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6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4"/>
  </p:sldMasterIdLst>
  <p:notesMasterIdLst>
    <p:notesMasterId r:id="rId37"/>
  </p:notesMasterIdLst>
  <p:handoutMasterIdLst>
    <p:handoutMasterId r:id="rId38"/>
  </p:handoutMasterIdLst>
  <p:sldIdLst>
    <p:sldId id="605" r:id="rId5"/>
    <p:sldId id="608" r:id="rId6"/>
    <p:sldId id="614" r:id="rId7"/>
    <p:sldId id="663" r:id="rId8"/>
    <p:sldId id="662" r:id="rId9"/>
    <p:sldId id="635" r:id="rId10"/>
    <p:sldId id="649" r:id="rId11"/>
    <p:sldId id="613" r:id="rId12"/>
    <p:sldId id="667" r:id="rId13"/>
    <p:sldId id="626" r:id="rId14"/>
    <p:sldId id="609" r:id="rId15"/>
    <p:sldId id="622" r:id="rId16"/>
    <p:sldId id="621" r:id="rId17"/>
    <p:sldId id="634" r:id="rId18"/>
    <p:sldId id="666" r:id="rId19"/>
    <p:sldId id="611" r:id="rId20"/>
    <p:sldId id="633" r:id="rId21"/>
    <p:sldId id="619" r:id="rId22"/>
    <p:sldId id="617" r:id="rId23"/>
    <p:sldId id="625" r:id="rId24"/>
    <p:sldId id="654" r:id="rId25"/>
    <p:sldId id="624" r:id="rId26"/>
    <p:sldId id="631" r:id="rId27"/>
    <p:sldId id="647" r:id="rId28"/>
    <p:sldId id="650" r:id="rId29"/>
    <p:sldId id="627" r:id="rId30"/>
    <p:sldId id="638" r:id="rId31"/>
    <p:sldId id="642" r:id="rId32"/>
    <p:sldId id="618" r:id="rId33"/>
    <p:sldId id="648" r:id="rId34"/>
    <p:sldId id="664" r:id="rId35"/>
    <p:sldId id="665" r:id="rId36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sar Vazquez Pelaez" initials="CVP" lastIdx="1" clrIdx="0">
    <p:extLst>
      <p:ext uri="{19B8F6BF-5375-455C-9EA6-DF929625EA0E}">
        <p15:presenceInfo xmlns:p15="http://schemas.microsoft.com/office/powerpoint/2012/main" userId="S::cesar.vazquez.pelaez@cern.ch::16175658-d465-4e76-bfcd-c881e7e9062d" providerId="AD"/>
      </p:ext>
    </p:extLst>
  </p:cmAuthor>
  <p:cmAuthor id="2" name="Giuseppe Bregliozzi" initials="GB" lastIdx="5" clrIdx="1">
    <p:extLst>
      <p:ext uri="{19B8F6BF-5375-455C-9EA6-DF929625EA0E}">
        <p15:presenceInfo xmlns:p15="http://schemas.microsoft.com/office/powerpoint/2012/main" userId="S::giuseppe.bregliozzi@cern.ch::8c9c2e40-9213-4073-bedf-2a341dc97e2c" providerId="AD"/>
      </p:ext>
    </p:extLst>
  </p:cmAuthor>
  <p:cmAuthor id="3" name="Eric Page" initials="EP" lastIdx="7" clrIdx="2">
    <p:extLst>
      <p:ext uri="{19B8F6BF-5375-455C-9EA6-DF929625EA0E}">
        <p15:presenceInfo xmlns:p15="http://schemas.microsoft.com/office/powerpoint/2012/main" userId="S-1-5-21-1526224874-1540688658-1361462980-668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33A0"/>
    <a:srgbClr val="FFC000"/>
    <a:srgbClr val="FFF2CC"/>
    <a:srgbClr val="1E5AAE"/>
    <a:srgbClr val="003399"/>
    <a:srgbClr val="001E99"/>
    <a:srgbClr val="003300"/>
    <a:srgbClr val="2D73DB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49" autoAdjust="0"/>
    <p:restoredTop sz="95160" autoAdjust="0"/>
  </p:normalViewPr>
  <p:slideViewPr>
    <p:cSldViewPr snapToGrid="0">
      <p:cViewPr>
        <p:scale>
          <a:sx n="100" d="100"/>
          <a:sy n="100" d="100"/>
        </p:scale>
        <p:origin x="2412" y="2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esar Vazquez" userId="d180f55b4b932654" providerId="LiveId" clId="{650B0C25-92E0-4AF0-816E-C820CA031C70}"/>
    <pc:docChg chg="undo custSel addSld delSld modSld sldOrd modShowInfo">
      <pc:chgData name="Cesar Vazquez" userId="d180f55b4b932654" providerId="LiveId" clId="{650B0C25-92E0-4AF0-816E-C820CA031C70}" dt="2023-07-03T21:47:19.343" v="670" actId="20577"/>
      <pc:docMkLst>
        <pc:docMk/>
      </pc:docMkLst>
      <pc:sldChg chg="modSp mod">
        <pc:chgData name="Cesar Vazquez" userId="d180f55b4b932654" providerId="LiveId" clId="{650B0C25-92E0-4AF0-816E-C820CA031C70}" dt="2023-07-03T19:17:46.009" v="456" actId="20577"/>
        <pc:sldMkLst>
          <pc:docMk/>
          <pc:sldMk cId="618013239" sldId="609"/>
        </pc:sldMkLst>
        <pc:spChg chg="mod">
          <ac:chgData name="Cesar Vazquez" userId="d180f55b4b932654" providerId="LiveId" clId="{650B0C25-92E0-4AF0-816E-C820CA031C70}" dt="2023-07-03T19:17:46.009" v="456" actId="20577"/>
          <ac:spMkLst>
            <pc:docMk/>
            <pc:sldMk cId="618013239" sldId="609"/>
            <ac:spMk id="13" creationId="{FD185225-E165-3F34-EB7F-25EEF6C903DF}"/>
          </ac:spMkLst>
        </pc:spChg>
      </pc:sldChg>
      <pc:sldChg chg="modSp mod">
        <pc:chgData name="Cesar Vazquez" userId="d180f55b4b932654" providerId="LiveId" clId="{650B0C25-92E0-4AF0-816E-C820CA031C70}" dt="2023-07-03T21:40:17.113" v="664" actId="20577"/>
        <pc:sldMkLst>
          <pc:docMk/>
          <pc:sldMk cId="2544794693" sldId="611"/>
        </pc:sldMkLst>
        <pc:spChg chg="mod">
          <ac:chgData name="Cesar Vazquez" userId="d180f55b4b932654" providerId="LiveId" clId="{650B0C25-92E0-4AF0-816E-C820CA031C70}" dt="2023-07-03T21:40:17.113" v="664" actId="20577"/>
          <ac:spMkLst>
            <pc:docMk/>
            <pc:sldMk cId="2544794693" sldId="611"/>
            <ac:spMk id="4" creationId="{7DEEFF07-B516-D341-92ED-AD76B94F1EC1}"/>
          </ac:spMkLst>
        </pc:spChg>
      </pc:sldChg>
      <pc:sldChg chg="addSp delSp modSp mod">
        <pc:chgData name="Cesar Vazquez" userId="d180f55b4b932654" providerId="LiveId" clId="{650B0C25-92E0-4AF0-816E-C820CA031C70}" dt="2023-07-03T21:22:13.594" v="620" actId="478"/>
        <pc:sldMkLst>
          <pc:docMk/>
          <pc:sldMk cId="1165761393" sldId="613"/>
        </pc:sldMkLst>
        <pc:spChg chg="add del mod">
          <ac:chgData name="Cesar Vazquez" userId="d180f55b4b932654" providerId="LiveId" clId="{650B0C25-92E0-4AF0-816E-C820CA031C70}" dt="2023-07-03T17:37:37.569" v="374" actId="478"/>
          <ac:spMkLst>
            <pc:docMk/>
            <pc:sldMk cId="1165761393" sldId="613"/>
            <ac:spMk id="3" creationId="{DF79008F-D00A-9568-1506-D6CFF84E40E6}"/>
          </ac:spMkLst>
        </pc:spChg>
        <pc:spChg chg="mod">
          <ac:chgData name="Cesar Vazquez" userId="d180f55b4b932654" providerId="LiveId" clId="{650B0C25-92E0-4AF0-816E-C820CA031C70}" dt="2023-07-03T17:25:49.163" v="195" actId="1076"/>
          <ac:spMkLst>
            <pc:docMk/>
            <pc:sldMk cId="1165761393" sldId="613"/>
            <ac:spMk id="4" creationId="{6F025629-D04E-8145-3A90-72B0540256A9}"/>
          </ac:spMkLst>
        </pc:spChg>
        <pc:spChg chg="mod">
          <ac:chgData name="Cesar Vazquez" userId="d180f55b4b932654" providerId="LiveId" clId="{650B0C25-92E0-4AF0-816E-C820CA031C70}" dt="2023-07-03T17:28:11.044" v="234" actId="20577"/>
          <ac:spMkLst>
            <pc:docMk/>
            <pc:sldMk cId="1165761393" sldId="613"/>
            <ac:spMk id="6" creationId="{86C3E8A1-9BE4-4DF7-BA83-7D1F1ADAEF1D}"/>
          </ac:spMkLst>
        </pc:spChg>
        <pc:spChg chg="add mod">
          <ac:chgData name="Cesar Vazquez" userId="d180f55b4b932654" providerId="LiveId" clId="{650B0C25-92E0-4AF0-816E-C820CA031C70}" dt="2023-07-03T17:34:02.355" v="342" actId="1076"/>
          <ac:spMkLst>
            <pc:docMk/>
            <pc:sldMk cId="1165761393" sldId="613"/>
            <ac:spMk id="8" creationId="{F9DA5850-1143-D85D-1EC5-6AE2CCEC05DC}"/>
          </ac:spMkLst>
        </pc:spChg>
        <pc:spChg chg="mod">
          <ac:chgData name="Cesar Vazquez" userId="d180f55b4b932654" providerId="LiveId" clId="{650B0C25-92E0-4AF0-816E-C820CA031C70}" dt="2023-07-03T17:37:32.842" v="371" actId="1076"/>
          <ac:spMkLst>
            <pc:docMk/>
            <pc:sldMk cId="1165761393" sldId="613"/>
            <ac:spMk id="10" creationId="{6602379C-85C3-8819-0372-67B3FFCD3E3D}"/>
          </ac:spMkLst>
        </pc:spChg>
        <pc:spChg chg="mod">
          <ac:chgData name="Cesar Vazquez" userId="d180f55b4b932654" providerId="LiveId" clId="{650B0C25-92E0-4AF0-816E-C820CA031C70}" dt="2023-07-03T17:34:54.390" v="354" actId="403"/>
          <ac:spMkLst>
            <pc:docMk/>
            <pc:sldMk cId="1165761393" sldId="613"/>
            <ac:spMk id="12" creationId="{26F8D85F-3655-FDC6-1B45-BF688994B4D1}"/>
          </ac:spMkLst>
        </pc:spChg>
        <pc:spChg chg="mod">
          <ac:chgData name="Cesar Vazquez" userId="d180f55b4b932654" providerId="LiveId" clId="{650B0C25-92E0-4AF0-816E-C820CA031C70}" dt="2023-07-03T18:31:15.300" v="414" actId="20577"/>
          <ac:spMkLst>
            <pc:docMk/>
            <pc:sldMk cId="1165761393" sldId="613"/>
            <ac:spMk id="13" creationId="{F85BCD5B-84A1-F1BE-5859-3C3BA0141C86}"/>
          </ac:spMkLst>
        </pc:spChg>
        <pc:spChg chg="mod">
          <ac:chgData name="Cesar Vazquez" userId="d180f55b4b932654" providerId="LiveId" clId="{650B0C25-92E0-4AF0-816E-C820CA031C70}" dt="2023-07-03T17:34:52.257" v="353" actId="403"/>
          <ac:spMkLst>
            <pc:docMk/>
            <pc:sldMk cId="1165761393" sldId="613"/>
            <ac:spMk id="14" creationId="{97EF7C73-6F1D-B9B3-5403-F1C68281B116}"/>
          </ac:spMkLst>
        </pc:spChg>
        <pc:spChg chg="add del mod">
          <ac:chgData name="Cesar Vazquez" userId="d180f55b4b932654" providerId="LiveId" clId="{650B0C25-92E0-4AF0-816E-C820CA031C70}" dt="2023-07-03T17:38:29.713" v="390" actId="478"/>
          <ac:spMkLst>
            <pc:docMk/>
            <pc:sldMk cId="1165761393" sldId="613"/>
            <ac:spMk id="19" creationId="{70E42FC9-E11E-07BB-1DDC-1B7FEE9A15BB}"/>
          </ac:spMkLst>
        </pc:spChg>
        <pc:spChg chg="add mod">
          <ac:chgData name="Cesar Vazquez" userId="d180f55b4b932654" providerId="LiveId" clId="{650B0C25-92E0-4AF0-816E-C820CA031C70}" dt="2023-07-03T17:34:49.932" v="352" actId="403"/>
          <ac:spMkLst>
            <pc:docMk/>
            <pc:sldMk cId="1165761393" sldId="613"/>
            <ac:spMk id="23" creationId="{A3A1D888-7109-3E87-DF2D-BA014C9AB061}"/>
          </ac:spMkLst>
        </pc:spChg>
        <pc:spChg chg="add del mod">
          <ac:chgData name="Cesar Vazquez" userId="d180f55b4b932654" providerId="LiveId" clId="{650B0C25-92E0-4AF0-816E-C820CA031C70}" dt="2023-07-03T17:37:59.295" v="381" actId="478"/>
          <ac:spMkLst>
            <pc:docMk/>
            <pc:sldMk cId="1165761393" sldId="613"/>
            <ac:spMk id="26" creationId="{0FA7F4D7-5DF8-0270-4831-0132E679A332}"/>
          </ac:spMkLst>
        </pc:spChg>
        <pc:spChg chg="add mod">
          <ac:chgData name="Cesar Vazquez" userId="d180f55b4b932654" providerId="LiveId" clId="{650B0C25-92E0-4AF0-816E-C820CA031C70}" dt="2023-07-03T21:22:03.855" v="617" actId="14100"/>
          <ac:spMkLst>
            <pc:docMk/>
            <pc:sldMk cId="1165761393" sldId="613"/>
            <ac:spMk id="27" creationId="{3BF85B47-26EC-F7A1-5BE8-9C8EE0D72DF0}"/>
          </ac:spMkLst>
        </pc:spChg>
        <pc:spChg chg="add mod">
          <ac:chgData name="Cesar Vazquez" userId="d180f55b4b932654" providerId="LiveId" clId="{650B0C25-92E0-4AF0-816E-C820CA031C70}" dt="2023-07-03T17:34:02.355" v="342" actId="1076"/>
          <ac:spMkLst>
            <pc:docMk/>
            <pc:sldMk cId="1165761393" sldId="613"/>
            <ac:spMk id="29" creationId="{73D431CC-7E89-9149-54BF-F531A916636C}"/>
          </ac:spMkLst>
        </pc:spChg>
        <pc:spChg chg="add mod">
          <ac:chgData name="Cesar Vazquez" userId="d180f55b4b932654" providerId="LiveId" clId="{650B0C25-92E0-4AF0-816E-C820CA031C70}" dt="2023-07-03T17:37:30.104" v="370" actId="1076"/>
          <ac:spMkLst>
            <pc:docMk/>
            <pc:sldMk cId="1165761393" sldId="613"/>
            <ac:spMk id="30" creationId="{1D51FB1C-30C5-7271-90BE-451D58FD7DB1}"/>
          </ac:spMkLst>
        </pc:spChg>
        <pc:spChg chg="add mod">
          <ac:chgData name="Cesar Vazquez" userId="d180f55b4b932654" providerId="LiveId" clId="{650B0C25-92E0-4AF0-816E-C820CA031C70}" dt="2023-07-03T17:38:53.726" v="394" actId="1076"/>
          <ac:spMkLst>
            <pc:docMk/>
            <pc:sldMk cId="1165761393" sldId="613"/>
            <ac:spMk id="31" creationId="{1E4733FC-CC88-89F6-CBD3-919A0BEB3E53}"/>
          </ac:spMkLst>
        </pc:spChg>
        <pc:spChg chg="add del mod">
          <ac:chgData name="Cesar Vazquez" userId="d180f55b4b932654" providerId="LiveId" clId="{650B0C25-92E0-4AF0-816E-C820CA031C70}" dt="2023-07-03T17:38:05.957" v="384" actId="478"/>
          <ac:spMkLst>
            <pc:docMk/>
            <pc:sldMk cId="1165761393" sldId="613"/>
            <ac:spMk id="32" creationId="{116D59E7-8EB6-B0E2-E17F-D8801817701C}"/>
          </ac:spMkLst>
        </pc:spChg>
        <pc:spChg chg="add mod">
          <ac:chgData name="Cesar Vazquez" userId="d180f55b4b932654" providerId="LiveId" clId="{650B0C25-92E0-4AF0-816E-C820CA031C70}" dt="2023-07-03T17:38:01.077" v="382" actId="1076"/>
          <ac:spMkLst>
            <pc:docMk/>
            <pc:sldMk cId="1165761393" sldId="613"/>
            <ac:spMk id="33" creationId="{E80EECAC-85D1-EBAD-FA87-CA353FB22464}"/>
          </ac:spMkLst>
        </pc:spChg>
        <pc:spChg chg="add mod">
          <ac:chgData name="Cesar Vazquez" userId="d180f55b4b932654" providerId="LiveId" clId="{650B0C25-92E0-4AF0-816E-C820CA031C70}" dt="2023-07-03T17:38:31.507" v="391" actId="1076"/>
          <ac:spMkLst>
            <pc:docMk/>
            <pc:sldMk cId="1165761393" sldId="613"/>
            <ac:spMk id="34" creationId="{F2AF499E-230E-144D-25F0-51B7B98E8896}"/>
          </ac:spMkLst>
        </pc:spChg>
        <pc:spChg chg="add mod">
          <ac:chgData name="Cesar Vazquez" userId="d180f55b4b932654" providerId="LiveId" clId="{650B0C25-92E0-4AF0-816E-C820CA031C70}" dt="2023-07-03T17:38:54.840" v="395" actId="1076"/>
          <ac:spMkLst>
            <pc:docMk/>
            <pc:sldMk cId="1165761393" sldId="613"/>
            <ac:spMk id="35" creationId="{F0E88B0F-7DFD-E598-CBB7-E26D46050936}"/>
          </ac:spMkLst>
        </pc:spChg>
        <pc:picChg chg="add del mod">
          <ac:chgData name="Cesar Vazquez" userId="d180f55b4b932654" providerId="LiveId" clId="{650B0C25-92E0-4AF0-816E-C820CA031C70}" dt="2023-07-03T17:27:12.978" v="217" actId="478"/>
          <ac:picMkLst>
            <pc:docMk/>
            <pc:sldMk cId="1165761393" sldId="613"/>
            <ac:picMk id="11" creationId="{54240383-8E84-1AF3-1AC6-3E7C5BC19659}"/>
          </ac:picMkLst>
        </pc:picChg>
        <pc:picChg chg="mod">
          <ac:chgData name="Cesar Vazquez" userId="d180f55b4b932654" providerId="LiveId" clId="{650B0C25-92E0-4AF0-816E-C820CA031C70}" dt="2023-07-03T17:26:51.753" v="213" actId="1076"/>
          <ac:picMkLst>
            <pc:docMk/>
            <pc:sldMk cId="1165761393" sldId="613"/>
            <ac:picMk id="17" creationId="{E7AFA922-99FE-B9FB-6EB3-5A47E0423691}"/>
          </ac:picMkLst>
        </pc:picChg>
        <pc:picChg chg="del mod">
          <ac:chgData name="Cesar Vazquez" userId="d180f55b4b932654" providerId="LiveId" clId="{650B0C25-92E0-4AF0-816E-C820CA031C70}" dt="2023-07-03T21:22:13.594" v="620" actId="478"/>
          <ac:picMkLst>
            <pc:docMk/>
            <pc:sldMk cId="1165761393" sldId="613"/>
            <ac:picMk id="20" creationId="{BB34805A-3875-F882-7424-68750FAFC802}"/>
          </ac:picMkLst>
        </pc:picChg>
        <pc:picChg chg="mod">
          <ac:chgData name="Cesar Vazquez" userId="d180f55b4b932654" providerId="LiveId" clId="{650B0C25-92E0-4AF0-816E-C820CA031C70}" dt="2023-07-03T17:24:37.145" v="177" actId="1076"/>
          <ac:picMkLst>
            <pc:docMk/>
            <pc:sldMk cId="1165761393" sldId="613"/>
            <ac:picMk id="21" creationId="{C0D37815-72EF-7A08-E66D-A3FA5BDEF868}"/>
          </ac:picMkLst>
        </pc:picChg>
        <pc:picChg chg="add mod">
          <ac:chgData name="Cesar Vazquez" userId="d180f55b4b932654" providerId="LiveId" clId="{650B0C25-92E0-4AF0-816E-C820CA031C70}" dt="2023-07-03T17:26:48.169" v="212" actId="1076"/>
          <ac:picMkLst>
            <pc:docMk/>
            <pc:sldMk cId="1165761393" sldId="613"/>
            <ac:picMk id="25" creationId="{CF794256-E0D6-BBCE-0445-CF41141DB2D3}"/>
          </ac:picMkLst>
        </pc:picChg>
      </pc:sldChg>
      <pc:sldChg chg="modSp mod">
        <pc:chgData name="Cesar Vazquez" userId="d180f55b4b932654" providerId="LiveId" clId="{650B0C25-92E0-4AF0-816E-C820CA031C70}" dt="2023-07-03T16:26:38.817" v="30" actId="1076"/>
        <pc:sldMkLst>
          <pc:docMk/>
          <pc:sldMk cId="3312601785" sldId="614"/>
        </pc:sldMkLst>
        <pc:spChg chg="mod">
          <ac:chgData name="Cesar Vazquez" userId="d180f55b4b932654" providerId="LiveId" clId="{650B0C25-92E0-4AF0-816E-C820CA031C70}" dt="2023-07-03T16:26:31.193" v="24" actId="1076"/>
          <ac:spMkLst>
            <pc:docMk/>
            <pc:sldMk cId="3312601785" sldId="614"/>
            <ac:spMk id="25" creationId="{C13514E4-5403-1DE3-08D9-38D1FA9DBFFC}"/>
          </ac:spMkLst>
        </pc:spChg>
        <pc:spChg chg="mod">
          <ac:chgData name="Cesar Vazquez" userId="d180f55b4b932654" providerId="LiveId" clId="{650B0C25-92E0-4AF0-816E-C820CA031C70}" dt="2023-07-03T16:26:38.817" v="30" actId="1076"/>
          <ac:spMkLst>
            <pc:docMk/>
            <pc:sldMk cId="3312601785" sldId="614"/>
            <ac:spMk id="29" creationId="{39581D2A-F4E5-7241-966C-875E6E2BAAFD}"/>
          </ac:spMkLst>
        </pc:spChg>
      </pc:sldChg>
      <pc:sldChg chg="addSp delSp modSp add del mod">
        <pc:chgData name="Cesar Vazquez" userId="d180f55b4b932654" providerId="LiveId" clId="{650B0C25-92E0-4AF0-816E-C820CA031C70}" dt="2023-07-03T17:23:34.863" v="160" actId="47"/>
        <pc:sldMkLst>
          <pc:docMk/>
          <pc:sldMk cId="2890801468" sldId="615"/>
        </pc:sldMkLst>
        <pc:spChg chg="del">
          <ac:chgData name="Cesar Vazquez" userId="d180f55b4b932654" providerId="LiveId" clId="{650B0C25-92E0-4AF0-816E-C820CA031C70}" dt="2023-07-03T17:22:23.619" v="95" actId="478"/>
          <ac:spMkLst>
            <pc:docMk/>
            <pc:sldMk cId="2890801468" sldId="615"/>
            <ac:spMk id="4" creationId="{6F025629-D04E-8145-3A90-72B0540256A9}"/>
          </ac:spMkLst>
        </pc:spChg>
        <pc:spChg chg="add del mod">
          <ac:chgData name="Cesar Vazquez" userId="d180f55b4b932654" providerId="LiveId" clId="{650B0C25-92E0-4AF0-816E-C820CA031C70}" dt="2023-07-03T17:23:19.938" v="159" actId="1076"/>
          <ac:spMkLst>
            <pc:docMk/>
            <pc:sldMk cId="2890801468" sldId="615"/>
            <ac:spMk id="6" creationId="{86C3E8A1-9BE4-4DF7-BA83-7D1F1ADAEF1D}"/>
          </ac:spMkLst>
        </pc:spChg>
        <pc:spChg chg="del">
          <ac:chgData name="Cesar Vazquez" userId="d180f55b4b932654" providerId="LiveId" clId="{650B0C25-92E0-4AF0-816E-C820CA031C70}" dt="2023-07-03T17:22:23.619" v="95" actId="478"/>
          <ac:spMkLst>
            <pc:docMk/>
            <pc:sldMk cId="2890801468" sldId="615"/>
            <ac:spMk id="10" creationId="{6602379C-85C3-8819-0372-67B3FFCD3E3D}"/>
          </ac:spMkLst>
        </pc:spChg>
        <pc:spChg chg="del">
          <ac:chgData name="Cesar Vazquez" userId="d180f55b4b932654" providerId="LiveId" clId="{650B0C25-92E0-4AF0-816E-C820CA031C70}" dt="2023-07-03T17:22:23.619" v="95" actId="478"/>
          <ac:spMkLst>
            <pc:docMk/>
            <pc:sldMk cId="2890801468" sldId="615"/>
            <ac:spMk id="11" creationId="{5C6FB0B0-E5E7-12FD-50D8-17999CDDAD65}"/>
          </ac:spMkLst>
        </pc:spChg>
        <pc:spChg chg="del">
          <ac:chgData name="Cesar Vazquez" userId="d180f55b4b932654" providerId="LiveId" clId="{650B0C25-92E0-4AF0-816E-C820CA031C70}" dt="2023-07-03T17:22:23.619" v="95" actId="478"/>
          <ac:spMkLst>
            <pc:docMk/>
            <pc:sldMk cId="2890801468" sldId="615"/>
            <ac:spMk id="12" creationId="{26F8D85F-3655-FDC6-1B45-BF688994B4D1}"/>
          </ac:spMkLst>
        </pc:spChg>
        <pc:spChg chg="del">
          <ac:chgData name="Cesar Vazquez" userId="d180f55b4b932654" providerId="LiveId" clId="{650B0C25-92E0-4AF0-816E-C820CA031C70}" dt="2023-07-03T17:22:23.619" v="95" actId="478"/>
          <ac:spMkLst>
            <pc:docMk/>
            <pc:sldMk cId="2890801468" sldId="615"/>
            <ac:spMk id="13" creationId="{F85BCD5B-84A1-F1BE-5859-3C3BA0141C86}"/>
          </ac:spMkLst>
        </pc:spChg>
        <pc:spChg chg="del">
          <ac:chgData name="Cesar Vazquez" userId="d180f55b4b932654" providerId="LiveId" clId="{650B0C25-92E0-4AF0-816E-C820CA031C70}" dt="2023-07-03T17:22:25.029" v="96" actId="478"/>
          <ac:spMkLst>
            <pc:docMk/>
            <pc:sldMk cId="2890801468" sldId="615"/>
            <ac:spMk id="15" creationId="{236E8B35-ECA8-2950-B734-EA43B5CC3FA7}"/>
          </ac:spMkLst>
        </pc:spChg>
        <pc:spChg chg="del">
          <ac:chgData name="Cesar Vazquez" userId="d180f55b4b932654" providerId="LiveId" clId="{650B0C25-92E0-4AF0-816E-C820CA031C70}" dt="2023-07-03T17:22:23.619" v="95" actId="478"/>
          <ac:spMkLst>
            <pc:docMk/>
            <pc:sldMk cId="2890801468" sldId="615"/>
            <ac:spMk id="22" creationId="{325E2211-638E-0F77-3117-AFF0918B2EB5}"/>
          </ac:spMkLst>
        </pc:spChg>
        <pc:spChg chg="del">
          <ac:chgData name="Cesar Vazquez" userId="d180f55b4b932654" providerId="LiveId" clId="{650B0C25-92E0-4AF0-816E-C820CA031C70}" dt="2023-07-03T17:22:23.619" v="95" actId="478"/>
          <ac:spMkLst>
            <pc:docMk/>
            <pc:sldMk cId="2890801468" sldId="615"/>
            <ac:spMk id="23" creationId="{CDA80C41-506E-C63C-B78A-0688068ACFE6}"/>
          </ac:spMkLst>
        </pc:spChg>
        <pc:picChg chg="del">
          <ac:chgData name="Cesar Vazquez" userId="d180f55b4b932654" providerId="LiveId" clId="{650B0C25-92E0-4AF0-816E-C820CA031C70}" dt="2023-07-03T17:22:23.619" v="95" actId="478"/>
          <ac:picMkLst>
            <pc:docMk/>
            <pc:sldMk cId="2890801468" sldId="615"/>
            <ac:picMk id="9" creationId="{9EEEEC57-CDB4-E643-7EE2-4C535B916E45}"/>
          </ac:picMkLst>
        </pc:picChg>
        <pc:picChg chg="del">
          <ac:chgData name="Cesar Vazquez" userId="d180f55b4b932654" providerId="LiveId" clId="{650B0C25-92E0-4AF0-816E-C820CA031C70}" dt="2023-07-03T17:22:23.619" v="95" actId="478"/>
          <ac:picMkLst>
            <pc:docMk/>
            <pc:sldMk cId="2890801468" sldId="615"/>
            <ac:picMk id="24" creationId="{000FEB12-E886-3FDC-C63E-3B0BC5BE3E74}"/>
          </ac:picMkLst>
        </pc:picChg>
        <pc:picChg chg="del">
          <ac:chgData name="Cesar Vazquez" userId="d180f55b4b932654" providerId="LiveId" clId="{650B0C25-92E0-4AF0-816E-C820CA031C70}" dt="2023-07-03T17:22:23.619" v="95" actId="478"/>
          <ac:picMkLst>
            <pc:docMk/>
            <pc:sldMk cId="2890801468" sldId="615"/>
            <ac:picMk id="25" creationId="{8C3E7188-EB1B-932C-4EE4-174699FB3546}"/>
          </ac:picMkLst>
        </pc:picChg>
        <pc:cxnChg chg="del">
          <ac:chgData name="Cesar Vazquez" userId="d180f55b4b932654" providerId="LiveId" clId="{650B0C25-92E0-4AF0-816E-C820CA031C70}" dt="2023-07-03T17:23:17.471" v="158" actId="478"/>
          <ac:cxnSpMkLst>
            <pc:docMk/>
            <pc:sldMk cId="2890801468" sldId="615"/>
            <ac:cxnSpMk id="14" creationId="{63A49BF1-D88B-AB35-F711-F1F8134726C4}"/>
          </ac:cxnSpMkLst>
        </pc:cxnChg>
      </pc:sldChg>
      <pc:sldChg chg="modSp mod">
        <pc:chgData name="Cesar Vazquez" userId="d180f55b4b932654" providerId="LiveId" clId="{650B0C25-92E0-4AF0-816E-C820CA031C70}" dt="2023-07-03T21:44:29.060" v="668" actId="14100"/>
        <pc:sldMkLst>
          <pc:docMk/>
          <pc:sldMk cId="627012646" sldId="619"/>
        </pc:sldMkLst>
        <pc:spChg chg="mod">
          <ac:chgData name="Cesar Vazquez" userId="d180f55b4b932654" providerId="LiveId" clId="{650B0C25-92E0-4AF0-816E-C820CA031C70}" dt="2023-07-03T20:07:26.028" v="497" actId="20577"/>
          <ac:spMkLst>
            <pc:docMk/>
            <pc:sldMk cId="627012646" sldId="619"/>
            <ac:spMk id="10" creationId="{9073309D-E9A5-023B-AB77-470CD0247B7D}"/>
          </ac:spMkLst>
        </pc:spChg>
        <pc:spChg chg="mod">
          <ac:chgData name="Cesar Vazquez" userId="d180f55b4b932654" providerId="LiveId" clId="{650B0C25-92E0-4AF0-816E-C820CA031C70}" dt="2023-07-03T20:18:08.198" v="536" actId="20577"/>
          <ac:spMkLst>
            <pc:docMk/>
            <pc:sldMk cId="627012646" sldId="619"/>
            <ac:spMk id="27" creationId="{D92240CF-7C83-3D18-47A9-9CDA920BBB58}"/>
          </ac:spMkLst>
        </pc:spChg>
        <pc:picChg chg="mod">
          <ac:chgData name="Cesar Vazquez" userId="d180f55b4b932654" providerId="LiveId" clId="{650B0C25-92E0-4AF0-816E-C820CA031C70}" dt="2023-07-03T21:44:14.977" v="665" actId="14100"/>
          <ac:picMkLst>
            <pc:docMk/>
            <pc:sldMk cId="627012646" sldId="619"/>
            <ac:picMk id="7" creationId="{8B1F7808-8347-34CA-A3ED-851E5912FBF5}"/>
          </ac:picMkLst>
        </pc:picChg>
        <pc:picChg chg="mod">
          <ac:chgData name="Cesar Vazquez" userId="d180f55b4b932654" providerId="LiveId" clId="{650B0C25-92E0-4AF0-816E-C820CA031C70}" dt="2023-07-03T21:44:29.060" v="668" actId="14100"/>
          <ac:picMkLst>
            <pc:docMk/>
            <pc:sldMk cId="627012646" sldId="619"/>
            <ac:picMk id="43" creationId="{3AE40C9D-FB89-C394-FB00-A9FE05C8777E}"/>
          </ac:picMkLst>
        </pc:picChg>
      </pc:sldChg>
      <pc:sldChg chg="modSp">
        <pc:chgData name="Cesar Vazquez" userId="d180f55b4b932654" providerId="LiveId" clId="{650B0C25-92E0-4AF0-816E-C820CA031C70}" dt="2023-07-03T19:33:50.673" v="457" actId="15"/>
        <pc:sldMkLst>
          <pc:docMk/>
          <pc:sldMk cId="3796083247" sldId="621"/>
        </pc:sldMkLst>
        <pc:spChg chg="mod">
          <ac:chgData name="Cesar Vazquez" userId="d180f55b4b932654" providerId="LiveId" clId="{650B0C25-92E0-4AF0-816E-C820CA031C70}" dt="2023-07-03T19:33:50.673" v="457" actId="15"/>
          <ac:spMkLst>
            <pc:docMk/>
            <pc:sldMk cId="3796083247" sldId="621"/>
            <ac:spMk id="60" creationId="{4BB14999-291B-7AA9-15BE-4BEF14A162C2}"/>
          </ac:spMkLst>
        </pc:spChg>
      </pc:sldChg>
      <pc:sldChg chg="modSp mod">
        <pc:chgData name="Cesar Vazquez" userId="d180f55b4b932654" providerId="LiveId" clId="{650B0C25-92E0-4AF0-816E-C820CA031C70}" dt="2023-07-03T21:47:19.343" v="670" actId="20577"/>
        <pc:sldMkLst>
          <pc:docMk/>
          <pc:sldMk cId="3278070285" sldId="624"/>
        </pc:sldMkLst>
        <pc:spChg chg="mod">
          <ac:chgData name="Cesar Vazquez" userId="d180f55b4b932654" providerId="LiveId" clId="{650B0C25-92E0-4AF0-816E-C820CA031C70}" dt="2023-07-03T21:47:16.811" v="669" actId="20577"/>
          <ac:spMkLst>
            <pc:docMk/>
            <pc:sldMk cId="3278070285" sldId="624"/>
            <ac:spMk id="6" creationId="{3AA919BF-33D1-DA09-96A8-228BDBF3D012}"/>
          </ac:spMkLst>
        </pc:spChg>
        <pc:spChg chg="mod">
          <ac:chgData name="Cesar Vazquez" userId="d180f55b4b932654" providerId="LiveId" clId="{650B0C25-92E0-4AF0-816E-C820CA031C70}" dt="2023-07-03T21:47:19.343" v="670" actId="20577"/>
          <ac:spMkLst>
            <pc:docMk/>
            <pc:sldMk cId="3278070285" sldId="624"/>
            <ac:spMk id="22" creationId="{AF17CB5F-99A0-467A-DC74-F8203B717907}"/>
          </ac:spMkLst>
        </pc:spChg>
      </pc:sldChg>
      <pc:sldChg chg="addSp delSp modSp mod">
        <pc:chgData name="Cesar Vazquez" userId="d180f55b4b932654" providerId="LiveId" clId="{650B0C25-92E0-4AF0-816E-C820CA031C70}" dt="2023-07-03T19:14:13.262" v="450" actId="20577"/>
        <pc:sldMkLst>
          <pc:docMk/>
          <pc:sldMk cId="3882847232" sldId="626"/>
        </pc:sldMkLst>
        <pc:spChg chg="mod">
          <ac:chgData name="Cesar Vazquez" userId="d180f55b4b932654" providerId="LiveId" clId="{650B0C25-92E0-4AF0-816E-C820CA031C70}" dt="2023-07-03T19:14:13.262" v="450" actId="20577"/>
          <ac:spMkLst>
            <pc:docMk/>
            <pc:sldMk cId="3882847232" sldId="626"/>
            <ac:spMk id="15" creationId="{833B7810-D161-08E2-88AD-954D46B99F3B}"/>
          </ac:spMkLst>
        </pc:spChg>
        <pc:spChg chg="mod">
          <ac:chgData name="Cesar Vazquez" userId="d180f55b4b932654" providerId="LiveId" clId="{650B0C25-92E0-4AF0-816E-C820CA031C70}" dt="2023-07-03T19:14:11.653" v="446" actId="1076"/>
          <ac:spMkLst>
            <pc:docMk/>
            <pc:sldMk cId="3882847232" sldId="626"/>
            <ac:spMk id="17" creationId="{17267CFE-1C0A-41EE-3DD4-6155EE21C9E3}"/>
          </ac:spMkLst>
        </pc:spChg>
        <pc:picChg chg="add del mod">
          <ac:chgData name="Cesar Vazquez" userId="d180f55b4b932654" providerId="LiveId" clId="{650B0C25-92E0-4AF0-816E-C820CA031C70}" dt="2023-07-03T19:13:40.029" v="423" actId="478"/>
          <ac:picMkLst>
            <pc:docMk/>
            <pc:sldMk cId="3882847232" sldId="626"/>
            <ac:picMk id="7" creationId="{12DAA030-1437-5D2F-164F-DCE47AAD6304}"/>
          </ac:picMkLst>
        </pc:picChg>
      </pc:sldChg>
      <pc:sldChg chg="modSp mod">
        <pc:chgData name="Cesar Vazquez" userId="d180f55b4b932654" providerId="LiveId" clId="{650B0C25-92E0-4AF0-816E-C820CA031C70}" dt="2023-07-03T17:48:18.762" v="408" actId="20577"/>
        <pc:sldMkLst>
          <pc:docMk/>
          <pc:sldMk cId="3008353243" sldId="631"/>
        </pc:sldMkLst>
        <pc:spChg chg="mod">
          <ac:chgData name="Cesar Vazquez" userId="d180f55b4b932654" providerId="LiveId" clId="{650B0C25-92E0-4AF0-816E-C820CA031C70}" dt="2023-07-03T17:48:18.762" v="408" actId="20577"/>
          <ac:spMkLst>
            <pc:docMk/>
            <pc:sldMk cId="3008353243" sldId="631"/>
            <ac:spMk id="3" creationId="{DEDFE210-8578-2F37-D093-6041DAC56E3F}"/>
          </ac:spMkLst>
        </pc:spChg>
      </pc:sldChg>
      <pc:sldChg chg="modSp mod">
        <pc:chgData name="Cesar Vazquez" userId="d180f55b4b932654" providerId="LiveId" clId="{650B0C25-92E0-4AF0-816E-C820CA031C70}" dt="2023-07-03T16:19:25.375" v="14" actId="14100"/>
        <pc:sldMkLst>
          <pc:docMk/>
          <pc:sldMk cId="259020304" sldId="633"/>
        </pc:sldMkLst>
        <pc:picChg chg="mod">
          <ac:chgData name="Cesar Vazquez" userId="d180f55b4b932654" providerId="LiveId" clId="{650B0C25-92E0-4AF0-816E-C820CA031C70}" dt="2023-07-03T16:18:52.943" v="8" actId="1076"/>
          <ac:picMkLst>
            <pc:docMk/>
            <pc:sldMk cId="259020304" sldId="633"/>
            <ac:picMk id="12" creationId="{052CFBC7-013D-DAEB-4126-74FF3C46210D}"/>
          </ac:picMkLst>
        </pc:picChg>
        <pc:picChg chg="mod">
          <ac:chgData name="Cesar Vazquez" userId="d180f55b4b932654" providerId="LiveId" clId="{650B0C25-92E0-4AF0-816E-C820CA031C70}" dt="2023-07-03T16:18:56.838" v="9" actId="1076"/>
          <ac:picMkLst>
            <pc:docMk/>
            <pc:sldMk cId="259020304" sldId="633"/>
            <ac:picMk id="16" creationId="{4ED74D3F-35D4-1DCF-B3EF-056422626D6C}"/>
          </ac:picMkLst>
        </pc:picChg>
        <pc:picChg chg="mod">
          <ac:chgData name="Cesar Vazquez" userId="d180f55b4b932654" providerId="LiveId" clId="{650B0C25-92E0-4AF0-816E-C820CA031C70}" dt="2023-07-03T16:19:25.375" v="14" actId="14100"/>
          <ac:picMkLst>
            <pc:docMk/>
            <pc:sldMk cId="259020304" sldId="633"/>
            <ac:picMk id="17" creationId="{37749E9E-0DA3-97E8-EC7C-48DD6889A68B}"/>
          </ac:picMkLst>
        </pc:picChg>
        <pc:picChg chg="mod">
          <ac:chgData name="Cesar Vazquez" userId="d180f55b4b932654" providerId="LiveId" clId="{650B0C25-92E0-4AF0-816E-C820CA031C70}" dt="2023-07-03T16:18:34.009" v="5" actId="1076"/>
          <ac:picMkLst>
            <pc:docMk/>
            <pc:sldMk cId="259020304" sldId="633"/>
            <ac:picMk id="64" creationId="{D4706427-9575-2256-B070-2D4CA23A0410}"/>
          </ac:picMkLst>
        </pc:picChg>
        <pc:picChg chg="mod">
          <ac:chgData name="Cesar Vazquez" userId="d180f55b4b932654" providerId="LiveId" clId="{650B0C25-92E0-4AF0-816E-C820CA031C70}" dt="2023-07-03T16:18:31.501" v="4" actId="1076"/>
          <ac:picMkLst>
            <pc:docMk/>
            <pc:sldMk cId="259020304" sldId="633"/>
            <ac:picMk id="70" creationId="{0A7A12AD-5C6D-B092-0BCE-06CAFBCA959E}"/>
          </ac:picMkLst>
        </pc:picChg>
      </pc:sldChg>
      <pc:sldChg chg="modSp">
        <pc:chgData name="Cesar Vazquez" userId="d180f55b4b932654" providerId="LiveId" clId="{650B0C25-92E0-4AF0-816E-C820CA031C70}" dt="2023-07-03T19:54:13.928" v="493" actId="20577"/>
        <pc:sldMkLst>
          <pc:docMk/>
          <pc:sldMk cId="1739722887" sldId="634"/>
        </pc:sldMkLst>
        <pc:spChg chg="mod">
          <ac:chgData name="Cesar Vazquez" userId="d180f55b4b932654" providerId="LiveId" clId="{650B0C25-92E0-4AF0-816E-C820CA031C70}" dt="2023-07-03T19:54:13.928" v="493" actId="20577"/>
          <ac:spMkLst>
            <pc:docMk/>
            <pc:sldMk cId="1739722887" sldId="634"/>
            <ac:spMk id="41" creationId="{EF810C69-7A01-DDC1-D1F1-E5B08408FD85}"/>
          </ac:spMkLst>
        </pc:spChg>
      </pc:sldChg>
      <pc:sldChg chg="modSp mod modNotesTx">
        <pc:chgData name="Cesar Vazquez" userId="d180f55b4b932654" providerId="LiveId" clId="{650B0C25-92E0-4AF0-816E-C820CA031C70}" dt="2023-07-03T18:24:04.411" v="412" actId="20577"/>
        <pc:sldMkLst>
          <pc:docMk/>
          <pc:sldMk cId="2172776771" sldId="649"/>
        </pc:sldMkLst>
        <pc:cxnChg chg="mod">
          <ac:chgData name="Cesar Vazquez" userId="d180f55b4b932654" providerId="LiveId" clId="{650B0C25-92E0-4AF0-816E-C820CA031C70}" dt="2023-07-03T18:02:17.466" v="410" actId="14100"/>
          <ac:cxnSpMkLst>
            <pc:docMk/>
            <pc:sldMk cId="2172776771" sldId="649"/>
            <ac:cxnSpMk id="17" creationId="{EAB99C64-8B7D-8128-7A7E-A95FFB7610F8}"/>
          </ac:cxnSpMkLst>
        </pc:cxnChg>
        <pc:cxnChg chg="mod">
          <ac:chgData name="Cesar Vazquez" userId="d180f55b4b932654" providerId="LiveId" clId="{650B0C25-92E0-4AF0-816E-C820CA031C70}" dt="2023-07-03T18:02:19.879" v="411" actId="14100"/>
          <ac:cxnSpMkLst>
            <pc:docMk/>
            <pc:sldMk cId="2172776771" sldId="649"/>
            <ac:cxnSpMk id="26" creationId="{028B0139-D7C8-11E3-ADD6-86C4067409B4}"/>
          </ac:cxnSpMkLst>
        </pc:cxnChg>
      </pc:sldChg>
      <pc:sldChg chg="modSp mod">
        <pc:chgData name="Cesar Vazquez" userId="d180f55b4b932654" providerId="LiveId" clId="{650B0C25-92E0-4AF0-816E-C820CA031C70}" dt="2023-07-03T16:52:05.542" v="87" actId="404"/>
        <pc:sldMkLst>
          <pc:docMk/>
          <pc:sldMk cId="122478129" sldId="663"/>
        </pc:sldMkLst>
        <pc:spChg chg="mod">
          <ac:chgData name="Cesar Vazquez" userId="d180f55b4b932654" providerId="LiveId" clId="{650B0C25-92E0-4AF0-816E-C820CA031C70}" dt="2023-07-03T16:49:56.604" v="38" actId="20577"/>
          <ac:spMkLst>
            <pc:docMk/>
            <pc:sldMk cId="122478129" sldId="663"/>
            <ac:spMk id="12" creationId="{50036963-43D9-168A-E93A-E4A04FEB50E5}"/>
          </ac:spMkLst>
        </pc:spChg>
        <pc:spChg chg="mod">
          <ac:chgData name="Cesar Vazquez" userId="d180f55b4b932654" providerId="LiveId" clId="{650B0C25-92E0-4AF0-816E-C820CA031C70}" dt="2023-07-03T16:52:05.542" v="87" actId="404"/>
          <ac:spMkLst>
            <pc:docMk/>
            <pc:sldMk cId="122478129" sldId="663"/>
            <ac:spMk id="41" creationId="{790C1E95-DBD4-2F1E-D0AD-26D1D7317AFC}"/>
          </ac:spMkLst>
        </pc:spChg>
      </pc:sldChg>
      <pc:sldChg chg="add del ord">
        <pc:chgData name="Cesar Vazquez" userId="d180f55b4b932654" providerId="LiveId" clId="{650B0C25-92E0-4AF0-816E-C820CA031C70}" dt="2023-07-03T17:35:42.532" v="356" actId="47"/>
        <pc:sldMkLst>
          <pc:docMk/>
          <pc:sldMk cId="1450313959" sldId="666"/>
        </pc:sldMkLst>
      </pc:sldChg>
      <pc:sldChg chg="add del">
        <pc:chgData name="Cesar Vazquez" userId="d180f55b4b932654" providerId="LiveId" clId="{650B0C25-92E0-4AF0-816E-C820CA031C70}" dt="2023-07-03T21:21:00.571" v="538"/>
        <pc:sldMkLst>
          <pc:docMk/>
          <pc:sldMk cId="1924183881" sldId="666"/>
        </pc:sldMkLst>
      </pc:sldChg>
      <pc:sldChg chg="delSp modSp add mod ord">
        <pc:chgData name="Cesar Vazquez" userId="d180f55b4b932654" providerId="LiveId" clId="{650B0C25-92E0-4AF0-816E-C820CA031C70}" dt="2023-07-03T21:21:35.734" v="575" actId="403"/>
        <pc:sldMkLst>
          <pc:docMk/>
          <pc:sldMk cId="2625210185" sldId="666"/>
        </pc:sldMkLst>
        <pc:spChg chg="del">
          <ac:chgData name="Cesar Vazquez" userId="d180f55b4b932654" providerId="LiveId" clId="{650B0C25-92E0-4AF0-816E-C820CA031C70}" dt="2023-07-03T21:21:10.472" v="546" actId="478"/>
          <ac:spMkLst>
            <pc:docMk/>
            <pc:sldMk cId="2625210185" sldId="666"/>
            <ac:spMk id="4" creationId="{7DEEFF07-B516-D341-92ED-AD76B94F1EC1}"/>
          </ac:spMkLst>
        </pc:spChg>
        <pc:spChg chg="mod">
          <ac:chgData name="Cesar Vazquez" userId="d180f55b4b932654" providerId="LiveId" clId="{650B0C25-92E0-4AF0-816E-C820CA031C70}" dt="2023-07-03T21:21:35.734" v="575" actId="403"/>
          <ac:spMkLst>
            <pc:docMk/>
            <pc:sldMk cId="2625210185" sldId="666"/>
            <ac:spMk id="10" creationId="{27FFBD42-BD7C-1356-76B8-D94AFC3C75AC}"/>
          </ac:spMkLst>
        </pc:spChg>
        <pc:spChg chg="del">
          <ac:chgData name="Cesar Vazquez" userId="d180f55b4b932654" providerId="LiveId" clId="{650B0C25-92E0-4AF0-816E-C820CA031C70}" dt="2023-07-03T21:21:08.367" v="544" actId="478"/>
          <ac:spMkLst>
            <pc:docMk/>
            <pc:sldMk cId="2625210185" sldId="666"/>
            <ac:spMk id="11" creationId="{EC05CCE8-E984-AA9A-828E-CFD5C70DB140}"/>
          </ac:spMkLst>
        </pc:spChg>
        <pc:spChg chg="del">
          <ac:chgData name="Cesar Vazquez" userId="d180f55b4b932654" providerId="LiveId" clId="{650B0C25-92E0-4AF0-816E-C820CA031C70}" dt="2023-07-03T21:21:09.220" v="545" actId="478"/>
          <ac:spMkLst>
            <pc:docMk/>
            <pc:sldMk cId="2625210185" sldId="666"/>
            <ac:spMk id="12" creationId="{159EE8DF-DBC1-6D7B-B90A-DAE0D7B5D6B2}"/>
          </ac:spMkLst>
        </pc:spChg>
        <pc:picChg chg="del">
          <ac:chgData name="Cesar Vazquez" userId="d180f55b4b932654" providerId="LiveId" clId="{650B0C25-92E0-4AF0-816E-C820CA031C70}" dt="2023-07-03T21:21:06.956" v="542" actId="478"/>
          <ac:picMkLst>
            <pc:docMk/>
            <pc:sldMk cId="2625210185" sldId="666"/>
            <ac:picMk id="9" creationId="{2F5C150F-9875-E7FC-1E8D-B3FC8F832076}"/>
          </ac:picMkLst>
        </pc:picChg>
        <pc:picChg chg="del">
          <ac:chgData name="Cesar Vazquez" userId="d180f55b4b932654" providerId="LiveId" clId="{650B0C25-92E0-4AF0-816E-C820CA031C70}" dt="2023-07-03T21:21:07.234" v="543" actId="478"/>
          <ac:picMkLst>
            <pc:docMk/>
            <pc:sldMk cId="2625210185" sldId="666"/>
            <ac:picMk id="1026" creationId="{069A9061-B3D1-9659-CCE6-48B00909F014}"/>
          </ac:picMkLst>
        </pc:picChg>
        <pc:cxnChg chg="del">
          <ac:chgData name="Cesar Vazquez" userId="d180f55b4b932654" providerId="LiveId" clId="{650B0C25-92E0-4AF0-816E-C820CA031C70}" dt="2023-07-03T21:21:11.242" v="547" actId="478"/>
          <ac:cxnSpMkLst>
            <pc:docMk/>
            <pc:sldMk cId="2625210185" sldId="666"/>
            <ac:cxnSpMk id="2" creationId="{7CAD58C7-B946-D845-6E05-1422B6C5B3E9}"/>
          </ac:cxnSpMkLst>
        </pc:cxnChg>
      </pc:sldChg>
      <pc:sldChg chg="addSp modSp add mod ord">
        <pc:chgData name="Cesar Vazquez" userId="d180f55b4b932654" providerId="LiveId" clId="{650B0C25-92E0-4AF0-816E-C820CA031C70}" dt="2023-07-03T21:22:31.918" v="628" actId="1076"/>
        <pc:sldMkLst>
          <pc:docMk/>
          <pc:sldMk cId="452581511" sldId="667"/>
        </pc:sldMkLst>
        <pc:spChg chg="mod">
          <ac:chgData name="Cesar Vazquez" userId="d180f55b4b932654" providerId="LiveId" clId="{650B0C25-92E0-4AF0-816E-C820CA031C70}" dt="2023-07-03T21:22:30.425" v="627" actId="1076"/>
          <ac:spMkLst>
            <pc:docMk/>
            <pc:sldMk cId="452581511" sldId="667"/>
            <ac:spMk id="10" creationId="{27FFBD42-BD7C-1356-76B8-D94AFC3C75AC}"/>
          </ac:spMkLst>
        </pc:spChg>
        <pc:picChg chg="add mod">
          <ac:chgData name="Cesar Vazquez" userId="d180f55b4b932654" providerId="LiveId" clId="{650B0C25-92E0-4AF0-816E-C820CA031C70}" dt="2023-07-03T21:22:31.918" v="628" actId="1076"/>
          <ac:picMkLst>
            <pc:docMk/>
            <pc:sldMk cId="452581511" sldId="667"/>
            <ac:picMk id="2" creationId="{D83ADB8A-5F80-D784-D7D9-6071FB8EABFB}"/>
          </ac:picMkLst>
        </pc:picChg>
      </pc:sldChg>
    </pc:docChg>
  </pc:docChgLst>
  <pc:docChgLst>
    <pc:chgData name="Cesar Vazquez" userId="d180f55b4b932654" providerId="LiveId" clId="{A02CAAFD-E27A-4A56-8B41-E39A3C79A7E7}"/>
    <pc:docChg chg="undo redo custSel addSld delSld modSld sldOrd">
      <pc:chgData name="Cesar Vazquez" userId="d180f55b4b932654" providerId="LiveId" clId="{A02CAAFD-E27A-4A56-8B41-E39A3C79A7E7}" dt="2023-06-25T21:49:30.025" v="5324" actId="20577"/>
      <pc:docMkLst>
        <pc:docMk/>
      </pc:docMkLst>
      <pc:sldChg chg="modSp mod">
        <pc:chgData name="Cesar Vazquez" userId="d180f55b4b932654" providerId="LiveId" clId="{A02CAAFD-E27A-4A56-8B41-E39A3C79A7E7}" dt="2023-06-25T13:52:03.438" v="4717" actId="20577"/>
        <pc:sldMkLst>
          <pc:docMk/>
          <pc:sldMk cId="1891305649" sldId="608"/>
        </pc:sldMkLst>
        <pc:spChg chg="mod">
          <ac:chgData name="Cesar Vazquez" userId="d180f55b4b932654" providerId="LiveId" clId="{A02CAAFD-E27A-4A56-8B41-E39A3C79A7E7}" dt="2023-06-25T13:52:03.438" v="4717" actId="20577"/>
          <ac:spMkLst>
            <pc:docMk/>
            <pc:sldMk cId="1891305649" sldId="608"/>
            <ac:spMk id="4" creationId="{A7ECC5EA-85CD-4A39-EA9C-3A8105570594}"/>
          </ac:spMkLst>
        </pc:spChg>
        <pc:spChg chg="mod">
          <ac:chgData name="Cesar Vazquez" userId="d180f55b4b932654" providerId="LiveId" clId="{A02CAAFD-E27A-4A56-8B41-E39A3C79A7E7}" dt="2023-06-24T17:06:49.257" v="3519" actId="20577"/>
          <ac:spMkLst>
            <pc:docMk/>
            <pc:sldMk cId="1891305649" sldId="608"/>
            <ac:spMk id="17" creationId="{AF93A795-BAB2-9CB3-9C61-9D29124BF7A1}"/>
          </ac:spMkLst>
        </pc:spChg>
      </pc:sldChg>
      <pc:sldChg chg="addSp delSp modSp mod delAnim modAnim">
        <pc:chgData name="Cesar Vazquez" userId="d180f55b4b932654" providerId="LiveId" clId="{A02CAAFD-E27A-4A56-8B41-E39A3C79A7E7}" dt="2023-06-25T15:49:54.624" v="4846" actId="1076"/>
        <pc:sldMkLst>
          <pc:docMk/>
          <pc:sldMk cId="618013239" sldId="609"/>
        </pc:sldMkLst>
        <pc:spChg chg="del">
          <ac:chgData name="Cesar Vazquez" userId="d180f55b4b932654" providerId="LiveId" clId="{A02CAAFD-E27A-4A56-8B41-E39A3C79A7E7}" dt="2023-06-25T13:52:40.343" v="4736" actId="478"/>
          <ac:spMkLst>
            <pc:docMk/>
            <pc:sldMk cId="618013239" sldId="609"/>
            <ac:spMk id="2" creationId="{71CA5C53-4834-5277-3C48-BB76DA7348C2}"/>
          </ac:spMkLst>
        </pc:spChg>
        <pc:spChg chg="add mod">
          <ac:chgData name="Cesar Vazquez" userId="d180f55b4b932654" providerId="LiveId" clId="{A02CAAFD-E27A-4A56-8B41-E39A3C79A7E7}" dt="2023-06-25T13:52:40.559" v="4737"/>
          <ac:spMkLst>
            <pc:docMk/>
            <pc:sldMk cId="618013239" sldId="609"/>
            <ac:spMk id="4" creationId="{CF41681E-337D-3D4F-C5FB-D9486C8B7580}"/>
          </ac:spMkLst>
        </pc:spChg>
        <pc:spChg chg="mod">
          <ac:chgData name="Cesar Vazquez" userId="d180f55b4b932654" providerId="LiveId" clId="{A02CAAFD-E27A-4A56-8B41-E39A3C79A7E7}" dt="2023-06-24T11:52:29.085" v="2767" actId="1076"/>
          <ac:spMkLst>
            <pc:docMk/>
            <pc:sldMk cId="618013239" sldId="609"/>
            <ac:spMk id="13" creationId="{FD185225-E165-3F34-EB7F-25EEF6C903DF}"/>
          </ac:spMkLst>
        </pc:spChg>
        <pc:spChg chg="del mod">
          <ac:chgData name="Cesar Vazquez" userId="d180f55b4b932654" providerId="LiveId" clId="{A02CAAFD-E27A-4A56-8B41-E39A3C79A7E7}" dt="2023-06-24T11:52:07.497" v="2759" actId="478"/>
          <ac:spMkLst>
            <pc:docMk/>
            <pc:sldMk cId="618013239" sldId="609"/>
            <ac:spMk id="17" creationId="{851CF982-E7D7-9E90-7212-DEFE2F658A6B}"/>
          </ac:spMkLst>
        </pc:spChg>
        <pc:picChg chg="del mod">
          <ac:chgData name="Cesar Vazquez" userId="d180f55b4b932654" providerId="LiveId" clId="{A02CAAFD-E27A-4A56-8B41-E39A3C79A7E7}" dt="2023-06-24T11:52:05.469" v="2758" actId="478"/>
          <ac:picMkLst>
            <pc:docMk/>
            <pc:sldMk cId="618013239" sldId="609"/>
            <ac:picMk id="4" creationId="{4D84F59A-D874-F0A6-4D14-42E1F7362E35}"/>
          </ac:picMkLst>
        </pc:picChg>
        <pc:picChg chg="add mod">
          <ac:chgData name="Cesar Vazquez" userId="d180f55b4b932654" providerId="LiveId" clId="{A02CAAFD-E27A-4A56-8B41-E39A3C79A7E7}" dt="2023-06-24T12:11:31.857" v="3013" actId="1076"/>
          <ac:picMkLst>
            <pc:docMk/>
            <pc:sldMk cId="618013239" sldId="609"/>
            <ac:picMk id="7" creationId="{918503D5-705B-A3E2-1095-D47129A38A4E}"/>
          </ac:picMkLst>
        </pc:picChg>
        <pc:picChg chg="mod">
          <ac:chgData name="Cesar Vazquez" userId="d180f55b4b932654" providerId="LiveId" clId="{A02CAAFD-E27A-4A56-8B41-E39A3C79A7E7}" dt="2023-06-25T15:49:25.253" v="4836" actId="1076"/>
          <ac:picMkLst>
            <pc:docMk/>
            <pc:sldMk cId="618013239" sldId="609"/>
            <ac:picMk id="19" creationId="{57095584-5BA3-578B-76A1-F27B52E4B4AE}"/>
          </ac:picMkLst>
        </pc:picChg>
        <pc:picChg chg="mod ord">
          <ac:chgData name="Cesar Vazquez" userId="d180f55b4b932654" providerId="LiveId" clId="{A02CAAFD-E27A-4A56-8B41-E39A3C79A7E7}" dt="2023-06-25T15:49:43.321" v="4841" actId="1076"/>
          <ac:picMkLst>
            <pc:docMk/>
            <pc:sldMk cId="618013239" sldId="609"/>
            <ac:picMk id="21" creationId="{653087EB-AE94-A791-6A9E-B583F1624969}"/>
          </ac:picMkLst>
        </pc:picChg>
        <pc:picChg chg="mod ord">
          <ac:chgData name="Cesar Vazquez" userId="d180f55b4b932654" providerId="LiveId" clId="{A02CAAFD-E27A-4A56-8B41-E39A3C79A7E7}" dt="2023-06-25T15:49:42.746" v="4839" actId="1076"/>
          <ac:picMkLst>
            <pc:docMk/>
            <pc:sldMk cId="618013239" sldId="609"/>
            <ac:picMk id="23" creationId="{D25C249C-208B-E355-1803-E4BE81904722}"/>
          </ac:picMkLst>
        </pc:picChg>
        <pc:picChg chg="mod ord">
          <ac:chgData name="Cesar Vazquez" userId="d180f55b4b932654" providerId="LiveId" clId="{A02CAAFD-E27A-4A56-8B41-E39A3C79A7E7}" dt="2023-06-25T15:49:43.549" v="4842" actId="1076"/>
          <ac:picMkLst>
            <pc:docMk/>
            <pc:sldMk cId="618013239" sldId="609"/>
            <ac:picMk id="24" creationId="{95E0E285-1885-80DB-0491-1AE87C848E45}"/>
          </ac:picMkLst>
        </pc:picChg>
        <pc:picChg chg="mod ord">
          <ac:chgData name="Cesar Vazquez" userId="d180f55b4b932654" providerId="LiveId" clId="{A02CAAFD-E27A-4A56-8B41-E39A3C79A7E7}" dt="2023-06-25T15:49:43.062" v="4840" actId="1076"/>
          <ac:picMkLst>
            <pc:docMk/>
            <pc:sldMk cId="618013239" sldId="609"/>
            <ac:picMk id="27" creationId="{E43844FD-DDEE-5497-D920-806309C3BEAD}"/>
          </ac:picMkLst>
        </pc:picChg>
        <pc:picChg chg="del mod">
          <ac:chgData name="Cesar Vazquez" userId="d180f55b4b932654" providerId="LiveId" clId="{A02CAAFD-E27A-4A56-8B41-E39A3C79A7E7}" dt="2023-06-25T15:48:48.864" v="4809" actId="478"/>
          <ac:picMkLst>
            <pc:docMk/>
            <pc:sldMk cId="618013239" sldId="609"/>
            <ac:picMk id="29" creationId="{91DA7030-D118-B074-C5E0-0FD884D91D16}"/>
          </ac:picMkLst>
        </pc:picChg>
        <pc:picChg chg="del mod ord">
          <ac:chgData name="Cesar Vazquez" userId="d180f55b4b932654" providerId="LiveId" clId="{A02CAAFD-E27A-4A56-8B41-E39A3C79A7E7}" dt="2023-06-24T12:11:29.966" v="3012" actId="478"/>
          <ac:picMkLst>
            <pc:docMk/>
            <pc:sldMk cId="618013239" sldId="609"/>
            <ac:picMk id="31" creationId="{F03E4CCA-BF26-250E-DCF1-1E7A1634DE96}"/>
          </ac:picMkLst>
        </pc:picChg>
        <pc:picChg chg="mod ord">
          <ac:chgData name="Cesar Vazquez" userId="d180f55b4b932654" providerId="LiveId" clId="{A02CAAFD-E27A-4A56-8B41-E39A3C79A7E7}" dt="2023-06-25T15:49:54.624" v="4846" actId="1076"/>
          <ac:picMkLst>
            <pc:docMk/>
            <pc:sldMk cId="618013239" sldId="609"/>
            <ac:picMk id="33" creationId="{E3E64AE9-F6B9-F7AC-A175-FA68D39F5AF9}"/>
          </ac:picMkLst>
        </pc:picChg>
      </pc:sldChg>
      <pc:sldChg chg="addSp delSp modSp mod">
        <pc:chgData name="Cesar Vazquez" userId="d180f55b4b932654" providerId="LiveId" clId="{A02CAAFD-E27A-4A56-8B41-E39A3C79A7E7}" dt="2023-06-25T17:01:58.895" v="4972" actId="313"/>
        <pc:sldMkLst>
          <pc:docMk/>
          <pc:sldMk cId="2544794693" sldId="611"/>
        </pc:sldMkLst>
        <pc:spChg chg="add mod">
          <ac:chgData name="Cesar Vazquez" userId="d180f55b4b932654" providerId="LiveId" clId="{A02CAAFD-E27A-4A56-8B41-E39A3C79A7E7}" dt="2023-06-25T13:52:57.734" v="4747"/>
          <ac:spMkLst>
            <pc:docMk/>
            <pc:sldMk cId="2544794693" sldId="611"/>
            <ac:spMk id="3" creationId="{DB9A6720-E8F1-67A3-1991-46A67B1AB2C1}"/>
          </ac:spMkLst>
        </pc:spChg>
        <pc:spChg chg="mod">
          <ac:chgData name="Cesar Vazquez" userId="d180f55b4b932654" providerId="LiveId" clId="{A02CAAFD-E27A-4A56-8B41-E39A3C79A7E7}" dt="2023-06-25T17:01:58.895" v="4972" actId="313"/>
          <ac:spMkLst>
            <pc:docMk/>
            <pc:sldMk cId="2544794693" sldId="611"/>
            <ac:spMk id="4" creationId="{7DEEFF07-B516-D341-92ED-AD76B94F1EC1}"/>
          </ac:spMkLst>
        </pc:spChg>
        <pc:spChg chg="mod">
          <ac:chgData name="Cesar Vazquez" userId="d180f55b4b932654" providerId="LiveId" clId="{A02CAAFD-E27A-4A56-8B41-E39A3C79A7E7}" dt="2023-06-24T11:28:14.855" v="2358" actId="20577"/>
          <ac:spMkLst>
            <pc:docMk/>
            <pc:sldMk cId="2544794693" sldId="611"/>
            <ac:spMk id="10" creationId="{27FFBD42-BD7C-1356-76B8-D94AFC3C75AC}"/>
          </ac:spMkLst>
        </pc:spChg>
        <pc:spChg chg="del">
          <ac:chgData name="Cesar Vazquez" userId="d180f55b4b932654" providerId="LiveId" clId="{A02CAAFD-E27A-4A56-8B41-E39A3C79A7E7}" dt="2023-06-25T13:52:57.533" v="4746" actId="478"/>
          <ac:spMkLst>
            <pc:docMk/>
            <pc:sldMk cId="2544794693" sldId="611"/>
            <ac:spMk id="14" creationId="{A8CDF220-3E31-6E67-8D29-F3FB213E8569}"/>
          </ac:spMkLst>
        </pc:spChg>
        <pc:picChg chg="mod">
          <ac:chgData name="Cesar Vazquez" userId="d180f55b4b932654" providerId="LiveId" clId="{A02CAAFD-E27A-4A56-8B41-E39A3C79A7E7}" dt="2023-06-24T16:52:49.377" v="3422" actId="1076"/>
          <ac:picMkLst>
            <pc:docMk/>
            <pc:sldMk cId="2544794693" sldId="611"/>
            <ac:picMk id="9" creationId="{2F5C150F-9875-E7FC-1E8D-B3FC8F832076}"/>
          </ac:picMkLst>
        </pc:picChg>
      </pc:sldChg>
      <pc:sldChg chg="addSp delSp modSp mod">
        <pc:chgData name="Cesar Vazquez" userId="d180f55b4b932654" providerId="LiveId" clId="{A02CAAFD-E27A-4A56-8B41-E39A3C79A7E7}" dt="2023-06-25T13:52:33.427" v="4733"/>
        <pc:sldMkLst>
          <pc:docMk/>
          <pc:sldMk cId="1165761393" sldId="613"/>
        </pc:sldMkLst>
        <pc:spChg chg="add mod">
          <ac:chgData name="Cesar Vazquez" userId="d180f55b4b932654" providerId="LiveId" clId="{A02CAAFD-E27A-4A56-8B41-E39A3C79A7E7}" dt="2023-06-25T13:52:33.427" v="4733"/>
          <ac:spMkLst>
            <pc:docMk/>
            <pc:sldMk cId="1165761393" sldId="613"/>
            <ac:spMk id="3" creationId="{678F4838-2170-16CB-9625-4D39ED035587}"/>
          </ac:spMkLst>
        </pc:spChg>
        <pc:spChg chg="mod">
          <ac:chgData name="Cesar Vazquez" userId="d180f55b4b932654" providerId="LiveId" clId="{A02CAAFD-E27A-4A56-8B41-E39A3C79A7E7}" dt="2023-06-24T09:09:03.081" v="538" actId="1076"/>
          <ac:spMkLst>
            <pc:docMk/>
            <pc:sldMk cId="1165761393" sldId="613"/>
            <ac:spMk id="6" creationId="{86C3E8A1-9BE4-4DF7-BA83-7D1F1ADAEF1D}"/>
          </ac:spMkLst>
        </pc:spChg>
        <pc:spChg chg="del">
          <ac:chgData name="Cesar Vazquez" userId="d180f55b4b932654" providerId="LiveId" clId="{A02CAAFD-E27A-4A56-8B41-E39A3C79A7E7}" dt="2023-06-25T13:52:33.207" v="4732" actId="478"/>
          <ac:spMkLst>
            <pc:docMk/>
            <pc:sldMk cId="1165761393" sldId="613"/>
            <ac:spMk id="11" creationId="{CCC919C1-EC61-1985-3421-759098804A20}"/>
          </ac:spMkLst>
        </pc:spChg>
      </pc:sldChg>
      <pc:sldChg chg="addSp delSp modSp add del mod delAnim modAnim">
        <pc:chgData name="Cesar Vazquez" userId="d180f55b4b932654" providerId="LiveId" clId="{A02CAAFD-E27A-4A56-8B41-E39A3C79A7E7}" dt="2023-06-25T18:45:51.583" v="5133" actId="20577"/>
        <pc:sldMkLst>
          <pc:docMk/>
          <pc:sldMk cId="3312601785" sldId="614"/>
        </pc:sldMkLst>
        <pc:spChg chg="mod">
          <ac:chgData name="Cesar Vazquez" userId="d180f55b4b932654" providerId="LiveId" clId="{A02CAAFD-E27A-4A56-8B41-E39A3C79A7E7}" dt="2023-06-24T18:07:56.283" v="3570" actId="208"/>
          <ac:spMkLst>
            <pc:docMk/>
            <pc:sldMk cId="3312601785" sldId="614"/>
            <ac:spMk id="4" creationId="{B987B849-EBB9-7B57-CA98-F6F562999EFE}"/>
          </ac:spMkLst>
        </pc:spChg>
        <pc:spChg chg="add mod">
          <ac:chgData name="Cesar Vazquez" userId="d180f55b4b932654" providerId="LiveId" clId="{A02CAAFD-E27A-4A56-8B41-E39A3C79A7E7}" dt="2023-06-25T18:45:51.583" v="5133" actId="20577"/>
          <ac:spMkLst>
            <pc:docMk/>
            <pc:sldMk cId="3312601785" sldId="614"/>
            <ac:spMk id="5" creationId="{F0A30598-5351-C1B4-2605-7E4A297E6984}"/>
          </ac:spMkLst>
        </pc:spChg>
        <pc:spChg chg="add mod">
          <ac:chgData name="Cesar Vazquez" userId="d180f55b4b932654" providerId="LiveId" clId="{A02CAAFD-E27A-4A56-8B41-E39A3C79A7E7}" dt="2023-06-25T09:35:11.831" v="4089"/>
          <ac:spMkLst>
            <pc:docMk/>
            <pc:sldMk cId="3312601785" sldId="614"/>
            <ac:spMk id="7" creationId="{66F0D3EC-475F-D45F-8CAF-4EC2893A72EF}"/>
          </ac:spMkLst>
        </pc:spChg>
        <pc:spChg chg="add mod">
          <ac:chgData name="Cesar Vazquez" userId="d180f55b4b932654" providerId="LiveId" clId="{A02CAAFD-E27A-4A56-8B41-E39A3C79A7E7}" dt="2023-06-25T13:52:09.991" v="4719"/>
          <ac:spMkLst>
            <pc:docMk/>
            <pc:sldMk cId="3312601785" sldId="614"/>
            <ac:spMk id="8" creationId="{020FD035-50F5-B697-A94B-4C3D5F6AFB99}"/>
          </ac:spMkLst>
        </pc:spChg>
        <pc:spChg chg="mod">
          <ac:chgData name="Cesar Vazquez" userId="d180f55b4b932654" providerId="LiveId" clId="{A02CAAFD-E27A-4A56-8B41-E39A3C79A7E7}" dt="2023-06-24T09:22:55.195" v="853" actId="1076"/>
          <ac:spMkLst>
            <pc:docMk/>
            <pc:sldMk cId="3312601785" sldId="614"/>
            <ac:spMk id="29" creationId="{5BB5F475-2C0D-51FF-59FB-4EB2DC8958EB}"/>
          </ac:spMkLst>
        </pc:spChg>
        <pc:spChg chg="mod">
          <ac:chgData name="Cesar Vazquez" userId="d180f55b4b932654" providerId="LiveId" clId="{A02CAAFD-E27A-4A56-8B41-E39A3C79A7E7}" dt="2023-06-24T09:22:55.195" v="853" actId="1076"/>
          <ac:spMkLst>
            <pc:docMk/>
            <pc:sldMk cId="3312601785" sldId="614"/>
            <ac:spMk id="30" creationId="{E4379CE3-1D80-8A5D-0997-BC69A08CCDBA}"/>
          </ac:spMkLst>
        </pc:spChg>
        <pc:spChg chg="mod">
          <ac:chgData name="Cesar Vazquez" userId="d180f55b4b932654" providerId="LiveId" clId="{A02CAAFD-E27A-4A56-8B41-E39A3C79A7E7}" dt="2023-06-24T09:22:55.195" v="853" actId="1076"/>
          <ac:spMkLst>
            <pc:docMk/>
            <pc:sldMk cId="3312601785" sldId="614"/>
            <ac:spMk id="31" creationId="{CC8B1A74-CA51-DA4B-D877-542F92A15623}"/>
          </ac:spMkLst>
        </pc:spChg>
        <pc:spChg chg="mod">
          <ac:chgData name="Cesar Vazquez" userId="d180f55b4b932654" providerId="LiveId" clId="{A02CAAFD-E27A-4A56-8B41-E39A3C79A7E7}" dt="2023-06-24T09:22:55.195" v="853" actId="1076"/>
          <ac:spMkLst>
            <pc:docMk/>
            <pc:sldMk cId="3312601785" sldId="614"/>
            <ac:spMk id="32" creationId="{B17E7434-3846-1939-B564-D1065ECF8117}"/>
          </ac:spMkLst>
        </pc:spChg>
        <pc:spChg chg="mod">
          <ac:chgData name="Cesar Vazquez" userId="d180f55b4b932654" providerId="LiveId" clId="{A02CAAFD-E27A-4A56-8B41-E39A3C79A7E7}" dt="2023-06-24T09:22:55.195" v="853" actId="1076"/>
          <ac:spMkLst>
            <pc:docMk/>
            <pc:sldMk cId="3312601785" sldId="614"/>
            <ac:spMk id="33" creationId="{EDF02EC9-E53C-0173-B4F1-4D9EC1F72EAC}"/>
          </ac:spMkLst>
        </pc:spChg>
        <pc:spChg chg="mod">
          <ac:chgData name="Cesar Vazquez" userId="d180f55b4b932654" providerId="LiveId" clId="{A02CAAFD-E27A-4A56-8B41-E39A3C79A7E7}" dt="2023-06-24T09:22:55.195" v="853" actId="1076"/>
          <ac:spMkLst>
            <pc:docMk/>
            <pc:sldMk cId="3312601785" sldId="614"/>
            <ac:spMk id="34" creationId="{C52BFC94-C9EB-57D4-F42D-6B7243CA7B79}"/>
          </ac:spMkLst>
        </pc:spChg>
        <pc:spChg chg="mod">
          <ac:chgData name="Cesar Vazquez" userId="d180f55b4b932654" providerId="LiveId" clId="{A02CAAFD-E27A-4A56-8B41-E39A3C79A7E7}" dt="2023-06-24T09:22:55.195" v="853" actId="1076"/>
          <ac:spMkLst>
            <pc:docMk/>
            <pc:sldMk cId="3312601785" sldId="614"/>
            <ac:spMk id="35" creationId="{B9B7974C-CC11-A106-D753-D3582D962911}"/>
          </ac:spMkLst>
        </pc:spChg>
        <pc:spChg chg="mod">
          <ac:chgData name="Cesar Vazquez" userId="d180f55b4b932654" providerId="LiveId" clId="{A02CAAFD-E27A-4A56-8B41-E39A3C79A7E7}" dt="2023-06-24T09:22:55.195" v="853" actId="1076"/>
          <ac:spMkLst>
            <pc:docMk/>
            <pc:sldMk cId="3312601785" sldId="614"/>
            <ac:spMk id="36" creationId="{28894346-9528-6EFE-CA63-56F3D808DE54}"/>
          </ac:spMkLst>
        </pc:spChg>
        <pc:spChg chg="del mod">
          <ac:chgData name="Cesar Vazquez" userId="d180f55b4b932654" providerId="LiveId" clId="{A02CAAFD-E27A-4A56-8B41-E39A3C79A7E7}" dt="2023-06-25T09:35:11.613" v="4088" actId="478"/>
          <ac:spMkLst>
            <pc:docMk/>
            <pc:sldMk cId="3312601785" sldId="614"/>
            <ac:spMk id="38" creationId="{7C686FF3-A94C-95CD-5126-E8E3F35A8D98}"/>
          </ac:spMkLst>
        </pc:spChg>
        <pc:spChg chg="mod">
          <ac:chgData name="Cesar Vazquez" userId="d180f55b4b932654" providerId="LiveId" clId="{A02CAAFD-E27A-4A56-8B41-E39A3C79A7E7}" dt="2023-06-25T18:44:36.875" v="5125" actId="20577"/>
          <ac:spMkLst>
            <pc:docMk/>
            <pc:sldMk cId="3312601785" sldId="614"/>
            <ac:spMk id="41" creationId="{790C1E95-DBD4-2F1E-D0AD-26D1D7317AFC}"/>
          </ac:spMkLst>
        </pc:spChg>
        <pc:spChg chg="del">
          <ac:chgData name="Cesar Vazquez" userId="d180f55b4b932654" providerId="LiveId" clId="{A02CAAFD-E27A-4A56-8B41-E39A3C79A7E7}" dt="2023-06-25T13:52:09.699" v="4718" actId="478"/>
          <ac:spMkLst>
            <pc:docMk/>
            <pc:sldMk cId="3312601785" sldId="614"/>
            <ac:spMk id="43" creationId="{D392D5EC-FDBC-0C6F-C746-A9D6C2E8DAE1}"/>
          </ac:spMkLst>
        </pc:spChg>
        <pc:grpChg chg="mod">
          <ac:chgData name="Cesar Vazquez" userId="d180f55b4b932654" providerId="LiveId" clId="{A02CAAFD-E27A-4A56-8B41-E39A3C79A7E7}" dt="2023-06-25T10:15:48.014" v="4600" actId="1076"/>
          <ac:grpSpMkLst>
            <pc:docMk/>
            <pc:sldMk cId="3312601785" sldId="614"/>
            <ac:grpSpMk id="24" creationId="{E0E908D0-0381-3D7E-4834-97FD676CC3B3}"/>
          </ac:grpSpMkLst>
        </pc:grpChg>
        <pc:picChg chg="mod">
          <ac:chgData name="Cesar Vazquez" userId="d180f55b4b932654" providerId="LiveId" clId="{A02CAAFD-E27A-4A56-8B41-E39A3C79A7E7}" dt="2023-06-25T09:45:34.020" v="4273" actId="1076"/>
          <ac:picMkLst>
            <pc:docMk/>
            <pc:sldMk cId="3312601785" sldId="614"/>
            <ac:picMk id="27" creationId="{C942DAE3-954B-E97D-9BEE-D6BB167A9355}"/>
          </ac:picMkLst>
        </pc:picChg>
        <pc:cxnChg chg="add del mod">
          <ac:chgData name="Cesar Vazquez" userId="d180f55b4b932654" providerId="LiveId" clId="{A02CAAFD-E27A-4A56-8B41-E39A3C79A7E7}" dt="2023-06-24T19:20:14.037" v="3582" actId="478"/>
          <ac:cxnSpMkLst>
            <pc:docMk/>
            <pc:sldMk cId="3312601785" sldId="614"/>
            <ac:cxnSpMk id="7" creationId="{335F1A88-104B-F11E-6A0D-88CF386FABD3}"/>
          </ac:cxnSpMkLst>
        </pc:cxnChg>
        <pc:cxnChg chg="add del mod">
          <ac:chgData name="Cesar Vazquez" userId="d180f55b4b932654" providerId="LiveId" clId="{A02CAAFD-E27A-4A56-8B41-E39A3C79A7E7}" dt="2023-06-24T19:20:15.107" v="3583" actId="478"/>
          <ac:cxnSpMkLst>
            <pc:docMk/>
            <pc:sldMk cId="3312601785" sldId="614"/>
            <ac:cxnSpMk id="13" creationId="{233CCD76-9F99-D06D-0A13-E5F33377A045}"/>
          </ac:cxnSpMkLst>
        </pc:cxnChg>
      </pc:sldChg>
      <pc:sldChg chg="addSp delSp modSp mod">
        <pc:chgData name="Cesar Vazquez" userId="d180f55b4b932654" providerId="LiveId" clId="{A02CAAFD-E27A-4A56-8B41-E39A3C79A7E7}" dt="2023-06-25T21:27:07.506" v="5243" actId="1076"/>
        <pc:sldMkLst>
          <pc:docMk/>
          <pc:sldMk cId="2890801468" sldId="615"/>
        </pc:sldMkLst>
        <pc:spChg chg="del">
          <ac:chgData name="Cesar Vazquez" userId="d180f55b4b932654" providerId="LiveId" clId="{A02CAAFD-E27A-4A56-8B41-E39A3C79A7E7}" dt="2023-06-25T13:52:54.364" v="4744" actId="478"/>
          <ac:spMkLst>
            <pc:docMk/>
            <pc:sldMk cId="2890801468" sldId="615"/>
            <ac:spMk id="5" creationId="{BBC1DD99-2CEE-4F6B-D3DC-A566F1CC48CE}"/>
          </ac:spMkLst>
        </pc:spChg>
        <pc:spChg chg="add mod">
          <ac:chgData name="Cesar Vazquez" userId="d180f55b4b932654" providerId="LiveId" clId="{A02CAAFD-E27A-4A56-8B41-E39A3C79A7E7}" dt="2023-06-25T13:52:54.596" v="4745"/>
          <ac:spMkLst>
            <pc:docMk/>
            <pc:sldMk cId="2890801468" sldId="615"/>
            <ac:spMk id="8" creationId="{03EFCAEA-FDFB-3228-D515-C59FBC739889}"/>
          </ac:spMkLst>
        </pc:spChg>
        <pc:spChg chg="add del mod">
          <ac:chgData name="Cesar Vazquez" userId="d180f55b4b932654" providerId="LiveId" clId="{A02CAAFD-E27A-4A56-8B41-E39A3C79A7E7}" dt="2023-06-24T11:12:06.541" v="2027"/>
          <ac:spMkLst>
            <pc:docMk/>
            <pc:sldMk cId="2890801468" sldId="615"/>
            <ac:spMk id="8" creationId="{60F25823-45CA-57F6-A093-188EC5203B0C}"/>
          </ac:spMkLst>
        </pc:spChg>
        <pc:spChg chg="mod">
          <ac:chgData name="Cesar Vazquez" userId="d180f55b4b932654" providerId="LiveId" clId="{A02CAAFD-E27A-4A56-8B41-E39A3C79A7E7}" dt="2023-06-25T21:27:07.506" v="5243" actId="1076"/>
          <ac:spMkLst>
            <pc:docMk/>
            <pc:sldMk cId="2890801468" sldId="615"/>
            <ac:spMk id="12" creationId="{26F8D85F-3655-FDC6-1B45-BF688994B4D1}"/>
          </ac:spMkLst>
        </pc:spChg>
        <pc:spChg chg="mod">
          <ac:chgData name="Cesar Vazquez" userId="d180f55b4b932654" providerId="LiveId" clId="{A02CAAFD-E27A-4A56-8B41-E39A3C79A7E7}" dt="2023-06-24T11:17:30.104" v="2204" actId="113"/>
          <ac:spMkLst>
            <pc:docMk/>
            <pc:sldMk cId="2890801468" sldId="615"/>
            <ac:spMk id="13" creationId="{F85BCD5B-84A1-F1BE-5859-3C3BA0141C86}"/>
          </ac:spMkLst>
        </pc:spChg>
        <pc:spChg chg="add del mod">
          <ac:chgData name="Cesar Vazquez" userId="d180f55b4b932654" providerId="LiveId" clId="{A02CAAFD-E27A-4A56-8B41-E39A3C79A7E7}" dt="2023-06-24T11:12:06.292" v="2026"/>
          <ac:spMkLst>
            <pc:docMk/>
            <pc:sldMk cId="2890801468" sldId="615"/>
            <ac:spMk id="14" creationId="{1F48B9EB-DACB-B991-9953-B48DA8160293}"/>
          </ac:spMkLst>
        </pc:spChg>
        <pc:spChg chg="add del mod">
          <ac:chgData name="Cesar Vazquez" userId="d180f55b4b932654" providerId="LiveId" clId="{A02CAAFD-E27A-4A56-8B41-E39A3C79A7E7}" dt="2023-06-24T11:33:41.767" v="2565" actId="1076"/>
          <ac:spMkLst>
            <pc:docMk/>
            <pc:sldMk cId="2890801468" sldId="615"/>
            <ac:spMk id="15" creationId="{236E8B35-ECA8-2950-B734-EA43B5CC3FA7}"/>
          </ac:spMkLst>
        </pc:spChg>
        <pc:spChg chg="mod">
          <ac:chgData name="Cesar Vazquez" userId="d180f55b4b932654" providerId="LiveId" clId="{A02CAAFD-E27A-4A56-8B41-E39A3C79A7E7}" dt="2023-06-25T21:26:51.771" v="5241" actId="20577"/>
          <ac:spMkLst>
            <pc:docMk/>
            <pc:sldMk cId="2890801468" sldId="615"/>
            <ac:spMk id="22" creationId="{325E2211-638E-0F77-3117-AFF0918B2EB5}"/>
          </ac:spMkLst>
        </pc:spChg>
      </pc:sldChg>
      <pc:sldChg chg="addSp delSp modSp mod modAnim">
        <pc:chgData name="Cesar Vazquez" userId="d180f55b4b932654" providerId="LiveId" clId="{A02CAAFD-E27A-4A56-8B41-E39A3C79A7E7}" dt="2023-06-25T21:32:32.186" v="5245" actId="20577"/>
        <pc:sldMkLst>
          <pc:docMk/>
          <pc:sldMk cId="2469168806" sldId="617"/>
        </pc:sldMkLst>
        <pc:spChg chg="del">
          <ac:chgData name="Cesar Vazquez" userId="d180f55b4b932654" providerId="LiveId" clId="{A02CAAFD-E27A-4A56-8B41-E39A3C79A7E7}" dt="2023-06-25T13:53:13.948" v="4754" actId="478"/>
          <ac:spMkLst>
            <pc:docMk/>
            <pc:sldMk cId="2469168806" sldId="617"/>
            <ac:spMk id="2" creationId="{71CA5C53-4834-5277-3C48-BB76DA7348C2}"/>
          </ac:spMkLst>
        </pc:spChg>
        <pc:spChg chg="mod">
          <ac:chgData name="Cesar Vazquez" userId="d180f55b4b932654" providerId="LiveId" clId="{A02CAAFD-E27A-4A56-8B41-E39A3C79A7E7}" dt="2023-06-25T21:32:32.186" v="5245" actId="20577"/>
          <ac:spMkLst>
            <pc:docMk/>
            <pc:sldMk cId="2469168806" sldId="617"/>
            <ac:spMk id="5" creationId="{57049CAD-267E-C3F6-E5B6-A30177F2AA50}"/>
          </ac:spMkLst>
        </pc:spChg>
        <pc:spChg chg="add mod">
          <ac:chgData name="Cesar Vazquez" userId="d180f55b4b932654" providerId="LiveId" clId="{A02CAAFD-E27A-4A56-8B41-E39A3C79A7E7}" dt="2023-06-25T13:53:14.162" v="4755"/>
          <ac:spMkLst>
            <pc:docMk/>
            <pc:sldMk cId="2469168806" sldId="617"/>
            <ac:spMk id="9" creationId="{03BEB32B-6483-13BC-AB7E-42E51BE8D8A1}"/>
          </ac:spMkLst>
        </pc:spChg>
        <pc:spChg chg="add mod">
          <ac:chgData name="Cesar Vazquez" userId="d180f55b4b932654" providerId="LiveId" clId="{A02CAAFD-E27A-4A56-8B41-E39A3C79A7E7}" dt="2023-06-25T16:54:27.225" v="4935"/>
          <ac:spMkLst>
            <pc:docMk/>
            <pc:sldMk cId="2469168806" sldId="617"/>
            <ac:spMk id="10" creationId="{75A42AE7-F095-BE27-47D2-54D870D72DEE}"/>
          </ac:spMkLst>
        </pc:spChg>
        <pc:spChg chg="del mod">
          <ac:chgData name="Cesar Vazquez" userId="d180f55b4b932654" providerId="LiveId" clId="{A02CAAFD-E27A-4A56-8B41-E39A3C79A7E7}" dt="2023-06-25T16:54:26.981" v="4934" actId="478"/>
          <ac:spMkLst>
            <pc:docMk/>
            <pc:sldMk cId="2469168806" sldId="617"/>
            <ac:spMk id="26" creationId="{B6D64CBB-5F7A-009A-80CB-7FC1DC2897AB}"/>
          </ac:spMkLst>
        </pc:spChg>
        <pc:picChg chg="mod ord">
          <ac:chgData name="Cesar Vazquez" userId="d180f55b4b932654" providerId="LiveId" clId="{A02CAAFD-E27A-4A56-8B41-E39A3C79A7E7}" dt="2023-06-24T14:45:09.083" v="3152" actId="166"/>
          <ac:picMkLst>
            <pc:docMk/>
            <pc:sldMk cId="2469168806" sldId="617"/>
            <ac:picMk id="4" creationId="{3646A7D7-C937-417D-BEF4-A9D365B7FA70}"/>
          </ac:picMkLst>
        </pc:picChg>
        <pc:picChg chg="mod">
          <ac:chgData name="Cesar Vazquez" userId="d180f55b4b932654" providerId="LiveId" clId="{A02CAAFD-E27A-4A56-8B41-E39A3C79A7E7}" dt="2023-06-25T11:39:31.147" v="4651" actId="1440"/>
          <ac:picMkLst>
            <pc:docMk/>
            <pc:sldMk cId="2469168806" sldId="617"/>
            <ac:picMk id="19" creationId="{A36254B5-5314-B837-78FA-EC73971DCDDE}"/>
          </ac:picMkLst>
        </pc:picChg>
        <pc:picChg chg="mod">
          <ac:chgData name="Cesar Vazquez" userId="d180f55b4b932654" providerId="LiveId" clId="{A02CAAFD-E27A-4A56-8B41-E39A3C79A7E7}" dt="2023-06-24T10:38:43.050" v="1508" actId="1076"/>
          <ac:picMkLst>
            <pc:docMk/>
            <pc:sldMk cId="2469168806" sldId="617"/>
            <ac:picMk id="38" creationId="{7E66F84E-3A2B-CD5D-896F-1FB0E23E2054}"/>
          </ac:picMkLst>
        </pc:picChg>
        <pc:cxnChg chg="mod">
          <ac:chgData name="Cesar Vazquez" userId="d180f55b4b932654" providerId="LiveId" clId="{A02CAAFD-E27A-4A56-8B41-E39A3C79A7E7}" dt="2023-06-24T11:26:33.548" v="2336" actId="1076"/>
          <ac:cxnSpMkLst>
            <pc:docMk/>
            <pc:sldMk cId="2469168806" sldId="617"/>
            <ac:cxnSpMk id="14" creationId="{609A1355-546D-8439-8BC1-9AE836485642}"/>
          </ac:cxnSpMkLst>
        </pc:cxnChg>
      </pc:sldChg>
      <pc:sldChg chg="addSp delSp modSp mod">
        <pc:chgData name="Cesar Vazquez" userId="d180f55b4b932654" providerId="LiveId" clId="{A02CAAFD-E27A-4A56-8B41-E39A3C79A7E7}" dt="2023-06-25T13:53:47.760" v="4773"/>
        <pc:sldMkLst>
          <pc:docMk/>
          <pc:sldMk cId="3798856303" sldId="618"/>
        </pc:sldMkLst>
        <pc:spChg chg="add mod">
          <ac:chgData name="Cesar Vazquez" userId="d180f55b4b932654" providerId="LiveId" clId="{A02CAAFD-E27A-4A56-8B41-E39A3C79A7E7}" dt="2023-06-25T13:53:47.760" v="4773"/>
          <ac:spMkLst>
            <pc:docMk/>
            <pc:sldMk cId="3798856303" sldId="618"/>
            <ac:spMk id="3" creationId="{292E7706-BC26-C18B-46F8-9F7B0ED95875}"/>
          </ac:spMkLst>
        </pc:spChg>
        <pc:spChg chg="del">
          <ac:chgData name="Cesar Vazquez" userId="d180f55b4b932654" providerId="LiveId" clId="{A02CAAFD-E27A-4A56-8B41-E39A3C79A7E7}" dt="2023-06-25T13:53:47.572" v="4772" actId="478"/>
          <ac:spMkLst>
            <pc:docMk/>
            <pc:sldMk cId="3798856303" sldId="618"/>
            <ac:spMk id="6" creationId="{22B67223-A83B-0182-64AB-72D8C717BFEF}"/>
          </ac:spMkLst>
        </pc:spChg>
      </pc:sldChg>
      <pc:sldChg chg="addSp delSp modSp mod">
        <pc:chgData name="Cesar Vazquez" userId="d180f55b4b932654" providerId="LiveId" clId="{A02CAAFD-E27A-4A56-8B41-E39A3C79A7E7}" dt="2023-06-25T13:53:05.636" v="4751"/>
        <pc:sldMkLst>
          <pc:docMk/>
          <pc:sldMk cId="627012646" sldId="619"/>
        </pc:sldMkLst>
        <pc:spChg chg="add mod">
          <ac:chgData name="Cesar Vazquez" userId="d180f55b4b932654" providerId="LiveId" clId="{A02CAAFD-E27A-4A56-8B41-E39A3C79A7E7}" dt="2023-06-25T13:53:05.636" v="4751"/>
          <ac:spMkLst>
            <pc:docMk/>
            <pc:sldMk cId="627012646" sldId="619"/>
            <ac:spMk id="4" creationId="{1C793A22-1075-910E-E7C0-301F80E436DA}"/>
          </ac:spMkLst>
        </pc:spChg>
        <pc:spChg chg="add del mod">
          <ac:chgData name="Cesar Vazquez" userId="d180f55b4b932654" providerId="LiveId" clId="{A02CAAFD-E27A-4A56-8B41-E39A3C79A7E7}" dt="2023-06-24T13:37:01.202" v="3085" actId="478"/>
          <ac:spMkLst>
            <pc:docMk/>
            <pc:sldMk cId="627012646" sldId="619"/>
            <ac:spMk id="5" creationId="{98B16321-7E36-5B62-5D76-526954022B49}"/>
          </ac:spMkLst>
        </pc:spChg>
        <pc:spChg chg="add mod">
          <ac:chgData name="Cesar Vazquez" userId="d180f55b4b932654" providerId="LiveId" clId="{A02CAAFD-E27A-4A56-8B41-E39A3C79A7E7}" dt="2023-06-24T16:27:05.973" v="3379" actId="1076"/>
          <ac:spMkLst>
            <pc:docMk/>
            <pc:sldMk cId="627012646" sldId="619"/>
            <ac:spMk id="10" creationId="{9073309D-E9A5-023B-AB77-470CD0247B7D}"/>
          </ac:spMkLst>
        </pc:spChg>
        <pc:spChg chg="mod">
          <ac:chgData name="Cesar Vazquez" userId="d180f55b4b932654" providerId="LiveId" clId="{A02CAAFD-E27A-4A56-8B41-E39A3C79A7E7}" dt="2023-06-24T16:28:50.896" v="3418" actId="1076"/>
          <ac:spMkLst>
            <pc:docMk/>
            <pc:sldMk cId="627012646" sldId="619"/>
            <ac:spMk id="21" creationId="{2BFD660D-8252-F8A5-501E-2780910A0C70}"/>
          </ac:spMkLst>
        </pc:spChg>
        <pc:spChg chg="mod">
          <ac:chgData name="Cesar Vazquez" userId="d180f55b4b932654" providerId="LiveId" clId="{A02CAAFD-E27A-4A56-8B41-E39A3C79A7E7}" dt="2023-06-24T16:28:50.896" v="3418" actId="1076"/>
          <ac:spMkLst>
            <pc:docMk/>
            <pc:sldMk cId="627012646" sldId="619"/>
            <ac:spMk id="22" creationId="{1EBEE8BE-350E-3187-C0D1-4535D9E92B53}"/>
          </ac:spMkLst>
        </pc:spChg>
        <pc:spChg chg="mod">
          <ac:chgData name="Cesar Vazquez" userId="d180f55b4b932654" providerId="LiveId" clId="{A02CAAFD-E27A-4A56-8B41-E39A3C79A7E7}" dt="2023-06-24T16:27:27.277" v="3401" actId="1076"/>
          <ac:spMkLst>
            <pc:docMk/>
            <pc:sldMk cId="627012646" sldId="619"/>
            <ac:spMk id="27" creationId="{D92240CF-7C83-3D18-47A9-9CDA920BBB58}"/>
          </ac:spMkLst>
        </pc:spChg>
        <pc:spChg chg="mod">
          <ac:chgData name="Cesar Vazquez" userId="d180f55b4b932654" providerId="LiveId" clId="{A02CAAFD-E27A-4A56-8B41-E39A3C79A7E7}" dt="2023-06-24T16:35:40.289" v="3420" actId="1076"/>
          <ac:spMkLst>
            <pc:docMk/>
            <pc:sldMk cId="627012646" sldId="619"/>
            <ac:spMk id="30" creationId="{16A54B5A-8E04-6ED0-3616-2ADBB7B5208F}"/>
          </ac:spMkLst>
        </pc:spChg>
        <pc:spChg chg="del">
          <ac:chgData name="Cesar Vazquez" userId="d180f55b4b932654" providerId="LiveId" clId="{A02CAAFD-E27A-4A56-8B41-E39A3C79A7E7}" dt="2023-06-25T13:53:05.385" v="4750" actId="478"/>
          <ac:spMkLst>
            <pc:docMk/>
            <pc:sldMk cId="627012646" sldId="619"/>
            <ac:spMk id="31" creationId="{07D41DFB-69AB-617D-5C50-FD9146632AEA}"/>
          </ac:spMkLst>
        </pc:spChg>
        <pc:spChg chg="mod">
          <ac:chgData name="Cesar Vazquez" userId="d180f55b4b932654" providerId="LiveId" clId="{A02CAAFD-E27A-4A56-8B41-E39A3C79A7E7}" dt="2023-06-24T16:28:15.753" v="3411" actId="20577"/>
          <ac:spMkLst>
            <pc:docMk/>
            <pc:sldMk cId="627012646" sldId="619"/>
            <ac:spMk id="33" creationId="{74075681-B64C-3C75-265F-C18902134083}"/>
          </ac:spMkLst>
        </pc:spChg>
        <pc:spChg chg="del mod">
          <ac:chgData name="Cesar Vazquez" userId="d180f55b4b932654" providerId="LiveId" clId="{A02CAAFD-E27A-4A56-8B41-E39A3C79A7E7}" dt="2023-06-24T15:40:22.557" v="3211" actId="478"/>
          <ac:spMkLst>
            <pc:docMk/>
            <pc:sldMk cId="627012646" sldId="619"/>
            <ac:spMk id="35" creationId="{D2E56036-CA0F-D415-D213-F866C40DF33A}"/>
          </ac:spMkLst>
        </pc:spChg>
        <pc:spChg chg="del">
          <ac:chgData name="Cesar Vazquez" userId="d180f55b4b932654" providerId="LiveId" clId="{A02CAAFD-E27A-4A56-8B41-E39A3C79A7E7}" dt="2023-06-24T11:21:18.745" v="2236" actId="478"/>
          <ac:spMkLst>
            <pc:docMk/>
            <pc:sldMk cId="627012646" sldId="619"/>
            <ac:spMk id="37" creationId="{D46D4EB7-36F9-01B7-2A70-80959D829112}"/>
          </ac:spMkLst>
        </pc:spChg>
        <pc:spChg chg="del">
          <ac:chgData name="Cesar Vazquez" userId="d180f55b4b932654" providerId="LiveId" clId="{A02CAAFD-E27A-4A56-8B41-E39A3C79A7E7}" dt="2023-06-24T11:21:19.591" v="2237" actId="478"/>
          <ac:spMkLst>
            <pc:docMk/>
            <pc:sldMk cId="627012646" sldId="619"/>
            <ac:spMk id="39" creationId="{F36DCCE6-4F37-D31A-AAA1-E1EE2C4307CD}"/>
          </ac:spMkLst>
        </pc:spChg>
        <pc:picChg chg="mod">
          <ac:chgData name="Cesar Vazquez" userId="d180f55b4b932654" providerId="LiveId" clId="{A02CAAFD-E27A-4A56-8B41-E39A3C79A7E7}" dt="2023-06-24T16:14:52.261" v="3302" actId="1076"/>
          <ac:picMkLst>
            <pc:docMk/>
            <pc:sldMk cId="627012646" sldId="619"/>
            <ac:picMk id="7" creationId="{8B1F7808-8347-34CA-A3ED-851E5912FBF5}"/>
          </ac:picMkLst>
        </pc:picChg>
        <pc:picChg chg="add del">
          <ac:chgData name="Cesar Vazquez" userId="d180f55b4b932654" providerId="LiveId" clId="{A02CAAFD-E27A-4A56-8B41-E39A3C79A7E7}" dt="2023-06-24T16:26:06.932" v="3360" actId="478"/>
          <ac:picMkLst>
            <pc:docMk/>
            <pc:sldMk cId="627012646" sldId="619"/>
            <ac:picMk id="12" creationId="{333BE6D8-D73A-CA99-7D3B-D26561906EB9}"/>
          </ac:picMkLst>
        </pc:picChg>
        <pc:picChg chg="mod">
          <ac:chgData name="Cesar Vazquez" userId="d180f55b4b932654" providerId="LiveId" clId="{A02CAAFD-E27A-4A56-8B41-E39A3C79A7E7}" dt="2023-06-24T16:28:50.896" v="3418" actId="1076"/>
          <ac:picMkLst>
            <pc:docMk/>
            <pc:sldMk cId="627012646" sldId="619"/>
            <ac:picMk id="13" creationId="{BE159028-1E33-9DD6-F77C-0900DAADCB56}"/>
          </ac:picMkLst>
        </pc:picChg>
        <pc:picChg chg="add mod">
          <ac:chgData name="Cesar Vazquez" userId="d180f55b4b932654" providerId="LiveId" clId="{A02CAAFD-E27A-4A56-8B41-E39A3C79A7E7}" dt="2023-06-24T16:27:39.021" v="3407" actId="1076"/>
          <ac:picMkLst>
            <pc:docMk/>
            <pc:sldMk cId="627012646" sldId="619"/>
            <ac:picMk id="15" creationId="{5BE47D44-506B-ED96-DC68-C8F9F393C43D}"/>
          </ac:picMkLst>
        </pc:picChg>
        <pc:picChg chg="mod">
          <ac:chgData name="Cesar Vazquez" userId="d180f55b4b932654" providerId="LiveId" clId="{A02CAAFD-E27A-4A56-8B41-E39A3C79A7E7}" dt="2023-06-24T16:28:50.896" v="3418" actId="1076"/>
          <ac:picMkLst>
            <pc:docMk/>
            <pc:sldMk cId="627012646" sldId="619"/>
            <ac:picMk id="17" creationId="{423243B8-D6FB-0AAA-B1DF-83BF942DC394}"/>
          </ac:picMkLst>
        </pc:picChg>
        <pc:picChg chg="mod ord">
          <ac:chgData name="Cesar Vazquez" userId="d180f55b4b932654" providerId="LiveId" clId="{A02CAAFD-E27A-4A56-8B41-E39A3C79A7E7}" dt="2023-06-24T16:28:53.589" v="3419" actId="1076"/>
          <ac:picMkLst>
            <pc:docMk/>
            <pc:sldMk cId="627012646" sldId="619"/>
            <ac:picMk id="43" creationId="{3AE40C9D-FB89-C394-FB00-A9FE05C8777E}"/>
          </ac:picMkLst>
        </pc:picChg>
      </pc:sldChg>
      <pc:sldChg chg="addSp delSp modSp mod delAnim modAnim">
        <pc:chgData name="Cesar Vazquez" userId="d180f55b4b932654" providerId="LiveId" clId="{A02CAAFD-E27A-4A56-8B41-E39A3C79A7E7}" dt="2023-06-25T16:19:33.786" v="4874" actId="1076"/>
        <pc:sldMkLst>
          <pc:docMk/>
          <pc:sldMk cId="3796083247" sldId="621"/>
        </pc:sldMkLst>
        <pc:spChg chg="add mod">
          <ac:chgData name="Cesar Vazquez" userId="d180f55b4b932654" providerId="LiveId" clId="{A02CAAFD-E27A-4A56-8B41-E39A3C79A7E7}" dt="2023-06-25T13:52:47.718" v="4741"/>
          <ac:spMkLst>
            <pc:docMk/>
            <pc:sldMk cId="3796083247" sldId="621"/>
            <ac:spMk id="3" creationId="{826AE41E-8CAC-660F-624D-71C408E10F84}"/>
          </ac:spMkLst>
        </pc:spChg>
        <pc:spChg chg="del mod">
          <ac:chgData name="Cesar Vazquez" userId="d180f55b4b932654" providerId="LiveId" clId="{A02CAAFD-E27A-4A56-8B41-E39A3C79A7E7}" dt="2023-06-25T16:18:44.438" v="4852" actId="478"/>
          <ac:spMkLst>
            <pc:docMk/>
            <pc:sldMk cId="3796083247" sldId="621"/>
            <ac:spMk id="30" creationId="{B8B1D0DE-C477-8CBD-5B7F-39ADA50A7005}"/>
          </ac:spMkLst>
        </pc:spChg>
        <pc:spChg chg="del">
          <ac:chgData name="Cesar Vazquez" userId="d180f55b4b932654" providerId="LiveId" clId="{A02CAAFD-E27A-4A56-8B41-E39A3C79A7E7}" dt="2023-06-24T10:40:23.481" v="1523" actId="478"/>
          <ac:spMkLst>
            <pc:docMk/>
            <pc:sldMk cId="3796083247" sldId="621"/>
            <ac:spMk id="53" creationId="{03E59C60-AF05-3E4A-DA72-CCBC3002C1E0}"/>
          </ac:spMkLst>
        </pc:spChg>
        <pc:spChg chg="del">
          <ac:chgData name="Cesar Vazquez" userId="d180f55b4b932654" providerId="LiveId" clId="{A02CAAFD-E27A-4A56-8B41-E39A3C79A7E7}" dt="2023-06-24T10:40:39.084" v="1529" actId="478"/>
          <ac:spMkLst>
            <pc:docMk/>
            <pc:sldMk cId="3796083247" sldId="621"/>
            <ac:spMk id="54" creationId="{BBCA4E8A-C7E0-72CC-F4E2-4517A70D236A}"/>
          </ac:spMkLst>
        </pc:spChg>
        <pc:spChg chg="mod">
          <ac:chgData name="Cesar Vazquez" userId="d180f55b4b932654" providerId="LiveId" clId="{A02CAAFD-E27A-4A56-8B41-E39A3C79A7E7}" dt="2023-06-24T10:42:20.219" v="1564" actId="1076"/>
          <ac:spMkLst>
            <pc:docMk/>
            <pc:sldMk cId="3796083247" sldId="621"/>
            <ac:spMk id="55" creationId="{28DF8A73-D485-56C5-5DCA-701859784EA8}"/>
          </ac:spMkLst>
        </pc:spChg>
        <pc:spChg chg="mod">
          <ac:chgData name="Cesar Vazquez" userId="d180f55b4b932654" providerId="LiveId" clId="{A02CAAFD-E27A-4A56-8B41-E39A3C79A7E7}" dt="2023-06-25T11:39:04.716" v="4649" actId="20577"/>
          <ac:spMkLst>
            <pc:docMk/>
            <pc:sldMk cId="3796083247" sldId="621"/>
            <ac:spMk id="60" creationId="{4BB14999-291B-7AA9-15BE-4BEF14A162C2}"/>
          </ac:spMkLst>
        </pc:spChg>
        <pc:spChg chg="mod">
          <ac:chgData name="Cesar Vazquez" userId="d180f55b4b932654" providerId="LiveId" clId="{A02CAAFD-E27A-4A56-8B41-E39A3C79A7E7}" dt="2023-06-25T16:19:24.354" v="4871" actId="1076"/>
          <ac:spMkLst>
            <pc:docMk/>
            <pc:sldMk cId="3796083247" sldId="621"/>
            <ac:spMk id="65" creationId="{2C9B2B40-C5D2-1FE1-70E5-F5EF9E410803}"/>
          </ac:spMkLst>
        </pc:spChg>
        <pc:spChg chg="mod">
          <ac:chgData name="Cesar Vazquez" userId="d180f55b4b932654" providerId="LiveId" clId="{A02CAAFD-E27A-4A56-8B41-E39A3C79A7E7}" dt="2023-06-25T16:19:33.786" v="4874" actId="1076"/>
          <ac:spMkLst>
            <pc:docMk/>
            <pc:sldMk cId="3796083247" sldId="621"/>
            <ac:spMk id="66" creationId="{C84FF8F0-ACF8-5ECD-1BB9-A9706138F847}"/>
          </ac:spMkLst>
        </pc:spChg>
        <pc:spChg chg="mod">
          <ac:chgData name="Cesar Vazquez" userId="d180f55b4b932654" providerId="LiveId" clId="{A02CAAFD-E27A-4A56-8B41-E39A3C79A7E7}" dt="2023-06-24T10:41:42.315" v="1553" actId="20577"/>
          <ac:spMkLst>
            <pc:docMk/>
            <pc:sldMk cId="3796083247" sldId="621"/>
            <ac:spMk id="69" creationId="{CD36D552-2F8D-EF25-A7F2-75A740B6355C}"/>
          </ac:spMkLst>
        </pc:spChg>
        <pc:spChg chg="del">
          <ac:chgData name="Cesar Vazquez" userId="d180f55b4b932654" providerId="LiveId" clId="{A02CAAFD-E27A-4A56-8B41-E39A3C79A7E7}" dt="2023-06-25T13:52:47.485" v="4740" actId="478"/>
          <ac:spMkLst>
            <pc:docMk/>
            <pc:sldMk cId="3796083247" sldId="621"/>
            <ac:spMk id="70" creationId="{AD26254E-D59D-1BC1-839C-3024D6BA5647}"/>
          </ac:spMkLst>
        </pc:spChg>
        <pc:spChg chg="del">
          <ac:chgData name="Cesar Vazquez" userId="d180f55b4b932654" providerId="LiveId" clId="{A02CAAFD-E27A-4A56-8B41-E39A3C79A7E7}" dt="2023-06-24T10:41:49.656" v="1554" actId="478"/>
          <ac:spMkLst>
            <pc:docMk/>
            <pc:sldMk cId="3796083247" sldId="621"/>
            <ac:spMk id="76" creationId="{00C644AD-E5E4-FFE1-69A6-1C6671532823}"/>
          </ac:spMkLst>
        </pc:spChg>
        <pc:picChg chg="mod">
          <ac:chgData name="Cesar Vazquez" userId="d180f55b4b932654" providerId="LiveId" clId="{A02CAAFD-E27A-4A56-8B41-E39A3C79A7E7}" dt="2023-06-25T16:19:30.742" v="4873" actId="1440"/>
          <ac:picMkLst>
            <pc:docMk/>
            <pc:sldMk cId="3796083247" sldId="621"/>
            <ac:picMk id="48" creationId="{758B9248-2059-4876-F96D-FAD29F65251E}"/>
          </ac:picMkLst>
        </pc:picChg>
        <pc:picChg chg="mod">
          <ac:chgData name="Cesar Vazquez" userId="d180f55b4b932654" providerId="LiveId" clId="{A02CAAFD-E27A-4A56-8B41-E39A3C79A7E7}" dt="2023-06-25T16:19:22.161" v="4870" actId="1076"/>
          <ac:picMkLst>
            <pc:docMk/>
            <pc:sldMk cId="3796083247" sldId="621"/>
            <ac:picMk id="62" creationId="{C83AA83E-2A01-6B81-CA48-CD01B6C408C3}"/>
          </ac:picMkLst>
        </pc:picChg>
        <pc:picChg chg="mod">
          <ac:chgData name="Cesar Vazquez" userId="d180f55b4b932654" providerId="LiveId" clId="{A02CAAFD-E27A-4A56-8B41-E39A3C79A7E7}" dt="2023-06-24T10:37:18.257" v="1503"/>
          <ac:picMkLst>
            <pc:docMk/>
            <pc:sldMk cId="3796083247" sldId="621"/>
            <ac:picMk id="68" creationId="{AC4DD9B6-78A5-E486-C673-FB82A25D12D9}"/>
          </ac:picMkLst>
        </pc:picChg>
        <pc:picChg chg="mod">
          <ac:chgData name="Cesar Vazquez" userId="d180f55b4b932654" providerId="LiveId" clId="{A02CAAFD-E27A-4A56-8B41-E39A3C79A7E7}" dt="2023-06-24T10:41:18.176" v="1543" actId="1076"/>
          <ac:picMkLst>
            <pc:docMk/>
            <pc:sldMk cId="3796083247" sldId="621"/>
            <ac:picMk id="91" creationId="{1284DD1C-160A-B2BA-B69F-462015D257BF}"/>
          </ac:picMkLst>
        </pc:picChg>
      </pc:sldChg>
      <pc:sldChg chg="addSp delSp modSp mod modAnim">
        <pc:chgData name="Cesar Vazquez" userId="d180f55b4b932654" providerId="LiveId" clId="{A02CAAFD-E27A-4A56-8B41-E39A3C79A7E7}" dt="2023-06-25T20:50:21.534" v="5236" actId="1076"/>
        <pc:sldMkLst>
          <pc:docMk/>
          <pc:sldMk cId="1514214772" sldId="622"/>
        </pc:sldMkLst>
        <pc:spChg chg="del">
          <ac:chgData name="Cesar Vazquez" userId="d180f55b4b932654" providerId="LiveId" clId="{A02CAAFD-E27A-4A56-8B41-E39A3C79A7E7}" dt="2023-06-25T13:52:43.677" v="4738" actId="478"/>
          <ac:spMkLst>
            <pc:docMk/>
            <pc:sldMk cId="1514214772" sldId="622"/>
            <ac:spMk id="2" creationId="{71CA5C53-4834-5277-3C48-BB76DA7348C2}"/>
          </ac:spMkLst>
        </pc:spChg>
        <pc:spChg chg="mod">
          <ac:chgData name="Cesar Vazquez" userId="d180f55b4b932654" providerId="LiveId" clId="{A02CAAFD-E27A-4A56-8B41-E39A3C79A7E7}" dt="2023-06-25T16:14:22.919" v="4850" actId="20577"/>
          <ac:spMkLst>
            <pc:docMk/>
            <pc:sldMk cId="1514214772" sldId="622"/>
            <ac:spMk id="7" creationId="{0B58F13C-661B-994D-ABCA-80C24402600F}"/>
          </ac:spMkLst>
        </pc:spChg>
        <pc:spChg chg="add mod">
          <ac:chgData name="Cesar Vazquez" userId="d180f55b4b932654" providerId="LiveId" clId="{A02CAAFD-E27A-4A56-8B41-E39A3C79A7E7}" dt="2023-06-25T09:05:42.709" v="3881" actId="1076"/>
          <ac:spMkLst>
            <pc:docMk/>
            <pc:sldMk cId="1514214772" sldId="622"/>
            <ac:spMk id="8" creationId="{53161AFE-BD86-E1EA-608F-770C33A41A68}"/>
          </ac:spMkLst>
        </pc:spChg>
        <pc:spChg chg="add mod">
          <ac:chgData name="Cesar Vazquez" userId="d180f55b4b932654" providerId="LiveId" clId="{A02CAAFD-E27A-4A56-8B41-E39A3C79A7E7}" dt="2023-06-25T13:52:43.939" v="4739"/>
          <ac:spMkLst>
            <pc:docMk/>
            <pc:sldMk cId="1514214772" sldId="622"/>
            <ac:spMk id="10" creationId="{71E19412-E3FB-0ECC-12E4-633970A0FF0A}"/>
          </ac:spMkLst>
        </pc:spChg>
        <pc:spChg chg="mod">
          <ac:chgData name="Cesar Vazquez" userId="d180f55b4b932654" providerId="LiveId" clId="{A02CAAFD-E27A-4A56-8B41-E39A3C79A7E7}" dt="2023-06-24T11:34:10.309" v="2567" actId="1076"/>
          <ac:spMkLst>
            <pc:docMk/>
            <pc:sldMk cId="1514214772" sldId="622"/>
            <ac:spMk id="11" creationId="{9CC24909-2ED9-6791-8943-E71C468F1B58}"/>
          </ac:spMkLst>
        </pc:spChg>
        <pc:spChg chg="mod">
          <ac:chgData name="Cesar Vazquez" userId="d180f55b4b932654" providerId="LiveId" clId="{A02CAAFD-E27A-4A56-8B41-E39A3C79A7E7}" dt="2023-06-25T20:46:59.962" v="5201" actId="1076"/>
          <ac:spMkLst>
            <pc:docMk/>
            <pc:sldMk cId="1514214772" sldId="622"/>
            <ac:spMk id="12" creationId="{CC79061B-5489-F64D-CB51-396D4C3C5645}"/>
          </ac:spMkLst>
        </pc:spChg>
        <pc:spChg chg="mod">
          <ac:chgData name="Cesar Vazquez" userId="d180f55b4b932654" providerId="LiveId" clId="{A02CAAFD-E27A-4A56-8B41-E39A3C79A7E7}" dt="2023-06-25T20:50:21.534" v="5236" actId="1076"/>
          <ac:spMkLst>
            <pc:docMk/>
            <pc:sldMk cId="1514214772" sldId="622"/>
            <ac:spMk id="14" creationId="{3DA69F85-C2F8-3BC3-69A3-19E597D6831F}"/>
          </ac:spMkLst>
        </pc:spChg>
        <pc:spChg chg="mod">
          <ac:chgData name="Cesar Vazquez" userId="d180f55b4b932654" providerId="LiveId" clId="{A02CAAFD-E27A-4A56-8B41-E39A3C79A7E7}" dt="2023-06-24T14:43:34.702" v="3148" actId="1076"/>
          <ac:spMkLst>
            <pc:docMk/>
            <pc:sldMk cId="1514214772" sldId="622"/>
            <ac:spMk id="19" creationId="{6DC55683-1554-5AFE-3882-295E4FE92F26}"/>
          </ac:spMkLst>
        </pc:spChg>
        <pc:picChg chg="add mod">
          <ac:chgData name="Cesar Vazquez" userId="d180f55b4b932654" providerId="LiveId" clId="{A02CAAFD-E27A-4A56-8B41-E39A3C79A7E7}" dt="2023-06-24T14:43:28.367" v="3145" actId="1076"/>
          <ac:picMkLst>
            <pc:docMk/>
            <pc:sldMk cId="1514214772" sldId="622"/>
            <ac:picMk id="5" creationId="{ADA058CC-5988-28BA-8C25-2838DCEF9614}"/>
          </ac:picMkLst>
        </pc:picChg>
        <pc:picChg chg="mod">
          <ac:chgData name="Cesar Vazquez" userId="d180f55b4b932654" providerId="LiveId" clId="{A02CAAFD-E27A-4A56-8B41-E39A3C79A7E7}" dt="2023-06-24T14:43:32.780" v="3147" actId="1076"/>
          <ac:picMkLst>
            <pc:docMk/>
            <pc:sldMk cId="1514214772" sldId="622"/>
            <ac:picMk id="15" creationId="{589D35D2-B444-73A7-41CD-67BACA3262CF}"/>
          </ac:picMkLst>
        </pc:picChg>
        <pc:picChg chg="del mod">
          <ac:chgData name="Cesar Vazquez" userId="d180f55b4b932654" providerId="LiveId" clId="{A02CAAFD-E27A-4A56-8B41-E39A3C79A7E7}" dt="2023-06-24T11:05:59.782" v="1919" actId="478"/>
          <ac:picMkLst>
            <pc:docMk/>
            <pc:sldMk cId="1514214772" sldId="622"/>
            <ac:picMk id="17" creationId="{9A6D6E79-D31A-4853-0018-131FD9B92662}"/>
          </ac:picMkLst>
        </pc:picChg>
        <pc:picChg chg="mod">
          <ac:chgData name="Cesar Vazquez" userId="d180f55b4b932654" providerId="LiveId" clId="{A02CAAFD-E27A-4A56-8B41-E39A3C79A7E7}" dt="2023-06-24T14:43:35.954" v="3149" actId="1076"/>
          <ac:picMkLst>
            <pc:docMk/>
            <pc:sldMk cId="1514214772" sldId="622"/>
            <ac:picMk id="18" creationId="{EF765CEA-AAFC-950C-B276-35017F2E68B3}"/>
          </ac:picMkLst>
        </pc:picChg>
      </pc:sldChg>
      <pc:sldChg chg="addSp delSp modSp mod ord">
        <pc:chgData name="Cesar Vazquez" userId="d180f55b4b932654" providerId="LiveId" clId="{A02CAAFD-E27A-4A56-8B41-E39A3C79A7E7}" dt="2023-06-25T13:53:24.300" v="4761"/>
        <pc:sldMkLst>
          <pc:docMk/>
          <pc:sldMk cId="3278070285" sldId="624"/>
        </pc:sldMkLst>
        <pc:spChg chg="del">
          <ac:chgData name="Cesar Vazquez" userId="d180f55b4b932654" providerId="LiveId" clId="{A02CAAFD-E27A-4A56-8B41-E39A3C79A7E7}" dt="2023-06-25T13:53:24.103" v="4760" actId="478"/>
          <ac:spMkLst>
            <pc:docMk/>
            <pc:sldMk cId="3278070285" sldId="624"/>
            <ac:spMk id="2" creationId="{71CA5C53-4834-5277-3C48-BB76DA7348C2}"/>
          </ac:spMkLst>
        </pc:spChg>
        <pc:spChg chg="mod">
          <ac:chgData name="Cesar Vazquez" userId="d180f55b4b932654" providerId="LiveId" clId="{A02CAAFD-E27A-4A56-8B41-E39A3C79A7E7}" dt="2023-06-24T11:37:58.737" v="2617" actId="404"/>
          <ac:spMkLst>
            <pc:docMk/>
            <pc:sldMk cId="3278070285" sldId="624"/>
            <ac:spMk id="4" creationId="{5906F9AB-3FC8-1DA9-3347-941EB98D8536}"/>
          </ac:spMkLst>
        </pc:spChg>
        <pc:spChg chg="mod">
          <ac:chgData name="Cesar Vazquez" userId="d180f55b4b932654" providerId="LiveId" clId="{A02CAAFD-E27A-4A56-8B41-E39A3C79A7E7}" dt="2023-06-24T13:22:07.743" v="3053" actId="14100"/>
          <ac:spMkLst>
            <pc:docMk/>
            <pc:sldMk cId="3278070285" sldId="624"/>
            <ac:spMk id="5" creationId="{01102B70-1EE1-99B2-379E-13FA43E8A0EE}"/>
          </ac:spMkLst>
        </pc:spChg>
        <pc:spChg chg="add mod">
          <ac:chgData name="Cesar Vazquez" userId="d180f55b4b932654" providerId="LiveId" clId="{A02CAAFD-E27A-4A56-8B41-E39A3C79A7E7}" dt="2023-06-25T13:53:24.300" v="4761"/>
          <ac:spMkLst>
            <pc:docMk/>
            <pc:sldMk cId="3278070285" sldId="624"/>
            <ac:spMk id="9" creationId="{58CE7BB6-C963-A07E-F8D6-B330A57EB171}"/>
          </ac:spMkLst>
        </pc:spChg>
        <pc:spChg chg="mod">
          <ac:chgData name="Cesar Vazquez" userId="d180f55b4b932654" providerId="LiveId" clId="{A02CAAFD-E27A-4A56-8B41-E39A3C79A7E7}" dt="2023-06-24T14:10:59.904" v="3119" actId="20577"/>
          <ac:spMkLst>
            <pc:docMk/>
            <pc:sldMk cId="3278070285" sldId="624"/>
            <ac:spMk id="11" creationId="{9CC24909-2ED9-6791-8943-E71C468F1B58}"/>
          </ac:spMkLst>
        </pc:spChg>
        <pc:spChg chg="mod">
          <ac:chgData name="Cesar Vazquez" userId="d180f55b4b932654" providerId="LiveId" clId="{A02CAAFD-E27A-4A56-8B41-E39A3C79A7E7}" dt="2023-06-24T14:12:53.020" v="3123" actId="113"/>
          <ac:spMkLst>
            <pc:docMk/>
            <pc:sldMk cId="3278070285" sldId="624"/>
            <ac:spMk id="13" creationId="{4F58F2CA-9FA3-02EA-C204-4521B5F45577}"/>
          </ac:spMkLst>
        </pc:spChg>
        <pc:spChg chg="mod">
          <ac:chgData name="Cesar Vazquez" userId="d180f55b4b932654" providerId="LiveId" clId="{A02CAAFD-E27A-4A56-8B41-E39A3C79A7E7}" dt="2023-06-24T14:12:56.809" v="3124" actId="1076"/>
          <ac:spMkLst>
            <pc:docMk/>
            <pc:sldMk cId="3278070285" sldId="624"/>
            <ac:spMk id="14" creationId="{EE4DBB12-955E-5878-E92B-66AFD1D5EE5A}"/>
          </ac:spMkLst>
        </pc:spChg>
        <pc:spChg chg="mod">
          <ac:chgData name="Cesar Vazquez" userId="d180f55b4b932654" providerId="LiveId" clId="{A02CAAFD-E27A-4A56-8B41-E39A3C79A7E7}" dt="2023-06-24T11:38:04.591" v="2622" actId="1076"/>
          <ac:spMkLst>
            <pc:docMk/>
            <pc:sldMk cId="3278070285" sldId="624"/>
            <ac:spMk id="20" creationId="{046DE8ED-A3AD-6483-E6F4-64B330D6853B}"/>
          </ac:spMkLst>
        </pc:spChg>
        <pc:picChg chg="mod">
          <ac:chgData name="Cesar Vazquez" userId="d180f55b4b932654" providerId="LiveId" clId="{A02CAAFD-E27A-4A56-8B41-E39A3C79A7E7}" dt="2023-06-25T11:39:45.820" v="4654" actId="1440"/>
          <ac:picMkLst>
            <pc:docMk/>
            <pc:sldMk cId="3278070285" sldId="624"/>
            <ac:picMk id="17" creationId="{1F7E1A4F-82C2-56D1-0419-25AEC9797D35}"/>
          </ac:picMkLst>
        </pc:picChg>
        <pc:picChg chg="mod">
          <ac:chgData name="Cesar Vazquez" userId="d180f55b4b932654" providerId="LiveId" clId="{A02CAAFD-E27A-4A56-8B41-E39A3C79A7E7}" dt="2023-06-25T11:39:40.427" v="4652" actId="1440"/>
          <ac:picMkLst>
            <pc:docMk/>
            <pc:sldMk cId="3278070285" sldId="624"/>
            <ac:picMk id="23" creationId="{5401287D-A339-D70C-4FE6-27AA69862759}"/>
          </ac:picMkLst>
        </pc:picChg>
      </pc:sldChg>
      <pc:sldChg chg="addSp delSp modSp mod delAnim modAnim">
        <pc:chgData name="Cesar Vazquez" userId="d180f55b4b932654" providerId="LiveId" clId="{A02CAAFD-E27A-4A56-8B41-E39A3C79A7E7}" dt="2023-06-25T17:25:16.747" v="4998" actId="1076"/>
        <pc:sldMkLst>
          <pc:docMk/>
          <pc:sldMk cId="959354552" sldId="625"/>
        </pc:sldMkLst>
        <pc:spChg chg="del">
          <ac:chgData name="Cesar Vazquez" userId="d180f55b4b932654" providerId="LiveId" clId="{A02CAAFD-E27A-4A56-8B41-E39A3C79A7E7}" dt="2023-06-25T13:53:10.187" v="4752" actId="478"/>
          <ac:spMkLst>
            <pc:docMk/>
            <pc:sldMk cId="959354552" sldId="625"/>
            <ac:spMk id="2" creationId="{71CA5C53-4834-5277-3C48-BB76DA7348C2}"/>
          </ac:spMkLst>
        </pc:spChg>
        <pc:spChg chg="add del mod">
          <ac:chgData name="Cesar Vazquez" userId="d180f55b4b932654" providerId="LiveId" clId="{A02CAAFD-E27A-4A56-8B41-E39A3C79A7E7}" dt="2023-06-25T13:53:20.899" v="4758" actId="478"/>
          <ac:spMkLst>
            <pc:docMk/>
            <pc:sldMk cId="959354552" sldId="625"/>
            <ac:spMk id="7" creationId="{1EDC47B6-ABD4-B7C3-347D-658DDFF84389}"/>
          </ac:spMkLst>
        </pc:spChg>
        <pc:spChg chg="add mod">
          <ac:chgData name="Cesar Vazquez" userId="d180f55b4b932654" providerId="LiveId" clId="{A02CAAFD-E27A-4A56-8B41-E39A3C79A7E7}" dt="2023-06-25T13:53:21.200" v="4759"/>
          <ac:spMkLst>
            <pc:docMk/>
            <pc:sldMk cId="959354552" sldId="625"/>
            <ac:spMk id="9" creationId="{6F584208-D315-9865-5511-A31C1C3B1983}"/>
          </ac:spMkLst>
        </pc:spChg>
        <pc:spChg chg="add del mod">
          <ac:chgData name="Cesar Vazquez" userId="d180f55b4b932654" providerId="LiveId" clId="{A02CAAFD-E27A-4A56-8B41-E39A3C79A7E7}" dt="2023-06-24T11:31:25.425" v="2445" actId="478"/>
          <ac:spMkLst>
            <pc:docMk/>
            <pc:sldMk cId="959354552" sldId="625"/>
            <ac:spMk id="9" creationId="{B70CA2E7-FF82-9EC0-CE44-E92328A7DAB3}"/>
          </ac:spMkLst>
        </pc:spChg>
        <pc:spChg chg="add mod">
          <ac:chgData name="Cesar Vazquez" userId="d180f55b4b932654" providerId="LiveId" clId="{A02CAAFD-E27A-4A56-8B41-E39A3C79A7E7}" dt="2023-06-25T16:49:42.674" v="4922" actId="1076"/>
          <ac:spMkLst>
            <pc:docMk/>
            <pc:sldMk cId="959354552" sldId="625"/>
            <ac:spMk id="10" creationId="{001EE5F8-A9AB-2F26-6FC9-5DC77D23109A}"/>
          </ac:spMkLst>
        </pc:spChg>
        <pc:spChg chg="mod">
          <ac:chgData name="Cesar Vazquez" userId="d180f55b4b932654" providerId="LiveId" clId="{A02CAAFD-E27A-4A56-8B41-E39A3C79A7E7}" dt="2023-06-25T17:24:52.178" v="4976" actId="20577"/>
          <ac:spMkLst>
            <pc:docMk/>
            <pc:sldMk cId="959354552" sldId="625"/>
            <ac:spMk id="15" creationId="{8379E10E-BA01-3153-3EDF-BA0DF3F57D72}"/>
          </ac:spMkLst>
        </pc:spChg>
        <pc:spChg chg="mod">
          <ac:chgData name="Cesar Vazquez" userId="d180f55b4b932654" providerId="LiveId" clId="{A02CAAFD-E27A-4A56-8B41-E39A3C79A7E7}" dt="2023-06-25T17:25:16.747" v="4998" actId="1076"/>
          <ac:spMkLst>
            <pc:docMk/>
            <pc:sldMk cId="959354552" sldId="625"/>
            <ac:spMk id="24" creationId="{18F31AC9-784B-B526-E9A6-9CE7F5372EF9}"/>
          </ac:spMkLst>
        </pc:spChg>
        <pc:spChg chg="mod">
          <ac:chgData name="Cesar Vazquez" userId="d180f55b4b932654" providerId="LiveId" clId="{A02CAAFD-E27A-4A56-8B41-E39A3C79A7E7}" dt="2023-06-25T16:49:01.885" v="4900" actId="20577"/>
          <ac:spMkLst>
            <pc:docMk/>
            <pc:sldMk cId="959354552" sldId="625"/>
            <ac:spMk id="29" creationId="{C1D2A8CA-F81B-3A74-9B2A-EC24AE4CC36A}"/>
          </ac:spMkLst>
        </pc:spChg>
        <pc:picChg chg="mod">
          <ac:chgData name="Cesar Vazquez" userId="d180f55b4b932654" providerId="LiveId" clId="{A02CAAFD-E27A-4A56-8B41-E39A3C79A7E7}" dt="2023-06-25T16:51:25.589" v="4933" actId="1076"/>
          <ac:picMkLst>
            <pc:docMk/>
            <pc:sldMk cId="959354552" sldId="625"/>
            <ac:picMk id="6" creationId="{AE134962-BFB6-7D86-116E-72BAA2705372}"/>
          </ac:picMkLst>
        </pc:picChg>
        <pc:picChg chg="mod">
          <ac:chgData name="Cesar Vazquez" userId="d180f55b4b932654" providerId="LiveId" clId="{A02CAAFD-E27A-4A56-8B41-E39A3C79A7E7}" dt="2023-06-25T16:51:17.870" v="4927" actId="1076"/>
          <ac:picMkLst>
            <pc:docMk/>
            <pc:sldMk cId="959354552" sldId="625"/>
            <ac:picMk id="8" creationId="{A1740B8D-AD62-B20F-0603-3B749BE09459}"/>
          </ac:picMkLst>
        </pc:picChg>
        <pc:picChg chg="add mod">
          <ac:chgData name="Cesar Vazquez" userId="d180f55b4b932654" providerId="LiveId" clId="{A02CAAFD-E27A-4A56-8B41-E39A3C79A7E7}" dt="2023-06-24T15:38:24.575" v="3186" actId="1076"/>
          <ac:picMkLst>
            <pc:docMk/>
            <pc:sldMk cId="959354552" sldId="625"/>
            <ac:picMk id="13" creationId="{01DA8C87-1C38-44D6-3FA6-85E4BCD0B2F1}"/>
          </ac:picMkLst>
        </pc:picChg>
        <pc:picChg chg="mod ord">
          <ac:chgData name="Cesar Vazquez" userId="d180f55b4b932654" providerId="LiveId" clId="{A02CAAFD-E27A-4A56-8B41-E39A3C79A7E7}" dt="2023-06-24T15:38:32.685" v="3190" actId="1076"/>
          <ac:picMkLst>
            <pc:docMk/>
            <pc:sldMk cId="959354552" sldId="625"/>
            <ac:picMk id="16" creationId="{E8206C87-F5EB-4CCB-0188-59D10E322540}"/>
          </ac:picMkLst>
        </pc:picChg>
        <pc:picChg chg="mod ord">
          <ac:chgData name="Cesar Vazquez" userId="d180f55b4b932654" providerId="LiveId" clId="{A02CAAFD-E27A-4A56-8B41-E39A3C79A7E7}" dt="2023-06-24T15:38:38.790" v="3193" actId="1076"/>
          <ac:picMkLst>
            <pc:docMk/>
            <pc:sldMk cId="959354552" sldId="625"/>
            <ac:picMk id="18" creationId="{61C1072A-5D08-34E0-7249-51D1CE52E08D}"/>
          </ac:picMkLst>
        </pc:picChg>
        <pc:picChg chg="mod ord">
          <ac:chgData name="Cesar Vazquez" userId="d180f55b4b932654" providerId="LiveId" clId="{A02CAAFD-E27A-4A56-8B41-E39A3C79A7E7}" dt="2023-06-24T15:38:57.429" v="3198" actId="14100"/>
          <ac:picMkLst>
            <pc:docMk/>
            <pc:sldMk cId="959354552" sldId="625"/>
            <ac:picMk id="21" creationId="{9C46A882-E72C-8FD4-820E-9D4C2F699AC3}"/>
          </ac:picMkLst>
        </pc:picChg>
        <pc:picChg chg="mod ord">
          <ac:chgData name="Cesar Vazquez" userId="d180f55b4b932654" providerId="LiveId" clId="{A02CAAFD-E27A-4A56-8B41-E39A3C79A7E7}" dt="2023-06-24T15:39:12.442" v="3202" actId="14100"/>
          <ac:picMkLst>
            <pc:docMk/>
            <pc:sldMk cId="959354552" sldId="625"/>
            <ac:picMk id="23" creationId="{220AD50A-278E-B89A-C02A-EC961AB1A8B4}"/>
          </ac:picMkLst>
        </pc:picChg>
        <pc:picChg chg="mod ord">
          <ac:chgData name="Cesar Vazquez" userId="d180f55b4b932654" providerId="LiveId" clId="{A02CAAFD-E27A-4A56-8B41-E39A3C79A7E7}" dt="2023-06-24T15:39:29.287" v="3207" actId="14100"/>
          <ac:picMkLst>
            <pc:docMk/>
            <pc:sldMk cId="959354552" sldId="625"/>
            <ac:picMk id="26" creationId="{4FDDB4CD-82D8-2F80-CC0C-8E7FB854968D}"/>
          </ac:picMkLst>
        </pc:picChg>
        <pc:picChg chg="del">
          <ac:chgData name="Cesar Vazquez" userId="d180f55b4b932654" providerId="LiveId" clId="{A02CAAFD-E27A-4A56-8B41-E39A3C79A7E7}" dt="2023-06-24T11:49:02.236" v="2717" actId="478"/>
          <ac:picMkLst>
            <pc:docMk/>
            <pc:sldMk cId="959354552" sldId="625"/>
            <ac:picMk id="28" creationId="{877144FE-3C23-2E0D-8D44-EE9A73E3B75A}"/>
          </ac:picMkLst>
        </pc:picChg>
      </pc:sldChg>
      <pc:sldChg chg="addSp delSp modSp mod delAnim">
        <pc:chgData name="Cesar Vazquez" userId="d180f55b4b932654" providerId="LiveId" clId="{A02CAAFD-E27A-4A56-8B41-E39A3C79A7E7}" dt="2023-06-25T20:27:57.707" v="5179" actId="1076"/>
        <pc:sldMkLst>
          <pc:docMk/>
          <pc:sldMk cId="3882847232" sldId="626"/>
        </pc:sldMkLst>
        <pc:spChg chg="mod">
          <ac:chgData name="Cesar Vazquez" userId="d180f55b4b932654" providerId="LiveId" clId="{A02CAAFD-E27A-4A56-8B41-E39A3C79A7E7}" dt="2023-06-24T09:12:11.166" v="576" actId="113"/>
          <ac:spMkLst>
            <pc:docMk/>
            <pc:sldMk cId="3882847232" sldId="626"/>
            <ac:spMk id="3" creationId="{01DC9E66-DD42-5ACE-F9C6-580B9D32F6E0}"/>
          </ac:spMkLst>
        </pc:spChg>
        <pc:spChg chg="mod">
          <ac:chgData name="Cesar Vazquez" userId="d180f55b4b932654" providerId="LiveId" clId="{A02CAAFD-E27A-4A56-8B41-E39A3C79A7E7}" dt="2023-06-24T09:12:21.587" v="579" actId="1076"/>
          <ac:spMkLst>
            <pc:docMk/>
            <pc:sldMk cId="3882847232" sldId="626"/>
            <ac:spMk id="4" creationId="{71BC1268-71A1-66FC-2032-96398452698A}"/>
          </ac:spMkLst>
        </pc:spChg>
        <pc:spChg chg="mod">
          <ac:chgData name="Cesar Vazquez" userId="d180f55b4b932654" providerId="LiveId" clId="{A02CAAFD-E27A-4A56-8B41-E39A3C79A7E7}" dt="2023-06-24T09:11:58.866" v="572" actId="1076"/>
          <ac:spMkLst>
            <pc:docMk/>
            <pc:sldMk cId="3882847232" sldId="626"/>
            <ac:spMk id="5" creationId="{9E43809F-7D8B-79D3-DF47-BC8ACFD32708}"/>
          </ac:spMkLst>
        </pc:spChg>
        <pc:spChg chg="add mod">
          <ac:chgData name="Cesar Vazquez" userId="d180f55b4b932654" providerId="LiveId" clId="{A02CAAFD-E27A-4A56-8B41-E39A3C79A7E7}" dt="2023-06-25T13:52:37.078" v="4735"/>
          <ac:spMkLst>
            <pc:docMk/>
            <pc:sldMk cId="3882847232" sldId="626"/>
            <ac:spMk id="7" creationId="{718D2398-ED2E-C96A-D2C5-E94752FBD3B1}"/>
          </ac:spMkLst>
        </pc:spChg>
        <pc:spChg chg="mod">
          <ac:chgData name="Cesar Vazquez" userId="d180f55b4b932654" providerId="LiveId" clId="{A02CAAFD-E27A-4A56-8B41-E39A3C79A7E7}" dt="2023-06-25T20:26:59.589" v="5159" actId="1076"/>
          <ac:spMkLst>
            <pc:docMk/>
            <pc:sldMk cId="3882847232" sldId="626"/>
            <ac:spMk id="8" creationId="{303DB9EF-845B-7E01-893D-E0725BB21B18}"/>
          </ac:spMkLst>
        </pc:spChg>
        <pc:spChg chg="mod">
          <ac:chgData name="Cesar Vazquez" userId="d180f55b4b932654" providerId="LiveId" clId="{A02CAAFD-E27A-4A56-8B41-E39A3C79A7E7}" dt="2023-06-24T11:05:37.320" v="1915" actId="20577"/>
          <ac:spMkLst>
            <pc:docMk/>
            <pc:sldMk cId="3882847232" sldId="626"/>
            <ac:spMk id="9" creationId="{304946E4-0813-280F-3373-239D103243A1}"/>
          </ac:spMkLst>
        </pc:spChg>
        <pc:spChg chg="mod">
          <ac:chgData name="Cesar Vazquez" userId="d180f55b4b932654" providerId="LiveId" clId="{A02CAAFD-E27A-4A56-8B41-E39A3C79A7E7}" dt="2023-06-25T20:27:57.707" v="5179" actId="1076"/>
          <ac:spMkLst>
            <pc:docMk/>
            <pc:sldMk cId="3882847232" sldId="626"/>
            <ac:spMk id="11" creationId="{5EF2F91A-0CEA-C030-C0FB-FA3DB4F8F5FF}"/>
          </ac:spMkLst>
        </pc:spChg>
        <pc:spChg chg="del">
          <ac:chgData name="Cesar Vazquez" userId="d180f55b4b932654" providerId="LiveId" clId="{A02CAAFD-E27A-4A56-8B41-E39A3C79A7E7}" dt="2023-06-24T09:09:40.657" v="542" actId="478"/>
          <ac:spMkLst>
            <pc:docMk/>
            <pc:sldMk cId="3882847232" sldId="626"/>
            <ac:spMk id="21" creationId="{94FAF230-C86E-A2D4-8CC4-8EA568698807}"/>
          </ac:spMkLst>
        </pc:spChg>
        <pc:spChg chg="mod">
          <ac:chgData name="Cesar Vazquez" userId="d180f55b4b932654" providerId="LiveId" clId="{A02CAAFD-E27A-4A56-8B41-E39A3C79A7E7}" dt="2023-06-24T09:12:04.807" v="573" actId="1076"/>
          <ac:spMkLst>
            <pc:docMk/>
            <pc:sldMk cId="3882847232" sldId="626"/>
            <ac:spMk id="29" creationId="{D23C25B9-8B6D-E0C3-A44A-A0FBAEB46BB6}"/>
          </ac:spMkLst>
        </pc:spChg>
        <pc:spChg chg="mod">
          <ac:chgData name="Cesar Vazquez" userId="d180f55b4b932654" providerId="LiveId" clId="{A02CAAFD-E27A-4A56-8B41-E39A3C79A7E7}" dt="2023-06-24T09:12:04.807" v="573" actId="1076"/>
          <ac:spMkLst>
            <pc:docMk/>
            <pc:sldMk cId="3882847232" sldId="626"/>
            <ac:spMk id="30" creationId="{D4A025E5-0D91-E3B4-AB28-4E5371A46D21}"/>
          </ac:spMkLst>
        </pc:spChg>
        <pc:spChg chg="mod">
          <ac:chgData name="Cesar Vazquez" userId="d180f55b4b932654" providerId="LiveId" clId="{A02CAAFD-E27A-4A56-8B41-E39A3C79A7E7}" dt="2023-06-24T09:12:04.807" v="573" actId="1076"/>
          <ac:spMkLst>
            <pc:docMk/>
            <pc:sldMk cId="3882847232" sldId="626"/>
            <ac:spMk id="35" creationId="{37DA847B-D5C1-BE37-4061-97A1C5FD39E6}"/>
          </ac:spMkLst>
        </pc:spChg>
        <pc:spChg chg="mod">
          <ac:chgData name="Cesar Vazquez" userId="d180f55b4b932654" providerId="LiveId" clId="{A02CAAFD-E27A-4A56-8B41-E39A3C79A7E7}" dt="2023-06-24T09:12:04.807" v="573" actId="1076"/>
          <ac:spMkLst>
            <pc:docMk/>
            <pc:sldMk cId="3882847232" sldId="626"/>
            <ac:spMk id="36" creationId="{C1695725-914E-4434-C58C-416E6406F97E}"/>
          </ac:spMkLst>
        </pc:spChg>
        <pc:spChg chg="mod">
          <ac:chgData name="Cesar Vazquez" userId="d180f55b4b932654" providerId="LiveId" clId="{A02CAAFD-E27A-4A56-8B41-E39A3C79A7E7}" dt="2023-06-25T20:27:34.712" v="5178" actId="20577"/>
          <ac:spMkLst>
            <pc:docMk/>
            <pc:sldMk cId="3882847232" sldId="626"/>
            <ac:spMk id="37" creationId="{6B0277EF-D846-E490-1690-A2CF827CFF82}"/>
          </ac:spMkLst>
        </pc:spChg>
        <pc:spChg chg="del">
          <ac:chgData name="Cesar Vazquez" userId="d180f55b4b932654" providerId="LiveId" clId="{A02CAAFD-E27A-4A56-8B41-E39A3C79A7E7}" dt="2023-06-25T13:52:36.859" v="4734" actId="478"/>
          <ac:spMkLst>
            <pc:docMk/>
            <pc:sldMk cId="3882847232" sldId="626"/>
            <ac:spMk id="39" creationId="{A566E65E-C283-2E1C-F10B-2A24DF496C0D}"/>
          </ac:spMkLst>
        </pc:spChg>
        <pc:picChg chg="mod">
          <ac:chgData name="Cesar Vazquez" userId="d180f55b4b932654" providerId="LiveId" clId="{A02CAAFD-E27A-4A56-8B41-E39A3C79A7E7}" dt="2023-06-25T20:13:30.688" v="5146" actId="1076"/>
          <ac:picMkLst>
            <pc:docMk/>
            <pc:sldMk cId="3882847232" sldId="626"/>
            <ac:picMk id="12" creationId="{AC4BA38A-12D4-8ED2-0AC1-0B8A1BD2AA42}"/>
          </ac:picMkLst>
        </pc:picChg>
        <pc:picChg chg="mod">
          <ac:chgData name="Cesar Vazquez" userId="d180f55b4b932654" providerId="LiveId" clId="{A02CAAFD-E27A-4A56-8B41-E39A3C79A7E7}" dt="2023-06-25T20:13:13.581" v="5139" actId="1076"/>
          <ac:picMkLst>
            <pc:docMk/>
            <pc:sldMk cId="3882847232" sldId="626"/>
            <ac:picMk id="14" creationId="{0062684E-F8CF-7BBA-01B4-AC1A713C96AD}"/>
          </ac:picMkLst>
        </pc:picChg>
        <pc:picChg chg="mod">
          <ac:chgData name="Cesar Vazquez" userId="d180f55b4b932654" providerId="LiveId" clId="{A02CAAFD-E27A-4A56-8B41-E39A3C79A7E7}" dt="2023-06-25T20:13:16.891" v="5141" actId="1076"/>
          <ac:picMkLst>
            <pc:docMk/>
            <pc:sldMk cId="3882847232" sldId="626"/>
            <ac:picMk id="16" creationId="{15EB94E2-4123-11C4-A044-04499D66EA99}"/>
          </ac:picMkLst>
        </pc:picChg>
        <pc:picChg chg="mod">
          <ac:chgData name="Cesar Vazquez" userId="d180f55b4b932654" providerId="LiveId" clId="{A02CAAFD-E27A-4A56-8B41-E39A3C79A7E7}" dt="2023-06-24T09:12:04.807" v="573" actId="1076"/>
          <ac:picMkLst>
            <pc:docMk/>
            <pc:sldMk cId="3882847232" sldId="626"/>
            <ac:picMk id="24" creationId="{7D95CF20-A6DE-7740-21B8-D721E3A06F5D}"/>
          </ac:picMkLst>
        </pc:picChg>
        <pc:picChg chg="mod">
          <ac:chgData name="Cesar Vazquez" userId="d180f55b4b932654" providerId="LiveId" clId="{A02CAAFD-E27A-4A56-8B41-E39A3C79A7E7}" dt="2023-06-24T09:12:07.697" v="574" actId="1076"/>
          <ac:picMkLst>
            <pc:docMk/>
            <pc:sldMk cId="3882847232" sldId="626"/>
            <ac:picMk id="25" creationId="{DD2449D4-332B-5DF1-9049-E483DA8D2578}"/>
          </ac:picMkLst>
        </pc:picChg>
      </pc:sldChg>
      <pc:sldChg chg="addSp delSp modSp mod">
        <pc:chgData name="Cesar Vazquez" userId="d180f55b4b932654" providerId="LiveId" clId="{A02CAAFD-E27A-4A56-8B41-E39A3C79A7E7}" dt="2023-06-25T13:53:34.692" v="4767"/>
        <pc:sldMkLst>
          <pc:docMk/>
          <pc:sldMk cId="261037213" sldId="627"/>
        </pc:sldMkLst>
        <pc:spChg chg="add mod">
          <ac:chgData name="Cesar Vazquez" userId="d180f55b4b932654" providerId="LiveId" clId="{A02CAAFD-E27A-4A56-8B41-E39A3C79A7E7}" dt="2023-06-25T13:53:34.692" v="4767"/>
          <ac:spMkLst>
            <pc:docMk/>
            <pc:sldMk cId="261037213" sldId="627"/>
            <ac:spMk id="2" creationId="{442DF6FA-709E-646B-A718-A9AF318253DF}"/>
          </ac:spMkLst>
        </pc:spChg>
        <pc:spChg chg="del">
          <ac:chgData name="Cesar Vazquez" userId="d180f55b4b932654" providerId="LiveId" clId="{A02CAAFD-E27A-4A56-8B41-E39A3C79A7E7}" dt="2023-06-25T13:53:34.494" v="4766" actId="478"/>
          <ac:spMkLst>
            <pc:docMk/>
            <pc:sldMk cId="261037213" sldId="627"/>
            <ac:spMk id="3" creationId="{0C3C9C2C-0619-4473-E105-1DB9770A1C6A}"/>
          </ac:spMkLst>
        </pc:spChg>
      </pc:sldChg>
      <pc:sldChg chg="addSp delSp modSp mod modAnim">
        <pc:chgData name="Cesar Vazquez" userId="d180f55b4b932654" providerId="LiveId" clId="{A02CAAFD-E27A-4A56-8B41-E39A3C79A7E7}" dt="2023-06-25T21:49:30.025" v="5324" actId="20577"/>
        <pc:sldMkLst>
          <pc:docMk/>
          <pc:sldMk cId="3008353243" sldId="631"/>
        </pc:sldMkLst>
        <pc:spChg chg="add mod">
          <ac:chgData name="Cesar Vazquez" userId="d180f55b4b932654" providerId="LiveId" clId="{A02CAAFD-E27A-4A56-8B41-E39A3C79A7E7}" dt="2023-06-25T13:53:27.199" v="4763"/>
          <ac:spMkLst>
            <pc:docMk/>
            <pc:sldMk cId="3008353243" sldId="631"/>
            <ac:spMk id="2" creationId="{00D800AD-2F39-9172-26EF-91C3772834A5}"/>
          </ac:spMkLst>
        </pc:spChg>
        <pc:spChg chg="add mod">
          <ac:chgData name="Cesar Vazquez" userId="d180f55b4b932654" providerId="LiveId" clId="{A02CAAFD-E27A-4A56-8B41-E39A3C79A7E7}" dt="2023-06-25T21:49:30.025" v="5324" actId="20577"/>
          <ac:spMkLst>
            <pc:docMk/>
            <pc:sldMk cId="3008353243" sldId="631"/>
            <ac:spMk id="3" creationId="{DEDFE210-8578-2F37-D093-6041DAC56E3F}"/>
          </ac:spMkLst>
        </pc:spChg>
        <pc:spChg chg="del mod">
          <ac:chgData name="Cesar Vazquez" userId="d180f55b4b932654" providerId="LiveId" clId="{A02CAAFD-E27A-4A56-8B41-E39A3C79A7E7}" dt="2023-06-25T21:46:12.345" v="5246" actId="478"/>
          <ac:spMkLst>
            <pc:docMk/>
            <pc:sldMk cId="3008353243" sldId="631"/>
            <ac:spMk id="4" creationId="{7DEEFF07-B516-D341-92ED-AD76B94F1EC1}"/>
          </ac:spMkLst>
        </pc:spChg>
        <pc:spChg chg="del">
          <ac:chgData name="Cesar Vazquez" userId="d180f55b4b932654" providerId="LiveId" clId="{A02CAAFD-E27A-4A56-8B41-E39A3C79A7E7}" dt="2023-06-25T13:53:26.943" v="4762" actId="478"/>
          <ac:spMkLst>
            <pc:docMk/>
            <pc:sldMk cId="3008353243" sldId="631"/>
            <ac:spMk id="5" creationId="{C422CAD5-1FDB-7267-CFB6-3B970744AE94}"/>
          </ac:spMkLst>
        </pc:spChg>
      </pc:sldChg>
      <pc:sldChg chg="addSp delSp modSp mod delAnim">
        <pc:chgData name="Cesar Vazquez" userId="d180f55b4b932654" providerId="LiveId" clId="{A02CAAFD-E27A-4A56-8B41-E39A3C79A7E7}" dt="2023-06-25T21:14:42.415" v="5240" actId="20577"/>
        <pc:sldMkLst>
          <pc:docMk/>
          <pc:sldMk cId="259020304" sldId="633"/>
        </pc:sldMkLst>
        <pc:spChg chg="add mod">
          <ac:chgData name="Cesar Vazquez" userId="d180f55b4b932654" providerId="LiveId" clId="{A02CAAFD-E27A-4A56-8B41-E39A3C79A7E7}" dt="2023-06-25T13:53:02.272" v="4749"/>
          <ac:spMkLst>
            <pc:docMk/>
            <pc:sldMk cId="259020304" sldId="633"/>
            <ac:spMk id="3" creationId="{340EBEFC-20A7-8087-2919-A7843D82D4F2}"/>
          </ac:spMkLst>
        </pc:spChg>
        <pc:spChg chg="mod">
          <ac:chgData name="Cesar Vazquez" userId="d180f55b4b932654" providerId="LiveId" clId="{A02CAAFD-E27A-4A56-8B41-E39A3C79A7E7}" dt="2023-06-24T11:28:42.032" v="2362" actId="403"/>
          <ac:spMkLst>
            <pc:docMk/>
            <pc:sldMk cId="259020304" sldId="633"/>
            <ac:spMk id="5" creationId="{BF312FBF-E73A-CDAB-C753-6C182F7F34BC}"/>
          </ac:spMkLst>
        </pc:spChg>
        <pc:spChg chg="mod">
          <ac:chgData name="Cesar Vazquez" userId="d180f55b4b932654" providerId="LiveId" clId="{A02CAAFD-E27A-4A56-8B41-E39A3C79A7E7}" dt="2023-06-25T21:14:42.415" v="5240" actId="20577"/>
          <ac:spMkLst>
            <pc:docMk/>
            <pc:sldMk cId="259020304" sldId="633"/>
            <ac:spMk id="7" creationId="{5402CAAC-7AD8-3136-8800-D5BE727BB25A}"/>
          </ac:spMkLst>
        </pc:spChg>
        <pc:spChg chg="mod">
          <ac:chgData name="Cesar Vazquez" userId="d180f55b4b932654" providerId="LiveId" clId="{A02CAAFD-E27A-4A56-8B41-E39A3C79A7E7}" dt="2023-06-24T14:36:37.234" v="3133" actId="1076"/>
          <ac:spMkLst>
            <pc:docMk/>
            <pc:sldMk cId="259020304" sldId="633"/>
            <ac:spMk id="15" creationId="{4C563A4A-1A73-DDC2-C82D-A9A3632D500C}"/>
          </ac:spMkLst>
        </pc:spChg>
        <pc:spChg chg="del">
          <ac:chgData name="Cesar Vazquez" userId="d180f55b4b932654" providerId="LiveId" clId="{A02CAAFD-E27A-4A56-8B41-E39A3C79A7E7}" dt="2023-06-24T14:36:21.927" v="3128" actId="478"/>
          <ac:spMkLst>
            <pc:docMk/>
            <pc:sldMk cId="259020304" sldId="633"/>
            <ac:spMk id="18" creationId="{2BD5C18A-0376-6B4B-CBE0-AEA3E0A114EB}"/>
          </ac:spMkLst>
        </pc:spChg>
        <pc:spChg chg="del mod">
          <ac:chgData name="Cesar Vazquez" userId="d180f55b4b932654" providerId="LiveId" clId="{A02CAAFD-E27A-4A56-8B41-E39A3C79A7E7}" dt="2023-06-24T11:19:33.916" v="2217" actId="478"/>
          <ac:spMkLst>
            <pc:docMk/>
            <pc:sldMk cId="259020304" sldId="633"/>
            <ac:spMk id="33" creationId="{A205BCE5-2449-306A-CF62-6E6583E57EEA}"/>
          </ac:spMkLst>
        </pc:spChg>
        <pc:spChg chg="del">
          <ac:chgData name="Cesar Vazquez" userId="d180f55b4b932654" providerId="LiveId" clId="{A02CAAFD-E27A-4A56-8B41-E39A3C79A7E7}" dt="2023-06-25T13:53:02.077" v="4748" actId="478"/>
          <ac:spMkLst>
            <pc:docMk/>
            <pc:sldMk cId="259020304" sldId="633"/>
            <ac:spMk id="58" creationId="{CE2E6C84-77C9-665D-C1A0-85C743F0AA03}"/>
          </ac:spMkLst>
        </pc:spChg>
        <pc:spChg chg="mod">
          <ac:chgData name="Cesar Vazquez" userId="d180f55b4b932654" providerId="LiveId" clId="{A02CAAFD-E27A-4A56-8B41-E39A3C79A7E7}" dt="2023-06-24T11:28:46.680" v="2364" actId="1076"/>
          <ac:spMkLst>
            <pc:docMk/>
            <pc:sldMk cId="259020304" sldId="633"/>
            <ac:spMk id="75" creationId="{1667B2CB-E9AD-5E56-4FA1-B438F45AE292}"/>
          </ac:spMkLst>
        </pc:spChg>
        <pc:spChg chg="mod">
          <ac:chgData name="Cesar Vazquez" userId="d180f55b4b932654" providerId="LiveId" clId="{A02CAAFD-E27A-4A56-8B41-E39A3C79A7E7}" dt="2023-06-24T14:36:45.073" v="3135" actId="1076"/>
          <ac:spMkLst>
            <pc:docMk/>
            <pc:sldMk cId="259020304" sldId="633"/>
            <ac:spMk id="77" creationId="{56537536-F27E-D239-1B90-8FAB110442B8}"/>
          </ac:spMkLst>
        </pc:spChg>
        <pc:picChg chg="mod">
          <ac:chgData name="Cesar Vazquez" userId="d180f55b4b932654" providerId="LiveId" clId="{A02CAAFD-E27A-4A56-8B41-E39A3C79A7E7}" dt="2023-06-24T14:38:47.037" v="3136" actId="1076"/>
          <ac:picMkLst>
            <pc:docMk/>
            <pc:sldMk cId="259020304" sldId="633"/>
            <ac:picMk id="17" creationId="{37749E9E-0DA3-97E8-EC7C-48DD6889A68B}"/>
          </ac:picMkLst>
        </pc:picChg>
        <pc:picChg chg="mod">
          <ac:chgData name="Cesar Vazquez" userId="d180f55b4b932654" providerId="LiveId" clId="{A02CAAFD-E27A-4A56-8B41-E39A3C79A7E7}" dt="2023-06-24T10:38:14.998" v="1505"/>
          <ac:picMkLst>
            <pc:docMk/>
            <pc:sldMk cId="259020304" sldId="633"/>
            <ac:picMk id="25" creationId="{C4D5D9CB-478A-07AB-D3DF-DED696DCAB53}"/>
          </ac:picMkLst>
        </pc:picChg>
        <pc:picChg chg="mod">
          <ac:chgData name="Cesar Vazquez" userId="d180f55b4b932654" providerId="LiveId" clId="{A02CAAFD-E27A-4A56-8B41-E39A3C79A7E7}" dt="2023-06-24T14:38:58.644" v="3138" actId="14100"/>
          <ac:picMkLst>
            <pc:docMk/>
            <pc:sldMk cId="259020304" sldId="633"/>
            <ac:picMk id="64" creationId="{D4706427-9575-2256-B070-2D4CA23A0410}"/>
          </ac:picMkLst>
        </pc:picChg>
        <pc:picChg chg="mod">
          <ac:chgData name="Cesar Vazquez" userId="d180f55b4b932654" providerId="LiveId" clId="{A02CAAFD-E27A-4A56-8B41-E39A3C79A7E7}" dt="2023-06-24T14:39:06.351" v="3142" actId="14100"/>
          <ac:picMkLst>
            <pc:docMk/>
            <pc:sldMk cId="259020304" sldId="633"/>
            <ac:picMk id="66" creationId="{6BC3965F-7F69-B7E8-9ADF-52E3BDDFE07A}"/>
          </ac:picMkLst>
        </pc:picChg>
        <pc:picChg chg="mod">
          <ac:chgData name="Cesar Vazquez" userId="d180f55b4b932654" providerId="LiveId" clId="{A02CAAFD-E27A-4A56-8B41-E39A3C79A7E7}" dt="2023-06-24T14:39:00.817" v="3140" actId="14100"/>
          <ac:picMkLst>
            <pc:docMk/>
            <pc:sldMk cId="259020304" sldId="633"/>
            <ac:picMk id="70" creationId="{0A7A12AD-5C6D-B092-0BCE-06CAFBCA959E}"/>
          </ac:picMkLst>
        </pc:picChg>
        <pc:cxnChg chg="del">
          <ac:chgData name="Cesar Vazquez" userId="d180f55b4b932654" providerId="LiveId" clId="{A02CAAFD-E27A-4A56-8B41-E39A3C79A7E7}" dt="2023-06-24T14:36:23.155" v="3129" actId="478"/>
          <ac:cxnSpMkLst>
            <pc:docMk/>
            <pc:sldMk cId="259020304" sldId="633"/>
            <ac:cxnSpMk id="20" creationId="{B792AAD1-032D-05CD-D5D3-433A909FD075}"/>
          </ac:cxnSpMkLst>
        </pc:cxnChg>
      </pc:sldChg>
      <pc:sldChg chg="addSp delSp modSp mod modAnim">
        <pc:chgData name="Cesar Vazquez" userId="d180f55b4b932654" providerId="LiveId" clId="{A02CAAFD-E27A-4A56-8B41-E39A3C79A7E7}" dt="2023-06-25T16:39:06.111" v="4878" actId="1076"/>
        <pc:sldMkLst>
          <pc:docMk/>
          <pc:sldMk cId="1739722887" sldId="634"/>
        </pc:sldMkLst>
        <pc:spChg chg="del">
          <ac:chgData name="Cesar Vazquez" userId="d180f55b4b932654" providerId="LiveId" clId="{A02CAAFD-E27A-4A56-8B41-E39A3C79A7E7}" dt="2023-06-25T13:52:51.259" v="4742" actId="478"/>
          <ac:spMkLst>
            <pc:docMk/>
            <pc:sldMk cId="1739722887" sldId="634"/>
            <ac:spMk id="2" creationId="{71CA5C53-4834-5277-3C48-BB76DA7348C2}"/>
          </ac:spMkLst>
        </pc:spChg>
        <pc:spChg chg="add mod">
          <ac:chgData name="Cesar Vazquez" userId="d180f55b4b932654" providerId="LiveId" clId="{A02CAAFD-E27A-4A56-8B41-E39A3C79A7E7}" dt="2023-06-25T13:52:51.465" v="4743"/>
          <ac:spMkLst>
            <pc:docMk/>
            <pc:sldMk cId="1739722887" sldId="634"/>
            <ac:spMk id="5" creationId="{D14CB97B-230E-9DD9-CAF9-D2FC08BE5D61}"/>
          </ac:spMkLst>
        </pc:spChg>
        <pc:spChg chg="mod">
          <ac:chgData name="Cesar Vazquez" userId="d180f55b4b932654" providerId="LiveId" clId="{A02CAAFD-E27A-4A56-8B41-E39A3C79A7E7}" dt="2023-06-25T16:39:06.111" v="4878" actId="1076"/>
          <ac:spMkLst>
            <pc:docMk/>
            <pc:sldMk cId="1739722887" sldId="634"/>
            <ac:spMk id="11" creationId="{AC07387D-F5D8-8240-17FE-E1FF9A84ECA3}"/>
          </ac:spMkLst>
        </pc:spChg>
        <pc:spChg chg="mod">
          <ac:chgData name="Cesar Vazquez" userId="d180f55b4b932654" providerId="LiveId" clId="{A02CAAFD-E27A-4A56-8B41-E39A3C79A7E7}" dt="2023-06-25T11:34:21.853" v="4648" actId="313"/>
          <ac:spMkLst>
            <pc:docMk/>
            <pc:sldMk cId="1739722887" sldId="634"/>
            <ac:spMk id="31" creationId="{A99DDB04-D4A1-4798-CAA7-41B6E052D77E}"/>
          </ac:spMkLst>
        </pc:spChg>
        <pc:spChg chg="mod">
          <ac:chgData name="Cesar Vazquez" userId="d180f55b4b932654" providerId="LiveId" clId="{A02CAAFD-E27A-4A56-8B41-E39A3C79A7E7}" dt="2023-06-24T10:44:14.448" v="1591" actId="1076"/>
          <ac:spMkLst>
            <pc:docMk/>
            <pc:sldMk cId="1739722887" sldId="634"/>
            <ac:spMk id="38" creationId="{BB77C13B-8DE9-A10A-3D34-3260233BB34B}"/>
          </ac:spMkLst>
        </pc:spChg>
        <pc:spChg chg="mod">
          <ac:chgData name="Cesar Vazquez" userId="d180f55b4b932654" providerId="LiveId" clId="{A02CAAFD-E27A-4A56-8B41-E39A3C79A7E7}" dt="2023-06-24T11:09:28.429" v="1990" actId="20577"/>
          <ac:spMkLst>
            <pc:docMk/>
            <pc:sldMk cId="1739722887" sldId="634"/>
            <ac:spMk id="41" creationId="{EF810C69-7A01-DDC1-D1F1-E5B08408FD85}"/>
          </ac:spMkLst>
        </pc:spChg>
        <pc:picChg chg="mod">
          <ac:chgData name="Cesar Vazquez" userId="d180f55b4b932654" providerId="LiveId" clId="{A02CAAFD-E27A-4A56-8B41-E39A3C79A7E7}" dt="2023-06-24T10:37:02.876" v="1502"/>
          <ac:picMkLst>
            <pc:docMk/>
            <pc:sldMk cId="1739722887" sldId="634"/>
            <ac:picMk id="9" creationId="{8FFD3026-06DD-B955-81A7-F8BFC0ED7C74}"/>
          </ac:picMkLst>
        </pc:picChg>
        <pc:picChg chg="mod">
          <ac:chgData name="Cesar Vazquez" userId="d180f55b4b932654" providerId="LiveId" clId="{A02CAAFD-E27A-4A56-8B41-E39A3C79A7E7}" dt="2023-06-24T11:09:24.552" v="1984" actId="1076"/>
          <ac:picMkLst>
            <pc:docMk/>
            <pc:sldMk cId="1739722887" sldId="634"/>
            <ac:picMk id="40" creationId="{6AB5A2A7-EA68-A9E6-ED16-8C8DE94EF0D6}"/>
          </ac:picMkLst>
        </pc:picChg>
        <pc:picChg chg="mod">
          <ac:chgData name="Cesar Vazquez" userId="d180f55b4b932654" providerId="LiveId" clId="{A02CAAFD-E27A-4A56-8B41-E39A3C79A7E7}" dt="2023-06-25T10:18:34.958" v="4611" actId="1076"/>
          <ac:picMkLst>
            <pc:docMk/>
            <pc:sldMk cId="1739722887" sldId="634"/>
            <ac:picMk id="54" creationId="{6E56CF1A-037E-0DA6-8480-E320A8C67EB8}"/>
          </ac:picMkLst>
        </pc:picChg>
      </pc:sldChg>
      <pc:sldChg chg="addSp delSp modSp mod modAnim">
        <pc:chgData name="Cesar Vazquez" userId="d180f55b4b932654" providerId="LiveId" clId="{A02CAAFD-E27A-4A56-8B41-E39A3C79A7E7}" dt="2023-06-25T19:55:52.880" v="5135" actId="1076"/>
        <pc:sldMkLst>
          <pc:docMk/>
          <pc:sldMk cId="1922100398" sldId="635"/>
        </pc:sldMkLst>
        <pc:spChg chg="add mod">
          <ac:chgData name="Cesar Vazquez" userId="d180f55b4b932654" providerId="LiveId" clId="{A02CAAFD-E27A-4A56-8B41-E39A3C79A7E7}" dt="2023-06-25T13:52:26.483" v="4729"/>
          <ac:spMkLst>
            <pc:docMk/>
            <pc:sldMk cId="1922100398" sldId="635"/>
            <ac:spMk id="3" creationId="{2CE29BC3-BB39-B999-4777-56EF5213D0B1}"/>
          </ac:spMkLst>
        </pc:spChg>
        <pc:spChg chg="add del mod">
          <ac:chgData name="Cesar Vazquez" userId="d180f55b4b932654" providerId="LiveId" clId="{A02CAAFD-E27A-4A56-8B41-E39A3C79A7E7}" dt="2023-06-24T08:36:29.197" v="6" actId="478"/>
          <ac:spMkLst>
            <pc:docMk/>
            <pc:sldMk cId="1922100398" sldId="635"/>
            <ac:spMk id="3" creationId="{AC889531-17B0-7BE5-3A05-C23F1DAF61BA}"/>
          </ac:spMkLst>
        </pc:spChg>
        <pc:spChg chg="mod">
          <ac:chgData name="Cesar Vazquez" userId="d180f55b4b932654" providerId="LiveId" clId="{A02CAAFD-E27A-4A56-8B41-E39A3C79A7E7}" dt="2023-06-24T08:52:15.249" v="272" actId="1076"/>
          <ac:spMkLst>
            <pc:docMk/>
            <pc:sldMk cId="1922100398" sldId="635"/>
            <ac:spMk id="4" creationId="{84A63C96-6818-7636-1BAB-B888961D9D0F}"/>
          </ac:spMkLst>
        </pc:spChg>
        <pc:spChg chg="mod">
          <ac:chgData name="Cesar Vazquez" userId="d180f55b4b932654" providerId="LiveId" clId="{A02CAAFD-E27A-4A56-8B41-E39A3C79A7E7}" dt="2023-06-25T18:01:56.386" v="5083" actId="20577"/>
          <ac:spMkLst>
            <pc:docMk/>
            <pc:sldMk cId="1922100398" sldId="635"/>
            <ac:spMk id="6" creationId="{86C3E8A1-9BE4-4DF7-BA83-7D1F1ADAEF1D}"/>
          </ac:spMkLst>
        </pc:spChg>
        <pc:spChg chg="add mod">
          <ac:chgData name="Cesar Vazquez" userId="d180f55b4b932654" providerId="LiveId" clId="{A02CAAFD-E27A-4A56-8B41-E39A3C79A7E7}" dt="2023-06-24T11:56:49.752" v="2786" actId="20577"/>
          <ac:spMkLst>
            <pc:docMk/>
            <pc:sldMk cId="1922100398" sldId="635"/>
            <ac:spMk id="8" creationId="{C10E2BFE-CECB-D005-AE6B-3B89C53640D2}"/>
          </ac:spMkLst>
        </pc:spChg>
        <pc:spChg chg="add del mod">
          <ac:chgData name="Cesar Vazquez" userId="d180f55b4b932654" providerId="LiveId" clId="{A02CAAFD-E27A-4A56-8B41-E39A3C79A7E7}" dt="2023-06-25T17:55:52.866" v="5058" actId="478"/>
          <ac:spMkLst>
            <pc:docMk/>
            <pc:sldMk cId="1922100398" sldId="635"/>
            <ac:spMk id="9" creationId="{CC60AC78-A6E2-36D8-9FD8-43C8DC63D389}"/>
          </ac:spMkLst>
        </pc:spChg>
        <pc:spChg chg="del">
          <ac:chgData name="Cesar Vazquez" userId="d180f55b4b932654" providerId="LiveId" clId="{A02CAAFD-E27A-4A56-8B41-E39A3C79A7E7}" dt="2023-06-25T13:52:26.251" v="4728" actId="478"/>
          <ac:spMkLst>
            <pc:docMk/>
            <pc:sldMk cId="1922100398" sldId="635"/>
            <ac:spMk id="49" creationId="{1A9AB00F-7278-7E5C-9BA1-BCB378CF2937}"/>
          </ac:spMkLst>
        </pc:spChg>
        <pc:spChg chg="mod">
          <ac:chgData name="Cesar Vazquez" userId="d180f55b4b932654" providerId="LiveId" clId="{A02CAAFD-E27A-4A56-8B41-E39A3C79A7E7}" dt="2023-06-24T08:52:15.249" v="272" actId="1076"/>
          <ac:spMkLst>
            <pc:docMk/>
            <pc:sldMk cId="1922100398" sldId="635"/>
            <ac:spMk id="54" creationId="{561B2C9E-A90F-FC43-3C22-17010B0BCA6F}"/>
          </ac:spMkLst>
        </pc:spChg>
        <pc:spChg chg="mod">
          <ac:chgData name="Cesar Vazquez" userId="d180f55b4b932654" providerId="LiveId" clId="{A02CAAFD-E27A-4A56-8B41-E39A3C79A7E7}" dt="2023-06-24T08:52:15.249" v="272" actId="1076"/>
          <ac:spMkLst>
            <pc:docMk/>
            <pc:sldMk cId="1922100398" sldId="635"/>
            <ac:spMk id="60" creationId="{628705EA-7093-00CB-3D7D-FD4FD3A272A8}"/>
          </ac:spMkLst>
        </pc:spChg>
        <pc:spChg chg="mod">
          <ac:chgData name="Cesar Vazquez" userId="d180f55b4b932654" providerId="LiveId" clId="{A02CAAFD-E27A-4A56-8B41-E39A3C79A7E7}" dt="2023-06-24T08:52:15.249" v="272" actId="1076"/>
          <ac:spMkLst>
            <pc:docMk/>
            <pc:sldMk cId="1922100398" sldId="635"/>
            <ac:spMk id="62" creationId="{44914EF6-42E2-D8C3-8505-9C11809C527F}"/>
          </ac:spMkLst>
        </pc:spChg>
        <pc:graphicFrameChg chg="mod">
          <ac:chgData name="Cesar Vazquez" userId="d180f55b4b932654" providerId="LiveId" clId="{A02CAAFD-E27A-4A56-8B41-E39A3C79A7E7}" dt="2023-06-24T09:02:15.386" v="400" actId="1076"/>
          <ac:graphicFrameMkLst>
            <pc:docMk/>
            <pc:sldMk cId="1922100398" sldId="635"/>
            <ac:graphicFrameMk id="18" creationId="{CD76AE3A-0305-AE7F-63F1-7C13D343164C}"/>
          </ac:graphicFrameMkLst>
        </pc:graphicFrameChg>
        <pc:graphicFrameChg chg="mod">
          <ac:chgData name="Cesar Vazquez" userId="d180f55b4b932654" providerId="LiveId" clId="{A02CAAFD-E27A-4A56-8B41-E39A3C79A7E7}" dt="2023-06-25T19:55:52.880" v="5135" actId="1076"/>
          <ac:graphicFrameMkLst>
            <pc:docMk/>
            <pc:sldMk cId="1922100398" sldId="635"/>
            <ac:graphicFrameMk id="28" creationId="{6C0E035C-8BCD-26AF-3556-1157F8C1D293}"/>
          </ac:graphicFrameMkLst>
        </pc:graphicFrameChg>
        <pc:graphicFrameChg chg="mod">
          <ac:chgData name="Cesar Vazquez" userId="d180f55b4b932654" providerId="LiveId" clId="{A02CAAFD-E27A-4A56-8B41-E39A3C79A7E7}" dt="2023-06-25T18:02:29.287" v="5103" actId="20577"/>
          <ac:graphicFrameMkLst>
            <pc:docMk/>
            <pc:sldMk cId="1922100398" sldId="635"/>
            <ac:graphicFrameMk id="29" creationId="{6C6A1B94-21F2-1D4A-7F39-383C43404918}"/>
          </ac:graphicFrameMkLst>
        </pc:graphicFrameChg>
        <pc:picChg chg="mod">
          <ac:chgData name="Cesar Vazquez" userId="d180f55b4b932654" providerId="LiveId" clId="{A02CAAFD-E27A-4A56-8B41-E39A3C79A7E7}" dt="2023-06-24T08:58:59.543" v="366" actId="14100"/>
          <ac:picMkLst>
            <pc:docMk/>
            <pc:sldMk cId="1922100398" sldId="635"/>
            <ac:picMk id="7" creationId="{85DBBFBD-1859-3CF0-8878-4C4D22AD9DC5}"/>
          </ac:picMkLst>
        </pc:picChg>
        <pc:cxnChg chg="mod">
          <ac:chgData name="Cesar Vazquez" userId="d180f55b4b932654" providerId="LiveId" clId="{A02CAAFD-E27A-4A56-8B41-E39A3C79A7E7}" dt="2023-06-24T08:52:15.249" v="272" actId="1076"/>
          <ac:cxnSpMkLst>
            <pc:docMk/>
            <pc:sldMk cId="1922100398" sldId="635"/>
            <ac:cxnSpMk id="5" creationId="{AFDDDF87-22EB-316B-1559-FB97BFEBC6CB}"/>
          </ac:cxnSpMkLst>
        </pc:cxnChg>
        <pc:cxnChg chg="mod">
          <ac:chgData name="Cesar Vazquez" userId="d180f55b4b932654" providerId="LiveId" clId="{A02CAAFD-E27A-4A56-8B41-E39A3C79A7E7}" dt="2023-06-24T08:52:15.249" v="272" actId="1076"/>
          <ac:cxnSpMkLst>
            <pc:docMk/>
            <pc:sldMk cId="1922100398" sldId="635"/>
            <ac:cxnSpMk id="26" creationId="{D332AAE1-E799-D455-7C82-D2B84D73B256}"/>
          </ac:cxnSpMkLst>
        </pc:cxnChg>
        <pc:cxnChg chg="mod">
          <ac:chgData name="Cesar Vazquez" userId="d180f55b4b932654" providerId="LiveId" clId="{A02CAAFD-E27A-4A56-8B41-E39A3C79A7E7}" dt="2023-06-24T08:52:15.249" v="272" actId="1076"/>
          <ac:cxnSpMkLst>
            <pc:docMk/>
            <pc:sldMk cId="1922100398" sldId="635"/>
            <ac:cxnSpMk id="61" creationId="{2565A33D-8A16-5854-98EB-D80ECAF43F9A}"/>
          </ac:cxnSpMkLst>
        </pc:cxnChg>
        <pc:cxnChg chg="mod">
          <ac:chgData name="Cesar Vazquez" userId="d180f55b4b932654" providerId="LiveId" clId="{A02CAAFD-E27A-4A56-8B41-E39A3C79A7E7}" dt="2023-06-24T08:52:15.249" v="272" actId="1076"/>
          <ac:cxnSpMkLst>
            <pc:docMk/>
            <pc:sldMk cId="1922100398" sldId="635"/>
            <ac:cxnSpMk id="63" creationId="{24F0D19A-094E-1099-85AC-E43222478C93}"/>
          </ac:cxnSpMkLst>
        </pc:cxnChg>
      </pc:sldChg>
      <pc:sldChg chg="addSp delSp modSp mod">
        <pc:chgData name="Cesar Vazquez" userId="d180f55b4b932654" providerId="LiveId" clId="{A02CAAFD-E27A-4A56-8B41-E39A3C79A7E7}" dt="2023-06-25T13:53:39.207" v="4769"/>
        <pc:sldMkLst>
          <pc:docMk/>
          <pc:sldMk cId="1172121979" sldId="638"/>
        </pc:sldMkLst>
        <pc:spChg chg="del">
          <ac:chgData name="Cesar Vazquez" userId="d180f55b4b932654" providerId="LiveId" clId="{A02CAAFD-E27A-4A56-8B41-E39A3C79A7E7}" dt="2023-06-25T13:53:38.921" v="4768" actId="478"/>
          <ac:spMkLst>
            <pc:docMk/>
            <pc:sldMk cId="1172121979" sldId="638"/>
            <ac:spMk id="4" creationId="{CAD29A55-1474-8E1D-C2B9-3C1AD913C450}"/>
          </ac:spMkLst>
        </pc:spChg>
        <pc:spChg chg="add mod">
          <ac:chgData name="Cesar Vazquez" userId="d180f55b4b932654" providerId="LiveId" clId="{A02CAAFD-E27A-4A56-8B41-E39A3C79A7E7}" dt="2023-06-25T13:53:39.207" v="4769"/>
          <ac:spMkLst>
            <pc:docMk/>
            <pc:sldMk cId="1172121979" sldId="638"/>
            <ac:spMk id="5" creationId="{9F446C32-24D2-F12F-4363-D42A8E5565F9}"/>
          </ac:spMkLst>
        </pc:spChg>
        <pc:graphicFrameChg chg="add del mod">
          <ac:chgData name="Cesar Vazquez" userId="d180f55b4b932654" providerId="LiveId" clId="{A02CAAFD-E27A-4A56-8B41-E39A3C79A7E7}" dt="2023-06-25T09:36:37.652" v="4121" actId="478"/>
          <ac:graphicFrameMkLst>
            <pc:docMk/>
            <pc:sldMk cId="1172121979" sldId="638"/>
            <ac:graphicFrameMk id="5" creationId="{BF8C16E9-66E1-8C31-FD3D-6A4504573DFF}"/>
          </ac:graphicFrameMkLst>
        </pc:graphicFrameChg>
      </pc:sldChg>
      <pc:sldChg chg="addSp delSp modSp mod delAnim modAnim">
        <pc:chgData name="Cesar Vazquez" userId="d180f55b4b932654" providerId="LiveId" clId="{A02CAAFD-E27A-4A56-8B41-E39A3C79A7E7}" dt="2023-06-25T13:52:20.368" v="4725"/>
        <pc:sldMkLst>
          <pc:docMk/>
          <pc:sldMk cId="3241268642" sldId="639"/>
        </pc:sldMkLst>
        <pc:spChg chg="add mod">
          <ac:chgData name="Cesar Vazquez" userId="d180f55b4b932654" providerId="LiveId" clId="{A02CAAFD-E27A-4A56-8B41-E39A3C79A7E7}" dt="2023-06-25T09:11:49.592" v="3891"/>
          <ac:spMkLst>
            <pc:docMk/>
            <pc:sldMk cId="3241268642" sldId="639"/>
            <ac:spMk id="4" creationId="{32FFED93-E689-CF9B-4497-94A77CDDC734}"/>
          </ac:spMkLst>
        </pc:spChg>
        <pc:spChg chg="mod">
          <ac:chgData name="Cesar Vazquez" userId="d180f55b4b932654" providerId="LiveId" clId="{A02CAAFD-E27A-4A56-8B41-E39A3C79A7E7}" dt="2023-06-24T09:28:20.353" v="926"/>
          <ac:spMkLst>
            <pc:docMk/>
            <pc:sldMk cId="3241268642" sldId="639"/>
            <ac:spMk id="5" creationId="{C7BA31D8-1A56-57C7-480E-C5E457E9A691}"/>
          </ac:spMkLst>
        </pc:spChg>
        <pc:spChg chg="add mod">
          <ac:chgData name="Cesar Vazquez" userId="d180f55b4b932654" providerId="LiveId" clId="{A02CAAFD-E27A-4A56-8B41-E39A3C79A7E7}" dt="2023-06-25T10:07:56.782" v="4592" actId="1076"/>
          <ac:spMkLst>
            <pc:docMk/>
            <pc:sldMk cId="3241268642" sldId="639"/>
            <ac:spMk id="5" creationId="{D17D7E95-5B5D-CFF8-1534-A09F4ECCD669}"/>
          </ac:spMkLst>
        </pc:spChg>
        <pc:spChg chg="add del mod">
          <ac:chgData name="Cesar Vazquez" userId="d180f55b4b932654" providerId="LiveId" clId="{A02CAAFD-E27A-4A56-8B41-E39A3C79A7E7}" dt="2023-06-24T19:42:05.734" v="3702" actId="478"/>
          <ac:spMkLst>
            <pc:docMk/>
            <pc:sldMk cId="3241268642" sldId="639"/>
            <ac:spMk id="5" creationId="{D7369B6C-954C-88A2-BE3F-AC523B5A9554}"/>
          </ac:spMkLst>
        </pc:spChg>
        <pc:spChg chg="add del mod">
          <ac:chgData name="Cesar Vazquez" userId="d180f55b4b932654" providerId="LiveId" clId="{A02CAAFD-E27A-4A56-8B41-E39A3C79A7E7}" dt="2023-06-25T09:57:18.271" v="4405"/>
          <ac:spMkLst>
            <pc:docMk/>
            <pc:sldMk cId="3241268642" sldId="639"/>
            <ac:spMk id="7" creationId="{13FCD138-0646-05B1-F72D-C9BBF0506981}"/>
          </ac:spMkLst>
        </pc:spChg>
        <pc:spChg chg="add mod">
          <ac:chgData name="Cesar Vazquez" userId="d180f55b4b932654" providerId="LiveId" clId="{A02CAAFD-E27A-4A56-8B41-E39A3C79A7E7}" dt="2023-06-25T13:52:20.368" v="4725"/>
          <ac:spMkLst>
            <pc:docMk/>
            <pc:sldMk cId="3241268642" sldId="639"/>
            <ac:spMk id="7" creationId="{7A508B23-7C59-9D7E-1632-46DCDA504191}"/>
          </ac:spMkLst>
        </pc:spChg>
        <pc:spChg chg="del">
          <ac:chgData name="Cesar Vazquez" userId="d180f55b4b932654" providerId="LiveId" clId="{A02CAAFD-E27A-4A56-8B41-E39A3C79A7E7}" dt="2023-06-25T13:52:20.147" v="4724" actId="478"/>
          <ac:spMkLst>
            <pc:docMk/>
            <pc:sldMk cId="3241268642" sldId="639"/>
            <ac:spMk id="10" creationId="{2DFEFC63-DA71-551C-2FA4-689E1EE947D6}"/>
          </ac:spMkLst>
        </pc:spChg>
        <pc:spChg chg="del mod">
          <ac:chgData name="Cesar Vazquez" userId="d180f55b4b932654" providerId="LiveId" clId="{A02CAAFD-E27A-4A56-8B41-E39A3C79A7E7}" dt="2023-06-24T18:08:06.285" v="3574" actId="478"/>
          <ac:spMkLst>
            <pc:docMk/>
            <pc:sldMk cId="3241268642" sldId="639"/>
            <ac:spMk id="13" creationId="{619A91F1-3FF1-E2AB-8B44-6D4AC3719ADA}"/>
          </ac:spMkLst>
        </pc:spChg>
        <pc:spChg chg="mod">
          <ac:chgData name="Cesar Vazquez" userId="d180f55b4b932654" providerId="LiveId" clId="{A02CAAFD-E27A-4A56-8B41-E39A3C79A7E7}" dt="2023-06-24T09:28:36.922" v="928"/>
          <ac:spMkLst>
            <pc:docMk/>
            <pc:sldMk cId="3241268642" sldId="639"/>
            <ac:spMk id="16" creationId="{2B739583-CA70-53DD-BE90-F34085CA443D}"/>
          </ac:spMkLst>
        </pc:spChg>
        <pc:spChg chg="add del mod">
          <ac:chgData name="Cesar Vazquez" userId="d180f55b4b932654" providerId="LiveId" clId="{A02CAAFD-E27A-4A56-8B41-E39A3C79A7E7}" dt="2023-06-24T09:28:38.132" v="929"/>
          <ac:spMkLst>
            <pc:docMk/>
            <pc:sldMk cId="3241268642" sldId="639"/>
            <ac:spMk id="17" creationId="{37644CC7-D436-CA5B-5E0D-1ED17C04D9B7}"/>
          </ac:spMkLst>
        </pc:spChg>
        <pc:spChg chg="add del mod">
          <ac:chgData name="Cesar Vazquez" userId="d180f55b4b932654" providerId="LiveId" clId="{A02CAAFD-E27A-4A56-8B41-E39A3C79A7E7}" dt="2023-06-24T09:28:38.132" v="929"/>
          <ac:spMkLst>
            <pc:docMk/>
            <pc:sldMk cId="3241268642" sldId="639"/>
            <ac:spMk id="18" creationId="{7FF21CAE-84A9-C94C-DDB1-D780D927E231}"/>
          </ac:spMkLst>
        </pc:spChg>
        <pc:spChg chg="add del mod">
          <ac:chgData name="Cesar Vazquez" userId="d180f55b4b932654" providerId="LiveId" clId="{A02CAAFD-E27A-4A56-8B41-E39A3C79A7E7}" dt="2023-06-24T09:28:38.132" v="929"/>
          <ac:spMkLst>
            <pc:docMk/>
            <pc:sldMk cId="3241268642" sldId="639"/>
            <ac:spMk id="19" creationId="{E1930012-FE1C-160E-29F2-3C3E58A770EB}"/>
          </ac:spMkLst>
        </pc:spChg>
        <pc:spChg chg="add del mod">
          <ac:chgData name="Cesar Vazquez" userId="d180f55b4b932654" providerId="LiveId" clId="{A02CAAFD-E27A-4A56-8B41-E39A3C79A7E7}" dt="2023-06-24T09:28:38.132" v="929"/>
          <ac:spMkLst>
            <pc:docMk/>
            <pc:sldMk cId="3241268642" sldId="639"/>
            <ac:spMk id="20" creationId="{14D94B95-9A3E-6247-A682-22D51D119EE3}"/>
          </ac:spMkLst>
        </pc:spChg>
        <pc:spChg chg="add del mod">
          <ac:chgData name="Cesar Vazquez" userId="d180f55b4b932654" providerId="LiveId" clId="{A02CAAFD-E27A-4A56-8B41-E39A3C79A7E7}" dt="2023-06-24T09:28:38.132" v="929"/>
          <ac:spMkLst>
            <pc:docMk/>
            <pc:sldMk cId="3241268642" sldId="639"/>
            <ac:spMk id="21" creationId="{B3016574-AD68-32D3-187A-89ABA4E1BD44}"/>
          </ac:spMkLst>
        </pc:spChg>
        <pc:spChg chg="add del mod">
          <ac:chgData name="Cesar Vazquez" userId="d180f55b4b932654" providerId="LiveId" clId="{A02CAAFD-E27A-4A56-8B41-E39A3C79A7E7}" dt="2023-06-24T09:28:38.132" v="929"/>
          <ac:spMkLst>
            <pc:docMk/>
            <pc:sldMk cId="3241268642" sldId="639"/>
            <ac:spMk id="22" creationId="{19A9D787-A122-AFD0-8583-FB9B2497FFBA}"/>
          </ac:spMkLst>
        </pc:spChg>
        <pc:spChg chg="add del mod">
          <ac:chgData name="Cesar Vazquez" userId="d180f55b4b932654" providerId="LiveId" clId="{A02CAAFD-E27A-4A56-8B41-E39A3C79A7E7}" dt="2023-06-24T09:28:38.132" v="929"/>
          <ac:spMkLst>
            <pc:docMk/>
            <pc:sldMk cId="3241268642" sldId="639"/>
            <ac:spMk id="23" creationId="{A53C3103-D68B-0EFA-619A-8D331EC748FD}"/>
          </ac:spMkLst>
        </pc:spChg>
        <pc:spChg chg="add del mod">
          <ac:chgData name="Cesar Vazquez" userId="d180f55b4b932654" providerId="LiveId" clId="{A02CAAFD-E27A-4A56-8B41-E39A3C79A7E7}" dt="2023-06-24T09:28:38.132" v="929"/>
          <ac:spMkLst>
            <pc:docMk/>
            <pc:sldMk cId="3241268642" sldId="639"/>
            <ac:spMk id="27" creationId="{31FCFDA1-EF2A-034B-AF99-126FE9FD42DC}"/>
          </ac:spMkLst>
        </pc:spChg>
        <pc:spChg chg="del mod">
          <ac:chgData name="Cesar Vazquez" userId="d180f55b4b932654" providerId="LiveId" clId="{A02CAAFD-E27A-4A56-8B41-E39A3C79A7E7}" dt="2023-06-24T09:28:39.997" v="930" actId="478"/>
          <ac:spMkLst>
            <pc:docMk/>
            <pc:sldMk cId="3241268642" sldId="639"/>
            <ac:spMk id="29" creationId="{5BB5F475-2C0D-51FF-59FB-4EB2DC8958EB}"/>
          </ac:spMkLst>
        </pc:spChg>
        <pc:spChg chg="del mod">
          <ac:chgData name="Cesar Vazquez" userId="d180f55b4b932654" providerId="LiveId" clId="{A02CAAFD-E27A-4A56-8B41-E39A3C79A7E7}" dt="2023-06-24T09:28:39.997" v="930" actId="478"/>
          <ac:spMkLst>
            <pc:docMk/>
            <pc:sldMk cId="3241268642" sldId="639"/>
            <ac:spMk id="30" creationId="{E4379CE3-1D80-8A5D-0997-BC69A08CCDBA}"/>
          </ac:spMkLst>
        </pc:spChg>
        <pc:spChg chg="del mod">
          <ac:chgData name="Cesar Vazquez" userId="d180f55b4b932654" providerId="LiveId" clId="{A02CAAFD-E27A-4A56-8B41-E39A3C79A7E7}" dt="2023-06-24T09:28:39.997" v="930" actId="478"/>
          <ac:spMkLst>
            <pc:docMk/>
            <pc:sldMk cId="3241268642" sldId="639"/>
            <ac:spMk id="31" creationId="{CC8B1A74-CA51-DA4B-D877-542F92A15623}"/>
          </ac:spMkLst>
        </pc:spChg>
        <pc:spChg chg="del mod">
          <ac:chgData name="Cesar Vazquez" userId="d180f55b4b932654" providerId="LiveId" clId="{A02CAAFD-E27A-4A56-8B41-E39A3C79A7E7}" dt="2023-06-24T09:28:39.997" v="930" actId="478"/>
          <ac:spMkLst>
            <pc:docMk/>
            <pc:sldMk cId="3241268642" sldId="639"/>
            <ac:spMk id="32" creationId="{B17E7434-3846-1939-B564-D1065ECF8117}"/>
          </ac:spMkLst>
        </pc:spChg>
        <pc:spChg chg="del mod">
          <ac:chgData name="Cesar Vazquez" userId="d180f55b4b932654" providerId="LiveId" clId="{A02CAAFD-E27A-4A56-8B41-E39A3C79A7E7}" dt="2023-06-24T09:28:39.997" v="930" actId="478"/>
          <ac:spMkLst>
            <pc:docMk/>
            <pc:sldMk cId="3241268642" sldId="639"/>
            <ac:spMk id="33" creationId="{EDF02EC9-E53C-0173-B4F1-4D9EC1F72EAC}"/>
          </ac:spMkLst>
        </pc:spChg>
        <pc:spChg chg="del mod">
          <ac:chgData name="Cesar Vazquez" userId="d180f55b4b932654" providerId="LiveId" clId="{A02CAAFD-E27A-4A56-8B41-E39A3C79A7E7}" dt="2023-06-24T09:28:39.997" v="930" actId="478"/>
          <ac:spMkLst>
            <pc:docMk/>
            <pc:sldMk cId="3241268642" sldId="639"/>
            <ac:spMk id="34" creationId="{C52BFC94-C9EB-57D4-F42D-6B7243CA7B79}"/>
          </ac:spMkLst>
        </pc:spChg>
        <pc:spChg chg="del mod">
          <ac:chgData name="Cesar Vazquez" userId="d180f55b4b932654" providerId="LiveId" clId="{A02CAAFD-E27A-4A56-8B41-E39A3C79A7E7}" dt="2023-06-24T09:28:39.997" v="930" actId="478"/>
          <ac:spMkLst>
            <pc:docMk/>
            <pc:sldMk cId="3241268642" sldId="639"/>
            <ac:spMk id="35" creationId="{B9B7974C-CC11-A106-D753-D3582D962911}"/>
          </ac:spMkLst>
        </pc:spChg>
        <pc:spChg chg="del mod">
          <ac:chgData name="Cesar Vazquez" userId="d180f55b4b932654" providerId="LiveId" clId="{A02CAAFD-E27A-4A56-8B41-E39A3C79A7E7}" dt="2023-06-24T09:28:39.997" v="930" actId="478"/>
          <ac:spMkLst>
            <pc:docMk/>
            <pc:sldMk cId="3241268642" sldId="639"/>
            <ac:spMk id="36" creationId="{28894346-9528-6EFE-CA63-56F3D808DE54}"/>
          </ac:spMkLst>
        </pc:spChg>
        <pc:spChg chg="mod">
          <ac:chgData name="Cesar Vazquez" userId="d180f55b4b932654" providerId="LiveId" clId="{A02CAAFD-E27A-4A56-8B41-E39A3C79A7E7}" dt="2023-06-25T13:20:53.298" v="4682" actId="1076"/>
          <ac:spMkLst>
            <pc:docMk/>
            <pc:sldMk cId="3241268642" sldId="639"/>
            <ac:spMk id="38" creationId="{7C686FF3-A94C-95CD-5126-E8E3F35A8D98}"/>
          </ac:spMkLst>
        </pc:spChg>
        <pc:spChg chg="mod">
          <ac:chgData name="Cesar Vazquez" userId="d180f55b4b932654" providerId="LiveId" clId="{A02CAAFD-E27A-4A56-8B41-E39A3C79A7E7}" dt="2023-06-24T09:28:40.755" v="931"/>
          <ac:spMkLst>
            <pc:docMk/>
            <pc:sldMk cId="3241268642" sldId="639"/>
            <ac:spMk id="39" creationId="{3CA1C4A9-D39B-8BDF-DE7B-B10EDEEA1206}"/>
          </ac:spMkLst>
        </pc:spChg>
        <pc:spChg chg="add mod">
          <ac:chgData name="Cesar Vazquez" userId="d180f55b4b932654" providerId="LiveId" clId="{A02CAAFD-E27A-4A56-8B41-E39A3C79A7E7}" dt="2023-06-24T09:29:05.550" v="935" actId="1076"/>
          <ac:spMkLst>
            <pc:docMk/>
            <pc:sldMk cId="3241268642" sldId="639"/>
            <ac:spMk id="40" creationId="{E7029437-EA32-9BD0-E860-EC2F7B2F0856}"/>
          </ac:spMkLst>
        </pc:spChg>
        <pc:spChg chg="mod">
          <ac:chgData name="Cesar Vazquez" userId="d180f55b4b932654" providerId="LiveId" clId="{A02CAAFD-E27A-4A56-8B41-E39A3C79A7E7}" dt="2023-06-25T10:08:02.270" v="4593" actId="1076"/>
          <ac:spMkLst>
            <pc:docMk/>
            <pc:sldMk cId="3241268642" sldId="639"/>
            <ac:spMk id="41" creationId="{790C1E95-DBD4-2F1E-D0AD-26D1D7317AFC}"/>
          </ac:spMkLst>
        </pc:spChg>
        <pc:spChg chg="add mod">
          <ac:chgData name="Cesar Vazquez" userId="d180f55b4b932654" providerId="LiveId" clId="{A02CAAFD-E27A-4A56-8B41-E39A3C79A7E7}" dt="2023-06-24T09:28:59.886" v="934" actId="1076"/>
          <ac:spMkLst>
            <pc:docMk/>
            <pc:sldMk cId="3241268642" sldId="639"/>
            <ac:spMk id="42" creationId="{8390750F-8501-5E1F-0F0E-540ABE0300A5}"/>
          </ac:spMkLst>
        </pc:spChg>
        <pc:spChg chg="add mod">
          <ac:chgData name="Cesar Vazquez" userId="d180f55b4b932654" providerId="LiveId" clId="{A02CAAFD-E27A-4A56-8B41-E39A3C79A7E7}" dt="2023-06-24T09:29:07.302" v="936" actId="1076"/>
          <ac:spMkLst>
            <pc:docMk/>
            <pc:sldMk cId="3241268642" sldId="639"/>
            <ac:spMk id="43" creationId="{739A6730-E9C7-6932-4884-0F314F13EA8E}"/>
          </ac:spMkLst>
        </pc:spChg>
        <pc:spChg chg="add mod">
          <ac:chgData name="Cesar Vazquez" userId="d180f55b4b932654" providerId="LiveId" clId="{A02CAAFD-E27A-4A56-8B41-E39A3C79A7E7}" dt="2023-06-24T09:29:08.693" v="937" actId="1076"/>
          <ac:spMkLst>
            <pc:docMk/>
            <pc:sldMk cId="3241268642" sldId="639"/>
            <ac:spMk id="44" creationId="{5DFAEAD6-6391-91B6-8CE0-96418D724769}"/>
          </ac:spMkLst>
        </pc:spChg>
        <pc:spChg chg="add mod">
          <ac:chgData name="Cesar Vazquez" userId="d180f55b4b932654" providerId="LiveId" clId="{A02CAAFD-E27A-4A56-8B41-E39A3C79A7E7}" dt="2023-06-24T09:29:10.656" v="938" actId="1076"/>
          <ac:spMkLst>
            <pc:docMk/>
            <pc:sldMk cId="3241268642" sldId="639"/>
            <ac:spMk id="45" creationId="{23292206-5AD5-418E-93C5-67FFCC99A78A}"/>
          </ac:spMkLst>
        </pc:spChg>
        <pc:spChg chg="add mod">
          <ac:chgData name="Cesar Vazquez" userId="d180f55b4b932654" providerId="LiveId" clId="{A02CAAFD-E27A-4A56-8B41-E39A3C79A7E7}" dt="2023-06-24T09:29:12.041" v="939" actId="1076"/>
          <ac:spMkLst>
            <pc:docMk/>
            <pc:sldMk cId="3241268642" sldId="639"/>
            <ac:spMk id="46" creationId="{6F55CE4B-F8DF-C463-47A7-1E488995D5A1}"/>
          </ac:spMkLst>
        </pc:spChg>
        <pc:spChg chg="add mod">
          <ac:chgData name="Cesar Vazquez" userId="d180f55b4b932654" providerId="LiveId" clId="{A02CAAFD-E27A-4A56-8B41-E39A3C79A7E7}" dt="2023-06-24T09:29:13.934" v="940" actId="1076"/>
          <ac:spMkLst>
            <pc:docMk/>
            <pc:sldMk cId="3241268642" sldId="639"/>
            <ac:spMk id="47" creationId="{4AD882ED-7B88-4A2F-B20B-1FB4411CDE0B}"/>
          </ac:spMkLst>
        </pc:spChg>
        <pc:spChg chg="add mod">
          <ac:chgData name="Cesar Vazquez" userId="d180f55b4b932654" providerId="LiveId" clId="{A02CAAFD-E27A-4A56-8B41-E39A3C79A7E7}" dt="2023-06-24T09:29:16.051" v="941" actId="1076"/>
          <ac:spMkLst>
            <pc:docMk/>
            <pc:sldMk cId="3241268642" sldId="639"/>
            <ac:spMk id="48" creationId="{51D624AA-136D-974E-F49A-DFD07ED19825}"/>
          </ac:spMkLst>
        </pc:spChg>
        <pc:grpChg chg="add del mod">
          <ac:chgData name="Cesar Vazquez" userId="d180f55b4b932654" providerId="LiveId" clId="{A02CAAFD-E27A-4A56-8B41-E39A3C79A7E7}" dt="2023-06-24T09:28:22.433" v="927"/>
          <ac:grpSpMkLst>
            <pc:docMk/>
            <pc:sldMk cId="3241268642" sldId="639"/>
            <ac:grpSpMk id="3" creationId="{A960AFF0-7372-A787-B638-B46408C90C3E}"/>
          </ac:grpSpMkLst>
        </pc:grpChg>
        <pc:grpChg chg="add del mod">
          <ac:chgData name="Cesar Vazquez" userId="d180f55b4b932654" providerId="LiveId" clId="{A02CAAFD-E27A-4A56-8B41-E39A3C79A7E7}" dt="2023-06-24T09:28:38.132" v="929"/>
          <ac:grpSpMkLst>
            <pc:docMk/>
            <pc:sldMk cId="3241268642" sldId="639"/>
            <ac:grpSpMk id="14" creationId="{CFA2AA8D-3B14-D217-8B21-690F230EFBDD}"/>
          </ac:grpSpMkLst>
        </pc:grpChg>
        <pc:grpChg chg="del mod">
          <ac:chgData name="Cesar Vazquez" userId="d180f55b4b932654" providerId="LiveId" clId="{A02CAAFD-E27A-4A56-8B41-E39A3C79A7E7}" dt="2023-06-24T09:28:19.756" v="925" actId="478"/>
          <ac:grpSpMkLst>
            <pc:docMk/>
            <pc:sldMk cId="3241268642" sldId="639"/>
            <ac:grpSpMk id="24" creationId="{E0E908D0-0381-3D7E-4834-97FD676CC3B3}"/>
          </ac:grpSpMkLst>
        </pc:grpChg>
        <pc:grpChg chg="add mod">
          <ac:chgData name="Cesar Vazquez" userId="d180f55b4b932654" providerId="LiveId" clId="{A02CAAFD-E27A-4A56-8B41-E39A3C79A7E7}" dt="2023-06-24T09:28:40.755" v="931"/>
          <ac:grpSpMkLst>
            <pc:docMk/>
            <pc:sldMk cId="3241268642" sldId="639"/>
            <ac:grpSpMk id="28" creationId="{F2CD1E1B-A1C5-5597-55DE-ED81E1AF151C}"/>
          </ac:grpSpMkLst>
        </pc:grpChg>
        <pc:picChg chg="add mod">
          <ac:chgData name="Cesar Vazquez" userId="d180f55b4b932654" providerId="LiveId" clId="{A02CAAFD-E27A-4A56-8B41-E39A3C79A7E7}" dt="2023-06-25T09:11:49.592" v="3891"/>
          <ac:picMkLst>
            <pc:docMk/>
            <pc:sldMk cId="3241268642" sldId="639"/>
            <ac:picMk id="3" creationId="{25DEAF9B-F624-13DF-6D28-31A948C0DA8A}"/>
          </ac:picMkLst>
        </pc:picChg>
        <pc:picChg chg="mod">
          <ac:chgData name="Cesar Vazquez" userId="d180f55b4b932654" providerId="LiveId" clId="{A02CAAFD-E27A-4A56-8B41-E39A3C79A7E7}" dt="2023-06-24T09:28:20.353" v="926"/>
          <ac:picMkLst>
            <pc:docMk/>
            <pc:sldMk cId="3241268642" sldId="639"/>
            <ac:picMk id="4" creationId="{985E133A-7649-278B-9062-58B0CBBE408A}"/>
          </ac:picMkLst>
        </pc:picChg>
        <pc:picChg chg="del">
          <ac:chgData name="Cesar Vazquez" userId="d180f55b4b932654" providerId="LiveId" clId="{A02CAAFD-E27A-4A56-8B41-E39A3C79A7E7}" dt="2023-06-24T19:42:04.902" v="3701" actId="478"/>
          <ac:picMkLst>
            <pc:docMk/>
            <pc:sldMk cId="3241268642" sldId="639"/>
            <ac:picMk id="7" creationId="{17EFD773-9219-DD6E-1484-A193CA3A0843}"/>
          </ac:picMkLst>
        </pc:picChg>
        <pc:picChg chg="mod">
          <ac:chgData name="Cesar Vazquez" userId="d180f55b4b932654" providerId="LiveId" clId="{A02CAAFD-E27A-4A56-8B41-E39A3C79A7E7}" dt="2023-06-25T11:28:33.432" v="4645" actId="1440"/>
          <ac:picMkLst>
            <pc:docMk/>
            <pc:sldMk cId="3241268642" sldId="639"/>
            <ac:picMk id="8" creationId="{E57388BD-5E1A-9157-37EF-4856634BBFD9}"/>
          </ac:picMkLst>
        </pc:picChg>
        <pc:picChg chg="mod">
          <ac:chgData name="Cesar Vazquez" userId="d180f55b4b932654" providerId="LiveId" clId="{A02CAAFD-E27A-4A56-8B41-E39A3C79A7E7}" dt="2023-06-25T11:28:41.788" v="4646" actId="1440"/>
          <ac:picMkLst>
            <pc:docMk/>
            <pc:sldMk cId="3241268642" sldId="639"/>
            <ac:picMk id="9" creationId="{696A3E97-C7D9-706F-746F-59E3EC7A68EB}"/>
          </ac:picMkLst>
        </pc:picChg>
        <pc:picChg chg="mod">
          <ac:chgData name="Cesar Vazquez" userId="d180f55b4b932654" providerId="LiveId" clId="{A02CAAFD-E27A-4A56-8B41-E39A3C79A7E7}" dt="2023-06-24T09:28:36.922" v="928"/>
          <ac:picMkLst>
            <pc:docMk/>
            <pc:sldMk cId="3241268642" sldId="639"/>
            <ac:picMk id="15" creationId="{A4B74AA7-48E2-7005-0155-441C5EC9099B}"/>
          </ac:picMkLst>
        </pc:picChg>
        <pc:picChg chg="mod">
          <ac:chgData name="Cesar Vazquez" userId="d180f55b4b932654" providerId="LiveId" clId="{A02CAAFD-E27A-4A56-8B41-E39A3C79A7E7}" dt="2023-06-24T09:28:40.755" v="931"/>
          <ac:picMkLst>
            <pc:docMk/>
            <pc:sldMk cId="3241268642" sldId="639"/>
            <ac:picMk id="37" creationId="{722F056B-99EE-CEE2-825C-CD998E347870}"/>
          </ac:picMkLst>
        </pc:picChg>
        <pc:inkChg chg="add del mod">
          <ac:chgData name="Cesar Vazquez" userId="d180f55b4b932654" providerId="LiveId" clId="{A02CAAFD-E27A-4A56-8B41-E39A3C79A7E7}" dt="2023-06-24T10:46:46.363" v="1596"/>
          <ac:inkMkLst>
            <pc:docMk/>
            <pc:sldMk cId="3241268642" sldId="639"/>
            <ac:inkMk id="49" creationId="{C5585F7C-660B-99B9-6248-C6C992C57D5D}"/>
          </ac:inkMkLst>
        </pc:inkChg>
        <pc:cxnChg chg="add del mod">
          <ac:chgData name="Cesar Vazquez" userId="d180f55b4b932654" providerId="LiveId" clId="{A02CAAFD-E27A-4A56-8B41-E39A3C79A7E7}" dt="2023-06-24T19:20:20.874" v="3586" actId="478"/>
          <ac:cxnSpMkLst>
            <pc:docMk/>
            <pc:sldMk cId="3241268642" sldId="639"/>
            <ac:cxnSpMk id="3" creationId="{6C21EFF4-9018-A53E-34F9-A2F5DE47DD9E}"/>
          </ac:cxnSpMkLst>
        </pc:cxnChg>
        <pc:cxnChg chg="add del mod">
          <ac:chgData name="Cesar Vazquez" userId="d180f55b4b932654" providerId="LiveId" clId="{A02CAAFD-E27A-4A56-8B41-E39A3C79A7E7}" dt="2023-06-24T19:20:21.897" v="3587" actId="478"/>
          <ac:cxnSpMkLst>
            <pc:docMk/>
            <pc:sldMk cId="3241268642" sldId="639"/>
            <ac:cxnSpMk id="4" creationId="{4B4531AD-56EE-B64C-D94B-E160CB5CE762}"/>
          </ac:cxnSpMkLst>
        </pc:cxnChg>
      </pc:sldChg>
      <pc:sldChg chg="addSp delSp modSp del mod delAnim modAnim">
        <pc:chgData name="Cesar Vazquez" userId="d180f55b4b932654" providerId="LiveId" clId="{A02CAAFD-E27A-4A56-8B41-E39A3C79A7E7}" dt="2023-06-24T12:02:52.375" v="2870" actId="47"/>
        <pc:sldMkLst>
          <pc:docMk/>
          <pc:sldMk cId="1336845467" sldId="640"/>
        </pc:sldMkLst>
        <pc:spChg chg="add mod">
          <ac:chgData name="Cesar Vazquez" userId="d180f55b4b932654" providerId="LiveId" clId="{A02CAAFD-E27A-4A56-8B41-E39A3C79A7E7}" dt="2023-06-24T10:11:06.665" v="1350"/>
          <ac:spMkLst>
            <pc:docMk/>
            <pc:sldMk cId="1336845467" sldId="640"/>
            <ac:spMk id="2" creationId="{C7899A61-8223-E03A-97D4-073BFBC31E16}"/>
          </ac:spMkLst>
        </pc:spChg>
        <pc:spChg chg="del mod">
          <ac:chgData name="Cesar Vazquez" userId="d180f55b4b932654" providerId="LiveId" clId="{A02CAAFD-E27A-4A56-8B41-E39A3C79A7E7}" dt="2023-06-24T10:11:37.827" v="1365" actId="478"/>
          <ac:spMkLst>
            <pc:docMk/>
            <pc:sldMk cId="1336845467" sldId="640"/>
            <ac:spMk id="4" creationId="{1CB3E35E-8327-88B4-408E-F2CCA6DCF730}"/>
          </ac:spMkLst>
        </pc:spChg>
        <pc:spChg chg="del mod">
          <ac:chgData name="Cesar Vazquez" userId="d180f55b4b932654" providerId="LiveId" clId="{A02CAAFD-E27A-4A56-8B41-E39A3C79A7E7}" dt="2023-06-24T10:11:06.412" v="1349" actId="478"/>
          <ac:spMkLst>
            <pc:docMk/>
            <pc:sldMk cId="1336845467" sldId="640"/>
            <ac:spMk id="6" creationId="{86C3E8A1-9BE4-4DF7-BA83-7D1F1ADAEF1D}"/>
          </ac:spMkLst>
        </pc:spChg>
        <pc:spChg chg="del">
          <ac:chgData name="Cesar Vazquez" userId="d180f55b4b932654" providerId="LiveId" clId="{A02CAAFD-E27A-4A56-8B41-E39A3C79A7E7}" dt="2023-06-24T10:11:37.495" v="1364" actId="478"/>
          <ac:spMkLst>
            <pc:docMk/>
            <pc:sldMk cId="1336845467" sldId="640"/>
            <ac:spMk id="9" creationId="{2320A843-68F7-6C28-EFBB-4A9C2313C984}"/>
          </ac:spMkLst>
        </pc:spChg>
        <pc:spChg chg="mod ord">
          <ac:chgData name="Cesar Vazquez" userId="d180f55b4b932654" providerId="LiveId" clId="{A02CAAFD-E27A-4A56-8B41-E39A3C79A7E7}" dt="2023-06-24T10:11:50.908" v="1372" actId="1076"/>
          <ac:spMkLst>
            <pc:docMk/>
            <pc:sldMk cId="1336845467" sldId="640"/>
            <ac:spMk id="10" creationId="{2B85E6A8-0045-917C-83B9-7A9D5182E9EF}"/>
          </ac:spMkLst>
        </pc:spChg>
        <pc:spChg chg="mod">
          <ac:chgData name="Cesar Vazquez" userId="d180f55b4b932654" providerId="LiveId" clId="{A02CAAFD-E27A-4A56-8B41-E39A3C79A7E7}" dt="2023-06-24T10:11:39.496" v="1367"/>
          <ac:spMkLst>
            <pc:docMk/>
            <pc:sldMk cId="1336845467" sldId="640"/>
            <ac:spMk id="11" creationId="{1053C6B9-54E8-80CD-82AC-FD7751F3A09E}"/>
          </ac:spMkLst>
        </pc:spChg>
        <pc:spChg chg="add del mod">
          <ac:chgData name="Cesar Vazquez" userId="d180f55b4b932654" providerId="LiveId" clId="{A02CAAFD-E27A-4A56-8B41-E39A3C79A7E7}" dt="2023-06-24T10:11:42.701" v="1370" actId="478"/>
          <ac:spMkLst>
            <pc:docMk/>
            <pc:sldMk cId="1336845467" sldId="640"/>
            <ac:spMk id="17" creationId="{0A840435-30F5-1767-7199-8F135B8B43DC}"/>
          </ac:spMkLst>
        </pc:spChg>
        <pc:spChg chg="add del mod">
          <ac:chgData name="Cesar Vazquez" userId="d180f55b4b932654" providerId="LiveId" clId="{A02CAAFD-E27A-4A56-8B41-E39A3C79A7E7}" dt="2023-06-24T10:11:42.237" v="1369" actId="478"/>
          <ac:spMkLst>
            <pc:docMk/>
            <pc:sldMk cId="1336845467" sldId="640"/>
            <ac:spMk id="18" creationId="{ED5D7C7D-61A3-6742-C624-F1E308A63CA3}"/>
          </ac:spMkLst>
        </pc:spChg>
        <pc:spChg chg="add del mod">
          <ac:chgData name="Cesar Vazquez" userId="d180f55b4b932654" providerId="LiveId" clId="{A02CAAFD-E27A-4A56-8B41-E39A3C79A7E7}" dt="2023-06-24T10:11:41.736" v="1368" actId="478"/>
          <ac:spMkLst>
            <pc:docMk/>
            <pc:sldMk cId="1336845467" sldId="640"/>
            <ac:spMk id="19" creationId="{7ED46DBA-1AF5-F4D5-C269-6552CA7F6073}"/>
          </ac:spMkLst>
        </pc:spChg>
        <pc:spChg chg="add mod">
          <ac:chgData name="Cesar Vazquez" userId="d180f55b4b932654" providerId="LiveId" clId="{A02CAAFD-E27A-4A56-8B41-E39A3C79A7E7}" dt="2023-06-24T10:12:13.533" v="1379" actId="1076"/>
          <ac:spMkLst>
            <pc:docMk/>
            <pc:sldMk cId="1336845467" sldId="640"/>
            <ac:spMk id="20" creationId="{6B8779D9-1725-8E65-EF54-A4C33A8FEFBC}"/>
          </ac:spMkLst>
        </pc:spChg>
        <pc:spChg chg="add mod">
          <ac:chgData name="Cesar Vazquez" userId="d180f55b4b932654" providerId="LiveId" clId="{A02CAAFD-E27A-4A56-8B41-E39A3C79A7E7}" dt="2023-06-24T10:12:02.131" v="1376" actId="1076"/>
          <ac:spMkLst>
            <pc:docMk/>
            <pc:sldMk cId="1336845467" sldId="640"/>
            <ac:spMk id="21" creationId="{A682E374-781E-993F-3741-B43E3C8AC7FD}"/>
          </ac:spMkLst>
        </pc:spChg>
        <pc:spChg chg="add mod">
          <ac:chgData name="Cesar Vazquez" userId="d180f55b4b932654" providerId="LiveId" clId="{A02CAAFD-E27A-4A56-8B41-E39A3C79A7E7}" dt="2023-06-24T10:12:08.596" v="1378" actId="1076"/>
          <ac:spMkLst>
            <pc:docMk/>
            <pc:sldMk cId="1336845467" sldId="640"/>
            <ac:spMk id="22" creationId="{982D1156-0513-896F-B411-4F852F4E75D8}"/>
          </ac:spMkLst>
        </pc:spChg>
        <pc:spChg chg="add mod">
          <ac:chgData name="Cesar Vazquez" userId="d180f55b4b932654" providerId="LiveId" clId="{A02CAAFD-E27A-4A56-8B41-E39A3C79A7E7}" dt="2023-06-24T10:15:48.973" v="1428"/>
          <ac:spMkLst>
            <pc:docMk/>
            <pc:sldMk cId="1336845467" sldId="640"/>
            <ac:spMk id="23" creationId="{6711BEB4-A862-E30D-E0FB-A6D75AADA3E0}"/>
          </ac:spMkLst>
        </pc:spChg>
        <pc:spChg chg="del mod">
          <ac:chgData name="Cesar Vazquez" userId="d180f55b4b932654" providerId="LiveId" clId="{A02CAAFD-E27A-4A56-8B41-E39A3C79A7E7}" dt="2023-06-24T10:11:38.791" v="1366" actId="478"/>
          <ac:spMkLst>
            <pc:docMk/>
            <pc:sldMk cId="1336845467" sldId="640"/>
            <ac:spMk id="35" creationId="{B9B7974C-CC11-A106-D753-D3582D962911}"/>
          </ac:spMkLst>
        </pc:spChg>
        <pc:spChg chg="del mod">
          <ac:chgData name="Cesar Vazquez" userId="d180f55b4b932654" providerId="LiveId" clId="{A02CAAFD-E27A-4A56-8B41-E39A3C79A7E7}" dt="2023-06-24T10:15:48.810" v="1427" actId="478"/>
          <ac:spMkLst>
            <pc:docMk/>
            <pc:sldMk cId="1336845467" sldId="640"/>
            <ac:spMk id="38" creationId="{7C686FF3-A94C-95CD-5126-E8E3F35A8D98}"/>
          </ac:spMkLst>
        </pc:spChg>
        <pc:spChg chg="mod">
          <ac:chgData name="Cesar Vazquez" userId="d180f55b4b932654" providerId="LiveId" clId="{A02CAAFD-E27A-4A56-8B41-E39A3C79A7E7}" dt="2023-06-24T11:59:38.050" v="2804" actId="1076"/>
          <ac:spMkLst>
            <pc:docMk/>
            <pc:sldMk cId="1336845467" sldId="640"/>
            <ac:spMk id="41" creationId="{790C1E95-DBD4-2F1E-D0AD-26D1D7317AFC}"/>
          </ac:spMkLst>
        </pc:spChg>
        <pc:grpChg chg="add mod">
          <ac:chgData name="Cesar Vazquez" userId="d180f55b4b932654" providerId="LiveId" clId="{A02CAAFD-E27A-4A56-8B41-E39A3C79A7E7}" dt="2023-06-24T10:11:39.496" v="1367"/>
          <ac:grpSpMkLst>
            <pc:docMk/>
            <pc:sldMk cId="1336845467" sldId="640"/>
            <ac:grpSpMk id="3" creationId="{57C76512-3FC1-4BDA-87DD-38091EA47338}"/>
          </ac:grpSpMkLst>
        </pc:grpChg>
        <pc:grpChg chg="del mod">
          <ac:chgData name="Cesar Vazquez" userId="d180f55b4b932654" providerId="LiveId" clId="{A02CAAFD-E27A-4A56-8B41-E39A3C79A7E7}" dt="2023-06-24T10:11:32.434" v="1360" actId="478"/>
          <ac:grpSpMkLst>
            <pc:docMk/>
            <pc:sldMk cId="1336845467" sldId="640"/>
            <ac:grpSpMk id="24" creationId="{E0E908D0-0381-3D7E-4834-97FD676CC3B3}"/>
          </ac:grpSpMkLst>
        </pc:grpChg>
        <pc:picChg chg="mod">
          <ac:chgData name="Cesar Vazquez" userId="d180f55b4b932654" providerId="LiveId" clId="{A02CAAFD-E27A-4A56-8B41-E39A3C79A7E7}" dt="2023-06-24T11:59:42.285" v="2805" actId="1076"/>
          <ac:picMkLst>
            <pc:docMk/>
            <pc:sldMk cId="1336845467" sldId="640"/>
            <ac:picMk id="7" creationId="{F76EEFAE-E5B1-AB77-4CC3-FA02A9C75E56}"/>
          </ac:picMkLst>
        </pc:picChg>
        <pc:picChg chg="mod">
          <ac:chgData name="Cesar Vazquez" userId="d180f55b4b932654" providerId="LiveId" clId="{A02CAAFD-E27A-4A56-8B41-E39A3C79A7E7}" dt="2023-06-24T10:11:39.496" v="1367"/>
          <ac:picMkLst>
            <pc:docMk/>
            <pc:sldMk cId="1336845467" sldId="640"/>
            <ac:picMk id="8" creationId="{AB8126E2-C0A6-CEFD-F7CA-7FB5505D9053}"/>
          </ac:picMkLst>
        </pc:picChg>
      </pc:sldChg>
      <pc:sldChg chg="addSp delSp modSp mod ord delAnim modAnim">
        <pc:chgData name="Cesar Vazquez" userId="d180f55b4b932654" providerId="LiveId" clId="{A02CAAFD-E27A-4A56-8B41-E39A3C79A7E7}" dt="2023-06-25T13:53:43.128" v="4771"/>
        <pc:sldMkLst>
          <pc:docMk/>
          <pc:sldMk cId="345155282" sldId="642"/>
        </pc:sldMkLst>
        <pc:spChg chg="add mod">
          <ac:chgData name="Cesar Vazquez" userId="d180f55b4b932654" providerId="LiveId" clId="{A02CAAFD-E27A-4A56-8B41-E39A3C79A7E7}" dt="2023-06-25T13:53:43.128" v="4771"/>
          <ac:spMkLst>
            <pc:docMk/>
            <pc:sldMk cId="345155282" sldId="642"/>
            <ac:spMk id="3" creationId="{AEC5A65D-46AD-BB24-994F-786F40D4C07E}"/>
          </ac:spMkLst>
        </pc:spChg>
        <pc:spChg chg="mod">
          <ac:chgData name="Cesar Vazquez" userId="d180f55b4b932654" providerId="LiveId" clId="{A02CAAFD-E27A-4A56-8B41-E39A3C79A7E7}" dt="2023-06-24T10:19:49.912" v="1434" actId="1076"/>
          <ac:spMkLst>
            <pc:docMk/>
            <pc:sldMk cId="345155282" sldId="642"/>
            <ac:spMk id="4" creationId="{61ABD8D7-8679-E60F-ADDD-014FCBE54819}"/>
          </ac:spMkLst>
        </pc:spChg>
        <pc:spChg chg="del">
          <ac:chgData name="Cesar Vazquez" userId="d180f55b4b932654" providerId="LiveId" clId="{A02CAAFD-E27A-4A56-8B41-E39A3C79A7E7}" dt="2023-06-25T13:53:42.910" v="4770" actId="478"/>
          <ac:spMkLst>
            <pc:docMk/>
            <pc:sldMk cId="345155282" sldId="642"/>
            <ac:spMk id="49" creationId="{1A9AB00F-7278-7E5C-9BA1-BCB378CF2937}"/>
          </ac:spMkLst>
        </pc:spChg>
        <pc:graphicFrameChg chg="del">
          <ac:chgData name="Cesar Vazquez" userId="d180f55b4b932654" providerId="LiveId" clId="{A02CAAFD-E27A-4A56-8B41-E39A3C79A7E7}" dt="2023-06-24T10:19:31.287" v="1433" actId="478"/>
          <ac:graphicFrameMkLst>
            <pc:docMk/>
            <pc:sldMk cId="345155282" sldId="642"/>
            <ac:graphicFrameMk id="29" creationId="{120664A3-3575-DE70-4FFA-E7294BAFBFFB}"/>
          </ac:graphicFrameMkLst>
        </pc:graphicFrameChg>
      </pc:sldChg>
      <pc:sldChg chg="modSp del mod">
        <pc:chgData name="Cesar Vazquez" userId="d180f55b4b932654" providerId="LiveId" clId="{A02CAAFD-E27A-4A56-8B41-E39A3C79A7E7}" dt="2023-06-24T09:42:37.908" v="1095" actId="47"/>
        <pc:sldMkLst>
          <pc:docMk/>
          <pc:sldMk cId="2999830591" sldId="646"/>
        </pc:sldMkLst>
        <pc:spChg chg="mod">
          <ac:chgData name="Cesar Vazquez" userId="d180f55b4b932654" providerId="LiveId" clId="{A02CAAFD-E27A-4A56-8B41-E39A3C79A7E7}" dt="2023-06-24T09:41:50.820" v="1094" actId="20577"/>
          <ac:spMkLst>
            <pc:docMk/>
            <pc:sldMk cId="2999830591" sldId="646"/>
            <ac:spMk id="4" creationId="{0A71CC4B-6312-CA07-42AC-2B1C346A381F}"/>
          </ac:spMkLst>
        </pc:spChg>
      </pc:sldChg>
      <pc:sldChg chg="addSp delSp modSp mod">
        <pc:chgData name="Cesar Vazquez" userId="d180f55b4b932654" providerId="LiveId" clId="{A02CAAFD-E27A-4A56-8B41-E39A3C79A7E7}" dt="2023-06-25T13:53:29.841" v="4765"/>
        <pc:sldMkLst>
          <pc:docMk/>
          <pc:sldMk cId="4042013202" sldId="647"/>
        </pc:sldMkLst>
        <pc:spChg chg="mod">
          <ac:chgData name="Cesar Vazquez" userId="d180f55b4b932654" providerId="LiveId" clId="{A02CAAFD-E27A-4A56-8B41-E39A3C79A7E7}" dt="2023-06-24T11:46:08.613" v="2690" actId="1076"/>
          <ac:spMkLst>
            <pc:docMk/>
            <pc:sldMk cId="4042013202" sldId="647"/>
            <ac:spMk id="2" creationId="{6BDB5405-8A22-7476-4691-97942D428414}"/>
          </ac:spMkLst>
        </pc:spChg>
        <pc:spChg chg="add mod">
          <ac:chgData name="Cesar Vazquez" userId="d180f55b4b932654" providerId="LiveId" clId="{A02CAAFD-E27A-4A56-8B41-E39A3C79A7E7}" dt="2023-06-25T13:53:29.841" v="4765"/>
          <ac:spMkLst>
            <pc:docMk/>
            <pc:sldMk cId="4042013202" sldId="647"/>
            <ac:spMk id="3" creationId="{CE8EA6BF-E4B6-3F35-8919-95EC56602117}"/>
          </ac:spMkLst>
        </pc:spChg>
        <pc:spChg chg="del">
          <ac:chgData name="Cesar Vazquez" userId="d180f55b4b932654" providerId="LiveId" clId="{A02CAAFD-E27A-4A56-8B41-E39A3C79A7E7}" dt="2023-06-25T13:53:29.671" v="4764" actId="478"/>
          <ac:spMkLst>
            <pc:docMk/>
            <pc:sldMk cId="4042013202" sldId="647"/>
            <ac:spMk id="5" creationId="{C422CAD5-1FDB-7267-CFB6-3B970744AE94}"/>
          </ac:spMkLst>
        </pc:spChg>
        <pc:graphicFrameChg chg="mod">
          <ac:chgData name="Cesar Vazquez" userId="d180f55b4b932654" providerId="LiveId" clId="{A02CAAFD-E27A-4A56-8B41-E39A3C79A7E7}" dt="2023-06-24T11:47:19.825" v="2716"/>
          <ac:graphicFrameMkLst>
            <pc:docMk/>
            <pc:sldMk cId="4042013202" sldId="647"/>
            <ac:graphicFrameMk id="12" creationId="{C937C32C-C55F-4027-B3E6-8D762CE6DAFD}"/>
          </ac:graphicFrameMkLst>
        </pc:graphicFrameChg>
        <pc:picChg chg="mod">
          <ac:chgData name="Cesar Vazquez" userId="d180f55b4b932654" providerId="LiveId" clId="{A02CAAFD-E27A-4A56-8B41-E39A3C79A7E7}" dt="2023-06-24T15:26:45.567" v="3159" actId="1076"/>
          <ac:picMkLst>
            <pc:docMk/>
            <pc:sldMk cId="4042013202" sldId="647"/>
            <ac:picMk id="55" creationId="{FFDD3425-5658-72CD-2411-59EDC053CEED}"/>
          </ac:picMkLst>
        </pc:picChg>
      </pc:sldChg>
      <pc:sldChg chg="addSp delSp modSp mod">
        <pc:chgData name="Cesar Vazquez" userId="d180f55b4b932654" providerId="LiveId" clId="{A02CAAFD-E27A-4A56-8B41-E39A3C79A7E7}" dt="2023-06-25T13:53:51.396" v="4775"/>
        <pc:sldMkLst>
          <pc:docMk/>
          <pc:sldMk cId="3998007163" sldId="648"/>
        </pc:sldMkLst>
        <pc:spChg chg="add mod">
          <ac:chgData name="Cesar Vazquez" userId="d180f55b4b932654" providerId="LiveId" clId="{A02CAAFD-E27A-4A56-8B41-E39A3C79A7E7}" dt="2023-06-24T10:20:42.785" v="1471" actId="1076"/>
          <ac:spMkLst>
            <pc:docMk/>
            <pc:sldMk cId="3998007163" sldId="648"/>
            <ac:spMk id="3" creationId="{D738936C-1DED-31BA-AD3D-7A209E08F6CB}"/>
          </ac:spMkLst>
        </pc:spChg>
        <pc:spChg chg="add mod">
          <ac:chgData name="Cesar Vazquez" userId="d180f55b4b932654" providerId="LiveId" clId="{A02CAAFD-E27A-4A56-8B41-E39A3C79A7E7}" dt="2023-06-25T13:53:51.396" v="4775"/>
          <ac:spMkLst>
            <pc:docMk/>
            <pc:sldMk cId="3998007163" sldId="648"/>
            <ac:spMk id="4" creationId="{3B59C6E9-AFF5-D37B-46D4-F8E35A62F1DC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6" creationId="{A8B31171-CCBF-5A7C-F501-D60CE0FB2DA3}"/>
          </ac:spMkLst>
        </pc:spChg>
        <pc:spChg chg="del">
          <ac:chgData name="Cesar Vazquez" userId="d180f55b4b932654" providerId="LiveId" clId="{A02CAAFD-E27A-4A56-8B41-E39A3C79A7E7}" dt="2023-06-25T13:53:51.197" v="4774" actId="478"/>
          <ac:spMkLst>
            <pc:docMk/>
            <pc:sldMk cId="3998007163" sldId="648"/>
            <ac:spMk id="14" creationId="{A8CDF220-3E31-6E67-8D29-F3FB213E8569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15" creationId="{E41266E8-06A6-AB1A-2B07-22BE11D51B12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17" creationId="{2DD84079-AEF6-CD89-7C9C-2506186E5F3D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18" creationId="{F7A6BBDD-4F15-D3FE-1344-A18243D41D85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19" creationId="{801B1896-29BB-2831-CC21-EBB39BE05C4B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20" creationId="{93B7579B-B98C-A5B4-240C-6DC346E9AF7D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21" creationId="{01816506-85A4-7B1C-0D4A-DF7F9289B5E8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22" creationId="{C825E3B2-9673-458C-D7F6-586D68C74C63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23" creationId="{2B5E8DC7-652F-350F-E5B1-1F6A5B8FFB4C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26" creationId="{472D5023-BF6F-8D11-C02D-9FE636351305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27" creationId="{2F6210DF-0738-3551-8F85-F3158F48A368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28" creationId="{E6AE69B9-5906-801C-5DEE-96B458E6CC84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29" creationId="{80CACBBE-2A59-C69F-C6B4-DBDDA8B23CC2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33" creationId="{DD1A4DEB-5546-454A-AE34-5DE3ED782946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34" creationId="{DA2D69C4-2630-FAB1-70BB-4825BC692527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40" creationId="{0FE332D7-5F98-AF22-3319-01448ED7F7ED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41" creationId="{38533275-7432-64C8-1D53-EA43F5A6F9A1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43" creationId="{6194763D-275D-593F-DA27-BD25EE44424B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46" creationId="{DED65C36-93FC-3C2C-97C9-CD256BC11ECE}"/>
          </ac:spMkLst>
        </pc:spChg>
        <pc:spChg chg="mod">
          <ac:chgData name="Cesar Vazquez" userId="d180f55b4b932654" providerId="LiveId" clId="{A02CAAFD-E27A-4A56-8B41-E39A3C79A7E7}" dt="2023-06-24T10:20:52.785" v="1474" actId="1076"/>
          <ac:spMkLst>
            <pc:docMk/>
            <pc:sldMk cId="3998007163" sldId="648"/>
            <ac:spMk id="48" creationId="{8D58A36A-22B2-2406-1E71-1B5D2FC3E476}"/>
          </ac:spMkLst>
        </pc:spChg>
        <pc:picChg chg="mod">
          <ac:chgData name="Cesar Vazquez" userId="d180f55b4b932654" providerId="LiveId" clId="{A02CAAFD-E27A-4A56-8B41-E39A3C79A7E7}" dt="2023-06-24T10:20:52.785" v="1474" actId="1076"/>
          <ac:picMkLst>
            <pc:docMk/>
            <pc:sldMk cId="3998007163" sldId="648"/>
            <ac:picMk id="1028" creationId="{4D2195E7-B88A-D06B-AA2B-D788EC3B65D5}"/>
          </ac:picMkLst>
        </pc:picChg>
        <pc:cxnChg chg="mod">
          <ac:chgData name="Cesar Vazquez" userId="d180f55b4b932654" providerId="LiveId" clId="{A02CAAFD-E27A-4A56-8B41-E39A3C79A7E7}" dt="2023-06-24T10:20:52.785" v="1474" actId="1076"/>
          <ac:cxnSpMkLst>
            <pc:docMk/>
            <pc:sldMk cId="3998007163" sldId="648"/>
            <ac:cxnSpMk id="7" creationId="{256073A3-78CE-2012-531E-6C380A1BB117}"/>
          </ac:cxnSpMkLst>
        </pc:cxnChg>
        <pc:cxnChg chg="mod">
          <ac:chgData name="Cesar Vazquez" userId="d180f55b4b932654" providerId="LiveId" clId="{A02CAAFD-E27A-4A56-8B41-E39A3C79A7E7}" dt="2023-06-24T10:20:52.785" v="1474" actId="1076"/>
          <ac:cxnSpMkLst>
            <pc:docMk/>
            <pc:sldMk cId="3998007163" sldId="648"/>
            <ac:cxnSpMk id="16" creationId="{901BB87D-CC57-EC88-7325-ADF63B1296C7}"/>
          </ac:cxnSpMkLst>
        </pc:cxnChg>
        <pc:cxnChg chg="mod">
          <ac:chgData name="Cesar Vazquez" userId="d180f55b4b932654" providerId="LiveId" clId="{A02CAAFD-E27A-4A56-8B41-E39A3C79A7E7}" dt="2023-06-24T10:20:52.785" v="1474" actId="1076"/>
          <ac:cxnSpMkLst>
            <pc:docMk/>
            <pc:sldMk cId="3998007163" sldId="648"/>
            <ac:cxnSpMk id="36" creationId="{88C64EEA-2956-7C24-AE88-F36FCF85406D}"/>
          </ac:cxnSpMkLst>
        </pc:cxnChg>
        <pc:cxnChg chg="mod">
          <ac:chgData name="Cesar Vazquez" userId="d180f55b4b932654" providerId="LiveId" clId="{A02CAAFD-E27A-4A56-8B41-E39A3C79A7E7}" dt="2023-06-24T10:20:52.785" v="1474" actId="1076"/>
          <ac:cxnSpMkLst>
            <pc:docMk/>
            <pc:sldMk cId="3998007163" sldId="648"/>
            <ac:cxnSpMk id="38" creationId="{61579642-EE8C-0EB1-8E13-91712D3A6ADC}"/>
          </ac:cxnSpMkLst>
        </pc:cxnChg>
        <pc:cxnChg chg="mod">
          <ac:chgData name="Cesar Vazquez" userId="d180f55b4b932654" providerId="LiveId" clId="{A02CAAFD-E27A-4A56-8B41-E39A3C79A7E7}" dt="2023-06-24T10:20:52.785" v="1474" actId="1076"/>
          <ac:cxnSpMkLst>
            <pc:docMk/>
            <pc:sldMk cId="3998007163" sldId="648"/>
            <ac:cxnSpMk id="44" creationId="{CA948227-AAF3-833A-70D5-11874AC72364}"/>
          </ac:cxnSpMkLst>
        </pc:cxnChg>
      </pc:sldChg>
      <pc:sldChg chg="addSp delSp modSp mod modAnim modNotesTx">
        <pc:chgData name="Cesar Vazquez" userId="d180f55b4b932654" providerId="LiveId" clId="{A02CAAFD-E27A-4A56-8B41-E39A3C79A7E7}" dt="2023-06-25T18:01:54.196" v="5082" actId="20577"/>
        <pc:sldMkLst>
          <pc:docMk/>
          <pc:sldMk cId="2172776771" sldId="649"/>
        </pc:sldMkLst>
        <pc:spChg chg="del mod">
          <ac:chgData name="Cesar Vazquez" userId="d180f55b4b932654" providerId="LiveId" clId="{A02CAAFD-E27A-4A56-8B41-E39A3C79A7E7}" dt="2023-06-24T09:04:34.574" v="467" actId="478"/>
          <ac:spMkLst>
            <pc:docMk/>
            <pc:sldMk cId="2172776771" sldId="649"/>
            <ac:spMk id="4" creationId="{30F39EA5-906C-27F2-D3C8-D3A3CB91193F}"/>
          </ac:spMkLst>
        </pc:spChg>
        <pc:spChg chg="add mod">
          <ac:chgData name="Cesar Vazquez" userId="d180f55b4b932654" providerId="LiveId" clId="{A02CAAFD-E27A-4A56-8B41-E39A3C79A7E7}" dt="2023-06-25T13:52:29.638" v="4731"/>
          <ac:spMkLst>
            <pc:docMk/>
            <pc:sldMk cId="2172776771" sldId="649"/>
            <ac:spMk id="4" creationId="{E3352EA0-A017-CCB7-D729-5935DDBCC163}"/>
          </ac:spMkLst>
        </pc:spChg>
        <pc:spChg chg="mod">
          <ac:chgData name="Cesar Vazquez" userId="d180f55b4b932654" providerId="LiveId" clId="{A02CAAFD-E27A-4A56-8B41-E39A3C79A7E7}" dt="2023-06-24T09:06:41.074" v="519" actId="14100"/>
          <ac:spMkLst>
            <pc:docMk/>
            <pc:sldMk cId="2172776771" sldId="649"/>
            <ac:spMk id="5" creationId="{8C89AAF6-94F8-BD78-5912-D85B1D0BD6B4}"/>
          </ac:spMkLst>
        </pc:spChg>
        <pc:spChg chg="mod">
          <ac:chgData name="Cesar Vazquez" userId="d180f55b4b932654" providerId="LiveId" clId="{A02CAAFD-E27A-4A56-8B41-E39A3C79A7E7}" dt="2023-06-25T18:01:54.196" v="5082" actId="20577"/>
          <ac:spMkLst>
            <pc:docMk/>
            <pc:sldMk cId="2172776771" sldId="649"/>
            <ac:spMk id="6" creationId="{86C3E8A1-9BE4-4DF7-BA83-7D1F1ADAEF1D}"/>
          </ac:spMkLst>
        </pc:spChg>
        <pc:spChg chg="mod">
          <ac:chgData name="Cesar Vazquez" userId="d180f55b4b932654" providerId="LiveId" clId="{A02CAAFD-E27A-4A56-8B41-E39A3C79A7E7}" dt="2023-06-24T20:23:58.782" v="3852" actId="313"/>
          <ac:spMkLst>
            <pc:docMk/>
            <pc:sldMk cId="2172776771" sldId="649"/>
            <ac:spMk id="7" creationId="{B69EB255-EDC1-F52E-3537-259827FAD291}"/>
          </ac:spMkLst>
        </pc:spChg>
        <pc:spChg chg="mod">
          <ac:chgData name="Cesar Vazquez" userId="d180f55b4b932654" providerId="LiveId" clId="{A02CAAFD-E27A-4A56-8B41-E39A3C79A7E7}" dt="2023-06-24T09:05:56.820" v="509" actId="14100"/>
          <ac:spMkLst>
            <pc:docMk/>
            <pc:sldMk cId="2172776771" sldId="649"/>
            <ac:spMk id="8" creationId="{EFDE7610-DACF-4C7B-D1DB-9EFD33B6B93F}"/>
          </ac:spMkLst>
        </pc:spChg>
        <pc:spChg chg="add mod">
          <ac:chgData name="Cesar Vazquez" userId="d180f55b4b932654" providerId="LiveId" clId="{A02CAAFD-E27A-4A56-8B41-E39A3C79A7E7}" dt="2023-06-24T09:07:45.452" v="535" actId="14100"/>
          <ac:spMkLst>
            <pc:docMk/>
            <pc:sldMk cId="2172776771" sldId="649"/>
            <ac:spMk id="9" creationId="{F7A5ED43-E5B1-CF67-D08C-6A6AC505C366}"/>
          </ac:spMkLst>
        </pc:spChg>
        <pc:spChg chg="mod">
          <ac:chgData name="Cesar Vazquez" userId="d180f55b4b932654" providerId="LiveId" clId="{A02CAAFD-E27A-4A56-8B41-E39A3C79A7E7}" dt="2023-06-24T09:06:52.107" v="523" actId="1076"/>
          <ac:spMkLst>
            <pc:docMk/>
            <pc:sldMk cId="2172776771" sldId="649"/>
            <ac:spMk id="13" creationId="{C6B2F9E8-D937-1E9C-A665-034B31F290A4}"/>
          </ac:spMkLst>
        </pc:spChg>
        <pc:spChg chg="mod">
          <ac:chgData name="Cesar Vazquez" userId="d180f55b4b932654" providerId="LiveId" clId="{A02CAAFD-E27A-4A56-8B41-E39A3C79A7E7}" dt="2023-06-24T09:07:40.620" v="533" actId="1076"/>
          <ac:spMkLst>
            <pc:docMk/>
            <pc:sldMk cId="2172776771" sldId="649"/>
            <ac:spMk id="19" creationId="{29AA0181-4CB9-AF0E-4748-28B5CBBDD485}"/>
          </ac:spMkLst>
        </pc:spChg>
        <pc:spChg chg="mod">
          <ac:chgData name="Cesar Vazquez" userId="d180f55b4b932654" providerId="LiveId" clId="{A02CAAFD-E27A-4A56-8B41-E39A3C79A7E7}" dt="2023-06-24T09:05:24.238" v="483" actId="1076"/>
          <ac:spMkLst>
            <pc:docMk/>
            <pc:sldMk cId="2172776771" sldId="649"/>
            <ac:spMk id="22" creationId="{294D7945-E846-5EB2-7A2F-9D948E47A368}"/>
          </ac:spMkLst>
        </pc:spChg>
        <pc:spChg chg="mod">
          <ac:chgData name="Cesar Vazquez" userId="d180f55b4b932654" providerId="LiveId" clId="{A02CAAFD-E27A-4A56-8B41-E39A3C79A7E7}" dt="2023-06-24T09:06:27.410" v="516" actId="1076"/>
          <ac:spMkLst>
            <pc:docMk/>
            <pc:sldMk cId="2172776771" sldId="649"/>
            <ac:spMk id="24" creationId="{8E2A25D9-8A83-FF52-5AA2-C3FB850F87EC}"/>
          </ac:spMkLst>
        </pc:spChg>
        <pc:spChg chg="del">
          <ac:chgData name="Cesar Vazquez" userId="d180f55b4b932654" providerId="LiveId" clId="{A02CAAFD-E27A-4A56-8B41-E39A3C79A7E7}" dt="2023-06-25T13:52:29.257" v="4730" actId="478"/>
          <ac:spMkLst>
            <pc:docMk/>
            <pc:sldMk cId="2172776771" sldId="649"/>
            <ac:spMk id="49" creationId="{1A9AB00F-7278-7E5C-9BA1-BCB378CF2937}"/>
          </ac:spMkLst>
        </pc:spChg>
        <pc:picChg chg="mod">
          <ac:chgData name="Cesar Vazquez" userId="d180f55b4b932654" providerId="LiveId" clId="{A02CAAFD-E27A-4A56-8B41-E39A3C79A7E7}" dt="2023-06-24T09:06:48.364" v="522" actId="1076"/>
          <ac:picMkLst>
            <pc:docMk/>
            <pc:sldMk cId="2172776771" sldId="649"/>
            <ac:picMk id="3" creationId="{7FD3FD82-4FCD-9978-FB69-0635A86040B3}"/>
          </ac:picMkLst>
        </pc:picChg>
      </pc:sldChg>
      <pc:sldChg chg="addSp delSp modSp add del mod delAnim modAnim">
        <pc:chgData name="Cesar Vazquez" userId="d180f55b4b932654" providerId="LiveId" clId="{A02CAAFD-E27A-4A56-8B41-E39A3C79A7E7}" dt="2023-06-24T09:33:05.048" v="943" actId="47"/>
        <pc:sldMkLst>
          <pc:docMk/>
          <pc:sldMk cId="2322886020" sldId="651"/>
        </pc:sldMkLst>
        <pc:spChg chg="add mod">
          <ac:chgData name="Cesar Vazquez" userId="d180f55b4b932654" providerId="LiveId" clId="{A02CAAFD-E27A-4A56-8B41-E39A3C79A7E7}" dt="2023-06-24T09:22:28.476" v="849" actId="1076"/>
          <ac:spMkLst>
            <pc:docMk/>
            <pc:sldMk cId="2322886020" sldId="651"/>
            <ac:spMk id="3" creationId="{630E7675-61A4-FCCB-8580-B4D79C4C987E}"/>
          </ac:spMkLst>
        </pc:spChg>
        <pc:spChg chg="del">
          <ac:chgData name="Cesar Vazquez" userId="d180f55b4b932654" providerId="LiveId" clId="{A02CAAFD-E27A-4A56-8B41-E39A3C79A7E7}" dt="2023-06-24T09:17:07.484" v="602" actId="478"/>
          <ac:spMkLst>
            <pc:docMk/>
            <pc:sldMk cId="2322886020" sldId="651"/>
            <ac:spMk id="29" creationId="{5BB5F475-2C0D-51FF-59FB-4EB2DC8958EB}"/>
          </ac:spMkLst>
        </pc:spChg>
        <pc:spChg chg="del">
          <ac:chgData name="Cesar Vazquez" userId="d180f55b4b932654" providerId="LiveId" clId="{A02CAAFD-E27A-4A56-8B41-E39A3C79A7E7}" dt="2023-06-24T09:17:07.484" v="602" actId="478"/>
          <ac:spMkLst>
            <pc:docMk/>
            <pc:sldMk cId="2322886020" sldId="651"/>
            <ac:spMk id="30" creationId="{E4379CE3-1D80-8A5D-0997-BC69A08CCDBA}"/>
          </ac:spMkLst>
        </pc:spChg>
        <pc:spChg chg="del">
          <ac:chgData name="Cesar Vazquez" userId="d180f55b4b932654" providerId="LiveId" clId="{A02CAAFD-E27A-4A56-8B41-E39A3C79A7E7}" dt="2023-06-24T09:17:07.484" v="602" actId="478"/>
          <ac:spMkLst>
            <pc:docMk/>
            <pc:sldMk cId="2322886020" sldId="651"/>
            <ac:spMk id="31" creationId="{CC8B1A74-CA51-DA4B-D877-542F92A15623}"/>
          </ac:spMkLst>
        </pc:spChg>
        <pc:spChg chg="del">
          <ac:chgData name="Cesar Vazquez" userId="d180f55b4b932654" providerId="LiveId" clId="{A02CAAFD-E27A-4A56-8B41-E39A3C79A7E7}" dt="2023-06-24T09:17:07.484" v="602" actId="478"/>
          <ac:spMkLst>
            <pc:docMk/>
            <pc:sldMk cId="2322886020" sldId="651"/>
            <ac:spMk id="32" creationId="{B17E7434-3846-1939-B564-D1065ECF8117}"/>
          </ac:spMkLst>
        </pc:spChg>
        <pc:spChg chg="del">
          <ac:chgData name="Cesar Vazquez" userId="d180f55b4b932654" providerId="LiveId" clId="{A02CAAFD-E27A-4A56-8B41-E39A3C79A7E7}" dt="2023-06-24T09:17:07.484" v="602" actId="478"/>
          <ac:spMkLst>
            <pc:docMk/>
            <pc:sldMk cId="2322886020" sldId="651"/>
            <ac:spMk id="33" creationId="{EDF02EC9-E53C-0173-B4F1-4D9EC1F72EAC}"/>
          </ac:spMkLst>
        </pc:spChg>
        <pc:spChg chg="del">
          <ac:chgData name="Cesar Vazquez" userId="d180f55b4b932654" providerId="LiveId" clId="{A02CAAFD-E27A-4A56-8B41-E39A3C79A7E7}" dt="2023-06-24T09:17:07.484" v="602" actId="478"/>
          <ac:spMkLst>
            <pc:docMk/>
            <pc:sldMk cId="2322886020" sldId="651"/>
            <ac:spMk id="34" creationId="{C52BFC94-C9EB-57D4-F42D-6B7243CA7B79}"/>
          </ac:spMkLst>
        </pc:spChg>
        <pc:spChg chg="del">
          <ac:chgData name="Cesar Vazquez" userId="d180f55b4b932654" providerId="LiveId" clId="{A02CAAFD-E27A-4A56-8B41-E39A3C79A7E7}" dt="2023-06-24T09:17:07.484" v="602" actId="478"/>
          <ac:spMkLst>
            <pc:docMk/>
            <pc:sldMk cId="2322886020" sldId="651"/>
            <ac:spMk id="35" creationId="{B9B7974C-CC11-A106-D753-D3582D962911}"/>
          </ac:spMkLst>
        </pc:spChg>
        <pc:spChg chg="del">
          <ac:chgData name="Cesar Vazquez" userId="d180f55b4b932654" providerId="LiveId" clId="{A02CAAFD-E27A-4A56-8B41-E39A3C79A7E7}" dt="2023-06-24T09:17:07.484" v="602" actId="478"/>
          <ac:spMkLst>
            <pc:docMk/>
            <pc:sldMk cId="2322886020" sldId="651"/>
            <ac:spMk id="36" creationId="{28894346-9528-6EFE-CA63-56F3D808DE54}"/>
          </ac:spMkLst>
        </pc:spChg>
        <pc:spChg chg="del mod">
          <ac:chgData name="Cesar Vazquez" userId="d180f55b4b932654" providerId="LiveId" clId="{A02CAAFD-E27A-4A56-8B41-E39A3C79A7E7}" dt="2023-06-24T09:17:10.041" v="604" actId="478"/>
          <ac:spMkLst>
            <pc:docMk/>
            <pc:sldMk cId="2322886020" sldId="651"/>
            <ac:spMk id="38" creationId="{7C686FF3-A94C-95CD-5126-E8E3F35A8D98}"/>
          </ac:spMkLst>
        </pc:spChg>
        <pc:spChg chg="mod">
          <ac:chgData name="Cesar Vazquez" userId="d180f55b4b932654" providerId="LiveId" clId="{A02CAAFD-E27A-4A56-8B41-E39A3C79A7E7}" dt="2023-06-24T09:17:15.549" v="606" actId="20577"/>
          <ac:spMkLst>
            <pc:docMk/>
            <pc:sldMk cId="2322886020" sldId="651"/>
            <ac:spMk id="41" creationId="{790C1E95-DBD4-2F1E-D0AD-26D1D7317AFC}"/>
          </ac:spMkLst>
        </pc:spChg>
        <pc:grpChg chg="del">
          <ac:chgData name="Cesar Vazquez" userId="d180f55b4b932654" providerId="LiveId" clId="{A02CAAFD-E27A-4A56-8B41-E39A3C79A7E7}" dt="2023-06-24T09:17:04.950" v="599" actId="478"/>
          <ac:grpSpMkLst>
            <pc:docMk/>
            <pc:sldMk cId="2322886020" sldId="651"/>
            <ac:grpSpMk id="24" creationId="{E0E908D0-0381-3D7E-4834-97FD676CC3B3}"/>
          </ac:grpSpMkLst>
        </pc:grpChg>
        <pc:picChg chg="del">
          <ac:chgData name="Cesar Vazquez" userId="d180f55b4b932654" providerId="LiveId" clId="{A02CAAFD-E27A-4A56-8B41-E39A3C79A7E7}" dt="2023-06-24T09:17:05.867" v="600" actId="478"/>
          <ac:picMkLst>
            <pc:docMk/>
            <pc:sldMk cId="2322886020" sldId="651"/>
            <ac:picMk id="8" creationId="{E57388BD-5E1A-9157-37EF-4856634BBFD9}"/>
          </ac:picMkLst>
        </pc:picChg>
        <pc:picChg chg="del">
          <ac:chgData name="Cesar Vazquez" userId="d180f55b4b932654" providerId="LiveId" clId="{A02CAAFD-E27A-4A56-8B41-E39A3C79A7E7}" dt="2023-06-24T09:17:06.343" v="601" actId="478"/>
          <ac:picMkLst>
            <pc:docMk/>
            <pc:sldMk cId="2322886020" sldId="651"/>
            <ac:picMk id="9" creationId="{696A3E97-C7D9-706F-746F-59E3EC7A68EB}"/>
          </ac:picMkLst>
        </pc:picChg>
      </pc:sldChg>
      <pc:sldChg chg="addSp delSp modSp add del mod delAnim modAnim">
        <pc:chgData name="Cesar Vazquez" userId="d180f55b4b932654" providerId="LiveId" clId="{A02CAAFD-E27A-4A56-8B41-E39A3C79A7E7}" dt="2023-06-24T19:41:57.412" v="3700" actId="47"/>
        <pc:sldMkLst>
          <pc:docMk/>
          <pc:sldMk cId="657368221" sldId="652"/>
        </pc:sldMkLst>
        <pc:spChg chg="del mod">
          <ac:chgData name="Cesar Vazquez" userId="d180f55b4b932654" providerId="LiveId" clId="{A02CAAFD-E27A-4A56-8B41-E39A3C79A7E7}" dt="2023-06-24T18:08:01.582" v="3571" actId="478"/>
          <ac:spMkLst>
            <pc:docMk/>
            <pc:sldMk cId="657368221" sldId="652"/>
            <ac:spMk id="4" creationId="{B987B849-EBB9-7B57-CA98-F6F562999EFE}"/>
          </ac:spMkLst>
        </pc:spChg>
        <pc:spChg chg="add mod">
          <ac:chgData name="Cesar Vazquez" userId="d180f55b4b932654" providerId="LiveId" clId="{A02CAAFD-E27A-4A56-8B41-E39A3C79A7E7}" dt="2023-06-24T19:36:49.551" v="3611" actId="1076"/>
          <ac:spMkLst>
            <pc:docMk/>
            <pc:sldMk cId="657368221" sldId="652"/>
            <ac:spMk id="5" creationId="{7AC15591-79A6-BCD5-88E5-03178A31C33B}"/>
          </ac:spMkLst>
        </pc:spChg>
        <pc:spChg chg="add mod">
          <ac:chgData name="Cesar Vazquez" userId="d180f55b4b932654" providerId="LiveId" clId="{A02CAAFD-E27A-4A56-8B41-E39A3C79A7E7}" dt="2023-06-24T18:08:01.870" v="3572"/>
          <ac:spMkLst>
            <pc:docMk/>
            <pc:sldMk cId="657368221" sldId="652"/>
            <ac:spMk id="10" creationId="{AD37DF63-9D96-7117-EEB1-5A181A9F9A66}"/>
          </ac:spMkLst>
        </pc:spChg>
        <pc:spChg chg="del">
          <ac:chgData name="Cesar Vazquez" userId="d180f55b4b932654" providerId="LiveId" clId="{A02CAAFD-E27A-4A56-8B41-E39A3C79A7E7}" dt="2023-06-24T09:23:53.397" v="865" actId="478"/>
          <ac:spMkLst>
            <pc:docMk/>
            <pc:sldMk cId="657368221" sldId="652"/>
            <ac:spMk id="41" creationId="{790C1E95-DBD4-2F1E-D0AD-26D1D7317AFC}"/>
          </ac:spMkLst>
        </pc:spChg>
        <pc:picChg chg="add del mod">
          <ac:chgData name="Cesar Vazquez" userId="d180f55b4b932654" providerId="LiveId" clId="{A02CAAFD-E27A-4A56-8B41-E39A3C79A7E7}" dt="2023-06-24T09:26:19.301" v="889" actId="478"/>
          <ac:picMkLst>
            <pc:docMk/>
            <pc:sldMk cId="657368221" sldId="652"/>
            <ac:picMk id="7" creationId="{269EDD44-59D6-3578-3A94-610247D8D7FF}"/>
          </ac:picMkLst>
        </pc:picChg>
        <pc:picChg chg="add del mod">
          <ac:chgData name="Cesar Vazquez" userId="d180f55b4b932654" providerId="LiveId" clId="{A02CAAFD-E27A-4A56-8B41-E39A3C79A7E7}" dt="2023-06-24T09:43:22.641" v="1102" actId="478"/>
          <ac:picMkLst>
            <pc:docMk/>
            <pc:sldMk cId="657368221" sldId="652"/>
            <ac:picMk id="8" creationId="{4CEC2AE9-4A35-BA1C-D462-5E7D9D00587A}"/>
          </ac:picMkLst>
        </pc:picChg>
        <pc:picChg chg="add mod">
          <ac:chgData name="Cesar Vazquez" userId="d180f55b4b932654" providerId="LiveId" clId="{A02CAAFD-E27A-4A56-8B41-E39A3C79A7E7}" dt="2023-06-24T09:43:22.816" v="1103"/>
          <ac:picMkLst>
            <pc:docMk/>
            <pc:sldMk cId="657368221" sldId="652"/>
            <ac:picMk id="9" creationId="{DC71373E-BB31-DCD0-4439-7C86441E5C49}"/>
          </ac:picMkLst>
        </pc:picChg>
        <pc:picChg chg="del">
          <ac:chgData name="Cesar Vazquez" userId="d180f55b4b932654" providerId="LiveId" clId="{A02CAAFD-E27A-4A56-8B41-E39A3C79A7E7}" dt="2023-06-24T09:23:52.258" v="864" actId="478"/>
          <ac:picMkLst>
            <pc:docMk/>
            <pc:sldMk cId="657368221" sldId="652"/>
            <ac:picMk id="27" creationId="{C942DAE3-954B-E97D-9BEE-D6BB167A9355}"/>
          </ac:picMkLst>
        </pc:picChg>
        <pc:cxnChg chg="add del mod">
          <ac:chgData name="Cesar Vazquez" userId="d180f55b4b932654" providerId="LiveId" clId="{A02CAAFD-E27A-4A56-8B41-E39A3C79A7E7}" dt="2023-06-24T19:20:18.304" v="3584" actId="478"/>
          <ac:cxnSpMkLst>
            <pc:docMk/>
            <pc:sldMk cId="657368221" sldId="652"/>
            <ac:cxnSpMk id="7" creationId="{5CCBB302-8843-3139-085A-9B98E755EAE5}"/>
          </ac:cxnSpMkLst>
        </pc:cxnChg>
        <pc:cxnChg chg="add del mod">
          <ac:chgData name="Cesar Vazquez" userId="d180f55b4b932654" providerId="LiveId" clId="{A02CAAFD-E27A-4A56-8B41-E39A3C79A7E7}" dt="2023-06-24T19:20:19.056" v="3585" actId="478"/>
          <ac:cxnSpMkLst>
            <pc:docMk/>
            <pc:sldMk cId="657368221" sldId="652"/>
            <ac:cxnSpMk id="8" creationId="{07F73248-DF10-4C0C-2A48-E79F79B1D813}"/>
          </ac:cxnSpMkLst>
        </pc:cxnChg>
      </pc:sldChg>
      <pc:sldChg chg="addSp delSp modSp add del mod delAnim modAnim">
        <pc:chgData name="Cesar Vazquez" userId="d180f55b4b932654" providerId="LiveId" clId="{A02CAAFD-E27A-4A56-8B41-E39A3C79A7E7}" dt="2023-06-25T09:12:12.359" v="3893" actId="47"/>
        <pc:sldMkLst>
          <pc:docMk/>
          <pc:sldMk cId="2619788335" sldId="653"/>
        </pc:sldMkLst>
        <pc:spChg chg="add del mod">
          <ac:chgData name="Cesar Vazquez" userId="d180f55b4b932654" providerId="LiveId" clId="{A02CAAFD-E27A-4A56-8B41-E39A3C79A7E7}" dt="2023-06-24T19:42:11.171" v="3704" actId="478"/>
          <ac:spMkLst>
            <pc:docMk/>
            <pc:sldMk cId="2619788335" sldId="653"/>
            <ac:spMk id="9" creationId="{ADC9BF03-082D-B42B-8550-69431EEF751C}"/>
          </ac:spMkLst>
        </pc:spChg>
        <pc:spChg chg="del mod">
          <ac:chgData name="Cesar Vazquez" userId="d180f55b4b932654" providerId="LiveId" clId="{A02CAAFD-E27A-4A56-8B41-E39A3C79A7E7}" dt="2023-06-24T18:08:11.104" v="3577" actId="478"/>
          <ac:spMkLst>
            <pc:docMk/>
            <pc:sldMk cId="2619788335" sldId="653"/>
            <ac:spMk id="13" creationId="{619A91F1-3FF1-E2AB-8B44-6D4AC3719ADA}"/>
          </ac:spMkLst>
        </pc:spChg>
        <pc:spChg chg="add del mod">
          <ac:chgData name="Cesar Vazquez" userId="d180f55b4b932654" providerId="LiveId" clId="{A02CAAFD-E27A-4A56-8B41-E39A3C79A7E7}" dt="2023-06-24T19:45:31.619" v="3793" actId="478"/>
          <ac:spMkLst>
            <pc:docMk/>
            <pc:sldMk cId="2619788335" sldId="653"/>
            <ac:spMk id="14" creationId="{76B8CCDB-29DC-2657-F79C-C37135F59F76}"/>
          </ac:spMkLst>
        </pc:spChg>
        <pc:spChg chg="add mod">
          <ac:chgData name="Cesar Vazquez" userId="d180f55b4b932654" providerId="LiveId" clId="{A02CAAFD-E27A-4A56-8B41-E39A3C79A7E7}" dt="2023-06-24T19:45:31.865" v="3794"/>
          <ac:spMkLst>
            <pc:docMk/>
            <pc:sldMk cId="2619788335" sldId="653"/>
            <ac:spMk id="16" creationId="{4AF27BF3-3E67-04E5-5755-3BFB60E32BF3}"/>
          </ac:spMkLst>
        </pc:spChg>
        <pc:spChg chg="add del mod">
          <ac:chgData name="Cesar Vazquez" userId="d180f55b4b932654" providerId="LiveId" clId="{A02CAAFD-E27A-4A56-8B41-E39A3C79A7E7}" dt="2023-06-24T19:43:20.177" v="3788" actId="478"/>
          <ac:spMkLst>
            <pc:docMk/>
            <pc:sldMk cId="2619788335" sldId="653"/>
            <ac:spMk id="41" creationId="{790C1E95-DBD4-2F1E-D0AD-26D1D7317AFC}"/>
          </ac:spMkLst>
        </pc:spChg>
        <pc:grpChg chg="mod">
          <ac:chgData name="Cesar Vazquez" userId="d180f55b4b932654" providerId="LiveId" clId="{A02CAAFD-E27A-4A56-8B41-E39A3C79A7E7}" dt="2023-06-24T10:11:28.168" v="1359" actId="1076"/>
          <ac:grpSpMkLst>
            <pc:docMk/>
            <pc:sldMk cId="2619788335" sldId="653"/>
            <ac:grpSpMk id="28" creationId="{F2CD1E1B-A1C5-5597-55DE-ED81E1AF151C}"/>
          </ac:grpSpMkLst>
        </pc:grpChg>
        <pc:graphicFrameChg chg="add mod modGraphic">
          <ac:chgData name="Cesar Vazquez" userId="d180f55b4b932654" providerId="LiveId" clId="{A02CAAFD-E27A-4A56-8B41-E39A3C79A7E7}" dt="2023-06-24T19:43:18.812" v="3787" actId="20577"/>
          <ac:graphicFrameMkLst>
            <pc:docMk/>
            <pc:sldMk cId="2619788335" sldId="653"/>
            <ac:graphicFrameMk id="15" creationId="{D45A5275-DB7F-0E5F-994F-ECCA931A98E1}"/>
          </ac:graphicFrameMkLst>
        </pc:graphicFrameChg>
        <pc:picChg chg="add mod">
          <ac:chgData name="Cesar Vazquez" userId="d180f55b4b932654" providerId="LiveId" clId="{A02CAAFD-E27A-4A56-8B41-E39A3C79A7E7}" dt="2023-06-24T09:43:41.667" v="1107"/>
          <ac:picMkLst>
            <pc:docMk/>
            <pc:sldMk cId="2619788335" sldId="653"/>
            <ac:picMk id="3" creationId="{8461E706-D423-8385-0C8D-AC74FA3E4EE5}"/>
          </ac:picMkLst>
        </pc:picChg>
        <pc:picChg chg="add mod">
          <ac:chgData name="Cesar Vazquez" userId="d180f55b4b932654" providerId="LiveId" clId="{A02CAAFD-E27A-4A56-8B41-E39A3C79A7E7}" dt="2023-06-24T09:43:41.667" v="1107"/>
          <ac:picMkLst>
            <pc:docMk/>
            <pc:sldMk cId="2619788335" sldId="653"/>
            <ac:picMk id="4" creationId="{B36FD5D3-CB8F-76C1-08DD-419A76C991F6}"/>
          </ac:picMkLst>
        </pc:picChg>
        <pc:picChg chg="del">
          <ac:chgData name="Cesar Vazquez" userId="d180f55b4b932654" providerId="LiveId" clId="{A02CAAFD-E27A-4A56-8B41-E39A3C79A7E7}" dt="2023-06-24T19:42:10.623" v="3703" actId="478"/>
          <ac:picMkLst>
            <pc:docMk/>
            <pc:sldMk cId="2619788335" sldId="653"/>
            <ac:picMk id="7" creationId="{17EFD773-9219-DD6E-1484-A193CA3A0843}"/>
          </ac:picMkLst>
        </pc:picChg>
        <pc:picChg chg="del">
          <ac:chgData name="Cesar Vazquez" userId="d180f55b4b932654" providerId="LiveId" clId="{A02CAAFD-E27A-4A56-8B41-E39A3C79A7E7}" dt="2023-06-24T09:43:40.591" v="1105" actId="478"/>
          <ac:picMkLst>
            <pc:docMk/>
            <pc:sldMk cId="2619788335" sldId="653"/>
            <ac:picMk id="8" creationId="{E57388BD-5E1A-9157-37EF-4856634BBFD9}"/>
          </ac:picMkLst>
        </pc:picChg>
        <pc:picChg chg="del">
          <ac:chgData name="Cesar Vazquez" userId="d180f55b4b932654" providerId="LiveId" clId="{A02CAAFD-E27A-4A56-8B41-E39A3C79A7E7}" dt="2023-06-24T09:43:41.016" v="1106" actId="478"/>
          <ac:picMkLst>
            <pc:docMk/>
            <pc:sldMk cId="2619788335" sldId="653"/>
            <ac:picMk id="9" creationId="{696A3E97-C7D9-706F-746F-59E3EC7A68EB}"/>
          </ac:picMkLst>
        </pc:picChg>
        <pc:cxnChg chg="add del mod">
          <ac:chgData name="Cesar Vazquez" userId="d180f55b4b932654" providerId="LiveId" clId="{A02CAAFD-E27A-4A56-8B41-E39A3C79A7E7}" dt="2023-06-24T19:20:23.811" v="3588" actId="478"/>
          <ac:cxnSpMkLst>
            <pc:docMk/>
            <pc:sldMk cId="2619788335" sldId="653"/>
            <ac:cxnSpMk id="5" creationId="{D6EE44A6-E96C-B1D9-A95C-3BA9BE76935A}"/>
          </ac:cxnSpMkLst>
        </pc:cxnChg>
        <pc:cxnChg chg="add del mod">
          <ac:chgData name="Cesar Vazquez" userId="d180f55b4b932654" providerId="LiveId" clId="{A02CAAFD-E27A-4A56-8B41-E39A3C79A7E7}" dt="2023-06-24T19:20:24.873" v="3589" actId="478"/>
          <ac:cxnSpMkLst>
            <pc:docMk/>
            <pc:sldMk cId="2619788335" sldId="653"/>
            <ac:cxnSpMk id="8" creationId="{DADF3782-CE86-7162-9A0C-BA96B2118FC0}"/>
          </ac:cxnSpMkLst>
        </pc:cxnChg>
      </pc:sldChg>
      <pc:sldChg chg="add del ord">
        <pc:chgData name="Cesar Vazquez" userId="d180f55b4b932654" providerId="LiveId" clId="{A02CAAFD-E27A-4A56-8B41-E39A3C79A7E7}" dt="2023-06-24T09:41:27.682" v="1052" actId="47"/>
        <pc:sldMkLst>
          <pc:docMk/>
          <pc:sldMk cId="2993365660" sldId="654"/>
        </pc:sldMkLst>
      </pc:sldChg>
      <pc:sldChg chg="addSp delSp modSp add mod ord">
        <pc:chgData name="Cesar Vazquez" userId="d180f55b4b932654" providerId="LiveId" clId="{A02CAAFD-E27A-4A56-8B41-E39A3C79A7E7}" dt="2023-06-25T17:26:29.765" v="5047" actId="20577"/>
        <pc:sldMkLst>
          <pc:docMk/>
          <pc:sldMk cId="3146357754" sldId="654"/>
        </pc:sldMkLst>
        <pc:spChg chg="del">
          <ac:chgData name="Cesar Vazquez" userId="d180f55b4b932654" providerId="LiveId" clId="{A02CAAFD-E27A-4A56-8B41-E39A3C79A7E7}" dt="2023-06-25T13:53:17.299" v="4756" actId="478"/>
          <ac:spMkLst>
            <pc:docMk/>
            <pc:sldMk cId="3146357754" sldId="654"/>
            <ac:spMk id="2" creationId="{71CA5C53-4834-5277-3C48-BB76DA7348C2}"/>
          </ac:spMkLst>
        </pc:spChg>
        <pc:spChg chg="mod">
          <ac:chgData name="Cesar Vazquez" userId="d180f55b4b932654" providerId="LiveId" clId="{A02CAAFD-E27A-4A56-8B41-E39A3C79A7E7}" dt="2023-06-25T17:26:29.765" v="5047" actId="20577"/>
          <ac:spMkLst>
            <pc:docMk/>
            <pc:sldMk cId="3146357754" sldId="654"/>
            <ac:spMk id="4" creationId="{0A71CC4B-6312-CA07-42AC-2B1C346A381F}"/>
          </ac:spMkLst>
        </pc:spChg>
        <pc:spChg chg="add mod">
          <ac:chgData name="Cesar Vazquez" userId="d180f55b4b932654" providerId="LiveId" clId="{A02CAAFD-E27A-4A56-8B41-E39A3C79A7E7}" dt="2023-06-25T13:53:17.489" v="4757"/>
          <ac:spMkLst>
            <pc:docMk/>
            <pc:sldMk cId="3146357754" sldId="654"/>
            <ac:spMk id="7" creationId="{9FE5FF6C-9080-BD47-BD87-26D66A542DE3}"/>
          </ac:spMkLst>
        </pc:spChg>
        <pc:spChg chg="mod">
          <ac:chgData name="Cesar Vazquez" userId="d180f55b4b932654" providerId="LiveId" clId="{A02CAAFD-E27A-4A56-8B41-E39A3C79A7E7}" dt="2023-06-24T14:00:13.831" v="3117" actId="14100"/>
          <ac:spMkLst>
            <pc:docMk/>
            <pc:sldMk cId="3146357754" sldId="654"/>
            <ac:spMk id="9" creationId="{D42CA2F6-3E18-B092-60BB-F6BC27F25E21}"/>
          </ac:spMkLst>
        </pc:spChg>
        <pc:spChg chg="mod">
          <ac:chgData name="Cesar Vazquez" userId="d180f55b4b932654" providerId="LiveId" clId="{A02CAAFD-E27A-4A56-8B41-E39A3C79A7E7}" dt="2023-06-24T11:45:39.560" v="2688" actId="1076"/>
          <ac:spMkLst>
            <pc:docMk/>
            <pc:sldMk cId="3146357754" sldId="654"/>
            <ac:spMk id="10" creationId="{9DF24567-5449-3A19-3ECB-988A125CB10A}"/>
          </ac:spMkLst>
        </pc:spChg>
        <pc:spChg chg="add mod">
          <ac:chgData name="Cesar Vazquez" userId="d180f55b4b932654" providerId="LiveId" clId="{A02CAAFD-E27A-4A56-8B41-E39A3C79A7E7}" dt="2023-06-24T13:56:57.080" v="3107" actId="1076"/>
          <ac:spMkLst>
            <pc:docMk/>
            <pc:sldMk cId="3146357754" sldId="654"/>
            <ac:spMk id="14" creationId="{6903AA93-566A-B033-497E-41596AF8AD9A}"/>
          </ac:spMkLst>
        </pc:spChg>
        <pc:picChg chg="add mod">
          <ac:chgData name="Cesar Vazquez" userId="d180f55b4b932654" providerId="LiveId" clId="{A02CAAFD-E27A-4A56-8B41-E39A3C79A7E7}" dt="2023-06-24T13:56:55.835" v="3106" actId="1076"/>
          <ac:picMkLst>
            <pc:docMk/>
            <pc:sldMk cId="3146357754" sldId="654"/>
            <ac:picMk id="8" creationId="{AD2BE88E-8736-38A3-E302-BC4F8A98DB78}"/>
          </ac:picMkLst>
        </pc:picChg>
        <pc:picChg chg="mod">
          <ac:chgData name="Cesar Vazquez" userId="d180f55b4b932654" providerId="LiveId" clId="{A02CAAFD-E27A-4A56-8B41-E39A3C79A7E7}" dt="2023-06-24T11:45:37.708" v="2687" actId="1076"/>
          <ac:picMkLst>
            <pc:docMk/>
            <pc:sldMk cId="3146357754" sldId="654"/>
            <ac:picMk id="12" creationId="{1022DE33-9C59-E9E7-6B60-8B4758240204}"/>
          </ac:picMkLst>
        </pc:picChg>
        <pc:picChg chg="add mod">
          <ac:chgData name="Cesar Vazquez" userId="d180f55b4b932654" providerId="LiveId" clId="{A02CAAFD-E27A-4A56-8B41-E39A3C79A7E7}" dt="2023-06-24T13:56:58.069" v="3108" actId="1076"/>
          <ac:picMkLst>
            <pc:docMk/>
            <pc:sldMk cId="3146357754" sldId="654"/>
            <ac:picMk id="13" creationId="{A13B5F22-5C74-8021-6C88-FE1FC45A8136}"/>
          </ac:picMkLst>
        </pc:picChg>
        <pc:picChg chg="del">
          <ac:chgData name="Cesar Vazquez" userId="d180f55b4b932654" providerId="LiveId" clId="{A02CAAFD-E27A-4A56-8B41-E39A3C79A7E7}" dt="2023-06-24T11:39:59.734" v="2623" actId="478"/>
          <ac:picMkLst>
            <pc:docMk/>
            <pc:sldMk cId="3146357754" sldId="654"/>
            <ac:picMk id="3078" creationId="{81863C00-035C-DD0D-1ECE-AEE2E74417A3}"/>
          </ac:picMkLst>
        </pc:picChg>
        <pc:picChg chg="del mod">
          <ac:chgData name="Cesar Vazquez" userId="d180f55b4b932654" providerId="LiveId" clId="{A02CAAFD-E27A-4A56-8B41-E39A3C79A7E7}" dt="2023-06-24T11:43:23.154" v="2636" actId="478"/>
          <ac:picMkLst>
            <pc:docMk/>
            <pc:sldMk cId="3146357754" sldId="654"/>
            <ac:picMk id="3082" creationId="{085824A3-2616-2807-0877-7BCB03795317}"/>
          </ac:picMkLst>
        </pc:picChg>
      </pc:sldChg>
      <pc:sldChg chg="addSp delSp modSp add del mod modTransition delAnim modAnim">
        <pc:chgData name="Cesar Vazquez" userId="d180f55b4b932654" providerId="LiveId" clId="{A02CAAFD-E27A-4A56-8B41-E39A3C79A7E7}" dt="2023-06-24T11:05:25.504" v="1914" actId="47"/>
        <pc:sldMkLst>
          <pc:docMk/>
          <pc:sldMk cId="2306430782" sldId="655"/>
        </pc:sldMkLst>
        <pc:spChg chg="del">
          <ac:chgData name="Cesar Vazquez" userId="d180f55b4b932654" providerId="LiveId" clId="{A02CAAFD-E27A-4A56-8B41-E39A3C79A7E7}" dt="2023-06-24T10:22:17.555" v="1490" actId="478"/>
          <ac:spMkLst>
            <pc:docMk/>
            <pc:sldMk cId="2306430782" sldId="655"/>
            <ac:spMk id="5" creationId="{7AC15591-79A6-BCD5-88E5-03178A31C33B}"/>
          </ac:spMkLst>
        </pc:spChg>
        <pc:spChg chg="add mod">
          <ac:chgData name="Cesar Vazquez" userId="d180f55b4b932654" providerId="LiveId" clId="{A02CAAFD-E27A-4A56-8B41-E39A3C79A7E7}" dt="2023-06-24T11:01:36.598" v="1835" actId="1076"/>
          <ac:spMkLst>
            <pc:docMk/>
            <pc:sldMk cId="2306430782" sldId="655"/>
            <ac:spMk id="7" creationId="{6491E6F6-9B90-1466-2BD5-6027F2165DC8}"/>
          </ac:spMkLst>
        </pc:spChg>
        <pc:spChg chg="add mod">
          <ac:chgData name="Cesar Vazquez" userId="d180f55b4b932654" providerId="LiveId" clId="{A02CAAFD-E27A-4A56-8B41-E39A3C79A7E7}" dt="2023-06-24T11:01:49.652" v="1840" actId="1076"/>
          <ac:spMkLst>
            <pc:docMk/>
            <pc:sldMk cId="2306430782" sldId="655"/>
            <ac:spMk id="9" creationId="{3FB6E308-6266-8F9C-486C-2AE7FB57B7A2}"/>
          </ac:spMkLst>
        </pc:spChg>
        <pc:spChg chg="add mod">
          <ac:chgData name="Cesar Vazquez" userId="d180f55b4b932654" providerId="LiveId" clId="{A02CAAFD-E27A-4A56-8B41-E39A3C79A7E7}" dt="2023-06-24T11:02:55.194" v="1876" actId="207"/>
          <ac:spMkLst>
            <pc:docMk/>
            <pc:sldMk cId="2306430782" sldId="655"/>
            <ac:spMk id="12" creationId="{CFED3EA6-4366-66E3-1747-8B650B28DB4D}"/>
          </ac:spMkLst>
        </pc:spChg>
        <pc:spChg chg="add mod">
          <ac:chgData name="Cesar Vazquez" userId="d180f55b4b932654" providerId="LiveId" clId="{A02CAAFD-E27A-4A56-8B41-E39A3C79A7E7}" dt="2023-06-24T11:02:55.194" v="1876" actId="207"/>
          <ac:spMkLst>
            <pc:docMk/>
            <pc:sldMk cId="2306430782" sldId="655"/>
            <ac:spMk id="13" creationId="{064C45F4-55C0-EAF7-100E-CE5D93656AD8}"/>
          </ac:spMkLst>
        </pc:spChg>
        <pc:spChg chg="add mod">
          <ac:chgData name="Cesar Vazquez" userId="d180f55b4b932654" providerId="LiveId" clId="{A02CAAFD-E27A-4A56-8B41-E39A3C79A7E7}" dt="2023-06-24T11:05:01.795" v="1909" actId="1076"/>
          <ac:spMkLst>
            <pc:docMk/>
            <pc:sldMk cId="2306430782" sldId="655"/>
            <ac:spMk id="14" creationId="{3A68DE8E-D526-AFDA-B534-381DD7BB1304}"/>
          </ac:spMkLst>
        </pc:spChg>
        <pc:spChg chg="add mod">
          <ac:chgData name="Cesar Vazquez" userId="d180f55b4b932654" providerId="LiveId" clId="{A02CAAFD-E27A-4A56-8B41-E39A3C79A7E7}" dt="2023-06-24T11:01:41.202" v="1836" actId="1076"/>
          <ac:spMkLst>
            <pc:docMk/>
            <pc:sldMk cId="2306430782" sldId="655"/>
            <ac:spMk id="15" creationId="{35D35AB5-3B7A-A316-AED0-75A58A778663}"/>
          </ac:spMkLst>
        </pc:spChg>
        <pc:spChg chg="add del mod">
          <ac:chgData name="Cesar Vazquez" userId="d180f55b4b932654" providerId="LiveId" clId="{A02CAAFD-E27A-4A56-8B41-E39A3C79A7E7}" dt="2023-06-24T11:04:27.245" v="1899" actId="478"/>
          <ac:spMkLst>
            <pc:docMk/>
            <pc:sldMk cId="2306430782" sldId="655"/>
            <ac:spMk id="16" creationId="{7BDEA421-4C6E-49DE-10EE-DFF508C1A0D6}"/>
          </ac:spMkLst>
        </pc:spChg>
        <pc:spChg chg="add mod">
          <ac:chgData name="Cesar Vazquez" userId="d180f55b4b932654" providerId="LiveId" clId="{A02CAAFD-E27A-4A56-8B41-E39A3C79A7E7}" dt="2023-06-24T11:04:20.724" v="1897" actId="1076"/>
          <ac:spMkLst>
            <pc:docMk/>
            <pc:sldMk cId="2306430782" sldId="655"/>
            <ac:spMk id="17" creationId="{992D54E4-C2F3-0C23-5AAD-7DE699E4B5DD}"/>
          </ac:spMkLst>
        </pc:spChg>
        <pc:spChg chg="add mod">
          <ac:chgData name="Cesar Vazquez" userId="d180f55b4b932654" providerId="LiveId" clId="{A02CAAFD-E27A-4A56-8B41-E39A3C79A7E7}" dt="2023-06-24T11:05:03.130" v="1910" actId="1076"/>
          <ac:spMkLst>
            <pc:docMk/>
            <pc:sldMk cId="2306430782" sldId="655"/>
            <ac:spMk id="18" creationId="{696A340C-3E49-9FAF-F308-4A4767CC9CAE}"/>
          </ac:spMkLst>
        </pc:spChg>
        <pc:spChg chg="add mod">
          <ac:chgData name="Cesar Vazquez" userId="d180f55b4b932654" providerId="LiveId" clId="{A02CAAFD-E27A-4A56-8B41-E39A3C79A7E7}" dt="2023-06-24T11:05:11.003" v="1911" actId="207"/>
          <ac:spMkLst>
            <pc:docMk/>
            <pc:sldMk cId="2306430782" sldId="655"/>
            <ac:spMk id="19" creationId="{1743A972-6379-D5E2-1BC8-7E340B1E655E}"/>
          </ac:spMkLst>
        </pc:spChg>
        <pc:spChg chg="add mod">
          <ac:chgData name="Cesar Vazquez" userId="d180f55b4b932654" providerId="LiveId" clId="{A02CAAFD-E27A-4A56-8B41-E39A3C79A7E7}" dt="2023-06-24T11:03:52.203" v="1888" actId="1076"/>
          <ac:spMkLst>
            <pc:docMk/>
            <pc:sldMk cId="2306430782" sldId="655"/>
            <ac:spMk id="20" creationId="{6A064E07-60A3-103D-859B-D04BE56C7BAC}"/>
          </ac:spMkLst>
        </pc:spChg>
        <pc:spChg chg="add mod">
          <ac:chgData name="Cesar Vazquez" userId="d180f55b4b932654" providerId="LiveId" clId="{A02CAAFD-E27A-4A56-8B41-E39A3C79A7E7}" dt="2023-06-24T11:04:55.798" v="1906" actId="207"/>
          <ac:spMkLst>
            <pc:docMk/>
            <pc:sldMk cId="2306430782" sldId="655"/>
            <ac:spMk id="21" creationId="{864E3FD5-5C50-0CF2-8172-45A13C4250EC}"/>
          </ac:spMkLst>
        </pc:spChg>
        <pc:spChg chg="add mod">
          <ac:chgData name="Cesar Vazquez" userId="d180f55b4b932654" providerId="LiveId" clId="{A02CAAFD-E27A-4A56-8B41-E39A3C79A7E7}" dt="2023-06-24T11:05:18.353" v="1913" actId="1076"/>
          <ac:spMkLst>
            <pc:docMk/>
            <pc:sldMk cId="2306430782" sldId="655"/>
            <ac:spMk id="22" creationId="{353BD58B-3805-68D6-F19A-D50F5E780B7F}"/>
          </ac:spMkLst>
        </pc:spChg>
        <pc:spChg chg="add del mod">
          <ac:chgData name="Cesar Vazquez" userId="d180f55b4b932654" providerId="LiveId" clId="{A02CAAFD-E27A-4A56-8B41-E39A3C79A7E7}" dt="2023-06-24T11:04:27.657" v="1900" actId="478"/>
          <ac:spMkLst>
            <pc:docMk/>
            <pc:sldMk cId="2306430782" sldId="655"/>
            <ac:spMk id="23" creationId="{AECB60C6-284B-2E52-F449-A7265C188E77}"/>
          </ac:spMkLst>
        </pc:spChg>
        <pc:spChg chg="add del mod">
          <ac:chgData name="Cesar Vazquez" userId="d180f55b4b932654" providerId="LiveId" clId="{A02CAAFD-E27A-4A56-8B41-E39A3C79A7E7}" dt="2023-06-24T11:04:51.659" v="1905" actId="478"/>
          <ac:spMkLst>
            <pc:docMk/>
            <pc:sldMk cId="2306430782" sldId="655"/>
            <ac:spMk id="27" creationId="{B7706548-63AA-466E-E2B9-3259FD63981D}"/>
          </ac:spMkLst>
        </pc:spChg>
        <pc:picChg chg="add del mod">
          <ac:chgData name="Cesar Vazquez" userId="d180f55b4b932654" providerId="LiveId" clId="{A02CAAFD-E27A-4A56-8B41-E39A3C79A7E7}" dt="2023-06-24T11:01:14.082" v="1825" actId="478"/>
          <ac:picMkLst>
            <pc:docMk/>
            <pc:sldMk cId="2306430782" sldId="655"/>
            <ac:picMk id="8" creationId="{D3F0BC38-3919-6C36-60AE-DE05C78864ED}"/>
          </ac:picMkLst>
        </pc:picChg>
        <pc:picChg chg="del">
          <ac:chgData name="Cesar Vazquez" userId="d180f55b4b932654" providerId="LiveId" clId="{A02CAAFD-E27A-4A56-8B41-E39A3C79A7E7}" dt="2023-06-24T10:22:16.476" v="1489" actId="478"/>
          <ac:picMkLst>
            <pc:docMk/>
            <pc:sldMk cId="2306430782" sldId="655"/>
            <ac:picMk id="9" creationId="{DC71373E-BB31-DCD0-4439-7C86441E5C49}"/>
          </ac:picMkLst>
        </pc:picChg>
        <pc:picChg chg="add mod ord">
          <ac:chgData name="Cesar Vazquez" userId="d180f55b4b932654" providerId="LiveId" clId="{A02CAAFD-E27A-4A56-8B41-E39A3C79A7E7}" dt="2023-06-24T11:01:26.768" v="1831" actId="1076"/>
          <ac:picMkLst>
            <pc:docMk/>
            <pc:sldMk cId="2306430782" sldId="655"/>
            <ac:picMk id="11" creationId="{EA20252E-195B-D113-CC29-E844F56FFA99}"/>
          </ac:picMkLst>
        </pc:picChg>
        <pc:inkChg chg="add del mod">
          <ac:chgData name="Cesar Vazquez" userId="d180f55b4b932654" providerId="LiveId" clId="{A02CAAFD-E27A-4A56-8B41-E39A3C79A7E7}" dt="2023-06-24T10:58:00.586" v="1799" actId="478"/>
          <ac:inkMkLst>
            <pc:docMk/>
            <pc:sldMk cId="2306430782" sldId="655"/>
            <ac:inkMk id="5" creationId="{F6810852-E521-2890-6153-954B944DA62E}"/>
          </ac:inkMkLst>
        </pc:inkChg>
        <pc:inkChg chg="add del mod">
          <ac:chgData name="Cesar Vazquez" userId="d180f55b4b932654" providerId="LiveId" clId="{A02CAAFD-E27A-4A56-8B41-E39A3C79A7E7}" dt="2023-06-24T10:49:53.927" v="1614" actId="478"/>
          <ac:inkMkLst>
            <pc:docMk/>
            <pc:sldMk cId="2306430782" sldId="655"/>
            <ac:inkMk id="12" creationId="{0E0D9DA5-D774-D669-B820-FB03B8F75B08}"/>
          </ac:inkMkLst>
        </pc:inkChg>
        <pc:inkChg chg="add mod">
          <ac:chgData name="Cesar Vazquez" userId="d180f55b4b932654" providerId="LiveId" clId="{A02CAAFD-E27A-4A56-8B41-E39A3C79A7E7}" dt="2023-06-24T10:47:31.474" v="1609" actId="571"/>
          <ac:inkMkLst>
            <pc:docMk/>
            <pc:sldMk cId="2306430782" sldId="655"/>
            <ac:inkMk id="13" creationId="{3350FAEB-A074-08DF-9B37-E65F0138FFA5}"/>
          </ac:inkMkLst>
        </pc:inkChg>
        <pc:cxnChg chg="add del mod">
          <ac:chgData name="Cesar Vazquez" userId="d180f55b4b932654" providerId="LiveId" clId="{A02CAAFD-E27A-4A56-8B41-E39A3C79A7E7}" dt="2023-06-24T10:35:22.215" v="1501" actId="478"/>
          <ac:cxnSpMkLst>
            <pc:docMk/>
            <pc:sldMk cId="2306430782" sldId="655"/>
            <ac:cxnSpMk id="10" creationId="{9A6402BA-956C-7410-893C-A2B78C918F9B}"/>
          </ac:cxnSpMkLst>
        </pc:cxnChg>
      </pc:sldChg>
      <pc:sldChg chg="addSp delSp modSp add del mod delAnim modAnim">
        <pc:chgData name="Cesar Vazquez" userId="d180f55b4b932654" providerId="LiveId" clId="{A02CAAFD-E27A-4A56-8B41-E39A3C79A7E7}" dt="2023-06-24T10:18:44.280" v="1432" actId="47"/>
        <pc:sldMkLst>
          <pc:docMk/>
          <pc:sldMk cId="2783312653" sldId="655"/>
        </pc:sldMkLst>
        <pc:spChg chg="add del mod">
          <ac:chgData name="Cesar Vazquez" userId="d180f55b4b932654" providerId="LiveId" clId="{A02CAAFD-E27A-4A56-8B41-E39A3C79A7E7}" dt="2023-06-24T10:15:29.150" v="1411" actId="478"/>
          <ac:spMkLst>
            <pc:docMk/>
            <pc:sldMk cId="2783312653" sldId="655"/>
            <ac:spMk id="4" creationId="{7ABDA2F9-E1BE-2CA2-3F72-465BD0BC92B5}"/>
          </ac:spMkLst>
        </pc:spChg>
        <pc:spChg chg="add del mod">
          <ac:chgData name="Cesar Vazquez" userId="d180f55b4b932654" providerId="LiveId" clId="{A02CAAFD-E27A-4A56-8B41-E39A3C79A7E7}" dt="2023-06-24T10:15:29.962" v="1413" actId="478"/>
          <ac:spMkLst>
            <pc:docMk/>
            <pc:sldMk cId="2783312653" sldId="655"/>
            <ac:spMk id="6" creationId="{139EA667-85CD-C765-E87B-3A0E07BFF9ED}"/>
          </ac:spMkLst>
        </pc:spChg>
        <pc:spChg chg="add del mod">
          <ac:chgData name="Cesar Vazquez" userId="d180f55b4b932654" providerId="LiveId" clId="{A02CAAFD-E27A-4A56-8B41-E39A3C79A7E7}" dt="2023-06-24T10:15:29.614" v="1412" actId="478"/>
          <ac:spMkLst>
            <pc:docMk/>
            <pc:sldMk cId="2783312653" sldId="655"/>
            <ac:spMk id="9" creationId="{CE2326A7-B9EB-ED0A-C84B-6FE81D6C3244}"/>
          </ac:spMkLst>
        </pc:spChg>
        <pc:spChg chg="del">
          <ac:chgData name="Cesar Vazquez" userId="d180f55b4b932654" providerId="LiveId" clId="{A02CAAFD-E27A-4A56-8B41-E39A3C79A7E7}" dt="2023-06-24T10:13:15.088" v="1402" actId="478"/>
          <ac:spMkLst>
            <pc:docMk/>
            <pc:sldMk cId="2783312653" sldId="655"/>
            <ac:spMk id="10" creationId="{2B85E6A8-0045-917C-83B9-7A9D5182E9EF}"/>
          </ac:spMkLst>
        </pc:spChg>
        <pc:spChg chg="mod">
          <ac:chgData name="Cesar Vazquez" userId="d180f55b4b932654" providerId="LiveId" clId="{A02CAAFD-E27A-4A56-8B41-E39A3C79A7E7}" dt="2023-06-24T10:12:58.781" v="1394" actId="1076"/>
          <ac:spMkLst>
            <pc:docMk/>
            <pc:sldMk cId="2783312653" sldId="655"/>
            <ac:spMk id="20" creationId="{6B8779D9-1725-8E65-EF54-A4C33A8FEFBC}"/>
          </ac:spMkLst>
        </pc:spChg>
        <pc:spChg chg="del">
          <ac:chgData name="Cesar Vazquez" userId="d180f55b4b932654" providerId="LiveId" clId="{A02CAAFD-E27A-4A56-8B41-E39A3C79A7E7}" dt="2023-06-24T10:13:15.950" v="1403" actId="478"/>
          <ac:spMkLst>
            <pc:docMk/>
            <pc:sldMk cId="2783312653" sldId="655"/>
            <ac:spMk id="21" creationId="{A682E374-781E-993F-3741-B43E3C8AC7FD}"/>
          </ac:spMkLst>
        </pc:spChg>
        <pc:spChg chg="del mod">
          <ac:chgData name="Cesar Vazquez" userId="d180f55b4b932654" providerId="LiveId" clId="{A02CAAFD-E27A-4A56-8B41-E39A3C79A7E7}" dt="2023-06-24T10:15:28.751" v="1410" actId="478"/>
          <ac:spMkLst>
            <pc:docMk/>
            <pc:sldMk cId="2783312653" sldId="655"/>
            <ac:spMk id="22" creationId="{982D1156-0513-896F-B411-4F852F4E75D8}"/>
          </ac:spMkLst>
        </pc:spChg>
        <pc:spChg chg="mod">
          <ac:chgData name="Cesar Vazquez" userId="d180f55b4b932654" providerId="LiveId" clId="{A02CAAFD-E27A-4A56-8B41-E39A3C79A7E7}" dt="2023-06-24T10:15:42.753" v="1426" actId="20577"/>
          <ac:spMkLst>
            <pc:docMk/>
            <pc:sldMk cId="2783312653" sldId="655"/>
            <ac:spMk id="38" creationId="{7C686FF3-A94C-95CD-5126-E8E3F35A8D98}"/>
          </ac:spMkLst>
        </pc:spChg>
        <pc:picChg chg="del">
          <ac:chgData name="Cesar Vazquez" userId="d180f55b4b932654" providerId="LiveId" clId="{A02CAAFD-E27A-4A56-8B41-E39A3C79A7E7}" dt="2023-06-24T10:16:22.920" v="1429" actId="478"/>
          <ac:picMkLst>
            <pc:docMk/>
            <pc:sldMk cId="2783312653" sldId="655"/>
            <ac:picMk id="7" creationId="{F76EEFAE-E5B1-AB77-4CC3-FA02A9C75E56}"/>
          </ac:picMkLst>
        </pc:picChg>
        <pc:picChg chg="add del">
          <ac:chgData name="Cesar Vazquez" userId="d180f55b4b932654" providerId="LiveId" clId="{A02CAAFD-E27A-4A56-8B41-E39A3C79A7E7}" dt="2023-06-24T10:16:26.524" v="1431" actId="478"/>
          <ac:picMkLst>
            <pc:docMk/>
            <pc:sldMk cId="2783312653" sldId="655"/>
            <ac:picMk id="1026" creationId="{E2607979-3F47-2680-F30A-62D8E7EFB2F9}"/>
          </ac:picMkLst>
        </pc:picChg>
      </pc:sldChg>
      <pc:sldChg chg="add del">
        <pc:chgData name="Cesar Vazquez" userId="d180f55b4b932654" providerId="LiveId" clId="{A02CAAFD-E27A-4A56-8B41-E39A3C79A7E7}" dt="2023-06-24T10:21:40.999" v="1476" actId="47"/>
        <pc:sldMkLst>
          <pc:docMk/>
          <pc:sldMk cId="2810759486" sldId="655"/>
        </pc:sldMkLst>
      </pc:sldChg>
      <pc:sldChg chg="addSp delSp modSp add del mod delAnim modAnim">
        <pc:chgData name="Cesar Vazquez" userId="d180f55b4b932654" providerId="LiveId" clId="{A02CAAFD-E27A-4A56-8B41-E39A3C79A7E7}" dt="2023-06-25T09:11:19.554" v="3888" actId="47"/>
        <pc:sldMkLst>
          <pc:docMk/>
          <pc:sldMk cId="3802279510" sldId="655"/>
        </pc:sldMkLst>
        <pc:spChg chg="del">
          <ac:chgData name="Cesar Vazquez" userId="d180f55b4b932654" providerId="LiveId" clId="{A02CAAFD-E27A-4A56-8B41-E39A3C79A7E7}" dt="2023-06-24T19:34:46.668" v="3599" actId="478"/>
          <ac:spMkLst>
            <pc:docMk/>
            <pc:sldMk cId="3802279510" sldId="655"/>
            <ac:spMk id="4" creationId="{B987B849-EBB9-7B57-CA98-F6F562999EFE}"/>
          </ac:spMkLst>
        </pc:spChg>
        <pc:spChg chg="add del mod">
          <ac:chgData name="Cesar Vazquez" userId="d180f55b4b932654" providerId="LiveId" clId="{A02CAAFD-E27A-4A56-8B41-E39A3C79A7E7}" dt="2023-06-24T19:40:55.212" v="3691" actId="478"/>
          <ac:spMkLst>
            <pc:docMk/>
            <pc:sldMk cId="3802279510" sldId="655"/>
            <ac:spMk id="5" creationId="{1352423C-1D08-3C5E-28A0-376DD4668E9C}"/>
          </ac:spMkLst>
        </pc:spChg>
        <pc:spChg chg="add del">
          <ac:chgData name="Cesar Vazquez" userId="d180f55b4b932654" providerId="LiveId" clId="{A02CAAFD-E27A-4A56-8B41-E39A3C79A7E7}" dt="2023-06-24T19:41:29.625" v="3697" actId="22"/>
          <ac:spMkLst>
            <pc:docMk/>
            <pc:sldMk cId="3802279510" sldId="655"/>
            <ac:spMk id="11" creationId="{8783A9AF-07B9-E67F-0E99-FEB478EFE1FC}"/>
          </ac:spMkLst>
        </pc:spChg>
        <pc:spChg chg="add mod">
          <ac:chgData name="Cesar Vazquez" userId="d180f55b4b932654" providerId="LiveId" clId="{A02CAAFD-E27A-4A56-8B41-E39A3C79A7E7}" dt="2023-06-24T19:41:33.109" v="3698"/>
          <ac:spMkLst>
            <pc:docMk/>
            <pc:sldMk cId="3802279510" sldId="655"/>
            <ac:spMk id="12" creationId="{72C79796-2998-D700-F75E-CF29536175F6}"/>
          </ac:spMkLst>
        </pc:spChg>
        <pc:spChg chg="del mod">
          <ac:chgData name="Cesar Vazquez" userId="d180f55b4b932654" providerId="LiveId" clId="{A02CAAFD-E27A-4A56-8B41-E39A3C79A7E7}" dt="2023-06-24T19:41:28.564" v="3695" actId="478"/>
          <ac:spMkLst>
            <pc:docMk/>
            <pc:sldMk cId="3802279510" sldId="655"/>
            <ac:spMk id="38" creationId="{7C686FF3-A94C-95CD-5126-E8E3F35A8D98}"/>
          </ac:spMkLst>
        </pc:spChg>
        <pc:spChg chg="mod">
          <ac:chgData name="Cesar Vazquez" userId="d180f55b4b932654" providerId="LiveId" clId="{A02CAAFD-E27A-4A56-8B41-E39A3C79A7E7}" dt="2023-06-25T08:45:45.644" v="3865" actId="20577"/>
          <ac:spMkLst>
            <pc:docMk/>
            <pc:sldMk cId="3802279510" sldId="655"/>
            <ac:spMk id="41" creationId="{790C1E95-DBD4-2F1E-D0AD-26D1D7317AFC}"/>
          </ac:spMkLst>
        </pc:spChg>
        <pc:graphicFrameChg chg="add del modGraphic">
          <ac:chgData name="Cesar Vazquez" userId="d180f55b4b932654" providerId="LiveId" clId="{A02CAAFD-E27A-4A56-8B41-E39A3C79A7E7}" dt="2023-06-24T19:37:45.387" v="3613" actId="478"/>
          <ac:graphicFrameMkLst>
            <pc:docMk/>
            <pc:sldMk cId="3802279510" sldId="655"/>
            <ac:graphicFrameMk id="7" creationId="{C70DEB10-7F77-0609-3CAE-72123B35B70E}"/>
          </ac:graphicFrameMkLst>
        </pc:graphicFrameChg>
        <pc:graphicFrameChg chg="add del modGraphic">
          <ac:chgData name="Cesar Vazquez" userId="d180f55b4b932654" providerId="LiveId" clId="{A02CAAFD-E27A-4A56-8B41-E39A3C79A7E7}" dt="2023-06-24T19:38:10.487" v="3615" actId="1032"/>
          <ac:graphicFrameMkLst>
            <pc:docMk/>
            <pc:sldMk cId="3802279510" sldId="655"/>
            <ac:graphicFrameMk id="8" creationId="{4CC2A911-8DA4-6087-6E8E-9515F0067109}"/>
          </ac:graphicFrameMkLst>
        </pc:graphicFrameChg>
        <pc:graphicFrameChg chg="add mod modGraphic">
          <ac:chgData name="Cesar Vazquez" userId="d180f55b4b932654" providerId="LiveId" clId="{A02CAAFD-E27A-4A56-8B41-E39A3C79A7E7}" dt="2023-06-24T19:41:00.944" v="3692" actId="1076"/>
          <ac:graphicFrameMkLst>
            <pc:docMk/>
            <pc:sldMk cId="3802279510" sldId="655"/>
            <ac:graphicFrameMk id="9" creationId="{5AD4C4D7-813C-EE44-DB1B-3F73BC1BA76C}"/>
          </ac:graphicFrameMkLst>
        </pc:graphicFrameChg>
        <pc:picChg chg="del">
          <ac:chgData name="Cesar Vazquez" userId="d180f55b4b932654" providerId="LiveId" clId="{A02CAAFD-E27A-4A56-8B41-E39A3C79A7E7}" dt="2023-06-24T19:34:45.920" v="3598" actId="478"/>
          <ac:picMkLst>
            <pc:docMk/>
            <pc:sldMk cId="3802279510" sldId="655"/>
            <ac:picMk id="3" creationId="{479BA4EB-C54F-3087-5E95-46EDEAE3CFDD}"/>
          </ac:picMkLst>
        </pc:picChg>
      </pc:sldChg>
      <pc:sldChg chg="addSp delSp modSp add del mod">
        <pc:chgData name="Cesar Vazquez" userId="d180f55b4b932654" providerId="LiveId" clId="{A02CAAFD-E27A-4A56-8B41-E39A3C79A7E7}" dt="2023-06-25T10:16:03.974" v="4605" actId="47"/>
        <pc:sldMkLst>
          <pc:docMk/>
          <pc:sldMk cId="3768979046" sldId="656"/>
        </pc:sldMkLst>
        <pc:graphicFrameChg chg="mod">
          <ac:chgData name="Cesar Vazquez" userId="d180f55b4b932654" providerId="LiveId" clId="{A02CAAFD-E27A-4A56-8B41-E39A3C79A7E7}" dt="2023-06-25T09:11:15.471" v="3887" actId="1076"/>
          <ac:graphicFrameMkLst>
            <pc:docMk/>
            <pc:sldMk cId="3768979046" sldId="656"/>
            <ac:graphicFrameMk id="5" creationId="{BF8C16E9-66E1-8C31-FD3D-6A4504573DFF}"/>
          </ac:graphicFrameMkLst>
        </pc:graphicFrameChg>
        <pc:graphicFrameChg chg="add mod">
          <ac:chgData name="Cesar Vazquez" userId="d180f55b4b932654" providerId="LiveId" clId="{A02CAAFD-E27A-4A56-8B41-E39A3C79A7E7}" dt="2023-06-25T09:11:34.187" v="3890" actId="1076"/>
          <ac:graphicFrameMkLst>
            <pc:docMk/>
            <pc:sldMk cId="3768979046" sldId="656"/>
            <ac:graphicFrameMk id="8" creationId="{9AE3A572-D64A-7CFC-FA84-A43F62042F7A}"/>
          </ac:graphicFrameMkLst>
        </pc:graphicFrameChg>
        <pc:graphicFrameChg chg="del">
          <ac:chgData name="Cesar Vazquez" userId="d180f55b4b932654" providerId="LiveId" clId="{A02CAAFD-E27A-4A56-8B41-E39A3C79A7E7}" dt="2023-06-25T09:11:11.461" v="3885" actId="478"/>
          <ac:graphicFrameMkLst>
            <pc:docMk/>
            <pc:sldMk cId="3768979046" sldId="656"/>
            <ac:graphicFrameMk id="21" creationId="{478BA2AF-2144-BAC4-F15F-0083157C8E48}"/>
          </ac:graphicFrameMkLst>
        </pc:graphicFrameChg>
        <pc:graphicFrameChg chg="del">
          <ac:chgData name="Cesar Vazquez" userId="d180f55b4b932654" providerId="LiveId" clId="{A02CAAFD-E27A-4A56-8B41-E39A3C79A7E7}" dt="2023-06-25T09:11:13.396" v="3886" actId="478"/>
          <ac:graphicFrameMkLst>
            <pc:docMk/>
            <pc:sldMk cId="3768979046" sldId="656"/>
            <ac:graphicFrameMk id="22" creationId="{3717805D-40F3-E44D-0791-AACA683487F3}"/>
          </ac:graphicFrameMkLst>
        </pc:graphicFrameChg>
      </pc:sldChg>
      <pc:sldChg chg="add del">
        <pc:chgData name="Cesar Vazquez" userId="d180f55b4b932654" providerId="LiveId" clId="{A02CAAFD-E27A-4A56-8B41-E39A3C79A7E7}" dt="2023-06-25T09:34:15.506" v="4074" actId="47"/>
        <pc:sldMkLst>
          <pc:docMk/>
          <pc:sldMk cId="2782657052" sldId="657"/>
        </pc:sldMkLst>
      </pc:sldChg>
      <pc:sldChg chg="addSp delSp modSp add mod delAnim modAnim">
        <pc:chgData name="Cesar Vazquez" userId="d180f55b4b932654" providerId="LiveId" clId="{A02CAAFD-E27A-4A56-8B41-E39A3C79A7E7}" dt="2023-06-25T13:52:13.747" v="4721"/>
        <pc:sldMkLst>
          <pc:docMk/>
          <pc:sldMk cId="546308269" sldId="658"/>
        </pc:sldMkLst>
        <pc:spChg chg="add mod">
          <ac:chgData name="Cesar Vazquez" userId="d180f55b4b932654" providerId="LiveId" clId="{A02CAAFD-E27A-4A56-8B41-E39A3C79A7E7}" dt="2023-06-25T13:52:13.747" v="4721"/>
          <ac:spMkLst>
            <pc:docMk/>
            <pc:sldMk cId="546308269" sldId="658"/>
            <ac:spMk id="5" creationId="{840D8E66-9B39-6064-E2B2-31E0AAF3FC42}"/>
          </ac:spMkLst>
        </pc:spChg>
        <pc:spChg chg="add del mod">
          <ac:chgData name="Cesar Vazquez" userId="d180f55b4b932654" providerId="LiveId" clId="{A02CAAFD-E27A-4A56-8B41-E39A3C79A7E7}" dt="2023-06-25T09:40:05.610" v="4160" actId="478"/>
          <ac:spMkLst>
            <pc:docMk/>
            <pc:sldMk cId="546308269" sldId="658"/>
            <ac:spMk id="7" creationId="{C43D01C7-5789-7249-4596-6D4700AE2A96}"/>
          </ac:spMkLst>
        </pc:spChg>
        <pc:spChg chg="add mod">
          <ac:chgData name="Cesar Vazquez" userId="d180f55b4b932654" providerId="LiveId" clId="{A02CAAFD-E27A-4A56-8B41-E39A3C79A7E7}" dt="2023-06-25T10:05:45.672" v="4556" actId="1076"/>
          <ac:spMkLst>
            <pc:docMk/>
            <pc:sldMk cId="546308269" sldId="658"/>
            <ac:spMk id="9" creationId="{F8F498F1-D1D7-133D-4154-969DA49A60F3}"/>
          </ac:spMkLst>
        </pc:spChg>
        <pc:spChg chg="add del mod">
          <ac:chgData name="Cesar Vazquez" userId="d180f55b4b932654" providerId="LiveId" clId="{A02CAAFD-E27A-4A56-8B41-E39A3C79A7E7}" dt="2023-06-25T09:39:27.146" v="4153" actId="478"/>
          <ac:spMkLst>
            <pc:docMk/>
            <pc:sldMk cId="546308269" sldId="658"/>
            <ac:spMk id="10" creationId="{DEF1BE76-CD15-2166-54BC-46C24162F0BF}"/>
          </ac:spMkLst>
        </pc:spChg>
        <pc:spChg chg="add del mod">
          <ac:chgData name="Cesar Vazquez" userId="d180f55b4b932654" providerId="LiveId" clId="{A02CAAFD-E27A-4A56-8B41-E39A3C79A7E7}" dt="2023-06-25T09:52:23.799" v="4346" actId="478"/>
          <ac:spMkLst>
            <pc:docMk/>
            <pc:sldMk cId="546308269" sldId="658"/>
            <ac:spMk id="11" creationId="{05F19CC4-B0EE-C5BA-47C9-93785512D174}"/>
          </ac:spMkLst>
        </pc:spChg>
        <pc:spChg chg="add del mod">
          <ac:chgData name="Cesar Vazquez" userId="d180f55b4b932654" providerId="LiveId" clId="{A02CAAFD-E27A-4A56-8B41-E39A3C79A7E7}" dt="2023-06-25T09:52:39.253" v="4350" actId="478"/>
          <ac:spMkLst>
            <pc:docMk/>
            <pc:sldMk cId="546308269" sldId="658"/>
            <ac:spMk id="12" creationId="{6A9F9220-C279-D71C-7F31-78C4D4A0F0DE}"/>
          </ac:spMkLst>
        </pc:spChg>
        <pc:spChg chg="add mod">
          <ac:chgData name="Cesar Vazquez" userId="d180f55b4b932654" providerId="LiveId" clId="{A02CAAFD-E27A-4A56-8B41-E39A3C79A7E7}" dt="2023-06-25T13:14:57.581" v="4679" actId="20577"/>
          <ac:spMkLst>
            <pc:docMk/>
            <pc:sldMk cId="546308269" sldId="658"/>
            <ac:spMk id="13" creationId="{4E13A107-255C-5939-F8EB-A56D7C5F7A74}"/>
          </ac:spMkLst>
        </pc:spChg>
        <pc:spChg chg="mod">
          <ac:chgData name="Cesar Vazquez" userId="d180f55b4b932654" providerId="LiveId" clId="{A02CAAFD-E27A-4A56-8B41-E39A3C79A7E7}" dt="2023-06-25T09:34:54.402" v="4087" actId="20577"/>
          <ac:spMkLst>
            <pc:docMk/>
            <pc:sldMk cId="546308269" sldId="658"/>
            <ac:spMk id="38" creationId="{7C686FF3-A94C-95CD-5126-E8E3F35A8D98}"/>
          </ac:spMkLst>
        </pc:spChg>
        <pc:spChg chg="del">
          <ac:chgData name="Cesar Vazquez" userId="d180f55b4b932654" providerId="LiveId" clId="{A02CAAFD-E27A-4A56-8B41-E39A3C79A7E7}" dt="2023-06-25T09:18:08.668" v="3896" actId="478"/>
          <ac:spMkLst>
            <pc:docMk/>
            <pc:sldMk cId="546308269" sldId="658"/>
            <ac:spMk id="41" creationId="{790C1E95-DBD4-2F1E-D0AD-26D1D7317AFC}"/>
          </ac:spMkLst>
        </pc:spChg>
        <pc:spChg chg="del">
          <ac:chgData name="Cesar Vazquez" userId="d180f55b4b932654" providerId="LiveId" clId="{A02CAAFD-E27A-4A56-8B41-E39A3C79A7E7}" dt="2023-06-25T13:52:13.447" v="4720" actId="478"/>
          <ac:spMkLst>
            <pc:docMk/>
            <pc:sldMk cId="546308269" sldId="658"/>
            <ac:spMk id="43" creationId="{D392D5EC-FDBC-0C6F-C746-A9D6C2E8DAE1}"/>
          </ac:spMkLst>
        </pc:spChg>
        <pc:picChg chg="del">
          <ac:chgData name="Cesar Vazquez" userId="d180f55b4b932654" providerId="LiveId" clId="{A02CAAFD-E27A-4A56-8B41-E39A3C79A7E7}" dt="2023-06-25T09:18:36.638" v="3897" actId="478"/>
          <ac:picMkLst>
            <pc:docMk/>
            <pc:sldMk cId="546308269" sldId="658"/>
            <ac:picMk id="27" creationId="{C942DAE3-954B-E97D-9BEE-D6BB167A9355}"/>
          </ac:picMkLst>
        </pc:picChg>
        <pc:picChg chg="add del mod">
          <ac:chgData name="Cesar Vazquez" userId="d180f55b4b932654" providerId="LiveId" clId="{A02CAAFD-E27A-4A56-8B41-E39A3C79A7E7}" dt="2023-06-25T09:39:45.879" v="4156" actId="478"/>
          <ac:picMkLst>
            <pc:docMk/>
            <pc:sldMk cId="546308269" sldId="658"/>
            <ac:picMk id="1026" creationId="{2CE89EC8-71BB-D1E0-B92B-B7B54A85EC44}"/>
          </ac:picMkLst>
        </pc:picChg>
        <pc:picChg chg="add mod">
          <ac:chgData name="Cesar Vazquez" userId="d180f55b4b932654" providerId="LiveId" clId="{A02CAAFD-E27A-4A56-8B41-E39A3C79A7E7}" dt="2023-06-25T10:06:37.423" v="4587" actId="1076"/>
          <ac:picMkLst>
            <pc:docMk/>
            <pc:sldMk cId="546308269" sldId="658"/>
            <ac:picMk id="1028" creationId="{93CF36BA-41F2-6731-8610-4025592416E0}"/>
          </ac:picMkLst>
        </pc:picChg>
      </pc:sldChg>
      <pc:sldChg chg="addSp delSp modSp add mod delAnim modAnim">
        <pc:chgData name="Cesar Vazquez" userId="d180f55b4b932654" providerId="LiveId" clId="{A02CAAFD-E27A-4A56-8B41-E39A3C79A7E7}" dt="2023-06-25T13:52:17.234" v="4723"/>
        <pc:sldMkLst>
          <pc:docMk/>
          <pc:sldMk cId="3859478734" sldId="659"/>
        </pc:sldMkLst>
        <pc:spChg chg="add mod">
          <ac:chgData name="Cesar Vazquez" userId="d180f55b4b932654" providerId="LiveId" clId="{A02CAAFD-E27A-4A56-8B41-E39A3C79A7E7}" dt="2023-06-25T09:35:14.962" v="4091"/>
          <ac:spMkLst>
            <pc:docMk/>
            <pc:sldMk cId="3859478734" sldId="659"/>
            <ac:spMk id="5" creationId="{2A9DD8F8-A3C2-3969-0B39-EEB1FC88C67F}"/>
          </ac:spMkLst>
        </pc:spChg>
        <pc:spChg chg="add mod">
          <ac:chgData name="Cesar Vazquez" userId="d180f55b4b932654" providerId="LiveId" clId="{A02CAAFD-E27A-4A56-8B41-E39A3C79A7E7}" dt="2023-06-25T13:52:17.234" v="4723"/>
          <ac:spMkLst>
            <pc:docMk/>
            <pc:sldMk cId="3859478734" sldId="659"/>
            <ac:spMk id="7" creationId="{2DE90CE7-7551-AF5E-5B09-E98ADF78C5AB}"/>
          </ac:spMkLst>
        </pc:spChg>
        <pc:spChg chg="del mod">
          <ac:chgData name="Cesar Vazquez" userId="d180f55b4b932654" providerId="LiveId" clId="{A02CAAFD-E27A-4A56-8B41-E39A3C79A7E7}" dt="2023-06-25T10:05:11.552" v="4528" actId="478"/>
          <ac:spMkLst>
            <pc:docMk/>
            <pc:sldMk cId="3859478734" sldId="659"/>
            <ac:spMk id="7" creationId="{C43D01C7-5789-7249-4596-6D4700AE2A96}"/>
          </ac:spMkLst>
        </pc:spChg>
        <pc:spChg chg="add mod">
          <ac:chgData name="Cesar Vazquez" userId="d180f55b4b932654" providerId="LiveId" clId="{A02CAAFD-E27A-4A56-8B41-E39A3C79A7E7}" dt="2023-06-25T10:05:27.062" v="4551" actId="1076"/>
          <ac:spMkLst>
            <pc:docMk/>
            <pc:sldMk cId="3859478734" sldId="659"/>
            <ac:spMk id="8" creationId="{2A517A03-6C8E-8A57-3BB9-61C04F504751}"/>
          </ac:spMkLst>
        </pc:spChg>
        <pc:spChg chg="del">
          <ac:chgData name="Cesar Vazquez" userId="d180f55b4b932654" providerId="LiveId" clId="{A02CAAFD-E27A-4A56-8B41-E39A3C79A7E7}" dt="2023-06-25T09:39:57.076" v="4158" actId="478"/>
          <ac:spMkLst>
            <pc:docMk/>
            <pc:sldMk cId="3859478734" sldId="659"/>
            <ac:spMk id="9" creationId="{F8F498F1-D1D7-133D-4154-969DA49A60F3}"/>
          </ac:spMkLst>
        </pc:spChg>
        <pc:spChg chg="mod">
          <ac:chgData name="Cesar Vazquez" userId="d180f55b4b932654" providerId="LiveId" clId="{A02CAAFD-E27A-4A56-8B41-E39A3C79A7E7}" dt="2023-06-25T10:06:15.431" v="4585" actId="1076"/>
          <ac:spMkLst>
            <pc:docMk/>
            <pc:sldMk cId="3859478734" sldId="659"/>
            <ac:spMk id="10" creationId="{DEF1BE76-CD15-2166-54BC-46C24162F0BF}"/>
          </ac:spMkLst>
        </pc:spChg>
        <pc:spChg chg="add del mod">
          <ac:chgData name="Cesar Vazquez" userId="d180f55b4b932654" providerId="LiveId" clId="{A02CAAFD-E27A-4A56-8B41-E39A3C79A7E7}" dt="2023-06-25T10:05:56.158" v="4558" actId="478"/>
          <ac:spMkLst>
            <pc:docMk/>
            <pc:sldMk cId="3859478734" sldId="659"/>
            <ac:spMk id="11" creationId="{B79CE384-0F62-4B60-1063-04E790FD7BD9}"/>
          </ac:spMkLst>
        </pc:spChg>
        <pc:spChg chg="add mod">
          <ac:chgData name="Cesar Vazquez" userId="d180f55b4b932654" providerId="LiveId" clId="{A02CAAFD-E27A-4A56-8B41-E39A3C79A7E7}" dt="2023-06-25T13:15:01.768" v="4681" actId="20577"/>
          <ac:spMkLst>
            <pc:docMk/>
            <pc:sldMk cId="3859478734" sldId="659"/>
            <ac:spMk id="12" creationId="{F1AAE2AF-3D84-AFFD-55B1-9BD3DC28304A}"/>
          </ac:spMkLst>
        </pc:spChg>
        <pc:spChg chg="del">
          <ac:chgData name="Cesar Vazquez" userId="d180f55b4b932654" providerId="LiveId" clId="{A02CAAFD-E27A-4A56-8B41-E39A3C79A7E7}" dt="2023-06-25T09:35:14.774" v="4090" actId="478"/>
          <ac:spMkLst>
            <pc:docMk/>
            <pc:sldMk cId="3859478734" sldId="659"/>
            <ac:spMk id="38" creationId="{7C686FF3-A94C-95CD-5126-E8E3F35A8D98}"/>
          </ac:spMkLst>
        </pc:spChg>
        <pc:spChg chg="del">
          <ac:chgData name="Cesar Vazquez" userId="d180f55b4b932654" providerId="LiveId" clId="{A02CAAFD-E27A-4A56-8B41-E39A3C79A7E7}" dt="2023-06-25T13:52:16.995" v="4722" actId="478"/>
          <ac:spMkLst>
            <pc:docMk/>
            <pc:sldMk cId="3859478734" sldId="659"/>
            <ac:spMk id="43" creationId="{D392D5EC-FDBC-0C6F-C746-A9D6C2E8DAE1}"/>
          </ac:spMkLst>
        </pc:spChg>
        <pc:picChg chg="mod">
          <ac:chgData name="Cesar Vazquez" userId="d180f55b4b932654" providerId="LiveId" clId="{A02CAAFD-E27A-4A56-8B41-E39A3C79A7E7}" dt="2023-06-25T09:40:24.920" v="4164" actId="1076"/>
          <ac:picMkLst>
            <pc:docMk/>
            <pc:sldMk cId="3859478734" sldId="659"/>
            <ac:picMk id="1026" creationId="{2CE89EC8-71BB-D1E0-B92B-B7B54A85EC44}"/>
          </ac:picMkLst>
        </pc:picChg>
      </pc:sldChg>
      <pc:sldChg chg="addSp delSp modSp add mod delAnim modAnim">
        <pc:chgData name="Cesar Vazquez" userId="d180f55b4b932654" providerId="LiveId" clId="{A02CAAFD-E27A-4A56-8B41-E39A3C79A7E7}" dt="2023-06-25T13:52:23.550" v="4727"/>
        <pc:sldMkLst>
          <pc:docMk/>
          <pc:sldMk cId="3997107704" sldId="660"/>
        </pc:sldMkLst>
        <pc:spChg chg="add mod">
          <ac:chgData name="Cesar Vazquez" userId="d180f55b4b932654" providerId="LiveId" clId="{A02CAAFD-E27A-4A56-8B41-E39A3C79A7E7}" dt="2023-06-25T09:57:31.393" v="4409" actId="1076"/>
          <ac:spMkLst>
            <pc:docMk/>
            <pc:sldMk cId="3997107704" sldId="660"/>
            <ac:spMk id="5" creationId="{174FE197-58BE-17D1-3E36-4D9670E82137}"/>
          </ac:spMkLst>
        </pc:spChg>
        <pc:spChg chg="add mod">
          <ac:chgData name="Cesar Vazquez" userId="d180f55b4b932654" providerId="LiveId" clId="{A02CAAFD-E27A-4A56-8B41-E39A3C79A7E7}" dt="2023-06-25T09:57:47.557" v="4415" actId="688"/>
          <ac:spMkLst>
            <pc:docMk/>
            <pc:sldMk cId="3997107704" sldId="660"/>
            <ac:spMk id="7" creationId="{3F17B0F6-9F0E-A2CC-4D65-348BED5460B3}"/>
          </ac:spMkLst>
        </pc:spChg>
        <pc:spChg chg="add mod">
          <ac:chgData name="Cesar Vazquez" userId="d180f55b4b932654" providerId="LiveId" clId="{A02CAAFD-E27A-4A56-8B41-E39A3C79A7E7}" dt="2023-06-25T13:21:03.047" v="4684"/>
          <ac:spMkLst>
            <pc:docMk/>
            <pc:sldMk cId="3997107704" sldId="660"/>
            <ac:spMk id="8" creationId="{CE11F2A3-3F71-3DB9-DEEB-15940836D716}"/>
          </ac:spMkLst>
        </pc:spChg>
        <pc:spChg chg="add mod">
          <ac:chgData name="Cesar Vazquez" userId="d180f55b4b932654" providerId="LiveId" clId="{A02CAAFD-E27A-4A56-8B41-E39A3C79A7E7}" dt="2023-06-25T13:52:23.550" v="4727"/>
          <ac:spMkLst>
            <pc:docMk/>
            <pc:sldMk cId="3997107704" sldId="660"/>
            <ac:spMk id="9" creationId="{AC1456A3-64D2-1298-C8AB-9D60BA507790}"/>
          </ac:spMkLst>
        </pc:spChg>
        <pc:spChg chg="del">
          <ac:chgData name="Cesar Vazquez" userId="d180f55b4b932654" providerId="LiveId" clId="{A02CAAFD-E27A-4A56-8B41-E39A3C79A7E7}" dt="2023-06-25T13:52:23.335" v="4726" actId="478"/>
          <ac:spMkLst>
            <pc:docMk/>
            <pc:sldMk cId="3997107704" sldId="660"/>
            <ac:spMk id="10" creationId="{2DFEFC63-DA71-551C-2FA4-689E1EE947D6}"/>
          </ac:spMkLst>
        </pc:spChg>
        <pc:spChg chg="add del mod">
          <ac:chgData name="Cesar Vazquez" userId="d180f55b4b932654" providerId="LiveId" clId="{A02CAAFD-E27A-4A56-8B41-E39A3C79A7E7}" dt="2023-06-25T09:58:11.594" v="4452" actId="478"/>
          <ac:spMkLst>
            <pc:docMk/>
            <pc:sldMk cId="3997107704" sldId="660"/>
            <ac:spMk id="13" creationId="{7E0FE3FB-289D-455A-26AD-37D72AD5B1D7}"/>
          </ac:spMkLst>
        </pc:spChg>
        <pc:spChg chg="add mod">
          <ac:chgData name="Cesar Vazquez" userId="d180f55b4b932654" providerId="LiveId" clId="{A02CAAFD-E27A-4A56-8B41-E39A3C79A7E7}" dt="2023-06-25T09:58:18.490" v="4453"/>
          <ac:spMkLst>
            <pc:docMk/>
            <pc:sldMk cId="3997107704" sldId="660"/>
            <ac:spMk id="14" creationId="{6D131935-3A5A-8CE3-D179-AA008D8EB2A2}"/>
          </ac:spMkLst>
        </pc:spChg>
        <pc:spChg chg="add mod">
          <ac:chgData name="Cesar Vazquez" userId="d180f55b4b932654" providerId="LiveId" clId="{A02CAAFD-E27A-4A56-8B41-E39A3C79A7E7}" dt="2023-06-25T13:26:34.266" v="4690" actId="20577"/>
          <ac:spMkLst>
            <pc:docMk/>
            <pc:sldMk cId="3997107704" sldId="660"/>
            <ac:spMk id="15" creationId="{7DE589D2-283A-8808-E0E6-5DEF04A63564}"/>
          </ac:spMkLst>
        </pc:spChg>
        <pc:spChg chg="del">
          <ac:chgData name="Cesar Vazquez" userId="d180f55b4b932654" providerId="LiveId" clId="{A02CAAFD-E27A-4A56-8B41-E39A3C79A7E7}" dt="2023-06-25T13:20:58.055" v="4683" actId="478"/>
          <ac:spMkLst>
            <pc:docMk/>
            <pc:sldMk cId="3997107704" sldId="660"/>
            <ac:spMk id="38" creationId="{7C686FF3-A94C-95CD-5126-E8E3F35A8D98}"/>
          </ac:spMkLst>
        </pc:spChg>
        <pc:spChg chg="del">
          <ac:chgData name="Cesar Vazquez" userId="d180f55b4b932654" providerId="LiveId" clId="{A02CAAFD-E27A-4A56-8B41-E39A3C79A7E7}" dt="2023-06-25T09:57:35.264" v="4410" actId="478"/>
          <ac:spMkLst>
            <pc:docMk/>
            <pc:sldMk cId="3997107704" sldId="660"/>
            <ac:spMk id="41" creationId="{790C1E95-DBD4-2F1E-D0AD-26D1D7317AFC}"/>
          </ac:spMkLst>
        </pc:spChg>
        <pc:picChg chg="del">
          <ac:chgData name="Cesar Vazquez" userId="d180f55b4b932654" providerId="LiveId" clId="{A02CAAFD-E27A-4A56-8B41-E39A3C79A7E7}" dt="2023-06-25T09:54:08.605" v="4357" actId="478"/>
          <ac:picMkLst>
            <pc:docMk/>
            <pc:sldMk cId="3997107704" sldId="660"/>
            <ac:picMk id="8" creationId="{E57388BD-5E1A-9157-37EF-4856634BBFD9}"/>
          </ac:picMkLst>
        </pc:picChg>
        <pc:picChg chg="del">
          <ac:chgData name="Cesar Vazquez" userId="d180f55b4b932654" providerId="LiveId" clId="{A02CAAFD-E27A-4A56-8B41-E39A3C79A7E7}" dt="2023-06-25T09:54:08.979" v="4358" actId="478"/>
          <ac:picMkLst>
            <pc:docMk/>
            <pc:sldMk cId="3997107704" sldId="660"/>
            <ac:picMk id="9" creationId="{696A3E97-C7D9-706F-746F-59E3EC7A68EB}"/>
          </ac:picMkLst>
        </pc:picChg>
        <pc:picChg chg="add del mod">
          <ac:chgData name="Cesar Vazquez" userId="d180f55b4b932654" providerId="LiveId" clId="{A02CAAFD-E27A-4A56-8B41-E39A3C79A7E7}" dt="2023-06-25T09:55:03.455" v="4367" actId="478"/>
          <ac:picMkLst>
            <pc:docMk/>
            <pc:sldMk cId="3997107704" sldId="660"/>
            <ac:picMk id="4098" creationId="{C6C8243E-87B4-38ED-D339-19D4782039D3}"/>
          </ac:picMkLst>
        </pc:picChg>
        <pc:picChg chg="add mod">
          <ac:chgData name="Cesar Vazquez" userId="d180f55b4b932654" providerId="LiveId" clId="{A02CAAFD-E27A-4A56-8B41-E39A3C79A7E7}" dt="2023-06-25T11:28:52.176" v="4647" actId="1076"/>
          <ac:picMkLst>
            <pc:docMk/>
            <pc:sldMk cId="3997107704" sldId="660"/>
            <ac:picMk id="4100" creationId="{14B24DF7-72EC-8772-1A4B-A20D28DB0056}"/>
          </ac:picMkLst>
        </pc:picChg>
      </pc:sldChg>
      <pc:sldChg chg="add del">
        <pc:chgData name="Cesar Vazquez" userId="d180f55b4b932654" providerId="LiveId" clId="{A02CAAFD-E27A-4A56-8B41-E39A3C79A7E7}" dt="2023-06-25T09:54:12.329" v="4360"/>
        <pc:sldMkLst>
          <pc:docMk/>
          <pc:sldMk cId="3503264310" sldId="661"/>
        </pc:sldMkLst>
      </pc:sldChg>
    </pc:docChg>
  </pc:docChgLst>
  <pc:docChgLst>
    <pc:chgData name="Cesar Vazquez" userId="d180f55b4b932654" providerId="LiveId" clId="{93C3FA0F-10F3-4E79-B087-D0E36C90EDBC}"/>
    <pc:docChg chg="undo custSel addSld delSld modSld">
      <pc:chgData name="Cesar Vazquez" userId="d180f55b4b932654" providerId="LiveId" clId="{93C3FA0F-10F3-4E79-B087-D0E36C90EDBC}" dt="2023-07-02T20:43:10.622" v="1756" actId="1076"/>
      <pc:docMkLst>
        <pc:docMk/>
      </pc:docMkLst>
      <pc:sldChg chg="modSp mod">
        <pc:chgData name="Cesar Vazquez" userId="d180f55b4b932654" providerId="LiveId" clId="{93C3FA0F-10F3-4E79-B087-D0E36C90EDBC}" dt="2023-07-01T17:01:58.908" v="1032" actId="20577"/>
        <pc:sldMkLst>
          <pc:docMk/>
          <pc:sldMk cId="2096378138" sldId="605"/>
        </pc:sldMkLst>
        <pc:spChg chg="mod">
          <ac:chgData name="Cesar Vazquez" userId="d180f55b4b932654" providerId="LiveId" clId="{93C3FA0F-10F3-4E79-B087-D0E36C90EDBC}" dt="2023-07-01T17:01:58.908" v="1032" actId="20577"/>
          <ac:spMkLst>
            <pc:docMk/>
            <pc:sldMk cId="2096378138" sldId="605"/>
            <ac:spMk id="36" creationId="{FCA1867D-FC26-B895-82F2-7B9BA147A5E3}"/>
          </ac:spMkLst>
        </pc:spChg>
      </pc:sldChg>
      <pc:sldChg chg="addSp delSp modSp mod">
        <pc:chgData name="Cesar Vazquez" userId="d180f55b4b932654" providerId="LiveId" clId="{93C3FA0F-10F3-4E79-B087-D0E36C90EDBC}" dt="2023-07-01T17:02:34.207" v="1046"/>
        <pc:sldMkLst>
          <pc:docMk/>
          <pc:sldMk cId="1891305649" sldId="608"/>
        </pc:sldMkLst>
        <pc:spChg chg="add mod">
          <ac:chgData name="Cesar Vazquez" userId="d180f55b4b932654" providerId="LiveId" clId="{93C3FA0F-10F3-4E79-B087-D0E36C90EDBC}" dt="2023-07-01T17:02:34.207" v="1046"/>
          <ac:spMkLst>
            <pc:docMk/>
            <pc:sldMk cId="1891305649" sldId="608"/>
            <ac:spMk id="3" creationId="{BB464544-76CD-355D-4385-36995F44404B}"/>
          </ac:spMkLst>
        </pc:spChg>
        <pc:spChg chg="del mod">
          <ac:chgData name="Cesar Vazquez" userId="d180f55b4b932654" providerId="LiveId" clId="{93C3FA0F-10F3-4E79-B087-D0E36C90EDBC}" dt="2023-07-01T17:02:34.024" v="1045" actId="478"/>
          <ac:spMkLst>
            <pc:docMk/>
            <pc:sldMk cId="1891305649" sldId="608"/>
            <ac:spMk id="4" creationId="{A7ECC5EA-85CD-4A39-EA9C-3A8105570594}"/>
          </ac:spMkLst>
        </pc:spChg>
      </pc:sldChg>
      <pc:sldChg chg="addSp delSp modSp mod">
        <pc:chgData name="Cesar Vazquez" userId="d180f55b4b932654" providerId="LiveId" clId="{93C3FA0F-10F3-4E79-B087-D0E36C90EDBC}" dt="2023-07-01T17:02:57.510" v="1060"/>
        <pc:sldMkLst>
          <pc:docMk/>
          <pc:sldMk cId="618013239" sldId="609"/>
        </pc:sldMkLst>
        <pc:spChg chg="add mod">
          <ac:chgData name="Cesar Vazquez" userId="d180f55b4b932654" providerId="LiveId" clId="{93C3FA0F-10F3-4E79-B087-D0E36C90EDBC}" dt="2023-07-01T17:02:57.510" v="1060"/>
          <ac:spMkLst>
            <pc:docMk/>
            <pc:sldMk cId="618013239" sldId="609"/>
            <ac:spMk id="2" creationId="{6666D393-2CAD-ED78-338D-1FD49488E17F}"/>
          </ac:spMkLst>
        </pc:spChg>
        <pc:spChg chg="del">
          <ac:chgData name="Cesar Vazquez" userId="d180f55b4b932654" providerId="LiveId" clId="{93C3FA0F-10F3-4E79-B087-D0E36C90EDBC}" dt="2023-07-01T17:02:57.266" v="1059" actId="478"/>
          <ac:spMkLst>
            <pc:docMk/>
            <pc:sldMk cId="618013239" sldId="609"/>
            <ac:spMk id="4" creationId="{CF41681E-337D-3D4F-C5FB-D9486C8B7580}"/>
          </ac:spMkLst>
        </pc:spChg>
      </pc:sldChg>
      <pc:sldChg chg="addSp delSp modSp mod">
        <pc:chgData name="Cesar Vazquez" userId="d180f55b4b932654" providerId="LiveId" clId="{93C3FA0F-10F3-4E79-B087-D0E36C90EDBC}" dt="2023-07-02T19:03:51.812" v="1698" actId="1076"/>
        <pc:sldMkLst>
          <pc:docMk/>
          <pc:sldMk cId="2544794693" sldId="611"/>
        </pc:sldMkLst>
        <pc:spChg chg="del">
          <ac:chgData name="Cesar Vazquez" userId="d180f55b4b932654" providerId="LiveId" clId="{93C3FA0F-10F3-4E79-B087-D0E36C90EDBC}" dt="2023-07-01T17:03:12.384" v="1069" actId="478"/>
          <ac:spMkLst>
            <pc:docMk/>
            <pc:sldMk cId="2544794693" sldId="611"/>
            <ac:spMk id="3" creationId="{DB9A6720-E8F1-67A3-1991-46A67B1AB2C1}"/>
          </ac:spMkLst>
        </pc:spChg>
        <pc:spChg chg="mod">
          <ac:chgData name="Cesar Vazquez" userId="d180f55b4b932654" providerId="LiveId" clId="{93C3FA0F-10F3-4E79-B087-D0E36C90EDBC}" dt="2023-07-02T19:03:45.578" v="1697" actId="5793"/>
          <ac:spMkLst>
            <pc:docMk/>
            <pc:sldMk cId="2544794693" sldId="611"/>
            <ac:spMk id="4" creationId="{7DEEFF07-B516-D341-92ED-AD76B94F1EC1}"/>
          </ac:spMkLst>
        </pc:spChg>
        <pc:spChg chg="add mod">
          <ac:chgData name="Cesar Vazquez" userId="d180f55b4b932654" providerId="LiveId" clId="{93C3FA0F-10F3-4E79-B087-D0E36C90EDBC}" dt="2023-07-01T17:03:12.578" v="1070"/>
          <ac:spMkLst>
            <pc:docMk/>
            <pc:sldMk cId="2544794693" sldId="611"/>
            <ac:spMk id="5" creationId="{B670F069-5951-091B-3449-F1915CC006C1}"/>
          </ac:spMkLst>
        </pc:spChg>
        <pc:spChg chg="mod">
          <ac:chgData name="Cesar Vazquez" userId="d180f55b4b932654" providerId="LiveId" clId="{93C3FA0F-10F3-4E79-B087-D0E36C90EDBC}" dt="2023-07-02T19:03:51.812" v="1698" actId="1076"/>
          <ac:spMkLst>
            <pc:docMk/>
            <pc:sldMk cId="2544794693" sldId="611"/>
            <ac:spMk id="11" creationId="{EC05CCE8-E984-AA9A-828E-CFD5C70DB140}"/>
          </ac:spMkLst>
        </pc:spChg>
        <pc:spChg chg="mod">
          <ac:chgData name="Cesar Vazquez" userId="d180f55b4b932654" providerId="LiveId" clId="{93C3FA0F-10F3-4E79-B087-D0E36C90EDBC}" dt="2023-07-02T19:03:51.812" v="1698" actId="1076"/>
          <ac:spMkLst>
            <pc:docMk/>
            <pc:sldMk cId="2544794693" sldId="611"/>
            <ac:spMk id="12" creationId="{159EE8DF-DBC1-6D7B-B90A-DAE0D7B5D6B2}"/>
          </ac:spMkLst>
        </pc:spChg>
        <pc:picChg chg="mod">
          <ac:chgData name="Cesar Vazquez" userId="d180f55b4b932654" providerId="LiveId" clId="{93C3FA0F-10F3-4E79-B087-D0E36C90EDBC}" dt="2023-07-02T19:03:51.812" v="1698" actId="1076"/>
          <ac:picMkLst>
            <pc:docMk/>
            <pc:sldMk cId="2544794693" sldId="611"/>
            <ac:picMk id="9" creationId="{2F5C150F-9875-E7FC-1E8D-B3FC8F832076}"/>
          </ac:picMkLst>
        </pc:picChg>
        <pc:picChg chg="mod">
          <ac:chgData name="Cesar Vazquez" userId="d180f55b4b932654" providerId="LiveId" clId="{93C3FA0F-10F3-4E79-B087-D0E36C90EDBC}" dt="2023-07-02T19:03:51.812" v="1698" actId="1076"/>
          <ac:picMkLst>
            <pc:docMk/>
            <pc:sldMk cId="2544794693" sldId="611"/>
            <ac:picMk id="1026" creationId="{069A9061-B3D1-9659-CCE6-48B00909F014}"/>
          </ac:picMkLst>
        </pc:picChg>
      </pc:sldChg>
      <pc:sldChg chg="addSp delSp modSp mod">
        <pc:chgData name="Cesar Vazquez" userId="d180f55b4b932654" providerId="LiveId" clId="{93C3FA0F-10F3-4E79-B087-D0E36C90EDBC}" dt="2023-07-01T17:02:50.463" v="1056"/>
        <pc:sldMkLst>
          <pc:docMk/>
          <pc:sldMk cId="1165761393" sldId="613"/>
        </pc:sldMkLst>
        <pc:spChg chg="del">
          <ac:chgData name="Cesar Vazquez" userId="d180f55b4b932654" providerId="LiveId" clId="{93C3FA0F-10F3-4E79-B087-D0E36C90EDBC}" dt="2023-07-01T17:02:50.266" v="1055" actId="478"/>
          <ac:spMkLst>
            <pc:docMk/>
            <pc:sldMk cId="1165761393" sldId="613"/>
            <ac:spMk id="3" creationId="{678F4838-2170-16CB-9625-4D39ED035587}"/>
          </ac:spMkLst>
        </pc:spChg>
        <pc:spChg chg="add mod">
          <ac:chgData name="Cesar Vazquez" userId="d180f55b4b932654" providerId="LiveId" clId="{93C3FA0F-10F3-4E79-B087-D0E36C90EDBC}" dt="2023-07-01T17:02:50.463" v="1056"/>
          <ac:spMkLst>
            <pc:docMk/>
            <pc:sldMk cId="1165761393" sldId="613"/>
            <ac:spMk id="5" creationId="{F58B4CCD-F4CD-3C62-1DE0-63F66B34D6C7}"/>
          </ac:spMkLst>
        </pc:spChg>
      </pc:sldChg>
      <pc:sldChg chg="addSp delSp modSp mod delAnim modAnim">
        <pc:chgData name="Cesar Vazquez" userId="d180f55b4b932654" providerId="LiveId" clId="{93C3FA0F-10F3-4E79-B087-D0E36C90EDBC}" dt="2023-07-02T16:28:44.617" v="1472"/>
        <pc:sldMkLst>
          <pc:docMk/>
          <pc:sldMk cId="3312601785" sldId="614"/>
        </pc:sldMkLst>
        <pc:spChg chg="add del mod">
          <ac:chgData name="Cesar Vazquez" userId="d180f55b4b932654" providerId="LiveId" clId="{93C3FA0F-10F3-4E79-B087-D0E36C90EDBC}" dt="2023-07-01T16:24:52.401" v="748" actId="478"/>
          <ac:spMkLst>
            <pc:docMk/>
            <pc:sldMk cId="3312601785" sldId="614"/>
            <ac:spMk id="3" creationId="{26F28D39-977E-B7C0-9407-17A8F19126AE}"/>
          </ac:spMkLst>
        </pc:spChg>
        <pc:spChg chg="del">
          <ac:chgData name="Cesar Vazquez" userId="d180f55b4b932654" providerId="LiveId" clId="{93C3FA0F-10F3-4E79-B087-D0E36C90EDBC}" dt="2023-06-30T15:44:25.988" v="3" actId="478"/>
          <ac:spMkLst>
            <pc:docMk/>
            <pc:sldMk cId="3312601785" sldId="614"/>
            <ac:spMk id="4" creationId="{B987B849-EBB9-7B57-CA98-F6F562999EFE}"/>
          </ac:spMkLst>
        </pc:spChg>
        <pc:spChg chg="add del mod">
          <ac:chgData name="Cesar Vazquez" userId="d180f55b4b932654" providerId="LiveId" clId="{93C3FA0F-10F3-4E79-B087-D0E36C90EDBC}" dt="2023-07-01T16:24:33.788" v="739" actId="478"/>
          <ac:spMkLst>
            <pc:docMk/>
            <pc:sldMk cId="3312601785" sldId="614"/>
            <ac:spMk id="4" creationId="{CEAED579-E31C-E7B6-356C-71822F6F4485}"/>
          </ac:spMkLst>
        </pc:spChg>
        <pc:spChg chg="add del mod">
          <ac:chgData name="Cesar Vazquez" userId="d180f55b4b932654" providerId="LiveId" clId="{93C3FA0F-10F3-4E79-B087-D0E36C90EDBC}" dt="2023-07-01T16:24:32.442" v="738" actId="478"/>
          <ac:spMkLst>
            <pc:docMk/>
            <pc:sldMk cId="3312601785" sldId="614"/>
            <ac:spMk id="5" creationId="{B11C1D72-4C37-07DF-3FDC-6F8FF18DAD9E}"/>
          </ac:spMkLst>
        </pc:spChg>
        <pc:spChg chg="del mod">
          <ac:chgData name="Cesar Vazquez" userId="d180f55b4b932654" providerId="LiveId" clId="{93C3FA0F-10F3-4E79-B087-D0E36C90EDBC}" dt="2023-06-30T16:18:57.728" v="155" actId="478"/>
          <ac:spMkLst>
            <pc:docMk/>
            <pc:sldMk cId="3312601785" sldId="614"/>
            <ac:spMk id="5" creationId="{F0A30598-5351-C1B4-2605-7E4A297E6984}"/>
          </ac:spMkLst>
        </pc:spChg>
        <pc:spChg chg="mod">
          <ac:chgData name="Cesar Vazquez" userId="d180f55b4b932654" providerId="LiveId" clId="{93C3FA0F-10F3-4E79-B087-D0E36C90EDBC}" dt="2023-07-02T12:36:51.454" v="1151" actId="20577"/>
          <ac:spMkLst>
            <pc:docMk/>
            <pc:sldMk cId="3312601785" sldId="614"/>
            <ac:spMk id="6" creationId="{86C3E8A1-9BE4-4DF7-BA83-7D1F1ADAEF1D}"/>
          </ac:spMkLst>
        </pc:spChg>
        <pc:spChg chg="add del mod">
          <ac:chgData name="Cesar Vazquez" userId="d180f55b4b932654" providerId="LiveId" clId="{93C3FA0F-10F3-4E79-B087-D0E36C90EDBC}" dt="2023-07-01T16:24:49.975" v="746" actId="478"/>
          <ac:spMkLst>
            <pc:docMk/>
            <pc:sldMk cId="3312601785" sldId="614"/>
            <ac:spMk id="7" creationId="{2BAEB7AB-37EB-7BA3-FCBF-9E19E264FA4E}"/>
          </ac:spMkLst>
        </pc:spChg>
        <pc:spChg chg="del mod">
          <ac:chgData name="Cesar Vazquez" userId="d180f55b4b932654" providerId="LiveId" clId="{93C3FA0F-10F3-4E79-B087-D0E36C90EDBC}" dt="2023-06-30T16:18:56.313" v="154" actId="478"/>
          <ac:spMkLst>
            <pc:docMk/>
            <pc:sldMk cId="3312601785" sldId="614"/>
            <ac:spMk id="7" creationId="{66F0D3EC-475F-D45F-8CAF-4EC2893A72EF}"/>
          </ac:spMkLst>
        </pc:spChg>
        <pc:spChg chg="del">
          <ac:chgData name="Cesar Vazquez" userId="d180f55b4b932654" providerId="LiveId" clId="{93C3FA0F-10F3-4E79-B087-D0E36C90EDBC}" dt="2023-07-01T17:02:20.270" v="1040" actId="478"/>
          <ac:spMkLst>
            <pc:docMk/>
            <pc:sldMk cId="3312601785" sldId="614"/>
            <ac:spMk id="8" creationId="{020FD035-50F5-B697-A94B-4C3D5F6AFB99}"/>
          </ac:spMkLst>
        </pc:spChg>
        <pc:spChg chg="add del mod">
          <ac:chgData name="Cesar Vazquez" userId="d180f55b4b932654" providerId="LiveId" clId="{93C3FA0F-10F3-4E79-B087-D0E36C90EDBC}" dt="2023-06-30T16:18:59.669" v="157" actId="478"/>
          <ac:spMkLst>
            <pc:docMk/>
            <pc:sldMk cId="3312601785" sldId="614"/>
            <ac:spMk id="9" creationId="{6D9FF3F6-2B32-8872-C6DE-3D20BCCAB1AF}"/>
          </ac:spMkLst>
        </pc:spChg>
        <pc:spChg chg="add del mod">
          <ac:chgData name="Cesar Vazquez" userId="d180f55b4b932654" providerId="LiveId" clId="{93C3FA0F-10F3-4E79-B087-D0E36C90EDBC}" dt="2023-07-01T16:26:09.734" v="785" actId="478"/>
          <ac:spMkLst>
            <pc:docMk/>
            <pc:sldMk cId="3312601785" sldId="614"/>
            <ac:spMk id="9" creationId="{E9BE6A66-51E5-FB12-C5BE-3527A632E06C}"/>
          </ac:spMkLst>
        </pc:spChg>
        <pc:spChg chg="add del mod">
          <ac:chgData name="Cesar Vazquez" userId="d180f55b4b932654" providerId="LiveId" clId="{93C3FA0F-10F3-4E79-B087-D0E36C90EDBC}" dt="2023-07-01T16:26:10.059" v="786" actId="478"/>
          <ac:spMkLst>
            <pc:docMk/>
            <pc:sldMk cId="3312601785" sldId="614"/>
            <ac:spMk id="10" creationId="{51A3BE2F-54B6-18B7-9CAC-40257D205577}"/>
          </ac:spMkLst>
        </pc:spChg>
        <pc:spChg chg="add del mod">
          <ac:chgData name="Cesar Vazquez" userId="d180f55b4b932654" providerId="LiveId" clId="{93C3FA0F-10F3-4E79-B087-D0E36C90EDBC}" dt="2023-07-01T16:26:10.413" v="787" actId="478"/>
          <ac:spMkLst>
            <pc:docMk/>
            <pc:sldMk cId="3312601785" sldId="614"/>
            <ac:spMk id="11" creationId="{737D8B74-B214-E85E-5180-1189E35D5351}"/>
          </ac:spMkLst>
        </pc:spChg>
        <pc:spChg chg="add mod">
          <ac:chgData name="Cesar Vazquez" userId="d180f55b4b932654" providerId="LiveId" clId="{93C3FA0F-10F3-4E79-B087-D0E36C90EDBC}" dt="2023-07-01T16:26:22.969" v="789" actId="1076"/>
          <ac:spMkLst>
            <pc:docMk/>
            <pc:sldMk cId="3312601785" sldId="614"/>
            <ac:spMk id="12" creationId="{1EC8FD03-8205-5937-990F-1AEAF2D7A44B}"/>
          </ac:spMkLst>
        </pc:spChg>
        <pc:spChg chg="add del mod">
          <ac:chgData name="Cesar Vazquez" userId="d180f55b4b932654" providerId="LiveId" clId="{93C3FA0F-10F3-4E79-B087-D0E36C90EDBC}" dt="2023-06-30T16:19:24.829" v="162" actId="478"/>
          <ac:spMkLst>
            <pc:docMk/>
            <pc:sldMk cId="3312601785" sldId="614"/>
            <ac:spMk id="12" creationId="{50036963-43D9-168A-E93A-E4A04FEB50E5}"/>
          </ac:spMkLst>
        </pc:spChg>
        <pc:spChg chg="add mod">
          <ac:chgData name="Cesar Vazquez" userId="d180f55b4b932654" providerId="LiveId" clId="{93C3FA0F-10F3-4E79-B087-D0E36C90EDBC}" dt="2023-07-01T16:25:22.118" v="767" actId="1076"/>
          <ac:spMkLst>
            <pc:docMk/>
            <pc:sldMk cId="3312601785" sldId="614"/>
            <ac:spMk id="13" creationId="{ACFB714E-F4D8-C105-1E28-FB2A61EEB85A}"/>
          </ac:spMkLst>
        </pc:spChg>
        <pc:spChg chg="add mod">
          <ac:chgData name="Cesar Vazquez" userId="d180f55b4b932654" providerId="LiveId" clId="{93C3FA0F-10F3-4E79-B087-D0E36C90EDBC}" dt="2023-07-01T16:25:25.221" v="769" actId="1076"/>
          <ac:spMkLst>
            <pc:docMk/>
            <pc:sldMk cId="3312601785" sldId="614"/>
            <ac:spMk id="14" creationId="{2A4EB0D1-1308-0FB0-18AA-69A062EAD208}"/>
          </ac:spMkLst>
        </pc:spChg>
        <pc:spChg chg="add del mod">
          <ac:chgData name="Cesar Vazquez" userId="d180f55b4b932654" providerId="LiveId" clId="{93C3FA0F-10F3-4E79-B087-D0E36C90EDBC}" dt="2023-06-30T16:08:36.614" v="63" actId="478"/>
          <ac:spMkLst>
            <pc:docMk/>
            <pc:sldMk cId="3312601785" sldId="614"/>
            <ac:spMk id="14" creationId="{32E04ADD-B12C-37AF-6300-73D9D432428C}"/>
          </ac:spMkLst>
        </pc:spChg>
        <pc:spChg chg="add mod">
          <ac:chgData name="Cesar Vazquez" userId="d180f55b4b932654" providerId="LiveId" clId="{93C3FA0F-10F3-4E79-B087-D0E36C90EDBC}" dt="2023-07-01T16:25:40.977" v="774" actId="207"/>
          <ac:spMkLst>
            <pc:docMk/>
            <pc:sldMk cId="3312601785" sldId="614"/>
            <ac:spMk id="15" creationId="{A9E1D836-27BC-EAB3-457A-D639D954CBED}"/>
          </ac:spMkLst>
        </pc:spChg>
        <pc:spChg chg="add mod">
          <ac:chgData name="Cesar Vazquez" userId="d180f55b4b932654" providerId="LiveId" clId="{93C3FA0F-10F3-4E79-B087-D0E36C90EDBC}" dt="2023-07-01T16:26:02.403" v="783" actId="1076"/>
          <ac:spMkLst>
            <pc:docMk/>
            <pc:sldMk cId="3312601785" sldId="614"/>
            <ac:spMk id="16" creationId="{9D845274-BA12-B983-5C73-360E5F5ABEBB}"/>
          </ac:spMkLst>
        </pc:spChg>
        <pc:spChg chg="add mod">
          <ac:chgData name="Cesar Vazquez" userId="d180f55b4b932654" providerId="LiveId" clId="{93C3FA0F-10F3-4E79-B087-D0E36C90EDBC}" dt="2023-07-01T16:25:59.337" v="782" actId="1076"/>
          <ac:spMkLst>
            <pc:docMk/>
            <pc:sldMk cId="3312601785" sldId="614"/>
            <ac:spMk id="17" creationId="{A95ED97D-0ACB-B68C-B022-643A996D86DD}"/>
          </ac:spMkLst>
        </pc:spChg>
        <pc:spChg chg="add mod">
          <ac:chgData name="Cesar Vazquez" userId="d180f55b4b932654" providerId="LiveId" clId="{93C3FA0F-10F3-4E79-B087-D0E36C90EDBC}" dt="2023-07-01T16:26:24.912" v="791" actId="1076"/>
          <ac:spMkLst>
            <pc:docMk/>
            <pc:sldMk cId="3312601785" sldId="614"/>
            <ac:spMk id="18" creationId="{6495BDB2-9136-A4DC-CF2C-6F0D15D8632C}"/>
          </ac:spMkLst>
        </pc:spChg>
        <pc:spChg chg="add mod">
          <ac:chgData name="Cesar Vazquez" userId="d180f55b4b932654" providerId="LiveId" clId="{93C3FA0F-10F3-4E79-B087-D0E36C90EDBC}" dt="2023-07-01T16:26:27.483" v="793" actId="1076"/>
          <ac:spMkLst>
            <pc:docMk/>
            <pc:sldMk cId="3312601785" sldId="614"/>
            <ac:spMk id="19" creationId="{AB148E05-2F73-C104-BD09-0F9F97D90CFA}"/>
          </ac:spMkLst>
        </pc:spChg>
        <pc:spChg chg="add mod">
          <ac:chgData name="Cesar Vazquez" userId="d180f55b4b932654" providerId="LiveId" clId="{93C3FA0F-10F3-4E79-B087-D0E36C90EDBC}" dt="2023-07-01T16:26:30.424" v="795" actId="1076"/>
          <ac:spMkLst>
            <pc:docMk/>
            <pc:sldMk cId="3312601785" sldId="614"/>
            <ac:spMk id="20" creationId="{ABBA5B24-A85F-6278-F97F-8BF51B00FD8E}"/>
          </ac:spMkLst>
        </pc:spChg>
        <pc:spChg chg="add del mod">
          <ac:chgData name="Cesar Vazquez" userId="d180f55b4b932654" providerId="LiveId" clId="{93C3FA0F-10F3-4E79-B087-D0E36C90EDBC}" dt="2023-07-01T16:26:43.467" v="804" actId="478"/>
          <ac:spMkLst>
            <pc:docMk/>
            <pc:sldMk cId="3312601785" sldId="614"/>
            <ac:spMk id="21" creationId="{5AD13B93-84D5-CB48-E323-DE27CB4130F4}"/>
          </ac:spMkLst>
        </pc:spChg>
        <pc:spChg chg="add mod">
          <ac:chgData name="Cesar Vazquez" userId="d180f55b4b932654" providerId="LiveId" clId="{93C3FA0F-10F3-4E79-B087-D0E36C90EDBC}" dt="2023-07-01T16:26:50.359" v="808" actId="208"/>
          <ac:spMkLst>
            <pc:docMk/>
            <pc:sldMk cId="3312601785" sldId="614"/>
            <ac:spMk id="23" creationId="{685E3B9A-EC31-9911-E5B4-16C7F222D3FF}"/>
          </ac:spMkLst>
        </pc:spChg>
        <pc:spChg chg="add mod">
          <ac:chgData name="Cesar Vazquez" userId="d180f55b4b932654" providerId="LiveId" clId="{93C3FA0F-10F3-4E79-B087-D0E36C90EDBC}" dt="2023-07-01T16:26:53.050" v="810" actId="1076"/>
          <ac:spMkLst>
            <pc:docMk/>
            <pc:sldMk cId="3312601785" sldId="614"/>
            <ac:spMk id="24" creationId="{316D0822-EFB7-37B6-0CA1-72F83DC95581}"/>
          </ac:spMkLst>
        </pc:spChg>
        <pc:spChg chg="add mod">
          <ac:chgData name="Cesar Vazquez" userId="d180f55b4b932654" providerId="LiveId" clId="{93C3FA0F-10F3-4E79-B087-D0E36C90EDBC}" dt="2023-07-02T16:26:53.073" v="1460" actId="1076"/>
          <ac:spMkLst>
            <pc:docMk/>
            <pc:sldMk cId="3312601785" sldId="614"/>
            <ac:spMk id="25" creationId="{C13514E4-5403-1DE3-08D9-38D1FA9DBFFC}"/>
          </ac:spMkLst>
        </pc:spChg>
        <pc:spChg chg="add mod">
          <ac:chgData name="Cesar Vazquez" userId="d180f55b4b932654" providerId="LiveId" clId="{93C3FA0F-10F3-4E79-B087-D0E36C90EDBC}" dt="2023-07-02T16:26:49.177" v="1458" actId="1076"/>
          <ac:spMkLst>
            <pc:docMk/>
            <pc:sldMk cId="3312601785" sldId="614"/>
            <ac:spMk id="26" creationId="{5AB027EA-38AA-06BD-B636-4E0BF2C74B94}"/>
          </ac:spMkLst>
        </pc:spChg>
        <pc:spChg chg="add mod">
          <ac:chgData name="Cesar Vazquez" userId="d180f55b4b932654" providerId="LiveId" clId="{93C3FA0F-10F3-4E79-B087-D0E36C90EDBC}" dt="2023-07-02T16:27:02.296" v="1464" actId="1076"/>
          <ac:spMkLst>
            <pc:docMk/>
            <pc:sldMk cId="3312601785" sldId="614"/>
            <ac:spMk id="27" creationId="{B990389F-F4E5-87D1-AA42-308130123601}"/>
          </ac:spMkLst>
        </pc:spChg>
        <pc:spChg chg="add mod">
          <ac:chgData name="Cesar Vazquez" userId="d180f55b4b932654" providerId="LiveId" clId="{93C3FA0F-10F3-4E79-B087-D0E36C90EDBC}" dt="2023-07-02T16:26:59.115" v="1463" actId="1076"/>
          <ac:spMkLst>
            <pc:docMk/>
            <pc:sldMk cId="3312601785" sldId="614"/>
            <ac:spMk id="29" creationId="{39581D2A-F4E5-7241-966C-875E6E2BAAFD}"/>
          </ac:spMkLst>
        </pc:spChg>
        <pc:spChg chg="del">
          <ac:chgData name="Cesar Vazquez" userId="d180f55b4b932654" providerId="LiveId" clId="{93C3FA0F-10F3-4E79-B087-D0E36C90EDBC}" dt="2023-06-30T15:44:26.896" v="4" actId="478"/>
          <ac:spMkLst>
            <pc:docMk/>
            <pc:sldMk cId="3312601785" sldId="614"/>
            <ac:spMk id="29" creationId="{5BB5F475-2C0D-51FF-59FB-4EB2DC8958EB}"/>
          </ac:spMkLst>
        </pc:spChg>
        <pc:spChg chg="add mod">
          <ac:chgData name="Cesar Vazquez" userId="d180f55b4b932654" providerId="LiveId" clId="{93C3FA0F-10F3-4E79-B087-D0E36C90EDBC}" dt="2023-07-02T16:26:50.945" v="1459" actId="1076"/>
          <ac:spMkLst>
            <pc:docMk/>
            <pc:sldMk cId="3312601785" sldId="614"/>
            <ac:spMk id="30" creationId="{BDA41200-F1AA-42BA-624B-730E5B0D5BF4}"/>
          </ac:spMkLst>
        </pc:spChg>
        <pc:spChg chg="del">
          <ac:chgData name="Cesar Vazquez" userId="d180f55b4b932654" providerId="LiveId" clId="{93C3FA0F-10F3-4E79-B087-D0E36C90EDBC}" dt="2023-06-30T15:44:26.896" v="4" actId="478"/>
          <ac:spMkLst>
            <pc:docMk/>
            <pc:sldMk cId="3312601785" sldId="614"/>
            <ac:spMk id="30" creationId="{E4379CE3-1D80-8A5D-0997-BC69A08CCDBA}"/>
          </ac:spMkLst>
        </pc:spChg>
        <pc:spChg chg="del">
          <ac:chgData name="Cesar Vazquez" userId="d180f55b4b932654" providerId="LiveId" clId="{93C3FA0F-10F3-4E79-B087-D0E36C90EDBC}" dt="2023-06-30T15:44:26.896" v="4" actId="478"/>
          <ac:spMkLst>
            <pc:docMk/>
            <pc:sldMk cId="3312601785" sldId="614"/>
            <ac:spMk id="31" creationId="{CC8B1A74-CA51-DA4B-D877-542F92A15623}"/>
          </ac:spMkLst>
        </pc:spChg>
        <pc:spChg chg="del">
          <ac:chgData name="Cesar Vazquez" userId="d180f55b4b932654" providerId="LiveId" clId="{93C3FA0F-10F3-4E79-B087-D0E36C90EDBC}" dt="2023-06-30T15:44:26.896" v="4" actId="478"/>
          <ac:spMkLst>
            <pc:docMk/>
            <pc:sldMk cId="3312601785" sldId="614"/>
            <ac:spMk id="32" creationId="{B17E7434-3846-1939-B564-D1065ECF8117}"/>
          </ac:spMkLst>
        </pc:spChg>
        <pc:spChg chg="del">
          <ac:chgData name="Cesar Vazquez" userId="d180f55b4b932654" providerId="LiveId" clId="{93C3FA0F-10F3-4E79-B087-D0E36C90EDBC}" dt="2023-06-30T15:44:26.896" v="4" actId="478"/>
          <ac:spMkLst>
            <pc:docMk/>
            <pc:sldMk cId="3312601785" sldId="614"/>
            <ac:spMk id="33" creationId="{EDF02EC9-E53C-0173-B4F1-4D9EC1F72EAC}"/>
          </ac:spMkLst>
        </pc:spChg>
        <pc:spChg chg="del">
          <ac:chgData name="Cesar Vazquez" userId="d180f55b4b932654" providerId="LiveId" clId="{93C3FA0F-10F3-4E79-B087-D0E36C90EDBC}" dt="2023-06-30T15:44:26.896" v="4" actId="478"/>
          <ac:spMkLst>
            <pc:docMk/>
            <pc:sldMk cId="3312601785" sldId="614"/>
            <ac:spMk id="34" creationId="{C52BFC94-C9EB-57D4-F42D-6B7243CA7B79}"/>
          </ac:spMkLst>
        </pc:spChg>
        <pc:spChg chg="del">
          <ac:chgData name="Cesar Vazquez" userId="d180f55b4b932654" providerId="LiveId" clId="{93C3FA0F-10F3-4E79-B087-D0E36C90EDBC}" dt="2023-06-30T15:44:26.896" v="4" actId="478"/>
          <ac:spMkLst>
            <pc:docMk/>
            <pc:sldMk cId="3312601785" sldId="614"/>
            <ac:spMk id="35" creationId="{B9B7974C-CC11-A106-D753-D3582D962911}"/>
          </ac:spMkLst>
        </pc:spChg>
        <pc:spChg chg="add mod">
          <ac:chgData name="Cesar Vazquez" userId="d180f55b4b932654" providerId="LiveId" clId="{93C3FA0F-10F3-4E79-B087-D0E36C90EDBC}" dt="2023-07-01T17:02:29.550" v="1044" actId="947"/>
          <ac:spMkLst>
            <pc:docMk/>
            <pc:sldMk cId="3312601785" sldId="614"/>
            <ac:spMk id="35" creationId="{C617DCED-BA36-A35D-D538-165AEF0A96A0}"/>
          </ac:spMkLst>
        </pc:spChg>
        <pc:spChg chg="del">
          <ac:chgData name="Cesar Vazquez" userId="d180f55b4b932654" providerId="LiveId" clId="{93C3FA0F-10F3-4E79-B087-D0E36C90EDBC}" dt="2023-06-30T15:44:26.896" v="4" actId="478"/>
          <ac:spMkLst>
            <pc:docMk/>
            <pc:sldMk cId="3312601785" sldId="614"/>
            <ac:spMk id="36" creationId="{28894346-9528-6EFE-CA63-56F3D808DE54}"/>
          </ac:spMkLst>
        </pc:spChg>
        <pc:spChg chg="add del mod">
          <ac:chgData name="Cesar Vazquez" userId="d180f55b4b932654" providerId="LiveId" clId="{93C3FA0F-10F3-4E79-B087-D0E36C90EDBC}" dt="2023-06-30T16:28:06.346" v="240" actId="478"/>
          <ac:spMkLst>
            <pc:docMk/>
            <pc:sldMk cId="3312601785" sldId="614"/>
            <ac:spMk id="37" creationId="{8393B66D-92D9-4E35-9D63-A9BC6E34D8A3}"/>
          </ac:spMkLst>
        </pc:spChg>
        <pc:spChg chg="add del mod">
          <ac:chgData name="Cesar Vazquez" userId="d180f55b4b932654" providerId="LiveId" clId="{93C3FA0F-10F3-4E79-B087-D0E36C90EDBC}" dt="2023-06-30T16:28:41.930" v="255" actId="478"/>
          <ac:spMkLst>
            <pc:docMk/>
            <pc:sldMk cId="3312601785" sldId="614"/>
            <ac:spMk id="38" creationId="{963E7910-DA6A-D341-028B-39071E24CE35}"/>
          </ac:spMkLst>
        </pc:spChg>
        <pc:spChg chg="add del mod">
          <ac:chgData name="Cesar Vazquez" userId="d180f55b4b932654" providerId="LiveId" clId="{93C3FA0F-10F3-4E79-B087-D0E36C90EDBC}" dt="2023-06-30T16:28:12.297" v="245"/>
          <ac:spMkLst>
            <pc:docMk/>
            <pc:sldMk cId="3312601785" sldId="614"/>
            <ac:spMk id="39" creationId="{AD15AF48-5E28-F76A-4345-1168AFC14923}"/>
          </ac:spMkLst>
        </pc:spChg>
        <pc:spChg chg="add del mod">
          <ac:chgData name="Cesar Vazquez" userId="d180f55b4b932654" providerId="LiveId" clId="{93C3FA0F-10F3-4E79-B087-D0E36C90EDBC}" dt="2023-07-01T16:26:40.280" v="801" actId="478"/>
          <ac:spMkLst>
            <pc:docMk/>
            <pc:sldMk cId="3312601785" sldId="614"/>
            <ac:spMk id="40" creationId="{86A5E3E2-3542-2D4E-1FB8-A11EE8DBC69D}"/>
          </ac:spMkLst>
        </pc:spChg>
        <pc:spChg chg="del mod">
          <ac:chgData name="Cesar Vazquez" userId="d180f55b4b932654" providerId="LiveId" clId="{93C3FA0F-10F3-4E79-B087-D0E36C90EDBC}" dt="2023-06-30T16:18:58.542" v="156" actId="478"/>
          <ac:spMkLst>
            <pc:docMk/>
            <pc:sldMk cId="3312601785" sldId="614"/>
            <ac:spMk id="41" creationId="{790C1E95-DBD4-2F1E-D0AD-26D1D7317AFC}"/>
          </ac:spMkLst>
        </pc:spChg>
        <pc:spChg chg="add del mod">
          <ac:chgData name="Cesar Vazquez" userId="d180f55b4b932654" providerId="LiveId" clId="{93C3FA0F-10F3-4E79-B087-D0E36C90EDBC}" dt="2023-07-01T16:26:40.682" v="802" actId="478"/>
          <ac:spMkLst>
            <pc:docMk/>
            <pc:sldMk cId="3312601785" sldId="614"/>
            <ac:spMk id="42" creationId="{593BDEA3-FE7E-790D-71A9-31F54D19AC0A}"/>
          </ac:spMkLst>
        </pc:spChg>
        <pc:spChg chg="add del mod">
          <ac:chgData name="Cesar Vazquez" userId="d180f55b4b932654" providerId="LiveId" clId="{93C3FA0F-10F3-4E79-B087-D0E36C90EDBC}" dt="2023-07-01T16:25:47.716" v="779" actId="478"/>
          <ac:spMkLst>
            <pc:docMk/>
            <pc:sldMk cId="3312601785" sldId="614"/>
            <ac:spMk id="43" creationId="{526066C1-A020-EA2B-A9D5-7EFC27C85DC5}"/>
          </ac:spMkLst>
        </pc:spChg>
        <pc:spChg chg="add del mod">
          <ac:chgData name="Cesar Vazquez" userId="d180f55b4b932654" providerId="LiveId" clId="{93C3FA0F-10F3-4E79-B087-D0E36C90EDBC}" dt="2023-07-01T16:23:30.813" v="722" actId="478"/>
          <ac:spMkLst>
            <pc:docMk/>
            <pc:sldMk cId="3312601785" sldId="614"/>
            <ac:spMk id="46" creationId="{E596E00B-6D55-C199-0F01-37078F747775}"/>
          </ac:spMkLst>
        </pc:spChg>
        <pc:spChg chg="add del mod">
          <ac:chgData name="Cesar Vazquez" userId="d180f55b4b932654" providerId="LiveId" clId="{93C3FA0F-10F3-4E79-B087-D0E36C90EDBC}" dt="2023-07-01T16:23:31.303" v="723" actId="478"/>
          <ac:spMkLst>
            <pc:docMk/>
            <pc:sldMk cId="3312601785" sldId="614"/>
            <ac:spMk id="47" creationId="{B1EB5A0D-15EB-236F-2F18-1BB064F4C92B}"/>
          </ac:spMkLst>
        </pc:spChg>
        <pc:spChg chg="add del mod">
          <ac:chgData name="Cesar Vazquez" userId="d180f55b4b932654" providerId="LiveId" clId="{93C3FA0F-10F3-4E79-B087-D0E36C90EDBC}" dt="2023-07-01T16:23:31.700" v="724" actId="478"/>
          <ac:spMkLst>
            <pc:docMk/>
            <pc:sldMk cId="3312601785" sldId="614"/>
            <ac:spMk id="48" creationId="{00AA83C6-B50E-E703-5EE8-579D7C9AE603}"/>
          </ac:spMkLst>
        </pc:spChg>
        <pc:spChg chg="add del mod">
          <ac:chgData name="Cesar Vazquez" userId="d180f55b4b932654" providerId="LiveId" clId="{93C3FA0F-10F3-4E79-B087-D0E36C90EDBC}" dt="2023-07-01T16:23:32.180" v="725" actId="478"/>
          <ac:spMkLst>
            <pc:docMk/>
            <pc:sldMk cId="3312601785" sldId="614"/>
            <ac:spMk id="49" creationId="{BC72FAE3-AB2F-17FC-0F68-F119CF143817}"/>
          </ac:spMkLst>
        </pc:spChg>
        <pc:spChg chg="add del mod">
          <ac:chgData name="Cesar Vazquez" userId="d180f55b4b932654" providerId="LiveId" clId="{93C3FA0F-10F3-4E79-B087-D0E36C90EDBC}" dt="2023-07-01T16:25:14.491" v="762" actId="478"/>
          <ac:spMkLst>
            <pc:docMk/>
            <pc:sldMk cId="3312601785" sldId="614"/>
            <ac:spMk id="50" creationId="{9246DB22-4FA4-711D-DA1A-0A5D3BCFE7BD}"/>
          </ac:spMkLst>
        </pc:spChg>
        <pc:spChg chg="add del mod">
          <ac:chgData name="Cesar Vazquez" userId="d180f55b4b932654" providerId="LiveId" clId="{93C3FA0F-10F3-4E79-B087-D0E36C90EDBC}" dt="2023-07-01T16:25:14.850" v="763" actId="478"/>
          <ac:spMkLst>
            <pc:docMk/>
            <pc:sldMk cId="3312601785" sldId="614"/>
            <ac:spMk id="51" creationId="{73288C31-0825-C9AE-6D84-79F08FFDAEA4}"/>
          </ac:spMkLst>
        </pc:spChg>
        <pc:spChg chg="add del mod">
          <ac:chgData name="Cesar Vazquez" userId="d180f55b4b932654" providerId="LiveId" clId="{93C3FA0F-10F3-4E79-B087-D0E36C90EDBC}" dt="2023-06-30T16:32:30.320" v="337" actId="478"/>
          <ac:spMkLst>
            <pc:docMk/>
            <pc:sldMk cId="3312601785" sldId="614"/>
            <ac:spMk id="52" creationId="{0F047202-6ADE-6411-FE0D-A5232E8EBFD9}"/>
          </ac:spMkLst>
        </pc:spChg>
        <pc:grpChg chg="del">
          <ac:chgData name="Cesar Vazquez" userId="d180f55b4b932654" providerId="LiveId" clId="{93C3FA0F-10F3-4E79-B087-D0E36C90EDBC}" dt="2023-06-30T15:44:24.194" v="2" actId="478"/>
          <ac:grpSpMkLst>
            <pc:docMk/>
            <pc:sldMk cId="3312601785" sldId="614"/>
            <ac:grpSpMk id="24" creationId="{E0E908D0-0381-3D7E-4834-97FD676CC3B3}"/>
          </ac:grpSpMkLst>
        </pc:grpChg>
        <pc:picChg chg="del">
          <ac:chgData name="Cesar Vazquez" userId="d180f55b4b932654" providerId="LiveId" clId="{93C3FA0F-10F3-4E79-B087-D0E36C90EDBC}" dt="2023-06-30T15:44:23.770" v="1" actId="478"/>
          <ac:picMkLst>
            <pc:docMk/>
            <pc:sldMk cId="3312601785" sldId="614"/>
            <ac:picMk id="3" creationId="{479BA4EB-C54F-3087-5E95-46EDEAE3CFDD}"/>
          </ac:picMkLst>
        </pc:picChg>
        <pc:picChg chg="add del mod">
          <ac:chgData name="Cesar Vazquez" userId="d180f55b4b932654" providerId="LiveId" clId="{93C3FA0F-10F3-4E79-B087-D0E36C90EDBC}" dt="2023-06-30T15:46:12.435" v="34" actId="478"/>
          <ac:picMkLst>
            <pc:docMk/>
            <pc:sldMk cId="3312601785" sldId="614"/>
            <ac:picMk id="10" creationId="{F91D5AB0-4B63-3539-E1EF-9FD83C845897}"/>
          </ac:picMkLst>
        </pc:picChg>
        <pc:picChg chg="add del mod">
          <ac:chgData name="Cesar Vazquez" userId="d180f55b4b932654" providerId="LiveId" clId="{93C3FA0F-10F3-4E79-B087-D0E36C90EDBC}" dt="2023-06-30T16:08:56.501" v="83" actId="478"/>
          <ac:picMkLst>
            <pc:docMk/>
            <pc:sldMk cId="3312601785" sldId="614"/>
            <ac:picMk id="11" creationId="{10563FD7-FB7C-AE2E-B936-B85659B7FC9D}"/>
          </ac:picMkLst>
        </pc:picChg>
        <pc:picChg chg="add del mod">
          <ac:chgData name="Cesar Vazquez" userId="d180f55b4b932654" providerId="LiveId" clId="{93C3FA0F-10F3-4E79-B087-D0E36C90EDBC}" dt="2023-06-30T16:12:48.721" v="96" actId="478"/>
          <ac:picMkLst>
            <pc:docMk/>
            <pc:sldMk cId="3312601785" sldId="614"/>
            <ac:picMk id="16" creationId="{B82E3B2A-C98F-4B9E-C415-4C17AFFE9A51}"/>
          </ac:picMkLst>
        </pc:picChg>
        <pc:picChg chg="add del mod">
          <ac:chgData name="Cesar Vazquez" userId="d180f55b4b932654" providerId="LiveId" clId="{93C3FA0F-10F3-4E79-B087-D0E36C90EDBC}" dt="2023-06-30T16:18:55.396" v="153" actId="478"/>
          <ac:picMkLst>
            <pc:docMk/>
            <pc:sldMk cId="3312601785" sldId="614"/>
            <ac:picMk id="18" creationId="{51B4A2CA-1AD6-0BAC-00CD-B77FFE53668F}"/>
          </ac:picMkLst>
        </pc:picChg>
        <pc:picChg chg="add del mod">
          <ac:chgData name="Cesar Vazquez" userId="d180f55b4b932654" providerId="LiveId" clId="{93C3FA0F-10F3-4E79-B087-D0E36C90EDBC}" dt="2023-06-30T16:30:44.110" v="290" actId="478"/>
          <ac:picMkLst>
            <pc:docMk/>
            <pc:sldMk cId="3312601785" sldId="614"/>
            <ac:picMk id="19" creationId="{7BDAFCA9-C420-C4BC-43D6-48ABFFB3BDA5}"/>
          </ac:picMkLst>
        </pc:picChg>
        <pc:picChg chg="add del mod">
          <ac:chgData name="Cesar Vazquez" userId="d180f55b4b932654" providerId="LiveId" clId="{93C3FA0F-10F3-4E79-B087-D0E36C90EDBC}" dt="2023-06-30T16:25:14.673" v="207" actId="478"/>
          <ac:picMkLst>
            <pc:docMk/>
            <pc:sldMk cId="3312601785" sldId="614"/>
            <ac:picMk id="20" creationId="{BA13E569-179D-4178-947A-76C30AF4996E}"/>
          </ac:picMkLst>
        </pc:picChg>
        <pc:picChg chg="add del mod">
          <ac:chgData name="Cesar Vazquez" userId="d180f55b4b932654" providerId="LiveId" clId="{93C3FA0F-10F3-4E79-B087-D0E36C90EDBC}" dt="2023-06-30T16:26:09.575" v="208" actId="478"/>
          <ac:picMkLst>
            <pc:docMk/>
            <pc:sldMk cId="3312601785" sldId="614"/>
            <ac:picMk id="21" creationId="{F15E4805-6427-4F54-98F7-A812F0EB5720}"/>
          </ac:picMkLst>
        </pc:picChg>
        <pc:picChg chg="add mod">
          <ac:chgData name="Cesar Vazquez" userId="d180f55b4b932654" providerId="LiveId" clId="{93C3FA0F-10F3-4E79-B087-D0E36C90EDBC}" dt="2023-07-02T16:26:56.473" v="1462" actId="1076"/>
          <ac:picMkLst>
            <pc:docMk/>
            <pc:sldMk cId="3312601785" sldId="614"/>
            <ac:picMk id="22" creationId="{9B80EF0C-E626-4880-9101-B9175CD62BE9}"/>
          </ac:picMkLst>
        </pc:picChg>
        <pc:picChg chg="add del mod">
          <ac:chgData name="Cesar Vazquez" userId="d180f55b4b932654" providerId="LiveId" clId="{93C3FA0F-10F3-4E79-B087-D0E36C90EDBC}" dt="2023-06-30T16:27:19.154" v="227" actId="478"/>
          <ac:picMkLst>
            <pc:docMk/>
            <pc:sldMk cId="3312601785" sldId="614"/>
            <ac:picMk id="23" creationId="{BA13E569-179D-4178-947A-76C30AF4996E}"/>
          </ac:picMkLst>
        </pc:picChg>
        <pc:picChg chg="del mod">
          <ac:chgData name="Cesar Vazquez" userId="d180f55b4b932654" providerId="LiveId" clId="{93C3FA0F-10F3-4E79-B087-D0E36C90EDBC}" dt="2023-06-30T16:18:55.108" v="152" actId="478"/>
          <ac:picMkLst>
            <pc:docMk/>
            <pc:sldMk cId="3312601785" sldId="614"/>
            <ac:picMk id="27" creationId="{C942DAE3-954B-E97D-9BEE-D6BB167A9355}"/>
          </ac:picMkLst>
        </pc:picChg>
        <pc:picChg chg="add mod">
          <ac:chgData name="Cesar Vazquez" userId="d180f55b4b932654" providerId="LiveId" clId="{93C3FA0F-10F3-4E79-B087-D0E36C90EDBC}" dt="2023-07-02T16:26:31.038" v="1451" actId="1076"/>
          <ac:picMkLst>
            <pc:docMk/>
            <pc:sldMk cId="3312601785" sldId="614"/>
            <ac:picMk id="28" creationId="{BA13E569-179D-4178-947A-76C30AF4996E}"/>
          </ac:picMkLst>
        </pc:picChg>
        <pc:picChg chg="add del mod">
          <ac:chgData name="Cesar Vazquez" userId="d180f55b4b932654" providerId="LiveId" clId="{93C3FA0F-10F3-4E79-B087-D0E36C90EDBC}" dt="2023-07-01T16:36:07.385" v="966" actId="478"/>
          <ac:picMkLst>
            <pc:docMk/>
            <pc:sldMk cId="3312601785" sldId="614"/>
            <ac:picMk id="32" creationId="{45C8360B-FC15-E43E-6902-A4B6B157A10D}"/>
          </ac:picMkLst>
        </pc:picChg>
        <pc:picChg chg="add del mod">
          <ac:chgData name="Cesar Vazquez" userId="d180f55b4b932654" providerId="LiveId" clId="{93C3FA0F-10F3-4E79-B087-D0E36C90EDBC}" dt="2023-07-02T16:26:03.495" v="1437" actId="478"/>
          <ac:picMkLst>
            <pc:docMk/>
            <pc:sldMk cId="3312601785" sldId="614"/>
            <ac:picMk id="34" creationId="{2254172D-FC0D-64C4-180B-F2F5536FA936}"/>
          </ac:picMkLst>
        </pc:picChg>
        <pc:picChg chg="add mod">
          <ac:chgData name="Cesar Vazquez" userId="d180f55b4b932654" providerId="LiveId" clId="{93C3FA0F-10F3-4E79-B087-D0E36C90EDBC}" dt="2023-07-02T16:26:34.917" v="1453" actId="1076"/>
          <ac:picMkLst>
            <pc:docMk/>
            <pc:sldMk cId="3312601785" sldId="614"/>
            <ac:picMk id="36" creationId="{3243A489-3A23-BAD3-81E2-6E7CE6B9B96C}"/>
          </ac:picMkLst>
        </pc:picChg>
        <pc:picChg chg="add del mod">
          <ac:chgData name="Cesar Vazquez" userId="d180f55b4b932654" providerId="LiveId" clId="{93C3FA0F-10F3-4E79-B087-D0E36C90EDBC}" dt="2023-06-30T16:12:40.523" v="90" actId="478"/>
          <ac:picMkLst>
            <pc:docMk/>
            <pc:sldMk cId="3312601785" sldId="614"/>
            <ac:picMk id="1026" creationId="{A17FCD6F-ADDC-9983-C3BE-8FC601C5FD79}"/>
          </ac:picMkLst>
        </pc:picChg>
        <pc:picChg chg="add del mod">
          <ac:chgData name="Cesar Vazquez" userId="d180f55b4b932654" providerId="LiveId" clId="{93C3FA0F-10F3-4E79-B087-D0E36C90EDBC}" dt="2023-07-01T17:08:41.255" v="1106" actId="478"/>
          <ac:picMkLst>
            <pc:docMk/>
            <pc:sldMk cId="3312601785" sldId="614"/>
            <ac:picMk id="1026" creationId="{B5E67E25-0CCA-F9C4-4EE4-25CAC974B350}"/>
          </ac:picMkLst>
        </pc:picChg>
        <pc:picChg chg="add mod">
          <ac:chgData name="Cesar Vazquez" userId="d180f55b4b932654" providerId="LiveId" clId="{93C3FA0F-10F3-4E79-B087-D0E36C90EDBC}" dt="2023-06-30T16:24:27.649" v="196" actId="1076"/>
          <ac:picMkLst>
            <pc:docMk/>
            <pc:sldMk cId="3312601785" sldId="614"/>
            <ac:picMk id="1028" creationId="{ED3FA1E0-5070-9F13-4F90-C119BCD5B7D3}"/>
          </ac:picMkLst>
        </pc:picChg>
        <pc:picChg chg="add mod">
          <ac:chgData name="Cesar Vazquez" userId="d180f55b4b932654" providerId="LiveId" clId="{93C3FA0F-10F3-4E79-B087-D0E36C90EDBC}" dt="2023-07-01T16:41:23.641" v="1017" actId="14100"/>
          <ac:picMkLst>
            <pc:docMk/>
            <pc:sldMk cId="3312601785" sldId="614"/>
            <ac:picMk id="1030" creationId="{6C5E9A7A-0823-A464-B67C-DC4A9A668250}"/>
          </ac:picMkLst>
        </pc:picChg>
        <pc:picChg chg="add mod">
          <ac:chgData name="Cesar Vazquez" userId="d180f55b4b932654" providerId="LiveId" clId="{93C3FA0F-10F3-4E79-B087-D0E36C90EDBC}" dt="2023-07-02T16:26:41.688" v="1456" actId="14100"/>
          <ac:picMkLst>
            <pc:docMk/>
            <pc:sldMk cId="3312601785" sldId="614"/>
            <ac:picMk id="1032" creationId="{A0721FAC-F03C-9FEA-58C0-39DE48FC88FA}"/>
          </ac:picMkLst>
        </pc:picChg>
      </pc:sldChg>
      <pc:sldChg chg="addSp delSp modSp mod">
        <pc:chgData name="Cesar Vazquez" userId="d180f55b4b932654" providerId="LiveId" clId="{93C3FA0F-10F3-4E79-B087-D0E36C90EDBC}" dt="2023-07-02T18:59:43.793" v="1587" actId="1076"/>
        <pc:sldMkLst>
          <pc:docMk/>
          <pc:sldMk cId="2890801468" sldId="615"/>
        </pc:sldMkLst>
        <pc:spChg chg="add mod">
          <ac:chgData name="Cesar Vazquez" userId="d180f55b4b932654" providerId="LiveId" clId="{93C3FA0F-10F3-4E79-B087-D0E36C90EDBC}" dt="2023-07-01T17:03:09.588" v="1068"/>
          <ac:spMkLst>
            <pc:docMk/>
            <pc:sldMk cId="2890801468" sldId="615"/>
            <ac:spMk id="5" creationId="{D0CD56C2-642E-7D96-A30B-AE2B12796142}"/>
          </ac:spMkLst>
        </pc:spChg>
        <pc:spChg chg="mod">
          <ac:chgData name="Cesar Vazquez" userId="d180f55b4b932654" providerId="LiveId" clId="{93C3FA0F-10F3-4E79-B087-D0E36C90EDBC}" dt="2023-07-02T18:59:43.793" v="1587" actId="1076"/>
          <ac:spMkLst>
            <pc:docMk/>
            <pc:sldMk cId="2890801468" sldId="615"/>
            <ac:spMk id="6" creationId="{86C3E8A1-9BE4-4DF7-BA83-7D1F1ADAEF1D}"/>
          </ac:spMkLst>
        </pc:spChg>
        <pc:spChg chg="del">
          <ac:chgData name="Cesar Vazquez" userId="d180f55b4b932654" providerId="LiveId" clId="{93C3FA0F-10F3-4E79-B087-D0E36C90EDBC}" dt="2023-07-01T17:03:09.416" v="1067" actId="478"/>
          <ac:spMkLst>
            <pc:docMk/>
            <pc:sldMk cId="2890801468" sldId="615"/>
            <ac:spMk id="8" creationId="{03EFCAEA-FDFB-3228-D515-C59FBC739889}"/>
          </ac:spMkLst>
        </pc:spChg>
        <pc:cxnChg chg="del mod">
          <ac:chgData name="Cesar Vazquez" userId="d180f55b4b932654" providerId="LiveId" clId="{93C3FA0F-10F3-4E79-B087-D0E36C90EDBC}" dt="2023-07-02T18:59:35.223" v="1585" actId="478"/>
          <ac:cxnSpMkLst>
            <pc:docMk/>
            <pc:sldMk cId="2890801468" sldId="615"/>
            <ac:cxnSpMk id="2" creationId="{39952122-B1C9-E0D9-8A18-07CFC7D93180}"/>
          </ac:cxnSpMkLst>
        </pc:cxnChg>
        <pc:cxnChg chg="add mod">
          <ac:chgData name="Cesar Vazquez" userId="d180f55b4b932654" providerId="LiveId" clId="{93C3FA0F-10F3-4E79-B087-D0E36C90EDBC}" dt="2023-07-02T18:59:38.719" v="1586"/>
          <ac:cxnSpMkLst>
            <pc:docMk/>
            <pc:sldMk cId="2890801468" sldId="615"/>
            <ac:cxnSpMk id="14" creationId="{63A49BF1-D88B-AB35-F711-F1F8134726C4}"/>
          </ac:cxnSpMkLst>
        </pc:cxnChg>
      </pc:sldChg>
      <pc:sldChg chg="modSp mod">
        <pc:chgData name="Cesar Vazquez" userId="d180f55b4b932654" providerId="LiveId" clId="{93C3FA0F-10F3-4E79-B087-D0E36C90EDBC}" dt="2023-07-02T20:19:24.079" v="1752" actId="20577"/>
        <pc:sldMkLst>
          <pc:docMk/>
          <pc:sldMk cId="2469168806" sldId="617"/>
        </pc:sldMkLst>
        <pc:spChg chg="mod">
          <ac:chgData name="Cesar Vazquez" userId="d180f55b4b932654" providerId="LiveId" clId="{93C3FA0F-10F3-4E79-B087-D0E36C90EDBC}" dt="2023-07-02T20:19:24.079" v="1752" actId="20577"/>
          <ac:spMkLst>
            <pc:docMk/>
            <pc:sldMk cId="2469168806" sldId="617"/>
            <ac:spMk id="5" creationId="{57049CAD-267E-C3F6-E5B6-A30177F2AA50}"/>
          </ac:spMkLst>
        </pc:spChg>
      </pc:sldChg>
      <pc:sldChg chg="addSp delSp modSp mod">
        <pc:chgData name="Cesar Vazquez" userId="d180f55b4b932654" providerId="LiveId" clId="{93C3FA0F-10F3-4E79-B087-D0E36C90EDBC}" dt="2023-07-01T17:03:54.516" v="1093"/>
        <pc:sldMkLst>
          <pc:docMk/>
          <pc:sldMk cId="3798856303" sldId="618"/>
        </pc:sldMkLst>
        <pc:spChg chg="del">
          <ac:chgData name="Cesar Vazquez" userId="d180f55b4b932654" providerId="LiveId" clId="{93C3FA0F-10F3-4E79-B087-D0E36C90EDBC}" dt="2023-07-01T17:03:54.264" v="1092" actId="478"/>
          <ac:spMkLst>
            <pc:docMk/>
            <pc:sldMk cId="3798856303" sldId="618"/>
            <ac:spMk id="3" creationId="{292E7706-BC26-C18B-46F8-9F7B0ED95875}"/>
          </ac:spMkLst>
        </pc:spChg>
        <pc:spChg chg="add mod">
          <ac:chgData name="Cesar Vazquez" userId="d180f55b4b932654" providerId="LiveId" clId="{93C3FA0F-10F3-4E79-B087-D0E36C90EDBC}" dt="2023-07-01T17:03:54.516" v="1093"/>
          <ac:spMkLst>
            <pc:docMk/>
            <pc:sldMk cId="3798856303" sldId="618"/>
            <ac:spMk id="5" creationId="{BDC0DB20-FCE5-28A4-A441-9AD86FEC3D34}"/>
          </ac:spMkLst>
        </pc:spChg>
      </pc:sldChg>
      <pc:sldChg chg="addSp delSp modSp mod">
        <pc:chgData name="Cesar Vazquez" userId="d180f55b4b932654" providerId="LiveId" clId="{93C3FA0F-10F3-4E79-B087-D0E36C90EDBC}" dt="2023-07-02T19:23:32.388" v="1714" actId="1076"/>
        <pc:sldMkLst>
          <pc:docMk/>
          <pc:sldMk cId="627012646" sldId="619"/>
        </pc:sldMkLst>
        <pc:spChg chg="del">
          <ac:chgData name="Cesar Vazquez" userId="d180f55b4b932654" providerId="LiveId" clId="{93C3FA0F-10F3-4E79-B087-D0E36C90EDBC}" dt="2023-07-01T17:03:19.124" v="1073" actId="478"/>
          <ac:spMkLst>
            <pc:docMk/>
            <pc:sldMk cId="627012646" sldId="619"/>
            <ac:spMk id="4" creationId="{1C793A22-1075-910E-E7C0-301F80E436DA}"/>
          </ac:spMkLst>
        </pc:spChg>
        <pc:spChg chg="add mod">
          <ac:chgData name="Cesar Vazquez" userId="d180f55b4b932654" providerId="LiveId" clId="{93C3FA0F-10F3-4E79-B087-D0E36C90EDBC}" dt="2023-07-01T17:03:19.306" v="1074"/>
          <ac:spMkLst>
            <pc:docMk/>
            <pc:sldMk cId="627012646" sldId="619"/>
            <ac:spMk id="5" creationId="{88D81E2B-34CE-A27E-BB48-5620BB5A7F07}"/>
          </ac:spMkLst>
        </pc:spChg>
        <pc:spChg chg="mod">
          <ac:chgData name="Cesar Vazquez" userId="d180f55b4b932654" providerId="LiveId" clId="{93C3FA0F-10F3-4E79-B087-D0E36C90EDBC}" dt="2023-07-02T19:23:32.388" v="1714" actId="1076"/>
          <ac:spMkLst>
            <pc:docMk/>
            <pc:sldMk cId="627012646" sldId="619"/>
            <ac:spMk id="30" creationId="{16A54B5A-8E04-6ED0-3616-2ADBB7B5208F}"/>
          </ac:spMkLst>
        </pc:spChg>
      </pc:sldChg>
      <pc:sldChg chg="addSp delSp modSp mod modAnim">
        <pc:chgData name="Cesar Vazquez" userId="d180f55b4b932654" providerId="LiveId" clId="{93C3FA0F-10F3-4E79-B087-D0E36C90EDBC}" dt="2023-07-02T18:53:53.014" v="1563" actId="20577"/>
        <pc:sldMkLst>
          <pc:docMk/>
          <pc:sldMk cId="3796083247" sldId="621"/>
        </pc:sldMkLst>
        <pc:spChg chg="del">
          <ac:chgData name="Cesar Vazquez" userId="d180f55b4b932654" providerId="LiveId" clId="{93C3FA0F-10F3-4E79-B087-D0E36C90EDBC}" dt="2023-07-01T17:03:03.264" v="1063" actId="478"/>
          <ac:spMkLst>
            <pc:docMk/>
            <pc:sldMk cId="3796083247" sldId="621"/>
            <ac:spMk id="3" creationId="{826AE41E-8CAC-660F-624D-71C408E10F84}"/>
          </ac:spMkLst>
        </pc:spChg>
        <pc:spChg chg="add mod">
          <ac:chgData name="Cesar Vazquez" userId="d180f55b4b932654" providerId="LiveId" clId="{93C3FA0F-10F3-4E79-B087-D0E36C90EDBC}" dt="2023-07-01T17:03:03.420" v="1064"/>
          <ac:spMkLst>
            <pc:docMk/>
            <pc:sldMk cId="3796083247" sldId="621"/>
            <ac:spMk id="5" creationId="{CB8C56F1-9F5C-2A82-54B2-AF54DF4EC221}"/>
          </ac:spMkLst>
        </pc:spChg>
        <pc:spChg chg="mod">
          <ac:chgData name="Cesar Vazquez" userId="d180f55b4b932654" providerId="LiveId" clId="{93C3FA0F-10F3-4E79-B087-D0E36C90EDBC}" dt="2023-07-02T18:53:53.014" v="1563" actId="20577"/>
          <ac:spMkLst>
            <pc:docMk/>
            <pc:sldMk cId="3796083247" sldId="621"/>
            <ac:spMk id="55" creationId="{28DF8A73-D485-56C5-5DCA-701859784EA8}"/>
          </ac:spMkLst>
        </pc:spChg>
        <pc:spChg chg="mod">
          <ac:chgData name="Cesar Vazquez" userId="d180f55b4b932654" providerId="LiveId" clId="{93C3FA0F-10F3-4E79-B087-D0E36C90EDBC}" dt="2023-07-02T17:00:18.637" v="1546" actId="1076"/>
          <ac:spMkLst>
            <pc:docMk/>
            <pc:sldMk cId="3796083247" sldId="621"/>
            <ac:spMk id="65" creationId="{2C9B2B40-C5D2-1FE1-70E5-F5EF9E410803}"/>
          </ac:spMkLst>
        </pc:spChg>
        <pc:spChg chg="mod">
          <ac:chgData name="Cesar Vazquez" userId="d180f55b4b932654" providerId="LiveId" clId="{93C3FA0F-10F3-4E79-B087-D0E36C90EDBC}" dt="2023-07-02T17:02:27.121" v="1558" actId="113"/>
          <ac:spMkLst>
            <pc:docMk/>
            <pc:sldMk cId="3796083247" sldId="621"/>
            <ac:spMk id="69" creationId="{CD36D552-2F8D-EF25-A7F2-75A740B6355C}"/>
          </ac:spMkLst>
        </pc:spChg>
        <pc:picChg chg="mod">
          <ac:chgData name="Cesar Vazquez" userId="d180f55b4b932654" providerId="LiveId" clId="{93C3FA0F-10F3-4E79-B087-D0E36C90EDBC}" dt="2023-07-02T17:00:28.082" v="1549" actId="1076"/>
          <ac:picMkLst>
            <pc:docMk/>
            <pc:sldMk cId="3796083247" sldId="621"/>
            <ac:picMk id="48" creationId="{758B9248-2059-4876-F96D-FAD29F65251E}"/>
          </ac:picMkLst>
        </pc:picChg>
        <pc:picChg chg="mod">
          <ac:chgData name="Cesar Vazquez" userId="d180f55b4b932654" providerId="LiveId" clId="{93C3FA0F-10F3-4E79-B087-D0E36C90EDBC}" dt="2023-07-02T17:00:11.518" v="1545" actId="1076"/>
          <ac:picMkLst>
            <pc:docMk/>
            <pc:sldMk cId="3796083247" sldId="621"/>
            <ac:picMk id="62" creationId="{C83AA83E-2A01-6B81-CA48-CD01B6C408C3}"/>
          </ac:picMkLst>
        </pc:picChg>
      </pc:sldChg>
      <pc:sldChg chg="addSp delSp modSp mod">
        <pc:chgData name="Cesar Vazquez" userId="d180f55b4b932654" providerId="LiveId" clId="{93C3FA0F-10F3-4E79-B087-D0E36C90EDBC}" dt="2023-07-02T16:59:00.003" v="1540" actId="14100"/>
        <pc:sldMkLst>
          <pc:docMk/>
          <pc:sldMk cId="1514214772" sldId="622"/>
        </pc:sldMkLst>
        <pc:spChg chg="add mod">
          <ac:chgData name="Cesar Vazquez" userId="d180f55b4b932654" providerId="LiveId" clId="{93C3FA0F-10F3-4E79-B087-D0E36C90EDBC}" dt="2023-07-01T17:03:00.449" v="1062"/>
          <ac:spMkLst>
            <pc:docMk/>
            <pc:sldMk cId="1514214772" sldId="622"/>
            <ac:spMk id="2" creationId="{7A8AF387-B948-0575-F664-6A9E03D52CB7}"/>
          </ac:spMkLst>
        </pc:spChg>
        <pc:spChg chg="del">
          <ac:chgData name="Cesar Vazquez" userId="d180f55b4b932654" providerId="LiveId" clId="{93C3FA0F-10F3-4E79-B087-D0E36C90EDBC}" dt="2023-07-01T17:03:00.268" v="1061" actId="478"/>
          <ac:spMkLst>
            <pc:docMk/>
            <pc:sldMk cId="1514214772" sldId="622"/>
            <ac:spMk id="10" creationId="{71E19412-E3FB-0ECC-12E4-633970A0FF0A}"/>
          </ac:spMkLst>
        </pc:spChg>
        <pc:spChg chg="mod">
          <ac:chgData name="Cesar Vazquez" userId="d180f55b4b932654" providerId="LiveId" clId="{93C3FA0F-10F3-4E79-B087-D0E36C90EDBC}" dt="2023-07-02T16:57:29.726" v="1521" actId="20577"/>
          <ac:spMkLst>
            <pc:docMk/>
            <pc:sldMk cId="1514214772" sldId="622"/>
            <ac:spMk id="12" creationId="{CC79061B-5489-F64D-CB51-396D4C3C5645}"/>
          </ac:spMkLst>
        </pc:spChg>
        <pc:spChg chg="mod">
          <ac:chgData name="Cesar Vazquez" userId="d180f55b4b932654" providerId="LiveId" clId="{93C3FA0F-10F3-4E79-B087-D0E36C90EDBC}" dt="2023-07-02T16:59:00.003" v="1540" actId="14100"/>
          <ac:spMkLst>
            <pc:docMk/>
            <pc:sldMk cId="1514214772" sldId="622"/>
            <ac:spMk id="14" creationId="{3DA69F85-C2F8-3BC3-69A3-19E597D6831F}"/>
          </ac:spMkLst>
        </pc:spChg>
      </pc:sldChg>
      <pc:sldChg chg="addSp delSp modSp mod">
        <pc:chgData name="Cesar Vazquez" userId="d180f55b4b932654" providerId="LiveId" clId="{93C3FA0F-10F3-4E79-B087-D0E36C90EDBC}" dt="2023-07-02T20:43:10.622" v="1756" actId="1076"/>
        <pc:sldMkLst>
          <pc:docMk/>
          <pc:sldMk cId="3278070285" sldId="624"/>
        </pc:sldMkLst>
        <pc:spChg chg="add mod">
          <ac:chgData name="Cesar Vazquez" userId="d180f55b4b932654" providerId="LiveId" clId="{93C3FA0F-10F3-4E79-B087-D0E36C90EDBC}" dt="2023-07-01T17:03:30.596" v="1080"/>
          <ac:spMkLst>
            <pc:docMk/>
            <pc:sldMk cId="3278070285" sldId="624"/>
            <ac:spMk id="2" creationId="{34916D96-FC60-300E-4C0A-4DEE2AF40554}"/>
          </ac:spMkLst>
        </pc:spChg>
        <pc:spChg chg="mod">
          <ac:chgData name="Cesar Vazquez" userId="d180f55b4b932654" providerId="LiveId" clId="{93C3FA0F-10F3-4E79-B087-D0E36C90EDBC}" dt="2023-07-02T20:43:04.803" v="1755" actId="1076"/>
          <ac:spMkLst>
            <pc:docMk/>
            <pc:sldMk cId="3278070285" sldId="624"/>
            <ac:spMk id="4" creationId="{5906F9AB-3FC8-1DA9-3347-941EB98D8536}"/>
          </ac:spMkLst>
        </pc:spChg>
        <pc:spChg chg="del">
          <ac:chgData name="Cesar Vazquez" userId="d180f55b4b932654" providerId="LiveId" clId="{93C3FA0F-10F3-4E79-B087-D0E36C90EDBC}" dt="2023-07-01T17:03:30.406" v="1079" actId="478"/>
          <ac:spMkLst>
            <pc:docMk/>
            <pc:sldMk cId="3278070285" sldId="624"/>
            <ac:spMk id="9" creationId="{58CE7BB6-C963-A07E-F8D6-B330A57EB171}"/>
          </ac:spMkLst>
        </pc:spChg>
        <pc:spChg chg="mod">
          <ac:chgData name="Cesar Vazquez" userId="d180f55b4b932654" providerId="LiveId" clId="{93C3FA0F-10F3-4E79-B087-D0E36C90EDBC}" dt="2023-07-02T20:43:10.622" v="1756" actId="1076"/>
          <ac:spMkLst>
            <pc:docMk/>
            <pc:sldMk cId="3278070285" sldId="624"/>
            <ac:spMk id="13" creationId="{4F58F2CA-9FA3-02EA-C204-4521B5F45577}"/>
          </ac:spMkLst>
        </pc:spChg>
        <pc:spChg chg="mod">
          <ac:chgData name="Cesar Vazquez" userId="d180f55b4b932654" providerId="LiveId" clId="{93C3FA0F-10F3-4E79-B087-D0E36C90EDBC}" dt="2023-07-02T20:42:26.977" v="1754" actId="20577"/>
          <ac:spMkLst>
            <pc:docMk/>
            <pc:sldMk cId="3278070285" sldId="624"/>
            <ac:spMk id="22" creationId="{AF17CB5F-99A0-467A-DC74-F8203B717907}"/>
          </ac:spMkLst>
        </pc:spChg>
      </pc:sldChg>
      <pc:sldChg chg="addSp delSp modSp mod">
        <pc:chgData name="Cesar Vazquez" userId="d180f55b4b932654" providerId="LiveId" clId="{93C3FA0F-10F3-4E79-B087-D0E36C90EDBC}" dt="2023-07-01T17:03:23.374" v="1076"/>
        <pc:sldMkLst>
          <pc:docMk/>
          <pc:sldMk cId="959354552" sldId="625"/>
        </pc:sldMkLst>
        <pc:spChg chg="add mod">
          <ac:chgData name="Cesar Vazquez" userId="d180f55b4b932654" providerId="LiveId" clId="{93C3FA0F-10F3-4E79-B087-D0E36C90EDBC}" dt="2023-07-01T17:03:23.374" v="1076"/>
          <ac:spMkLst>
            <pc:docMk/>
            <pc:sldMk cId="959354552" sldId="625"/>
            <ac:spMk id="2" creationId="{19B5ACAD-470F-DD26-92BF-7D31E58DB6D7}"/>
          </ac:spMkLst>
        </pc:spChg>
        <pc:spChg chg="del">
          <ac:chgData name="Cesar Vazquez" userId="d180f55b4b932654" providerId="LiveId" clId="{93C3FA0F-10F3-4E79-B087-D0E36C90EDBC}" dt="2023-07-01T17:03:23.178" v="1075" actId="478"/>
          <ac:spMkLst>
            <pc:docMk/>
            <pc:sldMk cId="959354552" sldId="625"/>
            <ac:spMk id="9" creationId="{6F584208-D315-9865-5511-A31C1C3B1983}"/>
          </ac:spMkLst>
        </pc:spChg>
      </pc:sldChg>
      <pc:sldChg chg="addSp delSp modSp mod modAnim">
        <pc:chgData name="Cesar Vazquez" userId="d180f55b4b932654" providerId="LiveId" clId="{93C3FA0F-10F3-4E79-B087-D0E36C90EDBC}" dt="2023-07-02T15:52:21.691" v="1433" actId="20577"/>
        <pc:sldMkLst>
          <pc:docMk/>
          <pc:sldMk cId="3882847232" sldId="626"/>
        </pc:sldMkLst>
        <pc:spChg chg="del">
          <ac:chgData name="Cesar Vazquez" userId="d180f55b4b932654" providerId="LiveId" clId="{93C3FA0F-10F3-4E79-B087-D0E36C90EDBC}" dt="2023-07-01T17:02:53.418" v="1057" actId="478"/>
          <ac:spMkLst>
            <pc:docMk/>
            <pc:sldMk cId="3882847232" sldId="626"/>
            <ac:spMk id="7" creationId="{718D2398-ED2E-C96A-D2C5-E94752FBD3B1}"/>
          </ac:spMkLst>
        </pc:spChg>
        <pc:spChg chg="add mod">
          <ac:chgData name="Cesar Vazquez" userId="d180f55b4b932654" providerId="LiveId" clId="{93C3FA0F-10F3-4E79-B087-D0E36C90EDBC}" dt="2023-07-01T17:02:53.634" v="1058"/>
          <ac:spMkLst>
            <pc:docMk/>
            <pc:sldMk cId="3882847232" sldId="626"/>
            <ac:spMk id="10" creationId="{23C3F250-0485-E877-17A2-CF11F55B95E2}"/>
          </ac:spMkLst>
        </pc:spChg>
        <pc:spChg chg="mod">
          <ac:chgData name="Cesar Vazquez" userId="d180f55b4b932654" providerId="LiveId" clId="{93C3FA0F-10F3-4E79-B087-D0E36C90EDBC}" dt="2023-07-02T15:51:40.469" v="1418" actId="20577"/>
          <ac:spMkLst>
            <pc:docMk/>
            <pc:sldMk cId="3882847232" sldId="626"/>
            <ac:spMk id="30" creationId="{D4A025E5-0D91-E3B4-AB28-4E5371A46D21}"/>
          </ac:spMkLst>
        </pc:spChg>
        <pc:spChg chg="mod">
          <ac:chgData name="Cesar Vazquez" userId="d180f55b4b932654" providerId="LiveId" clId="{93C3FA0F-10F3-4E79-B087-D0E36C90EDBC}" dt="2023-07-02T15:50:10.618" v="1395" actId="1076"/>
          <ac:spMkLst>
            <pc:docMk/>
            <pc:sldMk cId="3882847232" sldId="626"/>
            <ac:spMk id="35" creationId="{37DA847B-D5C1-BE37-4061-97A1C5FD39E6}"/>
          </ac:spMkLst>
        </pc:spChg>
        <pc:spChg chg="mod">
          <ac:chgData name="Cesar Vazquez" userId="d180f55b4b932654" providerId="LiveId" clId="{93C3FA0F-10F3-4E79-B087-D0E36C90EDBC}" dt="2023-07-02T15:50:40.943" v="1404" actId="1076"/>
          <ac:spMkLst>
            <pc:docMk/>
            <pc:sldMk cId="3882847232" sldId="626"/>
            <ac:spMk id="36" creationId="{C1695725-914E-4434-C58C-416E6406F97E}"/>
          </ac:spMkLst>
        </pc:spChg>
        <pc:spChg chg="mod">
          <ac:chgData name="Cesar Vazquez" userId="d180f55b4b932654" providerId="LiveId" clId="{93C3FA0F-10F3-4E79-B087-D0E36C90EDBC}" dt="2023-07-02T15:52:21.691" v="1433" actId="20577"/>
          <ac:spMkLst>
            <pc:docMk/>
            <pc:sldMk cId="3882847232" sldId="626"/>
            <ac:spMk id="37" creationId="{6B0277EF-D846-E490-1690-A2CF827CFF82}"/>
          </ac:spMkLst>
        </pc:spChg>
        <pc:picChg chg="mod">
          <ac:chgData name="Cesar Vazquez" userId="d180f55b4b932654" providerId="LiveId" clId="{93C3FA0F-10F3-4E79-B087-D0E36C90EDBC}" dt="2023-07-02T15:50:07.605" v="1393" actId="1076"/>
          <ac:picMkLst>
            <pc:docMk/>
            <pc:sldMk cId="3882847232" sldId="626"/>
            <ac:picMk id="24" creationId="{7D95CF20-A6DE-7740-21B8-D721E3A06F5D}"/>
          </ac:picMkLst>
        </pc:picChg>
      </pc:sldChg>
      <pc:sldChg chg="addSp delSp modSp mod">
        <pc:chgData name="Cesar Vazquez" userId="d180f55b4b932654" providerId="LiveId" clId="{93C3FA0F-10F3-4E79-B087-D0E36C90EDBC}" dt="2023-07-01T17:03:44.250" v="1087"/>
        <pc:sldMkLst>
          <pc:docMk/>
          <pc:sldMk cId="261037213" sldId="627"/>
        </pc:sldMkLst>
        <pc:spChg chg="del">
          <ac:chgData name="Cesar Vazquez" userId="d180f55b4b932654" providerId="LiveId" clId="{93C3FA0F-10F3-4E79-B087-D0E36C90EDBC}" dt="2023-07-01T17:03:43.964" v="1086" actId="478"/>
          <ac:spMkLst>
            <pc:docMk/>
            <pc:sldMk cId="261037213" sldId="627"/>
            <ac:spMk id="2" creationId="{442DF6FA-709E-646B-A718-A9AF318253DF}"/>
          </ac:spMkLst>
        </pc:spChg>
        <pc:spChg chg="add mod">
          <ac:chgData name="Cesar Vazquez" userId="d180f55b4b932654" providerId="LiveId" clId="{93C3FA0F-10F3-4E79-B087-D0E36C90EDBC}" dt="2023-07-01T17:03:44.250" v="1087"/>
          <ac:spMkLst>
            <pc:docMk/>
            <pc:sldMk cId="261037213" sldId="627"/>
            <ac:spMk id="3" creationId="{F3520980-56BD-3C36-3545-3AFB5C70A51F}"/>
          </ac:spMkLst>
        </pc:spChg>
      </pc:sldChg>
      <pc:sldChg chg="addSp delSp modSp mod modAnim">
        <pc:chgData name="Cesar Vazquez" userId="d180f55b4b932654" providerId="LiveId" clId="{93C3FA0F-10F3-4E79-B087-D0E36C90EDBC}" dt="2023-07-02T10:56:11.543" v="1134"/>
        <pc:sldMkLst>
          <pc:docMk/>
          <pc:sldMk cId="3008353243" sldId="631"/>
        </pc:sldMkLst>
        <pc:spChg chg="del">
          <ac:chgData name="Cesar Vazquez" userId="d180f55b4b932654" providerId="LiveId" clId="{93C3FA0F-10F3-4E79-B087-D0E36C90EDBC}" dt="2023-07-01T17:03:33.216" v="1081" actId="478"/>
          <ac:spMkLst>
            <pc:docMk/>
            <pc:sldMk cId="3008353243" sldId="631"/>
            <ac:spMk id="2" creationId="{00D800AD-2F39-9172-26EF-91C3772834A5}"/>
          </ac:spMkLst>
        </pc:spChg>
        <pc:spChg chg="add mod">
          <ac:chgData name="Cesar Vazquez" userId="d180f55b4b932654" providerId="LiveId" clId="{93C3FA0F-10F3-4E79-B087-D0E36C90EDBC}" dt="2023-07-01T17:03:33.354" v="1082"/>
          <ac:spMkLst>
            <pc:docMk/>
            <pc:sldMk cId="3008353243" sldId="631"/>
            <ac:spMk id="4" creationId="{1A746F51-ACE8-3E56-2928-1E4632073EAB}"/>
          </ac:spMkLst>
        </pc:spChg>
      </pc:sldChg>
      <pc:sldChg chg="addSp delSp modSp mod modAnim">
        <pc:chgData name="Cesar Vazquez" userId="d180f55b4b932654" providerId="LiveId" clId="{93C3FA0F-10F3-4E79-B087-D0E36C90EDBC}" dt="2023-07-02T19:15:32.987" v="1700" actId="20577"/>
        <pc:sldMkLst>
          <pc:docMk/>
          <pc:sldMk cId="259020304" sldId="633"/>
        </pc:sldMkLst>
        <pc:spChg chg="del">
          <ac:chgData name="Cesar Vazquez" userId="d180f55b4b932654" providerId="LiveId" clId="{93C3FA0F-10F3-4E79-B087-D0E36C90EDBC}" dt="2023-07-01T17:03:15.708" v="1071" actId="478"/>
          <ac:spMkLst>
            <pc:docMk/>
            <pc:sldMk cId="259020304" sldId="633"/>
            <ac:spMk id="3" creationId="{340EBEFC-20A7-8087-2919-A7843D82D4F2}"/>
          </ac:spMkLst>
        </pc:spChg>
        <pc:spChg chg="add mod">
          <ac:chgData name="Cesar Vazquez" userId="d180f55b4b932654" providerId="LiveId" clId="{93C3FA0F-10F3-4E79-B087-D0E36C90EDBC}" dt="2023-07-01T17:03:15.886" v="1072"/>
          <ac:spMkLst>
            <pc:docMk/>
            <pc:sldMk cId="259020304" sldId="633"/>
            <ac:spMk id="4" creationId="{FCBC1D6C-DDFE-810C-690F-42652B6EA63D}"/>
          </ac:spMkLst>
        </pc:spChg>
        <pc:spChg chg="mod">
          <ac:chgData name="Cesar Vazquez" userId="d180f55b4b932654" providerId="LiveId" clId="{93C3FA0F-10F3-4E79-B087-D0E36C90EDBC}" dt="2023-07-02T19:15:32.987" v="1700" actId="20577"/>
          <ac:spMkLst>
            <pc:docMk/>
            <pc:sldMk cId="259020304" sldId="633"/>
            <ac:spMk id="7" creationId="{5402CAAC-7AD8-3136-8800-D5BE727BB25A}"/>
          </ac:spMkLst>
        </pc:spChg>
      </pc:sldChg>
      <pc:sldChg chg="addSp delSp modSp mod">
        <pc:chgData name="Cesar Vazquez" userId="d180f55b4b932654" providerId="LiveId" clId="{93C3FA0F-10F3-4E79-B087-D0E36C90EDBC}" dt="2023-07-02T18:54:51.799" v="1564" actId="1076"/>
        <pc:sldMkLst>
          <pc:docMk/>
          <pc:sldMk cId="1739722887" sldId="634"/>
        </pc:sldMkLst>
        <pc:spChg chg="add mod">
          <ac:chgData name="Cesar Vazquez" userId="d180f55b4b932654" providerId="LiveId" clId="{93C3FA0F-10F3-4E79-B087-D0E36C90EDBC}" dt="2023-07-01T17:03:06.363" v="1066"/>
          <ac:spMkLst>
            <pc:docMk/>
            <pc:sldMk cId="1739722887" sldId="634"/>
            <ac:spMk id="2" creationId="{7C04030A-1A4C-E0E0-5D5F-3AEB7C03F2F5}"/>
          </ac:spMkLst>
        </pc:spChg>
        <pc:spChg chg="del">
          <ac:chgData name="Cesar Vazquez" userId="d180f55b4b932654" providerId="LiveId" clId="{93C3FA0F-10F3-4E79-B087-D0E36C90EDBC}" dt="2023-07-01T17:03:06.179" v="1065" actId="478"/>
          <ac:spMkLst>
            <pc:docMk/>
            <pc:sldMk cId="1739722887" sldId="634"/>
            <ac:spMk id="5" creationId="{D14CB97B-230E-9DD9-CAF9-D2FC08BE5D61}"/>
          </ac:spMkLst>
        </pc:spChg>
        <pc:spChg chg="mod">
          <ac:chgData name="Cesar Vazquez" userId="d180f55b4b932654" providerId="LiveId" clId="{93C3FA0F-10F3-4E79-B087-D0E36C90EDBC}" dt="2023-07-02T18:54:51.799" v="1564" actId="1076"/>
          <ac:spMkLst>
            <pc:docMk/>
            <pc:sldMk cId="1739722887" sldId="634"/>
            <ac:spMk id="11" creationId="{AC07387D-F5D8-8240-17FE-E1FF9A84ECA3}"/>
          </ac:spMkLst>
        </pc:spChg>
      </pc:sldChg>
      <pc:sldChg chg="addSp delSp modSp mod">
        <pc:chgData name="Cesar Vazquez" userId="d180f55b4b932654" providerId="LiveId" clId="{93C3FA0F-10F3-4E79-B087-D0E36C90EDBC}" dt="2023-07-02T15:04:50.690" v="1383" actId="1076"/>
        <pc:sldMkLst>
          <pc:docMk/>
          <pc:sldMk cId="1922100398" sldId="635"/>
        </pc:sldMkLst>
        <pc:spChg chg="del">
          <ac:chgData name="Cesar Vazquez" userId="d180f55b4b932654" providerId="LiveId" clId="{93C3FA0F-10F3-4E79-B087-D0E36C90EDBC}" dt="2023-07-01T17:02:43.708" v="1051" actId="478"/>
          <ac:spMkLst>
            <pc:docMk/>
            <pc:sldMk cId="1922100398" sldId="635"/>
            <ac:spMk id="3" creationId="{2CE29BC3-BB39-B999-4777-56EF5213D0B1}"/>
          </ac:spMkLst>
        </pc:spChg>
        <pc:spChg chg="mod">
          <ac:chgData name="Cesar Vazquez" userId="d180f55b4b932654" providerId="LiveId" clId="{93C3FA0F-10F3-4E79-B087-D0E36C90EDBC}" dt="2023-07-02T14:48:40.762" v="1376" actId="1076"/>
          <ac:spMkLst>
            <pc:docMk/>
            <pc:sldMk cId="1922100398" sldId="635"/>
            <ac:spMk id="4" creationId="{84A63C96-6818-7636-1BAB-B888961D9D0F}"/>
          </ac:spMkLst>
        </pc:spChg>
        <pc:spChg chg="mod">
          <ac:chgData name="Cesar Vazquez" userId="d180f55b4b932654" providerId="LiveId" clId="{93C3FA0F-10F3-4E79-B087-D0E36C90EDBC}" dt="2023-07-02T15:04:50.690" v="1383" actId="1076"/>
          <ac:spMkLst>
            <pc:docMk/>
            <pc:sldMk cId="1922100398" sldId="635"/>
            <ac:spMk id="8" creationId="{C10E2BFE-CECB-D005-AE6B-3B89C53640D2}"/>
          </ac:spMkLst>
        </pc:spChg>
        <pc:spChg chg="add mod">
          <ac:chgData name="Cesar Vazquez" userId="d180f55b4b932654" providerId="LiveId" clId="{93C3FA0F-10F3-4E79-B087-D0E36C90EDBC}" dt="2023-07-01T17:02:43.890" v="1052"/>
          <ac:spMkLst>
            <pc:docMk/>
            <pc:sldMk cId="1922100398" sldId="635"/>
            <ac:spMk id="9" creationId="{D2B410E2-EBED-5D4B-5603-F9F4A01EC61A}"/>
          </ac:spMkLst>
        </pc:spChg>
        <pc:spChg chg="mod">
          <ac:chgData name="Cesar Vazquez" userId="d180f55b4b932654" providerId="LiveId" clId="{93C3FA0F-10F3-4E79-B087-D0E36C90EDBC}" dt="2023-07-02T14:48:40.762" v="1376" actId="1076"/>
          <ac:spMkLst>
            <pc:docMk/>
            <pc:sldMk cId="1922100398" sldId="635"/>
            <ac:spMk id="54" creationId="{561B2C9E-A90F-FC43-3C22-17010B0BCA6F}"/>
          </ac:spMkLst>
        </pc:spChg>
        <pc:spChg chg="mod">
          <ac:chgData name="Cesar Vazquez" userId="d180f55b4b932654" providerId="LiveId" clId="{93C3FA0F-10F3-4E79-B087-D0E36C90EDBC}" dt="2023-07-02T14:48:40.762" v="1376" actId="1076"/>
          <ac:spMkLst>
            <pc:docMk/>
            <pc:sldMk cId="1922100398" sldId="635"/>
            <ac:spMk id="60" creationId="{628705EA-7093-00CB-3D7D-FD4FD3A272A8}"/>
          </ac:spMkLst>
        </pc:spChg>
        <pc:spChg chg="mod">
          <ac:chgData name="Cesar Vazquez" userId="d180f55b4b932654" providerId="LiveId" clId="{93C3FA0F-10F3-4E79-B087-D0E36C90EDBC}" dt="2023-07-02T14:48:40.762" v="1376" actId="1076"/>
          <ac:spMkLst>
            <pc:docMk/>
            <pc:sldMk cId="1922100398" sldId="635"/>
            <ac:spMk id="62" creationId="{44914EF6-42E2-D8C3-8505-9C11809C527F}"/>
          </ac:spMkLst>
        </pc:spChg>
        <pc:graphicFrameChg chg="mod">
          <ac:chgData name="Cesar Vazquez" userId="d180f55b4b932654" providerId="LiveId" clId="{93C3FA0F-10F3-4E79-B087-D0E36C90EDBC}" dt="2023-07-02T14:48:26.930" v="1371" actId="1076"/>
          <ac:graphicFrameMkLst>
            <pc:docMk/>
            <pc:sldMk cId="1922100398" sldId="635"/>
            <ac:graphicFrameMk id="18" creationId="{CD76AE3A-0305-AE7F-63F1-7C13D343164C}"/>
          </ac:graphicFrameMkLst>
        </pc:graphicFrameChg>
        <pc:graphicFrameChg chg="mod">
          <ac:chgData name="Cesar Vazquez" userId="d180f55b4b932654" providerId="LiveId" clId="{93C3FA0F-10F3-4E79-B087-D0E36C90EDBC}" dt="2023-07-02T14:48:26.930" v="1371" actId="1076"/>
          <ac:graphicFrameMkLst>
            <pc:docMk/>
            <pc:sldMk cId="1922100398" sldId="635"/>
            <ac:graphicFrameMk id="28" creationId="{6C0E035C-8BCD-26AF-3556-1157F8C1D293}"/>
          </ac:graphicFrameMkLst>
        </pc:graphicFrameChg>
        <pc:graphicFrameChg chg="mod">
          <ac:chgData name="Cesar Vazquez" userId="d180f55b4b932654" providerId="LiveId" clId="{93C3FA0F-10F3-4E79-B087-D0E36C90EDBC}" dt="2023-07-02T14:48:26.930" v="1371" actId="1076"/>
          <ac:graphicFrameMkLst>
            <pc:docMk/>
            <pc:sldMk cId="1922100398" sldId="635"/>
            <ac:graphicFrameMk id="29" creationId="{6C6A1B94-21F2-1D4A-7F39-383C43404918}"/>
          </ac:graphicFrameMkLst>
        </pc:graphicFrameChg>
        <pc:picChg chg="mod">
          <ac:chgData name="Cesar Vazquez" userId="d180f55b4b932654" providerId="LiveId" clId="{93C3FA0F-10F3-4E79-B087-D0E36C90EDBC}" dt="2023-07-02T14:48:40.762" v="1376" actId="1076"/>
          <ac:picMkLst>
            <pc:docMk/>
            <pc:sldMk cId="1922100398" sldId="635"/>
            <ac:picMk id="7" creationId="{85DBBFBD-1859-3CF0-8878-4C4D22AD9DC5}"/>
          </ac:picMkLst>
        </pc:picChg>
        <pc:cxnChg chg="mod">
          <ac:chgData name="Cesar Vazquez" userId="d180f55b4b932654" providerId="LiveId" clId="{93C3FA0F-10F3-4E79-B087-D0E36C90EDBC}" dt="2023-07-02T14:48:40.762" v="1376" actId="1076"/>
          <ac:cxnSpMkLst>
            <pc:docMk/>
            <pc:sldMk cId="1922100398" sldId="635"/>
            <ac:cxnSpMk id="5" creationId="{AFDDDF87-22EB-316B-1559-FB97BFEBC6CB}"/>
          </ac:cxnSpMkLst>
        </pc:cxnChg>
        <pc:cxnChg chg="mod">
          <ac:chgData name="Cesar Vazquez" userId="d180f55b4b932654" providerId="LiveId" clId="{93C3FA0F-10F3-4E79-B087-D0E36C90EDBC}" dt="2023-07-02T14:48:40.762" v="1376" actId="1076"/>
          <ac:cxnSpMkLst>
            <pc:docMk/>
            <pc:sldMk cId="1922100398" sldId="635"/>
            <ac:cxnSpMk id="26" creationId="{D332AAE1-E799-D455-7C82-D2B84D73B256}"/>
          </ac:cxnSpMkLst>
        </pc:cxnChg>
        <pc:cxnChg chg="mod">
          <ac:chgData name="Cesar Vazquez" userId="d180f55b4b932654" providerId="LiveId" clId="{93C3FA0F-10F3-4E79-B087-D0E36C90EDBC}" dt="2023-07-02T14:48:40.762" v="1376" actId="1076"/>
          <ac:cxnSpMkLst>
            <pc:docMk/>
            <pc:sldMk cId="1922100398" sldId="635"/>
            <ac:cxnSpMk id="61" creationId="{2565A33D-8A16-5854-98EB-D80ECAF43F9A}"/>
          </ac:cxnSpMkLst>
        </pc:cxnChg>
        <pc:cxnChg chg="mod">
          <ac:chgData name="Cesar Vazquez" userId="d180f55b4b932654" providerId="LiveId" clId="{93C3FA0F-10F3-4E79-B087-D0E36C90EDBC}" dt="2023-07-02T14:48:40.762" v="1376" actId="1076"/>
          <ac:cxnSpMkLst>
            <pc:docMk/>
            <pc:sldMk cId="1922100398" sldId="635"/>
            <ac:cxnSpMk id="63" creationId="{24F0D19A-094E-1099-85AC-E43222478C93}"/>
          </ac:cxnSpMkLst>
        </pc:cxnChg>
      </pc:sldChg>
      <pc:sldChg chg="addSp delSp modSp mod">
        <pc:chgData name="Cesar Vazquez" userId="d180f55b4b932654" providerId="LiveId" clId="{93C3FA0F-10F3-4E79-B087-D0E36C90EDBC}" dt="2023-07-01T17:03:47.472" v="1089"/>
        <pc:sldMkLst>
          <pc:docMk/>
          <pc:sldMk cId="1172121979" sldId="638"/>
        </pc:sldMkLst>
        <pc:spChg chg="add mod">
          <ac:chgData name="Cesar Vazquez" userId="d180f55b4b932654" providerId="LiveId" clId="{93C3FA0F-10F3-4E79-B087-D0E36C90EDBC}" dt="2023-07-01T17:03:47.472" v="1089"/>
          <ac:spMkLst>
            <pc:docMk/>
            <pc:sldMk cId="1172121979" sldId="638"/>
            <ac:spMk id="4" creationId="{DC16E3B0-E4AD-85B8-5787-601E25ACF003}"/>
          </ac:spMkLst>
        </pc:spChg>
        <pc:spChg chg="del">
          <ac:chgData name="Cesar Vazquez" userId="d180f55b4b932654" providerId="LiveId" clId="{93C3FA0F-10F3-4E79-B087-D0E36C90EDBC}" dt="2023-07-01T17:03:47.268" v="1088" actId="478"/>
          <ac:spMkLst>
            <pc:docMk/>
            <pc:sldMk cId="1172121979" sldId="638"/>
            <ac:spMk id="5" creationId="{9F446C32-24D2-F12F-4363-D42A8E5565F9}"/>
          </ac:spMkLst>
        </pc:spChg>
      </pc:sldChg>
      <pc:sldChg chg="del">
        <pc:chgData name="Cesar Vazquez" userId="d180f55b4b932654" providerId="LiveId" clId="{93C3FA0F-10F3-4E79-B087-D0E36C90EDBC}" dt="2023-06-30T17:00:17.488" v="517" actId="47"/>
        <pc:sldMkLst>
          <pc:docMk/>
          <pc:sldMk cId="3241268642" sldId="639"/>
        </pc:sldMkLst>
      </pc:sldChg>
      <pc:sldChg chg="addSp delSp modSp mod">
        <pc:chgData name="Cesar Vazquez" userId="d180f55b4b932654" providerId="LiveId" clId="{93C3FA0F-10F3-4E79-B087-D0E36C90EDBC}" dt="2023-07-01T17:03:51.051" v="1091"/>
        <pc:sldMkLst>
          <pc:docMk/>
          <pc:sldMk cId="345155282" sldId="642"/>
        </pc:sldMkLst>
        <pc:spChg chg="del">
          <ac:chgData name="Cesar Vazquez" userId="d180f55b4b932654" providerId="LiveId" clId="{93C3FA0F-10F3-4E79-B087-D0E36C90EDBC}" dt="2023-07-01T17:03:50.818" v="1090" actId="478"/>
          <ac:spMkLst>
            <pc:docMk/>
            <pc:sldMk cId="345155282" sldId="642"/>
            <ac:spMk id="3" creationId="{AEC5A65D-46AD-BB24-994F-786F40D4C07E}"/>
          </ac:spMkLst>
        </pc:spChg>
        <pc:spChg chg="add mod">
          <ac:chgData name="Cesar Vazquez" userId="d180f55b4b932654" providerId="LiveId" clId="{93C3FA0F-10F3-4E79-B087-D0E36C90EDBC}" dt="2023-07-01T17:03:51.051" v="1091"/>
          <ac:spMkLst>
            <pc:docMk/>
            <pc:sldMk cId="345155282" sldId="642"/>
            <ac:spMk id="5" creationId="{EF0DC8FA-EF48-26C1-6A75-7F49109B12E9}"/>
          </ac:spMkLst>
        </pc:spChg>
      </pc:sldChg>
      <pc:sldChg chg="addSp delSp modSp mod">
        <pc:chgData name="Cesar Vazquez" userId="d180f55b4b932654" providerId="LiveId" clId="{93C3FA0F-10F3-4E79-B087-D0E36C90EDBC}" dt="2023-07-01T17:03:38.890" v="1085"/>
        <pc:sldMkLst>
          <pc:docMk/>
          <pc:sldMk cId="4042013202" sldId="647"/>
        </pc:sldMkLst>
        <pc:spChg chg="del mod">
          <ac:chgData name="Cesar Vazquez" userId="d180f55b4b932654" providerId="LiveId" clId="{93C3FA0F-10F3-4E79-B087-D0E36C90EDBC}" dt="2023-07-01T17:03:38.678" v="1084" actId="478"/>
          <ac:spMkLst>
            <pc:docMk/>
            <pc:sldMk cId="4042013202" sldId="647"/>
            <ac:spMk id="3" creationId="{CE8EA6BF-E4B6-3F35-8919-95EC56602117}"/>
          </ac:spMkLst>
        </pc:spChg>
        <pc:spChg chg="add mod">
          <ac:chgData name="Cesar Vazquez" userId="d180f55b4b932654" providerId="LiveId" clId="{93C3FA0F-10F3-4E79-B087-D0E36C90EDBC}" dt="2023-07-01T17:03:38.890" v="1085"/>
          <ac:spMkLst>
            <pc:docMk/>
            <pc:sldMk cId="4042013202" sldId="647"/>
            <ac:spMk id="4" creationId="{B33D9894-01BA-3985-18C4-E396A7E0EC64}"/>
          </ac:spMkLst>
        </pc:spChg>
      </pc:sldChg>
      <pc:sldChg chg="addSp delSp modSp mod">
        <pc:chgData name="Cesar Vazquez" userId="d180f55b4b932654" providerId="LiveId" clId="{93C3FA0F-10F3-4E79-B087-D0E36C90EDBC}" dt="2023-07-01T17:03:57.802" v="1095"/>
        <pc:sldMkLst>
          <pc:docMk/>
          <pc:sldMk cId="3998007163" sldId="648"/>
        </pc:sldMkLst>
        <pc:spChg chg="del">
          <ac:chgData name="Cesar Vazquez" userId="d180f55b4b932654" providerId="LiveId" clId="{93C3FA0F-10F3-4E79-B087-D0E36C90EDBC}" dt="2023-07-01T17:03:57.648" v="1094" actId="478"/>
          <ac:spMkLst>
            <pc:docMk/>
            <pc:sldMk cId="3998007163" sldId="648"/>
            <ac:spMk id="4" creationId="{3B59C6E9-AFF5-D37B-46D4-F8E35A62F1DC}"/>
          </ac:spMkLst>
        </pc:spChg>
        <pc:spChg chg="add mod">
          <ac:chgData name="Cesar Vazquez" userId="d180f55b4b932654" providerId="LiveId" clId="{93C3FA0F-10F3-4E79-B087-D0E36C90EDBC}" dt="2023-07-01T17:03:57.802" v="1095"/>
          <ac:spMkLst>
            <pc:docMk/>
            <pc:sldMk cId="3998007163" sldId="648"/>
            <ac:spMk id="5" creationId="{060BD05D-544C-0811-BDE2-54B1C5386F8F}"/>
          </ac:spMkLst>
        </pc:spChg>
      </pc:sldChg>
      <pc:sldChg chg="addSp delSp modSp mod">
        <pc:chgData name="Cesar Vazquez" userId="d180f55b4b932654" providerId="LiveId" clId="{93C3FA0F-10F3-4E79-B087-D0E36C90EDBC}" dt="2023-07-02T15:12:02.549" v="1387" actId="14100"/>
        <pc:sldMkLst>
          <pc:docMk/>
          <pc:sldMk cId="2172776771" sldId="649"/>
        </pc:sldMkLst>
        <pc:spChg chg="del">
          <ac:chgData name="Cesar Vazquez" userId="d180f55b4b932654" providerId="LiveId" clId="{93C3FA0F-10F3-4E79-B087-D0E36C90EDBC}" dt="2023-07-01T17:02:46.868" v="1053" actId="478"/>
          <ac:spMkLst>
            <pc:docMk/>
            <pc:sldMk cId="2172776771" sldId="649"/>
            <ac:spMk id="4" creationId="{E3352EA0-A017-CCB7-D729-5935DDBCC163}"/>
          </ac:spMkLst>
        </pc:spChg>
        <pc:spChg chg="add mod">
          <ac:chgData name="Cesar Vazquez" userId="d180f55b4b932654" providerId="LiveId" clId="{93C3FA0F-10F3-4E79-B087-D0E36C90EDBC}" dt="2023-07-01T17:02:47.089" v="1054"/>
          <ac:spMkLst>
            <pc:docMk/>
            <pc:sldMk cId="2172776771" sldId="649"/>
            <ac:spMk id="10" creationId="{EEA97B14-2C3D-FB1A-B4DA-84F18633C588}"/>
          </ac:spMkLst>
        </pc:spChg>
        <pc:picChg chg="mod">
          <ac:chgData name="Cesar Vazquez" userId="d180f55b4b932654" providerId="LiveId" clId="{93C3FA0F-10F3-4E79-B087-D0E36C90EDBC}" dt="2023-07-02T15:12:02.549" v="1387" actId="14100"/>
          <ac:picMkLst>
            <pc:docMk/>
            <pc:sldMk cId="2172776771" sldId="649"/>
            <ac:picMk id="3" creationId="{7FD3FD82-4FCD-9978-FB69-0635A86040B3}"/>
          </ac:picMkLst>
        </pc:picChg>
      </pc:sldChg>
      <pc:sldChg chg="addSp delSp modSp mod">
        <pc:chgData name="Cesar Vazquez" userId="d180f55b4b932654" providerId="LiveId" clId="{93C3FA0F-10F3-4E79-B087-D0E36C90EDBC}" dt="2023-07-01T17:03:26.932" v="1078"/>
        <pc:sldMkLst>
          <pc:docMk/>
          <pc:sldMk cId="3146357754" sldId="654"/>
        </pc:sldMkLst>
        <pc:spChg chg="add mod">
          <ac:chgData name="Cesar Vazquez" userId="d180f55b4b932654" providerId="LiveId" clId="{93C3FA0F-10F3-4E79-B087-D0E36C90EDBC}" dt="2023-07-01T17:03:26.932" v="1078"/>
          <ac:spMkLst>
            <pc:docMk/>
            <pc:sldMk cId="3146357754" sldId="654"/>
            <ac:spMk id="2" creationId="{C70FDADC-1FD9-C978-F151-C9CD473AC920}"/>
          </ac:spMkLst>
        </pc:spChg>
        <pc:spChg chg="del">
          <ac:chgData name="Cesar Vazquez" userId="d180f55b4b932654" providerId="LiveId" clId="{93C3FA0F-10F3-4E79-B087-D0E36C90EDBC}" dt="2023-07-01T17:03:26.764" v="1077" actId="478"/>
          <ac:spMkLst>
            <pc:docMk/>
            <pc:sldMk cId="3146357754" sldId="654"/>
            <ac:spMk id="7" creationId="{9FE5FF6C-9080-BD47-BD87-26D66A542DE3}"/>
          </ac:spMkLst>
        </pc:spChg>
      </pc:sldChg>
      <pc:sldChg chg="del">
        <pc:chgData name="Cesar Vazquez" userId="d180f55b4b932654" providerId="LiveId" clId="{93C3FA0F-10F3-4E79-B087-D0E36C90EDBC}" dt="2023-06-30T17:00:11.957" v="515" actId="47"/>
        <pc:sldMkLst>
          <pc:docMk/>
          <pc:sldMk cId="546308269" sldId="658"/>
        </pc:sldMkLst>
      </pc:sldChg>
      <pc:sldChg chg="del">
        <pc:chgData name="Cesar Vazquez" userId="d180f55b4b932654" providerId="LiveId" clId="{93C3FA0F-10F3-4E79-B087-D0E36C90EDBC}" dt="2023-06-30T17:00:13.650" v="516" actId="47"/>
        <pc:sldMkLst>
          <pc:docMk/>
          <pc:sldMk cId="3859478734" sldId="659"/>
        </pc:sldMkLst>
      </pc:sldChg>
      <pc:sldChg chg="del">
        <pc:chgData name="Cesar Vazquez" userId="d180f55b4b932654" providerId="LiveId" clId="{93C3FA0F-10F3-4E79-B087-D0E36C90EDBC}" dt="2023-06-30T17:00:30.604" v="518" actId="47"/>
        <pc:sldMkLst>
          <pc:docMk/>
          <pc:sldMk cId="3997107704" sldId="660"/>
        </pc:sldMkLst>
      </pc:sldChg>
      <pc:sldChg chg="add del">
        <pc:chgData name="Cesar Vazquez" userId="d180f55b4b932654" providerId="LiveId" clId="{93C3FA0F-10F3-4E79-B087-D0E36C90EDBC}" dt="2023-06-30T17:00:09.966" v="514" actId="47"/>
        <pc:sldMkLst>
          <pc:docMk/>
          <pc:sldMk cId="171360160" sldId="661"/>
        </pc:sldMkLst>
      </pc:sldChg>
      <pc:sldChg chg="addSp delSp modSp add mod addAnim delAnim modAnim">
        <pc:chgData name="Cesar Vazquez" userId="d180f55b4b932654" providerId="LiveId" clId="{93C3FA0F-10F3-4E79-B087-D0E36C90EDBC}" dt="2023-07-02T13:39:05.229" v="1258" actId="1076"/>
        <pc:sldMkLst>
          <pc:docMk/>
          <pc:sldMk cId="1130299702" sldId="662"/>
        </pc:sldMkLst>
        <pc:spChg chg="add mod">
          <ac:chgData name="Cesar Vazquez" userId="d180f55b4b932654" providerId="LiveId" clId="{93C3FA0F-10F3-4E79-B087-D0E36C90EDBC}" dt="2023-07-01T17:09:48.025" v="1128" actId="20577"/>
          <ac:spMkLst>
            <pc:docMk/>
            <pc:sldMk cId="1130299702" sldId="662"/>
            <ac:spMk id="3" creationId="{E21A28FD-93E9-CDD4-1D46-A9B5304EE174}"/>
          </ac:spMkLst>
        </pc:spChg>
        <pc:spChg chg="add mod">
          <ac:chgData name="Cesar Vazquez" userId="d180f55b4b932654" providerId="LiveId" clId="{93C3FA0F-10F3-4E79-B087-D0E36C90EDBC}" dt="2023-07-01T17:02:40.843" v="1050"/>
          <ac:spMkLst>
            <pc:docMk/>
            <pc:sldMk cId="1130299702" sldId="662"/>
            <ac:spMk id="5" creationId="{7636D5C9-F59D-A440-3DC6-195F0B0DD4AF}"/>
          </ac:spMkLst>
        </pc:spChg>
        <pc:spChg chg="del mod">
          <ac:chgData name="Cesar Vazquez" userId="d180f55b4b932654" providerId="LiveId" clId="{93C3FA0F-10F3-4E79-B087-D0E36C90EDBC}" dt="2023-06-30T16:47:48.094" v="401" actId="478"/>
          <ac:spMkLst>
            <pc:docMk/>
            <pc:sldMk cId="1130299702" sldId="662"/>
            <ac:spMk id="5" creationId="{F0A30598-5351-C1B4-2605-7E4A297E6984}"/>
          </ac:spMkLst>
        </pc:spChg>
        <pc:spChg chg="mod">
          <ac:chgData name="Cesar Vazquez" userId="d180f55b4b932654" providerId="LiveId" clId="{93C3FA0F-10F3-4E79-B087-D0E36C90EDBC}" dt="2023-07-02T13:39:05.229" v="1258" actId="1076"/>
          <ac:spMkLst>
            <pc:docMk/>
            <pc:sldMk cId="1130299702" sldId="662"/>
            <ac:spMk id="7" creationId="{66F0D3EC-475F-D45F-8CAF-4EC2893A72EF}"/>
          </ac:spMkLst>
        </pc:spChg>
        <pc:spChg chg="del">
          <ac:chgData name="Cesar Vazquez" userId="d180f55b4b932654" providerId="LiveId" clId="{93C3FA0F-10F3-4E79-B087-D0E36C90EDBC}" dt="2023-07-01T17:02:40.673" v="1049" actId="478"/>
          <ac:spMkLst>
            <pc:docMk/>
            <pc:sldMk cId="1130299702" sldId="662"/>
            <ac:spMk id="8" creationId="{020FD035-50F5-B697-A94B-4C3D5F6AFB99}"/>
          </ac:spMkLst>
        </pc:spChg>
        <pc:spChg chg="del mod">
          <ac:chgData name="Cesar Vazquez" userId="d180f55b4b932654" providerId="LiveId" clId="{93C3FA0F-10F3-4E79-B087-D0E36C90EDBC}" dt="2023-06-30T16:47:35.751" v="387" actId="478"/>
          <ac:spMkLst>
            <pc:docMk/>
            <pc:sldMk cId="1130299702" sldId="662"/>
            <ac:spMk id="9" creationId="{6D9FF3F6-2B32-8872-C6DE-3D20BCCAB1AF}"/>
          </ac:spMkLst>
        </pc:spChg>
        <pc:spChg chg="add mod">
          <ac:chgData name="Cesar Vazquez" userId="d180f55b4b932654" providerId="LiveId" clId="{93C3FA0F-10F3-4E79-B087-D0E36C90EDBC}" dt="2023-07-01T16:47:10.575" v="1025" actId="20577"/>
          <ac:spMkLst>
            <pc:docMk/>
            <pc:sldMk cId="1130299702" sldId="662"/>
            <ac:spMk id="11" creationId="{CDF81BB4-AEC5-8F67-5E84-ED2B8CF1D514}"/>
          </ac:spMkLst>
        </pc:spChg>
        <pc:spChg chg="del">
          <ac:chgData name="Cesar Vazquez" userId="d180f55b4b932654" providerId="LiveId" clId="{93C3FA0F-10F3-4E79-B087-D0E36C90EDBC}" dt="2023-06-30T16:15:19.310" v="126" actId="478"/>
          <ac:spMkLst>
            <pc:docMk/>
            <pc:sldMk cId="1130299702" sldId="662"/>
            <ac:spMk id="12" creationId="{50036963-43D9-168A-E93A-E4A04FEB50E5}"/>
          </ac:spMkLst>
        </pc:spChg>
        <pc:spChg chg="add del mod">
          <ac:chgData name="Cesar Vazquez" userId="d180f55b4b932654" providerId="LiveId" clId="{93C3FA0F-10F3-4E79-B087-D0E36C90EDBC}" dt="2023-06-30T16:16:27.077" v="136"/>
          <ac:spMkLst>
            <pc:docMk/>
            <pc:sldMk cId="1130299702" sldId="662"/>
            <ac:spMk id="13" creationId="{DFD5C9DE-2BB4-CB2D-3BA9-353D171BDCB9}"/>
          </ac:spMkLst>
        </pc:spChg>
        <pc:spChg chg="add del mod">
          <ac:chgData name="Cesar Vazquez" userId="d180f55b4b932654" providerId="LiveId" clId="{93C3FA0F-10F3-4E79-B087-D0E36C90EDBC}" dt="2023-06-30T16:56:21.470" v="460" actId="478"/>
          <ac:spMkLst>
            <pc:docMk/>
            <pc:sldMk cId="1130299702" sldId="662"/>
            <ac:spMk id="17" creationId="{4F155C83-7F8D-0CC1-D199-D813A30A8D17}"/>
          </ac:spMkLst>
        </pc:spChg>
        <pc:spChg chg="add mod">
          <ac:chgData name="Cesar Vazquez" userId="d180f55b4b932654" providerId="LiveId" clId="{93C3FA0F-10F3-4E79-B087-D0E36C90EDBC}" dt="2023-06-30T16:47:52.826" v="419" actId="20577"/>
          <ac:spMkLst>
            <pc:docMk/>
            <pc:sldMk cId="1130299702" sldId="662"/>
            <ac:spMk id="19" creationId="{45A58F8C-6722-FC21-1405-DD98584FDC30}"/>
          </ac:spMkLst>
        </pc:spChg>
        <pc:spChg chg="del">
          <ac:chgData name="Cesar Vazquez" userId="d180f55b4b932654" providerId="LiveId" clId="{93C3FA0F-10F3-4E79-B087-D0E36C90EDBC}" dt="2023-06-30T16:15:18.055" v="125" actId="478"/>
          <ac:spMkLst>
            <pc:docMk/>
            <pc:sldMk cId="1130299702" sldId="662"/>
            <ac:spMk id="41" creationId="{790C1E95-DBD4-2F1E-D0AD-26D1D7317AFC}"/>
          </ac:spMkLst>
        </pc:spChg>
        <pc:picChg chg="add mod">
          <ac:chgData name="Cesar Vazquez" userId="d180f55b4b932654" providerId="LiveId" clId="{93C3FA0F-10F3-4E79-B087-D0E36C90EDBC}" dt="2023-06-30T16:47:55.688" v="420" actId="1076"/>
          <ac:picMkLst>
            <pc:docMk/>
            <pc:sldMk cId="1130299702" sldId="662"/>
            <ac:picMk id="4" creationId="{434F7E8D-DF5B-81CB-6F17-3BF28C66501A}"/>
          </ac:picMkLst>
        </pc:picChg>
        <pc:picChg chg="add mod">
          <ac:chgData name="Cesar Vazquez" userId="d180f55b4b932654" providerId="LiveId" clId="{93C3FA0F-10F3-4E79-B087-D0E36C90EDBC}" dt="2023-07-01T17:10:01.391" v="1131" actId="1076"/>
          <ac:picMkLst>
            <pc:docMk/>
            <pc:sldMk cId="1130299702" sldId="662"/>
            <ac:picMk id="10" creationId="{A0A8B874-A90F-3AF5-EC57-4457DC2C4E79}"/>
          </ac:picMkLst>
        </pc:picChg>
        <pc:picChg chg="add del mod">
          <ac:chgData name="Cesar Vazquez" userId="d180f55b4b932654" providerId="LiveId" clId="{93C3FA0F-10F3-4E79-B087-D0E36C90EDBC}" dt="2023-06-30T16:16:36.968" v="139" actId="478"/>
          <ac:picMkLst>
            <pc:docMk/>
            <pc:sldMk cId="1130299702" sldId="662"/>
            <ac:picMk id="14" creationId="{69633B7D-7252-1DB1-91A9-355845F1944E}"/>
          </ac:picMkLst>
        </pc:picChg>
        <pc:picChg chg="add mod">
          <ac:chgData name="Cesar Vazquez" userId="d180f55b4b932654" providerId="LiveId" clId="{93C3FA0F-10F3-4E79-B087-D0E36C90EDBC}" dt="2023-06-30T16:47:58.233" v="421" actId="1076"/>
          <ac:picMkLst>
            <pc:docMk/>
            <pc:sldMk cId="1130299702" sldId="662"/>
            <ac:picMk id="16" creationId="{AB65F6CE-77A6-8D46-4399-F5D8B228E82E}"/>
          </ac:picMkLst>
        </pc:picChg>
        <pc:picChg chg="del">
          <ac:chgData name="Cesar Vazquez" userId="d180f55b4b932654" providerId="LiveId" clId="{93C3FA0F-10F3-4E79-B087-D0E36C90EDBC}" dt="2023-06-30T16:15:24.896" v="129" actId="478"/>
          <ac:picMkLst>
            <pc:docMk/>
            <pc:sldMk cId="1130299702" sldId="662"/>
            <ac:picMk id="18" creationId="{51B4A2CA-1AD6-0BAC-00CD-B77FFE53668F}"/>
          </ac:picMkLst>
        </pc:picChg>
        <pc:picChg chg="del">
          <ac:chgData name="Cesar Vazquez" userId="d180f55b4b932654" providerId="LiveId" clId="{93C3FA0F-10F3-4E79-B087-D0E36C90EDBC}" dt="2023-06-30T16:15:25.286" v="130" actId="478"/>
          <ac:picMkLst>
            <pc:docMk/>
            <pc:sldMk cId="1130299702" sldId="662"/>
            <ac:picMk id="27" creationId="{C942DAE3-954B-E97D-9BEE-D6BB167A9355}"/>
          </ac:picMkLst>
        </pc:picChg>
      </pc:sldChg>
      <pc:sldChg chg="addSp delSp modSp add mod modAnim">
        <pc:chgData name="Cesar Vazquez" userId="d180f55b4b932654" providerId="LiveId" clId="{93C3FA0F-10F3-4E79-B087-D0E36C90EDBC}" dt="2023-07-02T14:24:45.484" v="1328" actId="108"/>
        <pc:sldMkLst>
          <pc:docMk/>
          <pc:sldMk cId="122478129" sldId="663"/>
        </pc:sldMkLst>
        <pc:spChg chg="add mod">
          <ac:chgData name="Cesar Vazquez" userId="d180f55b4b932654" providerId="LiveId" clId="{93C3FA0F-10F3-4E79-B087-D0E36C90EDBC}" dt="2023-07-01T17:02:37.404" v="1048"/>
          <ac:spMkLst>
            <pc:docMk/>
            <pc:sldMk cId="122478129" sldId="663"/>
            <ac:spMk id="3" creationId="{C4571A39-DDA9-51A3-BD75-F396718408DE}"/>
          </ac:spMkLst>
        </pc:spChg>
        <pc:spChg chg="mod">
          <ac:chgData name="Cesar Vazquez" userId="d180f55b4b932654" providerId="LiveId" clId="{93C3FA0F-10F3-4E79-B087-D0E36C90EDBC}" dt="2023-07-02T13:38:51.795" v="1256" actId="113"/>
          <ac:spMkLst>
            <pc:docMk/>
            <pc:sldMk cId="122478129" sldId="663"/>
            <ac:spMk id="7" creationId="{66F0D3EC-475F-D45F-8CAF-4EC2893A72EF}"/>
          </ac:spMkLst>
        </pc:spChg>
        <pc:spChg chg="del">
          <ac:chgData name="Cesar Vazquez" userId="d180f55b4b932654" providerId="LiveId" clId="{93C3FA0F-10F3-4E79-B087-D0E36C90EDBC}" dt="2023-07-01T17:02:37.202" v="1047" actId="478"/>
          <ac:spMkLst>
            <pc:docMk/>
            <pc:sldMk cId="122478129" sldId="663"/>
            <ac:spMk id="8" creationId="{020FD035-50F5-B697-A94B-4C3D5F6AFB99}"/>
          </ac:spMkLst>
        </pc:spChg>
        <pc:spChg chg="mod">
          <ac:chgData name="Cesar Vazquez" userId="d180f55b4b932654" providerId="LiveId" clId="{93C3FA0F-10F3-4E79-B087-D0E36C90EDBC}" dt="2023-07-02T14:24:45.484" v="1328" actId="108"/>
          <ac:spMkLst>
            <pc:docMk/>
            <pc:sldMk cId="122478129" sldId="663"/>
            <ac:spMk id="12" creationId="{50036963-43D9-168A-E93A-E4A04FEB50E5}"/>
          </ac:spMkLst>
        </pc:spChg>
        <pc:spChg chg="mod">
          <ac:chgData name="Cesar Vazquez" userId="d180f55b4b932654" providerId="LiveId" clId="{93C3FA0F-10F3-4E79-B087-D0E36C90EDBC}" dt="2023-07-02T14:06:56.642" v="1315" actId="20577"/>
          <ac:spMkLst>
            <pc:docMk/>
            <pc:sldMk cId="122478129" sldId="663"/>
            <ac:spMk id="41" creationId="{790C1E95-DBD4-2F1E-D0AD-26D1D7317AFC}"/>
          </ac:spMkLst>
        </pc:spChg>
      </pc:sldChg>
    </pc:docChg>
  </pc:docChgLst>
</pc:chgInfo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https://edms.cern.ch/document/1251378/7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D7DA01-39A0-43B1-9EB8-5AEC180AAA2D}" type="doc">
      <dgm:prSet loTypeId="urn:microsoft.com/office/officeart/2005/8/layout/default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EDC2ABAA-69E2-4714-B979-C5DB83C9D585}">
      <dgm:prSet phldrT="[Text]" custT="1"/>
      <dgm:spPr/>
      <dgm:t>
        <a:bodyPr/>
        <a:lstStyle/>
        <a:p>
          <a:r>
            <a:rPr lang="en-US" sz="1400" b="1" dirty="0">
              <a:solidFill>
                <a:schemeClr val="tx1"/>
              </a:solidFill>
              <a:latin typeface="Skeena" pitchFamily="2" charset="0"/>
            </a:rPr>
            <a:t>HL-LHC upgrade</a:t>
          </a:r>
          <a:endParaRPr lang="en-GB" sz="1400" b="1" dirty="0">
            <a:solidFill>
              <a:schemeClr val="tx1"/>
            </a:solidFill>
            <a:latin typeface="Skeena" pitchFamily="2" charset="0"/>
          </a:endParaRPr>
        </a:p>
      </dgm:t>
    </dgm:pt>
    <dgm:pt modelId="{8B9066EA-D834-4492-9309-FDE06957CA65}" type="parTrans" cxnId="{F5FC46E6-3339-4CBE-A004-057CE14144D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4F575DDE-3DDC-445F-AFEB-4CAA61CEBF10}" type="sibTrans" cxnId="{F5FC46E6-3339-4CBE-A004-057CE14144D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390435EA-2916-496A-86F7-54FBB9B7035D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 WP13</a:t>
          </a:r>
          <a:endParaRPr lang="en-GB" sz="1400" dirty="0">
            <a:latin typeface="Skeena" pitchFamily="2" charset="0"/>
          </a:endParaRPr>
        </a:p>
      </dgm:t>
    </dgm:pt>
    <dgm:pt modelId="{F2C18256-1996-4F79-8926-B3B569425437}" type="parTrans" cxnId="{319417F0-8A32-4321-BACF-F1F7B581C0DE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17DB06B8-211E-4BFA-ABFA-9ABF86699576}" type="sibTrans" cxnId="{319417F0-8A32-4321-BACF-F1F7B581C0DE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4B0EF0B2-BAEB-4DD1-9348-86137F2FA592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 WP5</a:t>
          </a:r>
          <a:endParaRPr lang="en-GB" sz="1400" dirty="0">
            <a:latin typeface="Skeena" pitchFamily="2" charset="0"/>
          </a:endParaRPr>
        </a:p>
      </dgm:t>
    </dgm:pt>
    <dgm:pt modelId="{0F3978E2-8D92-4F47-9159-22FCF991D9AA}" type="parTrans" cxnId="{C584F7E2-E5BE-42C5-88C4-82587F0F109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FB3BA05D-C347-4579-A447-E78E2703EE00}" type="sibTrans" cxnId="{C584F7E2-E5BE-42C5-88C4-82587F0F109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49A29301-6F90-413E-B7EB-804D86740E3B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 WP14</a:t>
          </a:r>
          <a:endParaRPr lang="en-GB" sz="1400" dirty="0">
            <a:latin typeface="Skeena" pitchFamily="2" charset="0"/>
          </a:endParaRPr>
        </a:p>
      </dgm:t>
    </dgm:pt>
    <dgm:pt modelId="{DB356D94-3E31-4A8D-9444-FBB9BC4DD35C}" type="parTrans" cxnId="{72025A05-BA81-4CEC-8BEA-7D54FE89EDA8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C99CE6FC-CE71-45A1-9CA8-5D330D020732}" type="sibTrans" cxnId="{72025A05-BA81-4CEC-8BEA-7D54FE89EDA8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C06F779A-4309-4A2E-BFC1-76BDDC3F246C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 WP17</a:t>
          </a:r>
          <a:endParaRPr lang="en-GB" sz="1400" dirty="0">
            <a:latin typeface="Skeena" pitchFamily="2" charset="0"/>
          </a:endParaRPr>
        </a:p>
      </dgm:t>
    </dgm:pt>
    <dgm:pt modelId="{56F5510D-DC55-4212-8C8C-E6B4D93F80FF}" type="parTrans" cxnId="{046DD98F-171F-4DF5-BAA3-77D68D297241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D412B039-1044-4EDA-8E00-BD551585693D}" type="sibTrans" cxnId="{046DD98F-171F-4DF5-BAA3-77D68D297241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EE30119F-9095-4714-82DE-ECDF074D36A1}" type="pres">
      <dgm:prSet presAssocID="{06D7DA01-39A0-43B1-9EB8-5AEC180AAA2D}" presName="diagram" presStyleCnt="0">
        <dgm:presLayoutVars>
          <dgm:dir/>
          <dgm:resizeHandles val="exact"/>
        </dgm:presLayoutVars>
      </dgm:prSet>
      <dgm:spPr/>
    </dgm:pt>
    <dgm:pt modelId="{5C23187C-9716-474A-A20D-D4A251AB0388}" type="pres">
      <dgm:prSet presAssocID="{EDC2ABAA-69E2-4714-B979-C5DB83C9D585}" presName="node" presStyleLbl="node1" presStyleIdx="0" presStyleCnt="1" custScaleY="152272" custLinFactNeighborX="251" custLinFactNeighborY="-6778">
        <dgm:presLayoutVars>
          <dgm:bulletEnabled val="1"/>
        </dgm:presLayoutVars>
      </dgm:prSet>
      <dgm:spPr/>
    </dgm:pt>
  </dgm:ptLst>
  <dgm:cxnLst>
    <dgm:cxn modelId="{72025A05-BA81-4CEC-8BEA-7D54FE89EDA8}" srcId="{EDC2ABAA-69E2-4714-B979-C5DB83C9D585}" destId="{49A29301-6F90-413E-B7EB-804D86740E3B}" srcOrd="2" destOrd="0" parTransId="{DB356D94-3E31-4A8D-9444-FBB9BC4DD35C}" sibTransId="{C99CE6FC-CE71-45A1-9CA8-5D330D020732}"/>
    <dgm:cxn modelId="{48F0420C-D9BF-4D1F-A185-26D27AC82EF9}" type="presOf" srcId="{C06F779A-4309-4A2E-BFC1-76BDDC3F246C}" destId="{5C23187C-9716-474A-A20D-D4A251AB0388}" srcOrd="0" destOrd="4" presId="urn:microsoft.com/office/officeart/2005/8/layout/default"/>
    <dgm:cxn modelId="{FB871847-88EA-4862-97D0-C31B1B76D32C}" type="presOf" srcId="{4B0EF0B2-BAEB-4DD1-9348-86137F2FA592}" destId="{5C23187C-9716-474A-A20D-D4A251AB0388}" srcOrd="0" destOrd="2" presId="urn:microsoft.com/office/officeart/2005/8/layout/default"/>
    <dgm:cxn modelId="{B1F3DB84-7C22-422B-B38C-E39328F90701}" type="presOf" srcId="{390435EA-2916-496A-86F7-54FBB9B7035D}" destId="{5C23187C-9716-474A-A20D-D4A251AB0388}" srcOrd="0" destOrd="1" presId="urn:microsoft.com/office/officeart/2005/8/layout/default"/>
    <dgm:cxn modelId="{046DD98F-171F-4DF5-BAA3-77D68D297241}" srcId="{EDC2ABAA-69E2-4714-B979-C5DB83C9D585}" destId="{C06F779A-4309-4A2E-BFC1-76BDDC3F246C}" srcOrd="3" destOrd="0" parTransId="{56F5510D-DC55-4212-8C8C-E6B4D93F80FF}" sibTransId="{D412B039-1044-4EDA-8E00-BD551585693D}"/>
    <dgm:cxn modelId="{E8F25E94-1FC7-4039-AAF1-90CE5508B6F9}" type="presOf" srcId="{EDC2ABAA-69E2-4714-B979-C5DB83C9D585}" destId="{5C23187C-9716-474A-A20D-D4A251AB0388}" srcOrd="0" destOrd="0" presId="urn:microsoft.com/office/officeart/2005/8/layout/default"/>
    <dgm:cxn modelId="{C584F7E2-E5BE-42C5-88C4-82587F0F1090}" srcId="{EDC2ABAA-69E2-4714-B979-C5DB83C9D585}" destId="{4B0EF0B2-BAEB-4DD1-9348-86137F2FA592}" srcOrd="1" destOrd="0" parTransId="{0F3978E2-8D92-4F47-9159-22FCF991D9AA}" sibTransId="{FB3BA05D-C347-4579-A447-E78E2703EE00}"/>
    <dgm:cxn modelId="{F5FC46E6-3339-4CBE-A004-057CE14144D0}" srcId="{06D7DA01-39A0-43B1-9EB8-5AEC180AAA2D}" destId="{EDC2ABAA-69E2-4714-B979-C5DB83C9D585}" srcOrd="0" destOrd="0" parTransId="{8B9066EA-D834-4492-9309-FDE06957CA65}" sibTransId="{4F575DDE-3DDC-445F-AFEB-4CAA61CEBF10}"/>
    <dgm:cxn modelId="{319417F0-8A32-4321-BACF-F1F7B581C0DE}" srcId="{EDC2ABAA-69E2-4714-B979-C5DB83C9D585}" destId="{390435EA-2916-496A-86F7-54FBB9B7035D}" srcOrd="0" destOrd="0" parTransId="{F2C18256-1996-4F79-8926-B3B569425437}" sibTransId="{17DB06B8-211E-4BFA-ABFA-9ABF86699576}"/>
    <dgm:cxn modelId="{2BD18FF1-CE75-471C-B1A8-CFF82470432F}" type="presOf" srcId="{49A29301-6F90-413E-B7EB-804D86740E3B}" destId="{5C23187C-9716-474A-A20D-D4A251AB0388}" srcOrd="0" destOrd="3" presId="urn:microsoft.com/office/officeart/2005/8/layout/default"/>
    <dgm:cxn modelId="{500502F5-91C4-4B8D-BA3B-7C75BC3F3010}" type="presOf" srcId="{06D7DA01-39A0-43B1-9EB8-5AEC180AAA2D}" destId="{EE30119F-9095-4714-82DE-ECDF074D36A1}" srcOrd="0" destOrd="0" presId="urn:microsoft.com/office/officeart/2005/8/layout/default"/>
    <dgm:cxn modelId="{CE93E6D0-EC26-4BBD-B933-F3EBD35E6509}" type="presParOf" srcId="{EE30119F-9095-4714-82DE-ECDF074D36A1}" destId="{5C23187C-9716-474A-A20D-D4A251AB0388}" srcOrd="0" destOrd="0" presId="urn:microsoft.com/office/officeart/2005/8/layout/default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D7DA01-39A0-43B1-9EB8-5AEC180AAA2D}" type="doc">
      <dgm:prSet loTypeId="urn:microsoft.com/office/officeart/2005/8/layout/default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F83FF613-61E5-4925-8D9D-40DBC2751785}">
      <dgm:prSet phldrT="[Text]" custT="1"/>
      <dgm:spPr/>
      <dgm:t>
        <a:bodyPr/>
        <a:lstStyle/>
        <a:p>
          <a:r>
            <a:rPr lang="en-US" sz="1400" b="1" dirty="0">
              <a:solidFill>
                <a:schemeClr val="tx1"/>
              </a:solidFill>
              <a:latin typeface="Skeena" pitchFamily="2" charset="0"/>
            </a:rPr>
            <a:t>Maintenance &amp; Operation</a:t>
          </a:r>
          <a:endParaRPr lang="en-GB" sz="1400" b="1" dirty="0">
            <a:solidFill>
              <a:schemeClr val="tx1"/>
            </a:solidFill>
            <a:latin typeface="Skeena" pitchFamily="2" charset="0"/>
          </a:endParaRPr>
        </a:p>
      </dgm:t>
    </dgm:pt>
    <dgm:pt modelId="{F3729D16-ACA9-4A9C-AAEF-6D798270DE0A}" type="parTrans" cxnId="{5699455A-BAAD-4045-AB68-F8DB15EC9809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7D268E26-7F39-4A9A-9B6F-21961CDCCEED}" type="sibTrans" cxnId="{5699455A-BAAD-4045-AB68-F8DB15EC9809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E1973A68-0142-4D16-AA54-EE13487818B4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Cryogenics</a:t>
          </a:r>
          <a:endParaRPr lang="en-GB" sz="1400" dirty="0">
            <a:latin typeface="Skeena" pitchFamily="2" charset="0"/>
          </a:endParaRPr>
        </a:p>
      </dgm:t>
    </dgm:pt>
    <dgm:pt modelId="{42AB5EDB-777A-486F-9C01-AE8D331AC716}" type="parTrans" cxnId="{63AF5AD2-8AB5-4811-AC9C-99335CD82C61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354188EE-B98F-4142-B938-43F3F3247CC9}" type="sibTrans" cxnId="{63AF5AD2-8AB5-4811-AC9C-99335CD82C61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839EEDD4-24BF-477A-9CB9-1269390FA271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Cooling and ventilation</a:t>
          </a:r>
          <a:endParaRPr lang="en-GB" sz="1400" dirty="0">
            <a:latin typeface="Skeena" pitchFamily="2" charset="0"/>
          </a:endParaRPr>
        </a:p>
      </dgm:t>
    </dgm:pt>
    <dgm:pt modelId="{4A8332EC-94E3-47B4-BA19-320F87EB0CC5}" type="parTrans" cxnId="{4D96BFDF-DBC5-4810-A827-4F944A17FBF5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BAF52BEC-5D28-49ED-8171-D9A7C18B29C7}" type="sibTrans" cxnId="{4D96BFDF-DBC5-4810-A827-4F944A17FBF5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B78512E3-D5F8-4D97-A20F-D404E23252D2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  <a:latin typeface="Skeena" pitchFamily="2" charset="0"/>
            </a:rPr>
            <a:t>Vacuum</a:t>
          </a:r>
          <a:endParaRPr lang="en-GB" sz="1400" dirty="0">
            <a:solidFill>
              <a:schemeClr val="tx1"/>
            </a:solidFill>
            <a:latin typeface="Skeena" pitchFamily="2" charset="0"/>
          </a:endParaRPr>
        </a:p>
      </dgm:t>
    </dgm:pt>
    <dgm:pt modelId="{6513A8B6-B579-43B2-BE7A-B319587315D2}" type="parTrans" cxnId="{4571B66A-48B4-47C3-B078-A5D839B5D5E7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40821387-39A6-4107-9FCE-9B8F935CBC71}" type="sibTrans" cxnId="{4571B66A-48B4-47C3-B078-A5D839B5D5E7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B96A8D1F-38EF-48B9-9D11-4E6CE4CC06B1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Electrical systems</a:t>
          </a:r>
          <a:endParaRPr lang="en-GB" sz="1400" dirty="0">
            <a:latin typeface="Skeena" pitchFamily="2" charset="0"/>
          </a:endParaRPr>
        </a:p>
      </dgm:t>
    </dgm:pt>
    <dgm:pt modelId="{D27E6678-277B-4D12-9759-5BC3083D191C}" type="parTrans" cxnId="{B244591E-577C-42C7-BC4B-9CB39AB2C224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FB1EF07A-1135-4461-89E1-409B7B35639A}" type="sibTrans" cxnId="{B244591E-577C-42C7-BC4B-9CB39AB2C224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2107A742-BFC8-4B8F-A635-3AF9FFF464F8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Survey</a:t>
          </a:r>
          <a:endParaRPr lang="en-GB" sz="1400" dirty="0">
            <a:latin typeface="Skeena" pitchFamily="2" charset="0"/>
          </a:endParaRPr>
        </a:p>
      </dgm:t>
    </dgm:pt>
    <dgm:pt modelId="{79B0B655-3699-4BA2-B5A5-9D0E1A6401E1}" type="parTrans" cxnId="{BAE2DE41-6D72-4FFB-9066-23EB9162EC71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8A809546-6300-49E5-BF56-C19526A7B9DF}" type="sibTrans" cxnId="{BAE2DE41-6D72-4FFB-9066-23EB9162EC71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876CD24D-6C43-4896-90A1-6BEB1E2D813D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Optics</a:t>
          </a:r>
          <a:endParaRPr lang="en-GB" sz="1400" dirty="0">
            <a:latin typeface="Skeena" pitchFamily="2" charset="0"/>
          </a:endParaRPr>
        </a:p>
      </dgm:t>
    </dgm:pt>
    <dgm:pt modelId="{E50DF81B-9410-475D-9FD3-1CB44360F446}" type="parTrans" cxnId="{0BBEBEE6-7F51-4591-82BA-D800B2672183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F53A3887-3C4E-4991-BC61-33BD02D11F1D}" type="sibTrans" cxnId="{0BBEBEE6-7F51-4591-82BA-D800B2672183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C38BA414-9B6F-47EC-9429-A8AA27FD8BEB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…</a:t>
          </a:r>
          <a:endParaRPr lang="en-GB" sz="1400" dirty="0">
            <a:latin typeface="Skeena" pitchFamily="2" charset="0"/>
          </a:endParaRPr>
        </a:p>
      </dgm:t>
    </dgm:pt>
    <dgm:pt modelId="{169DB3D1-68AB-4BE4-965A-634376B958AE}" type="parTrans" cxnId="{70FAB39B-F41E-4AEA-AAD3-F5F67C568628}">
      <dgm:prSet/>
      <dgm:spPr/>
      <dgm:t>
        <a:bodyPr/>
        <a:lstStyle/>
        <a:p>
          <a:endParaRPr lang="en-GB" sz="1400"/>
        </a:p>
      </dgm:t>
    </dgm:pt>
    <dgm:pt modelId="{659FA381-13BF-49B3-BB90-D25DCA47ACA5}" type="sibTrans" cxnId="{70FAB39B-F41E-4AEA-AAD3-F5F67C568628}">
      <dgm:prSet/>
      <dgm:spPr/>
      <dgm:t>
        <a:bodyPr/>
        <a:lstStyle/>
        <a:p>
          <a:endParaRPr lang="en-GB" sz="1400"/>
        </a:p>
      </dgm:t>
    </dgm:pt>
    <dgm:pt modelId="{21DC01A3-018F-4D00-9EA7-FBFDAEFE4481}" type="pres">
      <dgm:prSet presAssocID="{06D7DA01-39A0-43B1-9EB8-5AEC180AAA2D}" presName="diagram" presStyleCnt="0">
        <dgm:presLayoutVars>
          <dgm:dir/>
          <dgm:resizeHandles val="exact"/>
        </dgm:presLayoutVars>
      </dgm:prSet>
      <dgm:spPr/>
    </dgm:pt>
    <dgm:pt modelId="{7CEB0B8F-7472-4EC5-9E21-9BED374BF879}" type="pres">
      <dgm:prSet presAssocID="{F83FF613-61E5-4925-8D9D-40DBC2751785}" presName="node" presStyleLbl="node1" presStyleIdx="0" presStyleCnt="1" custScaleY="128356">
        <dgm:presLayoutVars>
          <dgm:bulletEnabled val="1"/>
        </dgm:presLayoutVars>
      </dgm:prSet>
      <dgm:spPr/>
    </dgm:pt>
  </dgm:ptLst>
  <dgm:cxnLst>
    <dgm:cxn modelId="{B244591E-577C-42C7-BC4B-9CB39AB2C224}" srcId="{F83FF613-61E5-4925-8D9D-40DBC2751785}" destId="{B96A8D1F-38EF-48B9-9D11-4E6CE4CC06B1}" srcOrd="3" destOrd="0" parTransId="{D27E6678-277B-4D12-9759-5BC3083D191C}" sibTransId="{FB1EF07A-1135-4461-89E1-409B7B35639A}"/>
    <dgm:cxn modelId="{1D959228-597F-42B0-93B4-DBF5C2936EF2}" type="presOf" srcId="{06D7DA01-39A0-43B1-9EB8-5AEC180AAA2D}" destId="{21DC01A3-018F-4D00-9EA7-FBFDAEFE4481}" srcOrd="0" destOrd="0" presId="urn:microsoft.com/office/officeart/2005/8/layout/default"/>
    <dgm:cxn modelId="{3D4C4837-F68E-42BC-B123-863DD119C592}" type="presOf" srcId="{839EEDD4-24BF-477A-9CB9-1269390FA271}" destId="{7CEB0B8F-7472-4EC5-9E21-9BED374BF879}" srcOrd="0" destOrd="2" presId="urn:microsoft.com/office/officeart/2005/8/layout/default"/>
    <dgm:cxn modelId="{BAE2DE41-6D72-4FFB-9066-23EB9162EC71}" srcId="{F83FF613-61E5-4925-8D9D-40DBC2751785}" destId="{2107A742-BFC8-4B8F-A635-3AF9FFF464F8}" srcOrd="4" destOrd="0" parTransId="{79B0B655-3699-4BA2-B5A5-9D0E1A6401E1}" sibTransId="{8A809546-6300-49E5-BF56-C19526A7B9DF}"/>
    <dgm:cxn modelId="{BBB61864-1843-4A9C-BEC5-485761566361}" type="presOf" srcId="{876CD24D-6C43-4896-90A1-6BEB1E2D813D}" destId="{7CEB0B8F-7472-4EC5-9E21-9BED374BF879}" srcOrd="0" destOrd="6" presId="urn:microsoft.com/office/officeart/2005/8/layout/default"/>
    <dgm:cxn modelId="{4571B66A-48B4-47C3-B078-A5D839B5D5E7}" srcId="{F83FF613-61E5-4925-8D9D-40DBC2751785}" destId="{B78512E3-D5F8-4D97-A20F-D404E23252D2}" srcOrd="2" destOrd="0" parTransId="{6513A8B6-B579-43B2-BE7A-B319587315D2}" sibTransId="{40821387-39A6-4107-9FCE-9B8F935CBC71}"/>
    <dgm:cxn modelId="{90DFC974-78E3-41F2-87DE-AD11CBBAE24C}" type="presOf" srcId="{B78512E3-D5F8-4D97-A20F-D404E23252D2}" destId="{7CEB0B8F-7472-4EC5-9E21-9BED374BF879}" srcOrd="0" destOrd="3" presId="urn:microsoft.com/office/officeart/2005/8/layout/default"/>
    <dgm:cxn modelId="{C3C2A655-7DEA-4DD3-B0C4-ADE0E9809519}" type="presOf" srcId="{F83FF613-61E5-4925-8D9D-40DBC2751785}" destId="{7CEB0B8F-7472-4EC5-9E21-9BED374BF879}" srcOrd="0" destOrd="0" presId="urn:microsoft.com/office/officeart/2005/8/layout/default"/>
    <dgm:cxn modelId="{5699455A-BAAD-4045-AB68-F8DB15EC9809}" srcId="{06D7DA01-39A0-43B1-9EB8-5AEC180AAA2D}" destId="{F83FF613-61E5-4925-8D9D-40DBC2751785}" srcOrd="0" destOrd="0" parTransId="{F3729D16-ACA9-4A9C-AAEF-6D798270DE0A}" sibTransId="{7D268E26-7F39-4A9A-9B6F-21961CDCCEED}"/>
    <dgm:cxn modelId="{DCAD3E85-A4CC-41D5-91BA-880F212BD24B}" type="presOf" srcId="{2107A742-BFC8-4B8F-A635-3AF9FFF464F8}" destId="{7CEB0B8F-7472-4EC5-9E21-9BED374BF879}" srcOrd="0" destOrd="5" presId="urn:microsoft.com/office/officeart/2005/8/layout/default"/>
    <dgm:cxn modelId="{70FAB39B-F41E-4AEA-AAD3-F5F67C568628}" srcId="{F83FF613-61E5-4925-8D9D-40DBC2751785}" destId="{C38BA414-9B6F-47EC-9429-A8AA27FD8BEB}" srcOrd="6" destOrd="0" parTransId="{169DB3D1-68AB-4BE4-965A-634376B958AE}" sibTransId="{659FA381-13BF-49B3-BB90-D25DCA47ACA5}"/>
    <dgm:cxn modelId="{63AF5AD2-8AB5-4811-AC9C-99335CD82C61}" srcId="{F83FF613-61E5-4925-8D9D-40DBC2751785}" destId="{E1973A68-0142-4D16-AA54-EE13487818B4}" srcOrd="0" destOrd="0" parTransId="{42AB5EDB-777A-486F-9C01-AE8D331AC716}" sibTransId="{354188EE-B98F-4142-B938-43F3F3247CC9}"/>
    <dgm:cxn modelId="{A55076DA-252F-41F0-A821-51ED5BA08BF9}" type="presOf" srcId="{B96A8D1F-38EF-48B9-9D11-4E6CE4CC06B1}" destId="{7CEB0B8F-7472-4EC5-9E21-9BED374BF879}" srcOrd="0" destOrd="4" presId="urn:microsoft.com/office/officeart/2005/8/layout/default"/>
    <dgm:cxn modelId="{4D96BFDF-DBC5-4810-A827-4F944A17FBF5}" srcId="{F83FF613-61E5-4925-8D9D-40DBC2751785}" destId="{839EEDD4-24BF-477A-9CB9-1269390FA271}" srcOrd="1" destOrd="0" parTransId="{4A8332EC-94E3-47B4-BA19-320F87EB0CC5}" sibTransId="{BAF52BEC-5D28-49ED-8171-D9A7C18B29C7}"/>
    <dgm:cxn modelId="{0BBEBEE6-7F51-4591-82BA-D800B2672183}" srcId="{F83FF613-61E5-4925-8D9D-40DBC2751785}" destId="{876CD24D-6C43-4896-90A1-6BEB1E2D813D}" srcOrd="5" destOrd="0" parTransId="{E50DF81B-9410-475D-9FD3-1CB44360F446}" sibTransId="{F53A3887-3C4E-4991-BC61-33BD02D11F1D}"/>
    <dgm:cxn modelId="{68DAD6E8-896B-4831-BAB8-5172E354C3E5}" type="presOf" srcId="{E1973A68-0142-4D16-AA54-EE13487818B4}" destId="{7CEB0B8F-7472-4EC5-9E21-9BED374BF879}" srcOrd="0" destOrd="1" presId="urn:microsoft.com/office/officeart/2005/8/layout/default"/>
    <dgm:cxn modelId="{877242ED-36B6-4F3A-A4A0-7C34C80B528F}" type="presOf" srcId="{C38BA414-9B6F-47EC-9429-A8AA27FD8BEB}" destId="{7CEB0B8F-7472-4EC5-9E21-9BED374BF879}" srcOrd="0" destOrd="7" presId="urn:microsoft.com/office/officeart/2005/8/layout/default"/>
    <dgm:cxn modelId="{0B1213CF-FBB6-4B95-8DD4-D45BD7CE7C7C}" type="presParOf" srcId="{21DC01A3-018F-4D00-9EA7-FBFDAEFE4481}" destId="{7CEB0B8F-7472-4EC5-9E21-9BED374BF879}" srcOrd="0" destOrd="0" presId="urn:microsoft.com/office/officeart/2005/8/layout/default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D7DA01-39A0-43B1-9EB8-5AEC180AAA2D}" type="doc">
      <dgm:prSet loTypeId="urn:microsoft.com/office/officeart/2005/8/layout/default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CFFB0136-EB53-4CF9-8255-93FD64C936F3}">
      <dgm:prSet phldrT="[Text]" custT="1"/>
      <dgm:spPr/>
      <dgm:t>
        <a:bodyPr/>
        <a:lstStyle/>
        <a:p>
          <a:r>
            <a:rPr lang="en-US" sz="1400" b="1" dirty="0">
              <a:latin typeface="Skeena" pitchFamily="2" charset="0"/>
            </a:rPr>
            <a:t>Consolidation &amp; other</a:t>
          </a:r>
          <a:endParaRPr lang="en-GB" sz="1400" b="1" dirty="0">
            <a:latin typeface="Skeena" pitchFamily="2" charset="0"/>
          </a:endParaRPr>
        </a:p>
      </dgm:t>
    </dgm:pt>
    <dgm:pt modelId="{C2F7B48B-FB09-4BF5-B523-7BC9E90213C8}" type="parTrans" cxnId="{F7CEA5B7-BA08-4453-A770-D24A0B133F18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A6BCD60F-5421-4926-9F66-C8975CA4708A}" type="sibTrans" cxnId="{F7CEA5B7-BA08-4453-A770-D24A0B133F18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D5120971-C9B7-4542-B1B5-C3373D01F74A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 Optical fibre</a:t>
          </a:r>
          <a:endParaRPr lang="en-GB" sz="1400" dirty="0">
            <a:latin typeface="Skeena" pitchFamily="2" charset="0"/>
          </a:endParaRPr>
        </a:p>
      </dgm:t>
    </dgm:pt>
    <dgm:pt modelId="{5A89DEDA-97D1-4295-A117-9BF26A0165E7}" type="parTrans" cxnId="{FF8D7195-7CC4-4E9B-A292-3F8815AA07BA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71BBDC82-BB4F-43E1-AA23-D40990897BE8}" type="sibTrans" cxnId="{FF8D7195-7CC4-4E9B-A292-3F8815AA07BA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D3306BB0-AA5A-42D5-943C-75285553B69B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 Telecom cable campaign</a:t>
          </a:r>
          <a:endParaRPr lang="en-GB" sz="1400" dirty="0">
            <a:latin typeface="Skeena" pitchFamily="2" charset="0"/>
          </a:endParaRPr>
        </a:p>
      </dgm:t>
    </dgm:pt>
    <dgm:pt modelId="{643F5FDE-C22F-4F69-8D9F-CE8467293546}" type="parTrans" cxnId="{D747ED93-1F45-4369-8200-BCD391683FA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867BFDF0-3C01-4DCC-8020-6018F7BA934A}" type="sibTrans" cxnId="{D747ED93-1F45-4369-8200-BCD391683FA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719BF7F5-775A-486A-8639-3B4C5EF0D22A}">
      <dgm:prSet phldrT="[Text]" custT="1"/>
      <dgm:spPr/>
      <dgm:t>
        <a:bodyPr/>
        <a:lstStyle/>
        <a:p>
          <a:r>
            <a:rPr lang="en-US" sz="1400" dirty="0">
              <a:latin typeface="Skeena" pitchFamily="2" charset="0"/>
            </a:rPr>
            <a:t>…</a:t>
          </a:r>
          <a:endParaRPr lang="en-GB" sz="1400" dirty="0">
            <a:latin typeface="Skeena" pitchFamily="2" charset="0"/>
          </a:endParaRPr>
        </a:p>
      </dgm:t>
    </dgm:pt>
    <dgm:pt modelId="{55897E02-677B-4127-A8FD-F774650B3559}" type="parTrans" cxnId="{B3306DDB-75B5-4631-AC70-738907E4D64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65DAD33F-1E02-4C0C-9782-DD819ABEC6A4}" type="sibTrans" cxnId="{B3306DDB-75B5-4631-AC70-738907E4D64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Skeena" pitchFamily="2" charset="0"/>
          </a:endParaRPr>
        </a:p>
      </dgm:t>
    </dgm:pt>
    <dgm:pt modelId="{626D1BA2-3DB7-411A-9ABB-9217465F9EAA}" type="pres">
      <dgm:prSet presAssocID="{06D7DA01-39A0-43B1-9EB8-5AEC180AAA2D}" presName="diagram" presStyleCnt="0">
        <dgm:presLayoutVars>
          <dgm:dir/>
          <dgm:resizeHandles val="exact"/>
        </dgm:presLayoutVars>
      </dgm:prSet>
      <dgm:spPr/>
    </dgm:pt>
    <dgm:pt modelId="{CD1FFF8F-E145-4135-98B1-E9A6630854C4}" type="pres">
      <dgm:prSet presAssocID="{CFFB0136-EB53-4CF9-8255-93FD64C936F3}" presName="node" presStyleLbl="node1" presStyleIdx="0" presStyleCnt="1" custScaleX="115837">
        <dgm:presLayoutVars>
          <dgm:bulletEnabled val="1"/>
        </dgm:presLayoutVars>
      </dgm:prSet>
      <dgm:spPr/>
    </dgm:pt>
  </dgm:ptLst>
  <dgm:cxnLst>
    <dgm:cxn modelId="{382C6E20-3184-4829-8C58-77BA69AD7CC7}" type="presOf" srcId="{719BF7F5-775A-486A-8639-3B4C5EF0D22A}" destId="{CD1FFF8F-E145-4135-98B1-E9A6630854C4}" srcOrd="0" destOrd="3" presId="urn:microsoft.com/office/officeart/2005/8/layout/default"/>
    <dgm:cxn modelId="{BBDBAE25-3730-4970-B846-32E5B41E9803}" type="presOf" srcId="{D5120971-C9B7-4542-B1B5-C3373D01F74A}" destId="{CD1FFF8F-E145-4135-98B1-E9A6630854C4}" srcOrd="0" destOrd="1" presId="urn:microsoft.com/office/officeart/2005/8/layout/default"/>
    <dgm:cxn modelId="{704A4131-E329-4D68-A1E1-2A55641A9796}" type="presOf" srcId="{CFFB0136-EB53-4CF9-8255-93FD64C936F3}" destId="{CD1FFF8F-E145-4135-98B1-E9A6630854C4}" srcOrd="0" destOrd="0" presId="urn:microsoft.com/office/officeart/2005/8/layout/default"/>
    <dgm:cxn modelId="{51404272-05B3-48A8-A743-C3B8969643B6}" type="presOf" srcId="{06D7DA01-39A0-43B1-9EB8-5AEC180AAA2D}" destId="{626D1BA2-3DB7-411A-9ABB-9217465F9EAA}" srcOrd="0" destOrd="0" presId="urn:microsoft.com/office/officeart/2005/8/layout/default"/>
    <dgm:cxn modelId="{D747ED93-1F45-4369-8200-BCD391683FA0}" srcId="{CFFB0136-EB53-4CF9-8255-93FD64C936F3}" destId="{D3306BB0-AA5A-42D5-943C-75285553B69B}" srcOrd="1" destOrd="0" parTransId="{643F5FDE-C22F-4F69-8D9F-CE8467293546}" sibTransId="{867BFDF0-3C01-4DCC-8020-6018F7BA934A}"/>
    <dgm:cxn modelId="{FF8D7195-7CC4-4E9B-A292-3F8815AA07BA}" srcId="{CFFB0136-EB53-4CF9-8255-93FD64C936F3}" destId="{D5120971-C9B7-4542-B1B5-C3373D01F74A}" srcOrd="0" destOrd="0" parTransId="{5A89DEDA-97D1-4295-A117-9BF26A0165E7}" sibTransId="{71BBDC82-BB4F-43E1-AA23-D40990897BE8}"/>
    <dgm:cxn modelId="{14FB219A-57DF-4B57-A3E5-2AF6B21A712C}" type="presOf" srcId="{D3306BB0-AA5A-42D5-943C-75285553B69B}" destId="{CD1FFF8F-E145-4135-98B1-E9A6630854C4}" srcOrd="0" destOrd="2" presId="urn:microsoft.com/office/officeart/2005/8/layout/default"/>
    <dgm:cxn modelId="{F7CEA5B7-BA08-4453-A770-D24A0B133F18}" srcId="{06D7DA01-39A0-43B1-9EB8-5AEC180AAA2D}" destId="{CFFB0136-EB53-4CF9-8255-93FD64C936F3}" srcOrd="0" destOrd="0" parTransId="{C2F7B48B-FB09-4BF5-B523-7BC9E90213C8}" sibTransId="{A6BCD60F-5421-4926-9F66-C8975CA4708A}"/>
    <dgm:cxn modelId="{B3306DDB-75B5-4631-AC70-738907E4D640}" srcId="{CFFB0136-EB53-4CF9-8255-93FD64C936F3}" destId="{719BF7F5-775A-486A-8639-3B4C5EF0D22A}" srcOrd="2" destOrd="0" parTransId="{55897E02-677B-4127-A8FD-F774650B3559}" sibTransId="{65DAD33F-1E02-4C0C-9782-DD819ABEC6A4}"/>
    <dgm:cxn modelId="{A60F9788-1249-494C-B341-24ACEC5ABAE8}" type="presParOf" srcId="{626D1BA2-3DB7-411A-9ABB-9217465F9EAA}" destId="{CD1FFF8F-E145-4135-98B1-E9A6630854C4}" srcOrd="0" destOrd="0" presId="urn:microsoft.com/office/officeart/2005/8/layout/default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23906E-1EE5-4386-90B9-79366687EDFA}" type="doc">
      <dgm:prSet loTypeId="urn:microsoft.com/office/officeart/2005/8/layout/default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16AC5E8B-158A-4EDA-990E-460E67836A85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400" b="1" dirty="0">
              <a:latin typeface="Skeena" pitchFamily="2" charset="0"/>
            </a:rPr>
            <a:t>TE/VSC/BVO</a:t>
          </a:r>
          <a:endParaRPr lang="en-GB" sz="1400" b="1" dirty="0">
            <a:latin typeface="Skeena" pitchFamily="2" charset="0"/>
          </a:endParaRPr>
        </a:p>
      </dgm:t>
    </dgm:pt>
    <dgm:pt modelId="{B256EA08-6574-42AE-9109-FADF21EE4033}" type="parTrans" cxnId="{719BC743-C7BA-4809-87BD-30B4217DF7AB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63A2968F-6D59-4FEE-96E9-F92A0BC9CD3E}" type="sibTrans" cxnId="{719BC743-C7BA-4809-87BD-30B4217DF7AB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8DE755FC-38BE-444A-94CA-5C05C27C86BF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D.Digonzelli</a:t>
          </a:r>
          <a:endParaRPr lang="en-GB" sz="1200" b="0" dirty="0">
            <a:latin typeface="Skeena" pitchFamily="2" charset="0"/>
          </a:endParaRPr>
        </a:p>
      </dgm:t>
    </dgm:pt>
    <dgm:pt modelId="{34E0E20C-6E16-46B0-9084-CB6F7E667829}" type="parTrans" cxnId="{263233FE-95FB-4233-AD83-8031F7796A65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2E35CD06-38C8-4710-B17E-32F4C56DA659}" type="sibTrans" cxnId="{263233FE-95FB-4233-AD83-8031F7796A65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1578130A-56CE-4036-9735-CC3228664BD5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C.Moreillon</a:t>
          </a:r>
          <a:endParaRPr lang="en-GB" sz="1200" b="0" dirty="0">
            <a:latin typeface="Skeena" pitchFamily="2" charset="0"/>
          </a:endParaRPr>
        </a:p>
      </dgm:t>
    </dgm:pt>
    <dgm:pt modelId="{B03F7AC9-4210-47DD-8134-9EABA63B6FE0}" type="parTrans" cxnId="{7B56397F-D014-4A42-9A8F-EC11D55D7DA1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406EE360-9EC4-48EA-BF48-2A8C295DE663}" type="sibTrans" cxnId="{7B56397F-D014-4A42-9A8F-EC11D55D7DA1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E2A33F9C-2D9F-4C3C-AF8F-C5534E9C8FA3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400" b="1" dirty="0">
              <a:latin typeface="Skeena" pitchFamily="2" charset="0"/>
            </a:rPr>
            <a:t>Industrial support</a:t>
          </a:r>
          <a:endParaRPr lang="en-GB" sz="1400" b="1" dirty="0">
            <a:latin typeface="Skeena" pitchFamily="2" charset="0"/>
          </a:endParaRPr>
        </a:p>
      </dgm:t>
    </dgm:pt>
    <dgm:pt modelId="{A7190B6E-EC5A-4830-8434-2CCCDE90BD9F}" type="parTrans" cxnId="{75D42EE9-05D0-4D44-82BF-9E88F3DBB5F5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71456BE2-FA55-4154-A463-703CEF3E573C}" type="sibTrans" cxnId="{75D42EE9-05D0-4D44-82BF-9E88F3DBB5F5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BE78F60F-DC8A-4181-9386-DA333DE4F280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P.Caseiro</a:t>
          </a:r>
          <a:endParaRPr lang="en-GB" sz="1200" b="0" dirty="0">
            <a:latin typeface="Skeena" pitchFamily="2" charset="0"/>
          </a:endParaRPr>
        </a:p>
      </dgm:t>
    </dgm:pt>
    <dgm:pt modelId="{C40CCA43-7B9F-4E9A-80B6-40F552FF05CF}" type="parTrans" cxnId="{2DA2C954-A0F5-494D-8E34-64BF72068C48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9537CB1F-818F-4C11-99C6-988B52EF118C}" type="sibTrans" cxnId="{2DA2C954-A0F5-494D-8E34-64BF72068C48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B36A13B2-7279-452D-B1E7-3DBA32B088CE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P.Ouvrier</a:t>
          </a:r>
          <a:endParaRPr lang="en-GB" sz="1200" b="0" dirty="0">
            <a:latin typeface="Skeena" pitchFamily="2" charset="0"/>
          </a:endParaRPr>
        </a:p>
      </dgm:t>
    </dgm:pt>
    <dgm:pt modelId="{CA5D2C2F-4542-4A7C-B82C-CC06AB6398AA}" type="parTrans" cxnId="{6EE6C770-798E-4519-B17E-2ABC0AC1C2FF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E9598659-BE3D-41A0-9FC2-E78C32E2F4B2}" type="sibTrans" cxnId="{6EE6C770-798E-4519-B17E-2ABC0AC1C2FF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DE142145-84D6-4520-9272-94669D6B9A62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400" b="1" dirty="0">
              <a:latin typeface="Skeena" pitchFamily="2" charset="0"/>
            </a:rPr>
            <a:t>FSU</a:t>
          </a:r>
          <a:endParaRPr lang="en-GB" sz="1400" b="1" dirty="0">
            <a:latin typeface="Skeena" pitchFamily="2" charset="0"/>
          </a:endParaRPr>
        </a:p>
      </dgm:t>
    </dgm:pt>
    <dgm:pt modelId="{D3321331-9F4E-4558-8A38-DA621CFFBA0D}" type="parTrans" cxnId="{F8404598-9AB0-47FA-9F8D-8C894DD7762B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9BBA647B-CDB9-4AFC-9C77-34CF36FB7A3A}" type="sibTrans" cxnId="{F8404598-9AB0-47FA-9F8D-8C894DD7762B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ACD6425E-2120-48C0-B063-65EEE6B66637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G.Bregliozzi</a:t>
          </a:r>
          <a:endParaRPr lang="en-GB" sz="1200" b="0" dirty="0">
            <a:latin typeface="Skeena" pitchFamily="2" charset="0"/>
          </a:endParaRPr>
        </a:p>
      </dgm:t>
    </dgm:pt>
    <dgm:pt modelId="{CCA77D9E-6EAF-48DA-AEE6-5E8C34FC699C}" type="parTrans" cxnId="{CF75CA01-4CCC-4541-BD1C-11AC2F94A365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7622FA5F-247B-4F54-B7EF-177F443B1768}" type="sibTrans" cxnId="{CF75CA01-4CCC-4541-BD1C-11AC2F94A365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C393CE0B-C833-4098-BE7C-85D18A25565D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J.Finelle</a:t>
          </a:r>
          <a:endParaRPr lang="en-GB" sz="1200" b="0" dirty="0">
            <a:latin typeface="Skeena" pitchFamily="2" charset="0"/>
          </a:endParaRPr>
        </a:p>
      </dgm:t>
    </dgm:pt>
    <dgm:pt modelId="{F49B9F5C-9D9C-450A-BEF2-38A2CC4C9BD3}" type="parTrans" cxnId="{DF5FC13F-BB59-42D8-9C61-9C66E7D3C9C5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5CD98CA6-EAB4-409A-B4A9-5AA4951F9636}" type="sibTrans" cxnId="{DF5FC13F-BB59-42D8-9C61-9C66E7D3C9C5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E1EAA3A5-CE33-4D9F-9449-1A2D936C3636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 err="1">
              <a:latin typeface="Skeena" pitchFamily="2" charset="0"/>
            </a:rPr>
            <a:t>G.Cattenoz</a:t>
          </a:r>
          <a:endParaRPr lang="en-GB" sz="1200" b="0" dirty="0">
            <a:latin typeface="Skeena" pitchFamily="2" charset="0"/>
          </a:endParaRPr>
        </a:p>
      </dgm:t>
    </dgm:pt>
    <dgm:pt modelId="{7220D851-EC67-4F9D-A8E0-945B1005952D}" type="parTrans" cxnId="{64DB3769-2441-44EF-BDAA-C15AC0E2674C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832E17E3-D6FC-445E-B162-BE61785ACB6A}" type="sibTrans" cxnId="{64DB3769-2441-44EF-BDAA-C15AC0E2674C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CD11AB7B-BDA6-4429-BEEB-514161C0E15C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K.Owens</a:t>
          </a:r>
          <a:endParaRPr lang="en-GB" sz="1200" b="0" dirty="0">
            <a:latin typeface="Skeena" pitchFamily="2" charset="0"/>
          </a:endParaRPr>
        </a:p>
      </dgm:t>
    </dgm:pt>
    <dgm:pt modelId="{BABA63FD-42D0-468F-94AE-0A1895BFF8E9}" type="parTrans" cxnId="{C65C7473-A7B3-44CC-A2EB-C754EC3E420F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56D4D557-177E-4AEC-AB3F-604D6676AB25}" type="sibTrans" cxnId="{C65C7473-A7B3-44CC-A2EB-C754EC3E420F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571B6733-804A-40BB-A092-022021A26F5B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 err="1">
              <a:latin typeface="Skeena" pitchFamily="2" charset="0"/>
            </a:rPr>
            <a:t>N.Zelko</a:t>
          </a:r>
          <a:endParaRPr lang="en-GB" sz="1200" b="0" dirty="0">
            <a:latin typeface="Skeena" pitchFamily="2" charset="0"/>
          </a:endParaRPr>
        </a:p>
      </dgm:t>
    </dgm:pt>
    <dgm:pt modelId="{C6C91892-7ABE-4D76-B909-AA7EDDC8FFB2}" type="parTrans" cxnId="{7A8809A4-5BB5-432B-B746-1184CF8620F4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E8C82DA6-8DC6-4449-B4F9-D125726CE6A6}" type="sibTrans" cxnId="{7A8809A4-5BB5-432B-B746-1184CF8620F4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6839763E-7750-4A9E-9792-15154D2FEFE4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 err="1">
              <a:latin typeface="Skeena" pitchFamily="2" charset="0"/>
            </a:rPr>
            <a:t>E.Page</a:t>
          </a:r>
          <a:endParaRPr lang="en-GB" sz="1200" b="0" dirty="0">
            <a:latin typeface="Skeena" pitchFamily="2" charset="0"/>
          </a:endParaRPr>
        </a:p>
      </dgm:t>
    </dgm:pt>
    <dgm:pt modelId="{C0D6538A-FC01-45E1-83F1-E28BC4689914}" type="parTrans" cxnId="{4DF09E71-C5BF-427E-920D-F6625E0F52E9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C8598BC9-DEFA-4587-B2C9-A6EBB1850E68}" type="sibTrans" cxnId="{4DF09E71-C5BF-427E-920D-F6625E0F52E9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10254140-1BE4-4995-9EB0-AC9909CDF578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J.Hansen</a:t>
          </a:r>
          <a:endParaRPr lang="en-GB" sz="1200" b="0" dirty="0">
            <a:latin typeface="Skeena" pitchFamily="2" charset="0"/>
          </a:endParaRPr>
        </a:p>
      </dgm:t>
    </dgm:pt>
    <dgm:pt modelId="{629F6D10-64E2-4188-A107-A71C006C0F29}" type="parTrans" cxnId="{C004E999-927F-4EB1-A956-CEDA3252A998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4D025802-7821-44D0-A404-73499C42E916}" type="sibTrans" cxnId="{C004E999-927F-4EB1-A956-CEDA3252A998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93E7CC65-F819-4FB3-97BA-2331428BB8E0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 err="1">
              <a:latin typeface="Skeena" pitchFamily="2" charset="0"/>
            </a:rPr>
            <a:t>O.Santos</a:t>
          </a:r>
          <a:endParaRPr lang="en-GB" sz="1200" b="0" dirty="0">
            <a:latin typeface="Skeena" pitchFamily="2" charset="0"/>
          </a:endParaRPr>
        </a:p>
      </dgm:t>
    </dgm:pt>
    <dgm:pt modelId="{1CA645A9-1914-4A70-9275-A80E8685511A}" type="parTrans" cxnId="{747BE836-6A4E-4051-9DCC-ADBE42FC05F2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8EBBF80D-2807-49D8-A029-5D4D54021E35}" type="sibTrans" cxnId="{747BE836-6A4E-4051-9DCC-ADBE42FC05F2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7B434863-ACCE-451B-BC59-7425CB9BF320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 err="1">
              <a:latin typeface="Skeena" pitchFamily="2" charset="0"/>
            </a:rPr>
            <a:t>I.Wevers</a:t>
          </a:r>
          <a:endParaRPr lang="en-GB" sz="1200" b="0" dirty="0">
            <a:latin typeface="Skeena" pitchFamily="2" charset="0"/>
          </a:endParaRPr>
        </a:p>
      </dgm:t>
    </dgm:pt>
    <dgm:pt modelId="{D3447AD4-6E74-4C42-8CDF-78F3184F822F}" type="parTrans" cxnId="{7F99F2FD-182D-4A05-BF0D-6F2CBAA8EAE2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06BF112A-236A-41F2-A31D-D876D2C18B85}" type="sibTrans" cxnId="{7F99F2FD-182D-4A05-BF0D-6F2CBAA8EAE2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6F71F15F-F983-46F7-BC29-3716F7789612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 err="1">
              <a:latin typeface="Skeena" pitchFamily="2" charset="0"/>
            </a:rPr>
            <a:t>K.Henneli</a:t>
          </a:r>
          <a:endParaRPr lang="en-GB" sz="1200" b="0" dirty="0">
            <a:latin typeface="Skeena" pitchFamily="2" charset="0"/>
          </a:endParaRPr>
        </a:p>
      </dgm:t>
    </dgm:pt>
    <dgm:pt modelId="{7E98F4C6-F065-4CEA-B914-CB85EBA04FD2}" type="parTrans" cxnId="{87AC1735-9142-4E76-B1F9-4E7A19105C42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93C1821D-3D71-47CD-BF06-58D9716987C4}" type="sibTrans" cxnId="{87AC1735-9142-4E76-B1F9-4E7A19105C42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E0A8DCCB-68BD-4E12-88A1-BC7B7D9350FA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400" b="1" dirty="0">
              <a:latin typeface="Skeena" pitchFamily="2" charset="0"/>
            </a:rPr>
            <a:t>TE/VSC/ICM</a:t>
          </a:r>
          <a:endParaRPr lang="en-GB" sz="1400" b="1" dirty="0">
            <a:latin typeface="Skeena" pitchFamily="2" charset="0"/>
          </a:endParaRPr>
        </a:p>
      </dgm:t>
    </dgm:pt>
    <dgm:pt modelId="{3BE35347-7EF2-49E3-99AE-7052D0CC5698}" type="parTrans" cxnId="{3C59DDC4-331A-42E2-9238-47D262EEE624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52BC9BD2-FFAC-41D5-8BF1-BED80321762C}" type="sibTrans" cxnId="{3C59DDC4-331A-42E2-9238-47D262EEE624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90027E29-741C-4396-AD36-E8E939B91B69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L.Zygaropoulos</a:t>
          </a:r>
          <a:endParaRPr lang="en-GB" sz="1200" b="0" dirty="0">
            <a:latin typeface="Skeena" pitchFamily="2" charset="0"/>
          </a:endParaRPr>
        </a:p>
      </dgm:t>
    </dgm:pt>
    <dgm:pt modelId="{8C88CBAD-28E9-4537-B8B7-995B397F542A}" type="parTrans" cxnId="{73A229D2-A9D0-4F43-B133-146E8E7EAC02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76DA4E48-717A-4713-8AE6-A3E7B9FE47CD}" type="sibTrans" cxnId="{73A229D2-A9D0-4F43-B133-146E8E7EAC02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7CB199D7-8271-4929-A521-54BC7D1C5CB5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J.De la Gama</a:t>
          </a:r>
          <a:endParaRPr lang="en-GB" sz="1200" b="0" dirty="0">
            <a:latin typeface="Skeena" pitchFamily="2" charset="0"/>
          </a:endParaRPr>
        </a:p>
      </dgm:t>
    </dgm:pt>
    <dgm:pt modelId="{12A8034F-B84F-47C0-B852-56EDE5A892AB}" type="parTrans" cxnId="{149E2973-4A7D-4493-92E7-8C6BB1EEE7EC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BF1D9AFF-AF2F-4E13-A2FC-75C73E621B64}" type="sibTrans" cxnId="{149E2973-4A7D-4493-92E7-8C6BB1EEE7EC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DBE90FC4-35DD-495F-99F3-D36DB2E9C7EF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I.Lobato</a:t>
          </a:r>
          <a:endParaRPr lang="en-GB" sz="1200" b="0" dirty="0">
            <a:latin typeface="Skeena" pitchFamily="2" charset="0"/>
          </a:endParaRPr>
        </a:p>
      </dgm:t>
    </dgm:pt>
    <dgm:pt modelId="{84BEDC93-54FD-4F98-8EA9-8F31205CBA9D}" type="parTrans" cxnId="{8CAE15D6-ED69-4DB4-8FCE-8D04D84487C8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E13B9BD2-78BD-40C7-9FDE-106B846CC805}" type="sibTrans" cxnId="{8CAE15D6-ED69-4DB4-8FCE-8D04D84487C8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9E6A85AC-85D1-4366-B29F-ECDD91A6877F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US" sz="1200" b="0" dirty="0">
              <a:latin typeface="Skeena" pitchFamily="2" charset="0"/>
            </a:rPr>
            <a:t>…and more</a:t>
          </a:r>
          <a:endParaRPr lang="en-GB" sz="1100" b="0" dirty="0">
            <a:latin typeface="Skeena" pitchFamily="2" charset="0"/>
          </a:endParaRPr>
        </a:p>
      </dgm:t>
    </dgm:pt>
    <dgm:pt modelId="{46F5B126-F8FE-479E-BE88-B7F20BFEEE4D}" type="parTrans" cxnId="{5173D0CE-8E1C-4BFB-8FA1-291FD69F9A90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439E0736-0DB1-4E1F-9C6A-AD4C1E63AB2F}" type="sibTrans" cxnId="{5173D0CE-8E1C-4BFB-8FA1-291FD69F9A90}">
      <dgm:prSet/>
      <dgm:spPr/>
      <dgm:t>
        <a:bodyPr/>
        <a:lstStyle/>
        <a:p>
          <a:endParaRPr lang="en-GB" sz="1050" b="1">
            <a:solidFill>
              <a:schemeClr val="bg1"/>
            </a:solidFill>
            <a:latin typeface="Skeena" pitchFamily="2" charset="0"/>
          </a:endParaRPr>
        </a:p>
      </dgm:t>
    </dgm:pt>
    <dgm:pt modelId="{2E607033-4446-4C37-9EFF-6DD58FC44623}">
      <dgm:prSet phldrT="[Text]" custT="1"/>
      <dgm:spPr>
        <a:ln>
          <a:solidFill>
            <a:srgbClr val="1E5AAE"/>
          </a:solidFill>
        </a:ln>
      </dgm:spPr>
      <dgm:t>
        <a:bodyPr/>
        <a:lstStyle/>
        <a:p>
          <a:r>
            <a:rPr lang="en-GB" sz="1200" b="0" dirty="0">
              <a:latin typeface="Skeena" pitchFamily="2" charset="0"/>
            </a:rPr>
            <a:t>J.Sestak</a:t>
          </a:r>
        </a:p>
      </dgm:t>
    </dgm:pt>
    <dgm:pt modelId="{E8E61956-3454-4697-B89B-50979E2AD645}" type="parTrans" cxnId="{78031D24-7398-438D-BC65-BB61AD186168}">
      <dgm:prSet/>
      <dgm:spPr/>
      <dgm:t>
        <a:bodyPr/>
        <a:lstStyle/>
        <a:p>
          <a:endParaRPr lang="es-ES"/>
        </a:p>
      </dgm:t>
    </dgm:pt>
    <dgm:pt modelId="{0BCC77CF-A5CE-4927-99FA-28E1D4F18901}" type="sibTrans" cxnId="{78031D24-7398-438D-BC65-BB61AD186168}">
      <dgm:prSet/>
      <dgm:spPr/>
      <dgm:t>
        <a:bodyPr/>
        <a:lstStyle/>
        <a:p>
          <a:endParaRPr lang="es-ES"/>
        </a:p>
      </dgm:t>
    </dgm:pt>
    <dgm:pt modelId="{2C1BA457-8A09-4212-81F6-0633CF2546AC}" type="pres">
      <dgm:prSet presAssocID="{6F23906E-1EE5-4386-90B9-79366687EDFA}" presName="diagram" presStyleCnt="0">
        <dgm:presLayoutVars>
          <dgm:dir/>
          <dgm:resizeHandles val="exact"/>
        </dgm:presLayoutVars>
      </dgm:prSet>
      <dgm:spPr/>
    </dgm:pt>
    <dgm:pt modelId="{4EC0C8A1-C161-48C1-A43B-1C1A12D501A5}" type="pres">
      <dgm:prSet presAssocID="{16AC5E8B-158A-4EDA-990E-460E67836A85}" presName="node" presStyleLbl="node1" presStyleIdx="0" presStyleCnt="4" custScaleY="217708" custLinFactX="9030" custLinFactNeighborX="100000" custLinFactNeighborY="-4431">
        <dgm:presLayoutVars>
          <dgm:bulletEnabled val="1"/>
        </dgm:presLayoutVars>
      </dgm:prSet>
      <dgm:spPr/>
    </dgm:pt>
    <dgm:pt modelId="{551D3903-0A59-49C2-8808-1681225B6B05}" type="pres">
      <dgm:prSet presAssocID="{63A2968F-6D59-4FEE-96E9-F92A0BC9CD3E}" presName="sibTrans" presStyleCnt="0"/>
      <dgm:spPr/>
    </dgm:pt>
    <dgm:pt modelId="{0C561B2D-9FFD-4004-BD34-0C115086CC55}" type="pres">
      <dgm:prSet presAssocID="{E0A8DCCB-68BD-4E12-88A1-BC7B7D9350FA}" presName="node" presStyleLbl="node1" presStyleIdx="1" presStyleCnt="4" custScaleY="75614" custLinFactX="5700" custLinFactNeighborX="100000" custLinFactNeighborY="-75420">
        <dgm:presLayoutVars>
          <dgm:bulletEnabled val="1"/>
        </dgm:presLayoutVars>
      </dgm:prSet>
      <dgm:spPr/>
    </dgm:pt>
    <dgm:pt modelId="{EEA38095-DAC4-4F7E-8763-A89EC427EAC3}" type="pres">
      <dgm:prSet presAssocID="{52BC9BD2-FFAC-41D5-8BF1-BED80321762C}" presName="sibTrans" presStyleCnt="0"/>
      <dgm:spPr/>
    </dgm:pt>
    <dgm:pt modelId="{F25EEEA2-E87A-4E3C-8C5C-8B56E8E77BD1}" type="pres">
      <dgm:prSet presAssocID="{DE142145-84D6-4520-9272-94669D6B9A62}" presName="node" presStyleLbl="node1" presStyleIdx="2" presStyleCnt="4" custScaleY="57493" custLinFactNeighborX="-4360" custLinFactNeighborY="3049">
        <dgm:presLayoutVars>
          <dgm:bulletEnabled val="1"/>
        </dgm:presLayoutVars>
      </dgm:prSet>
      <dgm:spPr/>
    </dgm:pt>
    <dgm:pt modelId="{37785FE1-2695-4E03-B933-8698CD52430B}" type="pres">
      <dgm:prSet presAssocID="{9BBA647B-CDB9-4AFC-9C77-34CF36FB7A3A}" presName="sibTrans" presStyleCnt="0"/>
      <dgm:spPr/>
    </dgm:pt>
    <dgm:pt modelId="{B87FC6FB-3997-446C-B36E-F3C6505FF3B8}" type="pres">
      <dgm:prSet presAssocID="{E2A33F9C-2D9F-4C3C-AF8F-C5534E9C8FA3}" presName="node" presStyleLbl="node1" presStyleIdx="3" presStyleCnt="4" custScaleY="61618" custLinFactX="-14292" custLinFactNeighborX="-100000" custLinFactNeighborY="73734">
        <dgm:presLayoutVars>
          <dgm:bulletEnabled val="1"/>
        </dgm:presLayoutVars>
      </dgm:prSet>
      <dgm:spPr/>
    </dgm:pt>
  </dgm:ptLst>
  <dgm:cxnLst>
    <dgm:cxn modelId="{CF75CA01-4CCC-4541-BD1C-11AC2F94A365}" srcId="{16AC5E8B-158A-4EDA-990E-460E67836A85}" destId="{ACD6425E-2120-48C0-B063-65EEE6B66637}" srcOrd="0" destOrd="0" parTransId="{CCA77D9E-6EAF-48DA-AEE6-5E8C34FC699C}" sibTransId="{7622FA5F-247B-4F54-B7EF-177F443B1768}"/>
    <dgm:cxn modelId="{8F481C1B-B05F-4E37-A5C0-2FA2E647BE00}" type="presOf" srcId="{1578130A-56CE-4036-9735-CC3228664BD5}" destId="{F25EEEA2-E87A-4E3C-8C5C-8B56E8E77BD1}" srcOrd="0" destOrd="2" presId="urn:microsoft.com/office/officeart/2005/8/layout/default"/>
    <dgm:cxn modelId="{574D001D-2C80-4F38-A1D3-FAE8AAFFFE9B}" type="presOf" srcId="{B36A13B2-7279-452D-B1E7-3DBA32B088CE}" destId="{B87FC6FB-3997-446C-B36E-F3C6505FF3B8}" srcOrd="0" destOrd="2" presId="urn:microsoft.com/office/officeart/2005/8/layout/default"/>
    <dgm:cxn modelId="{FECD8F23-3EF8-4506-918A-06B36BD114AD}" type="presOf" srcId="{E1EAA3A5-CE33-4D9F-9449-1A2D936C3636}" destId="{4EC0C8A1-C161-48C1-A43B-1C1A12D501A5}" srcOrd="0" destOrd="4" presId="urn:microsoft.com/office/officeart/2005/8/layout/default"/>
    <dgm:cxn modelId="{78031D24-7398-438D-BC65-BB61AD186168}" srcId="{16AC5E8B-158A-4EDA-990E-460E67836A85}" destId="{2E607033-4446-4C37-9EFF-6DD58FC44623}" srcOrd="1" destOrd="0" parTransId="{E8E61956-3454-4697-B89B-50979E2AD645}" sibTransId="{0BCC77CF-A5CE-4927-99FA-28E1D4F18901}"/>
    <dgm:cxn modelId="{C2B29A26-609E-44D8-B4BB-34247308B709}" type="presOf" srcId="{571B6733-804A-40BB-A092-022021A26F5B}" destId="{4EC0C8A1-C161-48C1-A43B-1C1A12D501A5}" srcOrd="0" destOrd="6" presId="urn:microsoft.com/office/officeart/2005/8/layout/default"/>
    <dgm:cxn modelId="{6D685D2C-0F19-449E-B1A0-F5315B68514F}" type="presOf" srcId="{7B434863-ACCE-451B-BC59-7425CB9BF320}" destId="{4EC0C8A1-C161-48C1-A43B-1C1A12D501A5}" srcOrd="0" destOrd="11" presId="urn:microsoft.com/office/officeart/2005/8/layout/default"/>
    <dgm:cxn modelId="{EAB18F30-F23D-4DA3-A99E-19F51FADC706}" type="presOf" srcId="{BE78F60F-DC8A-4181-9386-DA333DE4F280}" destId="{B87FC6FB-3997-446C-B36E-F3C6505FF3B8}" srcOrd="0" destOrd="1" presId="urn:microsoft.com/office/officeart/2005/8/layout/default"/>
    <dgm:cxn modelId="{87AC1735-9142-4E76-B1F9-4E7A19105C42}" srcId="{16AC5E8B-158A-4EDA-990E-460E67836A85}" destId="{6F71F15F-F983-46F7-BC29-3716F7789612}" srcOrd="6" destOrd="0" parTransId="{7E98F4C6-F065-4CEA-B914-CB85EBA04FD2}" sibTransId="{93C1821D-3D71-47CD-BF06-58D9716987C4}"/>
    <dgm:cxn modelId="{747BE836-6A4E-4051-9DCC-ADBE42FC05F2}" srcId="{16AC5E8B-158A-4EDA-990E-460E67836A85}" destId="{93E7CC65-F819-4FB3-97BA-2331428BB8E0}" srcOrd="9" destOrd="0" parTransId="{1CA645A9-1914-4A70-9275-A80E8685511A}" sibTransId="{8EBBF80D-2807-49D8-A029-5D4D54021E35}"/>
    <dgm:cxn modelId="{708BAD3F-BF18-49F6-927A-EF0FC2A254CA}" type="presOf" srcId="{DBE90FC4-35DD-495F-99F3-D36DB2E9C7EF}" destId="{0C561B2D-9FFD-4004-BD34-0C115086CC55}" srcOrd="0" destOrd="3" presId="urn:microsoft.com/office/officeart/2005/8/layout/default"/>
    <dgm:cxn modelId="{DF5FC13F-BB59-42D8-9C61-9C66E7D3C9C5}" srcId="{16AC5E8B-158A-4EDA-990E-460E67836A85}" destId="{C393CE0B-C833-4098-BE7C-85D18A25565D}" srcOrd="2" destOrd="0" parTransId="{F49B9F5C-9D9C-450A-BEF2-38A2CC4C9BD3}" sibTransId="{5CD98CA6-EAB4-409A-B4A9-5AA4951F9636}"/>
    <dgm:cxn modelId="{3A6B745E-C042-42D2-BF89-570990B84F0C}" type="presOf" srcId="{9E6A85AC-85D1-4366-B29F-ECDD91A6877F}" destId="{4EC0C8A1-C161-48C1-A43B-1C1A12D501A5}" srcOrd="0" destOrd="12" presId="urn:microsoft.com/office/officeart/2005/8/layout/default"/>
    <dgm:cxn modelId="{719BC743-C7BA-4809-87BD-30B4217DF7AB}" srcId="{6F23906E-1EE5-4386-90B9-79366687EDFA}" destId="{16AC5E8B-158A-4EDA-990E-460E67836A85}" srcOrd="0" destOrd="0" parTransId="{B256EA08-6574-42AE-9109-FADF21EE4033}" sibTransId="{63A2968F-6D59-4FEE-96E9-F92A0BC9CD3E}"/>
    <dgm:cxn modelId="{91935367-4066-4329-AF02-F5570A87ACD2}" type="presOf" srcId="{2E607033-4446-4C37-9EFF-6DD58FC44623}" destId="{4EC0C8A1-C161-48C1-A43B-1C1A12D501A5}" srcOrd="0" destOrd="2" presId="urn:microsoft.com/office/officeart/2005/8/layout/default"/>
    <dgm:cxn modelId="{64DB3769-2441-44EF-BDAA-C15AC0E2674C}" srcId="{16AC5E8B-158A-4EDA-990E-460E67836A85}" destId="{E1EAA3A5-CE33-4D9F-9449-1A2D936C3636}" srcOrd="3" destOrd="0" parTransId="{7220D851-EC67-4F9D-A8E0-945B1005952D}" sibTransId="{832E17E3-D6FC-445E-B162-BE61785ACB6A}"/>
    <dgm:cxn modelId="{C9E8716B-96C3-425C-BA2C-29FCDEDFE277}" type="presOf" srcId="{90027E29-741C-4396-AD36-E8E939B91B69}" destId="{0C561B2D-9FFD-4004-BD34-0C115086CC55}" srcOrd="0" destOrd="1" presId="urn:microsoft.com/office/officeart/2005/8/layout/default"/>
    <dgm:cxn modelId="{D8B2014F-97C8-4C7A-A78D-19A691DCFF8B}" type="presOf" srcId="{7CB199D7-8271-4929-A521-54BC7D1C5CB5}" destId="{0C561B2D-9FFD-4004-BD34-0C115086CC55}" srcOrd="0" destOrd="2" presId="urn:microsoft.com/office/officeart/2005/8/layout/default"/>
    <dgm:cxn modelId="{6EE6C770-798E-4519-B17E-2ABC0AC1C2FF}" srcId="{E2A33F9C-2D9F-4C3C-AF8F-C5534E9C8FA3}" destId="{B36A13B2-7279-452D-B1E7-3DBA32B088CE}" srcOrd="1" destOrd="0" parTransId="{CA5D2C2F-4542-4A7C-B82C-CC06AB6398AA}" sibTransId="{E9598659-BE3D-41A0-9FC2-E78C32E2F4B2}"/>
    <dgm:cxn modelId="{8BDB7551-8B60-487F-9CFE-E2697DE2F6EE}" type="presOf" srcId="{CD11AB7B-BDA6-4429-BEEB-514161C0E15C}" destId="{4EC0C8A1-C161-48C1-A43B-1C1A12D501A5}" srcOrd="0" destOrd="5" presId="urn:microsoft.com/office/officeart/2005/8/layout/default"/>
    <dgm:cxn modelId="{97868A51-7E5F-48F0-B104-8DC421B40D4B}" type="presOf" srcId="{10254140-1BE4-4995-9EB0-AC9909CDF578}" destId="{4EC0C8A1-C161-48C1-A43B-1C1A12D501A5}" srcOrd="0" destOrd="9" presId="urn:microsoft.com/office/officeart/2005/8/layout/default"/>
    <dgm:cxn modelId="{4DF09E71-C5BF-427E-920D-F6625E0F52E9}" srcId="{16AC5E8B-158A-4EDA-990E-460E67836A85}" destId="{6839763E-7750-4A9E-9792-15154D2FEFE4}" srcOrd="7" destOrd="0" parTransId="{C0D6538A-FC01-45E1-83F1-E28BC4689914}" sibTransId="{C8598BC9-DEFA-4587-B2C9-A6EBB1850E68}"/>
    <dgm:cxn modelId="{7483EF71-717C-495F-87B6-5077FC0EAEFC}" type="presOf" srcId="{E2A33F9C-2D9F-4C3C-AF8F-C5534E9C8FA3}" destId="{B87FC6FB-3997-446C-B36E-F3C6505FF3B8}" srcOrd="0" destOrd="0" presId="urn:microsoft.com/office/officeart/2005/8/layout/default"/>
    <dgm:cxn modelId="{149E2973-4A7D-4493-92E7-8C6BB1EEE7EC}" srcId="{E0A8DCCB-68BD-4E12-88A1-BC7B7D9350FA}" destId="{7CB199D7-8271-4929-A521-54BC7D1C5CB5}" srcOrd="1" destOrd="0" parTransId="{12A8034F-B84F-47C0-B852-56EDE5A892AB}" sibTransId="{BF1D9AFF-AF2F-4E13-A2FC-75C73E621B64}"/>
    <dgm:cxn modelId="{C65C7473-A7B3-44CC-A2EB-C754EC3E420F}" srcId="{16AC5E8B-158A-4EDA-990E-460E67836A85}" destId="{CD11AB7B-BDA6-4429-BEEB-514161C0E15C}" srcOrd="4" destOrd="0" parTransId="{BABA63FD-42D0-468F-94AE-0A1895BFF8E9}" sibTransId="{56D4D557-177E-4AEC-AB3F-604D6676AB25}"/>
    <dgm:cxn modelId="{FA415C74-C9F7-41D0-A412-718009324D83}" type="presOf" srcId="{E0A8DCCB-68BD-4E12-88A1-BC7B7D9350FA}" destId="{0C561B2D-9FFD-4004-BD34-0C115086CC55}" srcOrd="0" destOrd="0" presId="urn:microsoft.com/office/officeart/2005/8/layout/default"/>
    <dgm:cxn modelId="{2DA2C954-A0F5-494D-8E34-64BF72068C48}" srcId="{E2A33F9C-2D9F-4C3C-AF8F-C5534E9C8FA3}" destId="{BE78F60F-DC8A-4181-9386-DA333DE4F280}" srcOrd="0" destOrd="0" parTransId="{C40CCA43-7B9F-4E9A-80B6-40F552FF05CF}" sibTransId="{9537CB1F-818F-4C11-99C6-988B52EF118C}"/>
    <dgm:cxn modelId="{7B56397F-D014-4A42-9A8F-EC11D55D7DA1}" srcId="{DE142145-84D6-4520-9272-94669D6B9A62}" destId="{1578130A-56CE-4036-9735-CC3228664BD5}" srcOrd="1" destOrd="0" parTransId="{B03F7AC9-4210-47DD-8134-9EABA63B6FE0}" sibTransId="{406EE360-9EC4-48EA-BF48-2A8C295DE663}"/>
    <dgm:cxn modelId="{47E29288-DC85-4776-8299-D47DB6020A1F}" type="presOf" srcId="{6F71F15F-F983-46F7-BC29-3716F7789612}" destId="{4EC0C8A1-C161-48C1-A43B-1C1A12D501A5}" srcOrd="0" destOrd="7" presId="urn:microsoft.com/office/officeart/2005/8/layout/default"/>
    <dgm:cxn modelId="{BBB3E492-4AC3-473D-82F1-D90937484A76}" type="presOf" srcId="{ACD6425E-2120-48C0-B063-65EEE6B66637}" destId="{4EC0C8A1-C161-48C1-A43B-1C1A12D501A5}" srcOrd="0" destOrd="1" presId="urn:microsoft.com/office/officeart/2005/8/layout/default"/>
    <dgm:cxn modelId="{F8404598-9AB0-47FA-9F8D-8C894DD7762B}" srcId="{6F23906E-1EE5-4386-90B9-79366687EDFA}" destId="{DE142145-84D6-4520-9272-94669D6B9A62}" srcOrd="2" destOrd="0" parTransId="{D3321331-9F4E-4558-8A38-DA621CFFBA0D}" sibTransId="{9BBA647B-CDB9-4AFC-9C77-34CF36FB7A3A}"/>
    <dgm:cxn modelId="{C004E999-927F-4EB1-A956-CEDA3252A998}" srcId="{16AC5E8B-158A-4EDA-990E-460E67836A85}" destId="{10254140-1BE4-4995-9EB0-AC9909CDF578}" srcOrd="8" destOrd="0" parTransId="{629F6D10-64E2-4188-A107-A71C006C0F29}" sibTransId="{4D025802-7821-44D0-A404-73499C42E916}"/>
    <dgm:cxn modelId="{7A8809A4-5BB5-432B-B746-1184CF8620F4}" srcId="{16AC5E8B-158A-4EDA-990E-460E67836A85}" destId="{571B6733-804A-40BB-A092-022021A26F5B}" srcOrd="5" destOrd="0" parTransId="{C6C91892-7ABE-4D76-B909-AA7EDDC8FFB2}" sibTransId="{E8C82DA6-8DC6-4449-B4F9-D125726CE6A6}"/>
    <dgm:cxn modelId="{DFA392B0-12F4-49CE-B2FC-EB9808D1B34D}" type="presOf" srcId="{8DE755FC-38BE-444A-94CA-5C05C27C86BF}" destId="{F25EEEA2-E87A-4E3C-8C5C-8B56E8E77BD1}" srcOrd="0" destOrd="1" presId="urn:microsoft.com/office/officeart/2005/8/layout/default"/>
    <dgm:cxn modelId="{1DA2D9B7-49BF-4137-96C8-87D66DE1D9B2}" type="presOf" srcId="{93E7CC65-F819-4FB3-97BA-2331428BB8E0}" destId="{4EC0C8A1-C161-48C1-A43B-1C1A12D501A5}" srcOrd="0" destOrd="10" presId="urn:microsoft.com/office/officeart/2005/8/layout/default"/>
    <dgm:cxn modelId="{1820A4B8-5EFB-482C-A0DC-EDCDB30D224D}" type="presOf" srcId="{16AC5E8B-158A-4EDA-990E-460E67836A85}" destId="{4EC0C8A1-C161-48C1-A43B-1C1A12D501A5}" srcOrd="0" destOrd="0" presId="urn:microsoft.com/office/officeart/2005/8/layout/default"/>
    <dgm:cxn modelId="{3C59DDC4-331A-42E2-9238-47D262EEE624}" srcId="{6F23906E-1EE5-4386-90B9-79366687EDFA}" destId="{E0A8DCCB-68BD-4E12-88A1-BC7B7D9350FA}" srcOrd="1" destOrd="0" parTransId="{3BE35347-7EF2-49E3-99AE-7052D0CC5698}" sibTransId="{52BC9BD2-FFAC-41D5-8BF1-BED80321762C}"/>
    <dgm:cxn modelId="{5173D0CE-8E1C-4BFB-8FA1-291FD69F9A90}" srcId="{16AC5E8B-158A-4EDA-990E-460E67836A85}" destId="{9E6A85AC-85D1-4366-B29F-ECDD91A6877F}" srcOrd="11" destOrd="0" parTransId="{46F5B126-F8FE-479E-BE88-B7F20BFEEE4D}" sibTransId="{439E0736-0DB1-4E1F-9C6A-AD4C1E63AB2F}"/>
    <dgm:cxn modelId="{73A229D2-A9D0-4F43-B133-146E8E7EAC02}" srcId="{E0A8DCCB-68BD-4E12-88A1-BC7B7D9350FA}" destId="{90027E29-741C-4396-AD36-E8E939B91B69}" srcOrd="0" destOrd="0" parTransId="{8C88CBAD-28E9-4537-B8B7-995B397F542A}" sibTransId="{76DA4E48-717A-4713-8AE6-A3E7B9FE47CD}"/>
    <dgm:cxn modelId="{8CAE15D6-ED69-4DB4-8FCE-8D04D84487C8}" srcId="{E0A8DCCB-68BD-4E12-88A1-BC7B7D9350FA}" destId="{DBE90FC4-35DD-495F-99F3-D36DB2E9C7EF}" srcOrd="2" destOrd="0" parTransId="{84BEDC93-54FD-4F98-8EA9-8F31205CBA9D}" sibTransId="{E13B9BD2-78BD-40C7-9FDE-106B846CC805}"/>
    <dgm:cxn modelId="{728C5ADA-55B3-44D9-8B37-E1B7EFF6059D}" type="presOf" srcId="{6F23906E-1EE5-4386-90B9-79366687EDFA}" destId="{2C1BA457-8A09-4212-81F6-0633CF2546AC}" srcOrd="0" destOrd="0" presId="urn:microsoft.com/office/officeart/2005/8/layout/default"/>
    <dgm:cxn modelId="{A13939E5-A41C-49E9-9A7B-DBCB51CF68E7}" type="presOf" srcId="{6839763E-7750-4A9E-9792-15154D2FEFE4}" destId="{4EC0C8A1-C161-48C1-A43B-1C1A12D501A5}" srcOrd="0" destOrd="8" presId="urn:microsoft.com/office/officeart/2005/8/layout/default"/>
    <dgm:cxn modelId="{75D42EE9-05D0-4D44-82BF-9E88F3DBB5F5}" srcId="{6F23906E-1EE5-4386-90B9-79366687EDFA}" destId="{E2A33F9C-2D9F-4C3C-AF8F-C5534E9C8FA3}" srcOrd="3" destOrd="0" parTransId="{A7190B6E-EC5A-4830-8434-2CCCDE90BD9F}" sibTransId="{71456BE2-FA55-4154-A463-703CEF3E573C}"/>
    <dgm:cxn modelId="{ED6544F6-FA6A-42A7-B418-DF631B19965B}" type="presOf" srcId="{C393CE0B-C833-4098-BE7C-85D18A25565D}" destId="{4EC0C8A1-C161-48C1-A43B-1C1A12D501A5}" srcOrd="0" destOrd="3" presId="urn:microsoft.com/office/officeart/2005/8/layout/default"/>
    <dgm:cxn modelId="{D0209AFC-A99E-4B30-9285-E7E518981E9A}" type="presOf" srcId="{DE142145-84D6-4520-9272-94669D6B9A62}" destId="{F25EEEA2-E87A-4E3C-8C5C-8B56E8E77BD1}" srcOrd="0" destOrd="0" presId="urn:microsoft.com/office/officeart/2005/8/layout/default"/>
    <dgm:cxn modelId="{7F99F2FD-182D-4A05-BF0D-6F2CBAA8EAE2}" srcId="{16AC5E8B-158A-4EDA-990E-460E67836A85}" destId="{7B434863-ACCE-451B-BC59-7425CB9BF320}" srcOrd="10" destOrd="0" parTransId="{D3447AD4-6E74-4C42-8CDF-78F3184F822F}" sibTransId="{06BF112A-236A-41F2-A31D-D876D2C18B85}"/>
    <dgm:cxn modelId="{263233FE-95FB-4233-AD83-8031F7796A65}" srcId="{DE142145-84D6-4520-9272-94669D6B9A62}" destId="{8DE755FC-38BE-444A-94CA-5C05C27C86BF}" srcOrd="0" destOrd="0" parTransId="{34E0E20C-6E16-46B0-9084-CB6F7E667829}" sibTransId="{2E35CD06-38C8-4710-B17E-32F4C56DA659}"/>
    <dgm:cxn modelId="{B66560CE-BE90-4779-A2FD-D2D7F71FA9EB}" type="presParOf" srcId="{2C1BA457-8A09-4212-81F6-0633CF2546AC}" destId="{4EC0C8A1-C161-48C1-A43B-1C1A12D501A5}" srcOrd="0" destOrd="0" presId="urn:microsoft.com/office/officeart/2005/8/layout/default"/>
    <dgm:cxn modelId="{DBD72490-CFE9-4029-B509-B5D3F6787246}" type="presParOf" srcId="{2C1BA457-8A09-4212-81F6-0633CF2546AC}" destId="{551D3903-0A59-49C2-8808-1681225B6B05}" srcOrd="1" destOrd="0" presId="urn:microsoft.com/office/officeart/2005/8/layout/default"/>
    <dgm:cxn modelId="{47BC462E-5E9E-4186-A823-B59BF85362DE}" type="presParOf" srcId="{2C1BA457-8A09-4212-81F6-0633CF2546AC}" destId="{0C561B2D-9FFD-4004-BD34-0C115086CC55}" srcOrd="2" destOrd="0" presId="urn:microsoft.com/office/officeart/2005/8/layout/default"/>
    <dgm:cxn modelId="{2E68D718-18EF-46BF-A59D-A614C6492D85}" type="presParOf" srcId="{2C1BA457-8A09-4212-81F6-0633CF2546AC}" destId="{EEA38095-DAC4-4F7E-8763-A89EC427EAC3}" srcOrd="3" destOrd="0" presId="urn:microsoft.com/office/officeart/2005/8/layout/default"/>
    <dgm:cxn modelId="{FCAB57AC-ED17-450A-AC30-3C0247B6CF48}" type="presParOf" srcId="{2C1BA457-8A09-4212-81F6-0633CF2546AC}" destId="{F25EEEA2-E87A-4E3C-8C5C-8B56E8E77BD1}" srcOrd="4" destOrd="0" presId="urn:microsoft.com/office/officeart/2005/8/layout/default"/>
    <dgm:cxn modelId="{F986A6EF-7257-4984-8655-557A7E337CE6}" type="presParOf" srcId="{2C1BA457-8A09-4212-81F6-0633CF2546AC}" destId="{37785FE1-2695-4E03-B933-8698CD52430B}" srcOrd="5" destOrd="0" presId="urn:microsoft.com/office/officeart/2005/8/layout/default"/>
    <dgm:cxn modelId="{7B7529E3-3831-4574-B020-97439ABA66BE}" type="presParOf" srcId="{2C1BA457-8A09-4212-81F6-0633CF2546AC}" destId="{B87FC6FB-3997-446C-B36E-F3C6505FF3B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F4F0AFF-6244-4803-8FA0-5DF1B4E6AF7D}" type="doc">
      <dgm:prSet loTypeId="urn:microsoft.com/office/officeart/2005/8/layout/hProcess9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63B4A9-39B8-40A3-832F-DCA88F4AD2B7}">
      <dgm:prSet phldrT="[Text]" custT="1"/>
      <dgm:spPr>
        <a:solidFill>
          <a:schemeClr val="accent4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100" b="1" u="none" dirty="0">
              <a:solidFill>
                <a:schemeClr val="tx1"/>
              </a:solidFill>
              <a:latin typeface="Skeena" pitchFamily="2" charset="0"/>
            </a:rPr>
            <a:t>Vacuum reconditioning</a:t>
          </a:r>
        </a:p>
        <a:p>
          <a:r>
            <a:rPr lang="en-US" sz="1100" u="none" dirty="0">
              <a:solidFill>
                <a:schemeClr val="tx1"/>
              </a:solidFill>
              <a:latin typeface="Skeena" pitchFamily="2" charset="0"/>
            </a:rPr>
            <a:t>- Pump-down</a:t>
          </a:r>
        </a:p>
        <a:p>
          <a:r>
            <a:rPr lang="en-US" sz="1100" u="none" dirty="0">
              <a:solidFill>
                <a:schemeClr val="tx1"/>
              </a:solidFill>
              <a:latin typeface="Skeena" pitchFamily="2" charset="0"/>
            </a:rPr>
            <a:t>- NEG activation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1A11FDD8-2F1D-4AB2-A134-48C883DA38EA}" type="parTrans" cxnId="{5562ABF3-C933-44EE-A185-2FDACD056F31}">
      <dgm:prSet/>
      <dgm:spPr/>
      <dgm:t>
        <a:bodyPr/>
        <a:lstStyle/>
        <a:p>
          <a:endParaRPr lang="en-US" sz="1200">
            <a:latin typeface="Skeena" pitchFamily="2" charset="0"/>
          </a:endParaRPr>
        </a:p>
      </dgm:t>
    </dgm:pt>
    <dgm:pt modelId="{200DCCF6-CC56-4918-B553-EB47FD328F92}" type="sibTrans" cxnId="{5562ABF3-C933-44EE-A185-2FDACD056F31}">
      <dgm:prSet/>
      <dgm:spPr/>
      <dgm:t>
        <a:bodyPr/>
        <a:lstStyle/>
        <a:p>
          <a:endParaRPr lang="en-US" sz="1200">
            <a:latin typeface="Skeena" pitchFamily="2" charset="0"/>
          </a:endParaRPr>
        </a:p>
      </dgm:t>
    </dgm:pt>
    <dgm:pt modelId="{4A698A72-B13B-4AD7-BE16-65320758CBA5}">
      <dgm:prSet phldrT="[Text]" custT="1"/>
      <dgm:spPr>
        <a:solidFill>
          <a:schemeClr val="accent6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Skeena" pitchFamily="2" charset="0"/>
            </a:rPr>
            <a:t>Quality control 1</a:t>
          </a:r>
        </a:p>
      </dgm:t>
    </dgm:pt>
    <dgm:pt modelId="{2B56A81D-C80C-475B-A523-7AD9277932AB}" type="parTrans" cxnId="{92D50489-9E9F-4C55-8BD2-AB9C17AD71CC}">
      <dgm:prSet/>
      <dgm:spPr/>
      <dgm:t>
        <a:bodyPr/>
        <a:lstStyle/>
        <a:p>
          <a:endParaRPr lang="en-GB" sz="1200">
            <a:latin typeface="Skeena" pitchFamily="2" charset="0"/>
          </a:endParaRPr>
        </a:p>
      </dgm:t>
    </dgm:pt>
    <dgm:pt modelId="{D15807E3-03DC-406B-B2E7-A40F714842CB}" type="sibTrans" cxnId="{92D50489-9E9F-4C55-8BD2-AB9C17AD71CC}">
      <dgm:prSet/>
      <dgm:spPr/>
      <dgm:t>
        <a:bodyPr/>
        <a:lstStyle/>
        <a:p>
          <a:endParaRPr lang="en-GB" sz="1200">
            <a:latin typeface="Skeena" pitchFamily="2" charset="0"/>
          </a:endParaRPr>
        </a:p>
      </dgm:t>
    </dgm:pt>
    <dgm:pt modelId="{ECA679C4-3CED-46ED-A029-742DAA495C3F}">
      <dgm:prSet phldrT="[Text]" custT="1"/>
      <dgm:spPr>
        <a:solidFill>
          <a:schemeClr val="accent6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 sz="1100" b="1" dirty="0">
              <a:solidFill>
                <a:schemeClr val="tx1"/>
              </a:solidFill>
              <a:latin typeface="Skeena" pitchFamily="2" charset="0"/>
            </a:rPr>
            <a:t>Quality control 2</a:t>
          </a:r>
        </a:p>
      </dgm:t>
    </dgm:pt>
    <dgm:pt modelId="{55749A74-C7C2-4B75-8FA2-8EFD4752B74D}" type="parTrans" cxnId="{36905190-1FAA-4A76-9AF2-6FB93C6645B8}">
      <dgm:prSet/>
      <dgm:spPr/>
      <dgm:t>
        <a:bodyPr/>
        <a:lstStyle/>
        <a:p>
          <a:endParaRPr lang="en-GB" sz="1200"/>
        </a:p>
      </dgm:t>
    </dgm:pt>
    <dgm:pt modelId="{50B162BD-B27C-4443-A1DB-42D76C75FCB6}" type="sibTrans" cxnId="{36905190-1FAA-4A76-9AF2-6FB93C6645B8}">
      <dgm:prSet/>
      <dgm:spPr/>
      <dgm:t>
        <a:bodyPr/>
        <a:lstStyle/>
        <a:p>
          <a:endParaRPr lang="en-GB" sz="1200"/>
        </a:p>
      </dgm:t>
    </dgm:pt>
    <dgm:pt modelId="{7168110D-3F14-4D0A-8E36-F09EA4DB8041}">
      <dgm:prSet phldrT="[Text]" custT="1"/>
      <dgm:spPr>
        <a:solidFill>
          <a:srgbClr val="C00000"/>
        </a:solidFill>
        <a:ln>
          <a:solidFill>
            <a:schemeClr val="tx1"/>
          </a:solidFill>
        </a:ln>
      </dgm:spPr>
      <dgm:t>
        <a:bodyPr/>
        <a:lstStyle/>
        <a:p>
          <a:pPr algn="ctr">
            <a:spcAft>
              <a:spcPts val="600"/>
            </a:spcAft>
          </a:pPr>
          <a:r>
            <a:rPr lang="en-US" sz="1100" b="1" dirty="0">
              <a:solidFill>
                <a:schemeClr val="tx1"/>
              </a:solidFill>
              <a:latin typeface="Skeena" pitchFamily="2" charset="0"/>
            </a:rPr>
            <a:t>Preparation</a:t>
          </a:r>
        </a:p>
        <a:p>
          <a:pPr algn="ctr">
            <a:spcAft>
              <a:spcPts val="600"/>
            </a:spcAft>
          </a:pPr>
          <a:r>
            <a:rPr lang="en-US" sz="1200" b="0" dirty="0">
              <a:solidFill>
                <a:schemeClr val="tx1"/>
              </a:solidFill>
              <a:latin typeface="Skeena" pitchFamily="2" charset="0"/>
            </a:rPr>
            <a:t>- ECR / ARR</a:t>
          </a:r>
        </a:p>
        <a:p>
          <a:pPr algn="ctr">
            <a:spcAft>
              <a:spcPts val="600"/>
            </a:spcAft>
          </a:pPr>
          <a:r>
            <a:rPr lang="en-US" sz="1200" b="0" dirty="0">
              <a:solidFill>
                <a:schemeClr val="tx1"/>
              </a:solidFill>
              <a:latin typeface="Skeena" pitchFamily="2" charset="0"/>
            </a:rPr>
            <a:t>- Layout modification</a:t>
          </a:r>
        </a:p>
        <a:p>
          <a:pPr algn="ctr">
            <a:spcAft>
              <a:spcPts val="600"/>
            </a:spcAft>
          </a:pPr>
          <a:r>
            <a:rPr lang="en-US" sz="1200" b="0" dirty="0">
              <a:solidFill>
                <a:schemeClr val="tx1"/>
              </a:solidFill>
              <a:latin typeface="Skeena" pitchFamily="2" charset="0"/>
            </a:rPr>
            <a:t>- Integration</a:t>
          </a:r>
        </a:p>
        <a:p>
          <a:pPr algn="ctr">
            <a:spcAft>
              <a:spcPts val="600"/>
            </a:spcAft>
          </a:pPr>
          <a:r>
            <a:rPr lang="en-US" sz="1200" b="0" dirty="0">
              <a:solidFill>
                <a:schemeClr val="tx1"/>
              </a:solidFill>
              <a:latin typeface="Skeena" pitchFamily="2" charset="0"/>
            </a:rPr>
            <a:t>- IMPACT</a:t>
          </a:r>
        </a:p>
        <a:p>
          <a:pPr algn="ctr">
            <a:spcAft>
              <a:spcPts val="600"/>
            </a:spcAft>
          </a:pPr>
          <a:r>
            <a:rPr lang="en-US" sz="1200" b="0" dirty="0">
              <a:solidFill>
                <a:schemeClr val="tx1"/>
              </a:solidFill>
              <a:latin typeface="Skeena" pitchFamily="2" charset="0"/>
            </a:rPr>
            <a:t>- VIC</a:t>
          </a:r>
        </a:p>
        <a:p>
          <a:pPr algn="ctr">
            <a:spcAft>
              <a:spcPts val="600"/>
            </a:spcAft>
          </a:pPr>
          <a:r>
            <a:rPr lang="en-US" sz="1200" b="0" dirty="0">
              <a:solidFill>
                <a:schemeClr val="tx1"/>
              </a:solidFill>
              <a:latin typeface="Skeena" pitchFamily="2" charset="0"/>
            </a:rPr>
            <a:t>- Logistics</a:t>
          </a:r>
        </a:p>
        <a:p>
          <a:pPr algn="ctr">
            <a:spcAft>
              <a:spcPts val="600"/>
            </a:spcAft>
          </a:pPr>
          <a:r>
            <a:rPr lang="en-US" sz="1200" b="0" dirty="0">
              <a:solidFill>
                <a:schemeClr val="tx1"/>
              </a:solidFill>
              <a:latin typeface="Skeena" pitchFamily="2" charset="0"/>
            </a:rPr>
            <a:t>- WOs</a:t>
          </a:r>
        </a:p>
        <a:p>
          <a:pPr algn="ctr">
            <a:spcAft>
              <a:spcPts val="600"/>
            </a:spcAft>
          </a:pPr>
          <a:r>
            <a:rPr lang="en-US" sz="1200" b="0" dirty="0">
              <a:solidFill>
                <a:schemeClr val="tx1"/>
              </a:solidFill>
              <a:latin typeface="Skeena" pitchFamily="2" charset="0"/>
            </a:rPr>
            <a:t>…</a:t>
          </a:r>
        </a:p>
      </dgm:t>
    </dgm:pt>
    <dgm:pt modelId="{06957268-D979-4A16-92B0-1062F967E942}" type="parTrans" cxnId="{2CEDD8BA-8C7C-4F34-852B-720EFD4E1FEE}">
      <dgm:prSet/>
      <dgm:spPr/>
      <dgm:t>
        <a:bodyPr/>
        <a:lstStyle/>
        <a:p>
          <a:endParaRPr lang="en-GB"/>
        </a:p>
      </dgm:t>
    </dgm:pt>
    <dgm:pt modelId="{00DA33FE-1C0B-4AF5-A512-0EE75A4D2B64}" type="sibTrans" cxnId="{2CEDD8BA-8C7C-4F34-852B-720EFD4E1FEE}">
      <dgm:prSet/>
      <dgm:spPr/>
      <dgm:t>
        <a:bodyPr/>
        <a:lstStyle/>
        <a:p>
          <a:endParaRPr lang="en-GB"/>
        </a:p>
      </dgm:t>
    </dgm:pt>
    <dgm:pt modelId="{FA38F19F-3F88-41A9-BAF6-CA677CCABE01}">
      <dgm:prSet phldrT="[Text]" custT="1"/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pPr algn="ctr">
            <a:spcAft>
              <a:spcPts val="600"/>
            </a:spcAft>
          </a:pPr>
          <a:r>
            <a:rPr lang="en-US" sz="1100" b="1" dirty="0">
              <a:solidFill>
                <a:schemeClr val="tx1"/>
              </a:solidFill>
              <a:latin typeface="Skeena" pitchFamily="2" charset="0"/>
            </a:rPr>
            <a:t>Mechanical intervention</a:t>
          </a:r>
        </a:p>
      </dgm:t>
    </dgm:pt>
    <dgm:pt modelId="{36FCA4F6-7EE8-4FC7-A995-0649DE449C6C}" type="sibTrans" cxnId="{8DE9F8C7-E10A-4E6E-B9B2-339322D2629C}">
      <dgm:prSet/>
      <dgm:spPr/>
      <dgm:t>
        <a:bodyPr/>
        <a:lstStyle/>
        <a:p>
          <a:endParaRPr lang="en-GB" sz="1200"/>
        </a:p>
      </dgm:t>
    </dgm:pt>
    <dgm:pt modelId="{79BF9AC0-04A8-4F66-B728-2A95B0ED0414}" type="parTrans" cxnId="{8DE9F8C7-E10A-4E6E-B9B2-339322D2629C}">
      <dgm:prSet/>
      <dgm:spPr/>
      <dgm:t>
        <a:bodyPr/>
        <a:lstStyle/>
        <a:p>
          <a:endParaRPr lang="en-GB" sz="1200"/>
        </a:p>
      </dgm:t>
    </dgm:pt>
    <dgm:pt modelId="{26D87C02-C732-42F3-9674-D68826A0019E}" type="pres">
      <dgm:prSet presAssocID="{0F4F0AFF-6244-4803-8FA0-5DF1B4E6AF7D}" presName="CompostProcess" presStyleCnt="0">
        <dgm:presLayoutVars>
          <dgm:dir/>
          <dgm:resizeHandles val="exact"/>
        </dgm:presLayoutVars>
      </dgm:prSet>
      <dgm:spPr/>
    </dgm:pt>
    <dgm:pt modelId="{0B643BE0-8975-4AEC-8753-6768D0261E1B}" type="pres">
      <dgm:prSet presAssocID="{0F4F0AFF-6244-4803-8FA0-5DF1B4E6AF7D}" presName="arrow" presStyleLbl="bgShp" presStyleIdx="0" presStyleCnt="1"/>
      <dgm:spPr/>
    </dgm:pt>
    <dgm:pt modelId="{2AEC584F-C4E5-4B7A-A1A2-FD3B11933010}" type="pres">
      <dgm:prSet presAssocID="{0F4F0AFF-6244-4803-8FA0-5DF1B4E6AF7D}" presName="linearProcess" presStyleCnt="0"/>
      <dgm:spPr/>
    </dgm:pt>
    <dgm:pt modelId="{797A6857-BD8F-43CB-B96C-6005110AC7C7}" type="pres">
      <dgm:prSet presAssocID="{7168110D-3F14-4D0A-8E36-F09EA4DB8041}" presName="textNode" presStyleLbl="node1" presStyleIdx="0" presStyleCnt="5" custScaleX="287242" custScaleY="178965" custLinFactX="-21632" custLinFactNeighborX="-100000" custLinFactNeighborY="0">
        <dgm:presLayoutVars>
          <dgm:bulletEnabled val="1"/>
        </dgm:presLayoutVars>
      </dgm:prSet>
      <dgm:spPr/>
    </dgm:pt>
    <dgm:pt modelId="{9E78A85A-22F8-464C-B442-7EA19E4658BF}" type="pres">
      <dgm:prSet presAssocID="{00DA33FE-1C0B-4AF5-A512-0EE75A4D2B64}" presName="sibTrans" presStyleCnt="0"/>
      <dgm:spPr/>
    </dgm:pt>
    <dgm:pt modelId="{1442AE3C-B8AF-4E74-9543-442594819F8B}" type="pres">
      <dgm:prSet presAssocID="{FA38F19F-3F88-41A9-BAF6-CA677CCABE01}" presName="textNode" presStyleLbl="node1" presStyleIdx="1" presStyleCnt="5" custScaleX="182409" custScaleY="53335" custLinFactNeighborX="-28580" custLinFactNeighborY="-8343">
        <dgm:presLayoutVars>
          <dgm:bulletEnabled val="1"/>
        </dgm:presLayoutVars>
      </dgm:prSet>
      <dgm:spPr/>
    </dgm:pt>
    <dgm:pt modelId="{BF216E6E-58DC-4950-A4C3-0911145413EB}" type="pres">
      <dgm:prSet presAssocID="{36FCA4F6-7EE8-4FC7-A995-0649DE449C6C}" presName="sibTrans" presStyleCnt="0"/>
      <dgm:spPr/>
    </dgm:pt>
    <dgm:pt modelId="{7B17BCAD-E7DF-479C-9840-E3C205F77542}" type="pres">
      <dgm:prSet presAssocID="{4A698A72-B13B-4AD7-BE16-65320758CBA5}" presName="textNode" presStyleLbl="node1" presStyleIdx="2" presStyleCnt="5" custScaleX="145801" custScaleY="47089" custLinFactNeighborX="-41762" custLinFactNeighborY="-7710">
        <dgm:presLayoutVars>
          <dgm:bulletEnabled val="1"/>
        </dgm:presLayoutVars>
      </dgm:prSet>
      <dgm:spPr/>
    </dgm:pt>
    <dgm:pt modelId="{854BC076-D68E-4DB1-B462-949B9089B605}" type="pres">
      <dgm:prSet presAssocID="{D15807E3-03DC-406B-B2E7-A40F714842CB}" presName="sibTrans" presStyleCnt="0"/>
      <dgm:spPr/>
    </dgm:pt>
    <dgm:pt modelId="{4D8D38C6-8C41-4BA0-80B6-0205526A7AA9}" type="pres">
      <dgm:prSet presAssocID="{D263B4A9-39B8-40A3-832F-DCA88F4AD2B7}" presName="textNode" presStyleLbl="node1" presStyleIdx="3" presStyleCnt="5" custScaleX="202101" custScaleY="80570" custLinFactNeighborX="-42128" custLinFactNeighborY="-3142">
        <dgm:presLayoutVars>
          <dgm:bulletEnabled val="1"/>
        </dgm:presLayoutVars>
      </dgm:prSet>
      <dgm:spPr/>
    </dgm:pt>
    <dgm:pt modelId="{16B39B48-A10D-4AB6-9A9E-6A29FE54FE51}" type="pres">
      <dgm:prSet presAssocID="{200DCCF6-CC56-4918-B553-EB47FD328F92}" presName="sibTrans" presStyleCnt="0"/>
      <dgm:spPr/>
    </dgm:pt>
    <dgm:pt modelId="{47DF7A1C-26BD-4D04-8432-B60AED4A15A2}" type="pres">
      <dgm:prSet presAssocID="{ECA679C4-3CED-46ED-A029-742DAA495C3F}" presName="textNode" presStyleLbl="node1" presStyleIdx="4" presStyleCnt="5" custScaleX="142988" custScaleY="45791" custLinFactNeighborX="-75392" custLinFactNeighborY="-5079">
        <dgm:presLayoutVars>
          <dgm:bulletEnabled val="1"/>
        </dgm:presLayoutVars>
      </dgm:prSet>
      <dgm:spPr/>
    </dgm:pt>
  </dgm:ptLst>
  <dgm:cxnLst>
    <dgm:cxn modelId="{7D0D3F42-5439-4C11-9B76-236DAF6EB342}" type="presOf" srcId="{0F4F0AFF-6244-4803-8FA0-5DF1B4E6AF7D}" destId="{26D87C02-C732-42F3-9674-D68826A0019E}" srcOrd="0" destOrd="0" presId="urn:microsoft.com/office/officeart/2005/8/layout/hProcess9"/>
    <dgm:cxn modelId="{92D50489-9E9F-4C55-8BD2-AB9C17AD71CC}" srcId="{0F4F0AFF-6244-4803-8FA0-5DF1B4E6AF7D}" destId="{4A698A72-B13B-4AD7-BE16-65320758CBA5}" srcOrd="2" destOrd="0" parTransId="{2B56A81D-C80C-475B-A523-7AD9277932AB}" sibTransId="{D15807E3-03DC-406B-B2E7-A40F714842CB}"/>
    <dgm:cxn modelId="{36905190-1FAA-4A76-9AF2-6FB93C6645B8}" srcId="{0F4F0AFF-6244-4803-8FA0-5DF1B4E6AF7D}" destId="{ECA679C4-3CED-46ED-A029-742DAA495C3F}" srcOrd="4" destOrd="0" parTransId="{55749A74-C7C2-4B75-8FA2-8EFD4752B74D}" sibTransId="{50B162BD-B27C-4443-A1DB-42D76C75FCB6}"/>
    <dgm:cxn modelId="{8E09BAA3-2FCE-4972-9A93-2582FF80CB86}" type="presOf" srcId="{D263B4A9-39B8-40A3-832F-DCA88F4AD2B7}" destId="{4D8D38C6-8C41-4BA0-80B6-0205526A7AA9}" srcOrd="0" destOrd="0" presId="urn:microsoft.com/office/officeart/2005/8/layout/hProcess9"/>
    <dgm:cxn modelId="{D1B813AE-7729-4741-B576-6D10B1303FCC}" type="presOf" srcId="{FA38F19F-3F88-41A9-BAF6-CA677CCABE01}" destId="{1442AE3C-B8AF-4E74-9543-442594819F8B}" srcOrd="0" destOrd="0" presId="urn:microsoft.com/office/officeart/2005/8/layout/hProcess9"/>
    <dgm:cxn modelId="{2CEDD8BA-8C7C-4F34-852B-720EFD4E1FEE}" srcId="{0F4F0AFF-6244-4803-8FA0-5DF1B4E6AF7D}" destId="{7168110D-3F14-4D0A-8E36-F09EA4DB8041}" srcOrd="0" destOrd="0" parTransId="{06957268-D979-4A16-92B0-1062F967E942}" sibTransId="{00DA33FE-1C0B-4AF5-A512-0EE75A4D2B64}"/>
    <dgm:cxn modelId="{8DE9F8C7-E10A-4E6E-B9B2-339322D2629C}" srcId="{0F4F0AFF-6244-4803-8FA0-5DF1B4E6AF7D}" destId="{FA38F19F-3F88-41A9-BAF6-CA677CCABE01}" srcOrd="1" destOrd="0" parTransId="{79BF9AC0-04A8-4F66-B728-2A95B0ED0414}" sibTransId="{36FCA4F6-7EE8-4FC7-A995-0649DE449C6C}"/>
    <dgm:cxn modelId="{509ED6D2-4103-449E-8889-4F801A8F033C}" type="presOf" srcId="{ECA679C4-3CED-46ED-A029-742DAA495C3F}" destId="{47DF7A1C-26BD-4D04-8432-B60AED4A15A2}" srcOrd="0" destOrd="0" presId="urn:microsoft.com/office/officeart/2005/8/layout/hProcess9"/>
    <dgm:cxn modelId="{D96A53D5-E7B7-4753-9890-7152795B2D2B}" type="presOf" srcId="{4A698A72-B13B-4AD7-BE16-65320758CBA5}" destId="{7B17BCAD-E7DF-479C-9840-E3C205F77542}" srcOrd="0" destOrd="0" presId="urn:microsoft.com/office/officeart/2005/8/layout/hProcess9"/>
    <dgm:cxn modelId="{5562ABF3-C933-44EE-A185-2FDACD056F31}" srcId="{0F4F0AFF-6244-4803-8FA0-5DF1B4E6AF7D}" destId="{D263B4A9-39B8-40A3-832F-DCA88F4AD2B7}" srcOrd="3" destOrd="0" parTransId="{1A11FDD8-2F1D-4AB2-A134-48C883DA38EA}" sibTransId="{200DCCF6-CC56-4918-B553-EB47FD328F92}"/>
    <dgm:cxn modelId="{B6600FFE-4C4A-4AF5-A417-FA73DB17CF94}" type="presOf" srcId="{7168110D-3F14-4D0A-8E36-F09EA4DB8041}" destId="{797A6857-BD8F-43CB-B96C-6005110AC7C7}" srcOrd="0" destOrd="0" presId="urn:microsoft.com/office/officeart/2005/8/layout/hProcess9"/>
    <dgm:cxn modelId="{4E561432-F150-4242-8512-D278979E0D94}" type="presParOf" srcId="{26D87C02-C732-42F3-9674-D68826A0019E}" destId="{0B643BE0-8975-4AEC-8753-6768D0261E1B}" srcOrd="0" destOrd="0" presId="urn:microsoft.com/office/officeart/2005/8/layout/hProcess9"/>
    <dgm:cxn modelId="{A5517B80-0213-4E48-BC3C-280EF41E32E3}" type="presParOf" srcId="{26D87C02-C732-42F3-9674-D68826A0019E}" destId="{2AEC584F-C4E5-4B7A-A1A2-FD3B11933010}" srcOrd="1" destOrd="0" presId="urn:microsoft.com/office/officeart/2005/8/layout/hProcess9"/>
    <dgm:cxn modelId="{D425E048-EF87-4142-B2F5-4A0C76A2015D}" type="presParOf" srcId="{2AEC584F-C4E5-4B7A-A1A2-FD3B11933010}" destId="{797A6857-BD8F-43CB-B96C-6005110AC7C7}" srcOrd="0" destOrd="0" presId="urn:microsoft.com/office/officeart/2005/8/layout/hProcess9"/>
    <dgm:cxn modelId="{B251D957-77B8-4F74-ABE9-66712B7808B3}" type="presParOf" srcId="{2AEC584F-C4E5-4B7A-A1A2-FD3B11933010}" destId="{9E78A85A-22F8-464C-B442-7EA19E4658BF}" srcOrd="1" destOrd="0" presId="urn:microsoft.com/office/officeart/2005/8/layout/hProcess9"/>
    <dgm:cxn modelId="{0B4B55FA-FA4B-428E-86F6-89D132413F84}" type="presParOf" srcId="{2AEC584F-C4E5-4B7A-A1A2-FD3B11933010}" destId="{1442AE3C-B8AF-4E74-9543-442594819F8B}" srcOrd="2" destOrd="0" presId="urn:microsoft.com/office/officeart/2005/8/layout/hProcess9"/>
    <dgm:cxn modelId="{A936329B-DE9A-4E51-907B-0F6F33C7B5C1}" type="presParOf" srcId="{2AEC584F-C4E5-4B7A-A1A2-FD3B11933010}" destId="{BF216E6E-58DC-4950-A4C3-0911145413EB}" srcOrd="3" destOrd="0" presId="urn:microsoft.com/office/officeart/2005/8/layout/hProcess9"/>
    <dgm:cxn modelId="{CEA4136A-EA35-44DA-9515-40FA88479A3D}" type="presParOf" srcId="{2AEC584F-C4E5-4B7A-A1A2-FD3B11933010}" destId="{7B17BCAD-E7DF-479C-9840-E3C205F77542}" srcOrd="4" destOrd="0" presId="urn:microsoft.com/office/officeart/2005/8/layout/hProcess9"/>
    <dgm:cxn modelId="{14B7DAE8-C455-46B3-85E8-93CED24F236A}" type="presParOf" srcId="{2AEC584F-C4E5-4B7A-A1A2-FD3B11933010}" destId="{854BC076-D68E-4DB1-B462-949B9089B605}" srcOrd="5" destOrd="0" presId="urn:microsoft.com/office/officeart/2005/8/layout/hProcess9"/>
    <dgm:cxn modelId="{96C72518-99C0-4105-B919-E2C24F5EE7ED}" type="presParOf" srcId="{2AEC584F-C4E5-4B7A-A1A2-FD3B11933010}" destId="{4D8D38C6-8C41-4BA0-80B6-0205526A7AA9}" srcOrd="6" destOrd="0" presId="urn:microsoft.com/office/officeart/2005/8/layout/hProcess9"/>
    <dgm:cxn modelId="{9ACEC59F-979A-45CF-BC07-9DAADD5DAC37}" type="presParOf" srcId="{2AEC584F-C4E5-4B7A-A1A2-FD3B11933010}" destId="{16B39B48-A10D-4AB6-9A9E-6A29FE54FE51}" srcOrd="7" destOrd="0" presId="urn:microsoft.com/office/officeart/2005/8/layout/hProcess9"/>
    <dgm:cxn modelId="{2484C03D-7DB2-4FAE-AFBA-70F33EA0B105}" type="presParOf" srcId="{2AEC584F-C4E5-4B7A-A1A2-FD3B11933010}" destId="{47DF7A1C-26BD-4D04-8432-B60AED4A15A2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F4F0AFF-6244-4803-8FA0-5DF1B4E6AF7D}" type="doc">
      <dgm:prSet loTypeId="urn:microsoft.com/office/officeart/2005/8/layout/hProcess9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38F19F-3F88-41A9-BAF6-CA677CCABE01}">
      <dgm:prSet phldrT="[Text]" custT="1"/>
      <dgm:spPr>
        <a:solidFill>
          <a:srgbClr val="1E5AAE"/>
        </a:solidFill>
        <a:ln>
          <a:solidFill>
            <a:schemeClr val="tx1"/>
          </a:solidFill>
        </a:ln>
      </dgm:spPr>
      <dgm:t>
        <a:bodyPr/>
        <a:lstStyle/>
        <a:p>
          <a:pPr algn="ctr">
            <a:spcAft>
              <a:spcPts val="600"/>
            </a:spcAft>
          </a:pPr>
          <a:r>
            <a:rPr lang="en-US" sz="1100" b="0" dirty="0">
              <a:solidFill>
                <a:schemeClr val="tx1"/>
              </a:solidFill>
              <a:latin typeface="Skeena" pitchFamily="2" charset="0"/>
            </a:rPr>
            <a:t> </a:t>
          </a:r>
          <a:r>
            <a:rPr lang="en-US" sz="1100" b="1" dirty="0">
              <a:solidFill>
                <a:schemeClr val="tx1"/>
              </a:solidFill>
              <a:latin typeface="Skeena" pitchFamily="2" charset="0"/>
            </a:rPr>
            <a:t>Vacuum controls</a:t>
          </a:r>
        </a:p>
        <a:p>
          <a:pPr algn="ctr">
            <a:spcAft>
              <a:spcPts val="600"/>
            </a:spcAft>
          </a:pPr>
          <a:r>
            <a:rPr lang="en-US" sz="1100" b="0" dirty="0">
              <a:solidFill>
                <a:schemeClr val="tx1"/>
              </a:solidFill>
              <a:latin typeface="Skeena" pitchFamily="2" charset="0"/>
            </a:rPr>
            <a:t>(ICM) </a:t>
          </a:r>
        </a:p>
      </dgm:t>
    </dgm:pt>
    <dgm:pt modelId="{79BF9AC0-04A8-4F66-B728-2A95B0ED0414}" type="parTrans" cxnId="{8DE9F8C7-E10A-4E6E-B9B2-339322D2629C}">
      <dgm:prSet/>
      <dgm:spPr/>
      <dgm:t>
        <a:bodyPr/>
        <a:lstStyle/>
        <a:p>
          <a:endParaRPr lang="en-GB" sz="1200"/>
        </a:p>
      </dgm:t>
    </dgm:pt>
    <dgm:pt modelId="{36FCA4F6-7EE8-4FC7-A995-0649DE449C6C}" type="sibTrans" cxnId="{8DE9F8C7-E10A-4E6E-B9B2-339322D2629C}">
      <dgm:prSet/>
      <dgm:spPr/>
      <dgm:t>
        <a:bodyPr/>
        <a:lstStyle/>
        <a:p>
          <a:endParaRPr lang="en-GB" sz="1200"/>
        </a:p>
      </dgm:t>
    </dgm:pt>
    <dgm:pt modelId="{26D87C02-C732-42F3-9674-D68826A0019E}" type="pres">
      <dgm:prSet presAssocID="{0F4F0AFF-6244-4803-8FA0-5DF1B4E6AF7D}" presName="CompostProcess" presStyleCnt="0">
        <dgm:presLayoutVars>
          <dgm:dir/>
          <dgm:resizeHandles val="exact"/>
        </dgm:presLayoutVars>
      </dgm:prSet>
      <dgm:spPr/>
    </dgm:pt>
    <dgm:pt modelId="{0B643BE0-8975-4AEC-8753-6768D0261E1B}" type="pres">
      <dgm:prSet presAssocID="{0F4F0AFF-6244-4803-8FA0-5DF1B4E6AF7D}" presName="arrow" presStyleLbl="bgShp" presStyleIdx="0" presStyleCnt="1" custLinFactNeighborX="0" custLinFactNeighborY="-61196"/>
      <dgm:spPr/>
    </dgm:pt>
    <dgm:pt modelId="{2AEC584F-C4E5-4B7A-A1A2-FD3B11933010}" type="pres">
      <dgm:prSet presAssocID="{0F4F0AFF-6244-4803-8FA0-5DF1B4E6AF7D}" presName="linearProcess" presStyleCnt="0"/>
      <dgm:spPr/>
    </dgm:pt>
    <dgm:pt modelId="{1442AE3C-B8AF-4E74-9543-442594819F8B}" type="pres">
      <dgm:prSet presAssocID="{FA38F19F-3F88-41A9-BAF6-CA677CCABE01}" presName="textNode" presStyleLbl="node1" presStyleIdx="0" presStyleCnt="1" custScaleX="74770" custScaleY="226351" custLinFactNeighborX="-5604" custLinFactNeighborY="-3988">
        <dgm:presLayoutVars>
          <dgm:bulletEnabled val="1"/>
        </dgm:presLayoutVars>
      </dgm:prSet>
      <dgm:spPr/>
    </dgm:pt>
  </dgm:ptLst>
  <dgm:cxnLst>
    <dgm:cxn modelId="{7D0D3F42-5439-4C11-9B76-236DAF6EB342}" type="presOf" srcId="{0F4F0AFF-6244-4803-8FA0-5DF1B4E6AF7D}" destId="{26D87C02-C732-42F3-9674-D68826A0019E}" srcOrd="0" destOrd="0" presId="urn:microsoft.com/office/officeart/2005/8/layout/hProcess9"/>
    <dgm:cxn modelId="{D1B813AE-7729-4741-B576-6D10B1303FCC}" type="presOf" srcId="{FA38F19F-3F88-41A9-BAF6-CA677CCABE01}" destId="{1442AE3C-B8AF-4E74-9543-442594819F8B}" srcOrd="0" destOrd="0" presId="urn:microsoft.com/office/officeart/2005/8/layout/hProcess9"/>
    <dgm:cxn modelId="{8DE9F8C7-E10A-4E6E-B9B2-339322D2629C}" srcId="{0F4F0AFF-6244-4803-8FA0-5DF1B4E6AF7D}" destId="{FA38F19F-3F88-41A9-BAF6-CA677CCABE01}" srcOrd="0" destOrd="0" parTransId="{79BF9AC0-04A8-4F66-B728-2A95B0ED0414}" sibTransId="{36FCA4F6-7EE8-4FC7-A995-0649DE449C6C}"/>
    <dgm:cxn modelId="{4E561432-F150-4242-8512-D278979E0D94}" type="presParOf" srcId="{26D87C02-C732-42F3-9674-D68826A0019E}" destId="{0B643BE0-8975-4AEC-8753-6768D0261E1B}" srcOrd="0" destOrd="0" presId="urn:microsoft.com/office/officeart/2005/8/layout/hProcess9"/>
    <dgm:cxn modelId="{A5517B80-0213-4E48-BC3C-280EF41E32E3}" type="presParOf" srcId="{26D87C02-C732-42F3-9674-D68826A0019E}" destId="{2AEC584F-C4E5-4B7A-A1A2-FD3B11933010}" srcOrd="1" destOrd="0" presId="urn:microsoft.com/office/officeart/2005/8/layout/hProcess9"/>
    <dgm:cxn modelId="{0B4B55FA-FA4B-428E-86F6-89D132413F84}" type="presParOf" srcId="{2AEC584F-C4E5-4B7A-A1A2-FD3B11933010}" destId="{1442AE3C-B8AF-4E74-9543-442594819F8B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3187C-9716-474A-A20D-D4A251AB0388}">
      <dsp:nvSpPr>
        <dsp:cNvPr id="0" name=""/>
        <dsp:cNvSpPr/>
      </dsp:nvSpPr>
      <dsp:spPr>
        <a:xfrm>
          <a:off x="1553" y="163127"/>
          <a:ext cx="1588906" cy="145167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Skeena" pitchFamily="2" charset="0"/>
            </a:rPr>
            <a:t>HL-LHC upgrade</a:t>
          </a:r>
          <a:endParaRPr lang="en-GB" sz="1400" b="1" kern="1200" dirty="0">
            <a:solidFill>
              <a:schemeClr val="tx1"/>
            </a:solidFill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 WP13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 WP5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 WP14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 WP17</a:t>
          </a:r>
          <a:endParaRPr lang="en-GB" sz="1400" kern="1200" dirty="0">
            <a:latin typeface="Skeena" pitchFamily="2" charset="0"/>
          </a:endParaRPr>
        </a:p>
      </dsp:txBody>
      <dsp:txXfrm>
        <a:off x="1553" y="163127"/>
        <a:ext cx="1588906" cy="14516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B0B8F-7472-4EC5-9E21-9BED374BF879}">
      <dsp:nvSpPr>
        <dsp:cNvPr id="0" name=""/>
        <dsp:cNvSpPr/>
      </dsp:nvSpPr>
      <dsp:spPr>
        <a:xfrm>
          <a:off x="1265" y="180415"/>
          <a:ext cx="2588442" cy="199345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Skeena" pitchFamily="2" charset="0"/>
            </a:rPr>
            <a:t>Maintenance &amp; Operation</a:t>
          </a:r>
          <a:endParaRPr lang="en-GB" sz="1400" b="1" kern="1200" dirty="0">
            <a:solidFill>
              <a:schemeClr val="tx1"/>
            </a:solidFill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Cryogenics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Cooling and ventilation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chemeClr val="tx1"/>
              </a:solidFill>
              <a:latin typeface="Skeena" pitchFamily="2" charset="0"/>
            </a:rPr>
            <a:t>Vacuum</a:t>
          </a:r>
          <a:endParaRPr lang="en-GB" sz="1400" kern="1200" dirty="0">
            <a:solidFill>
              <a:schemeClr val="tx1"/>
            </a:solidFill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Electrical systems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Survey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Optics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…</a:t>
          </a:r>
          <a:endParaRPr lang="en-GB" sz="1400" kern="1200" dirty="0">
            <a:latin typeface="Skeena" pitchFamily="2" charset="0"/>
          </a:endParaRPr>
        </a:p>
      </dsp:txBody>
      <dsp:txXfrm>
        <a:off x="1265" y="180415"/>
        <a:ext cx="2588442" cy="19934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FFF8F-E145-4135-98B1-E9A6630854C4}">
      <dsp:nvSpPr>
        <dsp:cNvPr id="0" name=""/>
        <dsp:cNvSpPr/>
      </dsp:nvSpPr>
      <dsp:spPr>
        <a:xfrm>
          <a:off x="1" y="378"/>
          <a:ext cx="2298270" cy="11904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Skeena" pitchFamily="2" charset="0"/>
            </a:rPr>
            <a:t>Consolidation &amp; other</a:t>
          </a:r>
          <a:endParaRPr lang="en-GB" sz="1400" b="1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 Optical fibre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 Telecom cable campaign</a:t>
          </a:r>
          <a:endParaRPr lang="en-GB" sz="1400" kern="1200" dirty="0">
            <a:latin typeface="Skeena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Skeena" pitchFamily="2" charset="0"/>
            </a:rPr>
            <a:t>…</a:t>
          </a:r>
          <a:endParaRPr lang="en-GB" sz="1400" kern="1200" dirty="0">
            <a:latin typeface="Skeena" pitchFamily="2" charset="0"/>
          </a:endParaRPr>
        </a:p>
      </dsp:txBody>
      <dsp:txXfrm>
        <a:off x="1" y="378"/>
        <a:ext cx="2298270" cy="11904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C0C8A1-C161-48C1-A43B-1C1A12D501A5}">
      <dsp:nvSpPr>
        <dsp:cNvPr id="0" name=""/>
        <dsp:cNvSpPr/>
      </dsp:nvSpPr>
      <dsp:spPr>
        <a:xfrm>
          <a:off x="2221119" y="58410"/>
          <a:ext cx="2034810" cy="265796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rgbClr val="1E5AAE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Skeena" pitchFamily="2" charset="0"/>
            </a:rPr>
            <a:t>TE/VSC/BVO</a:t>
          </a:r>
          <a:endParaRPr lang="en-GB" sz="1400" b="1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G.Bregliozzi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b="0" kern="1200" dirty="0">
              <a:latin typeface="Skeena" pitchFamily="2" charset="0"/>
            </a:rPr>
            <a:t>J.Sestak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J.Finelle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 err="1">
              <a:latin typeface="Skeena" pitchFamily="2" charset="0"/>
            </a:rPr>
            <a:t>G.Cattenoz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K.Owens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 err="1">
              <a:latin typeface="Skeena" pitchFamily="2" charset="0"/>
            </a:rPr>
            <a:t>N.Zelko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 err="1">
              <a:latin typeface="Skeena" pitchFamily="2" charset="0"/>
            </a:rPr>
            <a:t>K.Henneli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 err="1">
              <a:latin typeface="Skeena" pitchFamily="2" charset="0"/>
            </a:rPr>
            <a:t>E.Page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J.Hansen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 err="1">
              <a:latin typeface="Skeena" pitchFamily="2" charset="0"/>
            </a:rPr>
            <a:t>O.Santos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 err="1">
              <a:latin typeface="Skeena" pitchFamily="2" charset="0"/>
            </a:rPr>
            <a:t>I.Wevers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…and more</a:t>
          </a:r>
          <a:endParaRPr lang="en-GB" sz="1100" b="0" kern="1200" dirty="0">
            <a:latin typeface="Skeena" pitchFamily="2" charset="0"/>
          </a:endParaRPr>
        </a:p>
      </dsp:txBody>
      <dsp:txXfrm>
        <a:off x="2221119" y="58410"/>
        <a:ext cx="2034810" cy="2657967"/>
      </dsp:txXfrm>
    </dsp:sp>
    <dsp:sp modelId="{0C561B2D-9FFD-4004-BD34-0C115086CC55}">
      <dsp:nvSpPr>
        <dsp:cNvPr id="0" name=""/>
        <dsp:cNvSpPr/>
      </dsp:nvSpPr>
      <dsp:spPr>
        <a:xfrm>
          <a:off x="4391651" y="59118"/>
          <a:ext cx="2034810" cy="9231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rgbClr val="1E5AAE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Skeena" pitchFamily="2" charset="0"/>
            </a:rPr>
            <a:t>TE/VSC/ICM</a:t>
          </a:r>
          <a:endParaRPr lang="en-GB" sz="1400" b="1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L.Zygaropoulos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J.De la Gama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I.Lobato</a:t>
          </a:r>
          <a:endParaRPr lang="en-GB" sz="1200" b="0" kern="1200" dirty="0">
            <a:latin typeface="Skeena" pitchFamily="2" charset="0"/>
          </a:endParaRPr>
        </a:p>
      </dsp:txBody>
      <dsp:txXfrm>
        <a:off x="4391651" y="59118"/>
        <a:ext cx="2034810" cy="923161"/>
      </dsp:txXfrm>
    </dsp:sp>
    <dsp:sp modelId="{F25EEEA2-E87A-4E3C-8C5C-8B56E8E77BD1}">
      <dsp:nvSpPr>
        <dsp:cNvPr id="0" name=""/>
        <dsp:cNvSpPr/>
      </dsp:nvSpPr>
      <dsp:spPr>
        <a:xfrm>
          <a:off x="4390430" y="1127754"/>
          <a:ext cx="2034810" cy="70192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rgbClr val="1E5AAE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Skeena" pitchFamily="2" charset="0"/>
            </a:rPr>
            <a:t>FSU</a:t>
          </a:r>
          <a:endParaRPr lang="en-GB" sz="1400" b="1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D.Digonzelli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C.Moreillon</a:t>
          </a:r>
          <a:endParaRPr lang="en-GB" sz="1200" b="0" kern="1200" dirty="0">
            <a:latin typeface="Skeena" pitchFamily="2" charset="0"/>
          </a:endParaRPr>
        </a:p>
      </dsp:txBody>
      <dsp:txXfrm>
        <a:off x="4390430" y="1127754"/>
        <a:ext cx="2034810" cy="701924"/>
      </dsp:txXfrm>
    </dsp:sp>
    <dsp:sp modelId="{B87FC6FB-3997-446C-B36E-F3C6505FF3B8}">
      <dsp:nvSpPr>
        <dsp:cNvPr id="0" name=""/>
        <dsp:cNvSpPr/>
      </dsp:nvSpPr>
      <dsp:spPr>
        <a:xfrm>
          <a:off x="4391814" y="1965557"/>
          <a:ext cx="2034810" cy="75228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rgbClr val="1E5AAE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Skeena" pitchFamily="2" charset="0"/>
            </a:rPr>
            <a:t>Industrial support</a:t>
          </a:r>
          <a:endParaRPr lang="en-GB" sz="1400" b="1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P.Caseiro</a:t>
          </a:r>
          <a:endParaRPr lang="en-GB" sz="1200" b="0" kern="1200" dirty="0">
            <a:latin typeface="Skeena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0" kern="1200" dirty="0">
              <a:latin typeface="Skeena" pitchFamily="2" charset="0"/>
            </a:rPr>
            <a:t>P.Ouvrier</a:t>
          </a:r>
          <a:endParaRPr lang="en-GB" sz="1200" b="0" kern="1200" dirty="0">
            <a:latin typeface="Skeena" pitchFamily="2" charset="0"/>
          </a:endParaRPr>
        </a:p>
      </dsp:txBody>
      <dsp:txXfrm>
        <a:off x="4391814" y="1965557"/>
        <a:ext cx="2034810" cy="7522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43BE0-8975-4AEC-8753-6768D0261E1B}">
      <dsp:nvSpPr>
        <dsp:cNvPr id="0" name=""/>
        <dsp:cNvSpPr/>
      </dsp:nvSpPr>
      <dsp:spPr>
        <a:xfrm>
          <a:off x="517876" y="0"/>
          <a:ext cx="5869272" cy="33991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7A6857-BD8F-43CB-B96C-6005110AC7C7}">
      <dsp:nvSpPr>
        <dsp:cNvPr id="0" name=""/>
        <dsp:cNvSpPr/>
      </dsp:nvSpPr>
      <dsp:spPr>
        <a:xfrm>
          <a:off x="0" y="482910"/>
          <a:ext cx="1929179" cy="2433279"/>
        </a:xfrm>
        <a:prstGeom prst="roundRect">
          <a:avLst/>
        </a:prstGeom>
        <a:solidFill>
          <a:srgbClr val="C00000"/>
        </a:solidFill>
        <a:ln>
          <a:solidFill>
            <a:schemeClr val="tx1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Skeena" pitchFamily="2" charset="0"/>
            </a:rPr>
            <a:t>Preparation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Skeena" pitchFamily="2" charset="0"/>
            </a:rPr>
            <a:t>- ECR / ARR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Skeena" pitchFamily="2" charset="0"/>
            </a:rPr>
            <a:t>- Layout modification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Skeena" pitchFamily="2" charset="0"/>
            </a:rPr>
            <a:t>- Integration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Skeena" pitchFamily="2" charset="0"/>
            </a:rPr>
            <a:t>- IMPACT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Skeena" pitchFamily="2" charset="0"/>
            </a:rPr>
            <a:t>- VIC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Skeena" pitchFamily="2" charset="0"/>
            </a:rPr>
            <a:t>- Logistics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Skeena" pitchFamily="2" charset="0"/>
            </a:rPr>
            <a:t>- WOs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Skeena" pitchFamily="2" charset="0"/>
            </a:rPr>
            <a:t>…</a:t>
          </a:r>
        </a:p>
      </dsp:txBody>
      <dsp:txXfrm>
        <a:off x="94175" y="577085"/>
        <a:ext cx="1740829" cy="2244929"/>
      </dsp:txXfrm>
    </dsp:sp>
    <dsp:sp modelId="{1442AE3C-B8AF-4E74-9543-442594819F8B}">
      <dsp:nvSpPr>
        <dsp:cNvPr id="0" name=""/>
        <dsp:cNvSpPr/>
      </dsp:nvSpPr>
      <dsp:spPr>
        <a:xfrm>
          <a:off x="2012163" y="1223533"/>
          <a:ext cx="1225098" cy="725163"/>
        </a:xfrm>
        <a:prstGeom prst="roundRect">
          <a:avLst/>
        </a:prstGeom>
        <a:solidFill>
          <a:schemeClr val="accent2"/>
        </a:solidFill>
        <a:ln>
          <a:solidFill>
            <a:schemeClr val="tx1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Skeena" pitchFamily="2" charset="0"/>
            </a:rPr>
            <a:t>Mechanical intervention</a:t>
          </a:r>
        </a:p>
      </dsp:txBody>
      <dsp:txXfrm>
        <a:off x="2047563" y="1258933"/>
        <a:ext cx="1154298" cy="654363"/>
      </dsp:txXfrm>
    </dsp:sp>
    <dsp:sp modelId="{7B17BCAD-E7DF-479C-9840-E3C205F77542}">
      <dsp:nvSpPr>
        <dsp:cNvPr id="0" name=""/>
        <dsp:cNvSpPr/>
      </dsp:nvSpPr>
      <dsp:spPr>
        <a:xfrm>
          <a:off x="3334443" y="1274601"/>
          <a:ext cx="979231" cy="640240"/>
        </a:xfrm>
        <a:prstGeom prst="roundRect">
          <a:avLst/>
        </a:prstGeom>
        <a:solidFill>
          <a:schemeClr val="accent6"/>
        </a:solidFill>
        <a:ln>
          <a:solidFill>
            <a:schemeClr val="tx1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Skeena" pitchFamily="2" charset="0"/>
            </a:rPr>
            <a:t>Quality control 1</a:t>
          </a:r>
        </a:p>
      </dsp:txBody>
      <dsp:txXfrm>
        <a:off x="3365697" y="1305855"/>
        <a:ext cx="916723" cy="577732"/>
      </dsp:txXfrm>
    </dsp:sp>
    <dsp:sp modelId="{4D8D38C6-8C41-4BA0-80B6-0205526A7AA9}">
      <dsp:nvSpPr>
        <dsp:cNvPr id="0" name=""/>
        <dsp:cNvSpPr/>
      </dsp:nvSpPr>
      <dsp:spPr>
        <a:xfrm>
          <a:off x="4425201" y="1109099"/>
          <a:ext cx="1357354" cy="1095461"/>
        </a:xfrm>
        <a:prstGeom prst="roundRect">
          <a:avLst/>
        </a:prstGeom>
        <a:solidFill>
          <a:schemeClr val="accent4"/>
        </a:solidFill>
        <a:ln>
          <a:solidFill>
            <a:schemeClr val="tx1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u="none" kern="1200" dirty="0">
              <a:solidFill>
                <a:schemeClr val="tx1"/>
              </a:solidFill>
              <a:latin typeface="Skeena" pitchFamily="2" charset="0"/>
            </a:rPr>
            <a:t>Vacuum reconditioning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u="none" kern="1200" dirty="0">
              <a:solidFill>
                <a:schemeClr val="tx1"/>
              </a:solidFill>
              <a:latin typeface="Skeena" pitchFamily="2" charset="0"/>
            </a:rPr>
            <a:t>- Pump-down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u="none" kern="1200" dirty="0">
              <a:solidFill>
                <a:schemeClr val="tx1"/>
              </a:solidFill>
              <a:latin typeface="Skeena" pitchFamily="2" charset="0"/>
            </a:rPr>
            <a:t>- NEG activation</a:t>
          </a:r>
        </a:p>
      </dsp:txBody>
      <dsp:txXfrm>
        <a:off x="4478677" y="1162575"/>
        <a:ext cx="1250402" cy="988509"/>
      </dsp:txXfrm>
    </dsp:sp>
    <dsp:sp modelId="{47DF7A1C-26BD-4D04-8432-B60AED4A15A2}">
      <dsp:nvSpPr>
        <dsp:cNvPr id="0" name=""/>
        <dsp:cNvSpPr/>
      </dsp:nvSpPr>
      <dsp:spPr>
        <a:xfrm>
          <a:off x="5857257" y="1319197"/>
          <a:ext cx="960338" cy="622592"/>
        </a:xfrm>
        <a:prstGeom prst="roundRect">
          <a:avLst/>
        </a:prstGeom>
        <a:solidFill>
          <a:schemeClr val="accent6"/>
        </a:solidFill>
        <a:ln>
          <a:solidFill>
            <a:schemeClr val="tx1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Skeena" pitchFamily="2" charset="0"/>
            </a:rPr>
            <a:t>Quality control 2</a:t>
          </a:r>
        </a:p>
      </dsp:txBody>
      <dsp:txXfrm>
        <a:off x="5887649" y="1349589"/>
        <a:ext cx="899554" cy="5618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43BE0-8975-4AEC-8753-6768D0261E1B}">
      <dsp:nvSpPr>
        <dsp:cNvPr id="0" name=""/>
        <dsp:cNvSpPr/>
      </dsp:nvSpPr>
      <dsp:spPr>
        <a:xfrm>
          <a:off x="234435" y="0"/>
          <a:ext cx="2656940" cy="62081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42AE3C-B8AF-4E74-9543-442594819F8B}">
      <dsp:nvSpPr>
        <dsp:cNvPr id="0" name=""/>
        <dsp:cNvSpPr/>
      </dsp:nvSpPr>
      <dsp:spPr>
        <a:xfrm>
          <a:off x="1012806" y="19459"/>
          <a:ext cx="956778" cy="562085"/>
        </a:xfrm>
        <a:prstGeom prst="roundRect">
          <a:avLst/>
        </a:prstGeom>
        <a:solidFill>
          <a:srgbClr val="1E5AAE"/>
        </a:solidFill>
        <a:ln>
          <a:solidFill>
            <a:schemeClr val="tx1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100" b="0" kern="1200" dirty="0">
              <a:solidFill>
                <a:schemeClr val="tx1"/>
              </a:solidFill>
              <a:latin typeface="Skeena" pitchFamily="2" charset="0"/>
            </a:rPr>
            <a:t> </a:t>
          </a:r>
          <a:r>
            <a:rPr lang="en-US" sz="1100" b="1" kern="1200" dirty="0">
              <a:solidFill>
                <a:schemeClr val="tx1"/>
              </a:solidFill>
              <a:latin typeface="Skeena" pitchFamily="2" charset="0"/>
            </a:rPr>
            <a:t>Vacuum controls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100" b="0" kern="1200" dirty="0">
              <a:solidFill>
                <a:schemeClr val="tx1"/>
              </a:solidFill>
              <a:latin typeface="Skeena" pitchFamily="2" charset="0"/>
            </a:rPr>
            <a:t>(ICM) </a:t>
          </a:r>
        </a:p>
      </dsp:txBody>
      <dsp:txXfrm>
        <a:off x="1040245" y="46898"/>
        <a:ext cx="901900" cy="507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9DCD990-8912-4A48-A4CA-67A81003AC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F36E2-DA6E-49E3-86C4-1684A38683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4DE88B-8258-41F7-99ED-40370FC7A6B8}" type="datetimeFigureOut">
              <a:rPr lang="en-GB" smtClean="0"/>
              <a:t>03/07/2023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BA66B-A035-4FA5-A600-A8BA87BF984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dirty="0"/>
              <a:t>DASDAS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4F9B9E-45B3-4ACD-872B-EBBB66ED8E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7EFB0-B4E7-4DAD-B27B-8544AF7C4E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5415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7-03T16:03:51.610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0,'716'0,"-709"0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16T14:32:34.455"/>
    </inkml:context>
    <inkml:brush xml:id="br0">
      <inkml:brushProperty name="width" value="0.3" units="cm"/>
      <inkml:brushProperty name="height" value="0.6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1,'146'14,"-67"-15,-67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16T14:32:36.609"/>
    </inkml:context>
    <inkml:brush xml:id="br0">
      <inkml:brushProperty name="width" value="0.3" units="cm"/>
      <inkml:brushProperty name="height" value="0.6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1,'5'0,"5"0,4 0,2 0,0 0,0 0,-1 0,-1 0,0 0,0 0,-1 0,-2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16T14:32:39.523"/>
    </inkml:context>
    <inkml:brush xml:id="br0">
      <inkml:brushProperty name="width" value="0.3" units="cm"/>
      <inkml:brushProperty name="height" value="0.6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1,'2'0,"1"2,2 1,3 0,1-1,3 0,0-1,2-1,-1 1,1-1,-3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16T14:32:42.486"/>
    </inkml:context>
    <inkml:brush xml:id="br0">
      <inkml:brushProperty name="width" value="0.3" units="cm"/>
      <inkml:brushProperty name="height" value="0.6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1,'3'0,"2"0,3 0,2 0,2 0,1 0,1 0,-2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24T05:03:09.557"/>
    </inkml:context>
    <inkml:brush xml:id="br0">
      <inkml:brushProperty name="width" value="0.3" units="cm"/>
      <inkml:brushProperty name="height" value="0.6" units="cm"/>
      <inkml:brushProperty name="color" value="#81AB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24T05:03:11.072"/>
    </inkml:context>
    <inkml:brush xml:id="br0">
      <inkml:brushProperty name="width" value="0.3" units="cm"/>
      <inkml:brushProperty name="height" value="0.6" units="cm"/>
      <inkml:brushProperty name="color" value="#81AB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24T05:03:20.559"/>
    </inkml:context>
    <inkml:brush xml:id="br0">
      <inkml:brushProperty name="width" value="0.3" units="cm"/>
      <inkml:brushProperty name="height" value="0.6" units="cm"/>
      <inkml:brushProperty name="color" value="#B6E084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25T19:43:06.090"/>
    </inkml:context>
    <inkml:brush xml:id="br0">
      <inkml:brushProperty name="width" value="0.3" units="cm"/>
      <inkml:brushProperty name="height" value="0.6" units="cm"/>
      <inkml:brushProperty name="color" value="#D9AE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2,'178'-2,"182"4,981 9,-810-14,107 12,-627-9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7-03T16:03:53.790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1,'739'0,"-730"0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7-03T16:04:01.267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1,'437'0,"-428"0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7-03T16:04:03.947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0,'451'0,"-444"0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7-03T16:04:07.268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10,'389'-9,"-319"9,-62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7-03T16:04:24.356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0,'1757'0,"-1750"0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7-03T16:10:50.695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1,'887'0,"-871"0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23T08:11:17.453"/>
    </inkml:context>
    <inkml:brush xml:id="br0">
      <inkml:brushProperty name="width" value="0.3" units="cm"/>
      <inkml:brushProperty name="height" value="0.6" units="cm"/>
      <inkml:brushProperty name="color" value="#FFB069"/>
      <inkml:brushProperty name="tip" value="rectangle"/>
      <inkml:brushProperty name="rasterOp" value="maskPen"/>
      <inkml:brushProperty name="ignorePressure" value="1"/>
    </inkml:brush>
  </inkml:definitions>
  <inkml:trace contextRef="#ctx0" brushRef="#br0">1 35,'9'0,"50"0,86-10,-85 4,0 4,67 4,-17 1,2139-3,-2118-14,-116 15,28-2,0 2,0 3,70 13,-102-14,-2-2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5-23T08:20:05.382"/>
    </inkml:context>
    <inkml:brush xml:id="br0">
      <inkml:brushProperty name="width" value="0.3" units="cm"/>
      <inkml:brushProperty name="height" value="0.6" units="cm"/>
      <inkml:brushProperty name="color" value="#B6E084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0,'160'18,"245"-19,-390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31257-EEEF-4BD1-B861-E38D11131B09}" type="datetimeFigureOut">
              <a:rPr lang="en-GB" smtClean="0"/>
              <a:t>03/07/2023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dirty="0"/>
              <a:t>DASDAS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583AE-2961-4607-A580-2013DC147CF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4244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583AE-2961-4607-A580-2013DC147CFB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923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583AE-2961-4607-A580-2013DC147CFB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774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583AE-2961-4607-A580-2013DC147CFB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07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583AE-2961-4607-A580-2013DC147CFB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002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583AE-2961-4607-A580-2013DC147CFB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158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583AE-2961-4607-A580-2013DC147CFB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75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583AE-2961-4607-A580-2013DC147CFB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829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583AE-2961-4607-A580-2013DC147CFB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965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DE52-D109-460C-A916-70AD0BAAAB79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0157-2225-4C41-9F66-B97E68781C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61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8D1E-5254-4D85-8329-93A1B6824BCB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0157-2225-4C41-9F66-B97E68781C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370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A8518-41C0-4ED9-BD18-571B39B1B906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9696-22CE-4F54-8E19-B580EAD519D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898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5D912-8D22-42CF-8C76-14BA10C09905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0157-2225-4C41-9F66-B97E68781C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761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6A9A-FD91-45ED-95D6-883BB7BD6A61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9696-22CE-4F54-8E19-B580EAD519D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10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8C5E7-5F42-4AD6-82F5-AD0FFC7BCF91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9696-22CE-4F54-8E19-B580EAD519D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46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43DB-405A-4599-8447-E17476203C23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9696-22CE-4F54-8E19-B580EAD519D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075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CB7B8-768F-49B3-A028-9BA7C038F4C2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0157-2225-4C41-9F66-B97E68781C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934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9184-E568-4A9E-B0DC-92D0FE601C88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0157-2225-4C41-9F66-B97E68781C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447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7DE5-92AC-4179-A99B-514594AF1413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LHC - YETS 2021-2022            TE-VSC-BVO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9696-22CE-4F54-8E19-B580EAD519D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7835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DFE5-6CB9-43FD-A7CE-D428F081B78F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LHC - YETS 2021-2022            TE-VSC-BVO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9696-22CE-4F54-8E19-B580EAD519D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2347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1A2CF-57A4-47C1-9628-2A6A2A228006}" type="datetime1">
              <a:rPr lang="en-GB" smtClean="0"/>
              <a:t>03/07/2023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LHC - YETS 2021-2022            TE-VSC-BVO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69696-22CE-4F54-8E19-B580EAD519D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70C4AF-828B-89C5-1447-CD4297A29179}"/>
              </a:ext>
            </a:extLst>
          </p:cNvPr>
          <p:cNvSpPr/>
          <p:nvPr userDrawn="1"/>
        </p:nvSpPr>
        <p:spPr>
          <a:xfrm>
            <a:off x="0" y="6356350"/>
            <a:ext cx="9144000" cy="5016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Logo.png">
            <a:extLst>
              <a:ext uri="{FF2B5EF4-FFF2-40B4-BE49-F238E27FC236}">
                <a16:creationId xmlns:a16="http://schemas.microsoft.com/office/drawing/2014/main" id="{EB854194-E231-01A4-773A-FA7ABE02B51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43" y="6395699"/>
            <a:ext cx="640523" cy="435649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B579BC4-A271-784E-1AD5-C602EF8AE0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" y="6395699"/>
            <a:ext cx="439310" cy="43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76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hyperlink" Target="https://www.youtube.com/watch?v=6-ZBxHmxM0Y" TargetMode="External"/><Relationship Id="rId7" Type="http://schemas.openxmlformats.org/officeDocument/2006/relationships/image" Target="../media/image37.png"/><Relationship Id="rId2" Type="http://schemas.openxmlformats.org/officeDocument/2006/relationships/hyperlink" Target="https://indico.cern.ch/event/1251749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microsoft.com/office/2007/relationships/hdphoto" Target="../media/hdphoto1.wdp"/><Relationship Id="rId4" Type="http://schemas.openxmlformats.org/officeDocument/2006/relationships/image" Target="../media/image34.png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9.png"/><Relationship Id="rId7" Type="http://schemas.openxmlformats.org/officeDocument/2006/relationships/image" Target="../media/image50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1.png"/><Relationship Id="rId5" Type="http://schemas.openxmlformats.org/officeDocument/2006/relationships/customXml" Target="../ink/ink8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microsoft.com/office/2007/relationships/hdphoto" Target="../media/hdphoto3.wdp"/><Relationship Id="rId7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400.png"/><Relationship Id="rId4" Type="http://schemas.openxmlformats.org/officeDocument/2006/relationships/customXml" Target="../ink/ink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13" Type="http://schemas.openxmlformats.org/officeDocument/2006/relationships/customXml" Target="../ink/ink14.xml"/><Relationship Id="rId18" Type="http://schemas.openxmlformats.org/officeDocument/2006/relationships/image" Target="../media/image60.png"/><Relationship Id="rId3" Type="http://schemas.microsoft.com/office/2007/relationships/hdphoto" Target="../media/hdphoto4.wdp"/><Relationship Id="rId7" Type="http://schemas.openxmlformats.org/officeDocument/2006/relationships/image" Target="../media/image280.png"/><Relationship Id="rId12" Type="http://schemas.openxmlformats.org/officeDocument/2006/relationships/image" Target="../media/image59.png"/><Relationship Id="rId17" Type="http://schemas.openxmlformats.org/officeDocument/2006/relationships/image" Target="../media/image330.png"/><Relationship Id="rId2" Type="http://schemas.openxmlformats.org/officeDocument/2006/relationships/image" Target="../media/image58.png"/><Relationship Id="rId16" Type="http://schemas.openxmlformats.org/officeDocument/2006/relationships/customXml" Target="../ink/ink16.xml"/><Relationship Id="rId20" Type="http://schemas.openxmlformats.org/officeDocument/2006/relationships/customXml" Target="../ink/ink1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1.xml"/><Relationship Id="rId11" Type="http://schemas.openxmlformats.org/officeDocument/2006/relationships/image" Target="../media/image300.png"/><Relationship Id="rId24" Type="http://schemas.openxmlformats.org/officeDocument/2006/relationships/image" Target="../media/image63.jpeg"/><Relationship Id="rId5" Type="http://schemas.openxmlformats.org/officeDocument/2006/relationships/image" Target="../media/image270.png"/><Relationship Id="rId15" Type="http://schemas.openxmlformats.org/officeDocument/2006/relationships/customXml" Target="../ink/ink15.xml"/><Relationship Id="rId23" Type="http://schemas.openxmlformats.org/officeDocument/2006/relationships/image" Target="../media/image62.jpeg"/><Relationship Id="rId10" Type="http://schemas.openxmlformats.org/officeDocument/2006/relationships/customXml" Target="../ink/ink13.xml"/><Relationship Id="rId19" Type="http://schemas.openxmlformats.org/officeDocument/2006/relationships/image" Target="../media/image61.jpeg"/><Relationship Id="rId4" Type="http://schemas.openxmlformats.org/officeDocument/2006/relationships/customXml" Target="../ink/ink10.xml"/><Relationship Id="rId9" Type="http://schemas.openxmlformats.org/officeDocument/2006/relationships/image" Target="../media/image290.png"/><Relationship Id="rId14" Type="http://schemas.openxmlformats.org/officeDocument/2006/relationships/image" Target="../media/image320.png"/><Relationship Id="rId22" Type="http://schemas.openxmlformats.org/officeDocument/2006/relationships/image" Target="../media/image3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microsoft.com/office/2007/relationships/hdphoto" Target="../media/hdphoto5.wdp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4.pn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10" Type="http://schemas.openxmlformats.org/officeDocument/2006/relationships/image" Target="../media/image81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jpe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8.pn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customXml" Target="../ink/ink5.xml"/><Relationship Id="rId18" Type="http://schemas.openxmlformats.org/officeDocument/2006/relationships/image" Target="../media/image27.png"/><Relationship Id="rId3" Type="http://schemas.openxmlformats.org/officeDocument/2006/relationships/image" Target="../media/image19.gif"/><Relationship Id="rId7" Type="http://schemas.openxmlformats.org/officeDocument/2006/relationships/customXml" Target="../ink/ink2.xml"/><Relationship Id="rId12" Type="http://schemas.openxmlformats.org/officeDocument/2006/relationships/image" Target="../media/image24.png"/><Relationship Id="rId17" Type="http://schemas.openxmlformats.org/officeDocument/2006/relationships/customXml" Target="../ink/ink7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customXml" Target="../ink/ink3.xml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group of people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3C3135AB-EAD4-023E-7817-DBE7973C50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4" b="30213"/>
          <a:stretch/>
        </p:blipFill>
        <p:spPr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5E94EC0-EEF0-F760-C17D-91EB56CF9B4F}"/>
              </a:ext>
            </a:extLst>
          </p:cNvPr>
          <p:cNvSpPr txBox="1">
            <a:spLocks/>
          </p:cNvSpPr>
          <p:nvPr/>
        </p:nvSpPr>
        <p:spPr>
          <a:xfrm>
            <a:off x="1893370" y="4091651"/>
            <a:ext cx="6054875" cy="1150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YETS 2022-2023</a:t>
            </a:r>
          </a:p>
          <a:p>
            <a:pPr>
              <a:spcAft>
                <a:spcPts val="600"/>
              </a:spcAft>
            </a:pPr>
            <a:r>
              <a:rPr lang="en-US" sz="36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LHC Beam vacuum activities</a:t>
            </a:r>
          </a:p>
          <a:p>
            <a:pPr>
              <a:spcAft>
                <a:spcPts val="600"/>
              </a:spcAft>
            </a:pPr>
            <a:endParaRPr lang="en-US" sz="3000" dirty="0">
              <a:latin typeface="+mn-lt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1867D-FC26-B895-82F2-7B9BA147A5E3}"/>
              </a:ext>
            </a:extLst>
          </p:cNvPr>
          <p:cNvSpPr txBox="1"/>
          <p:nvPr/>
        </p:nvSpPr>
        <p:spPr>
          <a:xfrm>
            <a:off x="5700036" y="4667145"/>
            <a:ext cx="398688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Skeena" pitchFamily="2" charset="0"/>
              <a:ea typeface="+mn-ea"/>
              <a:cs typeface="+mn-cs"/>
            </a:endParaRPr>
          </a:p>
          <a:p>
            <a:pPr>
              <a:spcAft>
                <a:spcPts val="600"/>
              </a:spcAft>
            </a:pPr>
            <a:r>
              <a:rPr lang="en-US" dirty="0">
                <a:latin typeface="Skeena" pitchFamily="2" charset="0"/>
                <a:ea typeface="+mn-ea"/>
                <a:cs typeface="+mn-cs"/>
              </a:rPr>
              <a:t>Cesar Vazquez Pelaez  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Skeena" pitchFamily="2" charset="0"/>
              </a:rPr>
              <a:t>on behalf of </a:t>
            </a:r>
            <a:r>
              <a:rPr lang="en-US" dirty="0">
                <a:latin typeface="Skeena" pitchFamily="2" charset="0"/>
                <a:ea typeface="+mn-ea"/>
                <a:cs typeface="+mn-cs"/>
              </a:rPr>
              <a:t>TE/VSC/BVO </a:t>
            </a:r>
          </a:p>
          <a:p>
            <a:pPr>
              <a:spcAft>
                <a:spcPts val="600"/>
              </a:spcAft>
            </a:pPr>
            <a:endParaRPr lang="en-US" dirty="0">
              <a:latin typeface="Skeena" pitchFamily="2" charset="0"/>
            </a:endParaRPr>
          </a:p>
          <a:p>
            <a:pPr>
              <a:spcAft>
                <a:spcPts val="600"/>
              </a:spcAft>
            </a:pPr>
            <a:r>
              <a:rPr lang="en-US" dirty="0">
                <a:latin typeface="Skeena" pitchFamily="2" charset="0"/>
                <a:ea typeface="+mn-ea"/>
                <a:cs typeface="+mn-cs"/>
              </a:rPr>
              <a:t>04.07.2023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6A31DF8-E154-7481-3ECF-67E7A275E6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60" y="6123777"/>
            <a:ext cx="597829" cy="60737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FCDA4DB-BE11-9E3D-E10D-205E4E87F8AC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0059" y="6123776"/>
            <a:ext cx="862635" cy="60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6378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24218" y="17683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LSS4 | BGC Phase II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267CFE-1C0A-41EE-3DD4-6155EE21C9E3}"/>
              </a:ext>
            </a:extLst>
          </p:cNvPr>
          <p:cNvSpPr txBox="1"/>
          <p:nvPr/>
        </p:nvSpPr>
        <p:spPr>
          <a:xfrm>
            <a:off x="7464037" y="1159998"/>
            <a:ext cx="1577641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Skeena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See Cristina’s seminar</a:t>
            </a:r>
          </a:p>
          <a:p>
            <a:pPr algn="just"/>
            <a:r>
              <a:rPr lang="en-US" sz="1200" dirty="0">
                <a:latin typeface="Skeena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from March 21</a:t>
            </a:r>
            <a:r>
              <a:rPr lang="en-US" sz="1050" dirty="0">
                <a:latin typeface="Skeena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</a:t>
            </a:r>
            <a:endParaRPr lang="en-GB" sz="1200" dirty="0">
              <a:latin typeface="Skeen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4946E4-0813-280F-3373-239D103243A1}"/>
              </a:ext>
            </a:extLst>
          </p:cNvPr>
          <p:cNvSpPr txBox="1"/>
          <p:nvPr/>
        </p:nvSpPr>
        <p:spPr>
          <a:xfrm>
            <a:off x="224218" y="576057"/>
            <a:ext cx="78689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Skeena" pitchFamily="2" charset="0"/>
              </a:rPr>
              <a:t>BGC (Beam Gas Curtain) phase II installation completed and instrument fully operational for 2023 run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F2F91A-0CEA-C030-C0FB-FA3DB4F8F5FF}"/>
              </a:ext>
            </a:extLst>
          </p:cNvPr>
          <p:cNvSpPr txBox="1"/>
          <p:nvPr/>
        </p:nvSpPr>
        <p:spPr>
          <a:xfrm>
            <a:off x="6737411" y="3091723"/>
            <a:ext cx="230426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Skeena" pitchFamily="2" charset="0"/>
                <a:hlinkClick r:id="rId3"/>
              </a:rPr>
              <a:t>Beam Gas Curtain: a new instrument for LHC Run 3 - YouTube</a:t>
            </a:r>
            <a:endParaRPr lang="en-GB" sz="1100" dirty="0">
              <a:latin typeface="Skeena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062684E-F8CF-7BBA-01B4-AC1A713C9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810" y="1898769"/>
            <a:ext cx="2166581" cy="1220918"/>
          </a:xfrm>
          <a:prstGeom prst="rect">
            <a:avLst/>
          </a:prstGeom>
        </p:spPr>
      </p:pic>
      <p:pic>
        <p:nvPicPr>
          <p:cNvPr id="16" name="Picture 15" descr="A picture containing graphics, logo, symbol, red&#10;&#10;Description automatically generated">
            <a:extLst>
              <a:ext uri="{FF2B5EF4-FFF2-40B4-BE49-F238E27FC236}">
                <a16:creationId xmlns:a16="http://schemas.microsoft.com/office/drawing/2014/main" id="{15EB94E2-4123-11C4-A044-04499D66EA9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787" y="1688083"/>
            <a:ext cx="505483" cy="5054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4BA38A-12D4-8ED2-0AC1-0B8A1BD2AA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9280" y="4220609"/>
            <a:ext cx="2749935" cy="19129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43809F-7D8B-79D3-DF47-BC8ACFD32708}"/>
              </a:ext>
            </a:extLst>
          </p:cNvPr>
          <p:cNvSpPr txBox="1"/>
          <p:nvPr/>
        </p:nvSpPr>
        <p:spPr>
          <a:xfrm>
            <a:off x="2110288" y="5839485"/>
            <a:ext cx="4465733" cy="369332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keena" pitchFamily="2" charset="0"/>
              </a:rPr>
              <a:t>First injections done during stable beams</a:t>
            </a:r>
            <a:endParaRPr lang="en-GB" dirty="0">
              <a:latin typeface="Skeena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3C25B9-8B6D-E0C3-A44A-A0FBAEB46BB6}"/>
              </a:ext>
            </a:extLst>
          </p:cNvPr>
          <p:cNvSpPr txBox="1"/>
          <p:nvPr/>
        </p:nvSpPr>
        <p:spPr>
          <a:xfrm>
            <a:off x="2212522" y="2321586"/>
            <a:ext cx="1628922" cy="600164"/>
          </a:xfrm>
          <a:prstGeom prst="rect">
            <a:avLst/>
          </a:prstGeom>
          <a:solidFill>
            <a:srgbClr val="1E5AAE"/>
          </a:solidFill>
          <a:ln w="12700"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keena" pitchFamily="2" charset="0"/>
              </a:rPr>
              <a:t>Removal of BGI table and installation of new gas injection system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A025E5-0D91-E3B4-AB28-4E5371A46D21}"/>
              </a:ext>
            </a:extLst>
          </p:cNvPr>
          <p:cNvSpPr txBox="1"/>
          <p:nvPr/>
        </p:nvSpPr>
        <p:spPr>
          <a:xfrm>
            <a:off x="2106559" y="4682631"/>
            <a:ext cx="1563976" cy="423193"/>
          </a:xfrm>
          <a:prstGeom prst="rect">
            <a:avLst/>
          </a:prstGeom>
          <a:solidFill>
            <a:srgbClr val="1E5AAE"/>
          </a:solidFill>
          <a:ln w="12700"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Skeena" pitchFamily="2" charset="0"/>
              </a:rPr>
              <a:t>Integration of </a:t>
            </a:r>
            <a:r>
              <a:rPr lang="en-US" sz="1100" dirty="0">
                <a:solidFill>
                  <a:schemeClr val="bg1"/>
                </a:solidFill>
                <a:latin typeface="Skeena" pitchFamily="2" charset="0"/>
              </a:rPr>
              <a:t>injection</a:t>
            </a:r>
            <a:r>
              <a:rPr lang="en-US" sz="1050" dirty="0">
                <a:solidFill>
                  <a:schemeClr val="bg1"/>
                </a:solidFill>
                <a:latin typeface="Skeena" pitchFamily="2" charset="0"/>
              </a:rPr>
              <a:t> and dump chambers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DA847B-D5C1-BE37-4061-97A1C5FD39E6}"/>
              </a:ext>
            </a:extLst>
          </p:cNvPr>
          <p:cNvSpPr txBox="1"/>
          <p:nvPr/>
        </p:nvSpPr>
        <p:spPr>
          <a:xfrm>
            <a:off x="1965557" y="3855217"/>
            <a:ext cx="1659651" cy="600164"/>
          </a:xfrm>
          <a:prstGeom prst="rect">
            <a:avLst/>
          </a:prstGeom>
          <a:solidFill>
            <a:srgbClr val="1E5AAE"/>
          </a:solidFill>
          <a:ln w="12700"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keena" pitchFamily="2" charset="0"/>
              </a:rPr>
              <a:t>5 turbomolecular pumping groups + 1 dry pump for injection line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0277EF-D846-E490-1690-A2CF827CFF82}"/>
              </a:ext>
            </a:extLst>
          </p:cNvPr>
          <p:cNvSpPr txBox="1"/>
          <p:nvPr/>
        </p:nvSpPr>
        <p:spPr>
          <a:xfrm>
            <a:off x="5083855" y="2715308"/>
            <a:ext cx="1332185" cy="430887"/>
          </a:xfrm>
          <a:prstGeom prst="rect">
            <a:avLst/>
          </a:prstGeom>
          <a:solidFill>
            <a:srgbClr val="1E5AAE"/>
          </a:solidFill>
          <a:ln w="12700"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keena" pitchFamily="2" charset="0"/>
              </a:rPr>
              <a:t>New PLC controls + SCADA int.</a:t>
            </a:r>
          </a:p>
        </p:txBody>
      </p:sp>
      <p:sp>
        <p:nvSpPr>
          <p:cNvPr id="40" name="Footer Placeholder 1">
            <a:extLst>
              <a:ext uri="{FF2B5EF4-FFF2-40B4-BE49-F238E27FC236}">
                <a16:creationId xmlns:a16="http://schemas.microsoft.com/office/drawing/2014/main" id="{3622FF46-FF1B-D2B2-D1EE-569DC1482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41" name="Slide Number Placeholder 2">
            <a:extLst>
              <a:ext uri="{FF2B5EF4-FFF2-40B4-BE49-F238E27FC236}">
                <a16:creationId xmlns:a16="http://schemas.microsoft.com/office/drawing/2014/main" id="{1DADB986-6CB8-E418-CD6D-CA2B64AA3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10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3B7810-D161-08E2-88AD-954D46B99F3B}"/>
              </a:ext>
            </a:extLst>
          </p:cNvPr>
          <p:cNvSpPr txBox="1"/>
          <p:nvPr/>
        </p:nvSpPr>
        <p:spPr>
          <a:xfrm>
            <a:off x="7826954" y="510581"/>
            <a:ext cx="1214724" cy="523220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ffectLst>
            <a:softEdge rad="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Skeena" pitchFamily="2" charset="0"/>
              </a:rPr>
              <a:t>WP13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Skeena" pitchFamily="2" charset="0"/>
              </a:rPr>
              <a:t>LHC-BGC-EC-0005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8B2C596-9A76-06CC-F72E-9A1F3F2CAD1A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1DC9E66-DD42-5ACE-F9C6-580B9D32F6E0}"/>
              </a:ext>
            </a:extLst>
          </p:cNvPr>
          <p:cNvSpPr txBox="1"/>
          <p:nvPr/>
        </p:nvSpPr>
        <p:spPr>
          <a:xfrm>
            <a:off x="609286" y="1501531"/>
            <a:ext cx="1214724" cy="646331"/>
          </a:xfrm>
          <a:prstGeom prst="rect">
            <a:avLst/>
          </a:prstGeom>
          <a:noFill/>
          <a:ln w="19050">
            <a:noFill/>
          </a:ln>
          <a:effectLst>
            <a:softEdge rad="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Skeena" pitchFamily="2" charset="0"/>
              </a:rPr>
              <a:t>LS2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Skeena" pitchFamily="2" charset="0"/>
              </a:rPr>
              <a:t>(phase I)</a:t>
            </a:r>
            <a:endParaRPr lang="en-US" sz="1400" b="1" dirty="0">
              <a:solidFill>
                <a:schemeClr val="tx1"/>
              </a:solidFill>
              <a:latin typeface="Skeen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BC1268-71A1-66FC-2032-96398452698A}"/>
              </a:ext>
            </a:extLst>
          </p:cNvPr>
          <p:cNvSpPr txBox="1"/>
          <p:nvPr/>
        </p:nvSpPr>
        <p:spPr>
          <a:xfrm>
            <a:off x="3697942" y="1498349"/>
            <a:ext cx="1479624" cy="646331"/>
          </a:xfrm>
          <a:prstGeom prst="rect">
            <a:avLst/>
          </a:prstGeom>
          <a:noFill/>
          <a:ln w="19050">
            <a:noFill/>
          </a:ln>
          <a:effectLst>
            <a:softEdge rad="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Skeena" pitchFamily="2" charset="0"/>
              </a:rPr>
              <a:t>YETS 22-23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Skeena" pitchFamily="2" charset="0"/>
              </a:rPr>
              <a:t>(phase II)</a:t>
            </a:r>
            <a:endParaRPr lang="en-US" sz="1400" b="1" dirty="0">
              <a:solidFill>
                <a:schemeClr val="tx1"/>
              </a:solidFill>
              <a:latin typeface="Skeena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D2449D4-332B-5DF1-9049-E483DA8D25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829" b="91300" l="9801" r="89915">
                        <a14:foregroundMark x1="45313" y1="6922" x2="45313" y2="6922"/>
                        <a14:foregroundMark x1="36222" y1="91300" x2="36222" y2="913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7447" y="2274142"/>
            <a:ext cx="2078403" cy="315598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D95CF20-A6DE-7740-21B8-D721E3A06F5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600" b="92889" l="9697" r="89697">
                        <a14:foregroundMark x1="29576" y1="90549" x2="74303" y2="93069"/>
                        <a14:foregroundMark x1="43273" y1="6661" x2="43273" y2="6661"/>
                        <a14:foregroundMark x1="43273" y1="3600" x2="43273" y2="36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57920" y="2243557"/>
            <a:ext cx="2301798" cy="309975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1695725-914E-4434-C58C-416E6406F97E}"/>
              </a:ext>
            </a:extLst>
          </p:cNvPr>
          <p:cNvSpPr txBox="1"/>
          <p:nvPr/>
        </p:nvSpPr>
        <p:spPr>
          <a:xfrm>
            <a:off x="1937199" y="3119687"/>
            <a:ext cx="1733336" cy="430887"/>
          </a:xfrm>
          <a:prstGeom prst="rect">
            <a:avLst/>
          </a:prstGeom>
          <a:solidFill>
            <a:srgbClr val="1E5AAE"/>
          </a:solidFill>
          <a:ln w="12700"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keena" pitchFamily="2" charset="0"/>
              </a:rPr>
              <a:t>Independent compressed air supply (new line)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3DB9EF-845B-7E01-893D-E0725BB21B18}"/>
              </a:ext>
            </a:extLst>
          </p:cNvPr>
          <p:cNvSpPr txBox="1"/>
          <p:nvPr/>
        </p:nvSpPr>
        <p:spPr>
          <a:xfrm>
            <a:off x="4788106" y="2321394"/>
            <a:ext cx="1028904" cy="261610"/>
          </a:xfrm>
          <a:prstGeom prst="rect">
            <a:avLst/>
          </a:prstGeom>
          <a:solidFill>
            <a:srgbClr val="1E5AAE"/>
          </a:solidFill>
          <a:ln w="12700"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Skeena" pitchFamily="2" charset="0"/>
              </a:rPr>
              <a:t>New gauges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23C3F250-0485-E877-17A2-CF11F55B95E2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388284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C601E-164B-4567-8A5C-D74B9F76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11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9BD3C4E-047B-0C4D-A775-335EC585D36C}"/>
              </a:ext>
            </a:extLst>
          </p:cNvPr>
          <p:cNvSpPr txBox="1">
            <a:spLocks/>
          </p:cNvSpPr>
          <p:nvPr/>
        </p:nvSpPr>
        <p:spPr>
          <a:xfrm>
            <a:off x="221579" y="12869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LSS7 | TCPC Crystal collimators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185225-E165-3F34-EB7F-25EEF6C903DF}"/>
              </a:ext>
            </a:extLst>
          </p:cNvPr>
          <p:cNvSpPr txBox="1"/>
          <p:nvPr/>
        </p:nvSpPr>
        <p:spPr>
          <a:xfrm>
            <a:off x="294874" y="524444"/>
            <a:ext cx="7241449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Skeena" pitchFamily="2" charset="0"/>
              </a:rPr>
              <a:t>Upgrade of the crystal collimation test stand in IR7</a:t>
            </a:r>
          </a:p>
          <a:p>
            <a:endParaRPr lang="en-US" sz="1500" b="1" dirty="0">
              <a:latin typeface="Skeena" pitchFamily="2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Skeena" pitchFamily="2" charset="0"/>
              </a:rPr>
              <a:t>YETS 21-22:  Replacement of 2 TCPCV in sectors B5L7.B and B5R7.R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500" dirty="0">
              <a:solidFill>
                <a:schemeClr val="bg1">
                  <a:lumMod val="75000"/>
                </a:schemeClr>
              </a:solidFill>
              <a:latin typeface="Skeena" pitchFamily="2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keena" pitchFamily="2" charset="0"/>
              </a:rPr>
              <a:t>YETS 22-23:  Replacement of 2 TCPCH in sectors A4L7.B and A5R7.R</a:t>
            </a:r>
          </a:p>
          <a:p>
            <a:pPr>
              <a:buClr>
                <a:schemeClr val="accent2"/>
              </a:buClr>
            </a:pPr>
            <a:endParaRPr lang="en-US" sz="1500" dirty="0">
              <a:latin typeface="Skeena" pitchFamily="2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itchFamily="2" charset="0"/>
              </a:rPr>
              <a:t>Opening of vacuum sector and releasing of collimators from their slot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itchFamily="2" charset="0"/>
              </a:rPr>
              <a:t>Connection of new collimator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itchFamily="2" charset="0"/>
              </a:rPr>
              <a:t>Sector reconditioning: Pump + bake + NEG activation</a:t>
            </a: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0391B0A-25A4-6E72-8B88-54E22735E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pic>
        <p:nvPicPr>
          <p:cNvPr id="19" name="Picture 18" descr="A picture containing pipe, machine, engineering, steel&#10;&#10;Description automatically generated">
            <a:extLst>
              <a:ext uri="{FF2B5EF4-FFF2-40B4-BE49-F238E27FC236}">
                <a16:creationId xmlns:a16="http://schemas.microsoft.com/office/drawing/2014/main" id="{57095584-5BA3-578B-76A1-F27B52E4B4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681" y="3160944"/>
            <a:ext cx="4460640" cy="29743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1AE8B333-4F69-DC8C-517E-5C2D8E866AE5}"/>
              </a:ext>
            </a:extLst>
          </p:cNvPr>
          <p:cNvSpPr txBox="1">
            <a:spLocks/>
          </p:cNvSpPr>
          <p:nvPr/>
        </p:nvSpPr>
        <p:spPr>
          <a:xfrm>
            <a:off x="7439491" y="541098"/>
            <a:ext cx="745285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latin typeface="Skeena" pitchFamily="2" charset="0"/>
              <a:ea typeface="Microsoft GothicNeo" panose="020B0500000101010101" pitchFamily="34" charset="-127"/>
              <a:cs typeface="Calibri" panose="020F050202020403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F291C85-903D-7AB5-1D5E-0F9B2579FC08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A688C93-8540-3627-2DA7-60AFE8DBDD1E}"/>
              </a:ext>
            </a:extLst>
          </p:cNvPr>
          <p:cNvSpPr txBox="1"/>
          <p:nvPr/>
        </p:nvSpPr>
        <p:spPr>
          <a:xfrm>
            <a:off x="7783610" y="480767"/>
            <a:ext cx="1214724" cy="530915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ffectLst>
            <a:softEdge rad="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Skeena" pitchFamily="2" charset="0"/>
              </a:rPr>
              <a:t>WP5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  <a:latin typeface="Skeena" pitchFamily="2" charset="0"/>
              </a:rPr>
              <a:t>LHC-TC-EC-0015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8503D5-705B-A3E2-1095-D47129A38A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"/>
          <a:stretch/>
        </p:blipFill>
        <p:spPr>
          <a:xfrm>
            <a:off x="253135" y="3264387"/>
            <a:ext cx="3662463" cy="2478314"/>
          </a:xfrm>
          <a:prstGeom prst="rect">
            <a:avLst/>
          </a:prstGeom>
        </p:spPr>
      </p:pic>
      <p:pic>
        <p:nvPicPr>
          <p:cNvPr id="23" name="Picture 22" descr="A picture containing clothing, engineering, industry, person&#10;&#10;Description automatically generated">
            <a:extLst>
              <a:ext uri="{FF2B5EF4-FFF2-40B4-BE49-F238E27FC236}">
                <a16:creationId xmlns:a16="http://schemas.microsoft.com/office/drawing/2014/main" id="{D25C249C-208B-E355-1803-E4BE819047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681" y="3166820"/>
            <a:ext cx="4460640" cy="29684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3844FD-DDEE-5497-D920-806309C3BE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681" y="3160944"/>
            <a:ext cx="4460640" cy="29743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Picture 20" descr="A person working in a machine&#10;&#10;Description automatically generated with low confidence">
            <a:extLst>
              <a:ext uri="{FF2B5EF4-FFF2-40B4-BE49-F238E27FC236}">
                <a16:creationId xmlns:a16="http://schemas.microsoft.com/office/drawing/2014/main" id="{653087EB-AE94-A791-6A9E-B583F16249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681" y="3160943"/>
            <a:ext cx="4460642" cy="29743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" name="Picture 23" descr="A group of people in a factory&#10;&#10;Description automatically generated with low confidence">
            <a:extLst>
              <a:ext uri="{FF2B5EF4-FFF2-40B4-BE49-F238E27FC236}">
                <a16:creationId xmlns:a16="http://schemas.microsoft.com/office/drawing/2014/main" id="{95E0E285-1885-80DB-0491-1AE87C848E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681" y="3160942"/>
            <a:ext cx="4460640" cy="29997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" name="Picture 32" descr="A person standing next to a machine&#10;&#10;Description automatically generated with medium confidence">
            <a:extLst>
              <a:ext uri="{FF2B5EF4-FFF2-40B4-BE49-F238E27FC236}">
                <a16:creationId xmlns:a16="http://schemas.microsoft.com/office/drawing/2014/main" id="{E3E64AE9-F6B9-F7AC-A175-FA68D39F5A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681" y="3150607"/>
            <a:ext cx="4472058" cy="30204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666D393-2CAD-ED78-338D-1FD49488E17F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61801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C601E-164B-4567-8A5C-D74B9F76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12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CC24909-2ED9-6791-8943-E71C468F1B58}"/>
              </a:ext>
            </a:extLst>
          </p:cNvPr>
          <p:cNvSpPr txBox="1">
            <a:spLocks/>
          </p:cNvSpPr>
          <p:nvPr/>
        </p:nvSpPr>
        <p:spPr>
          <a:xfrm>
            <a:off x="1391816" y="552814"/>
            <a:ext cx="6685721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keena" pitchFamily="2" charset="0"/>
              </a:rPr>
              <a:t>Last minute removal of </a:t>
            </a:r>
            <a:r>
              <a:rPr lang="en-US" sz="2400" dirty="0">
                <a:latin typeface="Skeena" pitchFamily="2" charset="0"/>
                <a:ea typeface="+mj-lt"/>
                <a:cs typeface="+mj-lt"/>
              </a:rPr>
              <a:t>TCPCH.A4L7.B1</a:t>
            </a:r>
            <a:endParaRPr lang="en-GB" sz="2400" dirty="0">
              <a:latin typeface="Skeena" pitchFamily="2" charset="0"/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761C9AF-9080-0FE2-A980-30F7DED1D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58F13C-661B-994D-ABCA-80C24402600F}"/>
              </a:ext>
            </a:extLst>
          </p:cNvPr>
          <p:cNvSpPr txBox="1"/>
          <p:nvPr/>
        </p:nvSpPr>
        <p:spPr>
          <a:xfrm>
            <a:off x="216017" y="1055919"/>
            <a:ext cx="871196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700" dirty="0">
                <a:latin typeface="Skeena" panose="020B0604020202020204" pitchFamily="2" charset="0"/>
                <a:ea typeface="+mj-ea"/>
                <a:cs typeface="+mj-cs"/>
              </a:rPr>
              <a:t>In March, during OP commissioning tests, the crystal remains </a:t>
            </a:r>
            <a:r>
              <a:rPr lang="en-US" sz="1700" b="1" dirty="0">
                <a:latin typeface="Skeena" panose="020B0604020202020204" pitchFamily="2" charset="0"/>
                <a:ea typeface="+mj-ea"/>
                <a:cs typeface="+mj-cs"/>
              </a:rPr>
              <a:t>blocked</a:t>
            </a:r>
            <a:r>
              <a:rPr lang="en-US" sz="1700" dirty="0">
                <a:latin typeface="Skeena" panose="020B0604020202020204" pitchFamily="2" charset="0"/>
                <a:ea typeface="+mj-ea"/>
                <a:cs typeface="+mj-cs"/>
              </a:rPr>
              <a:t> halfway in </a:t>
            </a:r>
            <a:r>
              <a:rPr lang="en-US" sz="1700" b="1" dirty="0">
                <a:solidFill>
                  <a:srgbClr val="FF0000"/>
                </a:solidFill>
                <a:latin typeface="Skeena" panose="020B0604020202020204" pitchFamily="2" charset="0"/>
                <a:ea typeface="+mj-ea"/>
                <a:cs typeface="+mj-cs"/>
              </a:rPr>
              <a:t>(no beam circulation possible)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79061B-5489-F64D-CB51-396D4C3C5645}"/>
              </a:ext>
            </a:extLst>
          </p:cNvPr>
          <p:cNvSpPr txBox="1"/>
          <p:nvPr/>
        </p:nvSpPr>
        <p:spPr>
          <a:xfrm>
            <a:off x="80176" y="2036998"/>
            <a:ext cx="5931614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Prompt action to vent the sector for an inspection (SY/STI)</a:t>
            </a:r>
          </a:p>
          <a:p>
            <a:pPr lvl="0">
              <a:buClr>
                <a:schemeClr val="accent2"/>
              </a:buClr>
            </a:pPr>
            <a:endParaRPr lang="en-US" sz="15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Mechanical failure (roller cage jammed). Repair in situ </a:t>
            </a:r>
            <a:r>
              <a:rPr lang="en-US" sz="1500" b="1" dirty="0">
                <a:solidFill>
                  <a:srgbClr val="FF0000"/>
                </a:solidFill>
                <a:latin typeface="Skeena" panose="020B0604020202020204" pitchFamily="2" charset="0"/>
                <a:ea typeface="+mj-ea"/>
                <a:cs typeface="+mj-cs"/>
              </a:rPr>
              <a:t>not</a:t>
            </a: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 possible</a:t>
            </a: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5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Crystal collimator removed and slot closed with a vacuum chamber</a:t>
            </a: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5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Reconditioning of the sector: Pump, re-bake + NEG activation</a:t>
            </a: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5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Total intervention time: </a:t>
            </a:r>
            <a:r>
              <a:rPr lang="en-US" sz="1500" b="1" dirty="0">
                <a:latin typeface="Skeena" panose="020B0604020202020204" pitchFamily="2" charset="0"/>
                <a:ea typeface="+mj-ea"/>
                <a:cs typeface="+mj-cs"/>
              </a:rPr>
              <a:t>6 days (very challenging)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A69F85-C2F8-3BC3-69A3-19E597D6831F}"/>
              </a:ext>
            </a:extLst>
          </p:cNvPr>
          <p:cNvSpPr txBox="1"/>
          <p:nvPr/>
        </p:nvSpPr>
        <p:spPr>
          <a:xfrm>
            <a:off x="727348" y="5303102"/>
            <a:ext cx="4637270" cy="369332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Skeena" pitchFamily="2" charset="0"/>
              </a:rPr>
              <a:t>Reinstalled two weeks ago during TS1 – 5 days</a:t>
            </a:r>
            <a:endParaRPr lang="en-GB" dirty="0">
              <a:latin typeface="Skeena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89D35D2-B444-73A7-41CD-67BACA3262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385" y="1822423"/>
            <a:ext cx="2747646" cy="18317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765CEA-AAFC-950C-B276-35017F2E68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19" r="7496"/>
          <a:stretch/>
        </p:blipFill>
        <p:spPr>
          <a:xfrm rot="5400000">
            <a:off x="7632504" y="1997681"/>
            <a:ext cx="1876352" cy="986287"/>
          </a:xfrm>
          <a:prstGeom prst="rect">
            <a:avLst/>
          </a:prstGeom>
          <a:ln w="19050"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DC55683-1554-5AFE-3882-295E4FE92F26}"/>
              </a:ext>
            </a:extLst>
          </p:cNvPr>
          <p:cNvSpPr txBox="1"/>
          <p:nvPr/>
        </p:nvSpPr>
        <p:spPr>
          <a:xfrm>
            <a:off x="6448383" y="3644771"/>
            <a:ext cx="205971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Skeena" pitchFamily="2" charset="0"/>
              </a:rPr>
              <a:t>Inspection of TCPC by SY/STI</a:t>
            </a:r>
            <a:endParaRPr lang="en-GB" sz="1100" dirty="0">
              <a:solidFill>
                <a:schemeClr val="bg1">
                  <a:lumMod val="50000"/>
                </a:schemeClr>
              </a:solidFill>
              <a:latin typeface="Skeena" pitchFamily="2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EA71526-C149-7442-C2E7-9071088A6EFE}"/>
              </a:ext>
            </a:extLst>
          </p:cNvPr>
          <p:cNvSpPr txBox="1">
            <a:spLocks/>
          </p:cNvSpPr>
          <p:nvPr/>
        </p:nvSpPr>
        <p:spPr>
          <a:xfrm>
            <a:off x="221579" y="12869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LSS7 | TCPC Crystal collimators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CD86470-775F-FEEC-CB6C-6CA60FD4CFA2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DA058CC-5988-28BA-8C25-2838DCEF96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385" y="4019713"/>
            <a:ext cx="2946667" cy="1964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161AFE-BD86-E1EA-608F-770C33A41A68}"/>
              </a:ext>
            </a:extLst>
          </p:cNvPr>
          <p:cNvSpPr txBox="1"/>
          <p:nvPr/>
        </p:nvSpPr>
        <p:spPr>
          <a:xfrm>
            <a:off x="6657601" y="5998734"/>
            <a:ext cx="164127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Skeena" pitchFamily="2" charset="0"/>
              </a:rPr>
              <a:t>Sector opening (TE/VSC)</a:t>
            </a:r>
            <a:endParaRPr lang="en-GB" sz="1100" dirty="0">
              <a:solidFill>
                <a:schemeClr val="bg1">
                  <a:lumMod val="50000"/>
                </a:schemeClr>
              </a:solidFill>
              <a:latin typeface="Skeena" pitchFamily="2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8AF387-B948-0575-F664-6A9E03D52CB7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151421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EAFB15BD-45A6-1F74-096A-AD5F3BDC6DAC}"/>
              </a:ext>
            </a:extLst>
          </p:cNvPr>
          <p:cNvSpPr txBox="1">
            <a:spLocks/>
          </p:cNvSpPr>
          <p:nvPr/>
        </p:nvSpPr>
        <p:spPr>
          <a:xfrm>
            <a:off x="221579" y="12869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LSS8 | MKI cool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D36D552-2F8D-EF25-A7F2-75A740B6355C}"/>
              </a:ext>
            </a:extLst>
          </p:cNvPr>
          <p:cNvSpPr txBox="1"/>
          <p:nvPr/>
        </p:nvSpPr>
        <p:spPr>
          <a:xfrm>
            <a:off x="221579" y="549646"/>
            <a:ext cx="9066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First MKI cool prototype installed during YETS 22-23 (1 out of 8) </a:t>
            </a:r>
          </a:p>
        </p:txBody>
      </p:sp>
      <p:pic>
        <p:nvPicPr>
          <p:cNvPr id="48" name="Picture 2" descr="20221220_093703">
            <a:extLst>
              <a:ext uri="{FF2B5EF4-FFF2-40B4-BE49-F238E27FC236}">
                <a16:creationId xmlns:a16="http://schemas.microsoft.com/office/drawing/2014/main" id="{758B9248-2059-4876-F96D-FAD29F6525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9" b="17176"/>
          <a:stretch/>
        </p:blipFill>
        <p:spPr bwMode="auto">
          <a:xfrm>
            <a:off x="6529183" y="4080779"/>
            <a:ext cx="2216751" cy="2055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8DF8A73-D485-56C5-5DCA-701859784EA8}"/>
              </a:ext>
            </a:extLst>
          </p:cNvPr>
          <p:cNvSpPr txBox="1"/>
          <p:nvPr/>
        </p:nvSpPr>
        <p:spPr>
          <a:xfrm>
            <a:off x="573998" y="3640979"/>
            <a:ext cx="58569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600" b="1" dirty="0">
                <a:latin typeface="Skeena" panose="020B0604020202020204" pitchFamily="2" charset="0"/>
              </a:rPr>
              <a:t>Activities in surface </a:t>
            </a:r>
            <a:endParaRPr lang="en-US" sz="16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Acceptance test of the MKI cool subcomponents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Acceptance test of the MKI cool tank assembly + bake-out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BB14999-291B-7AA9-15BE-4BEF14A162C2}"/>
              </a:ext>
            </a:extLst>
          </p:cNvPr>
          <p:cNvSpPr txBox="1"/>
          <p:nvPr/>
        </p:nvSpPr>
        <p:spPr>
          <a:xfrm>
            <a:off x="573998" y="4736366"/>
            <a:ext cx="507555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600" b="1" dirty="0">
                <a:latin typeface="Skeena" panose="020B0604020202020204" pitchFamily="2" charset="0"/>
              </a:rPr>
              <a:t>Activities in tunnel</a:t>
            </a:r>
            <a:endParaRPr lang="en-US" sz="16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Adjacent sectors (G5R8 &amp; I5R8)</a:t>
            </a:r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Removal/reinstallation of 4 vacuum assembly modules</a:t>
            </a:r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Reconditioning: Pump + bakeout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9B2B40-C5D2-1FE1-70E5-F5EF9E410803}"/>
              </a:ext>
            </a:extLst>
          </p:cNvPr>
          <p:cNvSpPr txBox="1"/>
          <p:nvPr/>
        </p:nvSpPr>
        <p:spPr>
          <a:xfrm>
            <a:off x="6529183" y="3800827"/>
            <a:ext cx="231827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Acceptance test of the MKI cool in Bldg.867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84FF8F0-ACF8-5ECD-1BB9-A9706138F847}"/>
              </a:ext>
            </a:extLst>
          </p:cNvPr>
          <p:cNvSpPr txBox="1"/>
          <p:nvPr/>
        </p:nvSpPr>
        <p:spPr>
          <a:xfrm>
            <a:off x="7146851" y="6129390"/>
            <a:ext cx="14337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MKI cool transport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AC4DD9B6-78A5-E486-C673-FB82A25D12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1579" y="1006193"/>
            <a:ext cx="8795349" cy="133487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7DC06260-DFE5-B4EF-0091-40AC84F8C998}"/>
                  </a:ext>
                </a:extLst>
              </p14:cNvPr>
              <p14:cNvContentPartPr/>
              <p14:nvPr/>
            </p14:nvContentPartPr>
            <p14:xfrm>
              <a:off x="6334601" y="1565827"/>
              <a:ext cx="1162080" cy="1008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7DC06260-DFE5-B4EF-0091-40AC84F8C99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80601" y="1457827"/>
                <a:ext cx="1269720" cy="225720"/>
              </a:xfrm>
              <a:prstGeom prst="rect">
                <a:avLst/>
              </a:prstGeom>
            </p:spPr>
          </p:pic>
        </mc:Fallback>
      </mc:AlternateContent>
      <p:sp>
        <p:nvSpPr>
          <p:cNvPr id="71" name="Footer Placeholder 1">
            <a:extLst>
              <a:ext uri="{FF2B5EF4-FFF2-40B4-BE49-F238E27FC236}">
                <a16:creationId xmlns:a16="http://schemas.microsoft.com/office/drawing/2014/main" id="{1AE722F2-88AF-1BF5-4A12-FCF1DF24A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73" name="Slide Number Placeholder 2">
            <a:extLst>
              <a:ext uri="{FF2B5EF4-FFF2-40B4-BE49-F238E27FC236}">
                <a16:creationId xmlns:a16="http://schemas.microsoft.com/office/drawing/2014/main" id="{8FC9528B-0792-EDE4-73F5-563B7CDE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13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pic>
        <p:nvPicPr>
          <p:cNvPr id="62" name="C600FBE5-2A10-4ABA-8E43-D6FEED1FCD19" descr="IMG_1231.jpg">
            <a:extLst>
              <a:ext uri="{FF2B5EF4-FFF2-40B4-BE49-F238E27FC236}">
                <a16:creationId xmlns:a16="http://schemas.microsoft.com/office/drawing/2014/main" id="{C83AA83E-2A01-6B81-CA48-CD01B6C40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010" y="1868781"/>
            <a:ext cx="2574042" cy="1930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1284DD1C-160A-B2BA-B69F-462015D257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775" y="1124373"/>
            <a:ext cx="2354894" cy="2225474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670AE885-104F-1230-B3D7-259283B06B15}"/>
              </a:ext>
            </a:extLst>
          </p:cNvPr>
          <p:cNvSpPr txBox="1"/>
          <p:nvPr/>
        </p:nvSpPr>
        <p:spPr>
          <a:xfrm>
            <a:off x="6567380" y="966184"/>
            <a:ext cx="696521" cy="307777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Skeena" pitchFamily="2" charset="0"/>
              </a:rPr>
              <a:t>MKI8D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A5D342-BF4E-FBAC-0F4C-1C31877D1A28}"/>
              </a:ext>
            </a:extLst>
          </p:cNvPr>
          <p:cNvSpPr txBox="1"/>
          <p:nvPr/>
        </p:nvSpPr>
        <p:spPr>
          <a:xfrm>
            <a:off x="7802204" y="497778"/>
            <a:ext cx="1214724" cy="530915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>
            <a:softEdge rad="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Skeena" pitchFamily="2" charset="0"/>
              </a:rPr>
              <a:t>WP14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  <a:latin typeface="Skeena" pitchFamily="2" charset="0"/>
              </a:rPr>
              <a:t>LHC-MKI-EC-0004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0B7C177-4837-F3CF-6A95-4C9E3F3BA9E0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CB8C56F1-9F5C-2A82-54B2-AF54DF4EC221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379608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60" grpId="0"/>
      <p:bldP spid="65" grpId="0"/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FFD3026-06DD-B955-81A7-F8BFC0ED7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1579" y="1006193"/>
            <a:ext cx="8795349" cy="1334876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5C75B9C6-C150-4763-8A64-B177A14C1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C601E-164B-4567-8A5C-D74B9F76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14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EF2E5936-02F2-7BD6-DC18-050AEFF3E120}"/>
              </a:ext>
            </a:extLst>
          </p:cNvPr>
          <p:cNvSpPr txBox="1">
            <a:spLocks/>
          </p:cNvSpPr>
          <p:nvPr/>
        </p:nvSpPr>
        <p:spPr>
          <a:xfrm>
            <a:off x="221579" y="12869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LSS8 | MKI cool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07387D-F5D8-8240-17FE-E1FF9A84ECA3}"/>
              </a:ext>
            </a:extLst>
          </p:cNvPr>
          <p:cNvSpPr txBox="1"/>
          <p:nvPr/>
        </p:nvSpPr>
        <p:spPr>
          <a:xfrm>
            <a:off x="260685" y="544701"/>
            <a:ext cx="871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Accidental dry </a:t>
            </a:r>
            <a:r>
              <a:rPr lang="en-US" b="1" dirty="0">
                <a:solidFill>
                  <a:srgbClr val="FF0000"/>
                </a:solidFill>
                <a:latin typeface="Skeena" panose="020B0604020202020204" pitchFamily="2" charset="0"/>
                <a:ea typeface="+mj-ea"/>
                <a:cs typeface="+mj-cs"/>
              </a:rPr>
              <a:t>nitrogen inrush </a:t>
            </a: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inside all the MKI tanks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741337BE-D64F-FE72-44DD-71BC6B56C5A3}"/>
                  </a:ext>
                </a:extLst>
              </p14:cNvPr>
              <p14:cNvContentPartPr/>
              <p14:nvPr/>
            </p14:nvContentPartPr>
            <p14:xfrm>
              <a:off x="5929690" y="1616793"/>
              <a:ext cx="209160" cy="684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741337BE-D64F-FE72-44DD-71BC6B56C5A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75690" y="1508793"/>
                <a:ext cx="316800" cy="222480"/>
              </a:xfrm>
              <a:prstGeom prst="rect">
                <a:avLst/>
              </a:prstGeom>
            </p:spPr>
          </p:pic>
        </mc:Fallback>
      </mc:AlternateContent>
      <p:pic>
        <p:nvPicPr>
          <p:cNvPr id="25" name="Content Placeholder 6">
            <a:extLst>
              <a:ext uri="{FF2B5EF4-FFF2-40B4-BE49-F238E27FC236}">
                <a16:creationId xmlns:a16="http://schemas.microsoft.com/office/drawing/2014/main" id="{DB95E276-26A3-E5CA-C597-EF343525AF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99848" y="3016115"/>
            <a:ext cx="3099614" cy="232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65EB729-217B-3E43-3490-C6B1F4165E62}"/>
              </a:ext>
            </a:extLst>
          </p:cNvPr>
          <p:cNvSpPr txBox="1"/>
          <p:nvPr/>
        </p:nvSpPr>
        <p:spPr>
          <a:xfrm>
            <a:off x="7301777" y="5728277"/>
            <a:ext cx="122608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Bake-out of MKI8C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9DDB04-D4A1-4798-CAA7-41B6E052D77E}"/>
              </a:ext>
            </a:extLst>
          </p:cNvPr>
          <p:cNvSpPr txBox="1"/>
          <p:nvPr/>
        </p:nvSpPr>
        <p:spPr>
          <a:xfrm>
            <a:off x="221579" y="2556545"/>
            <a:ext cx="631518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Pump-down restarted with fast recovery of vacuum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Bake-out cycle of </a:t>
            </a:r>
            <a:r>
              <a:rPr lang="en-US" sz="1400" b="1" dirty="0">
                <a:latin typeface="Skeena" panose="020B0604020202020204" pitchFamily="2" charset="0"/>
                <a:ea typeface="+mj-ea"/>
                <a:cs typeface="+mj-cs"/>
              </a:rPr>
              <a:t>MKI8C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2"/>
              </a:solidFill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Reconditioning completed and </a:t>
            </a:r>
            <a:r>
              <a:rPr lang="en-US" sz="1400" b="1" dirty="0">
                <a:latin typeface="Skeena" panose="020B0604020202020204" pitchFamily="2" charset="0"/>
                <a:ea typeface="+mj-ea"/>
                <a:cs typeface="+mj-cs"/>
              </a:rPr>
              <a:t>nominal pressures recovered </a:t>
            </a: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(&lt;1</a:t>
            </a:r>
            <a:r>
              <a:rPr lang="en-GB" sz="1400" dirty="0">
                <a:latin typeface="Skeena" pitchFamily="2" charset="0"/>
              </a:rPr>
              <a:t>x10</a:t>
            </a:r>
            <a:r>
              <a:rPr lang="en-GB" sz="1400" baseline="30000" dirty="0">
                <a:latin typeface="Skeena" pitchFamily="2" charset="0"/>
              </a:rPr>
              <a:t>-11</a:t>
            </a:r>
            <a:r>
              <a:rPr lang="en-GB" sz="1400" dirty="0">
                <a:latin typeface="Skeena" pitchFamily="2" charset="0"/>
              </a:rPr>
              <a:t> mbar</a:t>
            </a: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). No need of additional bake-out in rest of MKIs sectors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HV test of all MKI performed by SY-ABT. </a:t>
            </a:r>
            <a:r>
              <a:rPr lang="en-US" sz="1400" b="1" dirty="0">
                <a:latin typeface="Skeena" panose="020B0604020202020204" pitchFamily="2" charset="0"/>
                <a:ea typeface="+mj-ea"/>
                <a:cs typeface="+mj-cs"/>
              </a:rPr>
              <a:t>No issues </a:t>
            </a: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identified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77C13B-8DE9-A10A-3D34-3260233BB34B}"/>
              </a:ext>
            </a:extLst>
          </p:cNvPr>
          <p:cNvSpPr txBox="1"/>
          <p:nvPr/>
        </p:nvSpPr>
        <p:spPr>
          <a:xfrm>
            <a:off x="412903" y="4969324"/>
            <a:ext cx="35413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  <a:latin typeface="Skeena" panose="020B0604020202020204" pitchFamily="2" charset="0"/>
                <a:ea typeface="+mj-ea"/>
                <a:cs typeface="+mj-cs"/>
              </a:rPr>
              <a:t>Additional safety measures implemented</a:t>
            </a:r>
          </a:p>
          <a:p>
            <a:endParaRPr lang="en-US" sz="1400" b="1" dirty="0">
              <a:latin typeface="Skeena" panose="020B0604020202020204" pitchFamily="2" charset="0"/>
              <a:ea typeface="+mj-ea"/>
              <a:cs typeface="+mj-cs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AB5A2A7-EA68-A9E6-ED16-8C8DE94EF0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88775" y="4803314"/>
            <a:ext cx="2257192" cy="142504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F810C69-7A01-DDC1-D1F1-E5B08408FD85}"/>
              </a:ext>
            </a:extLst>
          </p:cNvPr>
          <p:cNvSpPr txBox="1"/>
          <p:nvPr/>
        </p:nvSpPr>
        <p:spPr>
          <a:xfrm>
            <a:off x="249785" y="5276948"/>
            <a:ext cx="38807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>
                <a:latin typeface="Skeena" panose="020B0604020202020204" pitchFamily="2" charset="0"/>
                <a:ea typeface="+mj-ea"/>
                <a:cs typeface="+mj-cs"/>
              </a:rPr>
              <a:t>Validation check before interventions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>
                <a:latin typeface="Skeena" panose="020B0604020202020204" pitchFamily="2" charset="0"/>
                <a:ea typeface="+mj-ea"/>
                <a:cs typeface="+mj-cs"/>
              </a:rPr>
              <a:t>Already implemented during YETS 22-23 in other all sectors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5C265A-70D0-E776-14B1-141E8CB6912D}"/>
              </a:ext>
            </a:extLst>
          </p:cNvPr>
          <p:cNvSpPr txBox="1"/>
          <p:nvPr/>
        </p:nvSpPr>
        <p:spPr>
          <a:xfrm>
            <a:off x="1243286" y="1918843"/>
            <a:ext cx="1213886" cy="307777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latin typeface="Skeena" pitchFamily="2" charset="0"/>
              </a:rPr>
              <a:t>~5x10</a:t>
            </a:r>
            <a:r>
              <a:rPr lang="en-GB" sz="1400" baseline="30000" dirty="0">
                <a:latin typeface="Skeena" pitchFamily="2" charset="0"/>
              </a:rPr>
              <a:t>-6</a:t>
            </a:r>
            <a:r>
              <a:rPr lang="en-GB" sz="1400" dirty="0">
                <a:latin typeface="Skeena" pitchFamily="2" charset="0"/>
              </a:rPr>
              <a:t> mbar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C872C7A-9D14-784C-19B5-248754C29877}"/>
              </a:ext>
            </a:extLst>
          </p:cNvPr>
          <p:cNvSpPr txBox="1"/>
          <p:nvPr/>
        </p:nvSpPr>
        <p:spPr>
          <a:xfrm>
            <a:off x="2903483" y="1918843"/>
            <a:ext cx="1213886" cy="307777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latin typeface="Skeena" pitchFamily="2" charset="0"/>
              </a:rPr>
              <a:t>~2x10</a:t>
            </a:r>
            <a:r>
              <a:rPr lang="en-GB" sz="1400" baseline="30000" dirty="0">
                <a:latin typeface="Skeena" pitchFamily="2" charset="0"/>
              </a:rPr>
              <a:t>-2</a:t>
            </a:r>
            <a:r>
              <a:rPr lang="en-GB" sz="1400" dirty="0">
                <a:latin typeface="Skeena" pitchFamily="2" charset="0"/>
              </a:rPr>
              <a:t> mbar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CE8164F-D7D9-BBF5-54BE-C47596E59C90}"/>
              </a:ext>
            </a:extLst>
          </p:cNvPr>
          <p:cNvSpPr txBox="1"/>
          <p:nvPr/>
        </p:nvSpPr>
        <p:spPr>
          <a:xfrm>
            <a:off x="4584794" y="1918844"/>
            <a:ext cx="1213886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latin typeface="Skeena" pitchFamily="2" charset="0"/>
              </a:rPr>
              <a:t>~4x10</a:t>
            </a:r>
            <a:r>
              <a:rPr lang="en-GB" sz="1400" baseline="30000" dirty="0">
                <a:latin typeface="Skeena" pitchFamily="2" charset="0"/>
              </a:rPr>
              <a:t>-1</a:t>
            </a:r>
            <a:r>
              <a:rPr lang="en-GB" sz="1400" dirty="0">
                <a:latin typeface="Skeena" pitchFamily="2" charset="0"/>
              </a:rPr>
              <a:t> mbar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8EBE0F7-36E6-6B66-5194-00A10AE48965}"/>
              </a:ext>
            </a:extLst>
          </p:cNvPr>
          <p:cNvSpPr txBox="1"/>
          <p:nvPr/>
        </p:nvSpPr>
        <p:spPr>
          <a:xfrm>
            <a:off x="1469069" y="980661"/>
            <a:ext cx="696521" cy="307777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Skeena" pitchFamily="2" charset="0"/>
              </a:rPr>
              <a:t>MKI8A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2741AA7-2ABB-C8D3-174F-B58A042E73DB}"/>
              </a:ext>
            </a:extLst>
          </p:cNvPr>
          <p:cNvSpPr txBox="1"/>
          <p:nvPr/>
        </p:nvSpPr>
        <p:spPr>
          <a:xfrm>
            <a:off x="3141582" y="982420"/>
            <a:ext cx="696521" cy="307777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Skeena" pitchFamily="2" charset="0"/>
              </a:rPr>
              <a:t>MKI8B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B85642-24AE-6F41-2B71-01C5965F79BE}"/>
              </a:ext>
            </a:extLst>
          </p:cNvPr>
          <p:cNvSpPr txBox="1"/>
          <p:nvPr/>
        </p:nvSpPr>
        <p:spPr>
          <a:xfrm>
            <a:off x="4843477" y="982420"/>
            <a:ext cx="696521" cy="307777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Skeena" pitchFamily="2" charset="0"/>
              </a:rPr>
              <a:t>MKI8C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37D787F-D844-93BE-7C4C-B49BE1EBDA27}"/>
              </a:ext>
            </a:extLst>
          </p:cNvPr>
          <p:cNvSpPr txBox="1"/>
          <p:nvPr/>
        </p:nvSpPr>
        <p:spPr>
          <a:xfrm>
            <a:off x="6308697" y="1927645"/>
            <a:ext cx="1213886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latin typeface="Skeena" pitchFamily="2" charset="0"/>
              </a:rPr>
              <a:t>~4x10</a:t>
            </a:r>
            <a:r>
              <a:rPr lang="en-GB" sz="1400" baseline="30000" dirty="0">
                <a:latin typeface="Skeena" pitchFamily="2" charset="0"/>
              </a:rPr>
              <a:t>-1</a:t>
            </a:r>
            <a:r>
              <a:rPr lang="en-GB" sz="1400" dirty="0">
                <a:latin typeface="Skeena" pitchFamily="2" charset="0"/>
              </a:rPr>
              <a:t> mbar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B0D5124-146B-852F-3C99-3738535A9CDF}"/>
              </a:ext>
            </a:extLst>
          </p:cNvPr>
          <p:cNvCxnSpPr>
            <a:cxnSpLocks/>
          </p:cNvCxnSpPr>
          <p:nvPr/>
        </p:nvCxnSpPr>
        <p:spPr>
          <a:xfrm flipV="1">
            <a:off x="6034270" y="1912926"/>
            <a:ext cx="0" cy="42814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 descr="A red and yellow triangle sign with a exclamation mark&#10;&#10;Description automatically generated with medium confidence">
            <a:extLst>
              <a:ext uri="{FF2B5EF4-FFF2-40B4-BE49-F238E27FC236}">
                <a16:creationId xmlns:a16="http://schemas.microsoft.com/office/drawing/2014/main" id="{6E56CF1A-037E-0DA6-8480-E320A8C67EB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03" y="1331049"/>
            <a:ext cx="583272" cy="5179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4C6D4B-0880-D53A-6389-18946219F902}"/>
              </a:ext>
            </a:extLst>
          </p:cNvPr>
          <p:cNvSpPr txBox="1"/>
          <p:nvPr/>
        </p:nvSpPr>
        <p:spPr>
          <a:xfrm>
            <a:off x="6567380" y="966184"/>
            <a:ext cx="696521" cy="307777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Skeena" pitchFamily="2" charset="0"/>
              </a:rPr>
              <a:t>MKI8D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F574D2B-C1DD-5600-F91C-C2C1A742E87A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C04030A-1A4C-E0E0-5D5F-3AEB7C03F2F5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173972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1" grpId="0"/>
      <p:bldP spid="38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7FFBD42-BD7C-1356-76B8-D94AFC3C75AC}"/>
              </a:ext>
            </a:extLst>
          </p:cNvPr>
          <p:cNvSpPr txBox="1">
            <a:spLocks/>
          </p:cNvSpPr>
          <p:nvPr/>
        </p:nvSpPr>
        <p:spPr>
          <a:xfrm>
            <a:off x="2762022" y="2705100"/>
            <a:ext cx="4139874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General activities</a:t>
            </a:r>
          </a:p>
        </p:txBody>
      </p:sp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400A903D-CA24-14ED-CE65-26B954E41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61A429E2-21AD-7FD2-3CF2-3374F791B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15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B670F069-5951-091B-3449-F1915CC006C1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2625210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EEFF07-B516-D341-92ED-AD76B94F1EC1}"/>
              </a:ext>
            </a:extLst>
          </p:cNvPr>
          <p:cNvSpPr txBox="1"/>
          <p:nvPr/>
        </p:nvSpPr>
        <p:spPr>
          <a:xfrm>
            <a:off x="294874" y="561230"/>
            <a:ext cx="853807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Maintenance of 2 BWS (Beam Wire Scanner) in sectors E5L4.R and E5R4.B </a:t>
            </a:r>
          </a:p>
          <a:p>
            <a:pPr>
              <a:buClr>
                <a:schemeClr val="accent2"/>
              </a:buClr>
            </a:pPr>
            <a:endParaRPr lang="en-US" sz="15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E5L4.R (outer beam line): additional mechanical intervention requiring </a:t>
            </a:r>
            <a:r>
              <a:rPr lang="en-US" sz="1500" b="1" dirty="0">
                <a:latin typeface="Skeena" panose="020B0604020202020204" pitchFamily="2" charset="0"/>
                <a:ea typeface="+mj-ea"/>
                <a:cs typeface="+mj-cs"/>
              </a:rPr>
              <a:t>opening and disconnection </a:t>
            </a: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of the tank from the beamline</a:t>
            </a:r>
          </a:p>
          <a:p>
            <a:pPr>
              <a:buClr>
                <a:schemeClr val="accent2"/>
              </a:buClr>
            </a:pPr>
            <a:endParaRPr lang="en-US" sz="15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500" dirty="0">
                <a:latin typeface="Skeena" panose="020B0604020202020204" pitchFamily="2" charset="0"/>
              </a:rPr>
              <a:t>Intervention by SY-BI : C-wire inspection (exchange) + functional tests</a:t>
            </a:r>
          </a:p>
          <a:p>
            <a:pPr>
              <a:buClr>
                <a:schemeClr val="accent2"/>
              </a:buClr>
            </a:pPr>
            <a:endParaRPr lang="en-GB" sz="1500" dirty="0">
              <a:latin typeface="Skeena" panose="020B0604020202020204" pitchFamily="2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500" dirty="0">
                <a:latin typeface="Skeena" panose="020B0604020202020204" pitchFamily="2" charset="0"/>
                <a:ea typeface="+mj-ea"/>
                <a:cs typeface="+mj-cs"/>
              </a:rPr>
              <a:t>Vacuum reconditioning: Pump + bake + NEG activation</a:t>
            </a:r>
            <a:endParaRPr lang="en-US" sz="1500" dirty="0">
              <a:latin typeface="Skeena" panose="020B0604020202020204" pitchFamily="2" charset="0"/>
              <a:ea typeface="+mj-ea"/>
              <a:cs typeface="+mj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5C150F-9875-E7FC-1E8D-B3FC8F832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812" y="2920353"/>
            <a:ext cx="3947362" cy="27825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7FFBD42-BD7C-1356-76B8-D94AFC3C75AC}"/>
              </a:ext>
            </a:extLst>
          </p:cNvPr>
          <p:cNvSpPr txBox="1">
            <a:spLocks/>
          </p:cNvSpPr>
          <p:nvPr/>
        </p:nvSpPr>
        <p:spPr>
          <a:xfrm>
            <a:off x="184476" y="9525"/>
            <a:ext cx="7587923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LSS4 | BWS maintenance</a:t>
            </a: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069A9061-B3D1-9659-CCE6-48B00909F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14" y="2920354"/>
            <a:ext cx="3929081" cy="27825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05CCE8-E984-AA9A-828E-CFD5C70DB140}"/>
              </a:ext>
            </a:extLst>
          </p:cNvPr>
          <p:cNvSpPr txBox="1"/>
          <p:nvPr/>
        </p:nvSpPr>
        <p:spPr>
          <a:xfrm>
            <a:off x="5899507" y="5747597"/>
            <a:ext cx="46139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Skeena" pitchFamily="2" charset="0"/>
              </a:rPr>
              <a:t>E5L4.R (outer beam pipe)</a:t>
            </a:r>
            <a:endParaRPr lang="en-GB" sz="1100" dirty="0">
              <a:solidFill>
                <a:schemeClr val="bg1">
                  <a:lumMod val="50000"/>
                </a:schemeClr>
              </a:solidFill>
              <a:latin typeface="Skeena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9EE8DF-DBC1-6D7B-B90A-DAE0D7B5D6B2}"/>
              </a:ext>
            </a:extLst>
          </p:cNvPr>
          <p:cNvSpPr txBox="1"/>
          <p:nvPr/>
        </p:nvSpPr>
        <p:spPr>
          <a:xfrm>
            <a:off x="1550619" y="5732560"/>
            <a:ext cx="183455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Skeena" pitchFamily="2" charset="0"/>
              </a:rPr>
              <a:t>E5R4.B (inner beam pipe)</a:t>
            </a:r>
            <a:endParaRPr lang="en-GB" sz="1100" dirty="0">
              <a:solidFill>
                <a:schemeClr val="bg1">
                  <a:lumMod val="50000"/>
                </a:schemeClr>
              </a:solidFill>
              <a:latin typeface="Skeena" pitchFamily="2" charset="0"/>
            </a:endParaRPr>
          </a:p>
        </p:txBody>
      </p:sp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400A903D-CA24-14ED-CE65-26B954E41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61A429E2-21AD-7FD2-3CF2-3374F791B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16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CAD58C7-B946-D845-6E05-1422B6C5B3E9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B670F069-5951-091B-3449-F1915CC006C1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2544794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7FFBD42-BD7C-1356-76B8-D94AFC3C75AC}"/>
              </a:ext>
            </a:extLst>
          </p:cNvPr>
          <p:cNvSpPr txBox="1">
            <a:spLocks/>
          </p:cNvSpPr>
          <p:nvPr/>
        </p:nvSpPr>
        <p:spPr>
          <a:xfrm>
            <a:off x="184477" y="9525"/>
            <a:ext cx="7902248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LSS4 | E5R4.R RF-finger problem suspicion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312FBF-E73A-CDAB-C753-6C182F7F34BC}"/>
              </a:ext>
            </a:extLst>
          </p:cNvPr>
          <p:cNvSpPr txBox="1"/>
          <p:nvPr/>
        </p:nvSpPr>
        <p:spPr>
          <a:xfrm>
            <a:off x="4196029" y="547336"/>
            <a:ext cx="516607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sz="1600" b="1" dirty="0">
                <a:latin typeface="Skeena" panose="020B0604020202020204" pitchFamily="2" charset="0"/>
                <a:ea typeface="+mj-ea"/>
                <a:cs typeface="+mj-cs"/>
              </a:rPr>
              <a:t>Pressure spikes </a:t>
            </a: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up to 10</a:t>
            </a:r>
            <a:r>
              <a:rPr lang="en-US" sz="1600" baseline="30000" dirty="0">
                <a:latin typeface="Skeena" panose="020B0604020202020204" pitchFamily="2" charset="0"/>
                <a:ea typeface="+mj-ea"/>
                <a:cs typeface="+mj-cs"/>
              </a:rPr>
              <a:t>-6  </a:t>
            </a: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mbar detected during beam operation in two adjacent penning gauges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02CAAC-7AD8-3136-8800-D5BE727BB25A}"/>
              </a:ext>
            </a:extLst>
          </p:cNvPr>
          <p:cNvSpPr txBox="1"/>
          <p:nvPr/>
        </p:nvSpPr>
        <p:spPr>
          <a:xfrm>
            <a:off x="4133358" y="1191092"/>
            <a:ext cx="50106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400" u="sng" dirty="0">
                <a:latin typeface="Skeena" panose="020B0604020202020204" pitchFamily="2" charset="0"/>
                <a:ea typeface="+mj-ea"/>
                <a:cs typeface="+mj-cs"/>
              </a:rPr>
              <a:t>Objective during YETS</a:t>
            </a: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: Discard any aperture restriction (ULO, RF-finger damaged, etc.)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563A4A-1A73-DDC2-C82D-A9A3632D500C}"/>
              </a:ext>
            </a:extLst>
          </p:cNvPr>
          <p:cNvSpPr txBox="1"/>
          <p:nvPr/>
        </p:nvSpPr>
        <p:spPr>
          <a:xfrm>
            <a:off x="4335965" y="2115096"/>
            <a:ext cx="48336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  <a:sym typeface="Wingdings" panose="05000000000000000000" pitchFamily="2" charset="2"/>
              </a:rPr>
              <a:t>Opening of the sector for visual inspection of BQS (Schottky Monitor) and adjacent vacuum chambers </a:t>
            </a:r>
            <a:r>
              <a:rPr lang="en-US" sz="1400" b="1" dirty="0">
                <a:solidFill>
                  <a:srgbClr val="00B050"/>
                </a:solidFill>
                <a:latin typeface="Skeena" panose="020B0604020202020204" pitchFamily="2" charset="0"/>
                <a:ea typeface="+mj-ea"/>
                <a:cs typeface="+mj-cs"/>
                <a:sym typeface="Wingdings" panose="05000000000000000000" pitchFamily="2" charset="2"/>
              </a:rPr>
              <a:t></a:t>
            </a:r>
            <a:endParaRPr lang="en-US" sz="1400" b="1" dirty="0">
              <a:latin typeface="Skeena" panose="020B0604020202020204" pitchFamily="2" charset="0"/>
              <a:ea typeface="+mj-ea"/>
              <a:cs typeface="+mj-cs"/>
              <a:sym typeface="Wingdings" panose="05000000000000000000" pitchFamily="2" charset="2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4D5D9CB-478A-07AB-D3DF-DED696DCA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874" y="3090003"/>
            <a:ext cx="8428720" cy="327460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A48E560-2BF3-B2DB-6C88-86FC87F3ECAC}"/>
              </a:ext>
            </a:extLst>
          </p:cNvPr>
          <p:cNvSpPr txBox="1"/>
          <p:nvPr/>
        </p:nvSpPr>
        <p:spPr>
          <a:xfrm>
            <a:off x="220879" y="4553917"/>
            <a:ext cx="885735" cy="27699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keena" pitchFamily="2" charset="0"/>
              </a:rPr>
              <a:t>E5R4.R</a:t>
            </a:r>
            <a:endParaRPr lang="en-GB" sz="1200" b="1" dirty="0">
              <a:latin typeface="Skeena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0261A5-9A88-7EFE-2861-BACA4E7B098A}"/>
              </a:ext>
            </a:extLst>
          </p:cNvPr>
          <p:cNvSpPr txBox="1"/>
          <p:nvPr/>
        </p:nvSpPr>
        <p:spPr>
          <a:xfrm>
            <a:off x="211413" y="4877130"/>
            <a:ext cx="885735" cy="276999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keena" pitchFamily="2" charset="0"/>
              </a:rPr>
              <a:t>F5R4.B</a:t>
            </a:r>
            <a:endParaRPr lang="en-GB" sz="1200" b="1" dirty="0">
              <a:latin typeface="Skeena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220255-E602-F21B-310F-84D404A39C70}"/>
              </a:ext>
            </a:extLst>
          </p:cNvPr>
          <p:cNvSpPr txBox="1"/>
          <p:nvPr/>
        </p:nvSpPr>
        <p:spPr>
          <a:xfrm>
            <a:off x="7763480" y="4655467"/>
            <a:ext cx="885735" cy="27699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keena" pitchFamily="2" charset="0"/>
              </a:rPr>
              <a:t>D4Q5-R4</a:t>
            </a:r>
            <a:endParaRPr lang="en-GB" sz="1200" b="1" dirty="0">
              <a:latin typeface="Skeena" pitchFamily="2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0E13779-3B0F-8149-2CB9-187CBDCB6975}"/>
              </a:ext>
            </a:extLst>
          </p:cNvPr>
          <p:cNvCxnSpPr>
            <a:cxnSpLocks/>
            <a:stCxn id="39" idx="0"/>
          </p:cNvCxnSpPr>
          <p:nvPr/>
        </p:nvCxnSpPr>
        <p:spPr>
          <a:xfrm flipH="1" flipV="1">
            <a:off x="5764446" y="4842818"/>
            <a:ext cx="169469" cy="107288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700E13-F24A-2ACC-8230-A62B7BD39A01}"/>
              </a:ext>
            </a:extLst>
          </p:cNvPr>
          <p:cNvCxnSpPr>
            <a:cxnSpLocks/>
          </p:cNvCxnSpPr>
          <p:nvPr/>
        </p:nvCxnSpPr>
        <p:spPr>
          <a:xfrm flipV="1">
            <a:off x="5933915" y="4845750"/>
            <a:ext cx="18624" cy="106995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42EE2DC-B79C-5679-3CC2-67B00CAB2C1C}"/>
              </a:ext>
            </a:extLst>
          </p:cNvPr>
          <p:cNvSpPr txBox="1"/>
          <p:nvPr/>
        </p:nvSpPr>
        <p:spPr>
          <a:xfrm>
            <a:off x="5328928" y="5915707"/>
            <a:ext cx="1209974" cy="276999"/>
          </a:xfrm>
          <a:prstGeom prst="rect">
            <a:avLst/>
          </a:prstGeom>
          <a:ln>
            <a:solidFill>
              <a:srgbClr val="00339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latin typeface="Skeena" pitchFamily="2" charset="0"/>
              </a:rPr>
              <a:t>Penning gauges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1AFFF03-E6D1-5AF7-A449-031CCEFD8F44}"/>
              </a:ext>
            </a:extLst>
          </p:cNvPr>
          <p:cNvCxnSpPr>
            <a:cxnSpLocks/>
          </p:cNvCxnSpPr>
          <p:nvPr/>
        </p:nvCxnSpPr>
        <p:spPr>
          <a:xfrm flipH="1" flipV="1">
            <a:off x="5838825" y="4922104"/>
            <a:ext cx="800684" cy="8018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25179AA-4B62-6207-9BDB-8BABD269BCC5}"/>
              </a:ext>
            </a:extLst>
          </p:cNvPr>
          <p:cNvSpPr txBox="1"/>
          <p:nvPr/>
        </p:nvSpPr>
        <p:spPr>
          <a:xfrm>
            <a:off x="6220006" y="5555877"/>
            <a:ext cx="955726" cy="276999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keena" pitchFamily="2" charset="0"/>
              </a:rPr>
              <a:t>S</a:t>
            </a:r>
            <a:r>
              <a:rPr lang="en-GB" sz="1200" dirty="0">
                <a:latin typeface="Skeena" pitchFamily="2" charset="0"/>
              </a:rPr>
              <a:t>ector valve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D2345936-C558-DE95-2F84-B80DA755B835}"/>
                  </a:ext>
                </a:extLst>
              </p14:cNvPr>
              <p14:cNvContentPartPr/>
              <p14:nvPr/>
            </p14:nvContentPartPr>
            <p14:xfrm>
              <a:off x="2556349" y="4753792"/>
              <a:ext cx="85680" cy="540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D2345936-C558-DE95-2F84-B80DA755B83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02349" y="4645792"/>
                <a:ext cx="193320" cy="22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39141112-3012-12DC-43FB-2FCF992DB340}"/>
                  </a:ext>
                </a:extLst>
              </p14:cNvPr>
              <p14:cNvContentPartPr/>
              <p14:nvPr/>
            </p14:nvContentPartPr>
            <p14:xfrm>
              <a:off x="4022463" y="4775680"/>
              <a:ext cx="57240" cy="36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39141112-3012-12DC-43FB-2FCF992DB34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68463" y="4667680"/>
                <a:ext cx="1648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E1E40B17-0EA3-0AC5-138F-B2E1229C2ED3}"/>
                  </a:ext>
                </a:extLst>
              </p14:cNvPr>
              <p14:cNvContentPartPr/>
              <p14:nvPr/>
            </p14:nvContentPartPr>
            <p14:xfrm>
              <a:off x="5609149" y="4793967"/>
              <a:ext cx="37800" cy="540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E1E40B17-0EA3-0AC5-138F-B2E1229C2ED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54630" y="4685967"/>
                <a:ext cx="146475" cy="22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2ECCF2E6-D7D9-3F4C-6990-88A4EA87F058}"/>
                  </a:ext>
                </a:extLst>
              </p14:cNvPr>
              <p14:cNvContentPartPr/>
              <p14:nvPr/>
            </p14:nvContentPartPr>
            <p14:xfrm>
              <a:off x="6014149" y="4789287"/>
              <a:ext cx="27720" cy="36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2ECCF2E6-D7D9-3F4C-6990-88A4EA87F05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60841" y="4681287"/>
                <a:ext cx="13398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TextBox 50">
            <a:extLst>
              <a:ext uri="{FF2B5EF4-FFF2-40B4-BE49-F238E27FC236}">
                <a16:creationId xmlns:a16="http://schemas.microsoft.com/office/drawing/2014/main" id="{257C06E0-67B7-9514-84B4-4DD5AE1743AD}"/>
              </a:ext>
            </a:extLst>
          </p:cNvPr>
          <p:cNvSpPr txBox="1"/>
          <p:nvPr/>
        </p:nvSpPr>
        <p:spPr>
          <a:xfrm>
            <a:off x="4336668" y="4057599"/>
            <a:ext cx="1209974" cy="276999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latin typeface="Skeena" pitchFamily="2" charset="0"/>
              </a:rPr>
              <a:t>Warm modules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5753A7D-4BE0-C089-32D2-5D5AACB7BC4F}"/>
              </a:ext>
            </a:extLst>
          </p:cNvPr>
          <p:cNvCxnSpPr>
            <a:cxnSpLocks/>
          </p:cNvCxnSpPr>
          <p:nvPr/>
        </p:nvCxnSpPr>
        <p:spPr>
          <a:xfrm flipH="1">
            <a:off x="2642029" y="4304930"/>
            <a:ext cx="1677542" cy="38748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B04EC1D-3558-CC6D-5A85-459719F0841C}"/>
              </a:ext>
            </a:extLst>
          </p:cNvPr>
          <p:cNvCxnSpPr>
            <a:cxnSpLocks/>
          </p:cNvCxnSpPr>
          <p:nvPr/>
        </p:nvCxnSpPr>
        <p:spPr>
          <a:xfrm flipH="1">
            <a:off x="4061509" y="4334598"/>
            <a:ext cx="845638" cy="31870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665C56-BA58-6356-2242-94D7EF9B61E0}"/>
              </a:ext>
            </a:extLst>
          </p:cNvPr>
          <p:cNvCxnSpPr>
            <a:cxnSpLocks/>
          </p:cNvCxnSpPr>
          <p:nvPr/>
        </p:nvCxnSpPr>
        <p:spPr>
          <a:xfrm>
            <a:off x="5177187" y="4345427"/>
            <a:ext cx="395908" cy="31412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BC1A77-6FE2-60C5-12A4-EB5B00B1073C}"/>
              </a:ext>
            </a:extLst>
          </p:cNvPr>
          <p:cNvCxnSpPr>
            <a:cxnSpLocks/>
          </p:cNvCxnSpPr>
          <p:nvPr/>
        </p:nvCxnSpPr>
        <p:spPr>
          <a:xfrm>
            <a:off x="5525562" y="4312729"/>
            <a:ext cx="426977" cy="3086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37749E9E-0DA3-97E8-EC7C-48DD6889A68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755" y="553711"/>
            <a:ext cx="4101425" cy="239398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6DB75A19-51AE-0DAE-1D76-3E378F1CBA03}"/>
                  </a:ext>
                </a:extLst>
              </p14:cNvPr>
              <p14:cNvContentPartPr/>
              <p14:nvPr/>
            </p14:nvContentPartPr>
            <p14:xfrm>
              <a:off x="5740875" y="4800322"/>
              <a:ext cx="360" cy="36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6DB75A19-51AE-0DAE-1D76-3E378F1CBA03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686875" y="4692682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59B47575-D4EB-6E6E-FD17-8ACC32577509}"/>
                  </a:ext>
                </a:extLst>
              </p14:cNvPr>
              <p14:cNvContentPartPr/>
              <p14:nvPr/>
            </p14:nvContentPartPr>
            <p14:xfrm>
              <a:off x="5933915" y="4800390"/>
              <a:ext cx="360" cy="36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59B47575-D4EB-6E6E-FD17-8ACC3257750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879915" y="4692390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ECF6B1B5-B9F0-E21B-65A8-7AD6ACA57CD9}"/>
                  </a:ext>
                </a:extLst>
              </p14:cNvPr>
              <p14:cNvContentPartPr/>
              <p14:nvPr/>
            </p14:nvContentPartPr>
            <p14:xfrm>
              <a:off x="5851410" y="4803660"/>
              <a:ext cx="360" cy="360"/>
            </p14:xfrm>
          </p:contentPart>
        </mc:Choice>
        <mc:Fallback xmlns=""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ECF6B1B5-B9F0-E21B-65A8-7AD6ACA57CD9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797410" y="4695660"/>
                <a:ext cx="108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59" name="Footer Placeholder 1">
            <a:extLst>
              <a:ext uri="{FF2B5EF4-FFF2-40B4-BE49-F238E27FC236}">
                <a16:creationId xmlns:a16="http://schemas.microsoft.com/office/drawing/2014/main" id="{00396850-B99D-4746-63EF-CE8187E0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60" name="Slide Number Placeholder 2">
            <a:extLst>
              <a:ext uri="{FF2B5EF4-FFF2-40B4-BE49-F238E27FC236}">
                <a16:creationId xmlns:a16="http://schemas.microsoft.com/office/drawing/2014/main" id="{F92DF114-2111-2A3D-9533-2DEE09C21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17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D4706427-9575-2256-B070-2D4CA23A041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6168" y="547508"/>
            <a:ext cx="2431674" cy="1948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0" name="Picture 69" descr="A picture containing blurry, screenshot, mirror, indoor&#10;&#10;Description automatically generated">
            <a:extLst>
              <a:ext uri="{FF2B5EF4-FFF2-40B4-BE49-F238E27FC236}">
                <a16:creationId xmlns:a16="http://schemas.microsoft.com/office/drawing/2014/main" id="{0A7A12AD-5C6D-B092-0BCE-06CAFBCA959E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" y="2579594"/>
            <a:ext cx="2425742" cy="1819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1667B2CB-E9AD-5E56-4FA1-B438F45AE292}"/>
              </a:ext>
            </a:extLst>
          </p:cNvPr>
          <p:cNvSpPr txBox="1"/>
          <p:nvPr/>
        </p:nvSpPr>
        <p:spPr>
          <a:xfrm>
            <a:off x="4335965" y="1783257"/>
            <a:ext cx="46177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X-ray (EN-MME) on 4 warm modules  </a:t>
            </a:r>
            <a:r>
              <a:rPr lang="en-US" sz="1400" b="1" dirty="0">
                <a:solidFill>
                  <a:srgbClr val="00B050"/>
                </a:solidFill>
                <a:latin typeface="Skeena" panose="020B0604020202020204" pitchFamily="2" charset="0"/>
                <a:ea typeface="+mj-ea"/>
                <a:cs typeface="+mj-cs"/>
                <a:sym typeface="Wingdings" panose="05000000000000000000" pitchFamily="2" charset="2"/>
              </a:rPr>
              <a:t></a:t>
            </a:r>
            <a:endParaRPr lang="en-US" sz="1400" dirty="0"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6D49FF0-D018-25E7-7CD6-4BB17E67812F}"/>
              </a:ext>
            </a:extLst>
          </p:cNvPr>
          <p:cNvSpPr txBox="1"/>
          <p:nvPr/>
        </p:nvSpPr>
        <p:spPr>
          <a:xfrm>
            <a:off x="3098483" y="5242320"/>
            <a:ext cx="472032" cy="276999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Skeena" pitchFamily="2" charset="0"/>
              </a:rPr>
              <a:t>BQS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971524A-55FA-5A7D-B934-0440F3182609}"/>
              </a:ext>
            </a:extLst>
          </p:cNvPr>
          <p:cNvCxnSpPr>
            <a:cxnSpLocks/>
          </p:cNvCxnSpPr>
          <p:nvPr/>
        </p:nvCxnSpPr>
        <p:spPr>
          <a:xfrm flipH="1" flipV="1">
            <a:off x="3315415" y="4831622"/>
            <a:ext cx="19737" cy="3911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82" name="Ink 81">
                <a:extLst>
                  <a:ext uri="{FF2B5EF4-FFF2-40B4-BE49-F238E27FC236}">
                    <a16:creationId xmlns:a16="http://schemas.microsoft.com/office/drawing/2014/main" id="{BB200D09-C8C4-4461-9F10-4491D28C7F58}"/>
                  </a:ext>
                </a:extLst>
              </p14:cNvPr>
              <p14:cNvContentPartPr/>
              <p14:nvPr/>
            </p14:nvContentPartPr>
            <p14:xfrm>
              <a:off x="2790695" y="4765000"/>
              <a:ext cx="1101240" cy="7200"/>
            </p14:xfrm>
          </p:contentPart>
        </mc:Choice>
        <mc:Fallback xmlns="">
          <p:pic>
            <p:nvPicPr>
              <p:cNvPr id="82" name="Ink 81">
                <a:extLst>
                  <a:ext uri="{FF2B5EF4-FFF2-40B4-BE49-F238E27FC236}">
                    <a16:creationId xmlns:a16="http://schemas.microsoft.com/office/drawing/2014/main" id="{BB200D09-C8C4-4461-9F10-4491D28C7F58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736695" y="4657000"/>
                <a:ext cx="1208880" cy="222840"/>
              </a:xfrm>
              <a:prstGeom prst="rect">
                <a:avLst/>
              </a:prstGeom>
            </p:spPr>
          </p:pic>
        </mc:Fallback>
      </mc:AlternateContent>
      <p:sp>
        <p:nvSpPr>
          <p:cNvPr id="77" name="TextBox 76">
            <a:extLst>
              <a:ext uri="{FF2B5EF4-FFF2-40B4-BE49-F238E27FC236}">
                <a16:creationId xmlns:a16="http://schemas.microsoft.com/office/drawing/2014/main" id="{56537536-F27E-D239-1B90-8FAB110442B8}"/>
              </a:ext>
            </a:extLst>
          </p:cNvPr>
          <p:cNvSpPr txBox="1"/>
          <p:nvPr/>
        </p:nvSpPr>
        <p:spPr>
          <a:xfrm>
            <a:off x="4339775" y="2639918"/>
            <a:ext cx="461391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  <a:sym typeface="Wingdings" panose="05000000000000000000" pitchFamily="2" charset="2"/>
              </a:rPr>
              <a:t>Additional </a:t>
            </a: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X-ray (EN-MME) on sector valve  </a:t>
            </a:r>
            <a:r>
              <a:rPr lang="en-US" sz="1400" b="1" dirty="0">
                <a:solidFill>
                  <a:srgbClr val="00B050"/>
                </a:solidFill>
                <a:latin typeface="Skeena" panose="020B0604020202020204" pitchFamily="2" charset="0"/>
                <a:ea typeface="+mj-ea"/>
                <a:cs typeface="+mj-cs"/>
                <a:sym typeface="Wingdings" panose="05000000000000000000" pitchFamily="2" charset="2"/>
              </a:rPr>
              <a:t></a:t>
            </a:r>
            <a:endParaRPr lang="en-US" sz="1400" dirty="0">
              <a:latin typeface="Skeena" panose="020B0604020202020204" pitchFamily="2" charset="0"/>
              <a:ea typeface="+mj-ea"/>
              <a:cs typeface="+mj-c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5F0CF8E-C454-D6D2-8C73-1C02D77F14DF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FCBC1D6C-DDFE-810C-690F-42652B6EA63D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  <p:pic>
        <p:nvPicPr>
          <p:cNvPr id="12" name="Picture 11" descr="A picture containing text, bathroom, black and white, design&#10;&#10;Description automatically generated">
            <a:extLst>
              <a:ext uri="{FF2B5EF4-FFF2-40B4-BE49-F238E27FC236}">
                <a16:creationId xmlns:a16="http://schemas.microsoft.com/office/drawing/2014/main" id="{052CFBC7-013D-DAEB-4126-74FF3C46210D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6" y="4466402"/>
            <a:ext cx="2721903" cy="219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 descr="A picture containing text, screenshot, iPod&#10;&#10;Description automatically generated">
            <a:extLst>
              <a:ext uri="{FF2B5EF4-FFF2-40B4-BE49-F238E27FC236}">
                <a16:creationId xmlns:a16="http://schemas.microsoft.com/office/drawing/2014/main" id="{4ED74D3F-35D4-1DCF-B3EF-056422626D6C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703" y="4493513"/>
            <a:ext cx="2685397" cy="2170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02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6" presetClass="emph" presetSubtype="0" repeatCount="300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50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mph" presetSubtype="0" repeatCount="300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50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4" grpId="0" animBg="1"/>
      <p:bldP spid="51" grpId="0" animBg="1"/>
      <p:bldP spid="75" grpId="0"/>
      <p:bldP spid="79" grpId="0" animBg="1"/>
      <p:bldP spid="7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5C75B9C6-C150-4763-8A64-B177A14C1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1E5AAE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1E5AAE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C601E-164B-4567-8A5C-D74B9F76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18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F869A8-987E-2356-47F2-EDA9F2AEAF1F}"/>
              </a:ext>
            </a:extLst>
          </p:cNvPr>
          <p:cNvSpPr txBox="1">
            <a:spLocks/>
          </p:cNvSpPr>
          <p:nvPr/>
        </p:nvSpPr>
        <p:spPr>
          <a:xfrm>
            <a:off x="189156" y="31919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LSS6 DUMP | MKB exchange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23243B8-D6FB-0AAA-B1DF-83BF942DC3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0959" y="4703912"/>
            <a:ext cx="1275013" cy="13319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BFD660D-8252-F8A5-501E-2780910A0C70}"/>
              </a:ext>
            </a:extLst>
          </p:cNvPr>
          <p:cNvSpPr txBox="1"/>
          <p:nvPr/>
        </p:nvSpPr>
        <p:spPr>
          <a:xfrm>
            <a:off x="6752121" y="4259854"/>
            <a:ext cx="46139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Skeena" pitchFamily="2" charset="0"/>
              </a:rPr>
              <a:t>CapaciTorr HV 2100 (ZAO alloy)</a:t>
            </a:r>
            <a:endParaRPr lang="en-GB" sz="1100" dirty="0">
              <a:solidFill>
                <a:schemeClr val="bg1">
                  <a:lumMod val="50000"/>
                </a:schemeClr>
              </a:solidFill>
              <a:latin typeface="Skeena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BEE8BE-350E-3187-C0D1-4535D9E92B53}"/>
              </a:ext>
            </a:extLst>
          </p:cNvPr>
          <p:cNvSpPr txBox="1"/>
          <p:nvPr/>
        </p:nvSpPr>
        <p:spPr>
          <a:xfrm>
            <a:off x="7011517" y="6035821"/>
            <a:ext cx="157389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Skeena" pitchFamily="2" charset="0"/>
              </a:rPr>
              <a:t>Plasma screen coated</a:t>
            </a:r>
            <a:endParaRPr lang="en-GB" sz="1100" dirty="0">
              <a:solidFill>
                <a:schemeClr val="bg1">
                  <a:lumMod val="50000"/>
                </a:schemeClr>
              </a:solidFill>
              <a:latin typeface="Skeena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2240CF-7C83-3D18-47A9-9CDA920BBB58}"/>
              </a:ext>
            </a:extLst>
          </p:cNvPr>
          <p:cNvSpPr txBox="1"/>
          <p:nvPr/>
        </p:nvSpPr>
        <p:spPr>
          <a:xfrm>
            <a:off x="309347" y="1377889"/>
            <a:ext cx="63960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New tank upgraded with 2 modifications: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A54B5A-8E04-6ED0-3616-2ADBB7B5208F}"/>
              </a:ext>
            </a:extLst>
          </p:cNvPr>
          <p:cNvSpPr txBox="1"/>
          <p:nvPr/>
        </p:nvSpPr>
        <p:spPr>
          <a:xfrm>
            <a:off x="149952" y="553320"/>
            <a:ext cx="66021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Replacement of the MKBV (C+D) in BTD62 due to an electrical flashover during operation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075681-B64C-3C75-265F-C18902134083}"/>
              </a:ext>
            </a:extLst>
          </p:cNvPr>
          <p:cNvSpPr txBox="1"/>
          <p:nvPr/>
        </p:nvSpPr>
        <p:spPr>
          <a:xfrm>
            <a:off x="309347" y="2643670"/>
            <a:ext cx="57598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Also implemented in all other 5 tanks in BTD62</a:t>
            </a:r>
          </a:p>
          <a:p>
            <a:pPr lvl="0">
              <a:buClr>
                <a:schemeClr val="accent2"/>
              </a:buClr>
            </a:pPr>
            <a:endParaRPr lang="en-US" sz="16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BTD68 upgrade planned for EYETS 23-24</a:t>
            </a:r>
          </a:p>
        </p:txBody>
      </p:sp>
      <p:pic>
        <p:nvPicPr>
          <p:cNvPr id="43" name="Picture 42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3AE40C9D-FB89-C394-FB00-A9FE05C877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0" y="3757974"/>
            <a:ext cx="3026269" cy="2269702"/>
          </a:xfrm>
          <a:prstGeom prst="rect">
            <a:avLst/>
          </a:prstGeom>
          <a:ln w="1905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1F7808-8347-34CA-A3ED-851E5912F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155" y="3759893"/>
            <a:ext cx="3103949" cy="2253777"/>
          </a:xfrm>
          <a:prstGeom prst="rect">
            <a:avLst/>
          </a:prstGeom>
          <a:ln w="1270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8349436-E3DD-5DC8-4CD1-B55DECCD4C4C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E159028-1E33-9DD6-F77C-0900DAADCB5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01024" y="3045634"/>
            <a:ext cx="1407074" cy="1248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73309D-E9A5-023B-AB77-470CD0247B7D}"/>
              </a:ext>
            </a:extLst>
          </p:cNvPr>
          <p:cNvSpPr txBox="1"/>
          <p:nvPr/>
        </p:nvSpPr>
        <p:spPr>
          <a:xfrm>
            <a:off x="504530" y="1824255"/>
            <a:ext cx="6197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New interconnection end cap </a:t>
            </a:r>
            <a:r>
              <a:rPr lang="en-US" sz="1400" b="1" dirty="0">
                <a:latin typeface="Skeena" panose="020B0604020202020204" pitchFamily="2" charset="0"/>
                <a:ea typeface="+mj-ea"/>
                <a:cs typeface="+mj-cs"/>
              </a:rPr>
              <a:t>plasma screens </a:t>
            </a: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with aC coating (SY-ABT)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Additional pumping: 2 </a:t>
            </a:r>
            <a:r>
              <a:rPr lang="en-US" sz="1400" b="1" dirty="0">
                <a:latin typeface="Skeena" panose="020B0604020202020204" pitchFamily="2" charset="0"/>
                <a:ea typeface="+mj-ea"/>
                <a:cs typeface="+mj-cs"/>
              </a:rPr>
              <a:t>NEG cartridges </a:t>
            </a:r>
            <a:r>
              <a:rPr lang="en-US" sz="1400" dirty="0">
                <a:latin typeface="Skeena" panose="020B0604020202020204" pitchFamily="2" charset="0"/>
                <a:ea typeface="+mj-ea"/>
                <a:cs typeface="+mj-cs"/>
              </a:rPr>
              <a:t>per tank  (TE-VSC)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BE47D44-506B-ED96-DC68-C8F9F393C4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0577" y="500132"/>
            <a:ext cx="2295440" cy="2545502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88D81E2B-34CE-A27E-BB48-5620BB5A7F07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627012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5C75B9C6-C150-4763-8A64-B177A14C1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C601E-164B-4567-8A5C-D74B9F76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19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A49BF41-9F7A-C6E0-4DFB-9E37705CF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62" y="665008"/>
            <a:ext cx="4183156" cy="22761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6712B46-C3C7-6145-3834-3C5A393D85CF}"/>
              </a:ext>
            </a:extLst>
          </p:cNvPr>
          <p:cNvSpPr txBox="1"/>
          <p:nvPr/>
        </p:nvSpPr>
        <p:spPr>
          <a:xfrm>
            <a:off x="144662" y="2771851"/>
            <a:ext cx="1419626" cy="33855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>
                <a:latin typeface="Skeena" pitchFamily="2" charset="0"/>
              </a:rPr>
              <a:t>~5x10</a:t>
            </a:r>
            <a:r>
              <a:rPr lang="en-GB" sz="1600" baseline="30000" dirty="0">
                <a:latin typeface="Skeena" pitchFamily="2" charset="0"/>
              </a:rPr>
              <a:t>-11</a:t>
            </a:r>
            <a:r>
              <a:rPr lang="en-GB" sz="1600" dirty="0">
                <a:latin typeface="Skeena" pitchFamily="2" charset="0"/>
              </a:rPr>
              <a:t> mbar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7497BB-EB82-A188-D22F-8C53629217F5}"/>
              </a:ext>
            </a:extLst>
          </p:cNvPr>
          <p:cNvSpPr txBox="1"/>
          <p:nvPr/>
        </p:nvSpPr>
        <p:spPr>
          <a:xfrm>
            <a:off x="2977517" y="939272"/>
            <a:ext cx="1345818" cy="33855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>
                <a:latin typeface="Skeena" pitchFamily="2" charset="0"/>
              </a:rPr>
              <a:t>~2x10</a:t>
            </a:r>
            <a:r>
              <a:rPr lang="en-GB" sz="1600" baseline="30000" dirty="0">
                <a:latin typeface="Skeena" pitchFamily="2" charset="0"/>
              </a:rPr>
              <a:t>-9</a:t>
            </a:r>
            <a:r>
              <a:rPr lang="en-GB" sz="1600" dirty="0">
                <a:latin typeface="Skeena" pitchFamily="2" charset="0"/>
              </a:rPr>
              <a:t> mbar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7E9B2C-047E-4438-94CE-4C7F9855210B}"/>
              </a:ext>
            </a:extLst>
          </p:cNvPr>
          <p:cNvCxnSpPr>
            <a:cxnSpLocks/>
          </p:cNvCxnSpPr>
          <p:nvPr/>
        </p:nvCxnSpPr>
        <p:spPr>
          <a:xfrm flipV="1">
            <a:off x="254383" y="1625113"/>
            <a:ext cx="3435403" cy="101295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>
            <a:extLst>
              <a:ext uri="{FF2B5EF4-FFF2-40B4-BE49-F238E27FC236}">
                <a16:creationId xmlns:a16="http://schemas.microsoft.com/office/drawing/2014/main" id="{A36254B5-5314-B837-78FA-EC73971DCD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88"/>
          <a:stretch/>
        </p:blipFill>
        <p:spPr bwMode="auto">
          <a:xfrm>
            <a:off x="6499666" y="2937003"/>
            <a:ext cx="2342161" cy="2011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049CAD-267E-C3F6-E5B6-A30177F2AA50}"/>
              </a:ext>
            </a:extLst>
          </p:cNvPr>
          <p:cNvSpPr txBox="1"/>
          <p:nvPr/>
        </p:nvSpPr>
        <p:spPr>
          <a:xfrm>
            <a:off x="4572000" y="635436"/>
            <a:ext cx="4498889" cy="178510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b="1" dirty="0">
                <a:latin typeface="Skeena" panose="020B0604020202020204" pitchFamily="2" charset="0"/>
                <a:ea typeface="+mj-ea"/>
                <a:cs typeface="+mj-cs"/>
              </a:rPr>
              <a:t>Pressure increase </a:t>
            </a: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detected in sector A4L8.C over a period of months</a:t>
            </a:r>
          </a:p>
          <a:p>
            <a:pPr lvl="0">
              <a:buClr>
                <a:schemeClr val="accent2"/>
              </a:buClr>
            </a:pPr>
            <a:endParaRPr lang="en-US" sz="14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Complex and long vacuum sector (</a:t>
            </a:r>
            <a:r>
              <a:rPr lang="en-GB" sz="1500" dirty="0">
                <a:latin typeface="Skeena" panose="020B0604020202020204" pitchFamily="2" charset="0"/>
                <a:ea typeface="+mj-ea"/>
                <a:cs typeface="+mj-cs"/>
              </a:rPr>
              <a:t>&gt;50 m, recombination area, chambers ID 212 mm)</a:t>
            </a: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5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500" dirty="0">
                <a:latin typeface="Skeena" panose="020B0604020202020204" pitchFamily="2" charset="0"/>
                <a:ea typeface="+mj-ea"/>
                <a:cs typeface="+mj-cs"/>
              </a:rPr>
              <a:t>Leak confirmed at the beginning of YETS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46A7D7-C937-417D-BEF4-A9D365B7FA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4661" y="3565824"/>
            <a:ext cx="4178673" cy="233497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FE1F6B2-A182-F72C-3C72-2C1ACF7DF7EA}"/>
              </a:ext>
            </a:extLst>
          </p:cNvPr>
          <p:cNvCxnSpPr>
            <a:cxnSpLocks/>
          </p:cNvCxnSpPr>
          <p:nvPr/>
        </p:nvCxnSpPr>
        <p:spPr>
          <a:xfrm>
            <a:off x="1883853" y="3759273"/>
            <a:ext cx="0" cy="53375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Content Placeholder 6">
            <a:extLst>
              <a:ext uri="{FF2B5EF4-FFF2-40B4-BE49-F238E27FC236}">
                <a16:creationId xmlns:a16="http://schemas.microsoft.com/office/drawing/2014/main" id="{7E66F84E-3A2B-CD5D-896F-1FB0E23E20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tretch/>
        </p:blipFill>
        <p:spPr>
          <a:xfrm>
            <a:off x="3527387" y="3431929"/>
            <a:ext cx="2865502" cy="2865502"/>
          </a:xfrm>
          <a:prstGeom prst="rect">
            <a:avLst/>
          </a:prstGeom>
          <a:noFill/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09A1355-546D-8439-8BC1-9AE836485642}"/>
              </a:ext>
            </a:extLst>
          </p:cNvPr>
          <p:cNvCxnSpPr>
            <a:cxnSpLocks/>
          </p:cNvCxnSpPr>
          <p:nvPr/>
        </p:nvCxnSpPr>
        <p:spPr>
          <a:xfrm flipV="1">
            <a:off x="5636506" y="3611307"/>
            <a:ext cx="2069554" cy="52107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0F365CC-3DBB-3A06-A550-22167FB9A050}"/>
              </a:ext>
            </a:extLst>
          </p:cNvPr>
          <p:cNvSpPr txBox="1"/>
          <p:nvPr/>
        </p:nvSpPr>
        <p:spPr>
          <a:xfrm>
            <a:off x="4217065" y="5262837"/>
            <a:ext cx="4325880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Leak rate of </a:t>
            </a:r>
            <a:r>
              <a:rPr lang="en-GB" sz="1600" dirty="0">
                <a:latin typeface="Skeena" panose="020B0604020202020204" pitchFamily="2" charset="0"/>
                <a:ea typeface="+mj-ea"/>
                <a:cs typeface="+mj-cs"/>
              </a:rPr>
              <a:t>~10</a:t>
            </a:r>
            <a:r>
              <a:rPr lang="en-GB" sz="1600" baseline="30000" dirty="0">
                <a:latin typeface="Skeena" panose="020B0604020202020204" pitchFamily="2" charset="0"/>
              </a:rPr>
              <a:t>-6</a:t>
            </a:r>
            <a:r>
              <a:rPr lang="en-US" sz="1600" baseline="30000" dirty="0">
                <a:latin typeface="Skeena" panose="020B0604020202020204" pitchFamily="2" charset="0"/>
                <a:ea typeface="+mj-ea"/>
                <a:cs typeface="+mj-cs"/>
              </a:rPr>
              <a:t> </a:t>
            </a: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mbar.l/s detected on an edge welded bellow of a collimator (TCTPV) motor</a:t>
            </a:r>
            <a:r>
              <a:rPr lang="en-GB" sz="1600" baseline="30000" dirty="0">
                <a:latin typeface="Skeena" panose="020B0604020202020204" pitchFamily="2" charset="0"/>
              </a:rPr>
              <a:t> </a:t>
            </a: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3ECD60E-69FF-A478-9DAB-144244EE4040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03BEB32B-6483-13BC-AB7E-42E51BE8D8A1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27 June 2023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5A42AE7-F095-BE27-47D2-54D870D72DEE}"/>
              </a:ext>
            </a:extLst>
          </p:cNvPr>
          <p:cNvSpPr txBox="1">
            <a:spLocks/>
          </p:cNvSpPr>
          <p:nvPr/>
        </p:nvSpPr>
        <p:spPr>
          <a:xfrm>
            <a:off x="218673" y="16030"/>
            <a:ext cx="7199815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LSS8 | A4L8.C replacement TCTPV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16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04434" y="35888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Outline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93A795-BAB2-9CB3-9C61-9D29124BF7A1}"/>
              </a:ext>
            </a:extLst>
          </p:cNvPr>
          <p:cNvSpPr txBox="1"/>
          <p:nvPr/>
        </p:nvSpPr>
        <p:spPr>
          <a:xfrm>
            <a:off x="397100" y="677857"/>
            <a:ext cx="730782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Skeena" panose="020B0604020202020204" pitchFamily="2" charset="0"/>
              <a:ea typeface="+mj-ea"/>
              <a:cs typeface="+mj-cs"/>
            </a:endParaRPr>
          </a:p>
          <a:p>
            <a:pPr indent="-342900">
              <a:buFont typeface="+mj-lt"/>
              <a:buAutoNum type="arabicPeriod"/>
            </a:pPr>
            <a:r>
              <a:rPr lang="en-US" sz="2000" dirty="0">
                <a:latin typeface="Skeena" panose="020B0604020202020204" pitchFamily="2" charset="0"/>
                <a:ea typeface="+mj-ea"/>
                <a:cs typeface="+mj-cs"/>
              </a:rPr>
              <a:t>LHC vacuum system</a:t>
            </a:r>
          </a:p>
          <a:p>
            <a:pPr indent="-342900">
              <a:buFont typeface="+mj-lt"/>
              <a:buAutoNum type="arabicPeriod"/>
            </a:pPr>
            <a:endParaRPr lang="en-US" sz="2000" dirty="0">
              <a:latin typeface="Skeena" panose="020B0604020202020204" pitchFamily="2" charset="0"/>
              <a:ea typeface="+mj-ea"/>
              <a:cs typeface="+mj-cs"/>
            </a:endParaRPr>
          </a:p>
          <a:p>
            <a:pPr indent="-342900">
              <a:buFont typeface="+mj-lt"/>
              <a:buAutoNum type="arabicPeriod"/>
            </a:pPr>
            <a:r>
              <a:rPr lang="en-US" sz="2000" dirty="0">
                <a:latin typeface="Skeena" panose="020B0604020202020204" pitchFamily="2" charset="0"/>
                <a:ea typeface="+mj-ea"/>
                <a:cs typeface="+mj-cs"/>
              </a:rPr>
              <a:t>YETS Framework</a:t>
            </a:r>
          </a:p>
          <a:p>
            <a:endParaRPr lang="en-US" sz="2000" dirty="0">
              <a:latin typeface="Skeena" panose="020B0604020202020204" pitchFamily="2" charset="0"/>
              <a:ea typeface="+mj-ea"/>
              <a:cs typeface="+mj-cs"/>
            </a:endParaRPr>
          </a:p>
          <a:p>
            <a:r>
              <a:rPr lang="en-US" sz="2000" dirty="0">
                <a:latin typeface="Skeena" panose="020B0604020202020204" pitchFamily="2" charset="0"/>
                <a:ea typeface="+mj-ea"/>
                <a:cs typeface="+mj-cs"/>
              </a:rPr>
              <a:t>3.  Activity overview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HL-LHC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General activities</a:t>
            </a:r>
          </a:p>
          <a:p>
            <a:endParaRPr lang="en-US" sz="2000" dirty="0">
              <a:latin typeface="Skeena" panose="020B0604020202020204" pitchFamily="2" charset="0"/>
              <a:ea typeface="+mj-ea"/>
              <a:cs typeface="+mj-cs"/>
            </a:endParaRPr>
          </a:p>
          <a:p>
            <a:r>
              <a:rPr lang="en-US" sz="2000" dirty="0">
                <a:latin typeface="Skeena" panose="020B0604020202020204" pitchFamily="2" charset="0"/>
                <a:ea typeface="+mj-ea"/>
                <a:cs typeface="+mj-cs"/>
              </a:rPr>
              <a:t>4.  Summary</a:t>
            </a:r>
          </a:p>
          <a:p>
            <a:endParaRPr lang="en-US" dirty="0">
              <a:latin typeface="Skeena" panose="020B0604020202020204" pitchFamily="2" charset="0"/>
              <a:ea typeface="+mj-ea"/>
              <a:cs typeface="+mj-cs"/>
            </a:endParaRPr>
          </a:p>
          <a:p>
            <a:endParaRPr lang="en-US" dirty="0">
              <a:latin typeface="Skeena" panose="020B0604020202020204" pitchFamily="2" charset="0"/>
              <a:ea typeface="+mj-ea"/>
              <a:cs typeface="+mj-cs"/>
            </a:endParaRPr>
          </a:p>
          <a:p>
            <a:endParaRPr lang="en-US" dirty="0">
              <a:latin typeface="Skeena" panose="020B0604020202020204" pitchFamily="2" charset="0"/>
              <a:ea typeface="+mj-ea"/>
              <a:cs typeface="+mj-cs"/>
            </a:endParaRPr>
          </a:p>
          <a:p>
            <a:endParaRPr lang="en-US" dirty="0">
              <a:latin typeface="Skeena" panose="020B0604020202020204" pitchFamily="2" charset="0"/>
              <a:ea typeface="+mj-ea"/>
              <a:cs typeface="+mj-cs"/>
            </a:endParaRPr>
          </a:p>
          <a:p>
            <a:endParaRPr lang="en-US" dirty="0">
              <a:latin typeface="Skeena" panose="020B0604020202020204" pitchFamily="2" charset="0"/>
              <a:ea typeface="+mj-ea"/>
              <a:cs typeface="+mj-cs"/>
            </a:endParaRPr>
          </a:p>
          <a:p>
            <a:endParaRPr lang="en-US" dirty="0"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B26BB32C-85FA-97FA-B6FE-209872828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DC17B575-5E93-02A1-290A-D9BCA502B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8CF8A41-A2B4-4716-7734-C30516427194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BB464544-76CD-355D-4385-36995F44404B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1891305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C601E-164B-4567-8A5C-D74B9F76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20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A29F5EE-7741-C597-DC07-8F732E463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pic>
        <p:nvPicPr>
          <p:cNvPr id="6" name="Picture 5" descr="A picture containing building, machine, steel, industry&#10;&#10;Description automatically generated">
            <a:extLst>
              <a:ext uri="{FF2B5EF4-FFF2-40B4-BE49-F238E27FC236}">
                <a16:creationId xmlns:a16="http://schemas.microsoft.com/office/drawing/2014/main" id="{AE134962-BFB6-7D86-116E-72BAA27053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210" y="4187406"/>
            <a:ext cx="3075005" cy="2050002"/>
          </a:xfrm>
          <a:prstGeom prst="rect">
            <a:avLst/>
          </a:prstGeom>
          <a:ln w="1905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379E10E-BA01-3153-3EDF-BA0DF3F57D72}"/>
              </a:ext>
            </a:extLst>
          </p:cNvPr>
          <p:cNvSpPr txBox="1"/>
          <p:nvPr/>
        </p:nvSpPr>
        <p:spPr>
          <a:xfrm>
            <a:off x="297648" y="1142494"/>
            <a:ext cx="856240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Skeena" panose="020B0604020202020204" pitchFamily="2" charset="0"/>
                <a:ea typeface="+mj-ea"/>
                <a:cs typeface="+mj-cs"/>
              </a:rPr>
              <a:t>On surface, series of validation done by different groups (including vacuum acceptance test)</a:t>
            </a: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6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New collimator installed</a:t>
            </a: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6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anose="020B0604020202020204" pitchFamily="2" charset="0"/>
                <a:ea typeface="+mj-ea"/>
                <a:cs typeface="+mj-cs"/>
              </a:rPr>
              <a:t>Base pressures recovered after bakeout</a:t>
            </a: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1600" dirty="0"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F31AC9-784B-B526-E9A6-9CE7F5372EF9}"/>
              </a:ext>
            </a:extLst>
          </p:cNvPr>
          <p:cNvSpPr txBox="1"/>
          <p:nvPr/>
        </p:nvSpPr>
        <p:spPr>
          <a:xfrm>
            <a:off x="5693748" y="3823629"/>
            <a:ext cx="30809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Vacuum acceptance test of spare TCTPV in bldg.867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A1740B8D-AD62-B20F-0603-3B749BE094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01"/>
          <a:stretch/>
        </p:blipFill>
        <p:spPr>
          <a:xfrm>
            <a:off x="5568292" y="1792536"/>
            <a:ext cx="3080923" cy="2004642"/>
          </a:xfrm>
          <a:prstGeom prst="rect">
            <a:avLst/>
          </a:prstGeom>
          <a:ln w="1905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 descr="A group of people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B24348AE-0B88-DBC5-B73E-F59817A17F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3" y="2871379"/>
            <a:ext cx="4389120" cy="29260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C1D2A8CA-F81B-3A74-9B2A-EC24AE4CC36A}"/>
              </a:ext>
            </a:extLst>
          </p:cNvPr>
          <p:cNvSpPr txBox="1">
            <a:spLocks/>
          </p:cNvSpPr>
          <p:nvPr/>
        </p:nvSpPr>
        <p:spPr>
          <a:xfrm>
            <a:off x="218673" y="16030"/>
            <a:ext cx="7199815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LSS8 | A4L8.C replacement TCTPV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5E1129D-F669-C37F-68EB-95B040165708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001EE5F8-A9AB-2F26-6FC9-5DC77D23109A}"/>
              </a:ext>
            </a:extLst>
          </p:cNvPr>
          <p:cNvSpPr txBox="1">
            <a:spLocks/>
          </p:cNvSpPr>
          <p:nvPr/>
        </p:nvSpPr>
        <p:spPr>
          <a:xfrm>
            <a:off x="1203003" y="576440"/>
            <a:ext cx="5830843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Skeena" pitchFamily="2" charset="0"/>
              </a:rPr>
              <a:t>Replacement of </a:t>
            </a:r>
            <a:r>
              <a:rPr lang="en-GB" sz="2400" dirty="0">
                <a:latin typeface="Skeena" pitchFamily="2" charset="0"/>
              </a:rPr>
              <a:t>TCTPV.4L8.B1 by spare one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1DA8C87-1C38-44D6-3FA6-85E4BCD0B2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3" y="2856185"/>
            <a:ext cx="4389120" cy="2941274"/>
          </a:xfrm>
          <a:prstGeom prst="rect">
            <a:avLst/>
          </a:prstGeom>
        </p:spPr>
      </p:pic>
      <p:pic>
        <p:nvPicPr>
          <p:cNvPr id="16" name="Picture 15" descr="A group of me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E8206C87-F5EB-4CCB-0188-59D10E32254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3" y="2863782"/>
            <a:ext cx="4389120" cy="29260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7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61C1072A-5D08-34E0-7249-51D1CE52E08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3" y="2863782"/>
            <a:ext cx="4389120" cy="29260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Picture 20" descr="A group of men working in a factory&#10;&#10;Description automatically generated with low confidence">
            <a:extLst>
              <a:ext uri="{FF2B5EF4-FFF2-40B4-BE49-F238E27FC236}">
                <a16:creationId xmlns:a16="http://schemas.microsoft.com/office/drawing/2014/main" id="{9C46A882-E72C-8FD4-820E-9D4C2F699A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3" y="2856184"/>
            <a:ext cx="4389120" cy="29412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Picture 22" descr="A group of people in a factory&#10;&#10;Description automatically generated with medium confidence">
            <a:extLst>
              <a:ext uri="{FF2B5EF4-FFF2-40B4-BE49-F238E27FC236}">
                <a16:creationId xmlns:a16="http://schemas.microsoft.com/office/drawing/2014/main" id="{220AD50A-278E-B89A-C02A-EC961AB1A8B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3" y="2855173"/>
            <a:ext cx="4389120" cy="29422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" name="Picture 25" descr="A picture containing machine, engineering, pipe, industry&#10;&#10;Description automatically generated">
            <a:extLst>
              <a:ext uri="{FF2B5EF4-FFF2-40B4-BE49-F238E27FC236}">
                <a16:creationId xmlns:a16="http://schemas.microsoft.com/office/drawing/2014/main" id="{4FDDB4CD-82D8-2F80-CC0C-8E7FB854968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3" y="2855170"/>
            <a:ext cx="4389120" cy="29412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9B5ACAD-470F-DD26-92BF-7D31E58DB6D7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95935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A71CC4B-6312-CA07-42AC-2B1C346A381F}"/>
              </a:ext>
            </a:extLst>
          </p:cNvPr>
          <p:cNvSpPr txBox="1">
            <a:spLocks/>
          </p:cNvSpPr>
          <p:nvPr/>
        </p:nvSpPr>
        <p:spPr>
          <a:xfrm>
            <a:off x="218673" y="16030"/>
            <a:ext cx="8361962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Consolidation and non-conformities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C601E-164B-4567-8A5C-D74B9F76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21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A29F5EE-7741-C597-DC07-8F732E463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2CA2F6-3E18-B092-60BB-F6BC27F25E21}"/>
              </a:ext>
            </a:extLst>
          </p:cNvPr>
          <p:cNvSpPr txBox="1"/>
          <p:nvPr/>
        </p:nvSpPr>
        <p:spPr>
          <a:xfrm>
            <a:off x="294874" y="713074"/>
            <a:ext cx="8213224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itchFamily="2" charset="0"/>
                <a:ea typeface="Microsoft GothicNeo" panose="020B0500000101010101" pitchFamily="34" charset="-127"/>
                <a:cs typeface="Calibri" panose="020F0502020204030204" pitchFamily="34" charset="0"/>
              </a:rPr>
              <a:t>12x old ion pumps (VPI) exchanged by new pumps (VPIAN) with HV Fischer feedthrough</a:t>
            </a:r>
            <a:endParaRPr lang="en-US" sz="1600" b="1" dirty="0"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F24567-5449-3A19-3ECB-988A125CB10A}"/>
              </a:ext>
            </a:extLst>
          </p:cNvPr>
          <p:cNvSpPr txBox="1"/>
          <p:nvPr/>
        </p:nvSpPr>
        <p:spPr>
          <a:xfrm>
            <a:off x="294873" y="3988512"/>
            <a:ext cx="807406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Skeena" pitchFamily="2" charset="0"/>
                <a:ea typeface="Microsoft GothicNeo" panose="020B0500000101010101" pitchFamily="34" charset="-127"/>
                <a:cs typeface="Calibri" panose="020F0502020204030204" pitchFamily="34" charset="0"/>
              </a:rPr>
              <a:t>2x non-conform Penning gauges (VPGB) exchanged</a:t>
            </a:r>
            <a:endParaRPr lang="en-US" sz="1600" b="1" dirty="0">
              <a:latin typeface="Skeena" panose="020B0604020202020204" pitchFamily="2" charset="0"/>
              <a:ea typeface="+mj-ea"/>
              <a:cs typeface="+mj-cs"/>
            </a:endParaRPr>
          </a:p>
        </p:txBody>
      </p:sp>
      <p:pic>
        <p:nvPicPr>
          <p:cNvPr id="12" name="Picture 11" descr="A picture containing clothing, person, person, engineering&#10;&#10;Description automatically generated">
            <a:extLst>
              <a:ext uri="{FF2B5EF4-FFF2-40B4-BE49-F238E27FC236}">
                <a16:creationId xmlns:a16="http://schemas.microsoft.com/office/drawing/2014/main" id="{1022DE33-9C59-E9E7-6B60-8B47582402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919" y="1246986"/>
            <a:ext cx="3633296" cy="2422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A8FB55-BB4B-66E6-054A-15B8D72D39BB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AD2BE88E-8736-38A3-E302-BC4F8A98D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691" y="1613384"/>
            <a:ext cx="1399840" cy="12798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3B5F22-5C74-8021-6C88-FE1FC45A8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873" y="1661689"/>
            <a:ext cx="1806631" cy="1231548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6903AA93-566A-B033-497E-41596AF8AD9A}"/>
              </a:ext>
            </a:extLst>
          </p:cNvPr>
          <p:cNvSpPr/>
          <p:nvPr/>
        </p:nvSpPr>
        <p:spPr>
          <a:xfrm>
            <a:off x="2260339" y="2108601"/>
            <a:ext cx="325316" cy="33855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70FDADC-1FD9-C978-F151-C9CD473AC920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31463577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C601E-164B-4567-8A5C-D74B9F76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22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CC24909-2ED9-6791-8943-E71C468F1B58}"/>
              </a:ext>
            </a:extLst>
          </p:cNvPr>
          <p:cNvSpPr txBox="1">
            <a:spLocks/>
          </p:cNvSpPr>
          <p:nvPr/>
        </p:nvSpPr>
        <p:spPr>
          <a:xfrm>
            <a:off x="202529" y="0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Bake-out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6F9AB-3FC8-1DA9-3347-941EB98D8536}"/>
              </a:ext>
            </a:extLst>
          </p:cNvPr>
          <p:cNvSpPr txBox="1">
            <a:spLocks/>
          </p:cNvSpPr>
          <p:nvPr/>
        </p:nvSpPr>
        <p:spPr>
          <a:xfrm>
            <a:off x="202529" y="1913164"/>
            <a:ext cx="1791784" cy="470686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Skeena" pitchFamily="2" charset="0"/>
                <a:ea typeface="Microsoft GothicNeo" panose="020B0500000101010101" pitchFamily="34" charset="-127"/>
                <a:cs typeface="Calibri" panose="020F0502020204030204" pitchFamily="34" charset="0"/>
              </a:rPr>
              <a:t>But not only…</a:t>
            </a:r>
            <a:endParaRPr lang="en-GB" sz="2000" b="1" dirty="0">
              <a:latin typeface="Skeena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A919BF-33D1-DA09-96A8-228BDBF3D012}"/>
              </a:ext>
            </a:extLst>
          </p:cNvPr>
          <p:cNvSpPr txBox="1"/>
          <p:nvPr/>
        </p:nvSpPr>
        <p:spPr>
          <a:xfrm>
            <a:off x="289711" y="1062643"/>
            <a:ext cx="6220226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LHC Vacuum sectors baked: </a:t>
            </a:r>
            <a:r>
              <a:rPr lang="en-US" b="1" dirty="0">
                <a:latin typeface="Skeena" panose="020B0604020202020204" pitchFamily="2" charset="0"/>
                <a:ea typeface="+mj-ea"/>
                <a:cs typeface="+mj-cs"/>
              </a:rPr>
              <a:t>9</a:t>
            </a: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Length of beamlines baked: </a:t>
            </a:r>
            <a:r>
              <a:rPr lang="en-US" b="1" dirty="0">
                <a:latin typeface="Skeena" panose="020B0604020202020204" pitchFamily="2" charset="0"/>
                <a:ea typeface="+mj-ea"/>
                <a:cs typeface="+mj-cs"/>
              </a:rPr>
              <a:t>182 meters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58F2CA-9FA3-02EA-C204-4521B5F45577}"/>
              </a:ext>
            </a:extLst>
          </p:cNvPr>
          <p:cNvSpPr txBox="1"/>
          <p:nvPr/>
        </p:nvSpPr>
        <p:spPr>
          <a:xfrm>
            <a:off x="202529" y="3938207"/>
            <a:ext cx="38436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800" b="1" dirty="0">
                <a:latin typeface="Skeena" panose="020B0604020202020204" pitchFamily="2" charset="0"/>
                <a:ea typeface="+mj-ea"/>
                <a:cs typeface="+mj-cs"/>
              </a:rPr>
              <a:t>Example of instruments equipped: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4DBB12-955E-5878-E92B-66AFD1D5EE5A}"/>
              </a:ext>
            </a:extLst>
          </p:cNvPr>
          <p:cNvSpPr txBox="1"/>
          <p:nvPr/>
        </p:nvSpPr>
        <p:spPr>
          <a:xfrm>
            <a:off x="289711" y="4278343"/>
            <a:ext cx="6220226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MKI</a:t>
            </a:r>
            <a:endParaRPr lang="en-US" b="1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Crystal collimators (TCPC)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Beam Wire Scanners (BWS)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BRANB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TCLIA, TCTPV and TCTPH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AWAKE expansion volume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F7E1A4F-82C2-56D1-0419-25AEC9797D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54"/>
          <a:stretch/>
        </p:blipFill>
        <p:spPr>
          <a:xfrm>
            <a:off x="5330139" y="3982399"/>
            <a:ext cx="1416200" cy="215822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72BAB1A-F534-FE27-F83F-A9F72AB82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7312" y="3982399"/>
            <a:ext cx="1220167" cy="2169185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046DE8ED-A3AD-6483-E6F4-64B330D6853B}"/>
              </a:ext>
            </a:extLst>
          </p:cNvPr>
          <p:cNvSpPr txBox="1">
            <a:spLocks/>
          </p:cNvSpPr>
          <p:nvPr/>
        </p:nvSpPr>
        <p:spPr>
          <a:xfrm>
            <a:off x="202529" y="585776"/>
            <a:ext cx="2188321" cy="470686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Skeena" pitchFamily="2" charset="0"/>
                <a:ea typeface="Microsoft GothicNeo" panose="020B0500000101010101" pitchFamily="34" charset="-127"/>
                <a:cs typeface="Calibri" panose="020F0502020204030204" pitchFamily="34" charset="0"/>
              </a:rPr>
              <a:t>Some numbers:</a:t>
            </a:r>
            <a:endParaRPr lang="en-GB" sz="2000" b="1" dirty="0">
              <a:latin typeface="Skeena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535045-8881-2B86-A5FC-12A7929983D3}"/>
              </a:ext>
            </a:extLst>
          </p:cNvPr>
          <p:cNvSpPr txBox="1"/>
          <p:nvPr/>
        </p:nvSpPr>
        <p:spPr>
          <a:xfrm>
            <a:off x="202529" y="3213426"/>
            <a:ext cx="4369471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Bake-out racks used: </a:t>
            </a:r>
            <a:r>
              <a:rPr lang="en-US" b="1" dirty="0">
                <a:latin typeface="Skeena" panose="020B0604020202020204" pitchFamily="2" charset="0"/>
                <a:ea typeface="+mj-ea"/>
                <a:cs typeface="+mj-cs"/>
              </a:rPr>
              <a:t>27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17CB5F-99A0-467A-DC74-F8203B717907}"/>
              </a:ext>
            </a:extLst>
          </p:cNvPr>
          <p:cNvSpPr txBox="1"/>
          <p:nvPr/>
        </p:nvSpPr>
        <p:spPr>
          <a:xfrm>
            <a:off x="202529" y="2357801"/>
            <a:ext cx="6220226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Injectors Vacuum sectors baked: </a:t>
            </a:r>
            <a:r>
              <a:rPr lang="en-US" b="1" dirty="0">
                <a:latin typeface="Skeena" panose="020B0604020202020204" pitchFamily="2" charset="0"/>
                <a:ea typeface="+mj-ea"/>
                <a:cs typeface="+mj-cs"/>
              </a:rPr>
              <a:t>3</a:t>
            </a:r>
          </a:p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Skeena" panose="020B0604020202020204" pitchFamily="2" charset="0"/>
                <a:ea typeface="+mj-ea"/>
                <a:cs typeface="+mj-cs"/>
              </a:rPr>
              <a:t>Length of beamlines baked: </a:t>
            </a:r>
            <a:r>
              <a:rPr lang="en-US" b="1" dirty="0">
                <a:latin typeface="Skeena" panose="020B0604020202020204" pitchFamily="2" charset="0"/>
                <a:ea typeface="+mj-ea"/>
                <a:cs typeface="+mj-cs"/>
              </a:rPr>
              <a:t>45 meters</a:t>
            </a:r>
          </a:p>
        </p:txBody>
      </p:sp>
      <p:pic>
        <p:nvPicPr>
          <p:cNvPr id="23" name="Content Placeholder 4">
            <a:extLst>
              <a:ext uri="{FF2B5EF4-FFF2-40B4-BE49-F238E27FC236}">
                <a16:creationId xmlns:a16="http://schemas.microsoft.com/office/drawing/2014/main" id="{5401287D-A339-D70C-4FE6-27AA69862759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222171" y="1003882"/>
            <a:ext cx="3277189" cy="2366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F751791B-C0E0-D875-EB49-000C10D6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102B70-1EE1-99B2-379E-13FA43E8A0EE}"/>
              </a:ext>
            </a:extLst>
          </p:cNvPr>
          <p:cNvSpPr txBox="1"/>
          <p:nvPr/>
        </p:nvSpPr>
        <p:spPr>
          <a:xfrm>
            <a:off x="7017392" y="6133773"/>
            <a:ext cx="14907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AWAKE expansion volume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243305-6E95-D581-76AB-3E2A20E0CE42}"/>
              </a:ext>
            </a:extLst>
          </p:cNvPr>
          <p:cNvSpPr txBox="1"/>
          <p:nvPr/>
        </p:nvSpPr>
        <p:spPr>
          <a:xfrm>
            <a:off x="5601192" y="6133773"/>
            <a:ext cx="109057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Crystal collimator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729495C-AB7E-7BA2-A806-A294A51E5C1E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916D96-FC60-300E-4C0A-4DEE2AF40554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3278070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D70F220-1985-D6EA-EF81-43D0A6FFC65F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9CC24909-2ED9-6791-8943-E71C468F1B58}"/>
              </a:ext>
            </a:extLst>
          </p:cNvPr>
          <p:cNvSpPr txBox="1">
            <a:spLocks/>
          </p:cNvSpPr>
          <p:nvPr/>
        </p:nvSpPr>
        <p:spPr>
          <a:xfrm>
            <a:off x="226294" y="0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Summary</a:t>
            </a:r>
            <a:r>
              <a:rPr lang="en-US" sz="2400" dirty="0">
                <a:latin typeface="Skeena" pitchFamily="2" charset="0"/>
                <a:ea typeface="Microsoft GothicNeo" panose="020B0500000101010101" pitchFamily="34" charset="-127"/>
                <a:cs typeface="Calibri" panose="020F0502020204030204" pitchFamily="34" charset="0"/>
              </a:rPr>
              <a:t> </a:t>
            </a:r>
            <a:endParaRPr lang="en-GB" sz="2400" dirty="0">
              <a:latin typeface="Skeena" pitchFamily="2" charset="0"/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20A2FAF0-8CBE-7246-AFF5-29626F19E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2DEFA2AA-3BA2-5CB5-89C1-60C33526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23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DFE210-8578-2F37-D093-6041DAC56E3F}"/>
              </a:ext>
            </a:extLst>
          </p:cNvPr>
          <p:cNvSpPr txBox="1"/>
          <p:nvPr/>
        </p:nvSpPr>
        <p:spPr>
          <a:xfrm>
            <a:off x="664410" y="874455"/>
            <a:ext cx="79986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Skeena" panose="020B0604020202020204" pitchFamily="2" charset="0"/>
              </a:rPr>
              <a:t>All activities planned have been performed in time with no impact for the restart of the machine.</a:t>
            </a:r>
          </a:p>
          <a:p>
            <a:pPr>
              <a:buClr>
                <a:schemeClr val="accent2"/>
              </a:buClr>
            </a:pPr>
            <a:endParaRPr lang="en-US" sz="20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Skeena" panose="020B0604020202020204" pitchFamily="2" charset="0"/>
                <a:ea typeface="+mj-ea"/>
                <a:cs typeface="+mj-cs"/>
              </a:rPr>
              <a:t>More activities with respect to baseline including last minute interventions (crystal collimator removal) but well-executed.</a:t>
            </a:r>
          </a:p>
          <a:p>
            <a:endParaRPr lang="en-US" sz="2000" dirty="0">
              <a:latin typeface="Skeena" panose="020B0604020202020204" pitchFamily="2" charset="0"/>
              <a:ea typeface="+mj-ea"/>
              <a:cs typeface="+mj-cs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Skeena" panose="020B0604020202020204" pitchFamily="2" charset="0"/>
                <a:ea typeface="+mj-ea"/>
                <a:cs typeface="+mj-cs"/>
              </a:rPr>
              <a:t>Challenging management of the bakeout activities due to implication of the involved team in parallel activities in the Injectors complex.</a:t>
            </a:r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1A746F51-ACE8-3E56-2928-1E4632073EAB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30083532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20A2FAF0-8CBE-7246-AFF5-29626F19E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2DEFA2AA-3BA2-5CB5-89C1-60C33526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24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DB5405-8A22-7476-4691-97942D428414}"/>
              </a:ext>
            </a:extLst>
          </p:cNvPr>
          <p:cNvSpPr txBox="1"/>
          <p:nvPr/>
        </p:nvSpPr>
        <p:spPr>
          <a:xfrm>
            <a:off x="-77147" y="578025"/>
            <a:ext cx="9257585" cy="8386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685800" lvl="2"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b="1" dirty="0">
                <a:solidFill>
                  <a:srgbClr val="0033A0"/>
                </a:solidFill>
                <a:latin typeface="Skeena" pitchFamily="2" charset="0"/>
              </a:rPr>
              <a:t>Thanks to all TE/VSC participants, FSU and AL4030 colleagues!</a:t>
            </a:r>
          </a:p>
          <a:p>
            <a:pPr marL="685800" lvl="2" defTabSz="914400">
              <a:lnSpc>
                <a:spcPct val="90000"/>
              </a:lnSpc>
              <a:spcAft>
                <a:spcPts val="600"/>
              </a:spcAft>
            </a:pPr>
            <a:endParaRPr lang="en-US" sz="3600" b="1" dirty="0">
              <a:latin typeface="+mj-lt"/>
              <a:ea typeface="+mj-ea"/>
              <a:cs typeface="+mj-cs"/>
            </a:endParaRPr>
          </a:p>
          <a:p>
            <a:pPr marL="685800" lvl="2" defTabSz="914400">
              <a:lnSpc>
                <a:spcPct val="90000"/>
              </a:lnSpc>
              <a:spcAft>
                <a:spcPts val="600"/>
              </a:spcAft>
            </a:pPr>
            <a:endParaRPr lang="en-US" sz="3200" b="1" dirty="0">
              <a:latin typeface="Skeena" pitchFamily="2" charset="0"/>
            </a:endParaRP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C937C32C-C55F-4027-B3E6-8D762CE6D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6240778"/>
              </p:ext>
            </p:extLst>
          </p:nvPr>
        </p:nvGraphicFramePr>
        <p:xfrm>
          <a:off x="-1036477" y="1987508"/>
          <a:ext cx="8754816" cy="288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5" name="Picture 54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FFDD3425-5658-72CD-2411-59EDC053CEE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192" y="2541550"/>
            <a:ext cx="2733391" cy="1435030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B33D9894-01BA-3985-18C4-E396A7E0EC64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4042013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font, graphics, electric blue, symbol&#10;&#10;Description automatically generated">
            <a:extLst>
              <a:ext uri="{FF2B5EF4-FFF2-40B4-BE49-F238E27FC236}">
                <a16:creationId xmlns:a16="http://schemas.microsoft.com/office/drawing/2014/main" id="{0346B8DF-91A6-0DA7-1E27-15D33404A8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704" y="2982325"/>
            <a:ext cx="1308592" cy="13085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35B89E-BB93-585C-126B-A1412AAB6455}"/>
              </a:ext>
            </a:extLst>
          </p:cNvPr>
          <p:cNvSpPr txBox="1"/>
          <p:nvPr/>
        </p:nvSpPr>
        <p:spPr>
          <a:xfrm>
            <a:off x="3288537" y="5070717"/>
            <a:ext cx="27764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33A0"/>
                </a:solidFill>
                <a:latin typeface="Skeena" pitchFamily="2" charset="0"/>
              </a:rPr>
              <a:t>Any questions?</a:t>
            </a:r>
            <a:endParaRPr lang="en-GB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38789C-B44A-BD11-8978-01AA47BFDBB7}"/>
              </a:ext>
            </a:extLst>
          </p:cNvPr>
          <p:cNvSpPr txBox="1"/>
          <p:nvPr/>
        </p:nvSpPr>
        <p:spPr>
          <a:xfrm>
            <a:off x="1245424" y="1494639"/>
            <a:ext cx="75937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0033A0"/>
                </a:solidFill>
                <a:latin typeface="Skeena" pitchFamily="2" charset="0"/>
              </a:rPr>
              <a:t>Thank you for your attention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730504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780850-7C7F-C00E-4C1D-9E8265D5A3BE}"/>
              </a:ext>
            </a:extLst>
          </p:cNvPr>
          <p:cNvSpPr txBox="1"/>
          <p:nvPr/>
        </p:nvSpPr>
        <p:spPr>
          <a:xfrm>
            <a:off x="3621240" y="2481754"/>
            <a:ext cx="6217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33A0"/>
                </a:solidFill>
                <a:latin typeface="Skeena" pitchFamily="2" charset="0"/>
              </a:rPr>
              <a:t>Spares</a:t>
            </a:r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22B21AE9-C4B9-993A-478A-597E20F2F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E1B6B8F1-5A90-3C81-1A4A-99DBE818F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26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F3520980-56BD-3C36-3545-3AFB5C70A51F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2610372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04434" y="35888"/>
            <a:ext cx="690502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LHC vacuum system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C601E-164B-4567-8A5C-D74B9F76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27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478BA2AF-2144-BAC4-F15F-0083157C8E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743632"/>
              </p:ext>
            </p:extLst>
          </p:nvPr>
        </p:nvGraphicFramePr>
        <p:xfrm>
          <a:off x="2313134" y="1546366"/>
          <a:ext cx="4517731" cy="1778430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2719053">
                  <a:extLst>
                    <a:ext uri="{9D8B030D-6E8A-4147-A177-3AD203B41FA5}">
                      <a16:colId xmlns:a16="http://schemas.microsoft.com/office/drawing/2014/main" val="253264010"/>
                    </a:ext>
                  </a:extLst>
                </a:gridCol>
                <a:gridCol w="1798678">
                  <a:extLst>
                    <a:ext uri="{9D8B030D-6E8A-4147-A177-3AD203B41FA5}">
                      <a16:colId xmlns:a16="http://schemas.microsoft.com/office/drawing/2014/main" val="4234284035"/>
                    </a:ext>
                  </a:extLst>
                </a:gridCol>
              </a:tblGrid>
              <a:tr h="18735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C000"/>
                          </a:solidFill>
                          <a:effectLst/>
                          <a:latin typeface="Skeena" pitchFamily="2" charset="0"/>
                        </a:rPr>
                        <a:t>Component</a:t>
                      </a:r>
                      <a:endParaRPr lang="en-GB" sz="1100" b="1" i="0" u="none" strike="noStrike" dirty="0">
                        <a:solidFill>
                          <a:srgbClr val="FFC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FFC000"/>
                          </a:solidFill>
                          <a:effectLst/>
                          <a:latin typeface="Skeena" pitchFamily="2" charset="0"/>
                        </a:rPr>
                        <a:t>Quantity</a:t>
                      </a:r>
                      <a:endParaRPr lang="en-GB" sz="1100" b="1" i="0" u="none" strike="noStrike" dirty="0">
                        <a:solidFill>
                          <a:srgbClr val="FFC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81180299"/>
                  </a:ext>
                </a:extLst>
              </a:tr>
              <a:tr h="206207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Vacuum sectors (cryogenic / RT)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88 / 186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87035829"/>
                  </a:ext>
                </a:extLst>
              </a:tr>
              <a:tr h="1933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Vacuum sectors valves (all LHC)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241</a:t>
                      </a:r>
                      <a:endParaRPr lang="en-GB" sz="1050" b="0" i="0" u="none" strike="noStrike" dirty="0">
                        <a:solidFill>
                          <a:srgbClr val="FF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43884407"/>
                  </a:ext>
                </a:extLst>
              </a:tr>
              <a:tr h="209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Roughing valves (LSS)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348</a:t>
                      </a:r>
                      <a:endParaRPr lang="en-GB" sz="1050" b="0" i="0" u="none" strike="noStrike" dirty="0">
                        <a:solidFill>
                          <a:srgbClr val="FF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14541418"/>
                  </a:ext>
                </a:extLst>
              </a:tr>
              <a:tr h="20145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Ion pumps (special / 30 / 60 / 350 / 400 l/s)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12 / 625 / 177 / 36 / 35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1068210"/>
                  </a:ext>
                </a:extLst>
              </a:tr>
              <a:tr h="209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NEG cartridges (D400 / D2000)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257 / 0</a:t>
                      </a:r>
                      <a:endParaRPr lang="en-GB" sz="1050" b="0" i="0" u="none" strike="noStrike" dirty="0">
                        <a:solidFill>
                          <a:srgbClr val="FF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56719440"/>
                  </a:ext>
                </a:extLst>
              </a:tr>
              <a:tr h="1933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Bayard-Alpert gauge (LSS)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201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0350502"/>
                  </a:ext>
                </a:extLst>
              </a:tr>
              <a:tr h="1853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Penning gauges (LSS)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571</a:t>
                      </a:r>
                      <a:endParaRPr lang="en-GB" sz="1050" b="0" i="0" u="none" strike="noStrike" dirty="0">
                        <a:solidFill>
                          <a:srgbClr val="FF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3628242"/>
                  </a:ext>
                </a:extLst>
              </a:tr>
              <a:tr h="192270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Pirani gauges (LSS)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331</a:t>
                      </a:r>
                      <a:endParaRPr lang="en-GB" sz="1050" b="0" i="0" u="none" strike="noStrike" dirty="0">
                        <a:solidFill>
                          <a:srgbClr val="FF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7944265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3717805D-40F3-E44D-0791-AACA683487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707623"/>
              </p:ext>
            </p:extLst>
          </p:nvPr>
        </p:nvGraphicFramePr>
        <p:xfrm>
          <a:off x="2129024" y="3569409"/>
          <a:ext cx="4885952" cy="1288265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2193607">
                  <a:extLst>
                    <a:ext uri="{9D8B030D-6E8A-4147-A177-3AD203B41FA5}">
                      <a16:colId xmlns:a16="http://schemas.microsoft.com/office/drawing/2014/main" val="1398468574"/>
                    </a:ext>
                  </a:extLst>
                </a:gridCol>
                <a:gridCol w="1158625">
                  <a:extLst>
                    <a:ext uri="{9D8B030D-6E8A-4147-A177-3AD203B41FA5}">
                      <a16:colId xmlns:a16="http://schemas.microsoft.com/office/drawing/2014/main" val="1684999818"/>
                    </a:ext>
                  </a:extLst>
                </a:gridCol>
                <a:gridCol w="1533720">
                  <a:extLst>
                    <a:ext uri="{9D8B030D-6E8A-4147-A177-3AD203B41FA5}">
                      <a16:colId xmlns:a16="http://schemas.microsoft.com/office/drawing/2014/main" val="1715817537"/>
                    </a:ext>
                  </a:extLst>
                </a:gridCol>
              </a:tblGrid>
              <a:tr h="2214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FFC000"/>
                          </a:solidFill>
                          <a:effectLst/>
                          <a:latin typeface="Skeena" pitchFamily="2" charset="0"/>
                        </a:rPr>
                        <a:t>Item in  LSS</a:t>
                      </a:r>
                      <a:endParaRPr lang="en-GB" sz="1050" b="1" i="0" u="none" strike="noStrike" dirty="0">
                        <a:solidFill>
                          <a:srgbClr val="FFC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FFC000"/>
                          </a:solidFill>
                          <a:effectLst/>
                          <a:latin typeface="Skeena" pitchFamily="2" charset="0"/>
                        </a:rPr>
                        <a:t>Length (m)</a:t>
                      </a:r>
                      <a:endParaRPr lang="en-GB" sz="1050" b="1" i="0" u="none" strike="noStrike" dirty="0">
                        <a:solidFill>
                          <a:srgbClr val="FFC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1" u="none" strike="noStrike" dirty="0">
                          <a:solidFill>
                            <a:srgbClr val="FFC000"/>
                          </a:solidFill>
                          <a:effectLst/>
                          <a:latin typeface="Skeena" pitchFamily="2" charset="0"/>
                        </a:rPr>
                        <a:t>% wrt total</a:t>
                      </a:r>
                      <a:endParaRPr lang="en-GB" sz="1050" b="1" i="0" u="none" strike="noStrike" dirty="0">
                        <a:solidFill>
                          <a:srgbClr val="FFC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644092"/>
                  </a:ext>
                </a:extLst>
              </a:tr>
              <a:tr h="20765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SAMs &amp; ITs @ cryogenic T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baseline="-25000" dirty="0">
                          <a:effectLst/>
                          <a:latin typeface="Skeena" pitchFamily="2" charset="0"/>
                        </a:rPr>
                        <a:t>˜</a:t>
                      </a:r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 1365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19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74092665"/>
                  </a:ext>
                </a:extLst>
              </a:tr>
              <a:tr h="221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LSS @ RT baked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baseline="-25000" dirty="0">
                          <a:effectLst/>
                          <a:latin typeface="Skeena" pitchFamily="2" charset="0"/>
                        </a:rPr>
                        <a:t>˜</a:t>
                      </a:r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 1000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14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525649"/>
                  </a:ext>
                </a:extLst>
              </a:tr>
              <a:tr h="1970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LSS @ RT with NEG chambers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baseline="-25000" dirty="0">
                          <a:effectLst/>
                          <a:latin typeface="Skeena" pitchFamily="2" charset="0"/>
                        </a:rPr>
                        <a:t>˜</a:t>
                      </a:r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 4800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67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74607405"/>
                  </a:ext>
                </a:extLst>
              </a:tr>
              <a:tr h="2192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Total length under vacuum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baseline="-25000" dirty="0">
                          <a:effectLst/>
                          <a:latin typeface="Skeena" pitchFamily="2" charset="0"/>
                        </a:rPr>
                        <a:t>˜</a:t>
                      </a:r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 7200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100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7910496"/>
                  </a:ext>
                </a:extLst>
              </a:tr>
              <a:tr h="22143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  <a:latin typeface="Skeena" pitchFamily="2" charset="0"/>
                        </a:rPr>
                        <a:t>˜ 85% of the baked vacuum system is NEG coated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Skeena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0711545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CF6C2799-D856-370C-6E5E-58F79777C5F0}"/>
              </a:ext>
            </a:extLst>
          </p:cNvPr>
          <p:cNvSpPr txBox="1"/>
          <p:nvPr/>
        </p:nvSpPr>
        <p:spPr>
          <a:xfrm>
            <a:off x="3200444" y="886336"/>
            <a:ext cx="2743109" cy="369332"/>
          </a:xfrm>
          <a:prstGeom prst="rect">
            <a:avLst/>
          </a:prstGeom>
          <a:ln w="127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keena" pitchFamily="2" charset="0"/>
              </a:rPr>
              <a:t>LHC in numbers: Vacuum</a:t>
            </a:r>
            <a:endParaRPr lang="en-GB" dirty="0">
              <a:latin typeface="Skeena" pitchFamily="2" charset="0"/>
            </a:endParaRP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223B4BBA-E2A4-02B1-6AFA-07DB0DBF1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0228FA5-185A-A048-6246-A6552640A790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DC16E3B0-E4AD-85B8-5787-601E25ACF003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11721219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04434" y="35888"/>
            <a:ext cx="690502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The way we work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C6589A0A-46E0-CC9C-4C1E-703E41EC12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8827987"/>
              </p:ext>
            </p:extLst>
          </p:nvPr>
        </p:nvGraphicFramePr>
        <p:xfrm>
          <a:off x="965184" y="1291433"/>
          <a:ext cx="6905026" cy="3399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7E3829A9-A963-C8CF-12E6-13AB26906B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0495248"/>
              </p:ext>
            </p:extLst>
          </p:nvPr>
        </p:nvGraphicFramePr>
        <p:xfrm>
          <a:off x="2764417" y="3951006"/>
          <a:ext cx="3125812" cy="620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0EAB5CD7-25CD-2FB9-EB8E-B62D6D0FDBBA}"/>
              </a:ext>
            </a:extLst>
          </p:cNvPr>
          <p:cNvSpPr/>
          <p:nvPr/>
        </p:nvSpPr>
        <p:spPr>
          <a:xfrm>
            <a:off x="2886337" y="1333501"/>
            <a:ext cx="5197233" cy="3489959"/>
          </a:xfrm>
          <a:prstGeom prst="rect">
            <a:avLst/>
          </a:prstGeom>
          <a:noFill/>
          <a:ln w="1905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CED490-DACB-45E4-FED3-43F73FA14389}"/>
              </a:ext>
            </a:extLst>
          </p:cNvPr>
          <p:cNvSpPr txBox="1"/>
          <p:nvPr/>
        </p:nvSpPr>
        <p:spPr>
          <a:xfrm>
            <a:off x="6028429" y="984897"/>
            <a:ext cx="4610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Work in the tunnel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ED529D-C404-15B8-FBEA-B6C5314D5144}"/>
              </a:ext>
            </a:extLst>
          </p:cNvPr>
          <p:cNvSpPr txBox="1"/>
          <p:nvPr/>
        </p:nvSpPr>
        <p:spPr>
          <a:xfrm>
            <a:off x="1148969" y="4231800"/>
            <a:ext cx="2507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ECR: Engineering change request</a:t>
            </a:r>
          </a:p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ARR: Asset replacement request</a:t>
            </a:r>
          </a:p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VIC: “Visite d’Inspection Commune”</a:t>
            </a:r>
          </a:p>
        </p:txBody>
      </p:sp>
      <p:sp>
        <p:nvSpPr>
          <p:cNvPr id="50" name="Footer Placeholder 1">
            <a:extLst>
              <a:ext uri="{FF2B5EF4-FFF2-40B4-BE49-F238E27FC236}">
                <a16:creationId xmlns:a16="http://schemas.microsoft.com/office/drawing/2014/main" id="{F153EF56-C201-42A4-E168-0228252E1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51" name="Slide Number Placeholder 2">
            <a:extLst>
              <a:ext uri="{FF2B5EF4-FFF2-40B4-BE49-F238E27FC236}">
                <a16:creationId xmlns:a16="http://schemas.microsoft.com/office/drawing/2014/main" id="{DD2CB1F7-ADBE-DFA6-A24A-376AF13C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28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ABD8D7-8679-E60F-ADDD-014FCBE54819}"/>
              </a:ext>
            </a:extLst>
          </p:cNvPr>
          <p:cNvSpPr/>
          <p:nvPr/>
        </p:nvSpPr>
        <p:spPr>
          <a:xfrm>
            <a:off x="965184" y="2166629"/>
            <a:ext cx="1921153" cy="620812"/>
          </a:xfrm>
          <a:prstGeom prst="rect">
            <a:avLst/>
          </a:prstGeom>
          <a:solidFill>
            <a:srgbClr val="1E5AA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bg1"/>
                </a:solidFill>
              </a:rPr>
              <a:t>No layout modifications required during this YETS</a:t>
            </a:r>
            <a:endParaRPr lang="en-GB" sz="1300" dirty="0">
              <a:solidFill>
                <a:schemeClr val="bg1"/>
              </a:solidFill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68CE1-7063-C792-F7D9-7C879CAC351B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EF0DC8FA-EF48-26C1-6A75-7F49109B12E9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34515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2C7E2C2-3EDE-E616-2CA3-E0B7073FB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22540"/>
            <a:ext cx="9144000" cy="5144734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460B90-B340-6C2A-A071-711D50A7DA15}"/>
              </a:ext>
            </a:extLst>
          </p:cNvPr>
          <p:cNvSpPr txBox="1"/>
          <p:nvPr/>
        </p:nvSpPr>
        <p:spPr>
          <a:xfrm>
            <a:off x="4499866" y="5479939"/>
            <a:ext cx="193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LS2</a:t>
            </a:r>
            <a:endParaRPr lang="en-GB" sz="3600" dirty="0">
              <a:solidFill>
                <a:srgbClr val="FFFF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13D122-F5B2-433F-283A-93DB219B0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911560"/>
            <a:ext cx="9144000" cy="51662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823939-1E47-F629-44C8-A5A003318180}"/>
              </a:ext>
            </a:extLst>
          </p:cNvPr>
          <p:cNvSpPr txBox="1"/>
          <p:nvPr/>
        </p:nvSpPr>
        <p:spPr>
          <a:xfrm>
            <a:off x="3791316" y="5478346"/>
            <a:ext cx="2426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YETS 22-23</a:t>
            </a:r>
            <a:endParaRPr lang="en-GB" sz="3600" dirty="0">
              <a:solidFill>
                <a:srgbClr val="FFFF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9D24C60-E95F-F1C7-5149-58F3931F2D26}"/>
              </a:ext>
            </a:extLst>
          </p:cNvPr>
          <p:cNvSpPr txBox="1">
            <a:spLocks/>
          </p:cNvSpPr>
          <p:nvPr/>
        </p:nvSpPr>
        <p:spPr>
          <a:xfrm>
            <a:off x="224218" y="17683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LSS4 </a:t>
            </a:r>
            <a:r>
              <a:rPr lang="en-GB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|</a:t>
            </a:r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 BGC Phase II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1E4CB268-3768-6019-3EC8-E731D9A1F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8FFAAAB9-26FC-B189-BE51-A10D62B4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29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5FBD3D6-A0B1-F05F-CC43-58D1F79154E9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BDC0DB20-FCE5-28A4-A441-9AD86FEC3D34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379885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04434" y="35888"/>
            <a:ext cx="690502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LHC vacuum system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sp>
        <p:nvSpPr>
          <p:cNvPr id="44" name="Footer Placeholder 1">
            <a:extLst>
              <a:ext uri="{FF2B5EF4-FFF2-40B4-BE49-F238E27FC236}">
                <a16:creationId xmlns:a16="http://schemas.microsoft.com/office/drawing/2014/main" id="{53AA3358-1314-EA61-8B02-14C6BB86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45" name="Slide Number Placeholder 2">
            <a:extLst>
              <a:ext uri="{FF2B5EF4-FFF2-40B4-BE49-F238E27FC236}">
                <a16:creationId xmlns:a16="http://schemas.microsoft.com/office/drawing/2014/main" id="{8BF1CDD5-B389-3A21-6BE9-61340A239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3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B1F41D8-3661-2A2D-EFFD-7742EB99E165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urrent LHC layout. ">
            <a:extLst>
              <a:ext uri="{FF2B5EF4-FFF2-40B4-BE49-F238E27FC236}">
                <a16:creationId xmlns:a16="http://schemas.microsoft.com/office/drawing/2014/main" id="{ED3FA1E0-5070-9F13-4F90-C119BCD5B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138" y="975340"/>
            <a:ext cx="4583695" cy="485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A close up of an engine&#10;&#10;Description automatically generated">
            <a:extLst>
              <a:ext uri="{FF2B5EF4-FFF2-40B4-BE49-F238E27FC236}">
                <a16:creationId xmlns:a16="http://schemas.microsoft.com/office/drawing/2014/main" id="{9B80EF0C-E626-4880-9101-B9175CD62B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57" y="766718"/>
            <a:ext cx="2260403" cy="1971071"/>
          </a:xfrm>
          <a:prstGeom prst="rect">
            <a:avLst/>
          </a:prstGeom>
          <a:solidFill>
            <a:srgbClr val="FF0000"/>
          </a:solidFill>
          <a:ln w="28575">
            <a:solidFill>
              <a:schemeClr val="accent6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030" name="Picture 6" descr="CMS | CERN">
            <a:extLst>
              <a:ext uri="{FF2B5EF4-FFF2-40B4-BE49-F238E27FC236}">
                <a16:creationId xmlns:a16="http://schemas.microsoft.com/office/drawing/2014/main" id="{6C5E9A7A-0823-A464-B67C-DC4A9A668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045" y="4500825"/>
            <a:ext cx="2332844" cy="1667011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injection">
            <a:extLst>
              <a:ext uri="{FF2B5EF4-FFF2-40B4-BE49-F238E27FC236}">
                <a16:creationId xmlns:a16="http://schemas.microsoft.com/office/drawing/2014/main" id="{BA13E569-179D-4178-947A-76C30AF49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6" y="4742607"/>
            <a:ext cx="2332844" cy="156123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accent2"/>
            </a:solidFill>
          </a:ln>
        </p:spPr>
      </p:pic>
      <p:pic>
        <p:nvPicPr>
          <p:cNvPr id="1032" name="Picture 8" descr="RF technology for LHC and HL-LHC – CERN Courier">
            <a:extLst>
              <a:ext uri="{FF2B5EF4-FFF2-40B4-BE49-F238E27FC236}">
                <a16:creationId xmlns:a16="http://schemas.microsoft.com/office/drawing/2014/main" id="{A0721FAC-F03C-9FEA-58C0-39DE48FC8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26" y="766718"/>
            <a:ext cx="2332611" cy="174945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C8FD03-8205-5937-990F-1AEAF2D7A44B}"/>
              </a:ext>
            </a:extLst>
          </p:cNvPr>
          <p:cNvSpPr/>
          <p:nvPr/>
        </p:nvSpPr>
        <p:spPr>
          <a:xfrm>
            <a:off x="4171622" y="1790390"/>
            <a:ext cx="815455" cy="445465"/>
          </a:xfrm>
          <a:prstGeom prst="rect">
            <a:avLst/>
          </a:prstGeom>
          <a:solidFill>
            <a:srgbClr val="FFC000">
              <a:alpha val="20000"/>
            </a:srgb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FB714E-F4D8-C105-1E28-FB2A61EEB85A}"/>
              </a:ext>
            </a:extLst>
          </p:cNvPr>
          <p:cNvSpPr/>
          <p:nvPr/>
        </p:nvSpPr>
        <p:spPr>
          <a:xfrm>
            <a:off x="4915420" y="2202015"/>
            <a:ext cx="732882" cy="406604"/>
          </a:xfrm>
          <a:prstGeom prst="rect">
            <a:avLst/>
          </a:prstGeom>
          <a:solidFill>
            <a:schemeClr val="accent6">
              <a:alpha val="2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4EB0D1-1308-0FB0-18AA-69A062EAD208}"/>
              </a:ext>
            </a:extLst>
          </p:cNvPr>
          <p:cNvSpPr/>
          <p:nvPr/>
        </p:nvSpPr>
        <p:spPr>
          <a:xfrm>
            <a:off x="5692474" y="2331025"/>
            <a:ext cx="732882" cy="406604"/>
          </a:xfrm>
          <a:prstGeom prst="rect">
            <a:avLst/>
          </a:prstGeom>
          <a:solidFill>
            <a:schemeClr val="accent6">
              <a:alpha val="2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E1D836-27BC-EAB3-457A-D639D954CBED}"/>
              </a:ext>
            </a:extLst>
          </p:cNvPr>
          <p:cNvSpPr/>
          <p:nvPr/>
        </p:nvSpPr>
        <p:spPr>
          <a:xfrm>
            <a:off x="5792640" y="3163254"/>
            <a:ext cx="979071" cy="406604"/>
          </a:xfrm>
          <a:prstGeom prst="rect">
            <a:avLst/>
          </a:prstGeom>
          <a:solidFill>
            <a:schemeClr val="accent3">
              <a:alpha val="20000"/>
            </a:schemeClr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845274-BA12-B983-5C73-360E5F5ABEBB}"/>
              </a:ext>
            </a:extLst>
          </p:cNvPr>
          <p:cNvSpPr/>
          <p:nvPr/>
        </p:nvSpPr>
        <p:spPr>
          <a:xfrm>
            <a:off x="2438208" y="3166736"/>
            <a:ext cx="979071" cy="406604"/>
          </a:xfrm>
          <a:prstGeom prst="rect">
            <a:avLst/>
          </a:prstGeom>
          <a:solidFill>
            <a:schemeClr val="accent3">
              <a:alpha val="20000"/>
            </a:schemeClr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5ED97D-0ACB-B68C-B022-643A996D86DD}"/>
              </a:ext>
            </a:extLst>
          </p:cNvPr>
          <p:cNvSpPr/>
          <p:nvPr/>
        </p:nvSpPr>
        <p:spPr>
          <a:xfrm>
            <a:off x="3239994" y="2202015"/>
            <a:ext cx="732882" cy="406604"/>
          </a:xfrm>
          <a:prstGeom prst="rect">
            <a:avLst/>
          </a:prstGeom>
          <a:solidFill>
            <a:schemeClr val="accent5">
              <a:alpha val="2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495BDB2-9136-A4DC-CF2C-6F0D15D8632C}"/>
              </a:ext>
            </a:extLst>
          </p:cNvPr>
          <p:cNvSpPr/>
          <p:nvPr/>
        </p:nvSpPr>
        <p:spPr>
          <a:xfrm>
            <a:off x="2927743" y="4161135"/>
            <a:ext cx="815455" cy="445465"/>
          </a:xfrm>
          <a:prstGeom prst="rect">
            <a:avLst/>
          </a:prstGeom>
          <a:solidFill>
            <a:srgbClr val="FFC000">
              <a:alpha val="20000"/>
            </a:srgb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148E05-2F73-C104-BD09-0F9F97D90CFA}"/>
              </a:ext>
            </a:extLst>
          </p:cNvPr>
          <p:cNvSpPr/>
          <p:nvPr/>
        </p:nvSpPr>
        <p:spPr>
          <a:xfrm>
            <a:off x="4164167" y="4519875"/>
            <a:ext cx="815455" cy="445465"/>
          </a:xfrm>
          <a:prstGeom prst="rect">
            <a:avLst/>
          </a:prstGeom>
          <a:solidFill>
            <a:srgbClr val="FFC000">
              <a:alpha val="20000"/>
            </a:srgb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BA5B24-A85F-6278-F97F-8BF51B00FD8E}"/>
              </a:ext>
            </a:extLst>
          </p:cNvPr>
          <p:cNvSpPr/>
          <p:nvPr/>
        </p:nvSpPr>
        <p:spPr>
          <a:xfrm>
            <a:off x="5265607" y="4120372"/>
            <a:ext cx="815455" cy="445465"/>
          </a:xfrm>
          <a:prstGeom prst="rect">
            <a:avLst/>
          </a:prstGeom>
          <a:solidFill>
            <a:srgbClr val="FFC000">
              <a:alpha val="20000"/>
            </a:srgb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85E3B9A-EC31-9911-E5B4-16C7F222D3FF}"/>
              </a:ext>
            </a:extLst>
          </p:cNvPr>
          <p:cNvSpPr/>
          <p:nvPr/>
        </p:nvSpPr>
        <p:spPr>
          <a:xfrm>
            <a:off x="3507184" y="4565837"/>
            <a:ext cx="732882" cy="406604"/>
          </a:xfrm>
          <a:prstGeom prst="rect">
            <a:avLst/>
          </a:prstGeom>
          <a:solidFill>
            <a:schemeClr val="accent2">
              <a:alpha val="2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16D0822-EFB7-37B6-0CA1-72F83DC95581}"/>
              </a:ext>
            </a:extLst>
          </p:cNvPr>
          <p:cNvSpPr/>
          <p:nvPr/>
        </p:nvSpPr>
        <p:spPr>
          <a:xfrm>
            <a:off x="4992928" y="4558736"/>
            <a:ext cx="732882" cy="406604"/>
          </a:xfrm>
          <a:prstGeom prst="rect">
            <a:avLst/>
          </a:prstGeom>
          <a:solidFill>
            <a:schemeClr val="accent2">
              <a:alpha val="2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3514E4-5403-1DE3-08D9-38D1FA9DBFFC}"/>
              </a:ext>
            </a:extLst>
          </p:cNvPr>
          <p:cNvSpPr txBox="1"/>
          <p:nvPr/>
        </p:nvSpPr>
        <p:spPr>
          <a:xfrm>
            <a:off x="76496" y="482280"/>
            <a:ext cx="2447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latin typeface="Skeena" pitchFamily="2" charset="0"/>
              </a:rPr>
              <a:t>RF accelerating cavities (P4)</a:t>
            </a:r>
            <a:endParaRPr lang="es-ES" sz="1400" b="1" dirty="0">
              <a:solidFill>
                <a:schemeClr val="accent5"/>
              </a:solidFill>
              <a:latin typeface="Skeena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B027EA-38AA-06BD-B636-4E0BF2C74B94}"/>
              </a:ext>
            </a:extLst>
          </p:cNvPr>
          <p:cNvSpPr txBox="1"/>
          <p:nvPr/>
        </p:nvSpPr>
        <p:spPr>
          <a:xfrm>
            <a:off x="194075" y="4449173"/>
            <a:ext cx="2447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Skeena" pitchFamily="2" charset="0"/>
              </a:rPr>
              <a:t>Transfers lines (TI2, TI8)</a:t>
            </a:r>
            <a:endParaRPr lang="es-ES" sz="1400" b="1" dirty="0">
              <a:solidFill>
                <a:schemeClr val="accent2"/>
              </a:solidFill>
              <a:latin typeface="Skeena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90389F-F4E5-87D1-AA42-308130123601}"/>
              </a:ext>
            </a:extLst>
          </p:cNvPr>
          <p:cNvSpPr txBox="1"/>
          <p:nvPr/>
        </p:nvSpPr>
        <p:spPr>
          <a:xfrm>
            <a:off x="6970463" y="4197473"/>
            <a:ext cx="2447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Skeena" pitchFamily="2" charset="0"/>
              </a:rPr>
              <a:t>4 main experiments</a:t>
            </a:r>
            <a:endParaRPr lang="es-ES" sz="1400" b="1" dirty="0">
              <a:solidFill>
                <a:schemeClr val="accent4"/>
              </a:solidFill>
              <a:latin typeface="Skeena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581D2A-F4E5-7241-966C-875E6E2BAAFD}"/>
              </a:ext>
            </a:extLst>
          </p:cNvPr>
          <p:cNvSpPr txBox="1"/>
          <p:nvPr/>
        </p:nvSpPr>
        <p:spPr>
          <a:xfrm>
            <a:off x="7109460" y="459751"/>
            <a:ext cx="2447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  <a:latin typeface="Skeena" pitchFamily="2" charset="0"/>
              </a:rPr>
              <a:t>2 DUMP lines (P6)</a:t>
            </a:r>
            <a:endParaRPr lang="es-ES" sz="1400" b="1" dirty="0">
              <a:solidFill>
                <a:schemeClr val="accent6"/>
              </a:solidFill>
              <a:latin typeface="Skeena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DA41200-F1AA-42BA-624B-730E5B0D5BF4}"/>
              </a:ext>
            </a:extLst>
          </p:cNvPr>
          <p:cNvSpPr txBox="1"/>
          <p:nvPr/>
        </p:nvSpPr>
        <p:spPr>
          <a:xfrm>
            <a:off x="54989" y="2552759"/>
            <a:ext cx="2447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Skeena" pitchFamily="2" charset="0"/>
              </a:rPr>
              <a:t>Cleaning insertions (P3, P7)</a:t>
            </a:r>
            <a:endParaRPr lang="es-ES" sz="1400" b="1" dirty="0">
              <a:solidFill>
                <a:schemeClr val="accent3"/>
              </a:solidFill>
              <a:latin typeface="Skeena" pitchFamily="2" charset="0"/>
            </a:endParaRPr>
          </a:p>
        </p:txBody>
      </p:sp>
      <p:sp>
        <p:nvSpPr>
          <p:cNvPr id="35" name="Footer Placeholder 1">
            <a:extLst>
              <a:ext uri="{FF2B5EF4-FFF2-40B4-BE49-F238E27FC236}">
                <a16:creationId xmlns:a16="http://schemas.microsoft.com/office/drawing/2014/main" id="{C617DCED-BA36-A35D-D538-165AEF0A96A0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243A489-3A23-BAD3-81E2-6E7CE6B9B9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785" y="2863210"/>
            <a:ext cx="2321769" cy="1547846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1260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/>
      <p:bldP spid="26" grpId="0"/>
      <p:bldP spid="27" grpId="0"/>
      <p:bldP spid="29" grpId="0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7FFBD42-BD7C-1356-76B8-D94AFC3C75AC}"/>
              </a:ext>
            </a:extLst>
          </p:cNvPr>
          <p:cNvSpPr txBox="1">
            <a:spLocks/>
          </p:cNvSpPr>
          <p:nvPr/>
        </p:nvSpPr>
        <p:spPr>
          <a:xfrm>
            <a:off x="207922" y="9526"/>
            <a:ext cx="7662169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LSS4 | BWS maintenance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D2195E7-B88A-D06B-AA2B-D788EC3B6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667" y="1800802"/>
            <a:ext cx="3618773" cy="233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B31171-CCBF-5A7C-F501-D60CE0FB2DA3}"/>
              </a:ext>
            </a:extLst>
          </p:cNvPr>
          <p:cNvSpPr txBox="1"/>
          <p:nvPr/>
        </p:nvSpPr>
        <p:spPr>
          <a:xfrm>
            <a:off x="2439288" y="2691026"/>
            <a:ext cx="1673520" cy="33855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Skeena" pitchFamily="2" charset="0"/>
              </a:rPr>
              <a:t>New sector valve</a:t>
            </a:r>
            <a:endParaRPr lang="en-GB" sz="1600" dirty="0">
              <a:latin typeface="Skeena" pitchFamily="2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56073A3-78CE-2012-531E-6C380A1BB117}"/>
              </a:ext>
            </a:extLst>
          </p:cNvPr>
          <p:cNvCxnSpPr>
            <a:cxnSpLocks/>
          </p:cNvCxnSpPr>
          <p:nvPr/>
        </p:nvCxnSpPr>
        <p:spPr>
          <a:xfrm>
            <a:off x="3243215" y="3053690"/>
            <a:ext cx="65665" cy="5910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41266E8-06A6-AB1A-2B07-22BE11D51B12}"/>
              </a:ext>
            </a:extLst>
          </p:cNvPr>
          <p:cNvSpPr txBox="1"/>
          <p:nvPr/>
        </p:nvSpPr>
        <p:spPr>
          <a:xfrm>
            <a:off x="5567770" y="2691026"/>
            <a:ext cx="1225860" cy="33855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Skeena" pitchFamily="2" charset="0"/>
              </a:rPr>
              <a:t>Sector valve</a:t>
            </a:r>
            <a:endParaRPr lang="en-GB" sz="1600" dirty="0">
              <a:latin typeface="Skeena" pitchFamily="2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01BB87D-CC57-EC88-7325-ADF63B1296C7}"/>
              </a:ext>
            </a:extLst>
          </p:cNvPr>
          <p:cNvCxnSpPr>
            <a:cxnSpLocks/>
          </p:cNvCxnSpPr>
          <p:nvPr/>
        </p:nvCxnSpPr>
        <p:spPr>
          <a:xfrm>
            <a:off x="6220775" y="3070677"/>
            <a:ext cx="65665" cy="5910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DD84079-AEF6-CD89-7C9C-2506186E5F3D}"/>
              </a:ext>
            </a:extLst>
          </p:cNvPr>
          <p:cNvSpPr/>
          <p:nvPr/>
        </p:nvSpPr>
        <p:spPr>
          <a:xfrm>
            <a:off x="2008245" y="4549115"/>
            <a:ext cx="5011524" cy="13182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A6BBDD-4F15-D3FE-1344-A18243D41D85}"/>
              </a:ext>
            </a:extLst>
          </p:cNvPr>
          <p:cNvSpPr/>
          <p:nvPr/>
        </p:nvSpPr>
        <p:spPr>
          <a:xfrm>
            <a:off x="2008245" y="4932636"/>
            <a:ext cx="5011524" cy="131827"/>
          </a:xfrm>
          <a:prstGeom prst="rect">
            <a:avLst/>
          </a:prstGeom>
          <a:solidFill>
            <a:srgbClr val="4472C4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1B1896-29BB-2831-CC21-EBB39BE05C4B}"/>
              </a:ext>
            </a:extLst>
          </p:cNvPr>
          <p:cNvSpPr txBox="1"/>
          <p:nvPr/>
        </p:nvSpPr>
        <p:spPr>
          <a:xfrm>
            <a:off x="5913668" y="4438134"/>
            <a:ext cx="576115" cy="3385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keena" pitchFamily="2" charset="0"/>
              </a:rPr>
              <a:t>BWS</a:t>
            </a:r>
            <a:endParaRPr lang="en-GB" sz="1600" dirty="0">
              <a:solidFill>
                <a:schemeClr val="bg1"/>
              </a:solidFill>
              <a:latin typeface="Skeena" pitchFamily="2" charset="0"/>
            </a:endParaRP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93B7579B-B98C-A5B4-240C-6DC346E9AF7D}"/>
              </a:ext>
            </a:extLst>
          </p:cNvPr>
          <p:cNvSpPr/>
          <p:nvPr/>
        </p:nvSpPr>
        <p:spPr>
          <a:xfrm>
            <a:off x="1905006" y="4615029"/>
            <a:ext cx="206478" cy="13182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01816506-85A4-7B1C-0D4A-DF7F9289B5E8}"/>
              </a:ext>
            </a:extLst>
          </p:cNvPr>
          <p:cNvSpPr/>
          <p:nvPr/>
        </p:nvSpPr>
        <p:spPr>
          <a:xfrm rot="10800000">
            <a:off x="1905006" y="4483201"/>
            <a:ext cx="206478" cy="13182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C825E3B2-9673-458C-D7F6-586D68C74C63}"/>
              </a:ext>
            </a:extLst>
          </p:cNvPr>
          <p:cNvSpPr/>
          <p:nvPr/>
        </p:nvSpPr>
        <p:spPr>
          <a:xfrm>
            <a:off x="6916530" y="4615029"/>
            <a:ext cx="206478" cy="13182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2B5E8DC7-652F-350F-E5B1-1F6A5B8FFB4C}"/>
              </a:ext>
            </a:extLst>
          </p:cNvPr>
          <p:cNvSpPr/>
          <p:nvPr/>
        </p:nvSpPr>
        <p:spPr>
          <a:xfrm rot="10800000">
            <a:off x="6916530" y="4483201"/>
            <a:ext cx="206478" cy="13182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472D5023-BF6F-8D11-C02D-9FE636351305}"/>
              </a:ext>
            </a:extLst>
          </p:cNvPr>
          <p:cNvSpPr/>
          <p:nvPr/>
        </p:nvSpPr>
        <p:spPr>
          <a:xfrm>
            <a:off x="1905005" y="5002259"/>
            <a:ext cx="206478" cy="13182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2F6210DF-0738-3551-8F85-F3158F48A368}"/>
              </a:ext>
            </a:extLst>
          </p:cNvPr>
          <p:cNvSpPr/>
          <p:nvPr/>
        </p:nvSpPr>
        <p:spPr>
          <a:xfrm rot="10800000">
            <a:off x="1905005" y="4870431"/>
            <a:ext cx="206478" cy="13182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E6AE69B9-5906-801C-5DEE-96B458E6CC84}"/>
              </a:ext>
            </a:extLst>
          </p:cNvPr>
          <p:cNvSpPr/>
          <p:nvPr/>
        </p:nvSpPr>
        <p:spPr>
          <a:xfrm>
            <a:off x="6916529" y="5002259"/>
            <a:ext cx="206478" cy="13182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80CACBBE-2A59-C69F-C6B4-DBDDA8B23CC2}"/>
              </a:ext>
            </a:extLst>
          </p:cNvPr>
          <p:cNvSpPr/>
          <p:nvPr/>
        </p:nvSpPr>
        <p:spPr>
          <a:xfrm rot="10800000">
            <a:off x="6916529" y="4870431"/>
            <a:ext cx="206478" cy="13182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D1A4DEB-5546-454A-AE34-5DE3ED782946}"/>
              </a:ext>
            </a:extLst>
          </p:cNvPr>
          <p:cNvSpPr/>
          <p:nvPr/>
        </p:nvSpPr>
        <p:spPr>
          <a:xfrm>
            <a:off x="5291402" y="4602045"/>
            <a:ext cx="206478" cy="13182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DA2D69C4-2630-FAB1-70BB-4825BC692527}"/>
              </a:ext>
            </a:extLst>
          </p:cNvPr>
          <p:cNvSpPr/>
          <p:nvPr/>
        </p:nvSpPr>
        <p:spPr>
          <a:xfrm rot="10800000">
            <a:off x="5291402" y="4470217"/>
            <a:ext cx="206478" cy="13182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8C64EEA-2956-7C24-AE88-F36FCF85406D}"/>
              </a:ext>
            </a:extLst>
          </p:cNvPr>
          <p:cNvCxnSpPr>
            <a:cxnSpLocks/>
          </p:cNvCxnSpPr>
          <p:nvPr/>
        </p:nvCxnSpPr>
        <p:spPr>
          <a:xfrm>
            <a:off x="2081471" y="5249459"/>
            <a:ext cx="48350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1579642-EE8C-0EB1-8E13-91712D3A6ADC}"/>
              </a:ext>
            </a:extLst>
          </p:cNvPr>
          <p:cNvCxnSpPr>
            <a:cxnSpLocks/>
          </p:cNvCxnSpPr>
          <p:nvPr/>
        </p:nvCxnSpPr>
        <p:spPr>
          <a:xfrm>
            <a:off x="5476685" y="4355133"/>
            <a:ext cx="152188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FE332D7-5F98-AF22-3319-01448ED7F7ED}"/>
              </a:ext>
            </a:extLst>
          </p:cNvPr>
          <p:cNvSpPr txBox="1"/>
          <p:nvPr/>
        </p:nvSpPr>
        <p:spPr>
          <a:xfrm>
            <a:off x="4287910" y="5249459"/>
            <a:ext cx="76157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Skeena" pitchFamily="2" charset="0"/>
              </a:rPr>
              <a:t>36.5 m</a:t>
            </a:r>
            <a:endParaRPr lang="en-GB" sz="1400" dirty="0">
              <a:latin typeface="Skeena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8533275-7432-64C8-1D53-EA43F5A6F9A1}"/>
              </a:ext>
            </a:extLst>
          </p:cNvPr>
          <p:cNvSpPr txBox="1"/>
          <p:nvPr/>
        </p:nvSpPr>
        <p:spPr>
          <a:xfrm>
            <a:off x="5913668" y="4109703"/>
            <a:ext cx="76157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Skeena" pitchFamily="2" charset="0"/>
              </a:rPr>
              <a:t>6.6 m</a:t>
            </a:r>
            <a:endParaRPr lang="en-GB" sz="1400" dirty="0">
              <a:latin typeface="Skeena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94763D-275D-593F-DA27-BD25EE44424B}"/>
              </a:ext>
            </a:extLst>
          </p:cNvPr>
          <p:cNvSpPr txBox="1"/>
          <p:nvPr/>
        </p:nvSpPr>
        <p:spPr>
          <a:xfrm>
            <a:off x="4474485" y="2961848"/>
            <a:ext cx="576115" cy="3385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keena" pitchFamily="2" charset="0"/>
              </a:rPr>
              <a:t>BWS</a:t>
            </a:r>
            <a:endParaRPr lang="en-GB" sz="1600" dirty="0">
              <a:solidFill>
                <a:schemeClr val="bg1"/>
              </a:solidFill>
              <a:latin typeface="Skeena" pitchFamily="2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A948227-AAF3-833A-70D5-11874AC72364}"/>
              </a:ext>
            </a:extLst>
          </p:cNvPr>
          <p:cNvCxnSpPr>
            <a:cxnSpLocks/>
          </p:cNvCxnSpPr>
          <p:nvPr/>
        </p:nvCxnSpPr>
        <p:spPr>
          <a:xfrm>
            <a:off x="4770638" y="3366219"/>
            <a:ext cx="50247" cy="29554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>
            <a:glow rad="101600">
              <a:srgbClr val="FFFFFF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ED65C36-93FC-3C2C-97C9-CD256BC11ECE}"/>
              </a:ext>
            </a:extLst>
          </p:cNvPr>
          <p:cNvSpPr txBox="1"/>
          <p:nvPr/>
        </p:nvSpPr>
        <p:spPr>
          <a:xfrm>
            <a:off x="4262713" y="1604840"/>
            <a:ext cx="1213972" cy="33855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latin typeface="Skeena" pitchFamily="2" charset="0"/>
              </a:rPr>
              <a:t>Before LS2</a:t>
            </a:r>
            <a:endParaRPr lang="en-GB" sz="1600" b="1" dirty="0">
              <a:latin typeface="Skeena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58A36A-22B2-2406-1E71-1B5D2FC3E476}"/>
              </a:ext>
            </a:extLst>
          </p:cNvPr>
          <p:cNvSpPr txBox="1"/>
          <p:nvPr/>
        </p:nvSpPr>
        <p:spPr>
          <a:xfrm>
            <a:off x="4262713" y="1603542"/>
            <a:ext cx="1213972" cy="33855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Skeena" pitchFamily="2" charset="0"/>
              </a:rPr>
              <a:t>After LS2</a:t>
            </a:r>
            <a:endParaRPr lang="en-GB" sz="1600" b="1" dirty="0">
              <a:latin typeface="Skeena" pitchFamily="2" charset="0"/>
            </a:endParaRPr>
          </a:p>
        </p:txBody>
      </p:sp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400A903D-CA24-14ED-CE65-26B954E41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61A429E2-21AD-7FD2-3CF2-3374F791B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30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D3B4022-7D9C-893E-AA2A-154C4F8BD99E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738936C-1DED-31BA-AD3D-7A209E08F6CB}"/>
              </a:ext>
            </a:extLst>
          </p:cNvPr>
          <p:cNvSpPr txBox="1">
            <a:spLocks/>
          </p:cNvSpPr>
          <p:nvPr/>
        </p:nvSpPr>
        <p:spPr>
          <a:xfrm>
            <a:off x="2420014" y="720007"/>
            <a:ext cx="7662169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Skeena" pitchFamily="2" charset="0"/>
                <a:ea typeface="+mn-ea"/>
                <a:cs typeface="+mn-cs"/>
              </a:rPr>
              <a:t>Sectorization during LS2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60BD05D-544C-0811-BDE2-54B1C5386F8F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399800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 animBg="1"/>
      <p:bldP spid="33" grpId="0" animBg="1"/>
      <p:bldP spid="34" grpId="0" animBg="1"/>
      <p:bldP spid="40" grpId="0"/>
      <p:bldP spid="41" grpId="0"/>
      <p:bldP spid="43" grpId="0" animBg="1"/>
      <p:bldP spid="46" grpId="0" animBg="1"/>
      <p:bldP spid="4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7FFBD42-BD7C-1356-76B8-D94AFC3C75AC}"/>
              </a:ext>
            </a:extLst>
          </p:cNvPr>
          <p:cNvSpPr txBox="1">
            <a:spLocks/>
          </p:cNvSpPr>
          <p:nvPr/>
        </p:nvSpPr>
        <p:spPr>
          <a:xfrm>
            <a:off x="184477" y="9525"/>
            <a:ext cx="7902248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LSS4 | E5R4.R RF-finger problem suspicion</a:t>
            </a:r>
          </a:p>
        </p:txBody>
      </p:sp>
      <p:sp>
        <p:nvSpPr>
          <p:cNvPr id="59" name="Footer Placeholder 1">
            <a:extLst>
              <a:ext uri="{FF2B5EF4-FFF2-40B4-BE49-F238E27FC236}">
                <a16:creationId xmlns:a16="http://schemas.microsoft.com/office/drawing/2014/main" id="{00396850-B99D-4746-63EF-CE8187E0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60" name="Slide Number Placeholder 2">
            <a:extLst>
              <a:ext uri="{FF2B5EF4-FFF2-40B4-BE49-F238E27FC236}">
                <a16:creationId xmlns:a16="http://schemas.microsoft.com/office/drawing/2014/main" id="{F92DF114-2111-2A3D-9533-2DEE09C21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31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6537536-F27E-D239-1B90-8FAB110442B8}"/>
              </a:ext>
            </a:extLst>
          </p:cNvPr>
          <p:cNvSpPr txBox="1"/>
          <p:nvPr/>
        </p:nvSpPr>
        <p:spPr>
          <a:xfrm>
            <a:off x="2801862" y="399467"/>
            <a:ext cx="52848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sz="2800" dirty="0">
                <a:latin typeface="Skeena" panose="020B0604020202020204" pitchFamily="2" charset="0"/>
                <a:ea typeface="+mj-ea"/>
                <a:cs typeface="+mj-cs"/>
              </a:rPr>
              <a:t>X-ray on sector valve  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5F0CF8E-C454-D6D2-8C73-1C02D77F14DF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FCBC1D6C-DDFE-810C-690F-42652B6EA63D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  <p:pic>
        <p:nvPicPr>
          <p:cNvPr id="12" name="Picture 11" descr="A picture containing text, bathroom, black and white, design&#10;&#10;Description automatically generated">
            <a:extLst>
              <a:ext uri="{FF2B5EF4-FFF2-40B4-BE49-F238E27FC236}">
                <a16:creationId xmlns:a16="http://schemas.microsoft.com/office/drawing/2014/main" id="{052CFBC7-013D-DAEB-4126-74FF3C4621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7" y="3886511"/>
            <a:ext cx="3292709" cy="2655967"/>
          </a:xfrm>
          <a:prstGeom prst="rect">
            <a:avLst/>
          </a:prstGeom>
        </p:spPr>
      </p:pic>
      <p:pic>
        <p:nvPicPr>
          <p:cNvPr id="16" name="Picture 15" descr="A picture containing text, screenshot, iPod&#10;&#10;Description automatically generated">
            <a:extLst>
              <a:ext uri="{FF2B5EF4-FFF2-40B4-BE49-F238E27FC236}">
                <a16:creationId xmlns:a16="http://schemas.microsoft.com/office/drawing/2014/main" id="{4ED74D3F-35D4-1DCF-B3EF-056422626D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61" y="1193338"/>
            <a:ext cx="3256203" cy="2631775"/>
          </a:xfrm>
          <a:prstGeom prst="rect">
            <a:avLst/>
          </a:prstGeom>
        </p:spPr>
      </p:pic>
      <p:pic>
        <p:nvPicPr>
          <p:cNvPr id="13" name="Picture 12" descr="A picture containing screenshot, rectangle, art, black and white&#10;&#10;Description automatically generated">
            <a:extLst>
              <a:ext uri="{FF2B5EF4-FFF2-40B4-BE49-F238E27FC236}">
                <a16:creationId xmlns:a16="http://schemas.microsoft.com/office/drawing/2014/main" id="{C1C58672-7C78-9BBA-776A-8FA479649B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572" y="1312629"/>
            <a:ext cx="2817627" cy="21361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81EAC64-B63A-018A-2816-D495DEA2CF38}"/>
              </a:ext>
            </a:extLst>
          </p:cNvPr>
          <p:cNvSpPr txBox="1"/>
          <p:nvPr/>
        </p:nvSpPr>
        <p:spPr>
          <a:xfrm>
            <a:off x="4381500" y="881004"/>
            <a:ext cx="504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Feasibility study on random valve (on surface 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8A37C4-1D98-6E62-1641-461E70269470}"/>
              </a:ext>
            </a:extLst>
          </p:cNvPr>
          <p:cNvSpPr txBox="1"/>
          <p:nvPr/>
        </p:nvSpPr>
        <p:spPr>
          <a:xfrm>
            <a:off x="730336" y="824006"/>
            <a:ext cx="27441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VVGSH.1174.5R4.R</a:t>
            </a:r>
          </a:p>
        </p:txBody>
      </p:sp>
      <p:pic>
        <p:nvPicPr>
          <p:cNvPr id="23" name="Picture 22" descr="A picture containing screenshot, black and white, design, monochrome&#10;&#10;Description automatically generated">
            <a:extLst>
              <a:ext uri="{FF2B5EF4-FFF2-40B4-BE49-F238E27FC236}">
                <a16:creationId xmlns:a16="http://schemas.microsoft.com/office/drawing/2014/main" id="{98BBD0C5-ACD2-8549-8D8B-DC98A7EFE3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310" y="3540070"/>
            <a:ext cx="2817626" cy="2136130"/>
          </a:xfrm>
          <a:prstGeom prst="rect">
            <a:avLst/>
          </a:prstGeom>
        </p:spPr>
      </p:pic>
      <p:pic>
        <p:nvPicPr>
          <p:cNvPr id="29" name="Picture 28" descr="A picture containing x-ray film, screenshot, black, black and white&#10;&#10;Description automatically generated">
            <a:extLst>
              <a:ext uri="{FF2B5EF4-FFF2-40B4-BE49-F238E27FC236}">
                <a16:creationId xmlns:a16="http://schemas.microsoft.com/office/drawing/2014/main" id="{FC89076F-9C3C-EC2F-03E4-4B420F644E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138" y="2491665"/>
            <a:ext cx="2472751" cy="187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6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18" grpId="0"/>
      <p:bldP spid="2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7FFBD42-BD7C-1356-76B8-D94AFC3C75AC}"/>
              </a:ext>
            </a:extLst>
          </p:cNvPr>
          <p:cNvSpPr txBox="1">
            <a:spLocks/>
          </p:cNvSpPr>
          <p:nvPr/>
        </p:nvSpPr>
        <p:spPr>
          <a:xfrm>
            <a:off x="184477" y="9525"/>
            <a:ext cx="7902248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LSS4 | E5R4.R RF-finger problem suspicion</a:t>
            </a:r>
          </a:p>
        </p:txBody>
      </p:sp>
      <p:sp>
        <p:nvSpPr>
          <p:cNvPr id="59" name="Footer Placeholder 1">
            <a:extLst>
              <a:ext uri="{FF2B5EF4-FFF2-40B4-BE49-F238E27FC236}">
                <a16:creationId xmlns:a16="http://schemas.microsoft.com/office/drawing/2014/main" id="{00396850-B99D-4746-63EF-CE8187E0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60" name="Slide Number Placeholder 2">
            <a:extLst>
              <a:ext uri="{FF2B5EF4-FFF2-40B4-BE49-F238E27FC236}">
                <a16:creationId xmlns:a16="http://schemas.microsoft.com/office/drawing/2014/main" id="{F92DF114-2111-2A3D-9533-2DEE09C21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32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6537536-F27E-D239-1B90-8FAB110442B8}"/>
              </a:ext>
            </a:extLst>
          </p:cNvPr>
          <p:cNvSpPr txBox="1"/>
          <p:nvPr/>
        </p:nvSpPr>
        <p:spPr>
          <a:xfrm>
            <a:off x="2801862" y="399467"/>
            <a:ext cx="52848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sz="2800" dirty="0">
                <a:latin typeface="Skeena" panose="020B0604020202020204" pitchFamily="2" charset="0"/>
                <a:ea typeface="+mj-ea"/>
                <a:cs typeface="+mj-cs"/>
              </a:rPr>
              <a:t>X-ray on sector valve  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5F0CF8E-C454-D6D2-8C73-1C02D77F14DF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FCBC1D6C-DDFE-810C-690F-42652B6EA63D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  <p:pic>
        <p:nvPicPr>
          <p:cNvPr id="5" name="Picture 4" descr="A close up of a machine&#10;&#10;Description automatically generated with low confidence">
            <a:extLst>
              <a:ext uri="{FF2B5EF4-FFF2-40B4-BE49-F238E27FC236}">
                <a16:creationId xmlns:a16="http://schemas.microsoft.com/office/drawing/2014/main" id="{C63DEC04-49DD-1CC5-90E6-1F42D2DEEE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068" y="2730433"/>
            <a:ext cx="5076908" cy="2284609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1347359B-C7DD-16AA-164B-5EA6C133CC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53984" y="2712542"/>
            <a:ext cx="5156421" cy="23203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2792DD-00E5-C260-4765-7E58AF70A304}"/>
              </a:ext>
            </a:extLst>
          </p:cNvPr>
          <p:cNvSpPr txBox="1"/>
          <p:nvPr/>
        </p:nvSpPr>
        <p:spPr>
          <a:xfrm>
            <a:off x="3414347" y="945490"/>
            <a:ext cx="27441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Skeena" panose="020B0604020202020204" pitchFamily="2" charset="0"/>
                <a:ea typeface="+mj-ea"/>
                <a:cs typeface="+mj-cs"/>
              </a:rPr>
              <a:t>VVGSH.1174.5R4.R</a:t>
            </a:r>
          </a:p>
        </p:txBody>
      </p:sp>
    </p:spTree>
    <p:extLst>
      <p:ext uri="{BB962C8B-B14F-4D97-AF65-F5344CB8AC3E}">
        <p14:creationId xmlns:p14="http://schemas.microsoft.com/office/powerpoint/2010/main" val="82289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04434" y="35888"/>
            <a:ext cx="690502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LHC vacuum system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0C1E95-DBD4-2F1E-D0AD-26D1D7317AFC}"/>
              </a:ext>
            </a:extLst>
          </p:cNvPr>
          <p:cNvSpPr txBox="1"/>
          <p:nvPr/>
        </p:nvSpPr>
        <p:spPr>
          <a:xfrm>
            <a:off x="204434" y="1708028"/>
            <a:ext cx="4953000" cy="193899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b="1" dirty="0">
                <a:latin typeface="Skeena" pitchFamily="2" charset="0"/>
              </a:rPr>
              <a:t>5.8 km </a:t>
            </a:r>
            <a:r>
              <a:rPr lang="en-US" dirty="0">
                <a:latin typeface="Skeena" pitchFamily="2" charset="0"/>
              </a:rPr>
              <a:t>of baked system </a:t>
            </a:r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Skeena" pitchFamily="2" charset="0"/>
              </a:rPr>
              <a:t>85% are NEG coated chambers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Skeena" pitchFamily="2" charset="0"/>
              </a:rPr>
              <a:t>Up to </a:t>
            </a:r>
            <a:r>
              <a:rPr lang="en-US" b="1" dirty="0">
                <a:latin typeface="Skeena" pitchFamily="2" charset="0"/>
              </a:rPr>
              <a:t>186</a:t>
            </a:r>
            <a:r>
              <a:rPr lang="en-US" dirty="0">
                <a:latin typeface="Skeena" pitchFamily="2" charset="0"/>
              </a:rPr>
              <a:t> vacuum sectors </a:t>
            </a:r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Skeena" pitchFamily="2" charset="0"/>
              </a:rPr>
              <a:t>Twin (2 separate beampipes)</a:t>
            </a:r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Skeena" pitchFamily="2" charset="0"/>
              </a:rPr>
              <a:t>Combined (common beampipe)</a:t>
            </a:r>
          </a:p>
          <a:p>
            <a:pPr>
              <a:buClr>
                <a:schemeClr val="accent2"/>
              </a:buClr>
            </a:pPr>
            <a:endParaRPr lang="en-US" dirty="0">
              <a:latin typeface="Skeena" pitchFamily="2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dirty="0">
              <a:latin typeface="Skeena" pitchFamily="2" charset="0"/>
            </a:endParaRPr>
          </a:p>
        </p:txBody>
      </p:sp>
      <p:sp>
        <p:nvSpPr>
          <p:cNvPr id="44" name="Footer Placeholder 1">
            <a:extLst>
              <a:ext uri="{FF2B5EF4-FFF2-40B4-BE49-F238E27FC236}">
                <a16:creationId xmlns:a16="http://schemas.microsoft.com/office/drawing/2014/main" id="{53AA3358-1314-EA61-8B02-14C6BB86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45" name="Slide Number Placeholder 2">
            <a:extLst>
              <a:ext uri="{FF2B5EF4-FFF2-40B4-BE49-F238E27FC236}">
                <a16:creationId xmlns:a16="http://schemas.microsoft.com/office/drawing/2014/main" id="{8BF1CDD5-B389-3A21-6BE9-61340A239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B1F41D8-3661-2A2D-EFFD-7742EB99E165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0A30598-5351-C1B4-2605-7E4A297E6984}"/>
              </a:ext>
            </a:extLst>
          </p:cNvPr>
          <p:cNvSpPr txBox="1"/>
          <p:nvPr/>
        </p:nvSpPr>
        <p:spPr>
          <a:xfrm>
            <a:off x="307480" y="1206722"/>
            <a:ext cx="33494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2000" b="1" dirty="0">
                <a:latin typeface="Skeena" pitchFamily="2" charset="0"/>
              </a:rPr>
              <a:t>Room temperature areas:</a:t>
            </a:r>
            <a:endParaRPr lang="en-US" dirty="0">
              <a:latin typeface="Skeena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F0D3EC-475F-D45F-8CAF-4EC2893A72EF}"/>
              </a:ext>
            </a:extLst>
          </p:cNvPr>
          <p:cNvSpPr txBox="1"/>
          <p:nvPr/>
        </p:nvSpPr>
        <p:spPr>
          <a:xfrm>
            <a:off x="1723292" y="595233"/>
            <a:ext cx="5943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chemeClr val="accent6"/>
                </a:solidFill>
                <a:latin typeface="Skeena" pitchFamily="2" charset="0"/>
              </a:rPr>
              <a:t>8 L</a:t>
            </a:r>
            <a:r>
              <a:rPr lang="en-US" sz="2400" i="1" dirty="0">
                <a:solidFill>
                  <a:schemeClr val="accent6"/>
                </a:solidFill>
                <a:latin typeface="Skeena" pitchFamily="2" charset="0"/>
              </a:rPr>
              <a:t>ong</a:t>
            </a:r>
            <a:r>
              <a:rPr lang="en-US" sz="2400" b="1" i="1" dirty="0">
                <a:solidFill>
                  <a:schemeClr val="accent6"/>
                </a:solidFill>
                <a:latin typeface="Skeena" pitchFamily="2" charset="0"/>
              </a:rPr>
              <a:t> S</a:t>
            </a:r>
            <a:r>
              <a:rPr lang="en-US" sz="2400" i="1" dirty="0">
                <a:solidFill>
                  <a:schemeClr val="accent6"/>
                </a:solidFill>
                <a:latin typeface="Skeena" pitchFamily="2" charset="0"/>
              </a:rPr>
              <a:t>traight</a:t>
            </a:r>
            <a:r>
              <a:rPr lang="en-US" sz="2400" b="1" i="1" dirty="0">
                <a:solidFill>
                  <a:schemeClr val="accent6"/>
                </a:solidFill>
                <a:latin typeface="Skeena" pitchFamily="2" charset="0"/>
              </a:rPr>
              <a:t> S</a:t>
            </a:r>
            <a:r>
              <a:rPr lang="en-US" sz="2400" i="1" dirty="0">
                <a:solidFill>
                  <a:schemeClr val="accent6"/>
                </a:solidFill>
                <a:latin typeface="Skeena" pitchFamily="2" charset="0"/>
              </a:rPr>
              <a:t>ections</a:t>
            </a:r>
            <a:r>
              <a:rPr lang="en-US" sz="2400" b="1" i="1" dirty="0">
                <a:solidFill>
                  <a:schemeClr val="accent6"/>
                </a:solidFill>
                <a:latin typeface="Skeena" pitchFamily="2" charset="0"/>
              </a:rPr>
              <a:t> </a:t>
            </a:r>
            <a:r>
              <a:rPr lang="en-US" sz="2400" i="1" dirty="0">
                <a:solidFill>
                  <a:schemeClr val="accent6"/>
                </a:solidFill>
                <a:latin typeface="Skeena" pitchFamily="2" charset="0"/>
              </a:rPr>
              <a:t>(~528 m. each)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9FF3F6-2B32-8872-C6DE-3D20BCCAB1AF}"/>
              </a:ext>
            </a:extLst>
          </p:cNvPr>
          <p:cNvSpPr txBox="1"/>
          <p:nvPr/>
        </p:nvSpPr>
        <p:spPr>
          <a:xfrm>
            <a:off x="307480" y="3653524"/>
            <a:ext cx="33494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2000" b="1" dirty="0">
                <a:latin typeface="Skeena" pitchFamily="2" charset="0"/>
              </a:rPr>
              <a:t>Cryogenic areas:</a:t>
            </a:r>
            <a:endParaRPr lang="en-US" dirty="0">
              <a:latin typeface="Skeena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036963-43D9-168A-E93A-E4A04FEB50E5}"/>
              </a:ext>
            </a:extLst>
          </p:cNvPr>
          <p:cNvSpPr txBox="1"/>
          <p:nvPr/>
        </p:nvSpPr>
        <p:spPr>
          <a:xfrm>
            <a:off x="204434" y="4118743"/>
            <a:ext cx="46329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Skeena" pitchFamily="2" charset="0"/>
              </a:rPr>
              <a:t>Stand-Alone Magnets (cold bore @4K)</a:t>
            </a:r>
            <a:endParaRPr lang="en-US" sz="1800" dirty="0">
              <a:latin typeface="Skeena" pitchFamily="2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Skeena" pitchFamily="2" charset="0"/>
              </a:rPr>
              <a:t>Inner Triplets (</a:t>
            </a:r>
            <a:r>
              <a:rPr lang="en-US" dirty="0">
                <a:latin typeface="Skeena" pitchFamily="2" charset="0"/>
              </a:rPr>
              <a:t>cold bore </a:t>
            </a:r>
            <a:r>
              <a:rPr lang="en-US" sz="1800" dirty="0">
                <a:latin typeface="Skeena" pitchFamily="2" charset="0"/>
              </a:rPr>
              <a:t>@1.9K) </a:t>
            </a:r>
            <a:endParaRPr lang="en-US" b="1" dirty="0">
              <a:latin typeface="Skeena" pitchFamily="2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b="1" dirty="0">
                <a:latin typeface="Skeena" pitchFamily="2" charset="0"/>
              </a:rPr>
              <a:t>~1.4</a:t>
            </a:r>
            <a:r>
              <a:rPr lang="en-US" dirty="0">
                <a:latin typeface="Skeena" pitchFamily="2" charset="0"/>
              </a:rPr>
              <a:t> km of cryogenic vacuum pipes</a:t>
            </a:r>
            <a:endParaRPr lang="en-US" sz="1800" dirty="0">
              <a:latin typeface="Skeena" pitchFamily="2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Skeena" pitchFamily="2" charset="0"/>
              </a:rPr>
              <a:t>Up to </a:t>
            </a:r>
            <a:r>
              <a:rPr lang="en-US" b="1" dirty="0">
                <a:latin typeface="Skeena" pitchFamily="2" charset="0"/>
              </a:rPr>
              <a:t>82</a:t>
            </a:r>
            <a:r>
              <a:rPr lang="en-US" dirty="0">
                <a:latin typeface="Skeena" pitchFamily="2" charset="0"/>
              </a:rPr>
              <a:t> vacuum sectors</a:t>
            </a:r>
            <a:endParaRPr lang="en-US" sz="1800" b="1" dirty="0">
              <a:latin typeface="Skeena" pitchFamily="2" charset="0"/>
            </a:endParaRPr>
          </a:p>
          <a:p>
            <a:pPr>
              <a:buClr>
                <a:schemeClr val="accent2"/>
              </a:buClr>
            </a:pPr>
            <a:endParaRPr lang="en-US" sz="1800" dirty="0">
              <a:latin typeface="Skeena" pitchFamily="2" charset="0"/>
            </a:endParaRPr>
          </a:p>
          <a:p>
            <a:pPr>
              <a:buClr>
                <a:schemeClr val="accent2"/>
              </a:buClr>
            </a:pPr>
            <a:endParaRPr lang="en-US" sz="1800" dirty="0">
              <a:latin typeface="Skeena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1B4A2CA-1AD6-0BAC-00CD-B77FFE536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129" y="3951376"/>
            <a:ext cx="3679086" cy="215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C4571A39-DDA9-51A3-BD75-F396718408DE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618333-85AC-1998-31DD-D2C039D673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3673" y="1328638"/>
            <a:ext cx="2292548" cy="1918068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8430448-FB41-E52E-269D-969255A595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1582" y="1328638"/>
            <a:ext cx="2459307" cy="190073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615F99E-3BEB-B1B9-ED5E-11C8229757B3}"/>
              </a:ext>
            </a:extLst>
          </p:cNvPr>
          <p:cNvSpPr txBox="1"/>
          <p:nvPr/>
        </p:nvSpPr>
        <p:spPr>
          <a:xfrm>
            <a:off x="4572000" y="3240414"/>
            <a:ext cx="1609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Skeena" pitchFamily="2" charset="0"/>
              </a:rPr>
              <a:t>Twin sectors</a:t>
            </a:r>
            <a:endParaRPr lang="en-GB" sz="1400" dirty="0">
              <a:solidFill>
                <a:schemeClr val="bg1">
                  <a:lumMod val="50000"/>
                </a:schemeClr>
              </a:solidFill>
              <a:latin typeface="Skeena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65F359-296D-595C-5DB7-05B624C28DD0}"/>
              </a:ext>
            </a:extLst>
          </p:cNvPr>
          <p:cNvSpPr txBox="1"/>
          <p:nvPr/>
        </p:nvSpPr>
        <p:spPr>
          <a:xfrm>
            <a:off x="6730646" y="3218332"/>
            <a:ext cx="2221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Skeena" pitchFamily="2" charset="0"/>
              </a:rPr>
              <a:t>Combined sectors </a:t>
            </a:r>
          </a:p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Skeena" pitchFamily="2" charset="0"/>
              </a:rPr>
              <a:t>(both sides of Experiments)</a:t>
            </a:r>
            <a:endParaRPr lang="en-GB" sz="1400" dirty="0">
              <a:solidFill>
                <a:schemeClr val="bg1">
                  <a:lumMod val="50000"/>
                </a:schemeClr>
              </a:solidFill>
              <a:latin typeface="Ske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7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04434" y="35888"/>
            <a:ext cx="690502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LHC vacuum system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sp>
        <p:nvSpPr>
          <p:cNvPr id="44" name="Footer Placeholder 1">
            <a:extLst>
              <a:ext uri="{FF2B5EF4-FFF2-40B4-BE49-F238E27FC236}">
                <a16:creationId xmlns:a16="http://schemas.microsoft.com/office/drawing/2014/main" id="{53AA3358-1314-EA61-8B02-14C6BB86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45" name="Slide Number Placeholder 2">
            <a:extLst>
              <a:ext uri="{FF2B5EF4-FFF2-40B4-BE49-F238E27FC236}">
                <a16:creationId xmlns:a16="http://schemas.microsoft.com/office/drawing/2014/main" id="{8BF1CDD5-B389-3A21-6BE9-61340A239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5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B1F41D8-3661-2A2D-EFFD-7742EB99E165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6F0D3EC-475F-D45F-8CAF-4EC2893A72EF}"/>
              </a:ext>
            </a:extLst>
          </p:cNvPr>
          <p:cNvSpPr txBox="1"/>
          <p:nvPr/>
        </p:nvSpPr>
        <p:spPr>
          <a:xfrm>
            <a:off x="2391354" y="600410"/>
            <a:ext cx="46139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00B0F0"/>
                </a:solidFill>
                <a:latin typeface="Skeena" pitchFamily="2" charset="0"/>
              </a:rPr>
              <a:t>8 ARCs </a:t>
            </a:r>
            <a:r>
              <a:rPr lang="en-US" sz="2400" i="1" dirty="0">
                <a:solidFill>
                  <a:srgbClr val="00B0F0"/>
                </a:solidFill>
                <a:latin typeface="Skeena" pitchFamily="2" charset="0"/>
              </a:rPr>
              <a:t>(~ 2.8 km each)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1A28FD-93E9-CDD4-1D46-A9B5304EE174}"/>
              </a:ext>
            </a:extLst>
          </p:cNvPr>
          <p:cNvSpPr txBox="1"/>
          <p:nvPr/>
        </p:nvSpPr>
        <p:spPr>
          <a:xfrm>
            <a:off x="294874" y="1702236"/>
            <a:ext cx="4390829" cy="120032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Superconducting “bending” magnets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Skeena" pitchFamily="2" charset="0"/>
              </a:rPr>
              <a:t>Cold bore @1.9K, beam screen @5-20K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b="1" dirty="0">
                <a:latin typeface="Skeena" pitchFamily="2" charset="0"/>
              </a:rPr>
              <a:t>~</a:t>
            </a:r>
            <a:r>
              <a:rPr lang="en-US" b="1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48 km</a:t>
            </a:r>
            <a:r>
              <a:rPr lang="en-US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 of cryogenic vacuum pipes</a:t>
            </a:r>
            <a:endParaRPr lang="en-US" dirty="0">
              <a:solidFill>
                <a:schemeClr val="tx1"/>
              </a:solidFill>
              <a:latin typeface="Skeena" pitchFamily="2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Up to </a:t>
            </a:r>
            <a:r>
              <a:rPr lang="en-US" b="1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18</a:t>
            </a:r>
            <a:r>
              <a:rPr lang="en-US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 vacuum sectors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4F7E8D-DF5B-81CB-6F17-3BF28C665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357" y="1206722"/>
            <a:ext cx="3126264" cy="2207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A8B874-A90F-3AF5-EC57-4457DC2C4E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237" y="2162963"/>
            <a:ext cx="1538240" cy="1386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DF81BB4-AEC5-8F67-5E84-ED2B8CF1D514}"/>
              </a:ext>
            </a:extLst>
          </p:cNvPr>
          <p:cNvSpPr txBox="1"/>
          <p:nvPr/>
        </p:nvSpPr>
        <p:spPr>
          <a:xfrm>
            <a:off x="307480" y="4232435"/>
            <a:ext cx="4390829" cy="64633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TCLD collimators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2</a:t>
            </a:r>
            <a:r>
              <a:rPr lang="en-US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 vacuum sectors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B65F6CE-77A6-8D46-4399-F5D8B228E8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9920" y="3859529"/>
            <a:ext cx="3559080" cy="2194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F155C83-7F8D-0CC1-D199-D813A30A8D17}"/>
              </a:ext>
            </a:extLst>
          </p:cNvPr>
          <p:cNvSpPr txBox="1"/>
          <p:nvPr/>
        </p:nvSpPr>
        <p:spPr>
          <a:xfrm>
            <a:off x="307480" y="1206722"/>
            <a:ext cx="33494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2000" b="1" dirty="0">
                <a:latin typeface="Skeena" pitchFamily="2" charset="0"/>
              </a:rPr>
              <a:t>Cryogenic areas:</a:t>
            </a:r>
            <a:endParaRPr lang="en-US" dirty="0">
              <a:latin typeface="Skeena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A58F8C-6722-FC21-1405-DD98584FDC30}"/>
              </a:ext>
            </a:extLst>
          </p:cNvPr>
          <p:cNvSpPr txBox="1"/>
          <p:nvPr/>
        </p:nvSpPr>
        <p:spPr>
          <a:xfrm>
            <a:off x="307480" y="3653524"/>
            <a:ext cx="33494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2000" b="1" dirty="0">
                <a:latin typeface="Skeena" pitchFamily="2" charset="0"/>
              </a:rPr>
              <a:t>Room temperature areas:</a:t>
            </a:r>
            <a:endParaRPr lang="en-US" dirty="0">
              <a:latin typeface="Skeena" pitchFamily="2" charset="0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7636D5C9-F59D-A440-3DC6-195F0B0DD4AF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113029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04434" y="35888"/>
            <a:ext cx="690502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YETS Framework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FDDDF87-22EB-316B-1559-FB97BFEBC6CB}"/>
              </a:ext>
            </a:extLst>
          </p:cNvPr>
          <p:cNvCxnSpPr/>
          <p:nvPr/>
        </p:nvCxnSpPr>
        <p:spPr>
          <a:xfrm flipV="1">
            <a:off x="364865" y="1901340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91000">
                  <a:schemeClr val="bg1"/>
                </a:gs>
                <a:gs pos="0">
                  <a:schemeClr val="accent5">
                    <a:lumMod val="45000"/>
                    <a:lumOff val="55000"/>
                  </a:schemeClr>
                </a:gs>
                <a:gs pos="36000">
                  <a:schemeClr val="bg1">
                    <a:lumMod val="65000"/>
                  </a:schemeClr>
                </a:gs>
                <a:gs pos="0">
                  <a:schemeClr val="tx1"/>
                </a:gs>
                <a:gs pos="69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85DBBFBD-1859-3CF0-8878-4C4D22AD9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55" y="1708568"/>
            <a:ext cx="8145780" cy="1834390"/>
          </a:xfrm>
          <a:prstGeom prst="rect">
            <a:avLst/>
          </a:prstGeom>
        </p:spPr>
      </p:pic>
      <p:sp>
        <p:nvSpPr>
          <p:cNvPr id="50" name="Footer Placeholder 1">
            <a:extLst>
              <a:ext uri="{FF2B5EF4-FFF2-40B4-BE49-F238E27FC236}">
                <a16:creationId xmlns:a16="http://schemas.microsoft.com/office/drawing/2014/main" id="{F153EF56-C201-42A4-E168-0228252E1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51" name="Slide Number Placeholder 2">
            <a:extLst>
              <a:ext uri="{FF2B5EF4-FFF2-40B4-BE49-F238E27FC236}">
                <a16:creationId xmlns:a16="http://schemas.microsoft.com/office/drawing/2014/main" id="{DD2CB1F7-ADBE-DFA6-A24A-376AF13C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6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61B2C9E-A90F-FC43-3C22-17010B0BCA6F}"/>
              </a:ext>
            </a:extLst>
          </p:cNvPr>
          <p:cNvSpPr txBox="1"/>
          <p:nvPr/>
        </p:nvSpPr>
        <p:spPr>
          <a:xfrm>
            <a:off x="1130598" y="3629327"/>
            <a:ext cx="1414030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1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28</a:t>
            </a:r>
            <a:r>
              <a:rPr lang="en-US" sz="1100" baseline="300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th </a:t>
            </a:r>
            <a:r>
              <a:rPr lang="en-US" sz="11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November 2022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28705EA-7093-00CB-3D7D-FD4FD3A272A8}"/>
              </a:ext>
            </a:extLst>
          </p:cNvPr>
          <p:cNvSpPr txBox="1"/>
          <p:nvPr/>
        </p:nvSpPr>
        <p:spPr>
          <a:xfrm>
            <a:off x="5027566" y="3657231"/>
            <a:ext cx="1197228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1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10</a:t>
            </a:r>
            <a:r>
              <a:rPr lang="en-US" sz="1100" baseline="300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th </a:t>
            </a:r>
            <a:r>
              <a:rPr lang="en-US" sz="11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 March 2023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565A33D-8A16-5854-98EB-D80ECAF43F9A}"/>
              </a:ext>
            </a:extLst>
          </p:cNvPr>
          <p:cNvCxnSpPr>
            <a:cxnSpLocks/>
          </p:cNvCxnSpPr>
          <p:nvPr/>
        </p:nvCxnSpPr>
        <p:spPr>
          <a:xfrm>
            <a:off x="5626182" y="2879153"/>
            <a:ext cx="0" cy="775807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4914EF6-42E2-D8C3-8505-9C11809C527F}"/>
              </a:ext>
            </a:extLst>
          </p:cNvPr>
          <p:cNvSpPr txBox="1"/>
          <p:nvPr/>
        </p:nvSpPr>
        <p:spPr>
          <a:xfrm>
            <a:off x="5730067" y="3315180"/>
            <a:ext cx="1209608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1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27</a:t>
            </a:r>
            <a:r>
              <a:rPr lang="en-US" sz="1100" baseline="300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th </a:t>
            </a:r>
            <a:r>
              <a:rPr lang="en-US" sz="11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 March 2023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4F0D19A-094E-1099-85AC-E43222478C93}"/>
              </a:ext>
            </a:extLst>
          </p:cNvPr>
          <p:cNvCxnSpPr>
            <a:cxnSpLocks/>
          </p:cNvCxnSpPr>
          <p:nvPr/>
        </p:nvCxnSpPr>
        <p:spPr>
          <a:xfrm>
            <a:off x="6256704" y="2879153"/>
            <a:ext cx="0" cy="442641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84A63C96-6818-7636-1BAB-B888961D9D0F}"/>
              </a:ext>
            </a:extLst>
          </p:cNvPr>
          <p:cNvSpPr/>
          <p:nvPr/>
        </p:nvSpPr>
        <p:spPr>
          <a:xfrm>
            <a:off x="1837613" y="2855369"/>
            <a:ext cx="3788567" cy="207899"/>
          </a:xfrm>
          <a:prstGeom prst="rect">
            <a:avLst/>
          </a:prstGeom>
          <a:noFill/>
          <a:ln w="28575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25E675-D539-F4BC-6328-0FC05F2F8F71}"/>
              </a:ext>
            </a:extLst>
          </p:cNvPr>
          <p:cNvSpPr txBox="1"/>
          <p:nvPr/>
        </p:nvSpPr>
        <p:spPr>
          <a:xfrm>
            <a:off x="620906" y="4180411"/>
            <a:ext cx="3816848" cy="307777"/>
          </a:xfrm>
          <a:prstGeom prst="rect">
            <a:avLst/>
          </a:prstGeom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endParaRPr lang="en-US" sz="1400" dirty="0">
              <a:solidFill>
                <a:schemeClr val="tx1"/>
              </a:solidFill>
              <a:latin typeface="Skeena" pitchFamily="2" charset="0"/>
              <a:sym typeface="Symbol" panose="05050102010706020507" pitchFamily="18" charset="2"/>
            </a:endParaRPr>
          </a:p>
        </p:txBody>
      </p: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CD76AE3A-0305-AE7F-63F1-7C13D34316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674372"/>
              </p:ext>
            </p:extLst>
          </p:nvPr>
        </p:nvGraphicFramePr>
        <p:xfrm>
          <a:off x="4010732" y="4066359"/>
          <a:ext cx="1590460" cy="1907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32AAE1-E799-D455-7C82-D2B84D73B256}"/>
              </a:ext>
            </a:extLst>
          </p:cNvPr>
          <p:cNvCxnSpPr>
            <a:cxnSpLocks/>
          </p:cNvCxnSpPr>
          <p:nvPr/>
        </p:nvCxnSpPr>
        <p:spPr>
          <a:xfrm>
            <a:off x="1837613" y="2855369"/>
            <a:ext cx="0" cy="775807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Diagram 27">
            <a:extLst>
              <a:ext uri="{FF2B5EF4-FFF2-40B4-BE49-F238E27FC236}">
                <a16:creationId xmlns:a16="http://schemas.microsoft.com/office/drawing/2014/main" id="{6C0E035C-8BCD-26AF-3556-1157F8C1D2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3535602"/>
              </p:ext>
            </p:extLst>
          </p:nvPr>
        </p:nvGraphicFramePr>
        <p:xfrm>
          <a:off x="1130598" y="4044098"/>
          <a:ext cx="2590973" cy="2354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6C6A1B94-21F2-1D4A-7F39-383C434049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2007227"/>
              </p:ext>
            </p:extLst>
          </p:nvPr>
        </p:nvGraphicFramePr>
        <p:xfrm>
          <a:off x="5890353" y="4232237"/>
          <a:ext cx="2298273" cy="119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EE0E14A-1C2C-02BF-A481-3BB2D822ECAA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10E2BFE-CECB-D005-AE6B-3B89C53640D2}"/>
              </a:ext>
            </a:extLst>
          </p:cNvPr>
          <p:cNvSpPr txBox="1"/>
          <p:nvPr/>
        </p:nvSpPr>
        <p:spPr>
          <a:xfrm>
            <a:off x="364865" y="587015"/>
            <a:ext cx="8189412" cy="1015663"/>
          </a:xfrm>
          <a:prstGeom prst="rect">
            <a:avLst/>
          </a:prstGeom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Skeena" pitchFamily="2" charset="0"/>
                <a:sym typeface="Symbol" panose="05050102010706020507" pitchFamily="18" charset="2"/>
              </a:rPr>
              <a:t>YETS (Year End Technical Stop) 2022-2023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Skeena" pitchFamily="2" charset="0"/>
              </a:rPr>
              <a:t>Works from 28</a:t>
            </a:r>
            <a:r>
              <a:rPr lang="en-US" sz="2000" baseline="30000" dirty="0">
                <a:solidFill>
                  <a:schemeClr val="tx1"/>
                </a:solidFill>
                <a:latin typeface="Skeena" pitchFamily="2" charset="0"/>
              </a:rPr>
              <a:t>th</a:t>
            </a:r>
            <a:r>
              <a:rPr lang="en-US" sz="2000" dirty="0">
                <a:solidFill>
                  <a:schemeClr val="tx1"/>
                </a:solidFill>
                <a:latin typeface="Skeena" pitchFamily="2" charset="0"/>
              </a:rPr>
              <a:t> November to 10</a:t>
            </a:r>
            <a:r>
              <a:rPr lang="en-US" sz="2000" baseline="30000" dirty="0">
                <a:solidFill>
                  <a:schemeClr val="tx1"/>
                </a:solidFill>
                <a:latin typeface="Skeena" pitchFamily="2" charset="0"/>
              </a:rPr>
              <a:t>th</a:t>
            </a:r>
            <a:r>
              <a:rPr lang="en-US" sz="2000" dirty="0">
                <a:solidFill>
                  <a:schemeClr val="tx1"/>
                </a:solidFill>
                <a:latin typeface="Skeena" pitchFamily="2" charset="0"/>
              </a:rPr>
              <a:t> March (P7 from 8</a:t>
            </a:r>
            <a:r>
              <a:rPr lang="en-US" sz="2000" baseline="30000" dirty="0">
                <a:solidFill>
                  <a:schemeClr val="tx1"/>
                </a:solidFill>
                <a:latin typeface="Skeena" pitchFamily="2" charset="0"/>
              </a:rPr>
              <a:t>th</a:t>
            </a:r>
            <a:r>
              <a:rPr lang="en-US" sz="2000" dirty="0">
                <a:solidFill>
                  <a:schemeClr val="tx1"/>
                </a:solidFill>
                <a:latin typeface="Skeena" pitchFamily="2" charset="0"/>
              </a:rPr>
              <a:t> January)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Skeena" pitchFamily="2" charset="0"/>
              </a:rPr>
              <a:t>Beam back on 27</a:t>
            </a:r>
            <a:r>
              <a:rPr lang="en-US" sz="2000" baseline="30000" dirty="0">
                <a:solidFill>
                  <a:schemeClr val="tx1"/>
                </a:solidFill>
                <a:latin typeface="Skeena" pitchFamily="2" charset="0"/>
              </a:rPr>
              <a:t>th</a:t>
            </a:r>
            <a:r>
              <a:rPr lang="en-US" sz="2000" dirty="0">
                <a:solidFill>
                  <a:schemeClr val="tx1"/>
                </a:solidFill>
                <a:latin typeface="Skeena" pitchFamily="2" charset="0"/>
              </a:rPr>
              <a:t> March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D2B410E2-EBED-5D4B-5603-F9F4A01EC61A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</p:spTree>
    <p:extLst>
      <p:ext uri="{BB962C8B-B14F-4D97-AF65-F5344CB8AC3E}">
        <p14:creationId xmlns:p14="http://schemas.microsoft.com/office/powerpoint/2010/main" val="1922100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04433" y="35888"/>
            <a:ext cx="8376201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YETS Framework: Planning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sp>
        <p:nvSpPr>
          <p:cNvPr id="50" name="Footer Placeholder 1">
            <a:extLst>
              <a:ext uri="{FF2B5EF4-FFF2-40B4-BE49-F238E27FC236}">
                <a16:creationId xmlns:a16="http://schemas.microsoft.com/office/drawing/2014/main" id="{F153EF56-C201-42A4-E168-0228252E1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51" name="Slide Number Placeholder 2">
            <a:extLst>
              <a:ext uri="{FF2B5EF4-FFF2-40B4-BE49-F238E27FC236}">
                <a16:creationId xmlns:a16="http://schemas.microsoft.com/office/drawing/2014/main" id="{DD2CB1F7-ADBE-DFA6-A24A-376AF13C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7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25E675-D539-F4BC-6328-0FC05F2F8F71}"/>
              </a:ext>
            </a:extLst>
          </p:cNvPr>
          <p:cNvSpPr txBox="1"/>
          <p:nvPr/>
        </p:nvSpPr>
        <p:spPr>
          <a:xfrm>
            <a:off x="620906" y="4180411"/>
            <a:ext cx="3816848" cy="307777"/>
          </a:xfrm>
          <a:prstGeom prst="rect">
            <a:avLst/>
          </a:prstGeom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endParaRPr lang="en-US" sz="1400" dirty="0">
              <a:solidFill>
                <a:schemeClr val="tx1"/>
              </a:solidFill>
              <a:latin typeface="Skeena" pitchFamily="2" charset="0"/>
              <a:sym typeface="Symbol" panose="05050102010706020507" pitchFamily="18" charset="2"/>
            </a:endParaRPr>
          </a:p>
        </p:txBody>
      </p:sp>
      <p:pic>
        <p:nvPicPr>
          <p:cNvPr id="3" name="Picture 2" descr="A screen 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FD3FD82-4FCD-9978-FB69-0635A86040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408" y="500964"/>
            <a:ext cx="3965680" cy="579085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6B2F9E8-D937-1E9C-A665-034B31F290A4}"/>
              </a:ext>
            </a:extLst>
          </p:cNvPr>
          <p:cNvSpPr/>
          <p:nvPr/>
        </p:nvSpPr>
        <p:spPr>
          <a:xfrm>
            <a:off x="5942012" y="4117605"/>
            <a:ext cx="274638" cy="43338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9AA0181-4CB9-AF0E-4748-28B5CBBDD485}"/>
              </a:ext>
            </a:extLst>
          </p:cNvPr>
          <p:cNvSpPr/>
          <p:nvPr/>
        </p:nvSpPr>
        <p:spPr>
          <a:xfrm>
            <a:off x="5190288" y="5803878"/>
            <a:ext cx="458038" cy="9686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94D7945-E846-5EB2-7A2F-9D948E47A368}"/>
              </a:ext>
            </a:extLst>
          </p:cNvPr>
          <p:cNvSpPr/>
          <p:nvPr/>
        </p:nvSpPr>
        <p:spPr>
          <a:xfrm>
            <a:off x="3999775" y="3761057"/>
            <a:ext cx="1572350" cy="49084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E2A25D9-8A83-FF52-5AA2-C3FB850F87EC}"/>
              </a:ext>
            </a:extLst>
          </p:cNvPr>
          <p:cNvSpPr/>
          <p:nvPr/>
        </p:nvSpPr>
        <p:spPr>
          <a:xfrm>
            <a:off x="5248439" y="1031701"/>
            <a:ext cx="49842" cy="78995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8800C2E-8551-E446-7BCC-BB996BE7637F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llout: Line with Border and Accent Bar 4">
            <a:extLst>
              <a:ext uri="{FF2B5EF4-FFF2-40B4-BE49-F238E27FC236}">
                <a16:creationId xmlns:a16="http://schemas.microsoft.com/office/drawing/2014/main" id="{8C89AAF6-94F8-BD78-5912-D85B1D0BD6B4}"/>
              </a:ext>
            </a:extLst>
          </p:cNvPr>
          <p:cNvSpPr/>
          <p:nvPr/>
        </p:nvSpPr>
        <p:spPr>
          <a:xfrm>
            <a:off x="6842986" y="1302281"/>
            <a:ext cx="1331979" cy="507093"/>
          </a:xfrm>
          <a:prstGeom prst="accentBorderCallout1">
            <a:avLst>
              <a:gd name="adj1" fmla="val 35301"/>
              <a:gd name="adj2" fmla="val 50"/>
              <a:gd name="adj3" fmla="val 11665"/>
              <a:gd name="adj4" fmla="val -116486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keena" pitchFamily="2" charset="0"/>
              </a:rPr>
              <a:t>Electrical tests = power cuts</a:t>
            </a:r>
            <a:endParaRPr lang="en-GB" sz="1400" dirty="0">
              <a:solidFill>
                <a:schemeClr val="tx1"/>
              </a:solidFill>
              <a:latin typeface="Skeena" pitchFamily="2" charset="0"/>
            </a:endParaRPr>
          </a:p>
        </p:txBody>
      </p:sp>
      <p:sp>
        <p:nvSpPr>
          <p:cNvPr id="7" name="Callout: Line with Border and Accent Bar 6">
            <a:extLst>
              <a:ext uri="{FF2B5EF4-FFF2-40B4-BE49-F238E27FC236}">
                <a16:creationId xmlns:a16="http://schemas.microsoft.com/office/drawing/2014/main" id="{B69EB255-EDC1-F52E-3537-259827FAD291}"/>
              </a:ext>
            </a:extLst>
          </p:cNvPr>
          <p:cNvSpPr/>
          <p:nvPr/>
        </p:nvSpPr>
        <p:spPr>
          <a:xfrm>
            <a:off x="6942790" y="4117605"/>
            <a:ext cx="1132369" cy="507093"/>
          </a:xfrm>
          <a:prstGeom prst="accentBorderCallout1">
            <a:avLst>
              <a:gd name="adj1" fmla="val 46883"/>
              <a:gd name="adj2" fmla="val 354"/>
              <a:gd name="adj3" fmla="val 32953"/>
              <a:gd name="adj4" fmla="val -63935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keena" pitchFamily="2" charset="0"/>
              </a:rPr>
              <a:t>Activities in parallel</a:t>
            </a:r>
            <a:endParaRPr lang="en-GB" sz="1400" dirty="0">
              <a:solidFill>
                <a:schemeClr val="tx1"/>
              </a:solidFill>
              <a:latin typeface="Skeena" pitchFamily="2" charset="0"/>
            </a:endParaRPr>
          </a:p>
        </p:txBody>
      </p:sp>
      <p:sp>
        <p:nvSpPr>
          <p:cNvPr id="8" name="Callout: Line with Border and Accent Bar 7">
            <a:extLst>
              <a:ext uri="{FF2B5EF4-FFF2-40B4-BE49-F238E27FC236}">
                <a16:creationId xmlns:a16="http://schemas.microsoft.com/office/drawing/2014/main" id="{EFDE7610-DACF-4C7B-D1DB-9EFD33B6B93F}"/>
              </a:ext>
            </a:extLst>
          </p:cNvPr>
          <p:cNvSpPr/>
          <p:nvPr/>
        </p:nvSpPr>
        <p:spPr>
          <a:xfrm>
            <a:off x="1589037" y="3896789"/>
            <a:ext cx="1067001" cy="427985"/>
          </a:xfrm>
          <a:prstGeom prst="accentBorderCallout1">
            <a:avLst>
              <a:gd name="adj1" fmla="val 55318"/>
              <a:gd name="adj2" fmla="val 99998"/>
              <a:gd name="adj3" fmla="val 48414"/>
              <a:gd name="adj4" fmla="val 225225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keena" pitchFamily="2" charset="0"/>
              </a:rPr>
              <a:t>Access constraints</a:t>
            </a:r>
            <a:endParaRPr lang="en-GB" sz="1400" dirty="0">
              <a:solidFill>
                <a:schemeClr val="tx1"/>
              </a:solidFill>
              <a:latin typeface="Skeena" pitchFamily="2" charset="0"/>
            </a:endParaRPr>
          </a:p>
        </p:txBody>
      </p:sp>
      <p:sp>
        <p:nvSpPr>
          <p:cNvPr id="9" name="Callout: Line with Border and Accent Bar 8">
            <a:extLst>
              <a:ext uri="{FF2B5EF4-FFF2-40B4-BE49-F238E27FC236}">
                <a16:creationId xmlns:a16="http://schemas.microsoft.com/office/drawing/2014/main" id="{F7A5ED43-E5B1-CF67-D08C-6A6AC505C366}"/>
              </a:ext>
            </a:extLst>
          </p:cNvPr>
          <p:cNvSpPr/>
          <p:nvPr/>
        </p:nvSpPr>
        <p:spPr>
          <a:xfrm>
            <a:off x="6888744" y="5718562"/>
            <a:ext cx="1062823" cy="267491"/>
          </a:xfrm>
          <a:prstGeom prst="accentBorderCallout1">
            <a:avLst>
              <a:gd name="adj1" fmla="val 60658"/>
              <a:gd name="adj2" fmla="val 74"/>
              <a:gd name="adj3" fmla="val 49156"/>
              <a:gd name="adj4" fmla="val -116316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keena" pitchFamily="2" charset="0"/>
              </a:rPr>
              <a:t>Co-activity</a:t>
            </a:r>
            <a:endParaRPr lang="en-GB" sz="1400" dirty="0">
              <a:solidFill>
                <a:schemeClr val="tx1"/>
              </a:solidFill>
              <a:latin typeface="Skeena" pitchFamily="2" charset="0"/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EEA97B14-2C3D-FB1A-B4DA-84F18633C588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CB091D-0337-9787-0550-59FD9D481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753" y="535890"/>
            <a:ext cx="4475905" cy="2133049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B99C64-8B7D-8128-7A7E-A95FFB7610F8}"/>
              </a:ext>
            </a:extLst>
          </p:cNvPr>
          <p:cNvCxnSpPr>
            <a:cxnSpLocks/>
          </p:cNvCxnSpPr>
          <p:nvPr/>
        </p:nvCxnSpPr>
        <p:spPr>
          <a:xfrm>
            <a:off x="231753" y="2668939"/>
            <a:ext cx="5307035" cy="42800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EF18A1F-F941-088C-89E0-9B3568D8D82A}"/>
              </a:ext>
            </a:extLst>
          </p:cNvPr>
          <p:cNvSpPr/>
          <p:nvPr/>
        </p:nvSpPr>
        <p:spPr>
          <a:xfrm>
            <a:off x="5496052" y="3075228"/>
            <a:ext cx="1223836" cy="596659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28B0139-D7C8-11E3-ADD6-86C4067409B4}"/>
              </a:ext>
            </a:extLst>
          </p:cNvPr>
          <p:cNvCxnSpPr>
            <a:cxnSpLocks/>
          </p:cNvCxnSpPr>
          <p:nvPr/>
        </p:nvCxnSpPr>
        <p:spPr>
          <a:xfrm>
            <a:off x="4707658" y="535890"/>
            <a:ext cx="831130" cy="256105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EC1BDDE-BA5D-362F-1C54-9F9CE74E1534}"/>
                  </a:ext>
                </a:extLst>
              </p14:cNvPr>
              <p14:cNvContentPartPr/>
              <p14:nvPr/>
            </p14:nvContentPartPr>
            <p14:xfrm>
              <a:off x="3578005" y="2320735"/>
              <a:ext cx="26064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EC1BDDE-BA5D-362F-1C54-9F9CE74E153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42005" y="2248735"/>
                <a:ext cx="3322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EEC1929B-1697-B11F-789C-E131609D972F}"/>
                  </a:ext>
                </a:extLst>
              </p14:cNvPr>
              <p14:cNvContentPartPr/>
              <p14:nvPr/>
            </p14:nvContentPartPr>
            <p14:xfrm>
              <a:off x="2142685" y="2053975"/>
              <a:ext cx="26964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EEC1929B-1697-B11F-789C-E131609D972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07045" y="1982335"/>
                <a:ext cx="3412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B5739A62-B327-B34F-F576-EEF6A2B37C3A}"/>
                  </a:ext>
                </a:extLst>
              </p14:cNvPr>
              <p14:cNvContentPartPr/>
              <p14:nvPr/>
            </p14:nvContentPartPr>
            <p14:xfrm>
              <a:off x="1009205" y="891895"/>
              <a:ext cx="160920" cy="3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B5739A62-B327-B34F-F576-EEF6A2B37C3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3565" y="820255"/>
                <a:ext cx="23256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24B28DD-D93F-B99B-744C-978995E6C6AB}"/>
                  </a:ext>
                </a:extLst>
              </p14:cNvPr>
              <p14:cNvContentPartPr/>
              <p14:nvPr/>
            </p14:nvContentPartPr>
            <p14:xfrm>
              <a:off x="1679165" y="1809535"/>
              <a:ext cx="16524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24B28DD-D93F-B99B-744C-978995E6C6AB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43525" y="1737535"/>
                <a:ext cx="2368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F9C5870C-F940-68B9-B650-124CFAEC71B7}"/>
                  </a:ext>
                </a:extLst>
              </p14:cNvPr>
              <p14:cNvContentPartPr/>
              <p14:nvPr/>
            </p14:nvContentPartPr>
            <p14:xfrm>
              <a:off x="2066525" y="1923655"/>
              <a:ext cx="168480" cy="36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F9C5870C-F940-68B9-B650-124CFAEC71B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030885" y="1852015"/>
                <a:ext cx="240120" cy="14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15411FE2-8A5C-EB75-0F82-F13ABADCC6B8}"/>
                  </a:ext>
                </a:extLst>
              </p14:cNvPr>
              <p14:cNvContentPartPr/>
              <p14:nvPr/>
            </p14:nvContentPartPr>
            <p14:xfrm>
              <a:off x="2914358" y="2190529"/>
              <a:ext cx="63540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15411FE2-8A5C-EB75-0F82-F13ABADCC6B8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878718" y="2118529"/>
                <a:ext cx="707040" cy="144000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D85B4C7E-35B8-E787-0D67-CB7F80D5F7B2}"/>
              </a:ext>
            </a:extLst>
          </p:cNvPr>
          <p:cNvSpPr txBox="1"/>
          <p:nvPr/>
        </p:nvSpPr>
        <p:spPr>
          <a:xfrm>
            <a:off x="329310" y="2337543"/>
            <a:ext cx="490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keena" pitchFamily="2" charset="0"/>
              </a:rPr>
              <a:t>VSC</a:t>
            </a:r>
            <a:endParaRPr lang="en-GB" sz="1200" dirty="0">
              <a:latin typeface="Skeena" pitchFamily="2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5B94D74F-8516-8A33-75A5-64C450B15AF5}"/>
                  </a:ext>
                </a:extLst>
              </p14:cNvPr>
              <p14:cNvContentPartPr/>
              <p14:nvPr/>
            </p14:nvContentPartPr>
            <p14:xfrm>
              <a:off x="385500" y="2476043"/>
              <a:ext cx="325440" cy="36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5B94D74F-8516-8A33-75A5-64C450B15AF5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1500" y="2368403"/>
                <a:ext cx="43308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277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22" grpId="0" animBg="1"/>
      <p:bldP spid="24" grpId="0" animBg="1"/>
      <p:bldP spid="5" grpId="0" animBg="1"/>
      <p:bldP spid="7" grpId="0" animBg="1"/>
      <p:bldP spid="8" grpId="0" animBg="1"/>
      <p:bldP spid="9" grpId="0" animBg="1"/>
      <p:bldP spid="21" grpId="0" animBg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6C3E8A1-9BE4-4DF7-BA83-7D1F1ADAEF1D}"/>
              </a:ext>
            </a:extLst>
          </p:cNvPr>
          <p:cNvSpPr txBox="1">
            <a:spLocks/>
          </p:cNvSpPr>
          <p:nvPr/>
        </p:nvSpPr>
        <p:spPr>
          <a:xfrm>
            <a:off x="204434" y="21907"/>
            <a:ext cx="5868706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YETS 22-23 activities: Overview</a:t>
            </a:r>
            <a:endParaRPr lang="en-GB" sz="3200" b="1" dirty="0">
              <a:solidFill>
                <a:srgbClr val="0033A0"/>
              </a:solidFill>
              <a:latin typeface="Skeena" pitchFamily="2" charset="0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0AF2420-BB5A-E85C-299C-3A9999AA14E9}"/>
              </a:ext>
            </a:extLst>
          </p:cNvPr>
          <p:cNvGrpSpPr/>
          <p:nvPr/>
        </p:nvGrpSpPr>
        <p:grpSpPr>
          <a:xfrm>
            <a:off x="1449340" y="985395"/>
            <a:ext cx="6513953" cy="4521797"/>
            <a:chOff x="741262" y="767476"/>
            <a:chExt cx="8215067" cy="570266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EEEC57-CDB4-E643-7EE2-4C535B916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1262" y="767476"/>
              <a:ext cx="8215067" cy="5702661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3FF6BFF-81B2-CC17-A4CA-BCBDBB8CE1F7}"/>
                </a:ext>
              </a:extLst>
            </p:cNvPr>
            <p:cNvSpPr/>
            <p:nvPr/>
          </p:nvSpPr>
          <p:spPr>
            <a:xfrm>
              <a:off x="7908311" y="4629864"/>
              <a:ext cx="360938" cy="37683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6F025629-D04E-8145-3A90-72B0540256A9}"/>
              </a:ext>
            </a:extLst>
          </p:cNvPr>
          <p:cNvSpPr/>
          <p:nvPr/>
        </p:nvSpPr>
        <p:spPr>
          <a:xfrm>
            <a:off x="5878222" y="4729958"/>
            <a:ext cx="286198" cy="298801"/>
          </a:xfrm>
          <a:prstGeom prst="ellipse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602379C-85C3-8819-0372-67B3FFCD3E3D}"/>
              </a:ext>
            </a:extLst>
          </p:cNvPr>
          <p:cNvSpPr/>
          <p:nvPr/>
        </p:nvSpPr>
        <p:spPr>
          <a:xfrm>
            <a:off x="3287458" y="1556710"/>
            <a:ext cx="286198" cy="298801"/>
          </a:xfrm>
          <a:prstGeom prst="ellipse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F8D85F-3655-FDC6-1B45-BF688994B4D1}"/>
              </a:ext>
            </a:extLst>
          </p:cNvPr>
          <p:cNvSpPr txBox="1"/>
          <p:nvPr/>
        </p:nvSpPr>
        <p:spPr>
          <a:xfrm>
            <a:off x="4511549" y="5430055"/>
            <a:ext cx="3078365" cy="67710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keena" pitchFamily="2" charset="0"/>
              </a:rPr>
              <a:t>LSS8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  <a:latin typeface="Skeena" pitchFamily="2" charset="0"/>
              </a:rPr>
              <a:t>MKI cool prototype (WP14)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6"/>
                </a:solidFill>
                <a:latin typeface="Skeena" pitchFamily="2" charset="0"/>
              </a:rPr>
              <a:t>A4L8.C Replacement </a:t>
            </a:r>
            <a:r>
              <a:rPr lang="en-GB" sz="1200" b="1" dirty="0">
                <a:solidFill>
                  <a:schemeClr val="accent6"/>
                </a:solidFill>
                <a:latin typeface="Skeena" pitchFamily="2" charset="0"/>
              </a:rPr>
              <a:t>TCTPV.4L8.B1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5BCD5B-84A1-F1BE-5859-3C3BA0141C86}"/>
              </a:ext>
            </a:extLst>
          </p:cNvPr>
          <p:cNvSpPr txBox="1"/>
          <p:nvPr/>
        </p:nvSpPr>
        <p:spPr>
          <a:xfrm>
            <a:off x="2267220" y="504668"/>
            <a:ext cx="2787501" cy="86177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keena" pitchFamily="2" charset="0"/>
              </a:rPr>
              <a:t>LSS4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  <a:latin typeface="Skeena" pitchFamily="2" charset="0"/>
              </a:rPr>
              <a:t>BGC phase II (WP13)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6"/>
                </a:solidFill>
                <a:latin typeface="Skeena" pitchFamily="2" charset="0"/>
              </a:rPr>
              <a:t>2 BWS maintenance 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b="1" u="sng" dirty="0">
                <a:solidFill>
                  <a:schemeClr val="accent6"/>
                </a:solidFill>
                <a:latin typeface="Skeena" pitchFamily="2" charset="0"/>
              </a:rPr>
              <a:t>E5R4.R RF-finger problem suspicion</a:t>
            </a:r>
            <a:endParaRPr lang="en-GB" sz="1600" b="1" u="sng" dirty="0">
              <a:solidFill>
                <a:schemeClr val="accent6"/>
              </a:solidFill>
              <a:latin typeface="Skeena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EF7C73-6F1D-B9B3-5403-F1C68281B116}"/>
              </a:ext>
            </a:extLst>
          </p:cNvPr>
          <p:cNvSpPr txBox="1"/>
          <p:nvPr/>
        </p:nvSpPr>
        <p:spPr>
          <a:xfrm>
            <a:off x="6362701" y="3197430"/>
            <a:ext cx="2637546" cy="49244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keena" pitchFamily="2" charset="0"/>
              </a:rPr>
              <a:t>LSS7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  <a:latin typeface="Skeena" pitchFamily="2" charset="0"/>
              </a:rPr>
              <a:t>2 TCPC crystal collimators (WP5)</a:t>
            </a:r>
            <a:endParaRPr lang="en-GB" sz="1400" b="1" dirty="0">
              <a:solidFill>
                <a:schemeClr val="accent5"/>
              </a:solidFill>
              <a:latin typeface="Skeena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7AFA922-99FE-B9FB-6EB3-5A47E04236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880" y="5133625"/>
            <a:ext cx="1447995" cy="10560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01A314B-4722-837F-1F8B-F075CCA47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4660" y="2285945"/>
            <a:ext cx="1393764" cy="8914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D37815-72EF-7A08-E66D-A3FA5BDEF8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600" b="92889" l="9697" r="89697">
                        <a14:foregroundMark x1="29576" y1="90549" x2="74303" y2="93069"/>
                        <a14:foregroundMark x1="43273" y1="6661" x2="43273" y2="6661"/>
                        <a14:foregroundMark x1="43273" y1="3600" x2="43273" y2="36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0707" y="464505"/>
            <a:ext cx="1309481" cy="1763434"/>
          </a:xfrm>
          <a:prstGeom prst="rect">
            <a:avLst/>
          </a:prstGeom>
        </p:spPr>
      </p:pic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7B94B3C9-DA6E-78B4-DCE7-EE8C5D3E0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C35DDB03-539E-B352-50EE-C4703D1A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8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AB32222-4784-5A28-5389-22E2226E48D2}"/>
              </a:ext>
            </a:extLst>
          </p:cNvPr>
          <p:cNvCxnSpPr/>
          <p:nvPr/>
        </p:nvCxnSpPr>
        <p:spPr>
          <a:xfrm flipV="1">
            <a:off x="294874" y="449265"/>
            <a:ext cx="8285761" cy="15240"/>
          </a:xfrm>
          <a:prstGeom prst="line">
            <a:avLst/>
          </a:prstGeom>
          <a:ln w="9525"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4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F58B4CCD-F4CD-3C62-1DE0-63F66B34D6C7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02E3F3E-9398-A028-25DD-312257FC9D09}"/>
              </a:ext>
            </a:extLst>
          </p:cNvPr>
          <p:cNvSpPr/>
          <p:nvPr/>
        </p:nvSpPr>
        <p:spPr>
          <a:xfrm>
            <a:off x="7360891" y="3749188"/>
            <a:ext cx="286198" cy="298801"/>
          </a:xfrm>
          <a:prstGeom prst="ellipse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DA5850-1143-D85D-1EC5-6AE2CCEC05DC}"/>
              </a:ext>
            </a:extLst>
          </p:cNvPr>
          <p:cNvSpPr txBox="1"/>
          <p:nvPr/>
        </p:nvSpPr>
        <p:spPr>
          <a:xfrm>
            <a:off x="56504" y="5916024"/>
            <a:ext cx="1947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chemeClr val="accent6"/>
                </a:solidFill>
                <a:latin typeface="Skeena" pitchFamily="2" charset="0"/>
              </a:rPr>
              <a:t>VSC-led activity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A1D888-7109-3E87-DF2D-BA014C9AB061}"/>
              </a:ext>
            </a:extLst>
          </p:cNvPr>
          <p:cNvSpPr txBox="1"/>
          <p:nvPr/>
        </p:nvSpPr>
        <p:spPr>
          <a:xfrm>
            <a:off x="6179852" y="1186150"/>
            <a:ext cx="2858057" cy="67710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keena" pitchFamily="2" charset="0"/>
              </a:rPr>
              <a:t>LSS6 - DUMP BTD62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6"/>
                </a:solidFill>
                <a:latin typeface="Skeena" pitchFamily="2" charset="0"/>
              </a:rPr>
              <a:t>Replacement MKBV.B2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b="1" u="sng" dirty="0">
                <a:solidFill>
                  <a:schemeClr val="accent6"/>
                </a:solidFill>
                <a:latin typeface="Skeena" pitchFamily="2" charset="0"/>
              </a:rPr>
              <a:t>MKBs Pumping upgrade </a:t>
            </a:r>
          </a:p>
        </p:txBody>
      </p:sp>
      <p:pic>
        <p:nvPicPr>
          <p:cNvPr id="25" name="Image 2">
            <a:extLst>
              <a:ext uri="{FF2B5EF4-FFF2-40B4-BE49-F238E27FC236}">
                <a16:creationId xmlns:a16="http://schemas.microsoft.com/office/drawing/2014/main" id="{CF794256-E0D6-BBCE-0445-CF41141DB2D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87" y="167883"/>
            <a:ext cx="1285877" cy="98633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BF85B47-26EC-F7A1-5BE8-9C8EE0D72DF0}"/>
              </a:ext>
            </a:extLst>
          </p:cNvPr>
          <p:cNvSpPr txBox="1"/>
          <p:nvPr/>
        </p:nvSpPr>
        <p:spPr>
          <a:xfrm>
            <a:off x="75471" y="5149936"/>
            <a:ext cx="19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Skeena" pitchFamily="2" charset="0"/>
              </a:rPr>
              <a:t>HL-LHC activities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3D431CC-7E89-9149-54BF-F531A916636C}"/>
              </a:ext>
            </a:extLst>
          </p:cNvPr>
          <p:cNvSpPr txBox="1"/>
          <p:nvPr/>
        </p:nvSpPr>
        <p:spPr>
          <a:xfrm>
            <a:off x="56504" y="5447373"/>
            <a:ext cx="2185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Skeena" pitchFamily="2" charset="0"/>
              </a:rPr>
              <a:t>General activities</a:t>
            </a:r>
            <a:endParaRPr lang="es-ES" b="1" dirty="0">
              <a:solidFill>
                <a:schemeClr val="accent6"/>
              </a:solidFill>
              <a:latin typeface="Skeena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D51FB1C-30C5-7271-90BE-451D58FD7DB1}"/>
              </a:ext>
            </a:extLst>
          </p:cNvPr>
          <p:cNvSpPr/>
          <p:nvPr/>
        </p:nvSpPr>
        <p:spPr>
          <a:xfrm>
            <a:off x="3080947" y="1596067"/>
            <a:ext cx="286198" cy="29880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E4733FC-CC88-89F6-CBD3-919A0BEB3E53}"/>
              </a:ext>
            </a:extLst>
          </p:cNvPr>
          <p:cNvSpPr/>
          <p:nvPr/>
        </p:nvSpPr>
        <p:spPr>
          <a:xfrm>
            <a:off x="4101578" y="1445629"/>
            <a:ext cx="286198" cy="29880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80EECAC-85D1-EBAD-FA87-CA353FB22464}"/>
              </a:ext>
            </a:extLst>
          </p:cNvPr>
          <p:cNvSpPr/>
          <p:nvPr/>
        </p:nvSpPr>
        <p:spPr>
          <a:xfrm>
            <a:off x="6701728" y="1948006"/>
            <a:ext cx="286198" cy="29880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2AF499E-230E-144D-25F0-51B7B98E8896}"/>
              </a:ext>
            </a:extLst>
          </p:cNvPr>
          <p:cNvSpPr/>
          <p:nvPr/>
        </p:nvSpPr>
        <p:spPr>
          <a:xfrm>
            <a:off x="6583886" y="4423241"/>
            <a:ext cx="286198" cy="29880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0E88B0F-7DFD-E598-CBB7-E26D46050936}"/>
              </a:ext>
            </a:extLst>
          </p:cNvPr>
          <p:cNvSpPr/>
          <p:nvPr/>
        </p:nvSpPr>
        <p:spPr>
          <a:xfrm>
            <a:off x="4282264" y="1445629"/>
            <a:ext cx="286198" cy="29880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5761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7FFBD42-BD7C-1356-76B8-D94AFC3C75AC}"/>
              </a:ext>
            </a:extLst>
          </p:cNvPr>
          <p:cNvSpPr txBox="1">
            <a:spLocks/>
          </p:cNvSpPr>
          <p:nvPr/>
        </p:nvSpPr>
        <p:spPr>
          <a:xfrm>
            <a:off x="2762022" y="2628900"/>
            <a:ext cx="4139874" cy="47068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rgbClr val="0033A0"/>
                </a:solidFill>
                <a:latin typeface="Skeena" pitchFamily="2" charset="0"/>
                <a:ea typeface="+mn-ea"/>
                <a:cs typeface="+mn-cs"/>
              </a:rPr>
              <a:t>HL-LHC activities</a:t>
            </a:r>
          </a:p>
        </p:txBody>
      </p:sp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400A903D-CA24-14ED-CE65-26B954E41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7147" y="6297431"/>
            <a:ext cx="5678339" cy="617696"/>
          </a:xfrm>
        </p:spPr>
        <p:txBody>
          <a:bodyPr/>
          <a:lstStyle/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VSC Seminar           </a:t>
            </a:r>
          </a:p>
          <a:p>
            <a:r>
              <a:rPr lang="en-GB" sz="105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LHC Beam vacuum activities during YETS 22-23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61A429E2-21AD-7FD2-3CF2-3374F791B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9215" y="6536531"/>
            <a:ext cx="421674" cy="273844"/>
          </a:xfrm>
        </p:spPr>
        <p:txBody>
          <a:bodyPr/>
          <a:lstStyle/>
          <a:p>
            <a:fld id="{35AA0157-2225-4C41-9F66-B97E68781CC1}" type="slidenum">
              <a:rPr lang="en-GB" sz="110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9</a:t>
            </a:fld>
            <a:endParaRPr lang="en-GB" sz="1100" dirty="0">
              <a:solidFill>
                <a:srgbClr val="003399"/>
              </a:solidFill>
              <a:latin typeface="Skeena" panose="020B0604020202020204" pitchFamily="2" charset="0"/>
              <a:ea typeface="+mj-ea"/>
              <a:cs typeface="+mj-cs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B670F069-5951-091B-3449-F1915CC006C1}"/>
              </a:ext>
            </a:extLst>
          </p:cNvPr>
          <p:cNvSpPr txBox="1">
            <a:spLocks/>
          </p:cNvSpPr>
          <p:nvPr/>
        </p:nvSpPr>
        <p:spPr>
          <a:xfrm>
            <a:off x="7418489" y="6364605"/>
            <a:ext cx="1089609" cy="617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4</a:t>
            </a:r>
            <a:r>
              <a:rPr lang="en-GB" sz="1100" baseline="300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th</a:t>
            </a:r>
            <a:r>
              <a:rPr lang="en-GB" sz="1100" dirty="0">
                <a:solidFill>
                  <a:srgbClr val="003399"/>
                </a:solidFill>
                <a:latin typeface="Skeena" panose="020B0604020202020204" pitchFamily="2" charset="0"/>
                <a:ea typeface="+mj-ea"/>
                <a:cs typeface="+mj-cs"/>
              </a:rPr>
              <a:t> July 2023</a:t>
            </a:r>
          </a:p>
        </p:txBody>
      </p:sp>
      <p:pic>
        <p:nvPicPr>
          <p:cNvPr id="2" name="Picture 2" descr="LS3 schedule change | High Luminosity LHC Project">
            <a:extLst>
              <a:ext uri="{FF2B5EF4-FFF2-40B4-BE49-F238E27FC236}">
                <a16:creationId xmlns:a16="http://schemas.microsoft.com/office/drawing/2014/main" id="{D83ADB8A-5F80-D784-D7D9-6071FB8EA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535" y="3202903"/>
            <a:ext cx="1370930" cy="55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581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8B30D1B7ACFA4AA18EFA1567C0EC7E" ma:contentTypeVersion="13" ma:contentTypeDescription="Create a new document." ma:contentTypeScope="" ma:versionID="b1b6375730acfb2b3a4525bed205bd56">
  <xsd:schema xmlns:xsd="http://www.w3.org/2001/XMLSchema" xmlns:xs="http://www.w3.org/2001/XMLSchema" xmlns:p="http://schemas.microsoft.com/office/2006/metadata/properties" xmlns:ns3="5b42985c-3946-4dbe-99a8-59326ed831ed" xmlns:ns4="cb48566d-3fd7-4757-a9cd-a5bae09ac9a4" targetNamespace="http://schemas.microsoft.com/office/2006/metadata/properties" ma:root="true" ma:fieldsID="8ed280d8711df9daf8a2952a14c60a81" ns3:_="" ns4:_="">
    <xsd:import namespace="5b42985c-3946-4dbe-99a8-59326ed831ed"/>
    <xsd:import namespace="cb48566d-3fd7-4757-a9cd-a5bae09ac9a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2985c-3946-4dbe-99a8-59326ed831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48566d-3fd7-4757-a9cd-a5bae09ac9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B5C4A4-B5A8-4FA7-B8C7-47364F8A452B}">
  <ds:schemaRefs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5b42985c-3946-4dbe-99a8-59326ed831ed"/>
    <ds:schemaRef ds:uri="cb48566d-3fd7-4757-a9cd-a5bae09ac9a4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E60693B-DA4F-4925-A859-3147123B84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6B7B6C-1F9F-4CE2-BB80-31936AA897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2985c-3946-4dbe-99a8-59326ed831ed"/>
    <ds:schemaRef ds:uri="cb48566d-3fd7-4757-a9cd-a5bae09ac9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2120</Words>
  <Application>Microsoft Office PowerPoint</Application>
  <PresentationFormat>On-screen Show (4:3)</PresentationFormat>
  <Paragraphs>492</Paragraphs>
  <Slides>32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Skeena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VSC Seminar_YETS 22-23 Beam vacuum activities</dc:title>
  <dc:creator>Cesar Vazquez Pelaez</dc:creator>
  <cp:lastModifiedBy>Cesar Vazquez</cp:lastModifiedBy>
  <cp:revision>2572</cp:revision>
  <cp:lastPrinted>2018-06-25T08:00:53Z</cp:lastPrinted>
  <dcterms:created xsi:type="dcterms:W3CDTF">2017-09-11T12:00:19Z</dcterms:created>
  <dcterms:modified xsi:type="dcterms:W3CDTF">2023-07-03T21:47:23Z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0x0101000D8B30D1B7ACFA4AA18EFA1567C0EC7E</vt:lpwstr>
  </property>
</Properties>
</file>