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5" r:id="rId3"/>
    <p:sldId id="286" r:id="rId4"/>
    <p:sldId id="283" r:id="rId5"/>
    <p:sldId id="278" r:id="rId6"/>
    <p:sldId id="271" r:id="rId7"/>
    <p:sldId id="280" r:id="rId8"/>
    <p:sldId id="279" r:id="rId9"/>
    <p:sldId id="282" r:id="rId10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513"/>
    <p:restoredTop sz="96281"/>
  </p:normalViewPr>
  <p:slideViewPr>
    <p:cSldViewPr snapToGrid="0">
      <p:cViewPr varScale="1">
        <p:scale>
          <a:sx n="116" d="100"/>
          <a:sy n="116" d="100"/>
        </p:scale>
        <p:origin x="216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05:52.92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1,'58'0,"0"0,-7 0,-3 0,-3 0,-6 0,-5 0,-3 0,-2 0,0 0,3 0,3 0,1 0,0 0,0 0,1 0,0 0,0 2,2 3,1 1,0 1,2-1,-2-1,-1 0,-3-1,-2-2,-2 1,-1-1,4 1,3 1,5-2,4 2,0 0,-1-2,1 3,-1 0,1 0,1 2,0-2,-2 0,0 2,0 0,-1-1,2-2,0 0,1-2,2 0,3 0,2-1,3-1,2 0,1 0,3 0,23 0,-23 0,20 0,-26 0,5 0,5 0,3 0,-1 0,-3 0,-6 0,-8 0,-5 0,-8 0,-5 0,-7 0,-5 0,-8 0,2 0,8 0,15 0,23 0,2 0,-12 0,-15 0,-23 0,-5 0,7 0,2 0,3 0,-3 0,-6 0,-4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06:37.97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1,'62'0,"-1"0,7 0,7 0,6 0,-1 0,5 0,4 0,3 0,-4 0,4 0,3 0,1 0,-1 0,-12 0,0 0,1 0,1 0,0 0,1 0,6 0,1 0,2 0,-1 0,0 0,0 0,-1 0,0 0,-1 0,1 0,-1 0,0 0,-2 0,0-1,0 1,-1 0,0 0,1 1,-1-1,1 1,0 0,-1-1,-1 2,-2-1,6 1,-2-1,-2 1,-1 1,-1-1,14 1,-1 0,-2 0,-3 1,-15-1,-3 0,-2 1,-3-1,3 0,-4 0,-4-1,11 1,-6-1,-16 0,-5-1,26 0,-14-1,-8 0,-7 0,-9 0,-10 0,-9 0,-7 0,7 0,3 0,22 0,35 2,19 1,-2 0,-18-1,-40 0,-16 0,-9 0,-6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06:41.61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1361 567,'-58'0,"-1"-2,8-4,-11-6,-8-6,-3-6,-1-2,-1-1,-2 2,1 1,1 2,1 1,2-2,2-1,3-1,7-1,7 2,7 1,6 2,6-1,7 4,7 0,4 1,4 2,1-1,3 2,50 3,25 4,-9 4,9 1,22-2,7-1,-26 2,3 0,1-1,7 0,1 0,0 0,2 1,0-1,-1 2,-6 0,-2 1,0-1,2 1,0 0,-1 0,0 1,-1 0,-1 0,-1 0,-1 0,0 0,1 0,1 0,-1 0,-1 1,0 0,0 0,0 1,-1 0,1 0,3 0,0 0,-1 1,25 0,-1 0,-1-1,-1-1,-7 0,0-1,-1 0,0 0,0 0,1 0,0 0,2 0,3 0,1 0,1 0,1 0,-29 0,2 0,0 0,2-1,0 0,0 0,1-1,0 1,0 0,-1-2,0 1,-1 0,-3-1,1 1,-2-1,27 1,-2 1,-4-1,-1 0,-8 2,-1 0,-4 0,-2 0,-7 0,-1 0,-5 0,-2 0,-3 0,-1 0,43 0,-10 2,-3 4,-8 1,-5 3,-5-2,-8-1,-2-1,-1-2,3 3,1-2,-2 1,-4-1,-8-1,-10 0,-8-2,-11 0,-3-2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06:43.94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5676 1,'-94'0,"1"0,0 0,15 0,-2 0,-1 0,-2 0,-13 0,-3 0,-2 0,1 0,16 0,-1 0,0 0,0 0,1 0,1 0,1 0,-1 0,2 0,1 0,-15 0,2 0,1 0,2 0,10 0,3 0,0 0,3 0,-13 0,2 0,2 0,9 0,2 0,1 0,-23 0,1 0,4 0,0 0,-2 0,1 0,0 0,0 0,3 0,0 0,2 0,2 0,7 0,1 0,4 0,1 0,2 0,1 0,2 0,1 0,-1 0,1 1,-1 0,0 1,2 0,1-1,4 1,0-1,5 0,1 0,-44-1,14 0,8 0,10 0,15 0,8 0,13 0,10 0,8 0,5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06:45.69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0,'77'0,"13"0,8 0,-47 0,1 0,-1 0,0 0,45 0,-3 0,2 1,1 3,-45-1,2 2,8 1,2 0,6 0,1 0,5-2,2-1,3-1,-1-1,-4-1,0 0,-4 1,0 1,-7-1,-1 1,-5 1,-1-1,-2 1,-1 0,-1 1,1 0,1 1,0 1,2 0,0 0,-1 0,0 0,-2 0,0-1,-4 0,0 0,41 3,-3-3,-1 0,1-1,3 1,1 3,-2-2,-9 1,-15-2,-18-3,-16 2,-14-2,-8 2,-6-1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07:25.52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278 89,'0'77,"0"0,0-7,0 4,0 4,-5 2,-1-1,-2 7,1 1,2-2,-3 0,0-6,-2-5,0-6,0-12,1-7,2-8,2-6,3-3,2-2,0 2,0 2,-2-3,0-5,-1-6,2-6,32-5,11-4,51-3,-43-2,0 0,3 0,-1 1,-1 2,-1 1,40 10,8 5,-43-8,1-1,5 1,1-1,5-1,0 0,3-1,0 0,0 0,0-2,1 0,1-1,-2 1,1-1,1 0,0 1,-1 0,0-1,-3 1,-1-1,0 0,-2-1,-5-1,-1 0,-2-2,-2 0,-3 0,0-1,47 0,0 1,-47 0,1 1,5-1,0 1,1-1,1 1,1-2,0 1,-2-1,-2 0,-3 0,-2 0,46 0,-10 0,-9 0,-5 0,-5 0,-2 0,1 0,0 0,1 0,1 0,-3 0,-10 0,-12 0,-13 0,-14-1,-8-1,-7-32,-3-14,0-44,0 37,0-1,0-6,0 0,0-5,0 0,1 0,0 2,1 2,-1 0,2 2,0 1,0 5,0 0,-2 5,1 0,0-39,-2 13,0 11,0 6,0 9,0 3,0 3,0-3,0-3,0 4,0 8,-2 12,0 11,-12 7,-4 6,-37 8,-32 1,25-3,-5-1,-12 0,-3-1,-1-2,-1 0,-6 0,0 0,2 0,1 0,-2 0,-1 0,-1 0,0 0,6 0,1 0,-1 0,0 0,3 0,1-1,4-1,0-1,2-2,0 0,7 1,2-1,6-1,1 1,4 2,2 1,2 0,1 1,-43-2,4 3,0 0,-5 0,-3 0,-3 0,4 0,5 0,-1 0,2 3,0 1,6 1,12 2,17-3,18-1,16-1,11 0,-1 9,-1 2,-12 12,-4 3,-6 4,2 3,6-4,8-6,10-5,4-7,2 4,4 2,2 8,3 10,0 6,0 10,-2 0,0 0,0-10,-3-10,2-10,-2-11,25-12,8-7,41-7,16-2,-35 7,5 0,16-1,5 0,-18 2,3 0,0 1,7-1,1 0,0 1,0 0,1 0,-1 0,-5 0,-1 1,-1-1,25-2,-1 0,-4 0,-1-1,-2-1,-1 2,-4 0,0 2,-1-1,-1 1,0 2,-1 1,-2 1,-1 0,-4 2,-2 0,-6 1,-2 0,-8 0,-1 0,41 0,-3 0,-1 0,4 0,1 0,-2 0,2 0,1 0,-7 0,-16 0,-20 0,-18 0,-15 0,-10 2,-11 36,-6 4,-6 44,-1 0,6-30,-1 3,0-2,-1-1,1-4,-1-4,-9 26,6-38,-1-12,0-11,-7-6,-16-4,-22-1,-24 1,-15 0,46-2,1 0,-47-1,7 0,8 0,4 0,-2-1,5-5,-4-5,0-2,-5 1,-5 6,-8 1,48 4,0-1,-2 0,1-1,-2 0,-1 0,0 1,-1-1,-2 0,-1 0,-2 0,-1 0,-3 0,0 0,-1 2,0-1,-1 1,1 0,3 1,-1 0,2 0,-2 0,-1 0,-2 0,-3 0,0 0,-2 0,-1 0,4 0,0 0,6 0,2 0,7 0,3 0,-38 0,12 0,10 0,7 0,5 0,7 0,2 0,4-2,2-1,0 0,-4-1,-1-1,2 0,4 1,20 2,4 2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07:30.07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31,'91'0,"-1"0,-22 0,0-2,3 1,6 0,1-1,3 1,10-1,3 0,0 0,-19 0,1 0,0 0,0 1,1-1,-1 1,1 0,-1 0,1 0,-1 0,0 0,-1 0,23 1,0-1,-2 1,-4 0,-1 0,0 0,-4 0,-1-1,-1 2,-8 0,-1 1,-2 1,-5 1,0 0,-2 2,29 3,-3 2,-6 2,-2 1,-5-2,-1-1,-12-2,-2-1,-12-2,-5-1,20 0,-28-1,-19-1,-12 1,-5-1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07:31.49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1,'86'0,"1"0,-20 0,3 0,2 0,14 0,3 0,3 0,-15 0,1 0,2 0,-1 0,4 0,1 0,0 0,0 0,2 0,1 0,0 0,-1 0,-3 0,-1 0,0 0,0 0,-1-1,-1 1,1 0,-2 1,-2-1,0 1,-1 0,-1 0,20 3,-2 1,0 1,-4 2,0 1,-2 1,-5 1,0 1,-2 0,-4-1,-2 1,0 0,-5-1,0-1,-1 0,22 3,-4 0,-14-3,-5 0,30 6,-41-8,-27-5,-18-1,-6-2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07:33.37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0,'56'0,"1"0,7 0,6 0,21 0,8 0,-23 0,4 0,2 0,10 0,3 0,2 0,-21 0,1 0,0 0,-1 0,19 0,-3 0,-1 0,-8 0,-1 0,-4 0,23 0,-5 0,-19 0,-4 0,-10 0,-5 0,30 0,-24 0,-16 0,-10 0,-9 0,-7 0,-5 0,-5 0,9 0,-4 0,7 0,-9 0,2 0,9 0,24 0,24 0,24 0,-44 0,2 0,-2 0,-1 0,38 0,-25 2,-24 0,-18 0,-15 0,-3-2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07:42.31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1,'61'0,"1"0,26 0,11 0,-9 0,7 0,5 0,-8 0,5 0,4 0,0 0,-12 0,1 0,2 0,3 0,4 0,-12 0,5 0,1 0,3 0,0 0,0 0,-2 0,-1 0,1 0,0 0,-1 0,0 0,-1 0,-2 0,5 0,0 0,-1 0,-2 0,-2 0,-2 0,2 0,0 0,-4 1,-6 0,-9 0,22 1,-12 1,-11 1,-4 1,-13 0,-4 1,34 3,-17-1,-15-3,-11-3,-12-1,-10-1,-8 0,-3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07:44.09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0,'84'0,"1"0,-1 0,7 0,3 0,2 0,-12 0,2 0,2 0,0 0,4 0,1 0,0 0,1 0,2 0,1 0,-1 0,-1 0,-8 0,0 0,-3 0,-2 0,13 0,-4 0,-4 0,-12 0,-2 0,-4 0,18 0,-4 0,-10 0,-2 0,-4 0,-2 0,-7 0,-2 0,42 0,-14 0,-21 0,-16 0,-15 0,-9 0,-8 0,-1 0,1 1,15 1,21 3,23 3,16 1,-2 1,-15-3,-23-2,-20-3,-17-2,-8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05:54.85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0,'73'0,"4"0,16 0,3 0,3 0,-2 0,-5 0,4 0,-1 0,-5 0,-5 0,-8 0,-3 0,-4 2,-6 1,-9 0,-14-1,-12-2,-12 1,-7 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07:45.42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0,'88'0,"0"0,0 0,-11 0,1 0,1 0,3 0,11 0,2 0,2 0,1 0,-15 0,2 0,0 0,-1 0,-2 0,9 0,-1 0,-3 0,-2 0,18 0,-3 0,-4 0,-17 0,-3 0,-5 0,10 0,-7 0,-13 0,-5 0,23 0,-35 0,-19 0,-11 0,-4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07:49.31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0,'70'0,"1"0,18 0,8 0,-16 0,5 0,3 0,-14 0,1 0,2 0,-1 0,0 0,0 0,0 0,-1 0,19 0,-1 0,-3 0,-13 0,-2 0,-4 0,19 0,-5 0,-13 0,-4 0,-17 0,-3 0,50 2,-4 1,2 2,2 0,-14-1,-8-2,-7 0,-6 1,-8 2,-3 2,-3-2,-5-1,-4-2,-5-1,-3 2,4-1,4 2,5-1,0 2,-2 1,-2 2,0 0,3 1,2 0,3-1,0 1,-3 0,-4-2,-1-1,1 1,0 0,-6 2,-10-3,-12 0,-5-3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07:51.05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1,'87'0,"-23"0,6 0,24 0,7 0,-22 0,4 0,1 0,9 0,1 0,0 0,-2 0,0 0,0 0,-4 0,-1 0,-1 0,-7 0,-1 0,-3 0,25 0,-4 0,-9 0,-2 0,-5 0,0 0,4 1,0 1,0 2,0 2,-1 1,-2 1,-8 1,-4 1,-11-2,-4-1,29 3,-27-5,-20-3,-14-1,-9-1,14 0,9 0,24 0,11 2,0 1,-12 2,-16-1,-17-1,-16-2,-5-1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2:04:56.67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40,'52'0,"-1"0,4 0,0 0,42 0,-43 0,2 0,-1 0,1 0,-2 0,0 0,2 0,0 0,-3 0,1 0,1 0,1 0,7 0,1 0,1 0,1 0,6 0,0 0,2 0,0 0,-3-1,-2 0,-2 0,-2-1,-7 0,-2-1,40-2,-22-1,-15 1,-13 2,-10 1,-2 2,-4-1,-1-1,-4 0,-4 0,-3 1,-5 1,-1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34:09.099"/>
    </inkml:context>
    <inkml:brush xml:id="br0">
      <inkml:brushProperty name="width" value="0.2" units="cm"/>
      <inkml:brushProperty name="height" value="0.4" units="cm"/>
      <inkml:brushProperty name="color" value="#00F900"/>
      <inkml:brushProperty name="tip" value="rectangle"/>
      <inkml:brushProperty name="rasterOp" value="maskPen"/>
    </inkml:brush>
  </inkml:definitions>
  <inkml:trace contextRef="#ctx0" brushRef="#br0">1 10,'54'0,"8"0,15 0,9 0,4 0,-1 0,1 0,-2 0,-3 0,-5 0,-11 0,-4 0,-1 0,5 0,4 0,0 0,-5 0,-4 0,-6 0,-4 0,-2-3,-3 1,0-1,-1 1,-1 2,-3 0,-7 0,-9 0,-7 0,-6 0,-2 0,-2 0,-2 0,4 0,-4 0,3 0,-2 0,4 0,5 0,4 0,1 0,-3 0,-4 0,-6 0,-3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34:11.182"/>
    </inkml:context>
    <inkml:brush xml:id="br0">
      <inkml:brushProperty name="width" value="0.2" units="cm"/>
      <inkml:brushProperty name="height" value="0.4" units="cm"/>
      <inkml:brushProperty name="color" value="#00F900"/>
      <inkml:brushProperty name="tip" value="rectangle"/>
      <inkml:brushProperty name="rasterOp" value="maskPen"/>
    </inkml:brush>
  </inkml:definitions>
  <inkml:trace contextRef="#ctx0" brushRef="#br0">0 0,'92'0,"1"0,-9 0,3 0,1 0,3 0,3 0,-43 0,0 0,2 0,0 0,-2 0,1 0,46 0,-7 0,-3 0,2 0,1 0,3 0,-3 0,-11 0,-9 0,-14 0,-7 0,-9 0,-8 0,-7 0,-7 0,-2 0,-3 0,-2 0,-3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34:13.215"/>
    </inkml:context>
    <inkml:brush xml:id="br0">
      <inkml:brushProperty name="width" value="0.2" units="cm"/>
      <inkml:brushProperty name="height" value="0.4" units="cm"/>
      <inkml:brushProperty name="color" value="#00F900"/>
      <inkml:brushProperty name="tip" value="rectangle"/>
      <inkml:brushProperty name="rasterOp" value="maskPen"/>
    </inkml:brush>
  </inkml:definitions>
  <inkml:trace contextRef="#ctx0" brushRef="#br0">0 0,'79'0,"-28"0,4 0,9 0,3 0,12 0,2 0,3 0,1 0,-3 0,1 0,3 0,0 0,-4 0,-1 0,0 0,1 0,0 0,-1 0,-3 1,0 1,-4 1,-2 2,-3 0,-3 2,-6 0,-4 0,35 4,-26-6,-25-2,-15-3,-10 0,-6 0,-3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34:15.899"/>
    </inkml:context>
    <inkml:brush xml:id="br0">
      <inkml:brushProperty name="width" value="0.2" units="cm"/>
      <inkml:brushProperty name="height" value="0.4" units="cm"/>
      <inkml:brushProperty name="color" value="#00F900"/>
      <inkml:brushProperty name="tip" value="rectangle"/>
      <inkml:brushProperty name="rasterOp" value="maskPen"/>
    </inkml:brush>
  </inkml:definitions>
  <inkml:trace contextRef="#ctx0" brushRef="#br0">1 1,'91'0,"-39"0,2 0,1 0,1 0,6 0,2 0,2 0,0 0,-2 0,1 0,2 0,1 0,-1 0,0 0,2 0,2 0,9 0,1 0,3 0,2 0,1 0,0 0,0 0,0 0,-4 0,-2 0,-4 0,-2 0,-5 0,-3 0,-9 0,-3 0,33 0,-17 0,-17 0,-10 0,-8 0,-6 0,-5 0,-8 0,-8 0,-5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34:18.382"/>
    </inkml:context>
    <inkml:brush xml:id="br0">
      <inkml:brushProperty name="width" value="0.2" units="cm"/>
      <inkml:brushProperty name="height" value="0.4" units="cm"/>
      <inkml:brushProperty name="color" value="#00F900"/>
      <inkml:brushProperty name="tip" value="rectangle"/>
      <inkml:brushProperty name="rasterOp" value="maskPen"/>
    </inkml:brush>
  </inkml:definitions>
  <inkml:trace contextRef="#ctx0" brushRef="#br0">1 1,'60'0,"11"0,12 0,15 0,-45 0,2 0,1 0,1 0,1 0,0 0,-2 0,-1 0,-3 0,0 0,43 0,-3 2,-5 1,1 2,-1 0,-3-2,-4 1,-5 1,-8 2,-10 0,-10-2,-11-1,-9-1,-7-1,-8 0,-5-2,-3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34:20.349"/>
    </inkml:context>
    <inkml:brush xml:id="br0">
      <inkml:brushProperty name="width" value="0.2" units="cm"/>
      <inkml:brushProperty name="height" value="0.4" units="cm"/>
      <inkml:brushProperty name="color" value="#00F900"/>
      <inkml:brushProperty name="tip" value="rectangle"/>
      <inkml:brushProperty name="rasterOp" value="maskPen"/>
    </inkml:brush>
  </inkml:definitions>
  <inkml:trace contextRef="#ctx0" brushRef="#br0">0 1,'70'0,"14"0,-30 0,3 0,4 0,1 0,-1 0,0 0,-1 0,0 0,-2 0,1 0,-1 0,1 0,2 0,1 0,2 0,1 0,0 0,-1 0,2 0,-1 0,-2 1,-1 1,-2 1,-2 0,-4 1,-2 1,46 5,-9 0,-10-1,-9-2,-10 0,-13-3,-9-1,-8 1,-8-1,-4-1,-9 0,-2-2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06:01.99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26,'58'0,"1"0,3 0,2 0,5 0,0 0,2 0,0 0,-6 0,0 0,0 0,0 0,-1 0,-1 0,1 0,1 0,5 0,1 0,0 0,0 0,4 0,0 0,-1 0,-2 0,-5 0,-2 0,-3 0,0 0,1-2,-1 1,1-2,1 1,5-2,1 1,2 0,1 0,-1 1,1 1,-1 0,0 1,-7 0,-2 0,-6 0,-3 0,38 0,-12 0,-8 0,-5 0,-8 0,-7 0,-9 0,-7 0,-6 0,-8 0,-4 0,-6 0,-2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34:21.849"/>
    </inkml:context>
    <inkml:brush xml:id="br0">
      <inkml:brushProperty name="width" value="0.2" units="cm"/>
      <inkml:brushProperty name="height" value="0.4" units="cm"/>
      <inkml:brushProperty name="color" value="#00F900"/>
      <inkml:brushProperty name="tip" value="rectangle"/>
      <inkml:brushProperty name="rasterOp" value="maskPen"/>
    </inkml:brush>
  </inkml:definitions>
  <inkml:trace contextRef="#ctx0" brushRef="#br0">1 1,'63'0,"7"0,10 0,19 0,-45 0,2 0,4 0,2 0,2 0,0 0,-1 0,0 0,5 0,0 0,4 0,0 0,4 1,1 2,0 1,1 1,-2 1,-2 1,-7 0,-3 0,-7 0,-3-1,31 2,-25-3,-18-2,-14-3,-9 2,-10-1,-4 1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34:24.132"/>
    </inkml:context>
    <inkml:brush xml:id="br0">
      <inkml:brushProperty name="width" value="0.2" units="cm"/>
      <inkml:brushProperty name="height" value="0.4" units="cm"/>
      <inkml:brushProperty name="color" value="#00F900"/>
      <inkml:brushProperty name="tip" value="rectangle"/>
      <inkml:brushProperty name="rasterOp" value="maskPen"/>
    </inkml:brush>
  </inkml:definitions>
  <inkml:trace contextRef="#ctx0" brushRef="#br0">0 1,'57'0,"24"0,16 0,-39 0,-1 0,-2 0,-2 0,44 0,-12 0,-19 0,-13 0,-9 0,-5 0,1 0,-3 0,1 0,-6 0,-6 2,-5 0,-7 0,-6 0,-4-2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34:50.432"/>
    </inkml:context>
    <inkml:brush xml:id="br0">
      <inkml:brushProperty name="width" value="0.2" units="cm"/>
      <inkml:brushProperty name="height" value="0.4" units="cm"/>
      <inkml:brushProperty name="color" value="#00F900"/>
      <inkml:brushProperty name="tip" value="rectangle"/>
      <inkml:brushProperty name="rasterOp" value="maskPen"/>
    </inkml:brush>
  </inkml:definitions>
  <inkml:trace contextRef="#ctx0" brushRef="#br0">1 11,'93'0,"-41"0,3 0,6 0,2 0,12 0,2 0,2 0,0 0,4 0,1 0,1 0,1 0,-7 0,0 0,1 0,0 0,-4 0,-2 0,-3 0,-1 0,-5 0,-1-1,-7 0,-3 0,42-2,-13 0,-11 2,-5 1,-4 0,-2 0,-1 0,3 0,1 0,-1 0,0 0,-5 0,-3 0,-3 0,-5 0,-4 1,-8 1,-7 1,-4-1,-6 0,-3 0,-6 0,-1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34:51.952"/>
    </inkml:context>
    <inkml:brush xml:id="br0">
      <inkml:brushProperty name="width" value="0.2" units="cm"/>
      <inkml:brushProperty name="height" value="0.4" units="cm"/>
      <inkml:brushProperty name="color" value="#00F900"/>
      <inkml:brushProperty name="tip" value="rectangle"/>
      <inkml:brushProperty name="rasterOp" value="maskPen"/>
    </inkml:brush>
  </inkml:definitions>
  <inkml:trace contextRef="#ctx0" brushRef="#br0">1 1,'55'0,"10"0,6 0,11 0,3 0,-1 0,-1 0,1 0,5 0,1 0,7 0,3 0,-45 0,0 0,4 0,2 0,0 0,1 0,1 0,0 0,-1 0,-1 0,0 0,0 0,1 0,-1 0,-1 0,-1 0,-5-1,-1 2,42 1,-13 1,-15 2,-8 0,-14-2,-8 1,-6-1,-9-1,-3-1,-7-1,-5 4,-3 1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34:53.415"/>
    </inkml:context>
    <inkml:brush xml:id="br0">
      <inkml:brushProperty name="width" value="0.2" units="cm"/>
      <inkml:brushProperty name="height" value="0.4" units="cm"/>
      <inkml:brushProperty name="color" value="#00F900"/>
      <inkml:brushProperty name="tip" value="rectangle"/>
      <inkml:brushProperty name="rasterOp" value="maskPen"/>
    </inkml:brush>
  </inkml:definitions>
  <inkml:trace contextRef="#ctx0" brushRef="#br0">1 1,'76'0,"-28"0,4 0,13 0,3 0,2 0,1 0,1 0,-1 0,-4 0,-3 0,-5 0,-3 0,0 0,-1 0,42 0,-7 0,-5 0,-9 0,-9 0,-4 0,-5 0,-1 2,-1 1,-1 3,-1 1,-1-1,-3 0,-1-3,-3 1,-4-1,-5 2,-7-1,-7-2,-6 0,-9-2,-3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35:01.349"/>
    </inkml:context>
    <inkml:brush xml:id="br0">
      <inkml:brushProperty name="width" value="0.2" units="cm"/>
      <inkml:brushProperty name="height" value="0.4" units="cm"/>
      <inkml:brushProperty name="color" value="#00F900"/>
      <inkml:brushProperty name="tip" value="rectangle"/>
      <inkml:brushProperty name="rasterOp" value="maskPen"/>
    </inkml:brush>
  </inkml:definitions>
  <inkml:trace contextRef="#ctx0" brushRef="#br0">0 0,'58'0,"0"0,7 0,2 0,3 0,1 0,4 0,0 0,-2 0,-1 0,-3 0,0 0,0 0,2 0,2 0,0 0,5 0,1 0,1 1,0 1,-3-1,-2 1,-9 1,-2 0,-10 0,-2-1,37 1,-17-1,-8-2,-6 0,-7 0,1 0,-4 0,-1 0,-3 0,-3 0,-5 0,-3 0,-1 0,-3 0,0 0,-5 0,-4 0,-9 0,-4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35:04.264"/>
    </inkml:context>
    <inkml:brush xml:id="br0">
      <inkml:brushProperty name="width" value="0.2" units="cm"/>
      <inkml:brushProperty name="height" value="0.4" units="cm"/>
      <inkml:brushProperty name="color" value="#00F900"/>
      <inkml:brushProperty name="tip" value="rectangle"/>
      <inkml:brushProperty name="rasterOp" value="maskPen"/>
    </inkml:brush>
  </inkml:definitions>
  <inkml:trace contextRef="#ctx0" brushRef="#br0">1 0,'67'0,"15"0,-25 0,4 0,9 0,2 0,2 0,1 0,8 0,5 0,-11 0,5 0,1 0,3 0,1 0,1 0,0 0,1 0,-3 0,-8 0,-2 0,-6 0,5 0,-5 0,-3 0,0 0,-2 0,1 0,0 0,-1 0,0 0,-2 0,-5 0,-2 0,-5 1,-1 0,36 2,-7 1,-10 1,-7-2,-7 1,-6-1,-3-1,-6 0,-1-2,-3 0,-3 0,-5 0,-6 0,-11 0,-5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35:06.465"/>
    </inkml:context>
    <inkml:brush xml:id="br0">
      <inkml:brushProperty name="width" value="0.2" units="cm"/>
      <inkml:brushProperty name="height" value="0.4" units="cm"/>
      <inkml:brushProperty name="color" value="#00F900"/>
      <inkml:brushProperty name="tip" value="rectangle"/>
      <inkml:brushProperty name="rasterOp" value="maskPen"/>
    </inkml:brush>
  </inkml:definitions>
  <inkml:trace contextRef="#ctx0" brushRef="#br0">1 1,'70'0,"26"0,-27 0,5 0,17 0,5 0,-24 0,2 0,0 0,5 0,0 0,0 0,0 0,0 0,-2 0,-4 0,-2 0,-1 0,29 0,-3 0,-10 0,-3 0,-10 0,-3 0,-8 0,-4 0,33 0,-26 0,-21 0,-11 0,-8 1,-4 1,-2 1,-4 0,-3-1,-2 2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6T22:16:34.553"/>
    </inkml:context>
    <inkml:brush xml:id="br0">
      <inkml:brushProperty name="width" value="0.3" units="cm"/>
      <inkml:brushProperty name="height" value="0.6" units="cm"/>
      <inkml:brushProperty name="color" value="#00F900"/>
      <inkml:brushProperty name="tip" value="rectangle"/>
      <inkml:brushProperty name="rasterOp" value="maskPen"/>
    </inkml:brush>
  </inkml:definitions>
  <inkml:trace contextRef="#ctx0" brushRef="#br0">1 1,'86'0,"-31"0,3 0,6 0,3 0,9 0,2 0,1 0,2 0,5 0,-4 0,-26 0,-3 0,45 0,-70 0,-11 0,-4 0,9 0,12 0,28 0,13 0,10 0,-4 0,-14 0,-18 0,-16 0,-14 0,-8 0,4 0,0 0,3 0,1 0,-8 0,1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6T22:16:37.687"/>
    </inkml:context>
    <inkml:brush xml:id="br0">
      <inkml:brushProperty name="width" value="0.3" units="cm"/>
      <inkml:brushProperty name="height" value="0.6" units="cm"/>
      <inkml:brushProperty name="color" value="#00F900"/>
      <inkml:brushProperty name="tip" value="rectangle"/>
      <inkml:brushProperty name="rasterOp" value="maskPen"/>
    </inkml:brush>
  </inkml:definitions>
  <inkml:trace contextRef="#ctx0" brushRef="#br0">0 0,'98'0,"-1"0,-21 0,3 0,2 0,9 0,3 0,1 0,-18 0,1 0,1 0,-2 0,19 0,0 0,-3 0,-7 0,-3 0,-2 0,23 0,-7 0,-18 0,-5 0,-13 0,-6 0,13 0,-28 0,-24 0,-9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06:03.57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0,'59'0,"1"0,-3 0,-1 0,40 0,-5 0,-3 0,-7 0,2 0,8 0,2 0,-43 0,1 0,42 0,-8 0,-9 0,-10 0,-7 0,-8 0,-6 0,-5 0,-6 0,-3 0,-3 0,-1 0,-3 0,-2 0,-6 0,-3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06:14.94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73,'56'0,"1"0,-1 0,1 0,-2 0,0 0,2 0,0 0,3 0,1 0,-2 0,0 0,-2 0,0 0,0 0,-1 0,-1 0,-1 0,0 0,-1 0,0 0,0 0,46-3,-1 0,-3-2,-4 0,-1 2,-6 1,-1 2,-4 0,-5-2,-1 0,-2-1,2-2,-2 2,3 1,1-1,3 0,9 0,3-2,8 1,1-2,-1 1,-5 2,-8 1,-5 2,-7 0,-3 0,-4 0,-5 0,-8 0,-9 0,-10 0,-11 0,-11 0,-6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06:16.97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0,'71'0,"0"0,5 0,3 0,5 0,0 0,1 0,0 0,4 0,0 0,-4 0,-2 0,-4 0,-1 0,2 0,-2 0,-7 0,-3 0,-1 0,-1 0,-6 0,-1 0,-8 0,-1 0,44 0,-10 0,-6 0,-7 0,-9 0,-6 0,-7 0,-9 0,-10 0,-7 0,-8 0,2 0,-1 0,16 0,7 0,16 0,8 0,-4 0,-8 0,-16 0,-14 0,-9 2,-6-1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06:28.14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0 116,'92'0,"6"0,-46 0,1 0,8 0,3 0,4 0,3 0,12 0,2 0,4 0,0 0,4 0,1 0,0-1,-1-1,-7-1,-3-1,-4-1,-1-2,-10 0,-2 0,-5 0,-1 0,-3 1,-1 1,2 1,-1 0,3 1,-1 1,0-1,0 0,0-1,1 0,-2 0,1 1,2 0,0 1,0 0,1 1,1 1,1 0,2 0,1 0,1-1,0-1,0 1,0-1,-1 0,-1 0,-1 1,-1 0,1 1,1 0,6 0,1 0,1 0,1 0,4 0,0 0,1 0,-1 0,-2 0,-1 0,1 0,-1 0,-6 0,0 0,-4 0,0 0,-2 0,-2 0,-2 0,-1 0,-2 0,-2 0,-2 0,0 0,-3 0,1 2,1 0,2 1,3 1,0 1,4 1,0 0,3 0,1 0,1 0,-2-1,0 0,0 0,-1-1,-1 0,-3 0,-1 0,-2 0,-1 0,-3-1,-1 1,42 5,-14-1,-19 0,-18-1,-15-4,-12 1,-4-1,-4 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06:30.15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1,'79'0,"0"0,4 0,1 0,0 0,2 0,8 0,2 0,-29 0,2 0,0 0,4 0,0 0,2 0,3 0,1 0,1 0,3 0,1 0,1 0,3 0,1 0,0 0,-2 2,1 0,-1 0,0 1,0 1,-1 0,-1 0,-1 1,1 0,1 1,0 0,1 0,5 0,0 0,1 0,2 1,-1-1,1 1,1 0,0-1,0 0,-2 0,0-1,-1-1,-3-1,0-1,-1 0,-3-1,-1-1,0 1,-3-1,-1 0,-1 0,-1 0,-1 0,-1 0,-5 0,0 0,-1 0,-2-1,0 0,-1 0,28-1,-4 0,-8-1,-2-1,-5 1,-2-1,-10 2,-1-2,-3 0,-1 0,-2 1,-2-1,-1 0,-2 0,-2 1,-1 0,37-1,-11 0,-13 1,-10 1,-8 1,-10 1,-9 0,-8-2,-5-1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4T21:06:33.12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24,'55'0,"1"0,22 0,10 0,-8 0,7 0,3 0,-10 0,2 0,3 0,1 0,9 0,3 0,2 0,0 0,-17 0,0 0,1 0,1 0,-1 0,1 0,0 0,0 0,-1 0,0 0,-2 0,0 0,-1 0,-1 0,0 0,14 0,-1 0,-1 0,-3 0,-7 0,-2 0,-2 0,-1 0,17 0,-3 0,-1 0,-8 0,-1 0,-2 0,-7 0,-1 0,-1 0,29 0,-2 0,-11 0,-1 0,-7 0,-2 0,-5 0,-3 0,-6 0,-2 0,0-1,-1-1,-3 1,0-1,0-1,0 0,-1 0,0 1,-4 0,-1 0,47 0,-6 2,2 0,1 0,3 0,-47 0,1 0,1 0,1 0,0 0,1 0,0 0,-1 0,-1 0,-1 0,39 0,-11 0,-12 0,-14 0,-15 0,-14 0,-14 0,-4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964E6-C242-4EA3-69C0-EE32DD6869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C7A3BC-4677-1A7E-458F-07AF40A406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076435-67EC-09B1-6AF9-976FEA858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60D2-B065-6C4A-BA35-CB920F389F0F}" type="datetimeFigureOut">
              <a:rPr lang="en-DE" smtClean="0"/>
              <a:t>24.02.23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EAF846-4A26-A172-284A-1F1D931BB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8382F6-8ED6-4187-287A-292CD7672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93E-EDC0-3F44-A8FC-D81654AE6C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1333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3765E-C194-ACB7-08BB-9B738747F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BC4163-4421-3422-B0BA-B8336ABD4F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E804BD-9258-3743-7BEE-A9E1F3B10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60D2-B065-6C4A-BA35-CB920F389F0F}" type="datetimeFigureOut">
              <a:rPr lang="en-DE" smtClean="0"/>
              <a:t>24.02.23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4906D5-0E09-E068-A4D0-A92B233E2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DA453-41E8-0C7E-C953-0DA4AA6AE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93E-EDC0-3F44-A8FC-D81654AE6C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74736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783AE2-91E4-BFE6-6F4C-E3EF7A6B7D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C7EA73-8A1D-9080-E41C-F2F7872D8E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EDA3C2-50BA-906E-B060-98522C235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60D2-B065-6C4A-BA35-CB920F389F0F}" type="datetimeFigureOut">
              <a:rPr lang="en-DE" smtClean="0"/>
              <a:t>24.02.23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B7A7A4-B47F-24CD-A2FA-DE9B86653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A48C9-55EA-FAA0-67F1-0CDCE7697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93E-EDC0-3F44-A8FC-D81654AE6C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889958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B361E-9729-EF72-D962-1D3A80EB1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0B7A2-7744-10EA-66EB-7D42A6CF0C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31DD02-099C-5F8E-AD71-5F2AAB957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60D2-B065-6C4A-BA35-CB920F389F0F}" type="datetimeFigureOut">
              <a:rPr lang="en-DE" smtClean="0"/>
              <a:t>24.02.23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E953FD-2531-03FC-2F5F-EC8108C98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7503B-6404-809C-4D68-619CAB5E3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93E-EDC0-3F44-A8FC-D81654AE6C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75031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2378D-AA37-2872-EFB1-48DE155DB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79853F-F8C1-EEDC-525B-EF8D8F58E9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9D86A-1E4F-0B08-8010-E833127AB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60D2-B065-6C4A-BA35-CB920F389F0F}" type="datetimeFigureOut">
              <a:rPr lang="en-DE" smtClean="0"/>
              <a:t>24.02.23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3D794B-BB9B-6FE4-6D77-81802D632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94041D-3E94-C3AF-15FF-1BB015F04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93E-EDC0-3F44-A8FC-D81654AE6C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0777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C7DF6-1A4D-9816-000D-FF5C46032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80BB0-1BFC-579F-045A-E6061DC254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D2DC10-3490-EA99-41D1-4869C0497A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F78213-AD53-EFF4-9B37-E03D46912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60D2-B065-6C4A-BA35-CB920F389F0F}" type="datetimeFigureOut">
              <a:rPr lang="en-DE" smtClean="0"/>
              <a:t>24.02.23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4B038E-39B7-CA24-A40F-3E1070471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23F8F7-4EB7-331C-59AA-B4508BAA4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93E-EDC0-3F44-A8FC-D81654AE6C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69380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60F05-62CB-D555-C05D-26A6BBFF7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9AD523-DCA3-69E7-1FC1-CBDF851356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6A6E4A-7D1D-5E8A-0E61-96015BAE3C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96458A-99CE-7319-D0DA-76AEE0A025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DB6FB5-AF03-DFBE-485F-F1638BB6C1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4C8170-CBD6-1316-DD65-C2D4DBE7C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60D2-B065-6C4A-BA35-CB920F389F0F}" type="datetimeFigureOut">
              <a:rPr lang="en-DE" smtClean="0"/>
              <a:t>24.02.23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B8613C-95F4-63D3-E07C-405510671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AF1BA7-5448-0D55-8A0C-6E7892AC6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93E-EDC0-3F44-A8FC-D81654AE6C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695012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D6EAD-C90F-4CE8-2D40-6E6399E89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77834A-8ECA-C9E3-39C9-AB4B523FC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60D2-B065-6C4A-BA35-CB920F389F0F}" type="datetimeFigureOut">
              <a:rPr lang="en-DE" smtClean="0"/>
              <a:t>24.02.23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A05F08-DFC9-5E03-08E9-25F2477EE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A76470-4562-F7F4-A28A-E52AF015F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93E-EDC0-3F44-A8FC-D81654AE6C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075311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C1A327-13F2-0AA8-9CAD-8CFBBB8CB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60D2-B065-6C4A-BA35-CB920F389F0F}" type="datetimeFigureOut">
              <a:rPr lang="en-DE" smtClean="0"/>
              <a:t>24.02.23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A71BB7-2A46-2B53-E03B-4BCCA2F94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D0A026-6A0B-5833-B611-73F53E92A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93E-EDC0-3F44-A8FC-D81654AE6C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824579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5A667-BCF0-BAFA-3F37-C6BED78C6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6AE5AC-6191-37EA-DABB-726EACED2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2F2E9A-DA41-7CFE-567C-EB21B490E3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5DF13F-1E19-53CE-DA2B-21563D4E1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60D2-B065-6C4A-BA35-CB920F389F0F}" type="datetimeFigureOut">
              <a:rPr lang="en-DE" smtClean="0"/>
              <a:t>24.02.23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3A3866-191C-59EC-4C10-CCE695299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89525F-7691-A328-862A-7C4E4773C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93E-EDC0-3F44-A8FC-D81654AE6C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20181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8B1A8-2B5B-A52F-9495-93F9CEB4F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4E104B-3BDB-AC0E-F897-85E8B1E5ED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D41E5A-1499-12FF-FB67-C6437B714A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BB5ACC-1CC7-86AC-1DAC-E4D1B4CAD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60D2-B065-6C4A-BA35-CB920F389F0F}" type="datetimeFigureOut">
              <a:rPr lang="en-DE" smtClean="0"/>
              <a:t>24.02.23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C021C9-AE47-5E2E-2499-F2E99A0B3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AE39A4-7C52-725A-CEB6-C8BE55DEE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93E-EDC0-3F44-A8FC-D81654AE6C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38246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F3FBF0-1E63-CCD7-FF01-D91F41CCC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956A3D-DDA9-96EF-C01D-E8E37C3EE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5F104-C8BE-8F97-32E1-0A75DDC540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160D2-B065-6C4A-BA35-CB920F389F0F}" type="datetimeFigureOut">
              <a:rPr lang="en-DE" smtClean="0"/>
              <a:t>24.02.23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32AD0-B803-4305-1738-D4F485BF0B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C814-7BE7-2784-CD19-BEA76EEDA8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3B93E-EDC0-3F44-A8FC-D81654AE6C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620908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customXml" Target="../ink/ink6.xml"/><Relationship Id="rId18" Type="http://schemas.openxmlformats.org/officeDocument/2006/relationships/image" Target="../media/image10.png"/><Relationship Id="rId26" Type="http://schemas.openxmlformats.org/officeDocument/2006/relationships/image" Target="../media/image14.png"/><Relationship Id="rId39" Type="http://schemas.openxmlformats.org/officeDocument/2006/relationships/customXml" Target="../ink/ink19.xml"/><Relationship Id="rId21" Type="http://schemas.openxmlformats.org/officeDocument/2006/relationships/customXml" Target="../ink/ink10.xml"/><Relationship Id="rId34" Type="http://schemas.openxmlformats.org/officeDocument/2006/relationships/image" Target="../media/image18.png"/><Relationship Id="rId42" Type="http://schemas.openxmlformats.org/officeDocument/2006/relationships/image" Target="../media/image22.png"/><Relationship Id="rId47" Type="http://schemas.openxmlformats.org/officeDocument/2006/relationships/customXml" Target="../ink/ink23.xml"/><Relationship Id="rId7" Type="http://schemas.openxmlformats.org/officeDocument/2006/relationships/customXml" Target="../ink/ink3.xml"/><Relationship Id="rId2" Type="http://schemas.openxmlformats.org/officeDocument/2006/relationships/image" Target="../media/image2.png"/><Relationship Id="rId16" Type="http://schemas.openxmlformats.org/officeDocument/2006/relationships/image" Target="../media/image9.png"/><Relationship Id="rId29" Type="http://schemas.openxmlformats.org/officeDocument/2006/relationships/customXml" Target="../ink/ink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customXml" Target="../ink/ink5.xml"/><Relationship Id="rId24" Type="http://schemas.openxmlformats.org/officeDocument/2006/relationships/image" Target="../media/image13.png"/><Relationship Id="rId32" Type="http://schemas.openxmlformats.org/officeDocument/2006/relationships/image" Target="../media/image17.png"/><Relationship Id="rId37" Type="http://schemas.openxmlformats.org/officeDocument/2006/relationships/customXml" Target="../ink/ink18.xml"/><Relationship Id="rId40" Type="http://schemas.openxmlformats.org/officeDocument/2006/relationships/image" Target="../media/image21.png"/><Relationship Id="rId45" Type="http://schemas.openxmlformats.org/officeDocument/2006/relationships/customXml" Target="../ink/ink22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15.png"/><Relationship Id="rId36" Type="http://schemas.openxmlformats.org/officeDocument/2006/relationships/image" Target="../media/image19.png"/><Relationship Id="rId10" Type="http://schemas.openxmlformats.org/officeDocument/2006/relationships/image" Target="../media/image6.png"/><Relationship Id="rId19" Type="http://schemas.openxmlformats.org/officeDocument/2006/relationships/customXml" Target="../ink/ink9.xml"/><Relationship Id="rId31" Type="http://schemas.openxmlformats.org/officeDocument/2006/relationships/customXml" Target="../ink/ink15.xml"/><Relationship Id="rId44" Type="http://schemas.openxmlformats.org/officeDocument/2006/relationships/image" Target="../media/image23.png"/><Relationship Id="rId4" Type="http://schemas.openxmlformats.org/officeDocument/2006/relationships/image" Target="../media/image3.png"/><Relationship Id="rId9" Type="http://schemas.openxmlformats.org/officeDocument/2006/relationships/customXml" Target="../ink/ink4.xml"/><Relationship Id="rId14" Type="http://schemas.openxmlformats.org/officeDocument/2006/relationships/image" Target="../media/image8.png"/><Relationship Id="rId22" Type="http://schemas.openxmlformats.org/officeDocument/2006/relationships/image" Target="../media/image12.png"/><Relationship Id="rId27" Type="http://schemas.openxmlformats.org/officeDocument/2006/relationships/customXml" Target="../ink/ink13.xml"/><Relationship Id="rId30" Type="http://schemas.openxmlformats.org/officeDocument/2006/relationships/image" Target="../media/image16.png"/><Relationship Id="rId35" Type="http://schemas.openxmlformats.org/officeDocument/2006/relationships/customXml" Target="../ink/ink17.xml"/><Relationship Id="rId43" Type="http://schemas.openxmlformats.org/officeDocument/2006/relationships/customXml" Target="../ink/ink21.xml"/><Relationship Id="rId48" Type="http://schemas.openxmlformats.org/officeDocument/2006/relationships/image" Target="../media/image25.png"/><Relationship Id="rId8" Type="http://schemas.openxmlformats.org/officeDocument/2006/relationships/image" Target="../media/image5.png"/><Relationship Id="rId3" Type="http://schemas.openxmlformats.org/officeDocument/2006/relationships/customXml" Target="../ink/ink1.xml"/><Relationship Id="rId12" Type="http://schemas.openxmlformats.org/officeDocument/2006/relationships/image" Target="../media/image7.png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3" Type="http://schemas.openxmlformats.org/officeDocument/2006/relationships/customXml" Target="../ink/ink16.xml"/><Relationship Id="rId38" Type="http://schemas.openxmlformats.org/officeDocument/2006/relationships/image" Target="../media/image20.png"/><Relationship Id="rId46" Type="http://schemas.openxmlformats.org/officeDocument/2006/relationships/image" Target="../media/image24.png"/><Relationship Id="rId20" Type="http://schemas.openxmlformats.org/officeDocument/2006/relationships/image" Target="../media/image11.png"/><Relationship Id="rId41" Type="http://schemas.openxmlformats.org/officeDocument/2006/relationships/customXml" Target="../ink/ink20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customXml" Target="../ink/ink29.xml"/><Relationship Id="rId18" Type="http://schemas.openxmlformats.org/officeDocument/2006/relationships/image" Target="../media/image34.png"/><Relationship Id="rId26" Type="http://schemas.openxmlformats.org/officeDocument/2006/relationships/image" Target="../media/image38.png"/><Relationship Id="rId3" Type="http://schemas.openxmlformats.org/officeDocument/2006/relationships/customXml" Target="../ink/ink24.xml"/><Relationship Id="rId21" Type="http://schemas.openxmlformats.org/officeDocument/2006/relationships/customXml" Target="../ink/ink33.xml"/><Relationship Id="rId34" Type="http://schemas.openxmlformats.org/officeDocument/2006/relationships/image" Target="../media/image42.png"/><Relationship Id="rId7" Type="http://schemas.openxmlformats.org/officeDocument/2006/relationships/customXml" Target="../ink/ink26.xml"/><Relationship Id="rId12" Type="http://schemas.openxmlformats.org/officeDocument/2006/relationships/image" Target="../media/image31.png"/><Relationship Id="rId17" Type="http://schemas.openxmlformats.org/officeDocument/2006/relationships/customXml" Target="../ink/ink31.xml"/><Relationship Id="rId25" Type="http://schemas.openxmlformats.org/officeDocument/2006/relationships/customXml" Target="../ink/ink35.xml"/><Relationship Id="rId33" Type="http://schemas.openxmlformats.org/officeDocument/2006/relationships/customXml" Target="../ink/ink39.xml"/><Relationship Id="rId2" Type="http://schemas.openxmlformats.org/officeDocument/2006/relationships/image" Target="../media/image26.png"/><Relationship Id="rId16" Type="http://schemas.openxmlformats.org/officeDocument/2006/relationships/image" Target="../media/image33.png"/><Relationship Id="rId20" Type="http://schemas.openxmlformats.org/officeDocument/2006/relationships/image" Target="../media/image35.png"/><Relationship Id="rId29" Type="http://schemas.openxmlformats.org/officeDocument/2006/relationships/customXml" Target="../ink/ink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customXml" Target="../ink/ink28.xml"/><Relationship Id="rId24" Type="http://schemas.openxmlformats.org/officeDocument/2006/relationships/image" Target="../media/image37.png"/><Relationship Id="rId32" Type="http://schemas.openxmlformats.org/officeDocument/2006/relationships/image" Target="../media/image41.png"/><Relationship Id="rId5" Type="http://schemas.openxmlformats.org/officeDocument/2006/relationships/customXml" Target="../ink/ink25.xml"/><Relationship Id="rId15" Type="http://schemas.openxmlformats.org/officeDocument/2006/relationships/customXml" Target="../ink/ink30.xml"/><Relationship Id="rId23" Type="http://schemas.openxmlformats.org/officeDocument/2006/relationships/customXml" Target="../ink/ink34.xml"/><Relationship Id="rId28" Type="http://schemas.openxmlformats.org/officeDocument/2006/relationships/image" Target="../media/image39.png"/><Relationship Id="rId10" Type="http://schemas.openxmlformats.org/officeDocument/2006/relationships/image" Target="../media/image30.png"/><Relationship Id="rId19" Type="http://schemas.openxmlformats.org/officeDocument/2006/relationships/customXml" Target="../ink/ink32.xml"/><Relationship Id="rId31" Type="http://schemas.openxmlformats.org/officeDocument/2006/relationships/customXml" Target="../ink/ink38.xml"/><Relationship Id="rId4" Type="http://schemas.openxmlformats.org/officeDocument/2006/relationships/image" Target="../media/image27.png"/><Relationship Id="rId9" Type="http://schemas.openxmlformats.org/officeDocument/2006/relationships/customXml" Target="../ink/ink27.xml"/><Relationship Id="rId14" Type="http://schemas.openxmlformats.org/officeDocument/2006/relationships/image" Target="../media/image32.png"/><Relationship Id="rId22" Type="http://schemas.openxmlformats.org/officeDocument/2006/relationships/image" Target="../media/image36.png"/><Relationship Id="rId27" Type="http://schemas.openxmlformats.org/officeDocument/2006/relationships/customXml" Target="../ink/ink36.xml"/><Relationship Id="rId30" Type="http://schemas.openxmlformats.org/officeDocument/2006/relationships/image" Target="../media/image40.png"/><Relationship Id="rId8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90813-B82F-BDF8-5C54-2EF1654F22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DE" dirty="0"/>
              <a:t>RD51 ⇆ WG2 ⇆ DRD1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1DE4AA-C411-B807-7C97-F304763E434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445943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8729BDB-A04D-2749-D61D-61DB0D141D62}"/>
              </a:ext>
            </a:extLst>
          </p:cNvPr>
          <p:cNvSpPr/>
          <p:nvPr/>
        </p:nvSpPr>
        <p:spPr>
          <a:xfrm>
            <a:off x="25431" y="4066032"/>
            <a:ext cx="5483003" cy="26161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" name="Rectangle 3"/>
          <p:cNvSpPr/>
          <p:nvPr/>
        </p:nvSpPr>
        <p:spPr>
          <a:xfrm>
            <a:off x="313463" y="1641812"/>
            <a:ext cx="4100591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fr-FR" sz="1400" b="1" i="1" dirty="0">
                <a:solidFill>
                  <a:srgbClr val="FFC000"/>
                </a:solidFill>
                <a:latin typeface="ArialMT"/>
              </a:rPr>
              <a:t>WG1: Technologies</a:t>
            </a:r>
            <a:endParaRPr lang="fr-FR" sz="1400" dirty="0">
              <a:solidFill>
                <a:srgbClr val="FFC000"/>
              </a:solidFill>
              <a:latin typeface="ArialMT"/>
            </a:endParaRPr>
          </a:p>
          <a:p>
            <a:pPr fontAlgn="base"/>
            <a:r>
              <a:rPr lang="fr-FR" sz="1200" b="1" i="1" u="sng" dirty="0" err="1">
                <a:latin typeface="ArialMT"/>
              </a:rPr>
              <a:t>Includes</a:t>
            </a:r>
            <a:r>
              <a:rPr lang="fr-FR" sz="1200" b="1" i="1" u="sng" dirty="0">
                <a:latin typeface="ArialMT"/>
              </a:rPr>
              <a:t> </a:t>
            </a:r>
            <a:r>
              <a:rPr lang="fr-FR" sz="1200" b="1" i="1" u="sng" dirty="0" err="1">
                <a:latin typeface="ArialMT"/>
              </a:rPr>
              <a:t>exp</a:t>
            </a:r>
            <a:r>
              <a:rPr lang="fr-FR" sz="1200" b="1" i="1" u="sng" dirty="0">
                <a:latin typeface="ArialMT"/>
              </a:rPr>
              <a:t>. detector </a:t>
            </a:r>
            <a:r>
              <a:rPr lang="fr-FR" sz="1200" b="1" i="1" u="sng" dirty="0" err="1">
                <a:latin typeface="ArialMT"/>
              </a:rPr>
              <a:t>physics</a:t>
            </a:r>
            <a:r>
              <a:rPr lang="fr-FR" sz="1200" b="1" i="1" u="sng" dirty="0">
                <a:latin typeface="ArialMT"/>
              </a:rPr>
              <a:t> aspects</a:t>
            </a:r>
          </a:p>
          <a:p>
            <a:pPr fontAlgn="base"/>
            <a:endParaRPr lang="fr-FR" sz="1400" b="1" i="1" u="sng" dirty="0">
              <a:latin typeface="ArialMT"/>
            </a:endParaRP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fr-FR" sz="1400" dirty="0">
                <a:latin typeface="ArialMT"/>
              </a:rPr>
              <a:t>MPGD</a:t>
            </a: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fr-FR" sz="1400" dirty="0">
                <a:latin typeface="ArialMT"/>
              </a:rPr>
              <a:t>RPC and MRPC</a:t>
            </a: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fr-FR" sz="1400" dirty="0" err="1">
                <a:latin typeface="ArialMT"/>
              </a:rPr>
              <a:t>Wire</a:t>
            </a:r>
            <a:r>
              <a:rPr lang="fr-FR" sz="1400" dirty="0">
                <a:latin typeface="ArialMT"/>
              </a:rPr>
              <a:t> </a:t>
            </a:r>
            <a:r>
              <a:rPr lang="fr-FR" sz="1400" dirty="0" err="1">
                <a:latin typeface="ArialMT"/>
              </a:rPr>
              <a:t>chambers</a:t>
            </a:r>
            <a:r>
              <a:rPr lang="fr-FR" sz="1400" dirty="0">
                <a:latin typeface="ArialMT"/>
              </a:rPr>
              <a:t> (incl. </a:t>
            </a:r>
            <a:r>
              <a:rPr lang="fr-FR" sz="1400" dirty="0" err="1">
                <a:latin typeface="ArialMT"/>
              </a:rPr>
              <a:t>Straws</a:t>
            </a:r>
            <a:r>
              <a:rPr lang="fr-FR" sz="1400" dirty="0">
                <a:latin typeface="ArialMT"/>
              </a:rPr>
              <a:t>, TGC, CSC, ..)</a:t>
            </a: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fr-FR" sz="1400" dirty="0">
                <a:latin typeface="ArialMT"/>
              </a:rPr>
              <a:t>Large Volume Detectors (drift </a:t>
            </a:r>
            <a:r>
              <a:rPr lang="fr-FR" sz="1400" dirty="0" err="1">
                <a:latin typeface="ArialMT"/>
              </a:rPr>
              <a:t>chambers</a:t>
            </a:r>
            <a:r>
              <a:rPr lang="fr-FR" sz="1400" dirty="0">
                <a:latin typeface="ArialMT"/>
              </a:rPr>
              <a:t>, </a:t>
            </a:r>
            <a:r>
              <a:rPr lang="fr-FR" sz="1400" dirty="0" err="1">
                <a:latin typeface="ArialMT"/>
              </a:rPr>
              <a:t>TPCs</a:t>
            </a:r>
            <a:r>
              <a:rPr lang="fr-FR" sz="1400" dirty="0">
                <a:latin typeface="ArialMT"/>
              </a:rPr>
              <a:t>)</a:t>
            </a: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fr-FR" sz="1400" dirty="0">
                <a:latin typeface="ArialMT"/>
              </a:rPr>
              <a:t>New </a:t>
            </a:r>
            <a:r>
              <a:rPr lang="fr-FR" sz="1400" dirty="0" err="1">
                <a:latin typeface="ArialMT"/>
              </a:rPr>
              <a:t>amplifying</a:t>
            </a:r>
            <a:r>
              <a:rPr lang="fr-FR" sz="1400" dirty="0">
                <a:latin typeface="ArialMT"/>
              </a:rPr>
              <a:t> structures</a:t>
            </a:r>
          </a:p>
        </p:txBody>
      </p:sp>
      <p:sp>
        <p:nvSpPr>
          <p:cNvPr id="5" name="Rectangle 4"/>
          <p:cNvSpPr/>
          <p:nvPr/>
        </p:nvSpPr>
        <p:spPr>
          <a:xfrm>
            <a:off x="201656" y="4066032"/>
            <a:ext cx="530677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fr-FR" sz="1400" b="1" i="1" dirty="0">
                <a:solidFill>
                  <a:srgbClr val="FFC000"/>
                </a:solidFill>
                <a:latin typeface="ArialMT"/>
              </a:rPr>
              <a:t>WG2: Applications </a:t>
            </a:r>
            <a:r>
              <a:rPr lang="fr-FR" sz="1400" dirty="0">
                <a:solidFill>
                  <a:srgbClr val="FFC000"/>
                </a:solidFill>
                <a:latin typeface="ArialMT"/>
              </a:rPr>
              <a:t> </a:t>
            </a:r>
          </a:p>
          <a:p>
            <a:r>
              <a:rPr lang="en-US" sz="1200" b="1" i="1" u="sng" dirty="0">
                <a:solidFill>
                  <a:schemeClr val="bg1"/>
                </a:solidFill>
                <a:latin typeface="ArialMT"/>
              </a:rPr>
              <a:t>Full alignment with the ECFA detector R&amp;D roadmap</a:t>
            </a:r>
          </a:p>
          <a:p>
            <a:endParaRPr lang="en-US" sz="1400" b="1" i="1" u="sng" dirty="0">
              <a:solidFill>
                <a:schemeClr val="bg1"/>
              </a:solidFill>
              <a:latin typeface="ArialMT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Muon systems   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Inner and central tracking with particle identification capability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Calorimetry       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Photon detection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Time of Flight systems    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TPCs for rare event searches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Fundamental research applications beyond HEP  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Medical and industrial applications</a:t>
            </a:r>
            <a:endParaRPr lang="fr-FR" sz="1400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0" y="1667891"/>
            <a:ext cx="6070569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fr-FR" sz="1400" b="1" i="1" dirty="0">
                <a:solidFill>
                  <a:srgbClr val="FFC000"/>
                </a:solidFill>
                <a:latin typeface="ArialMT"/>
              </a:rPr>
              <a:t>WG3: Gas and </a:t>
            </a:r>
            <a:r>
              <a:rPr lang="fr-FR" sz="1400" b="1" i="1" dirty="0" err="1">
                <a:solidFill>
                  <a:srgbClr val="FFC000"/>
                </a:solidFill>
                <a:latin typeface="ArialMT"/>
              </a:rPr>
              <a:t>material</a:t>
            </a:r>
            <a:r>
              <a:rPr lang="fr-FR" sz="1400" b="1" i="1" dirty="0">
                <a:solidFill>
                  <a:srgbClr val="FFC000"/>
                </a:solidFill>
                <a:latin typeface="ArialMT"/>
              </a:rPr>
              <a:t> </a:t>
            </a:r>
            <a:r>
              <a:rPr lang="fr-FR" sz="1400" b="1" i="1" dirty="0" err="1">
                <a:solidFill>
                  <a:srgbClr val="FFC000"/>
                </a:solidFill>
                <a:latin typeface="ArialMT"/>
              </a:rPr>
              <a:t>studies</a:t>
            </a:r>
            <a:r>
              <a:rPr lang="fr-FR" sz="1400" b="1" i="1" dirty="0">
                <a:solidFill>
                  <a:srgbClr val="FFC000"/>
                </a:solidFill>
                <a:latin typeface="ArialMT"/>
              </a:rPr>
              <a:t> – New</a:t>
            </a:r>
            <a:endParaRPr lang="fr-FR" sz="1400" dirty="0">
              <a:solidFill>
                <a:srgbClr val="FFC000"/>
              </a:solidFill>
              <a:latin typeface="ArialMT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1400" dirty="0">
                <a:latin typeface="ArialMT"/>
              </a:rPr>
              <a:t>Gas </a:t>
            </a:r>
            <a:r>
              <a:rPr lang="fr-FR" sz="1400" dirty="0" err="1">
                <a:latin typeface="ArialMT"/>
              </a:rPr>
              <a:t>Properties</a:t>
            </a:r>
            <a:r>
              <a:rPr lang="fr-FR" sz="1400" dirty="0">
                <a:latin typeface="ArialMT"/>
              </a:rPr>
              <a:t> (e.g. cross-section, </a:t>
            </a:r>
            <a:r>
              <a:rPr lang="fr-FR" sz="1400" dirty="0" err="1">
                <a:latin typeface="ArialMT"/>
              </a:rPr>
              <a:t>chemical</a:t>
            </a:r>
            <a:r>
              <a:rPr lang="fr-FR" sz="1400" dirty="0">
                <a:latin typeface="ArialMT"/>
              </a:rPr>
              <a:t> </a:t>
            </a:r>
            <a:r>
              <a:rPr lang="fr-FR" sz="1400" dirty="0" err="1">
                <a:latin typeface="ArialMT"/>
              </a:rPr>
              <a:t>characterization</a:t>
            </a:r>
            <a:r>
              <a:rPr lang="fr-FR" sz="1400" dirty="0">
                <a:latin typeface="ArialMT"/>
              </a:rPr>
              <a:t>, </a:t>
            </a:r>
            <a:r>
              <a:rPr lang="fr-FR" sz="1400" dirty="0" err="1">
                <a:latin typeface="ArialMT"/>
              </a:rPr>
              <a:t>measurements</a:t>
            </a:r>
            <a:r>
              <a:rPr lang="fr-FR" sz="1400" dirty="0">
                <a:latin typeface="ArialMT"/>
              </a:rPr>
              <a:t>); light </a:t>
            </a:r>
            <a:r>
              <a:rPr lang="fr-FR" sz="1400" dirty="0" err="1">
                <a:latin typeface="ArialMT"/>
              </a:rPr>
              <a:t>emission</a:t>
            </a:r>
            <a:r>
              <a:rPr lang="fr-FR" sz="1400" dirty="0">
                <a:latin typeface="ArialMT"/>
              </a:rPr>
              <a:t> in </a:t>
            </a:r>
            <a:r>
              <a:rPr lang="fr-FR" sz="1400" dirty="0" err="1">
                <a:latin typeface="ArialMT"/>
              </a:rPr>
              <a:t>gas</a:t>
            </a:r>
            <a:endParaRPr lang="fr-FR" sz="1400" dirty="0">
              <a:latin typeface="ArialMT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1400" dirty="0">
                <a:latin typeface="ArialMT"/>
              </a:rPr>
              <a:t>Eco-</a:t>
            </a:r>
            <a:r>
              <a:rPr lang="fr-FR" sz="1400" dirty="0" err="1">
                <a:latin typeface="ArialMT"/>
              </a:rPr>
              <a:t>gases</a:t>
            </a:r>
            <a:r>
              <a:rPr lang="fr-FR" sz="1400" dirty="0">
                <a:latin typeface="ArialMT"/>
              </a:rPr>
              <a:t> </a:t>
            </a:r>
            <a:r>
              <a:rPr lang="fr-FR" sz="1400" dirty="0" err="1">
                <a:latin typeface="ArialMT"/>
              </a:rPr>
              <a:t>studies</a:t>
            </a:r>
            <a:endParaRPr lang="fr-FR" sz="1400" dirty="0">
              <a:latin typeface="ArialMT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1400" dirty="0" err="1">
                <a:latin typeface="ArialMT"/>
              </a:rPr>
              <a:t>Gas</a:t>
            </a:r>
            <a:r>
              <a:rPr lang="fr-FR" sz="1400" dirty="0">
                <a:latin typeface="ArialMT"/>
              </a:rPr>
              <a:t> </a:t>
            </a:r>
            <a:r>
              <a:rPr lang="fr-FR" sz="1400" dirty="0" err="1">
                <a:latin typeface="ArialMT"/>
              </a:rPr>
              <a:t>systems</a:t>
            </a:r>
            <a:r>
              <a:rPr lang="fr-FR" sz="1400" dirty="0">
                <a:latin typeface="ArialMT"/>
              </a:rPr>
              <a:t>, </a:t>
            </a:r>
            <a:r>
              <a:rPr lang="fr-FR" sz="1400" dirty="0" err="1">
                <a:latin typeface="ArialMT"/>
              </a:rPr>
              <a:t>gas</a:t>
            </a:r>
            <a:r>
              <a:rPr lang="fr-FR" sz="1400" dirty="0">
                <a:latin typeface="ArialMT"/>
              </a:rPr>
              <a:t> </a:t>
            </a:r>
            <a:r>
              <a:rPr lang="fr-FR" sz="1400" dirty="0" err="1">
                <a:latin typeface="ArialMT"/>
              </a:rPr>
              <a:t>recuperation</a:t>
            </a:r>
            <a:r>
              <a:rPr lang="fr-FR" sz="1400" dirty="0">
                <a:latin typeface="ArialMT"/>
              </a:rPr>
              <a:t>/recirculation </a:t>
            </a:r>
            <a:r>
              <a:rPr lang="fr-FR" sz="1400" dirty="0" err="1">
                <a:latin typeface="ArialMT"/>
              </a:rPr>
              <a:t>systems</a:t>
            </a:r>
            <a:endParaRPr lang="fr-FR" sz="1400" dirty="0">
              <a:latin typeface="ArialMT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1400" dirty="0" err="1">
                <a:latin typeface="ArialMT"/>
              </a:rPr>
              <a:t>Sealed</a:t>
            </a:r>
            <a:r>
              <a:rPr lang="fr-FR" sz="1400" dirty="0">
                <a:latin typeface="ArialMT"/>
              </a:rPr>
              <a:t> detectors and </a:t>
            </a:r>
            <a:r>
              <a:rPr lang="fr-FR" sz="1400" dirty="0" err="1">
                <a:latin typeface="ArialMT"/>
              </a:rPr>
              <a:t>systems</a:t>
            </a:r>
            <a:endParaRPr lang="fr-FR" sz="1400" dirty="0">
              <a:latin typeface="ArialMT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1400" dirty="0" err="1">
                <a:latin typeface="ArialMT"/>
              </a:rPr>
              <a:t>Resistive</a:t>
            </a:r>
            <a:r>
              <a:rPr lang="fr-FR" sz="1400" dirty="0">
                <a:latin typeface="ArialMT"/>
              </a:rPr>
              <a:t> </a:t>
            </a:r>
            <a:r>
              <a:rPr lang="fr-FR" sz="1400" dirty="0" err="1">
                <a:latin typeface="ArialMT"/>
              </a:rPr>
              <a:t>electrodes</a:t>
            </a:r>
            <a:endParaRPr lang="fr-FR" sz="1400" dirty="0">
              <a:latin typeface="ArialMT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1400" dirty="0">
                <a:latin typeface="ArialMT"/>
              </a:rPr>
              <a:t>Solid </a:t>
            </a:r>
            <a:r>
              <a:rPr lang="fr-FR" sz="1400" dirty="0" err="1">
                <a:latin typeface="ArialMT"/>
              </a:rPr>
              <a:t>converters</a:t>
            </a:r>
            <a:r>
              <a:rPr lang="fr-FR" sz="1400" dirty="0">
                <a:latin typeface="ArialMT"/>
              </a:rPr>
              <a:t>; </a:t>
            </a:r>
            <a:r>
              <a:rPr lang="fr-FR" sz="1400" dirty="0" err="1">
                <a:latin typeface="ArialMT"/>
              </a:rPr>
              <a:t>PCs</a:t>
            </a:r>
            <a:r>
              <a:rPr lang="fr-FR" sz="1400" dirty="0">
                <a:latin typeface="ArialMT"/>
              </a:rPr>
              <a:t> (</a:t>
            </a:r>
            <a:r>
              <a:rPr lang="fr-FR" sz="1400" dirty="0" err="1">
                <a:latin typeface="ArialMT"/>
              </a:rPr>
              <a:t>novel</a:t>
            </a:r>
            <a:r>
              <a:rPr lang="fr-FR" sz="1400" dirty="0">
                <a:latin typeface="ArialMT"/>
              </a:rPr>
              <a:t>, </a:t>
            </a:r>
            <a:r>
              <a:rPr lang="fr-FR" sz="1400" dirty="0" err="1">
                <a:latin typeface="ArialMT"/>
              </a:rPr>
              <a:t>aging</a:t>
            </a:r>
            <a:r>
              <a:rPr lang="fr-FR" sz="1400" dirty="0">
                <a:latin typeface="ArialMT"/>
              </a:rPr>
              <a:t>, protection)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1400" dirty="0" err="1">
                <a:latin typeface="ArialMT"/>
              </a:rPr>
              <a:t>Novel</a:t>
            </a:r>
            <a:r>
              <a:rPr lang="fr-FR" sz="1400" dirty="0">
                <a:latin typeface="ArialMT"/>
              </a:rPr>
              <a:t> </a:t>
            </a:r>
            <a:r>
              <a:rPr lang="fr-FR" sz="1400" dirty="0" err="1">
                <a:latin typeface="ArialMT"/>
              </a:rPr>
              <a:t>materials</a:t>
            </a:r>
            <a:r>
              <a:rPr lang="fr-FR" sz="1400" dirty="0">
                <a:latin typeface="ArialMT"/>
              </a:rPr>
              <a:t> (</a:t>
            </a:r>
            <a:r>
              <a:rPr lang="fr-FR" sz="1400" dirty="0" err="1">
                <a:latin typeface="ArialMT"/>
              </a:rPr>
              <a:t>e.g</a:t>
            </a:r>
            <a:r>
              <a:rPr lang="fr-FR" sz="1400" dirty="0">
                <a:latin typeface="ArialMT"/>
              </a:rPr>
              <a:t>. </a:t>
            </a:r>
            <a:r>
              <a:rPr lang="fr-FR" sz="1400" dirty="0" err="1">
                <a:latin typeface="ArialMT"/>
              </a:rPr>
              <a:t>nanomaterials</a:t>
            </a:r>
            <a:r>
              <a:rPr lang="fr-FR" sz="1400" dirty="0">
                <a:latin typeface="ArialMT"/>
              </a:rPr>
              <a:t>)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1400" dirty="0" err="1">
                <a:latin typeface="ArialMT"/>
              </a:rPr>
              <a:t>Material</a:t>
            </a:r>
            <a:r>
              <a:rPr lang="fr-FR" sz="1400" dirty="0">
                <a:latin typeface="ArialMT"/>
              </a:rPr>
              <a:t> </a:t>
            </a:r>
            <a:r>
              <a:rPr lang="fr-FR" sz="1400" dirty="0" err="1">
                <a:latin typeface="ArialMT"/>
              </a:rPr>
              <a:t>properties</a:t>
            </a:r>
            <a:r>
              <a:rPr lang="fr-FR" sz="1400" dirty="0">
                <a:latin typeface="ArialMT"/>
              </a:rPr>
              <a:t> for detector and infrastructures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1400" dirty="0" err="1">
                <a:latin typeface="ArialMT"/>
              </a:rPr>
              <a:t>Low</a:t>
            </a:r>
            <a:r>
              <a:rPr lang="fr-FR" sz="1400" dirty="0">
                <a:latin typeface="ArialMT"/>
              </a:rPr>
              <a:t> </a:t>
            </a:r>
            <a:r>
              <a:rPr lang="fr-FR" sz="1400" dirty="0" err="1">
                <a:latin typeface="ArialMT"/>
              </a:rPr>
              <a:t>material</a:t>
            </a:r>
            <a:r>
              <a:rPr lang="fr-FR" sz="1400" dirty="0">
                <a:latin typeface="ArialMT"/>
              </a:rPr>
              <a:t> budget </a:t>
            </a:r>
            <a:r>
              <a:rPr lang="fr-FR" sz="1400" dirty="0" err="1">
                <a:latin typeface="ArialMT"/>
              </a:rPr>
              <a:t>materials</a:t>
            </a:r>
            <a:r>
              <a:rPr lang="fr-FR" sz="1400" dirty="0">
                <a:latin typeface="ArialMT"/>
              </a:rPr>
              <a:t>; </a:t>
            </a:r>
            <a:r>
              <a:rPr lang="fr-FR" sz="1400" dirty="0" err="1">
                <a:latin typeface="ArialMT"/>
              </a:rPr>
              <a:t>precise</a:t>
            </a:r>
            <a:r>
              <a:rPr lang="fr-FR" sz="1400" dirty="0">
                <a:latin typeface="ArialMT"/>
              </a:rPr>
              <a:t> </a:t>
            </a:r>
            <a:r>
              <a:rPr lang="fr-FR" sz="1400" dirty="0" err="1">
                <a:latin typeface="ArialMT"/>
              </a:rPr>
              <a:t>mechanics</a:t>
            </a:r>
            <a:endParaRPr lang="fr-FR" sz="1400" dirty="0">
              <a:latin typeface="ArialMT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1400" dirty="0" err="1">
                <a:latin typeface="ArialMT"/>
              </a:rPr>
              <a:t>Aging</a:t>
            </a:r>
            <a:r>
              <a:rPr lang="fr-FR" sz="1400" dirty="0">
                <a:latin typeface="ArialMT"/>
              </a:rPr>
              <a:t>, Radiation </a:t>
            </a:r>
            <a:r>
              <a:rPr lang="fr-FR" sz="1400" dirty="0" err="1">
                <a:latin typeface="ArialMT"/>
              </a:rPr>
              <a:t>hardness</a:t>
            </a:r>
            <a:r>
              <a:rPr lang="fr-FR" sz="1400" dirty="0">
                <a:latin typeface="ArialMT"/>
              </a:rPr>
              <a:t>, </a:t>
            </a:r>
            <a:r>
              <a:rPr lang="fr-FR" sz="1400" dirty="0" err="1">
                <a:latin typeface="ArialMT"/>
              </a:rPr>
              <a:t>Outgassing</a:t>
            </a:r>
            <a:br>
              <a:rPr lang="fr-FR" dirty="0"/>
            </a:b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6096000" y="4774917"/>
            <a:ext cx="5649574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fr-FR" sz="1400" b="1" i="1" dirty="0">
                <a:solidFill>
                  <a:srgbClr val="FFC000"/>
                </a:solidFill>
                <a:latin typeface="ArialMT"/>
              </a:rPr>
              <a:t>WG4: Detector </a:t>
            </a:r>
            <a:r>
              <a:rPr lang="fr-FR" sz="1400" b="1" i="1" dirty="0" err="1">
                <a:solidFill>
                  <a:srgbClr val="FFC000"/>
                </a:solidFill>
                <a:latin typeface="ArialMT"/>
              </a:rPr>
              <a:t>physics</a:t>
            </a:r>
            <a:r>
              <a:rPr lang="fr-FR" sz="1400" b="1" i="1" dirty="0">
                <a:solidFill>
                  <a:srgbClr val="FFC000"/>
                </a:solidFill>
                <a:latin typeface="ArialMT"/>
              </a:rPr>
              <a:t>, simulations, and software </a:t>
            </a:r>
            <a:r>
              <a:rPr lang="fr-FR" sz="1400" b="1" i="1" dirty="0" err="1">
                <a:solidFill>
                  <a:srgbClr val="FFC000"/>
                </a:solidFill>
                <a:latin typeface="ArialMT"/>
              </a:rPr>
              <a:t>tools</a:t>
            </a:r>
            <a:endParaRPr lang="fr-FR" sz="1400" dirty="0">
              <a:solidFill>
                <a:srgbClr val="FFC000"/>
              </a:solidFill>
              <a:latin typeface="ArialMT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Detector Physics (modeling and simulations)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Detector Performance Studies (modeling and simulations)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Software development and maintenance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Gas Properties Databases (e.g. cross-sections) - Use and/or Maintenance; Detector design</a:t>
            </a:r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id="{EEF7CB6A-16B0-906B-0EAD-A69504E420F3}"/>
              </a:ext>
            </a:extLst>
          </p:cNvPr>
          <p:cNvSpPr txBox="1"/>
          <p:nvPr/>
        </p:nvSpPr>
        <p:spPr>
          <a:xfrm>
            <a:off x="1252714" y="613051"/>
            <a:ext cx="8974148" cy="1021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T" sz="1400" i="1" dirty="0">
                <a:latin typeface="ArialMT"/>
              </a:rPr>
              <a:t>Keep RD51 structure in WGs including </a:t>
            </a:r>
            <a:r>
              <a:rPr lang="en-GB" sz="1400" i="1" dirty="0">
                <a:latin typeface="ArialMT"/>
              </a:rPr>
              <a:t>alignment with the scientific program of the ECFA roadmap, looking more generally to future facilities challenges and specifically to the ECFA Roadmap selected Detector RD Themes (DRDT)</a:t>
            </a:r>
            <a:endParaRPr lang="en-IT" sz="1400" i="1" dirty="0">
              <a:latin typeface="ArialMT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2</a:t>
            </a:fld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CC69E5-0608-F92E-FA32-5241C877FEC5}"/>
              </a:ext>
            </a:extLst>
          </p:cNvPr>
          <p:cNvSpPr txBox="1"/>
          <p:nvPr/>
        </p:nvSpPr>
        <p:spPr>
          <a:xfrm>
            <a:off x="3181121" y="64782"/>
            <a:ext cx="6097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b="1" dirty="0">
                <a:solidFill>
                  <a:srgbClr val="0070C0"/>
                </a:solidFill>
              </a:rPr>
              <a:t>Towards DRD1 Collaboration Structure: WG</a:t>
            </a:r>
          </a:p>
        </p:txBody>
      </p:sp>
    </p:spTree>
    <p:extLst>
      <p:ext uri="{BB962C8B-B14F-4D97-AF65-F5344CB8AC3E}">
        <p14:creationId xmlns:p14="http://schemas.microsoft.com/office/powerpoint/2010/main" val="944297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8927" y="661252"/>
            <a:ext cx="571497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fr-FR" sz="1400" b="1" i="1" dirty="0">
                <a:solidFill>
                  <a:srgbClr val="FFC000"/>
                </a:solidFill>
                <a:latin typeface="ArialMT"/>
              </a:rPr>
              <a:t>WG5: Electronics for </a:t>
            </a:r>
            <a:r>
              <a:rPr lang="fr-FR" sz="1400" b="1" i="1" dirty="0" err="1">
                <a:solidFill>
                  <a:srgbClr val="FFC000"/>
                </a:solidFill>
                <a:latin typeface="ArialMT"/>
              </a:rPr>
              <a:t>gaseous</a:t>
            </a:r>
            <a:r>
              <a:rPr lang="fr-FR" sz="1400" b="1" i="1" dirty="0">
                <a:solidFill>
                  <a:srgbClr val="FFC000"/>
                </a:solidFill>
                <a:latin typeface="ArialMT"/>
              </a:rPr>
              <a:t> detectors</a:t>
            </a:r>
            <a:endParaRPr lang="fr-FR" sz="1400" dirty="0">
              <a:solidFill>
                <a:srgbClr val="FFC000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latin typeface="ArialMT"/>
              </a:rPr>
              <a:t>Analog</a:t>
            </a:r>
            <a:r>
              <a:rPr lang="fr-FR" sz="1400" dirty="0">
                <a:latin typeface="ArialMT"/>
              </a:rPr>
              <a:t>/Digital Electronics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latin typeface="ArialMT"/>
              </a:rPr>
              <a:t>Discrete</a:t>
            </a:r>
            <a:r>
              <a:rPr lang="fr-FR" sz="1400" dirty="0">
                <a:latin typeface="ArialMT"/>
              </a:rPr>
              <a:t> </a:t>
            </a:r>
            <a:r>
              <a:rPr lang="fr-FR" sz="1400" dirty="0" err="1">
                <a:latin typeface="ArialMT"/>
              </a:rPr>
              <a:t>Readout</a:t>
            </a:r>
            <a:r>
              <a:rPr lang="fr-FR" sz="1400" dirty="0">
                <a:latin typeface="ArialMT"/>
              </a:rPr>
              <a:t> Front End Electronics and </a:t>
            </a:r>
            <a:r>
              <a:rPr lang="fr-FR" sz="1400" dirty="0" err="1">
                <a:latin typeface="ArialMT"/>
              </a:rPr>
              <a:t>ASICs</a:t>
            </a:r>
            <a:endParaRPr lang="fr-FR" sz="1400" dirty="0"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ArialMT"/>
              </a:rPr>
              <a:t>Charge/Photon </a:t>
            </a:r>
            <a:r>
              <a:rPr lang="fr-FR" sz="1400" dirty="0" err="1">
                <a:latin typeface="ArialMT"/>
              </a:rPr>
              <a:t>readout</a:t>
            </a:r>
            <a:endParaRPr lang="fr-FR" sz="1400" dirty="0"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ArialMT"/>
              </a:rPr>
              <a:t>FE input protection &amp; </a:t>
            </a:r>
            <a:r>
              <a:rPr lang="fr-FR" sz="1400" dirty="0" err="1">
                <a:latin typeface="ArialMT"/>
              </a:rPr>
              <a:t>spark</a:t>
            </a:r>
            <a:r>
              <a:rPr lang="fr-FR" sz="1400" dirty="0">
                <a:latin typeface="ArialMT"/>
              </a:rPr>
              <a:t> </a:t>
            </a:r>
            <a:r>
              <a:rPr lang="fr-FR" sz="1400" dirty="0" err="1">
                <a:latin typeface="ArialMT"/>
              </a:rPr>
              <a:t>quenching</a:t>
            </a:r>
            <a:endParaRPr lang="fr-FR" sz="1400" dirty="0"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latin typeface="ArialMT"/>
              </a:rPr>
              <a:t>Waveforms</a:t>
            </a:r>
            <a:r>
              <a:rPr lang="fr-FR" sz="1400" dirty="0">
                <a:latin typeface="ArialMT"/>
              </a:rPr>
              <a:t> and </a:t>
            </a:r>
            <a:r>
              <a:rPr lang="fr-FR" sz="1400" dirty="0" err="1">
                <a:latin typeface="ArialMT"/>
              </a:rPr>
              <a:t>Digitizer</a:t>
            </a:r>
            <a:r>
              <a:rPr lang="fr-FR" sz="1400" dirty="0">
                <a:latin typeface="ArialMT"/>
              </a:rPr>
              <a:t>; Signal </a:t>
            </a:r>
            <a:r>
              <a:rPr lang="fr-FR" sz="1400" dirty="0" err="1">
                <a:latin typeface="ArialMT"/>
              </a:rPr>
              <a:t>Processing</a:t>
            </a:r>
            <a:endParaRPr lang="fr-FR" sz="1400" dirty="0"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ArialMT"/>
              </a:rPr>
              <a:t>Cluster </a:t>
            </a:r>
            <a:r>
              <a:rPr lang="fr-FR" sz="1400" dirty="0" err="1">
                <a:latin typeface="ArialMT"/>
              </a:rPr>
              <a:t>Counting</a:t>
            </a:r>
            <a:endParaRPr lang="fr-FR" sz="1400" dirty="0"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latin typeface="ArialMT"/>
              </a:rPr>
              <a:t>Specific</a:t>
            </a:r>
            <a:r>
              <a:rPr lang="fr-FR" sz="1400" dirty="0">
                <a:latin typeface="ArialMT"/>
              </a:rPr>
              <a:t> </a:t>
            </a:r>
            <a:r>
              <a:rPr lang="fr-FR" sz="1400" dirty="0" err="1">
                <a:latin typeface="ArialMT"/>
              </a:rPr>
              <a:t>needs</a:t>
            </a:r>
            <a:r>
              <a:rPr lang="fr-FR" sz="1400" dirty="0">
                <a:latin typeface="ArialMT"/>
              </a:rPr>
              <a:t>: Timing, High rate, </a:t>
            </a:r>
            <a:r>
              <a:rPr lang="fr-FR" sz="1400" dirty="0" err="1">
                <a:latin typeface="ArialMT"/>
              </a:rPr>
              <a:t>Low</a:t>
            </a:r>
            <a:r>
              <a:rPr lang="fr-FR" sz="1400" dirty="0">
                <a:latin typeface="ArialMT"/>
              </a:rPr>
              <a:t> noise, Wide </a:t>
            </a:r>
            <a:r>
              <a:rPr lang="fr-FR" sz="1400" dirty="0" err="1">
                <a:latin typeface="ArialMT"/>
              </a:rPr>
              <a:t>Dynamic</a:t>
            </a:r>
            <a:r>
              <a:rPr lang="fr-FR" sz="1400" dirty="0">
                <a:latin typeface="ArialMT"/>
              </a:rPr>
              <a:t> Range,…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latin typeface="ArialMT"/>
              </a:rPr>
              <a:t>Grounding</a:t>
            </a:r>
            <a:r>
              <a:rPr lang="fr-FR" sz="1400" dirty="0">
                <a:latin typeface="ArialMT"/>
              </a:rPr>
              <a:t> and </a:t>
            </a:r>
            <a:r>
              <a:rPr lang="fr-FR" sz="1400" dirty="0" err="1">
                <a:latin typeface="ArialMT"/>
              </a:rPr>
              <a:t>Shielding</a:t>
            </a:r>
            <a:r>
              <a:rPr lang="fr-FR" sz="1400" dirty="0">
                <a:latin typeface="ArialMT"/>
              </a:rPr>
              <a:t>; Calibration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latin typeface="ArialMT"/>
              </a:rPr>
              <a:t>SoC</a:t>
            </a:r>
            <a:r>
              <a:rPr lang="fr-FR" sz="1400" dirty="0">
                <a:latin typeface="ArialMT"/>
              </a:rPr>
              <a:t> </a:t>
            </a:r>
            <a:r>
              <a:rPr lang="fr-FR" sz="1400" dirty="0" err="1">
                <a:latin typeface="ArialMT"/>
              </a:rPr>
              <a:t>based</a:t>
            </a:r>
            <a:r>
              <a:rPr lang="fr-FR" sz="1400" dirty="0">
                <a:latin typeface="ArialMT"/>
              </a:rPr>
              <a:t> </a:t>
            </a:r>
            <a:r>
              <a:rPr lang="fr-FR" sz="1400" dirty="0" err="1">
                <a:latin typeface="ArialMT"/>
              </a:rPr>
              <a:t>sensor</a:t>
            </a:r>
            <a:r>
              <a:rPr lang="fr-FR" sz="1400" dirty="0">
                <a:latin typeface="ArialMT"/>
              </a:rPr>
              <a:t> </a:t>
            </a:r>
            <a:r>
              <a:rPr lang="fr-FR" sz="1400" dirty="0" err="1">
                <a:latin typeface="ArialMT"/>
              </a:rPr>
              <a:t>readout</a:t>
            </a:r>
            <a:endParaRPr lang="fr-FR" sz="1400" dirty="0"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ArialMT"/>
              </a:rPr>
              <a:t>General </a:t>
            </a:r>
            <a:r>
              <a:rPr lang="fr-FR" sz="1400" dirty="0" err="1">
                <a:latin typeface="ArialMT"/>
              </a:rPr>
              <a:t>purpose</a:t>
            </a:r>
            <a:r>
              <a:rPr lang="fr-FR" sz="1400" dirty="0">
                <a:latin typeface="ArialMT"/>
              </a:rPr>
              <a:t> DAQ, FPGA </a:t>
            </a:r>
            <a:r>
              <a:rPr lang="fr-FR" sz="1400" dirty="0" err="1">
                <a:latin typeface="ArialMT"/>
              </a:rPr>
              <a:t>based</a:t>
            </a:r>
            <a:r>
              <a:rPr lang="fr-FR" sz="1400" dirty="0">
                <a:latin typeface="ArialMT"/>
              </a:rPr>
              <a:t> </a:t>
            </a:r>
            <a:r>
              <a:rPr lang="fr-FR" sz="1400" dirty="0" err="1">
                <a:latin typeface="ArialMT"/>
              </a:rPr>
              <a:t>readout</a:t>
            </a:r>
            <a:r>
              <a:rPr lang="fr-FR" sz="1400" dirty="0">
                <a:latin typeface="ArialMT"/>
              </a:rPr>
              <a:t>/trigger and Trigger-</a:t>
            </a:r>
            <a:r>
              <a:rPr lang="fr-FR" sz="1400" dirty="0" err="1">
                <a:latin typeface="ArialMT"/>
              </a:rPr>
              <a:t>less</a:t>
            </a:r>
            <a:r>
              <a:rPr lang="fr-FR" sz="1400" dirty="0">
                <a:latin typeface="ArialMT"/>
              </a:rPr>
              <a:t> </a:t>
            </a:r>
            <a:r>
              <a:rPr lang="fr-FR" sz="1400" dirty="0" err="1">
                <a:latin typeface="ArialMT"/>
              </a:rPr>
              <a:t>systems</a:t>
            </a:r>
            <a:endParaRPr lang="fr-FR" sz="1400" dirty="0"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ArialMT"/>
              </a:rPr>
              <a:t>HV </a:t>
            </a:r>
            <a:r>
              <a:rPr lang="fr-FR" sz="1400" dirty="0" err="1">
                <a:latin typeface="ArialMT"/>
              </a:rPr>
              <a:t>Systems</a:t>
            </a:r>
            <a:r>
              <a:rPr lang="fr-FR" sz="1400" dirty="0">
                <a:latin typeface="ArialMT"/>
              </a:rPr>
              <a:t> and HV distribution </a:t>
            </a:r>
            <a:r>
              <a:rPr lang="fr-FR" sz="1400" dirty="0" err="1">
                <a:latin typeface="ArialMT"/>
              </a:rPr>
              <a:t>schemes</a:t>
            </a:r>
            <a:endParaRPr lang="fr-FR" sz="1400" dirty="0"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ArialMT"/>
              </a:rPr>
              <a:t>LV </a:t>
            </a:r>
            <a:r>
              <a:rPr lang="fr-FR" sz="1400" dirty="0" err="1">
                <a:latin typeface="ArialMT"/>
              </a:rPr>
              <a:t>Powering</a:t>
            </a:r>
            <a:r>
              <a:rPr lang="fr-FR" sz="1400" dirty="0">
                <a:latin typeface="ArialMT"/>
              </a:rPr>
              <a:t>, </a:t>
            </a:r>
            <a:r>
              <a:rPr lang="fr-FR" sz="1400" dirty="0" err="1">
                <a:latin typeface="ArialMT"/>
              </a:rPr>
              <a:t>Cooling</a:t>
            </a:r>
            <a:endParaRPr lang="fr-FR" sz="1400" dirty="0"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latin typeface="ArialMT"/>
              </a:rPr>
              <a:t>Laboratory</a:t>
            </a:r>
            <a:r>
              <a:rPr lang="fr-FR" sz="1400" dirty="0">
                <a:latin typeface="ArialMT"/>
              </a:rPr>
              <a:t> instrumentation (High </a:t>
            </a:r>
            <a:r>
              <a:rPr lang="fr-FR" sz="1400" dirty="0" err="1">
                <a:latin typeface="ArialMT"/>
              </a:rPr>
              <a:t>resolution</a:t>
            </a:r>
            <a:r>
              <a:rPr lang="fr-FR" sz="1400" dirty="0">
                <a:latin typeface="ArialMT"/>
              </a:rPr>
              <a:t> </a:t>
            </a:r>
            <a:r>
              <a:rPr lang="fr-FR" sz="1400" dirty="0" err="1">
                <a:latin typeface="ArialMT"/>
              </a:rPr>
              <a:t>floating</a:t>
            </a:r>
            <a:r>
              <a:rPr lang="fr-FR" sz="1400" dirty="0">
                <a:latin typeface="ArialMT"/>
              </a:rPr>
              <a:t> </a:t>
            </a:r>
            <a:r>
              <a:rPr lang="fr-FR" sz="1400" dirty="0" err="1">
                <a:latin typeface="ArialMT"/>
              </a:rPr>
              <a:t>ammeters</a:t>
            </a:r>
            <a:r>
              <a:rPr lang="fr-FR" sz="1400" dirty="0">
                <a:latin typeface="ArialMT"/>
              </a:rPr>
              <a:t>, Monitoring and control </a:t>
            </a:r>
            <a:r>
              <a:rPr lang="fr-FR" sz="1400" dirty="0" err="1">
                <a:latin typeface="ArialMT"/>
              </a:rPr>
              <a:t>systems</a:t>
            </a:r>
            <a:r>
              <a:rPr lang="fr-FR" sz="1400" dirty="0">
                <a:latin typeface="ArialMT"/>
              </a:rPr>
              <a:t>)</a:t>
            </a:r>
          </a:p>
        </p:txBody>
      </p:sp>
      <p:sp>
        <p:nvSpPr>
          <p:cNvPr id="4" name="Rectangle 3"/>
          <p:cNvSpPr/>
          <p:nvPr/>
        </p:nvSpPr>
        <p:spPr>
          <a:xfrm>
            <a:off x="6230039" y="661252"/>
            <a:ext cx="5714975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fr-FR" sz="1400" b="1" i="1" dirty="0">
                <a:solidFill>
                  <a:srgbClr val="FFC000"/>
                </a:solidFill>
                <a:latin typeface="ArialMT"/>
              </a:rPr>
              <a:t>WG6: Detector production</a:t>
            </a:r>
            <a:endParaRPr lang="fr-FR" sz="1400" dirty="0">
              <a:solidFill>
                <a:srgbClr val="FFC000"/>
              </a:solidFill>
              <a:latin typeface="ArialMT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CERN EP-DT Micro Pattern Technology (MPT) Workshop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 err="1">
                <a:latin typeface="ArialMT"/>
              </a:rPr>
              <a:t>Saclay</a:t>
            </a:r>
            <a:r>
              <a:rPr lang="en-US" sz="1400" dirty="0">
                <a:latin typeface="ArialMT"/>
              </a:rPr>
              <a:t> MPGD workshop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RPC/MRPC workshop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Wire chambers workshop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Novel detector production methods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CERN EP Thin Film &amp; Glass service (photocathodes, coatings, ceramic)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Technology and knowledge transfer (to industry and within the collaboration)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Relationship with Industry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endParaRPr lang="fr-FR" sz="1400" dirty="0">
              <a:latin typeface="ArialMT"/>
            </a:endParaRPr>
          </a:p>
          <a:p>
            <a:br>
              <a:rPr lang="fr-FR" sz="1400" dirty="0">
                <a:latin typeface="ArialMT"/>
              </a:rPr>
            </a:br>
            <a:endParaRPr lang="fr-FR" sz="1400" dirty="0">
              <a:latin typeface="ArialM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30039" y="3631912"/>
            <a:ext cx="5961961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fr-FR" sz="1400" b="1" i="1" dirty="0">
                <a:solidFill>
                  <a:srgbClr val="FFC000"/>
                </a:solidFill>
                <a:latin typeface="ArialMT"/>
              </a:rPr>
              <a:t>WG7: Common test </a:t>
            </a:r>
            <a:r>
              <a:rPr lang="fr-FR" sz="1400" b="1" i="1" dirty="0" err="1">
                <a:solidFill>
                  <a:srgbClr val="FFC000"/>
                </a:solidFill>
                <a:latin typeface="ArialMT"/>
              </a:rPr>
              <a:t>facilities</a:t>
            </a:r>
            <a:endParaRPr lang="fr-FR" sz="1400" dirty="0">
              <a:solidFill>
                <a:srgbClr val="FFC000"/>
              </a:solidFill>
              <a:latin typeface="ArialMT"/>
            </a:endParaRPr>
          </a:p>
          <a:p>
            <a:r>
              <a:rPr lang="en-US" sz="1200" b="1" i="1" u="sng" dirty="0">
                <a:latin typeface="ArialMT"/>
              </a:rPr>
              <a:t>Includes development of common detector characterization standards: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General purpose detector development labs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Ageing Study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Gas studies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Irradiation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Test beam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Chemistry and material laboratory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Clean Room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Instrumentation for common detector characterization (e.g. gas, DAQ, HV systems)</a:t>
            </a:r>
            <a:br>
              <a:rPr lang="fr-FR" dirty="0"/>
            </a:b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48927" y="4712370"/>
            <a:ext cx="4572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it-IT" sz="1400" b="1" i="1" dirty="0">
                <a:solidFill>
                  <a:srgbClr val="FFC000"/>
                </a:solidFill>
                <a:latin typeface="ArialMT"/>
              </a:rPr>
              <a:t>WG8: Training and </a:t>
            </a:r>
            <a:r>
              <a:rPr lang="it-IT" sz="1400" b="1" i="1" dirty="0" err="1">
                <a:solidFill>
                  <a:srgbClr val="FFC000"/>
                </a:solidFill>
                <a:latin typeface="ArialMT"/>
              </a:rPr>
              <a:t>dissemination</a:t>
            </a:r>
            <a:endParaRPr lang="it-IT" sz="1400" dirty="0">
              <a:solidFill>
                <a:srgbClr val="FFC000"/>
              </a:solidFill>
              <a:latin typeface="ArialMT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Schools and trainings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Topical workshops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Knowledge transfer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( Young ) Researcher Career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ArialMT"/>
              </a:rPr>
              <a:t>Strategies to recognize and sustain the careers of R&amp;D experts</a:t>
            </a:r>
          </a:p>
          <a:p>
            <a:br>
              <a:rPr lang="it-IT" sz="1400" dirty="0">
                <a:latin typeface="ArialMT"/>
              </a:rPr>
            </a:br>
            <a:endParaRPr lang="fr-FR" sz="1400" dirty="0">
              <a:latin typeface="ArialMT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3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96F586-F4FF-538D-E842-F28C3FC220E9}"/>
              </a:ext>
            </a:extLst>
          </p:cNvPr>
          <p:cNvSpPr txBox="1"/>
          <p:nvPr/>
        </p:nvSpPr>
        <p:spPr>
          <a:xfrm>
            <a:off x="3181121" y="64782"/>
            <a:ext cx="6097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b="1" dirty="0">
                <a:solidFill>
                  <a:srgbClr val="0070C0"/>
                </a:solidFill>
              </a:rPr>
              <a:t>Towards DRD1 Collaboration Structure: WG</a:t>
            </a:r>
          </a:p>
        </p:txBody>
      </p:sp>
    </p:spTree>
    <p:extLst>
      <p:ext uri="{BB962C8B-B14F-4D97-AF65-F5344CB8AC3E}">
        <p14:creationId xmlns:p14="http://schemas.microsoft.com/office/powerpoint/2010/main" val="4263315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C7C44-52C0-3B84-8F45-D341570FE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DRD Themes</a:t>
            </a:r>
          </a:p>
        </p:txBody>
      </p:sp>
      <p:pic>
        <p:nvPicPr>
          <p:cNvPr id="4" name="object 4">
            <a:extLst>
              <a:ext uri="{FF2B5EF4-FFF2-40B4-BE49-F238E27FC236}">
                <a16:creationId xmlns:a16="http://schemas.microsoft.com/office/drawing/2014/main" id="{22837A80-21A1-9D9B-0030-D4C9B963C38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67673" y="2370436"/>
            <a:ext cx="7860646" cy="256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423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0ABA9-C74D-E52C-CA32-1388571FD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DRD1 Work Packages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28E8EE-0FE1-6AF2-4E21-ED2EB124F3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740528" cy="490568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The purpose of a WP in DRD1 is to offer formal and recognized activities to members of DRD1 to facilitate their funding requests</a:t>
            </a:r>
          </a:p>
          <a:p>
            <a:pPr>
              <a:lnSpc>
                <a:spcPct val="160000"/>
              </a:lnSpc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All funding and resources should stay in the end of the groups creating and joining the WP</a:t>
            </a:r>
          </a:p>
          <a:p>
            <a:pPr>
              <a:lnSpc>
                <a:spcPct val="160000"/>
              </a:lnSpc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The format of the WP should be flexible to be adapted by the various team to the funding agency requests</a:t>
            </a:r>
          </a:p>
          <a:p>
            <a:pPr marL="0" indent="0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1800" i="0" strike="noStrike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 proposal:</a:t>
            </a:r>
          </a:p>
          <a:p>
            <a:pPr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Scope of WP</a:t>
            </a:r>
          </a:p>
          <a:p>
            <a:pPr marL="404813" lvl="1" indent="-176213">
              <a:lnSpc>
                <a:spcPct val="170000"/>
              </a:lnSpc>
              <a:spcBef>
                <a:spcPts val="0"/>
              </a:spcBef>
              <a:buFont typeface="System Font Regular"/>
              <a:buChar char="-"/>
            </a:pPr>
            <a:r>
              <a:rPr lang="en-GB" sz="14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Activities</a:t>
            </a:r>
          </a:p>
          <a:p>
            <a:pPr marL="404813" lvl="1" indent="-176213">
              <a:lnSpc>
                <a:spcPct val="170000"/>
              </a:lnSpc>
              <a:spcBef>
                <a:spcPts val="0"/>
              </a:spcBef>
              <a:buFont typeface="System Font Regular"/>
              <a:buChar char="-"/>
            </a:pPr>
            <a:r>
              <a:rPr lang="en-GB" sz="14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Infrastructures, services, tools</a:t>
            </a:r>
            <a:endParaRPr lang="en-GB" sz="14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Milestones and Deliverables</a:t>
            </a:r>
            <a:endParaRPr lang="en-GB" sz="18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Cost Estimates and Resources </a:t>
            </a:r>
          </a:p>
          <a:p>
            <a:pPr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Groups Participation and Contributions</a:t>
            </a:r>
            <a:endParaRPr lang="en-DE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7A792-BBAA-09B9-F3E1-49202A6D5E27}"/>
              </a:ext>
            </a:extLst>
          </p:cNvPr>
          <p:cNvSpPr txBox="1"/>
          <p:nvPr/>
        </p:nvSpPr>
        <p:spPr>
          <a:xfrm>
            <a:off x="838200" y="1231300"/>
            <a:ext cx="2447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i="1" dirty="0">
                <a:solidFill>
                  <a:srgbClr val="0070C0"/>
                </a:solidFill>
              </a:rPr>
              <a:t>From the draft template</a:t>
            </a:r>
          </a:p>
        </p:txBody>
      </p:sp>
    </p:spTree>
    <p:extLst>
      <p:ext uri="{BB962C8B-B14F-4D97-AF65-F5344CB8AC3E}">
        <p14:creationId xmlns:p14="http://schemas.microsoft.com/office/powerpoint/2010/main" val="1099712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DF121-EAB0-6C7F-4F31-A93114A7F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2DF22D-F5BB-96AE-4847-F8E5B89D43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D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F297AD-D7B3-F121-F621-9E5F7ABE71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15" y="334979"/>
            <a:ext cx="11379570" cy="6188043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1DB1FCBE-92BB-69EE-564C-442431E5F9DF}"/>
                  </a:ext>
                </a:extLst>
              </p14:cNvPr>
              <p14:cNvContentPartPr/>
              <p14:nvPr/>
            </p14:nvContentPartPr>
            <p14:xfrm>
              <a:off x="480505" y="625285"/>
              <a:ext cx="1317600" cy="48240"/>
            </p14:xfrm>
          </p:contentPart>
        </mc:Choice>
        <mc:Fallback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1DB1FCBE-92BB-69EE-564C-442431E5F9D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6865" y="517645"/>
                <a:ext cx="1425240" cy="263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04D17BAE-1D94-5A38-6552-E8089C70F70F}"/>
                  </a:ext>
                </a:extLst>
              </p14:cNvPr>
              <p14:cNvContentPartPr/>
              <p14:nvPr/>
            </p14:nvContentPartPr>
            <p14:xfrm>
              <a:off x="466465" y="805645"/>
              <a:ext cx="515520" cy="504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04D17BAE-1D94-5A38-6552-E8089C70F70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2825" y="697645"/>
                <a:ext cx="623160" cy="22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153FF484-C2C5-7A7D-43EA-94A9B41E63EC}"/>
                  </a:ext>
                </a:extLst>
              </p14:cNvPr>
              <p14:cNvContentPartPr/>
              <p14:nvPr/>
            </p14:nvContentPartPr>
            <p14:xfrm>
              <a:off x="493825" y="1735525"/>
              <a:ext cx="1271520" cy="936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153FF484-C2C5-7A7D-43EA-94A9B41E63E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39825" y="1627885"/>
                <a:ext cx="1379160" cy="22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5017185E-596A-3B01-BAF4-28A4DC5F2C2B}"/>
                  </a:ext>
                </a:extLst>
              </p14:cNvPr>
              <p14:cNvContentPartPr/>
              <p14:nvPr/>
            </p14:nvContentPartPr>
            <p14:xfrm>
              <a:off x="491665" y="1875205"/>
              <a:ext cx="600120" cy="36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5017185E-596A-3B01-BAF4-28A4DC5F2C2B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38025" y="1767205"/>
                <a:ext cx="70776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37E33FE5-14C1-956C-0759-F6C312883ECF}"/>
                  </a:ext>
                </a:extLst>
              </p14:cNvPr>
              <p14:cNvContentPartPr/>
              <p14:nvPr/>
            </p14:nvContentPartPr>
            <p14:xfrm>
              <a:off x="567265" y="4619125"/>
              <a:ext cx="1338840" cy="2628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37E33FE5-14C1-956C-0759-F6C312883ECF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13625" y="4511485"/>
                <a:ext cx="1446480" cy="24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3341A0F3-9D15-B4C6-36FB-04DFE82E15F9}"/>
                  </a:ext>
                </a:extLst>
              </p14:cNvPr>
              <p14:cNvContentPartPr/>
              <p14:nvPr/>
            </p14:nvContentPartPr>
            <p14:xfrm>
              <a:off x="463945" y="4725685"/>
              <a:ext cx="1007280" cy="1440"/>
            </p14:xfrm>
          </p:contentPart>
        </mc:Choice>
        <mc:Fallback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3341A0F3-9D15-B4C6-36FB-04DFE82E15F9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10305" y="4617685"/>
                <a:ext cx="1114920" cy="21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560ED7AC-3188-5D51-9B3E-08FF50503C61}"/>
                  </a:ext>
                </a:extLst>
              </p14:cNvPr>
              <p14:cNvContentPartPr/>
              <p14:nvPr/>
            </p14:nvContentPartPr>
            <p14:xfrm>
              <a:off x="2292385" y="2446165"/>
              <a:ext cx="2521440" cy="5076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560ED7AC-3188-5D51-9B3E-08FF50503C61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238385" y="2338525"/>
                <a:ext cx="2629080" cy="26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6E0F9C2D-2310-25E8-7C69-FFB4A5637B82}"/>
                  </a:ext>
                </a:extLst>
              </p14:cNvPr>
              <p14:cNvContentPartPr/>
              <p14:nvPr/>
            </p14:nvContentPartPr>
            <p14:xfrm>
              <a:off x="2162785" y="2611765"/>
              <a:ext cx="2501640" cy="4716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6E0F9C2D-2310-25E8-7C69-FFB4A5637B82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108785" y="2504125"/>
                <a:ext cx="2609280" cy="26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70D0533F-F522-D8DE-5D77-6CF9A38FD1E2}"/>
                  </a:ext>
                </a:extLst>
              </p14:cNvPr>
              <p14:cNvContentPartPr/>
              <p14:nvPr/>
            </p14:nvContentPartPr>
            <p14:xfrm>
              <a:off x="2154505" y="2736325"/>
              <a:ext cx="2383560" cy="8640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70D0533F-F522-D8DE-5D77-6CF9A38FD1E2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100865" y="2628685"/>
                <a:ext cx="2491200" cy="22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18AF4F2B-1CD7-82D1-843C-C88EFCEA35B6}"/>
                  </a:ext>
                </a:extLst>
              </p14:cNvPr>
              <p14:cNvContentPartPr/>
              <p14:nvPr/>
            </p14:nvContentPartPr>
            <p14:xfrm>
              <a:off x="2190505" y="2914885"/>
              <a:ext cx="2268000" cy="28080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18AF4F2B-1CD7-82D1-843C-C88EFCEA35B6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2136505" y="2806885"/>
                <a:ext cx="2375640" cy="24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21C7D020-0882-C439-7B3C-22DA11E98E7D}"/>
                  </a:ext>
                </a:extLst>
              </p14:cNvPr>
              <p14:cNvContentPartPr/>
              <p14:nvPr/>
            </p14:nvContentPartPr>
            <p14:xfrm>
              <a:off x="2170345" y="3071125"/>
              <a:ext cx="2686680" cy="204120"/>
            </p14:xfrm>
          </p:contentPart>
        </mc:Choice>
        <mc:Fallback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21C7D020-0882-C439-7B3C-22DA11E98E7D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2116705" y="2963125"/>
                <a:ext cx="2794320" cy="41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B3918072-1FDA-AED8-8A6C-8F7272452447}"/>
                  </a:ext>
                </a:extLst>
              </p14:cNvPr>
              <p14:cNvContentPartPr/>
              <p14:nvPr/>
            </p14:nvContentPartPr>
            <p14:xfrm>
              <a:off x="2072065" y="3354445"/>
              <a:ext cx="2043360" cy="4680"/>
            </p14:xfrm>
          </p:contentPart>
        </mc:Choice>
        <mc:Fallback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B3918072-1FDA-AED8-8A6C-8F7272452447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2018065" y="3246805"/>
                <a:ext cx="2151000" cy="22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D72A7579-9A55-A8BF-A649-C755D9AC5851}"/>
                  </a:ext>
                </a:extLst>
              </p14:cNvPr>
              <p14:cNvContentPartPr/>
              <p14:nvPr/>
            </p14:nvContentPartPr>
            <p14:xfrm>
              <a:off x="2217865" y="3500965"/>
              <a:ext cx="1335240" cy="70560"/>
            </p14:xfrm>
          </p:contentPart>
        </mc:Choice>
        <mc:Fallback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D72A7579-9A55-A8BF-A649-C755D9AC5851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2163865" y="3392965"/>
                <a:ext cx="1442880" cy="28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F0A28B7F-7140-226A-3054-146A36FA9A1B}"/>
                  </a:ext>
                </a:extLst>
              </p14:cNvPr>
              <p14:cNvContentPartPr/>
              <p14:nvPr/>
            </p14:nvContentPartPr>
            <p14:xfrm>
              <a:off x="4946665" y="1542205"/>
              <a:ext cx="1633320" cy="655200"/>
            </p14:xfrm>
          </p:contentPart>
        </mc:Choice>
        <mc:Fallback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F0A28B7F-7140-226A-3054-146A36FA9A1B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892665" y="1434205"/>
                <a:ext cx="1740960" cy="87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8449054A-C1EC-2DA7-3F49-EDC4390A4288}"/>
                  </a:ext>
                </a:extLst>
              </p14:cNvPr>
              <p14:cNvContentPartPr/>
              <p14:nvPr/>
            </p14:nvContentPartPr>
            <p14:xfrm>
              <a:off x="6763225" y="644725"/>
              <a:ext cx="1428480" cy="50040"/>
            </p14:xfrm>
          </p:contentPart>
        </mc:Choice>
        <mc:Fallback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8449054A-C1EC-2DA7-3F49-EDC4390A4288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6709225" y="536725"/>
                <a:ext cx="1536120" cy="265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436F6EAA-BD8C-E01E-4831-DC6D2EA0DF17}"/>
                  </a:ext>
                </a:extLst>
              </p14:cNvPr>
              <p14:cNvContentPartPr/>
              <p14:nvPr/>
            </p14:nvContentPartPr>
            <p14:xfrm>
              <a:off x="6736225" y="831205"/>
              <a:ext cx="1560240" cy="80280"/>
            </p14:xfrm>
          </p:contentPart>
        </mc:Choice>
        <mc:Fallback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436F6EAA-BD8C-E01E-4831-DC6D2EA0DF17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6682585" y="723205"/>
                <a:ext cx="1667880" cy="295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FBD3565C-0251-E0D2-7241-9C950556E73F}"/>
                  </a:ext>
                </a:extLst>
              </p14:cNvPr>
              <p14:cNvContentPartPr/>
              <p14:nvPr/>
            </p14:nvContentPartPr>
            <p14:xfrm>
              <a:off x="6716425" y="962245"/>
              <a:ext cx="1213200" cy="3240"/>
            </p14:xfrm>
          </p:contentPart>
        </mc:Choice>
        <mc:Fallback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FBD3565C-0251-E0D2-7241-9C950556E73F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6662425" y="854245"/>
                <a:ext cx="1320840" cy="21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D0E4D13E-95A0-54A6-E61B-B8F62317AC6B}"/>
                  </a:ext>
                </a:extLst>
              </p14:cNvPr>
              <p14:cNvContentPartPr/>
              <p14:nvPr/>
            </p14:nvContentPartPr>
            <p14:xfrm>
              <a:off x="6785185" y="2457325"/>
              <a:ext cx="1635120" cy="19440"/>
            </p14:xfrm>
          </p:contentPart>
        </mc:Choice>
        <mc:Fallback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D0E4D13E-95A0-54A6-E61B-B8F62317AC6B}"/>
                  </a:ext>
                </a:extLst>
              </p:cNvPr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6731545" y="2349685"/>
                <a:ext cx="1742760" cy="23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20620CEF-46EF-D10F-972E-F5CCA826A8F8}"/>
                  </a:ext>
                </a:extLst>
              </p14:cNvPr>
              <p14:cNvContentPartPr/>
              <p14:nvPr/>
            </p14:nvContentPartPr>
            <p14:xfrm>
              <a:off x="6715705" y="2598805"/>
              <a:ext cx="1411920" cy="18000"/>
            </p14:xfrm>
          </p:contentPart>
        </mc:Choice>
        <mc:Fallback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20620CEF-46EF-D10F-972E-F5CCA826A8F8}"/>
                  </a:ext>
                </a:extLst>
              </p:cNvPr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6661705" y="2490805"/>
                <a:ext cx="1519560" cy="23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3DD39156-EE7B-9EAA-25A8-18F0873A6793}"/>
                  </a:ext>
                </a:extLst>
              </p14:cNvPr>
              <p14:cNvContentPartPr/>
              <p14:nvPr/>
            </p14:nvContentPartPr>
            <p14:xfrm>
              <a:off x="6712105" y="2786365"/>
              <a:ext cx="973800" cy="360"/>
            </p14:xfrm>
          </p:contentPart>
        </mc:Choice>
        <mc:Fallback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3DD39156-EE7B-9EAA-25A8-18F0873A6793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6658465" y="2678365"/>
                <a:ext cx="108144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06086767-72E4-B77E-F2F5-DF4B1BB3B052}"/>
                  </a:ext>
                </a:extLst>
              </p14:cNvPr>
              <p14:cNvContentPartPr/>
              <p14:nvPr/>
            </p14:nvContentPartPr>
            <p14:xfrm>
              <a:off x="8467825" y="723925"/>
              <a:ext cx="1411560" cy="66600"/>
            </p14:xfrm>
          </p:contentPart>
        </mc:Choice>
        <mc:Fallback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06086767-72E4-B77E-F2F5-DF4B1BB3B052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8414185" y="615925"/>
                <a:ext cx="1519200" cy="28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5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3CE3643D-7746-BF5D-9423-5AE1ECC67371}"/>
                  </a:ext>
                </a:extLst>
              </p14:cNvPr>
              <p14:cNvContentPartPr/>
              <p14:nvPr/>
            </p14:nvContentPartPr>
            <p14:xfrm>
              <a:off x="8448385" y="896725"/>
              <a:ext cx="1301040" cy="36000"/>
            </p14:xfrm>
          </p:contentPart>
        </mc:Choice>
        <mc:Fallback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3CE3643D-7746-BF5D-9423-5AE1ECC67371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8394745" y="789085"/>
                <a:ext cx="1408680" cy="25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7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0113715B-B119-9C8B-6E96-6A7C284543A9}"/>
                  </a:ext>
                </a:extLst>
              </p14:cNvPr>
              <p14:cNvContentPartPr/>
              <p14:nvPr/>
            </p14:nvContentPartPr>
            <p14:xfrm>
              <a:off x="10587505" y="445285"/>
              <a:ext cx="863640" cy="14400"/>
            </p14:xfrm>
          </p:contentPart>
        </mc:Choice>
        <mc:Fallback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0113715B-B119-9C8B-6E96-6A7C284543A9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10533865" y="337645"/>
                <a:ext cx="971280" cy="230040"/>
              </a:xfrm>
              <a:prstGeom prst="rect">
                <a:avLst/>
              </a:prstGeom>
            </p:spPr>
          </p:pic>
        </mc:Fallback>
      </mc:AlternateContent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8BADCCB6-9869-4511-A0C7-7673FE4910EE}"/>
              </a:ext>
            </a:extLst>
          </p:cNvPr>
          <p:cNvSpPr/>
          <p:nvPr/>
        </p:nvSpPr>
        <p:spPr>
          <a:xfrm>
            <a:off x="9729641" y="6091408"/>
            <a:ext cx="2327079" cy="6046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200" dirty="0"/>
              <a:t>Hard to make a clear cut between RD51 WG1 and WG2</a:t>
            </a:r>
          </a:p>
        </p:txBody>
      </p:sp>
    </p:spTree>
    <p:extLst>
      <p:ext uri="{BB962C8B-B14F-4D97-AF65-F5344CB8AC3E}">
        <p14:creationId xmlns:p14="http://schemas.microsoft.com/office/powerpoint/2010/main" val="3515719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A2B4D50-1789-C2FB-647B-B350B502BE91}"/>
              </a:ext>
            </a:extLst>
          </p:cNvPr>
          <p:cNvGrpSpPr/>
          <p:nvPr/>
        </p:nvGrpSpPr>
        <p:grpSpPr>
          <a:xfrm>
            <a:off x="2571335" y="215938"/>
            <a:ext cx="6567505" cy="6426124"/>
            <a:chOff x="6095" y="-94500"/>
            <a:chExt cx="7485157" cy="6780518"/>
          </a:xfrm>
        </p:grpSpPr>
        <p:pic>
          <p:nvPicPr>
            <p:cNvPr id="5" name="object 2">
              <a:extLst>
                <a:ext uri="{FF2B5EF4-FFF2-40B4-BE49-F238E27FC236}">
                  <a16:creationId xmlns:a16="http://schemas.microsoft.com/office/drawing/2014/main" id="{4E0ADBAD-699C-44A7-CAA2-DF67F6DC713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5" y="-94500"/>
              <a:ext cx="7485157" cy="6780518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1BE4C38-0084-A49F-773E-5F570F1F8190}"/>
                </a:ext>
              </a:extLst>
            </p:cNvPr>
            <p:cNvSpPr/>
            <p:nvPr/>
          </p:nvSpPr>
          <p:spPr>
            <a:xfrm>
              <a:off x="2317478" y="1165785"/>
              <a:ext cx="850366" cy="4121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IT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3AF6EE8-9522-C7B0-70E6-05DD2EDEA302}"/>
                </a:ext>
              </a:extLst>
            </p:cNvPr>
            <p:cNvSpPr/>
            <p:nvPr/>
          </p:nvSpPr>
          <p:spPr>
            <a:xfrm>
              <a:off x="1131376" y="1199658"/>
              <a:ext cx="1210116" cy="309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IT" sz="1200" dirty="0"/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4AEDC7FD-2D05-5250-1498-BAAD9F799A68}"/>
                  </a:ext>
                </a:extLst>
              </p14:cNvPr>
              <p14:cNvContentPartPr/>
              <p14:nvPr/>
            </p14:nvContentPartPr>
            <p14:xfrm>
              <a:off x="3729145" y="2302885"/>
              <a:ext cx="743040" cy="3960"/>
            </p14:xfrm>
          </p:contentPart>
        </mc:Choice>
        <mc:Fallback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4AEDC7FD-2D05-5250-1498-BAAD9F799A6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93505" y="2230885"/>
                <a:ext cx="814680" cy="14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1CA8BFA0-F34D-34FA-263E-37C54AB062E4}"/>
                  </a:ext>
                </a:extLst>
              </p14:cNvPr>
              <p14:cNvContentPartPr/>
              <p14:nvPr/>
            </p14:nvContentPartPr>
            <p14:xfrm>
              <a:off x="3690985" y="2453725"/>
              <a:ext cx="724680" cy="36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1CA8BFA0-F34D-34FA-263E-37C54AB062E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54985" y="2381725"/>
                <a:ext cx="79632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6BF8AAE1-FA85-2281-E253-3971AAA1FFD6}"/>
                  </a:ext>
                </a:extLst>
              </p14:cNvPr>
              <p14:cNvContentPartPr/>
              <p14:nvPr/>
            </p14:nvContentPartPr>
            <p14:xfrm>
              <a:off x="3693145" y="1812205"/>
              <a:ext cx="819360" cy="2052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6BF8AAE1-FA85-2281-E253-3971AAA1FFD6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657145" y="1740205"/>
                <a:ext cx="891000" cy="16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6B4C9DD0-D9BC-0847-D3D7-BC8F83CC96E4}"/>
                  </a:ext>
                </a:extLst>
              </p14:cNvPr>
              <p14:cNvContentPartPr/>
              <p14:nvPr/>
            </p14:nvContentPartPr>
            <p14:xfrm>
              <a:off x="3684505" y="2558845"/>
              <a:ext cx="982440" cy="360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6B4C9DD0-D9BC-0847-D3D7-BC8F83CC96E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648865" y="2487205"/>
                <a:ext cx="105408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54C18A58-64FB-D1BD-38B3-913F813C5928}"/>
                  </a:ext>
                </a:extLst>
              </p14:cNvPr>
              <p14:cNvContentPartPr/>
              <p14:nvPr/>
            </p14:nvContentPartPr>
            <p14:xfrm>
              <a:off x="3715105" y="2802205"/>
              <a:ext cx="658800" cy="20880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54C18A58-64FB-D1BD-38B3-913F813C5928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679465" y="2730565"/>
                <a:ext cx="730440" cy="16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14BBFEBF-4EF5-0504-EBDA-772CBAB43C0D}"/>
                  </a:ext>
                </a:extLst>
              </p14:cNvPr>
              <p14:cNvContentPartPr/>
              <p14:nvPr/>
            </p14:nvContentPartPr>
            <p14:xfrm>
              <a:off x="3674785" y="2902645"/>
              <a:ext cx="825480" cy="28800"/>
            </p14:xfrm>
          </p:contentPart>
        </mc:Choice>
        <mc:Fallback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14BBFEBF-4EF5-0504-EBDA-772CBAB43C0D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638785" y="2831005"/>
                <a:ext cx="897120" cy="17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7259BD56-A106-8C06-2FC2-527BD5E1AD18}"/>
                  </a:ext>
                </a:extLst>
              </p14:cNvPr>
              <p14:cNvContentPartPr/>
              <p14:nvPr/>
            </p14:nvContentPartPr>
            <p14:xfrm>
              <a:off x="3660385" y="3065005"/>
              <a:ext cx="729720" cy="27000"/>
            </p14:xfrm>
          </p:contentPart>
        </mc:Choice>
        <mc:Fallback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7259BD56-A106-8C06-2FC2-527BD5E1AD18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624745" y="2993365"/>
                <a:ext cx="801360" cy="17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73F42FDB-0DB1-4218-E2D7-E08CD952BF70}"/>
                  </a:ext>
                </a:extLst>
              </p14:cNvPr>
              <p14:cNvContentPartPr/>
              <p14:nvPr/>
            </p14:nvContentPartPr>
            <p14:xfrm>
              <a:off x="3677665" y="3174805"/>
              <a:ext cx="382680" cy="3240"/>
            </p14:xfrm>
          </p:contentPart>
        </mc:Choice>
        <mc:Fallback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73F42FDB-0DB1-4218-E2D7-E08CD952BF70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641665" y="3103165"/>
                <a:ext cx="454320" cy="14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FCB8B264-16A8-ACA3-E822-4342D698B464}"/>
                  </a:ext>
                </a:extLst>
              </p14:cNvPr>
              <p14:cNvContentPartPr/>
              <p14:nvPr/>
            </p14:nvContentPartPr>
            <p14:xfrm>
              <a:off x="3706105" y="4301965"/>
              <a:ext cx="1068840" cy="6120"/>
            </p14:xfrm>
          </p:contentPart>
        </mc:Choice>
        <mc:Fallback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FCB8B264-16A8-ACA3-E822-4342D698B464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3670465" y="4230325"/>
                <a:ext cx="1140480" cy="14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B3EA3FC3-C0DB-2DA6-B796-FFA53AC79D79}"/>
                  </a:ext>
                </a:extLst>
              </p14:cNvPr>
              <p14:cNvContentPartPr/>
              <p14:nvPr/>
            </p14:nvContentPartPr>
            <p14:xfrm>
              <a:off x="3615025" y="4422565"/>
              <a:ext cx="914040" cy="13680"/>
            </p14:xfrm>
          </p:contentPart>
        </mc:Choice>
        <mc:Fallback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B3EA3FC3-C0DB-2DA6-B796-FFA53AC79D79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579385" y="4350565"/>
                <a:ext cx="985680" cy="15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F4EF50BD-13B2-9294-A0CB-AD910E85A03E}"/>
                  </a:ext>
                </a:extLst>
              </p14:cNvPr>
              <p14:cNvContentPartPr/>
              <p14:nvPr/>
            </p14:nvContentPartPr>
            <p14:xfrm>
              <a:off x="3665065" y="4498525"/>
              <a:ext cx="745200" cy="19440"/>
            </p14:xfrm>
          </p:contentPart>
        </mc:Choice>
        <mc:Fallback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F4EF50BD-13B2-9294-A0CB-AD910E85A03E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3629425" y="4426885"/>
                <a:ext cx="816840" cy="16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ABBF83D8-F01C-6020-DAC3-6269673C9C61}"/>
                  </a:ext>
                </a:extLst>
              </p14:cNvPr>
              <p14:cNvContentPartPr/>
              <p14:nvPr/>
            </p14:nvContentPartPr>
            <p14:xfrm>
              <a:off x="3689545" y="5205565"/>
              <a:ext cx="936360" cy="8280"/>
            </p14:xfrm>
          </p:contentPart>
        </mc:Choice>
        <mc:Fallback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ABBF83D8-F01C-6020-DAC3-6269673C9C61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3653545" y="5133565"/>
                <a:ext cx="1008000" cy="15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404AD491-EFF0-FCDC-2F9B-ECECC5385DAD}"/>
                  </a:ext>
                </a:extLst>
              </p14:cNvPr>
              <p14:cNvContentPartPr/>
              <p14:nvPr/>
            </p14:nvContentPartPr>
            <p14:xfrm>
              <a:off x="3599905" y="5356405"/>
              <a:ext cx="1175760" cy="10440"/>
            </p14:xfrm>
          </p:contentPart>
        </mc:Choice>
        <mc:Fallback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404AD491-EFF0-FCDC-2F9B-ECECC5385DAD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564265" y="5284405"/>
                <a:ext cx="1247400" cy="15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C3A45A9B-AEC4-1370-022D-54CB401CAA07}"/>
                  </a:ext>
                </a:extLst>
              </p14:cNvPr>
              <p14:cNvContentPartPr/>
              <p14:nvPr/>
            </p14:nvContentPartPr>
            <p14:xfrm>
              <a:off x="3685225" y="5576365"/>
              <a:ext cx="851400" cy="6120"/>
            </p14:xfrm>
          </p:contentPart>
        </mc:Choice>
        <mc:Fallback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C3A45A9B-AEC4-1370-022D-54CB401CAA07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3649585" y="5504725"/>
                <a:ext cx="923040" cy="14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B1EF3F39-9E54-3FAF-837B-ECA8BBDECDF4}"/>
                  </a:ext>
                </a:extLst>
              </p14:cNvPr>
              <p14:cNvContentPartPr/>
              <p14:nvPr/>
            </p14:nvContentPartPr>
            <p14:xfrm>
              <a:off x="3711505" y="3944485"/>
              <a:ext cx="614520" cy="360"/>
            </p14:xfrm>
          </p:contentPart>
        </mc:Choice>
        <mc:Fallback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B1EF3F39-9E54-3FAF-837B-ECA8BBDECDF4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3657865" y="3836845"/>
                <a:ext cx="72216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B817A1CA-2EE2-43E2-C177-95E22D278537}"/>
                  </a:ext>
                </a:extLst>
              </p14:cNvPr>
              <p14:cNvContentPartPr/>
              <p14:nvPr/>
            </p14:nvContentPartPr>
            <p14:xfrm>
              <a:off x="3739585" y="3384685"/>
              <a:ext cx="768960" cy="360"/>
            </p14:xfrm>
          </p:contentPart>
        </mc:Choice>
        <mc:Fallback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B817A1CA-2EE2-43E2-C177-95E22D278537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3685585" y="3276685"/>
                <a:ext cx="876600" cy="216000"/>
              </a:xfrm>
              <a:prstGeom prst="rect">
                <a:avLst/>
              </a:prstGeom>
            </p:spPr>
          </p:pic>
        </mc:Fallback>
      </mc:AlternateContent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F2DFF3B7-AC70-2732-BD92-C5AD12F516AA}"/>
              </a:ext>
            </a:extLst>
          </p:cNvPr>
          <p:cNvSpPr/>
          <p:nvPr/>
        </p:nvSpPr>
        <p:spPr>
          <a:xfrm>
            <a:off x="9729641" y="6091408"/>
            <a:ext cx="2327079" cy="6046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200" dirty="0"/>
              <a:t>Hard to make a clear cut between RD51 WG1 and WG2</a:t>
            </a:r>
          </a:p>
        </p:txBody>
      </p:sp>
    </p:spTree>
    <p:extLst>
      <p:ext uri="{BB962C8B-B14F-4D97-AF65-F5344CB8AC3E}">
        <p14:creationId xmlns:p14="http://schemas.microsoft.com/office/powerpoint/2010/main" val="619509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2497C-7959-F5B1-E94D-DEB815894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DE" sz="3600" dirty="0"/>
              <a:t>Ongoing and future R&amp;D – way to cluster together?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4F0F18-8D8F-40EC-30FF-BAEB6E4037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20" y="1605287"/>
            <a:ext cx="11567160" cy="5252713"/>
          </a:xfrm>
        </p:spPr>
        <p:txBody>
          <a:bodyPr numCol="2" spcCol="720000">
            <a:normAutofit/>
          </a:bodyPr>
          <a:lstStyle/>
          <a:p>
            <a:pPr>
              <a:lnSpc>
                <a:spcPct val="170000"/>
              </a:lnSpc>
            </a:pPr>
            <a:r>
              <a:rPr lang="en-DE" sz="1600" b="1" dirty="0"/>
              <a:t>High-rate trackers</a:t>
            </a:r>
          </a:p>
          <a:p>
            <a:pPr lvl="1">
              <a:lnSpc>
                <a:spcPct val="170000"/>
              </a:lnSpc>
            </a:pPr>
            <a:r>
              <a:rPr lang="en-DE" sz="1400" dirty="0"/>
              <a:t>Discharge suppression</a:t>
            </a:r>
          </a:p>
          <a:p>
            <a:pPr lvl="1">
              <a:lnSpc>
                <a:spcPct val="170000"/>
              </a:lnSpc>
            </a:pPr>
            <a:r>
              <a:rPr lang="en-DE" sz="1400" dirty="0"/>
              <a:t>Resistive materials</a:t>
            </a:r>
          </a:p>
          <a:p>
            <a:pPr lvl="1">
              <a:lnSpc>
                <a:spcPct val="170000"/>
              </a:lnSpc>
            </a:pPr>
            <a:r>
              <a:rPr lang="en-DE" sz="1400" dirty="0"/>
              <a:t>New structures </a:t>
            </a:r>
          </a:p>
          <a:p>
            <a:pPr>
              <a:lnSpc>
                <a:spcPct val="170000"/>
              </a:lnSpc>
            </a:pPr>
            <a:r>
              <a:rPr lang="en-DE" sz="1600" b="1" dirty="0"/>
              <a:t>TPCs</a:t>
            </a:r>
          </a:p>
          <a:p>
            <a:pPr lvl="1">
              <a:lnSpc>
                <a:spcPct val="170000"/>
              </a:lnSpc>
            </a:pPr>
            <a:r>
              <a:rPr lang="en-DE" sz="1400" dirty="0"/>
              <a:t>CEPC: hybrid, IBF minimisation</a:t>
            </a:r>
          </a:p>
          <a:p>
            <a:pPr lvl="1">
              <a:lnSpc>
                <a:spcPct val="170000"/>
              </a:lnSpc>
            </a:pPr>
            <a:r>
              <a:rPr lang="en-DE" sz="1400" dirty="0"/>
              <a:t>ILC: 3GEM / Encapsulated res-anode MMG / GridPix</a:t>
            </a:r>
          </a:p>
          <a:p>
            <a:pPr lvl="1">
              <a:lnSpc>
                <a:spcPct val="170000"/>
              </a:lnSpc>
            </a:pPr>
            <a:r>
              <a:rPr lang="en-DE" sz="1400" dirty="0"/>
              <a:t>Optical readout</a:t>
            </a:r>
          </a:p>
          <a:p>
            <a:pPr lvl="1">
              <a:lnSpc>
                <a:spcPct val="170000"/>
              </a:lnSpc>
            </a:pPr>
            <a:r>
              <a:rPr lang="en-DE" sz="1400" dirty="0"/>
              <a:t>dN/dy</a:t>
            </a:r>
          </a:p>
          <a:p>
            <a:pPr lvl="1">
              <a:lnSpc>
                <a:spcPct val="170000"/>
              </a:lnSpc>
            </a:pPr>
            <a:r>
              <a:rPr lang="en-DE" sz="1400" dirty="0"/>
              <a:t>DLC layers for cryo operation</a:t>
            </a:r>
          </a:p>
          <a:p>
            <a:pPr lvl="1">
              <a:lnSpc>
                <a:spcPct val="170000"/>
              </a:lnSpc>
            </a:pPr>
            <a:r>
              <a:rPr lang="en-DE" sz="1400" dirty="0"/>
              <a:t>Negative ion TPCs </a:t>
            </a:r>
          </a:p>
          <a:p>
            <a:pPr>
              <a:lnSpc>
                <a:spcPct val="170000"/>
              </a:lnSpc>
            </a:pPr>
            <a:r>
              <a:rPr lang="en-DE" sz="1600" b="1" dirty="0"/>
              <a:t>Photons</a:t>
            </a:r>
          </a:p>
          <a:p>
            <a:pPr lvl="1">
              <a:lnSpc>
                <a:spcPct val="170000"/>
              </a:lnSpc>
            </a:pPr>
            <a:r>
              <a:rPr lang="en-GB" sz="1400" dirty="0"/>
              <a:t>S</a:t>
            </a:r>
            <a:r>
              <a:rPr lang="en-DE" sz="1400" dirty="0"/>
              <a:t>ingle photon detectors</a:t>
            </a:r>
          </a:p>
          <a:p>
            <a:pPr lvl="1">
              <a:lnSpc>
                <a:spcPct val="170000"/>
              </a:lnSpc>
            </a:pPr>
            <a:r>
              <a:rPr lang="en-DE" sz="1400" dirty="0"/>
              <a:t>New photocathodes, visible light!</a:t>
            </a:r>
          </a:p>
          <a:p>
            <a:pPr lvl="1">
              <a:lnSpc>
                <a:spcPct val="170000"/>
              </a:lnSpc>
            </a:pPr>
            <a:r>
              <a:rPr lang="en-DE" sz="1400" dirty="0"/>
              <a:t>IBF minimization, discharge protection</a:t>
            </a:r>
          </a:p>
          <a:p>
            <a:pPr lvl="1">
              <a:lnSpc>
                <a:spcPct val="170000"/>
              </a:lnSpc>
            </a:pPr>
            <a:r>
              <a:rPr lang="en-DE" sz="1400" dirty="0"/>
              <a:t>TRD with cluster counting?</a:t>
            </a:r>
          </a:p>
          <a:p>
            <a:pPr>
              <a:lnSpc>
                <a:spcPct val="170000"/>
              </a:lnSpc>
            </a:pPr>
            <a:r>
              <a:rPr lang="en-DE" sz="1600" b="1" dirty="0"/>
              <a:t>Timing</a:t>
            </a:r>
          </a:p>
          <a:p>
            <a:pPr lvl="1">
              <a:lnSpc>
                <a:spcPct val="170000"/>
              </a:lnSpc>
            </a:pPr>
            <a:r>
              <a:rPr lang="en-DE" sz="1400" dirty="0"/>
              <a:t>PICOSEC</a:t>
            </a:r>
          </a:p>
          <a:p>
            <a:pPr lvl="1">
              <a:lnSpc>
                <a:spcPct val="170000"/>
              </a:lnSpc>
            </a:pPr>
            <a:r>
              <a:rPr lang="en-DE" sz="1400" dirty="0"/>
              <a:t>Resistive materials (e.g. DLC based RPC)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A9A66F-C625-0FED-A7F0-4E98DF186F80}"/>
              </a:ext>
            </a:extLst>
          </p:cNvPr>
          <p:cNvSpPr txBox="1"/>
          <p:nvPr/>
        </p:nvSpPr>
        <p:spPr>
          <a:xfrm>
            <a:off x="5001657" y="6308209"/>
            <a:ext cx="698287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DE" dirty="0"/>
              <a:t>+ FEE, Simulations, Gas studies, Production sites, Common infrastructure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BDF61BA-A5E6-3B7B-0CBF-88BA3660CC04}"/>
              </a:ext>
            </a:extLst>
          </p:cNvPr>
          <p:cNvSpPr/>
          <p:nvPr/>
        </p:nvSpPr>
        <p:spPr>
          <a:xfrm>
            <a:off x="7713554" y="5385807"/>
            <a:ext cx="2327079" cy="6046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200" dirty="0"/>
              <a:t>Hard to make a clear cut between RD51 WG1 and WG2</a:t>
            </a:r>
          </a:p>
        </p:txBody>
      </p:sp>
    </p:spTree>
    <p:extLst>
      <p:ext uri="{BB962C8B-B14F-4D97-AF65-F5344CB8AC3E}">
        <p14:creationId xmlns:p14="http://schemas.microsoft.com/office/powerpoint/2010/main" val="3871771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DCAB3-2F55-2300-0C52-BA9FFD9C6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Ideas welcome…discussion should start now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D2113-CF89-0D5D-3F04-CF7EDCF732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870006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3830</TotalTime>
  <Words>729</Words>
  <Application>Microsoft Macintosh PowerPoint</Application>
  <PresentationFormat>Widescreen</PresentationFormat>
  <Paragraphs>123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ArialMT</vt:lpstr>
      <vt:lpstr>Calibri</vt:lpstr>
      <vt:lpstr>Calibri Light</vt:lpstr>
      <vt:lpstr>System Font Regular</vt:lpstr>
      <vt:lpstr>Office Theme</vt:lpstr>
      <vt:lpstr>RD51 ⇆ WG2 ⇆ DRD1</vt:lpstr>
      <vt:lpstr>PowerPoint Presentation</vt:lpstr>
      <vt:lpstr>PowerPoint Presentation</vt:lpstr>
      <vt:lpstr>DRD Themes</vt:lpstr>
      <vt:lpstr>DRD1 Work Packages</vt:lpstr>
      <vt:lpstr>PowerPoint Presentation</vt:lpstr>
      <vt:lpstr>PowerPoint Presentation</vt:lpstr>
      <vt:lpstr>Ongoing and future R&amp;D – way to cluster together?</vt:lpstr>
      <vt:lpstr>Ideas welcome…discussion should start now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RD51 WG2 DRD1</dc:title>
  <dc:creator>Piotr Gasik</dc:creator>
  <cp:lastModifiedBy>Piotr Gasik</cp:lastModifiedBy>
  <cp:revision>25</cp:revision>
  <dcterms:created xsi:type="dcterms:W3CDTF">2023-02-24T21:04:28Z</dcterms:created>
  <dcterms:modified xsi:type="dcterms:W3CDTF">2023-02-27T12:54:55Z</dcterms:modified>
</cp:coreProperties>
</file>