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42" r:id="rId3"/>
    <p:sldId id="344" r:id="rId4"/>
    <p:sldId id="348" r:id="rId5"/>
    <p:sldId id="350" r:id="rId6"/>
    <p:sldId id="378" r:id="rId7"/>
    <p:sldId id="377" r:id="rId8"/>
    <p:sldId id="368" r:id="rId9"/>
    <p:sldId id="379" r:id="rId10"/>
    <p:sldId id="380" r:id="rId11"/>
    <p:sldId id="384" r:id="rId12"/>
    <p:sldId id="385" r:id="rId13"/>
    <p:sldId id="386" r:id="rId14"/>
    <p:sldId id="340" r:id="rId15"/>
    <p:sldId id="373" r:id="rId16"/>
    <p:sldId id="374" r:id="rId17"/>
    <p:sldId id="375" r:id="rId18"/>
    <p:sldId id="37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ard Mcmonagle" initials="GM" lastIdx="1" clrIdx="0">
    <p:extLst>
      <p:ext uri="{19B8F6BF-5375-455C-9EA6-DF929625EA0E}">
        <p15:presenceInfo xmlns:p15="http://schemas.microsoft.com/office/powerpoint/2012/main" userId="S-1-5-21-1526224874-1540688658-1361462980-11473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7F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81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76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EC537-C780-4C53-97C2-2B1834B1AA5D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9E2E2-FE6E-4E37-ACE5-D657FE333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0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45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85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6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6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8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8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59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4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5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2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1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D6766-1155-4B9E-8732-DD8A7EA96967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42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1084"/>
            <a:ext cx="12192000" cy="8665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Xboxes Update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8117" y="3456219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08/02/2023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053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312FA5-B9D6-929C-7A61-0E65B4A88995}"/>
              </a:ext>
            </a:extLst>
          </p:cNvPr>
          <p:cNvSpPr txBox="1"/>
          <p:nvPr/>
        </p:nvSpPr>
        <p:spPr>
          <a:xfrm>
            <a:off x="0" y="1621365"/>
            <a:ext cx="21574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1.6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PKI Power:    25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29446410-5504-A211-D855-E87347F3C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444" y="1047402"/>
            <a:ext cx="8886291" cy="571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12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All TD31 BDs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87F52ECA-6661-C8FF-D8C7-01F171FC6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755" y="1022148"/>
            <a:ext cx="8530547" cy="568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006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All TD31 Pulse Count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EB4F433B-F1CD-67E7-9091-97E43E58F6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045" y="1022148"/>
            <a:ext cx="8684660" cy="578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51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All TD31 RF Pulse Count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57228664-A6D2-D821-981E-EB95E8E4B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299" y="1022148"/>
            <a:ext cx="8787401" cy="585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79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458C8839-7300-DDEE-84A4-0F4CBE79F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49" y="1125336"/>
            <a:ext cx="4062255" cy="541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05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C6E01C-411B-6E61-73E3-C19DED040E9C}"/>
              </a:ext>
            </a:extLst>
          </p:cNvPr>
          <p:cNvGraphicFramePr>
            <a:graphicFrameLocks noGrp="1"/>
          </p:cNvGraphicFramePr>
          <p:nvPr/>
        </p:nvGraphicFramePr>
        <p:xfrm>
          <a:off x="368440" y="1216789"/>
          <a:ext cx="11272180" cy="4843250"/>
        </p:xfrm>
        <a:graphic>
          <a:graphicData uri="http://schemas.openxmlformats.org/drawingml/2006/table">
            <a:tbl>
              <a:tblPr/>
              <a:tblGrid>
                <a:gridCol w="444864">
                  <a:extLst>
                    <a:ext uri="{9D8B030D-6E8A-4147-A177-3AD203B41FA5}">
                      <a16:colId xmlns:a16="http://schemas.microsoft.com/office/drawing/2014/main" val="2185704616"/>
                    </a:ext>
                  </a:extLst>
                </a:gridCol>
                <a:gridCol w="1075086">
                  <a:extLst>
                    <a:ext uri="{9D8B030D-6E8A-4147-A177-3AD203B41FA5}">
                      <a16:colId xmlns:a16="http://schemas.microsoft.com/office/drawing/2014/main" val="3368488242"/>
                    </a:ext>
                  </a:extLst>
                </a:gridCol>
                <a:gridCol w="2026598">
                  <a:extLst>
                    <a:ext uri="{9D8B030D-6E8A-4147-A177-3AD203B41FA5}">
                      <a16:colId xmlns:a16="http://schemas.microsoft.com/office/drawing/2014/main" val="1750272022"/>
                    </a:ext>
                  </a:extLst>
                </a:gridCol>
                <a:gridCol w="1124515">
                  <a:extLst>
                    <a:ext uri="{9D8B030D-6E8A-4147-A177-3AD203B41FA5}">
                      <a16:colId xmlns:a16="http://schemas.microsoft.com/office/drawing/2014/main" val="2420964549"/>
                    </a:ext>
                  </a:extLst>
                </a:gridCol>
                <a:gridCol w="926799">
                  <a:extLst>
                    <a:ext uri="{9D8B030D-6E8A-4147-A177-3AD203B41FA5}">
                      <a16:colId xmlns:a16="http://schemas.microsoft.com/office/drawing/2014/main" val="3273678761"/>
                    </a:ext>
                  </a:extLst>
                </a:gridCol>
                <a:gridCol w="1136872">
                  <a:extLst>
                    <a:ext uri="{9D8B030D-6E8A-4147-A177-3AD203B41FA5}">
                      <a16:colId xmlns:a16="http://schemas.microsoft.com/office/drawing/2014/main" val="2405163453"/>
                    </a:ext>
                  </a:extLst>
                </a:gridCol>
                <a:gridCol w="1581736">
                  <a:extLst>
                    <a:ext uri="{9D8B030D-6E8A-4147-A177-3AD203B41FA5}">
                      <a16:colId xmlns:a16="http://schemas.microsoft.com/office/drawing/2014/main" val="1850538463"/>
                    </a:ext>
                  </a:extLst>
                </a:gridCol>
                <a:gridCol w="1594094">
                  <a:extLst>
                    <a:ext uri="{9D8B030D-6E8A-4147-A177-3AD203B41FA5}">
                      <a16:colId xmlns:a16="http://schemas.microsoft.com/office/drawing/2014/main" val="61329913"/>
                    </a:ext>
                  </a:extLst>
                </a:gridCol>
                <a:gridCol w="1361616">
                  <a:extLst>
                    <a:ext uri="{9D8B030D-6E8A-4147-A177-3AD203B41FA5}">
                      <a16:colId xmlns:a16="http://schemas.microsoft.com/office/drawing/2014/main" val="890906926"/>
                    </a:ext>
                  </a:extLst>
                </a:gridCol>
              </a:tblGrid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Step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Pulse </a:t>
                      </a:r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Witdth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Compressed Pulse Width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Power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effectLst/>
                          <a:latin typeface="+mn-lt"/>
                        </a:rPr>
                        <a:t>Millions of Pulses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93944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 ns (210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9.20000E-07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2.00000E-06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4341262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8.70968E-07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9.35484E-07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743200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1.21951E-07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9.75610E-07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99717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5.00000E-07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1.57692E-06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352148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2.00000E-07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1.15000E-06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20 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209822"/>
                  </a:ext>
                </a:extLst>
              </a:tr>
              <a:tr h="507516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2.60870E-07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1.04348E-06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478313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38,5 MW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5.23810E-07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2.76190E-06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306025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2.17391E-07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1.60870E-06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055881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5.71429E-08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1.25714E-06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334048"/>
                  </a:ext>
                </a:extLst>
              </a:tr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4.08163E-08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1500" dirty="0"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5.51020E-07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349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004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7D9843B5-B2A4-21BD-13D3-803E5215E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432" y="1047403"/>
            <a:ext cx="8438079" cy="56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42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ECEB579-3090-F769-0B8A-1E33A77D05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335" y="1047403"/>
            <a:ext cx="8396983" cy="559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63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2EA480-73B1-43B2-3F8E-6C303193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508" y="1047403"/>
            <a:ext cx="8396983" cy="559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73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82AE14-9796-60AC-73DE-2E7B9DE586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25" y="1145961"/>
            <a:ext cx="4216540" cy="562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580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E7EBCE-92F4-7950-5AF7-33A8E8F83683}"/>
              </a:ext>
            </a:extLst>
          </p:cNvPr>
          <p:cNvSpPr txBox="1"/>
          <p:nvPr/>
        </p:nvSpPr>
        <p:spPr>
          <a:xfrm>
            <a:off x="0" y="1621365"/>
            <a:ext cx="2465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37,5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20" name="Picture 19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13B91A78-6BAC-EA8D-8C9D-01E17D406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007" y="1022148"/>
            <a:ext cx="9077994" cy="583585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823BD69-7AA3-196D-4148-FC32F82DA6BF}"/>
              </a:ext>
            </a:extLst>
          </p:cNvPr>
          <p:cNvSpPr txBox="1"/>
          <p:nvPr/>
        </p:nvSpPr>
        <p:spPr>
          <a:xfrm>
            <a:off x="7468174" y="260823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17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5752DE-3638-CE92-A302-E56B12D93EE1}"/>
              </a:ext>
            </a:extLst>
          </p:cNvPr>
          <p:cNvSpPr txBox="1"/>
          <p:nvPr/>
        </p:nvSpPr>
        <p:spPr>
          <a:xfrm>
            <a:off x="7796740" y="249602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B8B3E6-CF84-9371-E541-ECB14BEC2C3A}"/>
              </a:ext>
            </a:extLst>
          </p:cNvPr>
          <p:cNvSpPr txBox="1"/>
          <p:nvPr/>
        </p:nvSpPr>
        <p:spPr>
          <a:xfrm>
            <a:off x="8184324" y="24343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8A0763-D7A6-9F68-4B59-6E30DADC201C}"/>
              </a:ext>
            </a:extLst>
          </p:cNvPr>
          <p:cNvSpPr txBox="1"/>
          <p:nvPr/>
        </p:nvSpPr>
        <p:spPr>
          <a:xfrm>
            <a:off x="8590352" y="25898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45B589-9F25-1352-9874-A825695C5147}"/>
              </a:ext>
            </a:extLst>
          </p:cNvPr>
          <p:cNvSpPr txBox="1"/>
          <p:nvPr/>
        </p:nvSpPr>
        <p:spPr>
          <a:xfrm>
            <a:off x="9056248" y="23421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35DD30-E4B3-709C-1452-EAF9AEFDB82C}"/>
              </a:ext>
            </a:extLst>
          </p:cNvPr>
          <p:cNvSpPr txBox="1"/>
          <p:nvPr/>
        </p:nvSpPr>
        <p:spPr>
          <a:xfrm>
            <a:off x="9563719" y="24710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FDAEF8-D094-288C-A298-D589CA46446E}"/>
              </a:ext>
            </a:extLst>
          </p:cNvPr>
          <p:cNvSpPr txBox="1"/>
          <p:nvPr/>
        </p:nvSpPr>
        <p:spPr>
          <a:xfrm>
            <a:off x="10205420" y="25898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15CF69-DAA6-93D3-EE46-1145131DBA65}"/>
              </a:ext>
            </a:extLst>
          </p:cNvPr>
          <p:cNvSpPr txBox="1"/>
          <p:nvPr/>
        </p:nvSpPr>
        <p:spPr>
          <a:xfrm>
            <a:off x="10693902" y="21985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047787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6133C1-3495-6654-1B3E-3C9F84B443FC}"/>
              </a:ext>
            </a:extLst>
          </p:cNvPr>
          <p:cNvSpPr txBox="1"/>
          <p:nvPr/>
        </p:nvSpPr>
        <p:spPr>
          <a:xfrm>
            <a:off x="0" y="1621365"/>
            <a:ext cx="2465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37,5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E5FB109A-888F-4360-A2E7-C1CBBAEF50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120" y="1022148"/>
            <a:ext cx="9010436" cy="579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75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C4147E-F417-0FF9-9BB3-58BDACCE0933}"/>
              </a:ext>
            </a:extLst>
          </p:cNvPr>
          <p:cNvSpPr txBox="1"/>
          <p:nvPr/>
        </p:nvSpPr>
        <p:spPr>
          <a:xfrm>
            <a:off x="0" y="1621365"/>
            <a:ext cx="2465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37,5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086DCCF-C3E8-6243-07E0-AAE55D1B8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10" y="1078225"/>
            <a:ext cx="8669676" cy="55733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22B65B-F455-2F2A-25B4-8FDDD91D5906}"/>
              </a:ext>
            </a:extLst>
          </p:cNvPr>
          <p:cNvSpPr txBox="1"/>
          <p:nvPr/>
        </p:nvSpPr>
        <p:spPr>
          <a:xfrm>
            <a:off x="7468174" y="260823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D4A7EA-2F13-EBA7-DA09-EA0EF860F703}"/>
              </a:ext>
            </a:extLst>
          </p:cNvPr>
          <p:cNvSpPr txBox="1"/>
          <p:nvPr/>
        </p:nvSpPr>
        <p:spPr>
          <a:xfrm>
            <a:off x="7796740" y="249602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FA718A-0D2D-8E97-F4B4-55C30B4C498A}"/>
              </a:ext>
            </a:extLst>
          </p:cNvPr>
          <p:cNvSpPr txBox="1"/>
          <p:nvPr/>
        </p:nvSpPr>
        <p:spPr>
          <a:xfrm>
            <a:off x="8184324" y="24343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E2D4BF-D362-E8DF-35DF-F6C59F2415B2}"/>
              </a:ext>
            </a:extLst>
          </p:cNvPr>
          <p:cNvSpPr txBox="1"/>
          <p:nvPr/>
        </p:nvSpPr>
        <p:spPr>
          <a:xfrm>
            <a:off x="8590352" y="25898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DCE48A-7A83-5B87-9883-3080179583AE}"/>
              </a:ext>
            </a:extLst>
          </p:cNvPr>
          <p:cNvSpPr txBox="1"/>
          <p:nvPr/>
        </p:nvSpPr>
        <p:spPr>
          <a:xfrm>
            <a:off x="9056248" y="23421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5D936B-0843-5934-840C-FC69DB49F33E}"/>
              </a:ext>
            </a:extLst>
          </p:cNvPr>
          <p:cNvSpPr txBox="1"/>
          <p:nvPr/>
        </p:nvSpPr>
        <p:spPr>
          <a:xfrm>
            <a:off x="9563719" y="24710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CAA8B3-D938-3707-F8F4-9D94C90E6E32}"/>
              </a:ext>
            </a:extLst>
          </p:cNvPr>
          <p:cNvSpPr txBox="1"/>
          <p:nvPr/>
        </p:nvSpPr>
        <p:spPr>
          <a:xfrm>
            <a:off x="10205420" y="25898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ED34C4-1A05-39FC-A15D-CC6E6F32FBAB}"/>
              </a:ext>
            </a:extLst>
          </p:cNvPr>
          <p:cNvSpPr txBox="1"/>
          <p:nvPr/>
        </p:nvSpPr>
        <p:spPr>
          <a:xfrm>
            <a:off x="10693902" y="21985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0310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C6E01C-411B-6E61-73E3-C19DED040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344169"/>
              </p:ext>
            </p:extLst>
          </p:nvPr>
        </p:nvGraphicFramePr>
        <p:xfrm>
          <a:off x="368440" y="1216789"/>
          <a:ext cx="11272180" cy="5311718"/>
        </p:xfrm>
        <a:graphic>
          <a:graphicData uri="http://schemas.openxmlformats.org/drawingml/2006/table">
            <a:tbl>
              <a:tblPr/>
              <a:tblGrid>
                <a:gridCol w="444864">
                  <a:extLst>
                    <a:ext uri="{9D8B030D-6E8A-4147-A177-3AD203B41FA5}">
                      <a16:colId xmlns:a16="http://schemas.microsoft.com/office/drawing/2014/main" val="2185704616"/>
                    </a:ext>
                  </a:extLst>
                </a:gridCol>
                <a:gridCol w="1075086">
                  <a:extLst>
                    <a:ext uri="{9D8B030D-6E8A-4147-A177-3AD203B41FA5}">
                      <a16:colId xmlns:a16="http://schemas.microsoft.com/office/drawing/2014/main" val="3368488242"/>
                    </a:ext>
                  </a:extLst>
                </a:gridCol>
                <a:gridCol w="2026598">
                  <a:extLst>
                    <a:ext uri="{9D8B030D-6E8A-4147-A177-3AD203B41FA5}">
                      <a16:colId xmlns:a16="http://schemas.microsoft.com/office/drawing/2014/main" val="1750272022"/>
                    </a:ext>
                  </a:extLst>
                </a:gridCol>
                <a:gridCol w="1124515">
                  <a:extLst>
                    <a:ext uri="{9D8B030D-6E8A-4147-A177-3AD203B41FA5}">
                      <a16:colId xmlns:a16="http://schemas.microsoft.com/office/drawing/2014/main" val="2420964549"/>
                    </a:ext>
                  </a:extLst>
                </a:gridCol>
                <a:gridCol w="926799">
                  <a:extLst>
                    <a:ext uri="{9D8B030D-6E8A-4147-A177-3AD203B41FA5}">
                      <a16:colId xmlns:a16="http://schemas.microsoft.com/office/drawing/2014/main" val="3273678761"/>
                    </a:ext>
                  </a:extLst>
                </a:gridCol>
                <a:gridCol w="1136872">
                  <a:extLst>
                    <a:ext uri="{9D8B030D-6E8A-4147-A177-3AD203B41FA5}">
                      <a16:colId xmlns:a16="http://schemas.microsoft.com/office/drawing/2014/main" val="2405163453"/>
                    </a:ext>
                  </a:extLst>
                </a:gridCol>
                <a:gridCol w="1581736">
                  <a:extLst>
                    <a:ext uri="{9D8B030D-6E8A-4147-A177-3AD203B41FA5}">
                      <a16:colId xmlns:a16="http://schemas.microsoft.com/office/drawing/2014/main" val="1850538463"/>
                    </a:ext>
                  </a:extLst>
                </a:gridCol>
                <a:gridCol w="1594094">
                  <a:extLst>
                    <a:ext uri="{9D8B030D-6E8A-4147-A177-3AD203B41FA5}">
                      <a16:colId xmlns:a16="http://schemas.microsoft.com/office/drawing/2014/main" val="61329913"/>
                    </a:ext>
                  </a:extLst>
                </a:gridCol>
                <a:gridCol w="1361616">
                  <a:extLst>
                    <a:ext uri="{9D8B030D-6E8A-4147-A177-3AD203B41FA5}">
                      <a16:colId xmlns:a16="http://schemas.microsoft.com/office/drawing/2014/main" val="890906926"/>
                    </a:ext>
                  </a:extLst>
                </a:gridCol>
              </a:tblGrid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Step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Pulse </a:t>
                      </a:r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Witdth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Compressed Pulse Width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Power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effectLst/>
                          <a:latin typeface="+mn-lt"/>
                        </a:rPr>
                        <a:t>Millions of Pulses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93944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 ns (210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5,0000E-07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1.87500E-07</a:t>
                      </a:r>
                    </a:p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4341262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2.10526E-07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1.05263E-07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2847934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2.12121E-07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743200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1.08108E-07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99717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1.38889E-07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2.77778E-08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352148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4.00000E-08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2.00000E-08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209822"/>
                  </a:ext>
                </a:extLst>
              </a:tr>
              <a:tr h="507516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6.38298E-08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2.12766E-08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478313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4.16667E-07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1.38889E-07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306025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055881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334048"/>
                  </a:ext>
                </a:extLst>
              </a:tr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349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40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361DF6F4-330C-8BF3-3D08-249BCE28E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501" y="1181367"/>
            <a:ext cx="9780998" cy="550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75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DF6107-BF81-866E-A46E-12BAAA3E7E4B}"/>
              </a:ext>
            </a:extLst>
          </p:cNvPr>
          <p:cNvSpPr txBox="1"/>
          <p:nvPr/>
        </p:nvSpPr>
        <p:spPr>
          <a:xfrm>
            <a:off x="0" y="1621365"/>
            <a:ext cx="21574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1.6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PKI Power:    25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2056607F-0AA2-B606-5B9F-9BFE7C4CDA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622" y="1151338"/>
            <a:ext cx="8877032" cy="570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96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F63F27-045D-3765-2FE3-79B7E7B1FC3A}"/>
              </a:ext>
            </a:extLst>
          </p:cNvPr>
          <p:cNvSpPr txBox="1"/>
          <p:nvPr/>
        </p:nvSpPr>
        <p:spPr>
          <a:xfrm>
            <a:off x="0" y="1621365"/>
            <a:ext cx="21574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1.6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PKI Power:    25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DEBB646E-1CA5-EC3F-DF03-20B2EA600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83" y="1047403"/>
            <a:ext cx="8905981" cy="572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59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43773</TotalTime>
  <Words>573</Words>
  <Application>Microsoft Macintosh PowerPoint</Application>
  <PresentationFormat>Widescreen</PresentationFormat>
  <Paragraphs>258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Xboxes Update</vt:lpstr>
      <vt:lpstr> X-Box3 – Line 2 </vt:lpstr>
      <vt:lpstr> X-Box3 – Line 2 </vt:lpstr>
      <vt:lpstr> X-Box3 – Line 2 </vt:lpstr>
      <vt:lpstr> X-Box3 – Line 2 </vt:lpstr>
      <vt:lpstr> X-Box3 – Line 2</vt:lpstr>
      <vt:lpstr> X-Box2</vt:lpstr>
      <vt:lpstr> X-Box2</vt:lpstr>
      <vt:lpstr> X-Box2</vt:lpstr>
      <vt:lpstr> X-Box2</vt:lpstr>
      <vt:lpstr> All TD31 BDs</vt:lpstr>
      <vt:lpstr> All TD31 Pulse Count</vt:lpstr>
      <vt:lpstr> All TD31 RF Pulse Count</vt:lpstr>
      <vt:lpstr> X-Box3 – Line 1</vt:lpstr>
      <vt:lpstr> X-Box3 – Line 1</vt:lpstr>
      <vt:lpstr> X-Box3 – Line 1</vt:lpstr>
      <vt:lpstr> X-Box3 – Line 1</vt:lpstr>
      <vt:lpstr> X-Box3 – Line 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Xboxes meeting</dc:title>
  <dc:creator>Gerard Mcmonagle</dc:creator>
  <cp:lastModifiedBy>Marx Bare</cp:lastModifiedBy>
  <cp:revision>2044</cp:revision>
  <dcterms:created xsi:type="dcterms:W3CDTF">2017-10-24T23:27:35Z</dcterms:created>
  <dcterms:modified xsi:type="dcterms:W3CDTF">2023-02-07T16:51:41Z</dcterms:modified>
</cp:coreProperties>
</file>