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42" r:id="rId3"/>
    <p:sldId id="344" r:id="rId4"/>
    <p:sldId id="348" r:id="rId5"/>
    <p:sldId id="378" r:id="rId6"/>
    <p:sldId id="381" r:id="rId7"/>
    <p:sldId id="382" r:id="rId8"/>
    <p:sldId id="377" r:id="rId9"/>
    <p:sldId id="379" r:id="rId10"/>
    <p:sldId id="380" r:id="rId11"/>
    <p:sldId id="383" r:id="rId12"/>
    <p:sldId id="384" r:id="rId13"/>
    <p:sldId id="385" r:id="rId14"/>
    <p:sldId id="38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ard Mcmonagle" initials="GM" lastIdx="1" clrIdx="0">
    <p:extLst>
      <p:ext uri="{19B8F6BF-5375-455C-9EA6-DF929625EA0E}">
        <p15:presenceInfo xmlns:p15="http://schemas.microsoft.com/office/powerpoint/2012/main" userId="S-1-5-21-1526224874-1540688658-1361462980-11473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7FF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81" autoAdjust="0"/>
    <p:restoredTop sz="94660"/>
  </p:normalViewPr>
  <p:slideViewPr>
    <p:cSldViewPr snapToGrid="0">
      <p:cViewPr>
        <p:scale>
          <a:sx n="131" d="100"/>
          <a:sy n="131" d="100"/>
        </p:scale>
        <p:origin x="14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EC537-C780-4C53-97C2-2B1834B1AA5D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9E2E2-FE6E-4E37-ACE5-D657FE333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0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45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85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6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6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8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78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599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64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251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02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12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D6766-1155-4B9E-8732-DD8A7EA96967}" type="datetimeFigureOut">
              <a:rPr lang="en-GB" smtClean="0"/>
              <a:t>01/03/2023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5BCC-7E81-4D77-9353-6E0C5E17A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422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1084"/>
            <a:ext cx="12192000" cy="8665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Xboxes Update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8117" y="3456219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01/03/2023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053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312FA5-B9D6-929C-7A61-0E65B4A88995}"/>
              </a:ext>
            </a:extLst>
          </p:cNvPr>
          <p:cNvSpPr txBox="1"/>
          <p:nvPr/>
        </p:nvSpPr>
        <p:spPr>
          <a:xfrm>
            <a:off x="0" y="1621365"/>
            <a:ext cx="21574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1.6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100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PKI Power:    32.8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50EDD7B5-FC49-695A-6617-D91E47A05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076" y="1047403"/>
            <a:ext cx="9008724" cy="579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12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B733222-A126-5C5E-4943-ECC7F64CB6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7" t="19264" r="38894" b="34082"/>
          <a:stretch/>
        </p:blipFill>
        <p:spPr>
          <a:xfrm>
            <a:off x="838200" y="1500579"/>
            <a:ext cx="9905144" cy="475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680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Structure Temperature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4242050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Structure Temperature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DC042158-103C-5D0E-12E5-B3F987A7F4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58" y="1122469"/>
            <a:ext cx="11373493" cy="564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7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Structure Temperature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A095258F-A4FA-5E68-FED5-9AD6BA15E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385" y="1022148"/>
            <a:ext cx="8838772" cy="583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098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82AE14-9796-60AC-73DE-2E7B9DE586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25" y="1145961"/>
            <a:ext cx="4216540" cy="562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580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E7EBCE-92F4-7950-5AF7-33A8E8F83683}"/>
              </a:ext>
            </a:extLst>
          </p:cNvPr>
          <p:cNvSpPr txBox="1"/>
          <p:nvPr/>
        </p:nvSpPr>
        <p:spPr>
          <a:xfrm>
            <a:off x="0" y="1621365"/>
            <a:ext cx="2465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Chart, timeline&#10;&#10;Description automatically generated with medium confidence">
            <a:extLst>
              <a:ext uri="{FF2B5EF4-FFF2-40B4-BE49-F238E27FC236}">
                <a16:creationId xmlns:a16="http://schemas.microsoft.com/office/drawing/2014/main" id="{192B163F-6B75-8E23-BC3E-8F8F0E5992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290" y="1022148"/>
            <a:ext cx="9073018" cy="58326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7BA8A14-F0DA-9676-1716-406A57455843}"/>
              </a:ext>
            </a:extLst>
          </p:cNvPr>
          <p:cNvSpPr txBox="1"/>
          <p:nvPr/>
        </p:nvSpPr>
        <p:spPr>
          <a:xfrm>
            <a:off x="6438123" y="25959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0766A2-9255-FD7B-AE68-40A07544D3C5}"/>
              </a:ext>
            </a:extLst>
          </p:cNvPr>
          <p:cNvSpPr txBox="1"/>
          <p:nvPr/>
        </p:nvSpPr>
        <p:spPr>
          <a:xfrm>
            <a:off x="6684497" y="248372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67586B-FCB9-3E8F-2015-F12610EA6C54}"/>
              </a:ext>
            </a:extLst>
          </p:cNvPr>
          <p:cNvSpPr txBox="1"/>
          <p:nvPr/>
        </p:nvSpPr>
        <p:spPr>
          <a:xfrm>
            <a:off x="6959067" y="246317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19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F70696-EB84-93C5-313D-E9A673A8A2BF}"/>
              </a:ext>
            </a:extLst>
          </p:cNvPr>
          <p:cNvSpPr txBox="1"/>
          <p:nvPr/>
        </p:nvSpPr>
        <p:spPr>
          <a:xfrm>
            <a:off x="7210985" y="25878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5BC9B4-0F72-A1C0-633D-284CDDC1F16E}"/>
              </a:ext>
            </a:extLst>
          </p:cNvPr>
          <p:cNvSpPr txBox="1"/>
          <p:nvPr/>
        </p:nvSpPr>
        <p:spPr>
          <a:xfrm>
            <a:off x="7512495" y="23607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9BC026-489F-A2E7-880E-18BC147A2E71}"/>
              </a:ext>
            </a:extLst>
          </p:cNvPr>
          <p:cNvSpPr txBox="1"/>
          <p:nvPr/>
        </p:nvSpPr>
        <p:spPr>
          <a:xfrm>
            <a:off x="7927500" y="24587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952831-A747-FB75-B402-413369A35926}"/>
              </a:ext>
            </a:extLst>
          </p:cNvPr>
          <p:cNvSpPr txBox="1"/>
          <p:nvPr/>
        </p:nvSpPr>
        <p:spPr>
          <a:xfrm>
            <a:off x="8343168" y="25981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40C1AE-172C-A903-C134-3CCFDFCA1D74}"/>
              </a:ext>
            </a:extLst>
          </p:cNvPr>
          <p:cNvSpPr txBox="1"/>
          <p:nvPr/>
        </p:nvSpPr>
        <p:spPr>
          <a:xfrm>
            <a:off x="8656986" y="223765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89CB89-3E79-88A9-9A74-D109AFD16360}"/>
              </a:ext>
            </a:extLst>
          </p:cNvPr>
          <p:cNvSpPr txBox="1"/>
          <p:nvPr/>
        </p:nvSpPr>
        <p:spPr>
          <a:xfrm>
            <a:off x="8980742" y="23607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C9937F-21B3-9D00-FBBB-B39FCE0690EA}"/>
              </a:ext>
            </a:extLst>
          </p:cNvPr>
          <p:cNvSpPr txBox="1"/>
          <p:nvPr/>
        </p:nvSpPr>
        <p:spPr>
          <a:xfrm>
            <a:off x="9469223" y="245355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9B57AE-4350-5FAE-073C-CE6C777852FF}"/>
              </a:ext>
            </a:extLst>
          </p:cNvPr>
          <p:cNvSpPr txBox="1"/>
          <p:nvPr/>
        </p:nvSpPr>
        <p:spPr>
          <a:xfrm>
            <a:off x="10445061" y="25878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/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047787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6133C1-3495-6654-1B3E-3C9F84B443FC}"/>
              </a:ext>
            </a:extLst>
          </p:cNvPr>
          <p:cNvSpPr txBox="1"/>
          <p:nvPr/>
        </p:nvSpPr>
        <p:spPr>
          <a:xfrm>
            <a:off x="0" y="1621365"/>
            <a:ext cx="24657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1.9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50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150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Power: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8B44F33D-0399-86F3-A5B4-1A8E229260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007" y="1026855"/>
            <a:ext cx="9307530" cy="598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275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C6E01C-411B-6E61-73E3-C19DED040E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283483"/>
              </p:ext>
            </p:extLst>
          </p:nvPr>
        </p:nvGraphicFramePr>
        <p:xfrm>
          <a:off x="368440" y="1216789"/>
          <a:ext cx="11272180" cy="5311718"/>
        </p:xfrm>
        <a:graphic>
          <a:graphicData uri="http://schemas.openxmlformats.org/drawingml/2006/table">
            <a:tbl>
              <a:tblPr/>
              <a:tblGrid>
                <a:gridCol w="444864">
                  <a:extLst>
                    <a:ext uri="{9D8B030D-6E8A-4147-A177-3AD203B41FA5}">
                      <a16:colId xmlns:a16="http://schemas.microsoft.com/office/drawing/2014/main" val="2185704616"/>
                    </a:ext>
                  </a:extLst>
                </a:gridCol>
                <a:gridCol w="1075086">
                  <a:extLst>
                    <a:ext uri="{9D8B030D-6E8A-4147-A177-3AD203B41FA5}">
                      <a16:colId xmlns:a16="http://schemas.microsoft.com/office/drawing/2014/main" val="3368488242"/>
                    </a:ext>
                  </a:extLst>
                </a:gridCol>
                <a:gridCol w="2026598">
                  <a:extLst>
                    <a:ext uri="{9D8B030D-6E8A-4147-A177-3AD203B41FA5}">
                      <a16:colId xmlns:a16="http://schemas.microsoft.com/office/drawing/2014/main" val="1750272022"/>
                    </a:ext>
                  </a:extLst>
                </a:gridCol>
                <a:gridCol w="1124515">
                  <a:extLst>
                    <a:ext uri="{9D8B030D-6E8A-4147-A177-3AD203B41FA5}">
                      <a16:colId xmlns:a16="http://schemas.microsoft.com/office/drawing/2014/main" val="2420964549"/>
                    </a:ext>
                  </a:extLst>
                </a:gridCol>
                <a:gridCol w="926799">
                  <a:extLst>
                    <a:ext uri="{9D8B030D-6E8A-4147-A177-3AD203B41FA5}">
                      <a16:colId xmlns:a16="http://schemas.microsoft.com/office/drawing/2014/main" val="3273678761"/>
                    </a:ext>
                  </a:extLst>
                </a:gridCol>
                <a:gridCol w="1136872">
                  <a:extLst>
                    <a:ext uri="{9D8B030D-6E8A-4147-A177-3AD203B41FA5}">
                      <a16:colId xmlns:a16="http://schemas.microsoft.com/office/drawing/2014/main" val="2405163453"/>
                    </a:ext>
                  </a:extLst>
                </a:gridCol>
                <a:gridCol w="1581736">
                  <a:extLst>
                    <a:ext uri="{9D8B030D-6E8A-4147-A177-3AD203B41FA5}">
                      <a16:colId xmlns:a16="http://schemas.microsoft.com/office/drawing/2014/main" val="1850538463"/>
                    </a:ext>
                  </a:extLst>
                </a:gridCol>
                <a:gridCol w="1594094">
                  <a:extLst>
                    <a:ext uri="{9D8B030D-6E8A-4147-A177-3AD203B41FA5}">
                      <a16:colId xmlns:a16="http://schemas.microsoft.com/office/drawing/2014/main" val="61329913"/>
                    </a:ext>
                  </a:extLst>
                </a:gridCol>
                <a:gridCol w="1361616">
                  <a:extLst>
                    <a:ext uri="{9D8B030D-6E8A-4147-A177-3AD203B41FA5}">
                      <a16:colId xmlns:a16="http://schemas.microsoft.com/office/drawing/2014/main" val="890906926"/>
                    </a:ext>
                  </a:extLst>
                </a:gridCol>
              </a:tblGrid>
              <a:tr h="367442"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Step</a:t>
                      </a:r>
                      <a:endParaRPr lang="en-GB" sz="1500" b="1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Pulse </a:t>
                      </a:r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Witdth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Compressed Pulse Width</a:t>
                      </a:r>
                      <a:endParaRPr lang="en-GB" sz="1500" b="1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Power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DUT BDs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DUT BDR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HyPC</a:t>
                      </a:r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BDs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HyPC</a:t>
                      </a:r>
                      <a:r>
                        <a:rPr lang="en-GB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BDR</a:t>
                      </a:r>
                      <a:endParaRPr lang="en-GB" sz="1500" b="1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effectLst/>
                          <a:latin typeface="+mn-lt"/>
                        </a:rPr>
                        <a:t>Millions of Pulses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093944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 ns (210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5,0000E-07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1.87500E-07</a:t>
                      </a:r>
                    </a:p>
                    <a:p>
                      <a:pPr algn="ctr"/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4341262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2.10526E-07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1.05263E-07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2847934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2.12121E-07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743200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 ns (160 ns)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1.08108E-07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99717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1.38889E-07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2.77778E-08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352148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4.00000E-08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2.00000E-08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209822"/>
                  </a:ext>
                </a:extLst>
              </a:tr>
              <a:tr h="507516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 ns (120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6.38298E-08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2.12766E-08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478313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4.16667E-07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1.38889E-07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306025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2.77778E-07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055881"/>
                  </a:ext>
                </a:extLst>
              </a:tr>
              <a:tr h="437478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6.34921E-08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334048"/>
                  </a:ext>
                </a:extLst>
              </a:tr>
              <a:tr h="367442">
                <a:tc>
                  <a:txBody>
                    <a:bodyPr/>
                    <a:lstStyle/>
                    <a:p>
                      <a:pPr algn="ctr"/>
                      <a:r>
                        <a:rPr lang="en-E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  <a:endParaRPr lang="en-ES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 us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ns (72 ns)</a:t>
                      </a:r>
                      <a:endParaRPr lang="en-GB" sz="150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33.5 MW</a:t>
                      </a:r>
                      <a:endParaRPr lang="en-GB" sz="1500" dirty="0">
                        <a:effectLst/>
                        <a:latin typeface="+mn-lt"/>
                      </a:endParaRP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3.15789E-08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1500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1000</a:t>
                      </a:r>
                    </a:p>
                  </a:txBody>
                  <a:tcPr marL="5634" marR="5634" marT="5634" marB="563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8349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408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2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8BB71232-F5B8-3ADF-BFB1-7CF84BACB7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289" y="1047403"/>
            <a:ext cx="8743422" cy="582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759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X-Box3 – Line 1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AEF96F18-1159-3E79-80E9-5FC2834E4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595" y="1047403"/>
            <a:ext cx="8612740" cy="574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10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361DF6F4-330C-8BF3-3D08-249BCE28E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501" y="1181367"/>
            <a:ext cx="9780998" cy="550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75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90381"/>
            <a:ext cx="12192000" cy="631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02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 X-Box2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8F741-EC86-9A42-98D5-1D053EDA6A2B}"/>
              </a:ext>
            </a:extLst>
          </p:cNvPr>
          <p:cNvSpPr txBox="1"/>
          <p:nvPr/>
        </p:nvSpPr>
        <p:spPr>
          <a:xfrm>
            <a:off x="3049675" y="3246846"/>
            <a:ext cx="6099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F63F27-045D-3765-2FE3-79B7E7B1FC3A}"/>
              </a:ext>
            </a:extLst>
          </p:cNvPr>
          <p:cNvSpPr txBox="1"/>
          <p:nvPr/>
        </p:nvSpPr>
        <p:spPr>
          <a:xfrm>
            <a:off x="0" y="1621365"/>
            <a:ext cx="21574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1.6 us klystron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100 ns 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50 Hz </a:t>
            </a:r>
            <a:r>
              <a:rPr lang="en-GB" sz="1400" dirty="0"/>
              <a:t>rep rate per line 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Current PKI Power:    32.8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C362B224-F298-0DFE-9107-8F74E90C59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025399"/>
            <a:ext cx="9072937" cy="583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59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43990</TotalTime>
  <Words>339</Words>
  <Application>Microsoft Macintosh PowerPoint</Application>
  <PresentationFormat>Widescreen</PresentationFormat>
  <Paragraphs>155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Xboxes Update</vt:lpstr>
      <vt:lpstr> X-Box3 – Line 2 </vt:lpstr>
      <vt:lpstr> X-Box3 – Line 2 </vt:lpstr>
      <vt:lpstr> X-Box3 – Line 2 </vt:lpstr>
      <vt:lpstr> X-Box3 – Line 2</vt:lpstr>
      <vt:lpstr> X-Box3 – Line 2 </vt:lpstr>
      <vt:lpstr> X-Box3 – Line 1 </vt:lpstr>
      <vt:lpstr> X-Box2</vt:lpstr>
      <vt:lpstr> X-Box2</vt:lpstr>
      <vt:lpstr> X-Box2</vt:lpstr>
      <vt:lpstr> X-Box2</vt:lpstr>
      <vt:lpstr> X-Box3 Structure Temperature</vt:lpstr>
      <vt:lpstr> X-Box3 Structure Temperature</vt:lpstr>
      <vt:lpstr> X-Box3 Structure Temperature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Xboxes meeting</dc:title>
  <dc:creator>Gerard Mcmonagle</dc:creator>
  <cp:lastModifiedBy>Marx Bare</cp:lastModifiedBy>
  <cp:revision>2068</cp:revision>
  <dcterms:created xsi:type="dcterms:W3CDTF">2017-10-24T23:27:35Z</dcterms:created>
  <dcterms:modified xsi:type="dcterms:W3CDTF">2023-03-01T11:00:01Z</dcterms:modified>
</cp:coreProperties>
</file>