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413" r:id="rId2"/>
    <p:sldId id="416" r:id="rId3"/>
    <p:sldId id="420" r:id="rId4"/>
    <p:sldId id="419" r:id="rId5"/>
    <p:sldId id="417" r:id="rId6"/>
    <p:sldId id="418" r:id="rId7"/>
  </p:sldIdLst>
  <p:sldSz cx="9144000" cy="6858000" type="screen4x3"/>
  <p:notesSz cx="6669088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524" autoAdjust="0"/>
    <p:restoredTop sz="90192" autoAdjust="0"/>
  </p:normalViewPr>
  <p:slideViewPr>
    <p:cSldViewPr snapToObjects="1" showGuides="1">
      <p:cViewPr varScale="1">
        <p:scale>
          <a:sx n="107" d="100"/>
          <a:sy n="107" d="100"/>
        </p:scale>
        <p:origin x="160" y="336"/>
      </p:cViewPr>
      <p:guideLst>
        <p:guide orient="horz" pos="408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16/01/2023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7492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0867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665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08307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571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5" y="6154689"/>
            <a:ext cx="613410" cy="603250"/>
          </a:xfrm>
          <a:prstGeom prst="rect">
            <a:avLst/>
          </a:prstGeom>
        </p:spPr>
      </p:pic>
      <p:pic>
        <p:nvPicPr>
          <p:cNvPr id="16" name="Imagen 15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2" y="6363768"/>
            <a:ext cx="2105980" cy="34516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1" name="Imagen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6354879"/>
            <a:ext cx="2754052" cy="451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2" name="11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8" name="7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7" name="6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281403" y="619366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>
            <a:lvl1pPr algn="r">
              <a:defRPr/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10" name="9 Grupo"/>
          <p:cNvGrpSpPr>
            <a:grpSpLocks noChangeAspect="1"/>
          </p:cNvGrpSpPr>
          <p:nvPr userDrawn="1"/>
        </p:nvGrpSpPr>
        <p:grpSpPr>
          <a:xfrm>
            <a:off x="144281" y="6066275"/>
            <a:ext cx="1140290" cy="666780"/>
            <a:chOff x="9602510" y="1982045"/>
            <a:chExt cx="4919316" cy="2876553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3420323"/>
              <a:ext cx="4919315" cy="1438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602510" y="1982045"/>
              <a:ext cx="4919316" cy="14382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8th HL-LHC Collaboration Meeting – 18</a:t>
            </a:r>
            <a:r>
              <a:rPr lang="en-GB" baseline="30000" dirty="0"/>
              <a:t>th</a:t>
            </a:r>
            <a:r>
              <a:rPr lang="en-GB" dirty="0"/>
              <a:t> October 2018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51720" y="3212976"/>
            <a:ext cx="4784576" cy="609600"/>
          </a:xfrm>
        </p:spPr>
        <p:txBody>
          <a:bodyPr/>
          <a:lstStyle/>
          <a:p>
            <a:r>
              <a:rPr lang="es-ES" dirty="0"/>
              <a:t>MCBXFB02b </a:t>
            </a:r>
            <a:r>
              <a:rPr lang="es-ES" dirty="0" err="1"/>
              <a:t>collaring</a:t>
            </a:r>
            <a:r>
              <a:rPr lang="es-ES" dirty="0"/>
              <a:t> </a:t>
            </a:r>
            <a:r>
              <a:rPr lang="es-ES" dirty="0" err="1"/>
              <a:t>shoe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9B403B-17A9-824D-9D6F-5BB77E7A82D2}"/>
              </a:ext>
            </a:extLst>
          </p:cNvPr>
          <p:cNvSpPr txBox="1"/>
          <p:nvPr/>
        </p:nvSpPr>
        <p:spPr>
          <a:xfrm>
            <a:off x="6012160" y="6309320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J.C Perez</a:t>
            </a:r>
          </a:p>
        </p:txBody>
      </p:sp>
    </p:spTree>
    <p:extLst>
      <p:ext uri="{BB962C8B-B14F-4D97-AF65-F5344CB8AC3E}">
        <p14:creationId xmlns:p14="http://schemas.microsoft.com/office/powerpoint/2010/main" val="672315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2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sz="quarter" idx="14"/>
          </p:nvPr>
        </p:nvSpPr>
        <p:spPr>
          <a:xfrm>
            <a:off x="1550703" y="5661248"/>
            <a:ext cx="5542627" cy="381000"/>
          </a:xfrm>
        </p:spPr>
        <p:txBody>
          <a:bodyPr>
            <a:normAutofit/>
          </a:bodyPr>
          <a:lstStyle/>
          <a:p>
            <a:r>
              <a:rPr lang="en-GB" dirty="0"/>
              <a:t>Collared dipoles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123C8AB-6BA6-48A8-CF95-E1A2449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8th HL-LHC Collaboration Meeting – 18</a:t>
            </a:r>
            <a:r>
              <a:rPr lang="en-GB" baseline="30000"/>
              <a:t>th</a:t>
            </a:r>
            <a:r>
              <a:rPr lang="en-GB"/>
              <a:t> October 2018</a:t>
            </a:r>
          </a:p>
        </p:txBody>
      </p:sp>
      <p:pic>
        <p:nvPicPr>
          <p:cNvPr id="7" name="Picture 6" descr="A picture containing close&#10;&#10;Description automatically generated">
            <a:extLst>
              <a:ext uri="{FF2B5EF4-FFF2-40B4-BE49-F238E27FC236}">
                <a16:creationId xmlns:a16="http://schemas.microsoft.com/office/drawing/2014/main" id="{459A7CFB-868C-D748-A64F-7F86DB8ECD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535184"/>
            <a:ext cx="3312368" cy="49685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9ED2BF0-08C1-7E4C-85A1-E9683ED73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78" y="534262"/>
            <a:ext cx="3726414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4298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3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sz="quarter" idx="14"/>
          </p:nvPr>
        </p:nvSpPr>
        <p:spPr>
          <a:xfrm>
            <a:off x="1547664" y="5851748"/>
            <a:ext cx="5542627" cy="381000"/>
          </a:xfrm>
        </p:spPr>
        <p:txBody>
          <a:bodyPr>
            <a:normAutofit/>
          </a:bodyPr>
          <a:lstStyle/>
          <a:p>
            <a:r>
              <a:rPr lang="en-GB" dirty="0"/>
              <a:t>Detailed view before disassembly operation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123C8AB-6BA6-48A8-CF95-E1A2449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8th HL-LHC Collaboration Meeting – 18</a:t>
            </a:r>
            <a:r>
              <a:rPr lang="en-GB" baseline="30000"/>
              <a:t>th</a:t>
            </a:r>
            <a:r>
              <a:rPr lang="en-GB"/>
              <a:t> October 2018</a:t>
            </a:r>
          </a:p>
        </p:txBody>
      </p:sp>
      <p:pic>
        <p:nvPicPr>
          <p:cNvPr id="4" name="Picture 3" descr="A picture containing indoor&#10;&#10;Description automatically generated">
            <a:extLst>
              <a:ext uri="{FF2B5EF4-FFF2-40B4-BE49-F238E27FC236}">
                <a16:creationId xmlns:a16="http://schemas.microsoft.com/office/drawing/2014/main" id="{6C46AB9B-1AD9-524C-832E-EB4DCD776C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76232"/>
            <a:ext cx="4155926" cy="554123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EAC7090-11C1-4F40-B473-65B5DA2C04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276233"/>
            <a:ext cx="4155926" cy="554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43871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sz="quarter" idx="14"/>
          </p:nvPr>
        </p:nvSpPr>
        <p:spPr>
          <a:xfrm>
            <a:off x="613549" y="5652224"/>
            <a:ext cx="7918450" cy="381000"/>
          </a:xfrm>
        </p:spPr>
        <p:txBody>
          <a:bodyPr>
            <a:normAutofit/>
          </a:bodyPr>
          <a:lstStyle/>
          <a:p>
            <a:r>
              <a:rPr lang="en-GB" dirty="0"/>
              <a:t>Outer Dipole disassembly: 1/3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123C8AB-6BA6-48A8-CF95-E1A2449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8th HL-LHC Collaboration Meeting – 18</a:t>
            </a:r>
            <a:r>
              <a:rPr lang="en-GB" baseline="30000"/>
              <a:t>th</a:t>
            </a:r>
            <a:r>
              <a:rPr lang="en-GB"/>
              <a:t> October 2018</a:t>
            </a:r>
          </a:p>
        </p:txBody>
      </p:sp>
      <p:pic>
        <p:nvPicPr>
          <p:cNvPr id="13" name="Picture 12" descr="A group of people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28BD762F-C3DD-1F41-A597-2E803B85F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332656"/>
            <a:ext cx="3340100" cy="2222500"/>
          </a:xfrm>
          <a:prstGeom prst="rect">
            <a:avLst/>
          </a:prstGeom>
        </p:spPr>
      </p:pic>
      <p:pic>
        <p:nvPicPr>
          <p:cNvPr id="14" name="Picture 13" descr="A picture containing indoor, tiled&#10;&#10;Description automatically generated">
            <a:extLst>
              <a:ext uri="{FF2B5EF4-FFF2-40B4-BE49-F238E27FC236}">
                <a16:creationId xmlns:a16="http://schemas.microsoft.com/office/drawing/2014/main" id="{67F68002-40F7-084E-8469-94513A3E9B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7984" y="332656"/>
            <a:ext cx="3340100" cy="2222500"/>
          </a:xfrm>
          <a:prstGeom prst="rect">
            <a:avLst/>
          </a:prstGeom>
        </p:spPr>
      </p:pic>
      <p:pic>
        <p:nvPicPr>
          <p:cNvPr id="16" name="Picture 15" descr="A picture containing indoor, close, silver&#10;&#10;Description automatically generated">
            <a:extLst>
              <a:ext uri="{FF2B5EF4-FFF2-40B4-BE49-F238E27FC236}">
                <a16:creationId xmlns:a16="http://schemas.microsoft.com/office/drawing/2014/main" id="{4FB5C8B2-AD39-3444-82A8-73CFAC80CC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84" y="2992440"/>
            <a:ext cx="3340100" cy="2222500"/>
          </a:xfrm>
          <a:prstGeom prst="rect">
            <a:avLst/>
          </a:prstGeom>
        </p:spPr>
      </p:pic>
      <p:pic>
        <p:nvPicPr>
          <p:cNvPr id="18" name="Picture 17" descr="A picture containing indoor, close, silver&#10;&#10;Description automatically generated">
            <a:extLst>
              <a:ext uri="{FF2B5EF4-FFF2-40B4-BE49-F238E27FC236}">
                <a16:creationId xmlns:a16="http://schemas.microsoft.com/office/drawing/2014/main" id="{63FDBF0B-99E3-094D-B439-901580D47F1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0906" y="2992440"/>
            <a:ext cx="3340100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566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wo people working on a machine&#10;&#10;Description automatically generated with low confidence">
            <a:extLst>
              <a:ext uri="{FF2B5EF4-FFF2-40B4-BE49-F238E27FC236}">
                <a16:creationId xmlns:a16="http://schemas.microsoft.com/office/drawing/2014/main" id="{3944C844-76DC-9E45-BDC8-F4DE79B1F4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03" b="19162"/>
          <a:stretch/>
        </p:blipFill>
        <p:spPr>
          <a:xfrm>
            <a:off x="589539" y="980728"/>
            <a:ext cx="7920000" cy="4114800"/>
          </a:xfrm>
          <a:prstGeom prst="rect">
            <a:avLst/>
          </a:prstGeom>
          <a:noFill/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5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sz="quarter" idx="14"/>
          </p:nvPr>
        </p:nvSpPr>
        <p:spPr>
          <a:xfrm>
            <a:off x="702284" y="5308133"/>
            <a:ext cx="7918450" cy="381000"/>
          </a:xfrm>
        </p:spPr>
        <p:txBody>
          <a:bodyPr>
            <a:normAutofit/>
          </a:bodyPr>
          <a:lstStyle/>
          <a:p>
            <a:r>
              <a:rPr lang="en-GB" dirty="0"/>
              <a:t>Outer Dipole disassembly: 2/3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123C8AB-6BA6-48A8-CF95-E1A2449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8th HL-LHC Collaboration Meeting – 18</a:t>
            </a:r>
            <a:r>
              <a:rPr lang="en-GB" baseline="30000"/>
              <a:t>th</a:t>
            </a:r>
            <a:r>
              <a:rPr lang="en-GB"/>
              <a:t> October 2018</a:t>
            </a:r>
          </a:p>
        </p:txBody>
      </p:sp>
    </p:spTree>
    <p:extLst>
      <p:ext uri="{BB962C8B-B14F-4D97-AF65-F5344CB8AC3E}">
        <p14:creationId xmlns:p14="http://schemas.microsoft.com/office/powerpoint/2010/main" val="3516428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6</a:t>
            </a:fld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sz="quarter" idx="14"/>
          </p:nvPr>
        </p:nvSpPr>
        <p:spPr>
          <a:xfrm>
            <a:off x="702284" y="5308133"/>
            <a:ext cx="7918450" cy="381000"/>
          </a:xfrm>
        </p:spPr>
        <p:txBody>
          <a:bodyPr>
            <a:normAutofit/>
          </a:bodyPr>
          <a:lstStyle/>
          <a:p>
            <a:r>
              <a:rPr lang="en-GB" dirty="0"/>
              <a:t>Outer Dipole disassembly: 3/3</a:t>
            </a:r>
          </a:p>
        </p:txBody>
      </p:sp>
      <p:sp>
        <p:nvSpPr>
          <p:cNvPr id="12" name="Footer Placeholder 5">
            <a:extLst>
              <a:ext uri="{FF2B5EF4-FFF2-40B4-BE49-F238E27FC236}">
                <a16:creationId xmlns:a16="http://schemas.microsoft.com/office/drawing/2014/main" id="{C123C8AB-6BA6-48A8-CF95-E1A24499FE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439628" y="6356350"/>
            <a:ext cx="6092371" cy="360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8th HL-LHC Collaboration Meeting – 18</a:t>
            </a:r>
            <a:r>
              <a:rPr lang="en-GB" baseline="30000"/>
              <a:t>th</a:t>
            </a:r>
            <a:r>
              <a:rPr lang="en-GB"/>
              <a:t> October 2018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EAD467-1A35-CC41-AC6E-B5FCE139E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7325" y="415281"/>
            <a:ext cx="3473010" cy="4630680"/>
          </a:xfrm>
          <a:prstGeom prst="rect">
            <a:avLst/>
          </a:prstGeom>
        </p:spPr>
      </p:pic>
      <p:pic>
        <p:nvPicPr>
          <p:cNvPr id="8" name="Picture 7" descr="A guitar leaning against a wall&#10;&#10;Description automatically generated with medium confidence">
            <a:extLst>
              <a:ext uri="{FF2B5EF4-FFF2-40B4-BE49-F238E27FC236}">
                <a16:creationId xmlns:a16="http://schemas.microsoft.com/office/drawing/2014/main" id="{17B1F5B3-EB3F-E948-8FDE-BE252F0E5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66159" y="401311"/>
            <a:ext cx="3478249" cy="4637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551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Microsoft Macintosh PowerPoint</Application>
  <PresentationFormat>On-screen Show (4:3)</PresentationFormat>
  <Paragraphs>22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Thème Office</vt:lpstr>
      <vt:lpstr>MCBXFB02b collaring shoe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2016-04-21T14:50:33Z</dcterms:created>
  <dcterms:modified xsi:type="dcterms:W3CDTF">2023-01-16T14:04:55Z</dcterms:modified>
</cp:coreProperties>
</file>