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Layouts/slideLayout.xml" ContentType="application/vnd.openxmlformats-officedocument.presentationml.slideLayout+xml"/>
  <Override PartName="/ppt/slideLayouts/slideMasters/slideMaster.xml" ContentType="application/vnd.openxmlformats-officedocument.presentationml.slideMaster+xml"/>
  <Override PartName="/ppt/slideLayouts/slideMasters/theme/theme.xml" ContentType="application/vnd.openxmlformats-officedocument.theme+xml"/>
  <Override PartName="/ppt/slides/slide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00815e2714da42da" Type="http://schemas.openxmlformats.org/officeDocument/2006/relationships/officeDocument" Target="ppt/presentation.xml"/></Relationships>
</file>

<file path=ppt/presentation.xml><?xml version="1.0" encoding="utf-8"?>
<p:presentation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10024"/>
    <p:sldId id="257" r:id="R10025"/>
    <p:sldId id="258" r:id="R10026"/>
    <p:sldId id="259" r:id="R10027"/>
    <p:sldId id="260" r:id="R10028"/>
    <p:sldId id="261" r:id="R10029"/>
    <p:sldId id="262" r:id="R10030"/>
    <p:sldId id="263" r:id="R10031"/>
    <p:sldId id="264" r:id="R10032"/>
    <p:sldId id="265" r:id="R10033"/>
    <p:sldId id="266" r:id="R10034"/>
    <p:sldId id="267" r:id="R10035"/>
    <p:sldId id="268" r:id="R10036"/>
    <p:sldId id="269" r:id="R10037"/>
    <p:sldId id="270" r:id="R10038"/>
    <p:sldId id="271" r:id="R10039"/>
    <p:sldId id="272" r:id="R10040"/>
    <p:sldId id="273" r:id="R10041"/>
    <p:sldId id="274" r:id="R10042"/>
    <p:sldId id="275" r:id="R10043"/>
    <p:sldId id="276" r:id="R10044"/>
    <p:sldId id="277" r:id="R10045"/>
    <p:sldId id="278" r:id="R10046"/>
    <p:sldId id="279" r:id="R10047"/>
    <p:sldId id="280" r:id="R10048"/>
    <p:sldId id="281" r:id="R10049"/>
    <p:sldId id="282" r:id="R10050"/>
    <p:sldId id="283" r:id="R10051"/>
    <p:sldId id="284" r:id="R10052"/>
    <p:sldId id="285" r:id="R10053"/>
    <p:sldId id="286" r:id="R10054"/>
  </p:sldIdLst>
  <p:sldSz cx="4608004" cy="3456000" type="custom"/>
  <p:notesSz cx="4608004" cy="3456000"/>
  <p:defaultTextStyle/>
</p:presentation>
</file>

<file path=ppt/_rels/presentation.xml.rels><?xml version="1.0" encoding="UTF-8"?><Relationships xmlns="http://schemas.openxmlformats.org/package/2006/relationships"><Relationship Id="rId1" Type="http://schemas.openxmlformats.org/officeDocument/2006/relationships/slideMaster" Target="slideLayouts/slideMasters/slideMaster.xml"/><Relationship Id="rId3" Type="http://schemas.openxmlformats.org/officeDocument/2006/relationships/theme" Target="slideLayouts/slideMasters/theme/theme.xml"/><Relationship Id="R10024" Type="http://schemas.openxmlformats.org/officeDocument/2006/relationships/slide" Target="slides/slide.xml"/><Relationship Id="R10025" Type="http://schemas.openxmlformats.org/officeDocument/2006/relationships/slide" Target="slides/slide2.xml"/><Relationship Id="R10026" Type="http://schemas.openxmlformats.org/officeDocument/2006/relationships/slide" Target="slides/slide3.xml"/><Relationship Id="R10027" Type="http://schemas.openxmlformats.org/officeDocument/2006/relationships/slide" Target="slides/slide4.xml"/><Relationship Id="R10028" Type="http://schemas.openxmlformats.org/officeDocument/2006/relationships/slide" Target="slides/slide5.xml"/><Relationship Id="R10029" Type="http://schemas.openxmlformats.org/officeDocument/2006/relationships/slide" Target="slides/slide6.xml"/><Relationship Id="R10030" Type="http://schemas.openxmlformats.org/officeDocument/2006/relationships/slide" Target="slides/slide7.xml"/><Relationship Id="R10031" Type="http://schemas.openxmlformats.org/officeDocument/2006/relationships/slide" Target="slides/slide8.xml"/><Relationship Id="R10032" Type="http://schemas.openxmlformats.org/officeDocument/2006/relationships/slide" Target="slides/slide9.xml"/><Relationship Id="R10033" Type="http://schemas.openxmlformats.org/officeDocument/2006/relationships/slide" Target="slides/slide10.xml"/><Relationship Id="R10034" Type="http://schemas.openxmlformats.org/officeDocument/2006/relationships/slide" Target="slides/slide11.xml"/><Relationship Id="R10035" Type="http://schemas.openxmlformats.org/officeDocument/2006/relationships/slide" Target="slides/slide12.xml"/><Relationship Id="R10036" Type="http://schemas.openxmlformats.org/officeDocument/2006/relationships/slide" Target="slides/slide13.xml"/><Relationship Id="R10037" Type="http://schemas.openxmlformats.org/officeDocument/2006/relationships/slide" Target="slides/slide14.xml"/><Relationship Id="R10038" Type="http://schemas.openxmlformats.org/officeDocument/2006/relationships/slide" Target="slides/slide15.xml"/><Relationship Id="R10039" Type="http://schemas.openxmlformats.org/officeDocument/2006/relationships/slide" Target="slides/slide16.xml"/><Relationship Id="R10040" Type="http://schemas.openxmlformats.org/officeDocument/2006/relationships/slide" Target="slides/slide17.xml"/><Relationship Id="R10041" Type="http://schemas.openxmlformats.org/officeDocument/2006/relationships/slide" Target="slides/slide18.xml"/><Relationship Id="R10042" Type="http://schemas.openxmlformats.org/officeDocument/2006/relationships/slide" Target="slides/slide19.xml"/><Relationship Id="R10043" Type="http://schemas.openxmlformats.org/officeDocument/2006/relationships/slide" Target="slides/slide20.xml"/><Relationship Id="R10044" Type="http://schemas.openxmlformats.org/officeDocument/2006/relationships/slide" Target="slides/slide21.xml"/><Relationship Id="R10045" Type="http://schemas.openxmlformats.org/officeDocument/2006/relationships/slide" Target="slides/slide22.xml"/><Relationship Id="R10046" Type="http://schemas.openxmlformats.org/officeDocument/2006/relationships/slide" Target="slides/slide23.xml"/><Relationship Id="R10047" Type="http://schemas.openxmlformats.org/officeDocument/2006/relationships/slide" Target="slides/slide24.xml"/><Relationship Id="R10048" Type="http://schemas.openxmlformats.org/officeDocument/2006/relationships/slide" Target="slides/slide25.xml"/><Relationship Id="R10049" Type="http://schemas.openxmlformats.org/officeDocument/2006/relationships/slide" Target="slides/slide26.xml"/><Relationship Id="R10050" Type="http://schemas.openxmlformats.org/officeDocument/2006/relationships/slide" Target="slides/slide27.xml"/><Relationship Id="R10051" Type="http://schemas.openxmlformats.org/officeDocument/2006/relationships/slide" Target="slides/slide28.xml"/><Relationship Id="R10052" Type="http://schemas.openxmlformats.org/officeDocument/2006/relationships/slide" Target="slides/slide29.xml"/><Relationship Id="R10053" Type="http://schemas.openxmlformats.org/officeDocument/2006/relationships/slide" Target="slides/slide30.xml"/><Relationship Id="R10054" Type="http://schemas.openxmlformats.org/officeDocument/2006/relationships/slide" Target="slides/slide31.xml"/></Relationships>
</file>

<file path=ppt/slideLayouts/_rels/slideLayout.xml.rels><?xml version="1.0" encoding="UTF-8"?><Relationships xmlns="http://schemas.openxmlformats.org/package/2006/relationships"><Relationship Id="rId1" Type="http://schemas.openxmlformats.org/officeDocument/2006/relationships/slideMaster" Target="slideMasters/slideMaster.xml"/></Relationships>
</file>

<file path=ppt/slideLayouts/slideLayout.xml><?xml version="1.0" encoding="utf-8"?>
<p:sldLayout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</p:spTree>
  </p:cSld>
  <p:clrMapOvr>
    <a:masterClrMapping xmlns:a="http://schemas.openxmlformats.org/drawingml/2006/main"/>
  </p:clrMapOvr>
</p:sldLayout>
</file>

<file path=ppt/slideLayouts/slideMasters/_rels/slideMaster.xml.rels><?xml version="1.0" encoding="UTF-8"?><Relationships xmlns="http://schemas.openxmlformats.org/package/2006/relationships"><Relationship Id="rId1" Type="http://schemas.openxmlformats.org/officeDocument/2006/relationships/slideLayout" Target="../slideLayout.xml"/><Relationship Id="rId3" Type="http://schemas.openxmlformats.org/officeDocument/2006/relationships/theme" Target="theme/theme.xml"/></Relationships>
</file>

<file path=ppt/slideLayouts/slideMasters/slideMaster.xml><?xml version="1.0" encoding="utf-8"?>
<p:sldMaster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xmlns:r="http://schemas.openxmlformats.org/officeDocument/2006/relationships" id="2147483649" r:id="rId1"/>
  </p:sldLayoutIdLst>
  <p:txStyles>
    <p:titleStyle/>
    <p:bodyStyle/>
    <p:otherStyle/>
  </p:txStyles>
</p:sldMaster>
</file>

<file path=ppt/slideLayouts/slideMasters/theme/theme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slides/_rels/slide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1" Type="http://schemas.openxmlformats.org/officeDocument/2006/relationships/image" Target="../media/image101.png"/><Relationship Id="rId103" Type="http://schemas.openxmlformats.org/officeDocument/2006/relationships/image" Target="../media/image103.png"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584" Type="http://schemas.openxmlformats.org/officeDocument/2006/relationships/image" Target="../media/image101.png"/><Relationship Id="rId1586" Type="http://schemas.openxmlformats.org/officeDocument/2006/relationships/image" Target="../media/image103.png"/><Relationship Id="rId1587" Type="http://schemas.openxmlformats.org/officeDocument/2006/relationships/image" Target="../media/image1587.png"/><Relationship Id="rId1588" Type="http://schemas.openxmlformats.org/officeDocument/2006/relationships/image" Target="../media/image1588.png"/><Relationship Id="rId1589" Type="http://schemas.openxmlformats.org/officeDocument/2006/relationships/image" Target="../media/image1589.png"/><Relationship Id="rId1590" Type="http://schemas.openxmlformats.org/officeDocument/2006/relationships/image" Target="../media/image961.png"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858" Type="http://schemas.openxmlformats.org/officeDocument/2006/relationships/image" Target="../media/image101.png"/><Relationship Id="rId1860" Type="http://schemas.openxmlformats.org/officeDocument/2006/relationships/image" Target="../media/image103.png"/><Relationship Id="rId1861" Type="http://schemas.openxmlformats.org/officeDocument/2006/relationships/image" Target="../media/image1861.png"/><Relationship Id="rId1862" Type="http://schemas.openxmlformats.org/officeDocument/2006/relationships/image" Target="../media/image1862.png"/><Relationship Id="rId1863" Type="http://schemas.openxmlformats.org/officeDocument/2006/relationships/image" Target="../media/image1863.png"/><Relationship Id="rId1864" Type="http://schemas.openxmlformats.org/officeDocument/2006/relationships/image" Target="../media/image1864.png"/><Relationship Id="rId1865" Type="http://schemas.openxmlformats.org/officeDocument/2006/relationships/image" Target="../media/image1865.png"/><Relationship Id="rId1866" Type="http://schemas.openxmlformats.org/officeDocument/2006/relationships/image" Target="../media/image1866.png"/><Relationship Id="rId1867" Type="http://schemas.openxmlformats.org/officeDocument/2006/relationships/image" Target="../media/image1867.png"/><Relationship Id="rId1868" Type="http://schemas.openxmlformats.org/officeDocument/2006/relationships/image" Target="../media/image1868.png"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192" Type="http://schemas.openxmlformats.org/officeDocument/2006/relationships/image" Target="../media/image101.png"/><Relationship Id="rId2194" Type="http://schemas.openxmlformats.org/officeDocument/2006/relationships/image" Target="../media/image103.png"/><Relationship Id="rId2195" Type="http://schemas.openxmlformats.org/officeDocument/2006/relationships/image" Target="../media/image2195.png"/></Relationships>
</file>

<file path=ppt/slides/_rels/slide1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491" Type="http://schemas.openxmlformats.org/officeDocument/2006/relationships/image" Target="../media/image2491.png"/></Relationships>
</file>

<file path=ppt/slides/_rels/slide1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539" Type="http://schemas.openxmlformats.org/officeDocument/2006/relationships/image" Target="../media/image101.png"/><Relationship Id="rId2541" Type="http://schemas.openxmlformats.org/officeDocument/2006/relationships/image" Target="../media/image103.png"/><Relationship Id="rId2542" Type="http://schemas.openxmlformats.org/officeDocument/2006/relationships/image" Target="../media/image2542.png"/><Relationship Id="rId2543" Type="http://schemas.openxmlformats.org/officeDocument/2006/relationships/image" Target="../media/image2543.png"/><Relationship Id="rId2544" Type="http://schemas.openxmlformats.org/officeDocument/2006/relationships/image" Target="../media/image2544.png"/><Relationship Id="rId2545" Type="http://schemas.openxmlformats.org/officeDocument/2006/relationships/image" Target="../media/image2545.png"/></Relationships>
</file>

<file path=ppt/slides/_rels/slide1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792" Type="http://schemas.openxmlformats.org/officeDocument/2006/relationships/image" Target="../media/image101.png"/><Relationship Id="rId2794" Type="http://schemas.openxmlformats.org/officeDocument/2006/relationships/image" Target="../media/image103.png"/><Relationship Id="rId2795" Type="http://schemas.openxmlformats.org/officeDocument/2006/relationships/image" Target="../media/image2795.png"/></Relationships>
</file>

<file path=ppt/slides/_rels/slide1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893" Type="http://schemas.openxmlformats.org/officeDocument/2006/relationships/image" Target="../media/image101.png"/><Relationship Id="rId2895" Type="http://schemas.openxmlformats.org/officeDocument/2006/relationships/image" Target="../media/image103.png"/><Relationship Id="rId2896" Type="http://schemas.openxmlformats.org/officeDocument/2006/relationships/image" Target="../media/image2896.png"/><Relationship Id="rId2897" Type="http://schemas.openxmlformats.org/officeDocument/2006/relationships/image" Target="../media/image2897.png"/><Relationship Id="rId2898" Type="http://schemas.openxmlformats.org/officeDocument/2006/relationships/image" Target="../media/image2898.png"/><Relationship Id="rId2899" Type="http://schemas.openxmlformats.org/officeDocument/2006/relationships/image" Target="../media/image2899.png"/><Relationship Id="rId2900" Type="http://schemas.openxmlformats.org/officeDocument/2006/relationships/image" Target="../media/image2900.png"/></Relationships>
</file>

<file path=ppt/slides/_rels/slide1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151" Type="http://schemas.openxmlformats.org/officeDocument/2006/relationships/image" Target="../media/image101.png"/><Relationship Id="rId3153" Type="http://schemas.openxmlformats.org/officeDocument/2006/relationships/image" Target="../media/image103.png"/><Relationship Id="rId3154" Type="http://schemas.openxmlformats.org/officeDocument/2006/relationships/image" Target="../media/image3154.png"/></Relationships>
</file>

<file path=ppt/slides/_rels/slide1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295" Type="http://schemas.openxmlformats.org/officeDocument/2006/relationships/image" Target="../media/image101.png"/><Relationship Id="rId3297" Type="http://schemas.openxmlformats.org/officeDocument/2006/relationships/image" Target="../media/image103.png"/><Relationship Id="rId3298" Type="http://schemas.openxmlformats.org/officeDocument/2006/relationships/image" Target="../media/image3298.png"/></Relationships>
</file>

<file path=ppt/slides/_rels/slide1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483" Type="http://schemas.openxmlformats.org/officeDocument/2006/relationships/image" Target="../media/image101.png"/><Relationship Id="rId3485" Type="http://schemas.openxmlformats.org/officeDocument/2006/relationships/image" Target="../media/image103.png"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97" Type="http://schemas.openxmlformats.org/officeDocument/2006/relationships/image" Target="../media/image101.png"/><Relationship Id="rId199" Type="http://schemas.openxmlformats.org/officeDocument/2006/relationships/image" Target="../media/image103.png"/><Relationship Id="rId200" Type="http://schemas.openxmlformats.org/officeDocument/2006/relationships/image" Target="../media/image200.png"/></Relationships>
</file>

<file path=ppt/slides/_rels/slide20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7658" Type="http://schemas.openxmlformats.org/officeDocument/2006/relationships/image" Target="../media/image101.png"/><Relationship Id="rId7660" Type="http://schemas.openxmlformats.org/officeDocument/2006/relationships/image" Target="../media/image103.png"/><Relationship Id="rId7661" Type="http://schemas.openxmlformats.org/officeDocument/2006/relationships/image" Target="../media/image7661.png"/></Relationships>
</file>

<file path=ppt/slides/_rels/slide21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7779" Type="http://schemas.openxmlformats.org/officeDocument/2006/relationships/image" Target="../media/image101.png"/><Relationship Id="rId7781" Type="http://schemas.openxmlformats.org/officeDocument/2006/relationships/image" Target="../media/image103.png"/><Relationship Id="rId7782" Type="http://schemas.openxmlformats.org/officeDocument/2006/relationships/image" Target="../media/image7782.png"/><Relationship Id="rId7783" Type="http://schemas.openxmlformats.org/officeDocument/2006/relationships/image" Target="../media/image7783.png"/></Relationships>
</file>

<file path=ppt/slides/_rels/slide2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7860" Type="http://schemas.openxmlformats.org/officeDocument/2006/relationships/image" Target="../media/image101.png"/><Relationship Id="rId7862" Type="http://schemas.openxmlformats.org/officeDocument/2006/relationships/image" Target="../media/image103.png"/><Relationship Id="rId7863" Type="http://schemas.openxmlformats.org/officeDocument/2006/relationships/image" Target="../media/image7863.png"/></Relationships>
</file>

<file path=ppt/slides/_rels/slide2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7963" Type="http://schemas.openxmlformats.org/officeDocument/2006/relationships/image" Target="../media/image101.png"/><Relationship Id="rId7965" Type="http://schemas.openxmlformats.org/officeDocument/2006/relationships/image" Target="../media/image103.png"/></Relationships>
</file>

<file path=ppt/slides/_rels/slide2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8017" Type="http://schemas.openxmlformats.org/officeDocument/2006/relationships/image" Target="../media/image101.png"/><Relationship Id="rId8019" Type="http://schemas.openxmlformats.org/officeDocument/2006/relationships/image" Target="../media/image103.png"/></Relationships>
</file>

<file path=ppt/slides/_rels/slide2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8359" Type="http://schemas.openxmlformats.org/officeDocument/2006/relationships/image" Target="../media/image101.png"/><Relationship Id="rId8361" Type="http://schemas.openxmlformats.org/officeDocument/2006/relationships/image" Target="../media/image103.png"/></Relationships>
</file>

<file path=ppt/slides/_rels/slide2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8569" Type="http://schemas.openxmlformats.org/officeDocument/2006/relationships/image" Target="../media/image101.png"/><Relationship Id="rId8571" Type="http://schemas.openxmlformats.org/officeDocument/2006/relationships/image" Target="../media/image103.png"/><Relationship Id="rId8572" Type="http://schemas.openxmlformats.org/officeDocument/2006/relationships/image" Target="../media/image8572.png"/></Relationships>
</file>

<file path=ppt/slides/_rels/slide2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8646" Type="http://schemas.openxmlformats.org/officeDocument/2006/relationships/image" Target="../media/image101.png"/><Relationship Id="rId8648" Type="http://schemas.openxmlformats.org/officeDocument/2006/relationships/image" Target="../media/image103.png"/><Relationship Id="rId8649" Type="http://schemas.openxmlformats.org/officeDocument/2006/relationships/image" Target="../media/image8649.png"/></Relationships>
</file>

<file path=ppt/slides/_rels/slide2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8708" Type="http://schemas.openxmlformats.org/officeDocument/2006/relationships/image" Target="../media/image101.png"/><Relationship Id="rId8710" Type="http://schemas.openxmlformats.org/officeDocument/2006/relationships/image" Target="../media/image103.png"/><Relationship Id="rId8711" Type="http://schemas.openxmlformats.org/officeDocument/2006/relationships/image" Target="../media/image8711.png"/></Relationships>
</file>

<file path=ppt/slides/_rels/slide2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8797" Type="http://schemas.openxmlformats.org/officeDocument/2006/relationships/image" Target="../media/image101.png"/><Relationship Id="rId8799" Type="http://schemas.openxmlformats.org/officeDocument/2006/relationships/image" Target="../media/image103.png"/><Relationship Id="rId8800" Type="http://schemas.openxmlformats.org/officeDocument/2006/relationships/image" Target="../media/image8800.png"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75" Type="http://schemas.openxmlformats.org/officeDocument/2006/relationships/image" Target="../media/image101.png"/><Relationship Id="rId377" Type="http://schemas.openxmlformats.org/officeDocument/2006/relationships/image" Target="../media/image103.png"/><Relationship Id="rId378" Type="http://schemas.openxmlformats.org/officeDocument/2006/relationships/image" Target="../media/image378.png"/></Relationships>
</file>

<file path=ppt/slides/_rels/slide30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8866" Type="http://schemas.openxmlformats.org/officeDocument/2006/relationships/image" Target="../media/image101.png"/><Relationship Id="rId8868" Type="http://schemas.openxmlformats.org/officeDocument/2006/relationships/image" Target="../media/image103.png"/><Relationship Id="rId8869" Type="http://schemas.openxmlformats.org/officeDocument/2006/relationships/image" Target="../media/image8869.png"/></Relationships>
</file>

<file path=ppt/slides/_rels/slide31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8939" Type="http://schemas.openxmlformats.org/officeDocument/2006/relationships/image" Target="../media/image101.png"/><Relationship Id="rId8941" Type="http://schemas.openxmlformats.org/officeDocument/2006/relationships/image" Target="../media/image103.png"/><Relationship Id="rId8942" Type="http://schemas.openxmlformats.org/officeDocument/2006/relationships/image" Target="../media/image8942.png"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546" Type="http://schemas.openxmlformats.org/officeDocument/2006/relationships/image" Target="../media/image101.png"/><Relationship Id="rId548" Type="http://schemas.openxmlformats.org/officeDocument/2006/relationships/image" Target="../media/image103.png"/><Relationship Id="rId549" Type="http://schemas.openxmlformats.org/officeDocument/2006/relationships/image" Target="../media/image549.png"/><Relationship Id="rId550" Type="http://schemas.openxmlformats.org/officeDocument/2006/relationships/image" Target="../media/image550.png"/><Relationship Id="rId551" Type="http://schemas.openxmlformats.org/officeDocument/2006/relationships/image" Target="../media/image551.png"/><Relationship Id="rId552" Type="http://schemas.openxmlformats.org/officeDocument/2006/relationships/image" Target="../media/image552.png"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787" Type="http://schemas.openxmlformats.org/officeDocument/2006/relationships/image" Target="../media/image101.png"/><Relationship Id="rId789" Type="http://schemas.openxmlformats.org/officeDocument/2006/relationships/image" Target="../media/image103.png"/><Relationship Id="rId790" Type="http://schemas.openxmlformats.org/officeDocument/2006/relationships/image" Target="../media/image790.png"/><Relationship Id="rId791" Type="http://schemas.openxmlformats.org/officeDocument/2006/relationships/image" Target="../media/image791.png"/><Relationship Id="rId792" Type="http://schemas.openxmlformats.org/officeDocument/2006/relationships/image" Target="../media/image792.png"/><Relationship Id="rId793" Type="http://schemas.openxmlformats.org/officeDocument/2006/relationships/image" Target="../media/image793.png"/><Relationship Id="rId794" Type="http://schemas.openxmlformats.org/officeDocument/2006/relationships/image" Target="../media/image794.png"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958" Type="http://schemas.openxmlformats.org/officeDocument/2006/relationships/image" Target="../media/image101.png"/><Relationship Id="rId960" Type="http://schemas.openxmlformats.org/officeDocument/2006/relationships/image" Target="../media/image103.png"/><Relationship Id="rId961" Type="http://schemas.openxmlformats.org/officeDocument/2006/relationships/image" Target="../media/image961.png"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32" Type="http://schemas.openxmlformats.org/officeDocument/2006/relationships/image" Target="../media/image101.png"/><Relationship Id="rId1034" Type="http://schemas.openxmlformats.org/officeDocument/2006/relationships/image" Target="../media/image103.png"/><Relationship Id="rId1035" Type="http://schemas.openxmlformats.org/officeDocument/2006/relationships/image" Target="../media/image1035.png"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101" Type="http://schemas.openxmlformats.org/officeDocument/2006/relationships/image" Target="../media/image101.png"/><Relationship Id="rId1103" Type="http://schemas.openxmlformats.org/officeDocument/2006/relationships/image" Target="../media/image103.png"/><Relationship Id="rId1104" Type="http://schemas.openxmlformats.org/officeDocument/2006/relationships/image" Target="../media/image1104.png"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255" Type="http://schemas.openxmlformats.org/officeDocument/2006/relationships/image" Target="../media/image101.png"/><Relationship Id="rId1257" Type="http://schemas.openxmlformats.org/officeDocument/2006/relationships/image" Target="../media/image103.png"/><Relationship Id="rId1258" Type="http://schemas.openxmlformats.org/officeDocument/2006/relationships/image" Target="../media/image1258.png"/><Relationship Id="rId1259" Type="http://schemas.openxmlformats.org/officeDocument/2006/relationships/image" Target="../media/image1259.png"/><Relationship Id="rId1260" Type="http://schemas.openxmlformats.org/officeDocument/2006/relationships/image" Target="../media/image1260.png"/></Relationships>
</file>

<file path=ppt/slides/slide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00" name="Freeform 100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1" name="Picture 101"/>
          <p:cNvPicPr>
            <a:picLocks noChangeAspect="0" noChangeArrowheads="1"/>
          </p:cNvPicPr>
          <p:nvPr/>
        </p:nvPicPr>
        <p:blipFill>
          <a:blip r:embed="rId1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102" name="Freeform 102"/>
          <p:cNvSpPr/>
          <p:nvPr/>
        </p:nvSpPr>
        <p:spPr>
          <a:xfrm rot="0" flipH="0" flipV="0">
            <a:off x="262181" y="1655978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3" name="Picture 103"/>
          <p:cNvPicPr>
            <a:picLocks noChangeAspect="0" noChangeArrowheads="1"/>
          </p:cNvPicPr>
          <p:nvPr/>
        </p:nvPicPr>
        <p:blipFill>
          <a:blip r:embed="rId1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sp>
        <p:nvSpPr>
          <p:cNvPr id="104" name="Freeform 104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" name="Freeform 105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" name="Freeform 106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" name="Freeform 107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Rectangle 108"/>
          <p:cNvSpPr/>
          <p:nvPr/>
        </p:nvSpPr>
        <p:spPr>
          <a:xfrm rot="0" flipH="0" flipV="0">
            <a:off x="423773" y="1424773"/>
            <a:ext cx="2723084" cy="194148"/>
          </a:xfrm>
          <a:prstGeom prst="rect">
            <a:avLst/>
          </a:prstGeom>
        </p:spPr>
      </p:sp>
      <p:sp>
        <p:nvSpPr>
          <p:cNvPr id="109" name="Freeform 109"/>
          <p:cNvSpPr/>
          <p:nvPr/>
        </p:nvSpPr>
        <p:spPr>
          <a:xfrm rot="0" flipH="0" flipV="0">
            <a:off x="426324" y="1457131"/>
            <a:ext cx="162155" cy="126444"/>
          </a:xfrm>
          <a:custGeom>
            <a:pathLst>
              <a:path w="11303000" h="8813800">
                <a:moveTo>
                  <a:pt x="11303000" y="0"/>
                </a:moveTo>
                <a:lnTo>
                  <a:pt x="10375900" y="0"/>
                </a:lnTo>
                <a:lnTo>
                  <a:pt x="9220200" y="4165600"/>
                </a:lnTo>
                <a:lnTo>
                  <a:pt x="8712200" y="6045200"/>
                </a:lnTo>
                <a:cubicBezTo>
                  <a:pt x="8547100" y="6654800"/>
                  <a:pt x="8356600" y="7391400"/>
                  <a:pt x="8305800" y="7848600"/>
                </a:cubicBezTo>
                <a:lnTo>
                  <a:pt x="8293100" y="7848600"/>
                </a:lnTo>
                <a:cubicBezTo>
                  <a:pt x="8229600" y="7315200"/>
                  <a:pt x="7950200" y="6223000"/>
                  <a:pt x="7734300" y="5461000"/>
                </a:cubicBezTo>
                <a:lnTo>
                  <a:pt x="6235700" y="0"/>
                </a:lnTo>
                <a:lnTo>
                  <a:pt x="5156200" y="0"/>
                </a:lnTo>
                <a:lnTo>
                  <a:pt x="4064000" y="3937000"/>
                </a:lnTo>
                <a:cubicBezTo>
                  <a:pt x="3975100" y="4241800"/>
                  <a:pt x="3213100" y="7010400"/>
                  <a:pt x="3124200" y="7835900"/>
                </a:cubicBezTo>
                <a:lnTo>
                  <a:pt x="3111500" y="7835900"/>
                </a:lnTo>
                <a:cubicBezTo>
                  <a:pt x="3060700" y="7340600"/>
                  <a:pt x="2743200" y="6108700"/>
                  <a:pt x="2692400" y="5892800"/>
                </a:cubicBezTo>
                <a:lnTo>
                  <a:pt x="2146300" y="3860800"/>
                </a:lnTo>
                <a:lnTo>
                  <a:pt x="1079500" y="0"/>
                </a:lnTo>
                <a:lnTo>
                  <a:pt x="0" y="0"/>
                </a:lnTo>
                <a:lnTo>
                  <a:pt x="2489200" y="8813800"/>
                </a:lnTo>
                <a:lnTo>
                  <a:pt x="3543300" y="8813800"/>
                </a:lnTo>
                <a:lnTo>
                  <a:pt x="4737100" y="4495800"/>
                </a:lnTo>
                <a:cubicBezTo>
                  <a:pt x="5054600" y="3365500"/>
                  <a:pt x="5537200" y="1625600"/>
                  <a:pt x="5613400" y="952500"/>
                </a:cubicBezTo>
                <a:lnTo>
                  <a:pt x="5626100" y="952500"/>
                </a:lnTo>
                <a:cubicBezTo>
                  <a:pt x="5626100" y="965200"/>
                  <a:pt x="5715000" y="1612900"/>
                  <a:pt x="6311900" y="3784600"/>
                </a:cubicBezTo>
                <a:lnTo>
                  <a:pt x="7696200" y="8813800"/>
                </a:lnTo>
                <a:lnTo>
                  <a:pt x="8813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" name="Freeform 110"/>
          <p:cNvSpPr/>
          <p:nvPr/>
        </p:nvSpPr>
        <p:spPr>
          <a:xfrm rot="0" flipH="0" flipV="0">
            <a:off x="605241" y="1457131"/>
            <a:ext cx="63222" cy="126444"/>
          </a:xfrm>
          <a:custGeom>
            <a:pathLst>
              <a:path w="4406900" h="8813800">
                <a:moveTo>
                  <a:pt x="4406900" y="4991100"/>
                </a:moveTo>
                <a:cubicBezTo>
                  <a:pt x="4406900" y="4216400"/>
                  <a:pt x="4241800" y="3048000"/>
                  <a:pt x="2705100" y="3048000"/>
                </a:cubicBezTo>
                <a:cubicBezTo>
                  <a:pt x="1828800" y="3048000"/>
                  <a:pt x="1244600" y="3543300"/>
                  <a:pt x="939800" y="3924300"/>
                </a:cubicBezTo>
                <a:lnTo>
                  <a:pt x="939800" y="0"/>
                </a:lnTo>
                <a:lnTo>
                  <a:pt x="0" y="0"/>
                </a:lnTo>
                <a:lnTo>
                  <a:pt x="0" y="8813800"/>
                </a:lnTo>
                <a:lnTo>
                  <a:pt x="965200" y="8813800"/>
                </a:lnTo>
                <a:lnTo>
                  <a:pt x="965200" y="5651500"/>
                </a:lnTo>
                <a:cubicBezTo>
                  <a:pt x="965200" y="4864100"/>
                  <a:pt x="1258887" y="3810000"/>
                  <a:pt x="2229048" y="3810000"/>
                </a:cubicBezTo>
                <a:cubicBezTo>
                  <a:pt x="3416300" y="3810000"/>
                  <a:pt x="3416300" y="4635500"/>
                  <a:pt x="3416300" y="5080000"/>
                </a:cubicBezTo>
                <a:lnTo>
                  <a:pt x="3416300" y="8813800"/>
                </a:lnTo>
                <a:lnTo>
                  <a:pt x="4406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" name="Freeform 111"/>
          <p:cNvSpPr/>
          <p:nvPr/>
        </p:nvSpPr>
        <p:spPr>
          <a:xfrm rot="0" flipH="0" flipV="0">
            <a:off x="690745" y="1499948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" name="Freeform 112"/>
          <p:cNvSpPr/>
          <p:nvPr/>
        </p:nvSpPr>
        <p:spPr>
          <a:xfrm rot="0" flipH="0" flipV="0">
            <a:off x="771404" y="1479542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" name="Freeform 113"/>
          <p:cNvSpPr/>
          <p:nvPr/>
        </p:nvSpPr>
        <p:spPr>
          <a:xfrm rot="0" flipH="0" flipV="0">
            <a:off x="849857" y="1457131"/>
            <a:ext cx="14757" cy="37532"/>
          </a:xfrm>
          <a:custGeom>
            <a:pathLst>
              <a:path w="1028700" h="2616200">
                <a:moveTo>
                  <a:pt x="1028700" y="1016000"/>
                </a:moveTo>
                <a:lnTo>
                  <a:pt x="1028700" y="0"/>
                </a:lnTo>
                <a:lnTo>
                  <a:pt x="0" y="0"/>
                </a:lnTo>
                <a:lnTo>
                  <a:pt x="0" y="1028700"/>
                </a:lnTo>
                <a:lnTo>
                  <a:pt x="317500" y="1028700"/>
                </a:lnTo>
                <a:lnTo>
                  <a:pt x="0" y="2616200"/>
                </a:lnTo>
                <a:lnTo>
                  <a:pt x="508000" y="2616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" name="Freeform 114"/>
          <p:cNvSpPr/>
          <p:nvPr/>
        </p:nvSpPr>
        <p:spPr>
          <a:xfrm rot="0" flipH="0" flipV="0">
            <a:off x="887025" y="1500130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" name="Freeform 115"/>
          <p:cNvSpPr/>
          <p:nvPr/>
        </p:nvSpPr>
        <p:spPr>
          <a:xfrm rot="0" flipH="0" flipV="0">
            <a:off x="1013160" y="1479542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" name="Freeform 116"/>
          <p:cNvSpPr/>
          <p:nvPr/>
        </p:nvSpPr>
        <p:spPr>
          <a:xfrm rot="0" flipH="0" flipV="0">
            <a:off x="1088334" y="1457131"/>
            <a:ext cx="63222" cy="126444"/>
          </a:xfrm>
          <a:custGeom>
            <a:pathLst>
              <a:path w="4406900" h="8813800">
                <a:moveTo>
                  <a:pt x="4406900" y="4991100"/>
                </a:moveTo>
                <a:cubicBezTo>
                  <a:pt x="4406900" y="4216400"/>
                  <a:pt x="4241800" y="3048000"/>
                  <a:pt x="2705100" y="3048000"/>
                </a:cubicBezTo>
                <a:cubicBezTo>
                  <a:pt x="1828800" y="3048000"/>
                  <a:pt x="1244600" y="3543300"/>
                  <a:pt x="939800" y="3924300"/>
                </a:cubicBezTo>
                <a:lnTo>
                  <a:pt x="939800" y="0"/>
                </a:lnTo>
                <a:lnTo>
                  <a:pt x="0" y="0"/>
                </a:lnTo>
                <a:lnTo>
                  <a:pt x="0" y="8813800"/>
                </a:lnTo>
                <a:lnTo>
                  <a:pt x="965200" y="8813800"/>
                </a:lnTo>
                <a:lnTo>
                  <a:pt x="965200" y="5651500"/>
                </a:lnTo>
                <a:cubicBezTo>
                  <a:pt x="965200" y="4864100"/>
                  <a:pt x="1258887" y="3810000"/>
                  <a:pt x="2229048" y="3810000"/>
                </a:cubicBezTo>
                <a:cubicBezTo>
                  <a:pt x="3416300" y="3810000"/>
                  <a:pt x="3416300" y="4635500"/>
                  <a:pt x="3416300" y="5080000"/>
                </a:cubicBezTo>
                <a:lnTo>
                  <a:pt x="3416300" y="8813800"/>
                </a:lnTo>
                <a:lnTo>
                  <a:pt x="4406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" name="Freeform 117"/>
          <p:cNvSpPr/>
          <p:nvPr/>
        </p:nvSpPr>
        <p:spPr>
          <a:xfrm rot="0" flipH="0" flipV="0">
            <a:off x="1171834" y="1499948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" name="Freeform 118"/>
          <p:cNvSpPr/>
          <p:nvPr/>
        </p:nvSpPr>
        <p:spPr>
          <a:xfrm rot="0" flipH="0" flipV="0">
            <a:off x="1322000" y="1457131"/>
            <a:ext cx="120067" cy="126444"/>
          </a:xfrm>
          <a:custGeom>
            <a:pathLst>
              <a:path w="8369300" h="8813800">
                <a:moveTo>
                  <a:pt x="1447800" y="0"/>
                </a:moveTo>
                <a:lnTo>
                  <a:pt x="0" y="0"/>
                </a:lnTo>
                <a:lnTo>
                  <a:pt x="0" y="8813800"/>
                </a:lnTo>
                <a:lnTo>
                  <a:pt x="977900" y="8813800"/>
                </a:lnTo>
                <a:lnTo>
                  <a:pt x="977900" y="977900"/>
                </a:lnTo>
                <a:lnTo>
                  <a:pt x="990600" y="977900"/>
                </a:lnTo>
                <a:cubicBezTo>
                  <a:pt x="1168400" y="1841500"/>
                  <a:pt x="3225800" y="7277100"/>
                  <a:pt x="3708400" y="8547100"/>
                </a:cubicBezTo>
                <a:lnTo>
                  <a:pt x="4635500" y="8547100"/>
                </a:lnTo>
                <a:cubicBezTo>
                  <a:pt x="5054600" y="7454900"/>
                  <a:pt x="7150100" y="1917700"/>
                  <a:pt x="7378700" y="965200"/>
                </a:cubicBezTo>
                <a:lnTo>
                  <a:pt x="7378700" y="965200"/>
                </a:lnTo>
                <a:lnTo>
                  <a:pt x="7378700" y="8813800"/>
                </a:lnTo>
                <a:lnTo>
                  <a:pt x="8369300" y="8813800"/>
                </a:lnTo>
                <a:lnTo>
                  <a:pt x="8369300" y="0"/>
                </a:lnTo>
                <a:lnTo>
                  <a:pt x="6921500" y="0"/>
                </a:lnTo>
                <a:lnTo>
                  <a:pt x="5473700" y="3911600"/>
                </a:lnTo>
                <a:cubicBezTo>
                  <a:pt x="4813300" y="5689600"/>
                  <a:pt x="4318000" y="7023100"/>
                  <a:pt x="4191000" y="7607300"/>
                </a:cubicBezTo>
                <a:lnTo>
                  <a:pt x="4178300" y="7607300"/>
                </a:lnTo>
                <a:cubicBezTo>
                  <a:pt x="4140200" y="7391400"/>
                  <a:pt x="3975100" y="6921500"/>
                  <a:pt x="3810000" y="6426200"/>
                </a:cubicBezTo>
                <a:cubicBezTo>
                  <a:pt x="3581400" y="5740400"/>
                  <a:pt x="3581400" y="5715000"/>
                  <a:pt x="3378200" y="5194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" name="Freeform 119"/>
          <p:cNvSpPr/>
          <p:nvPr/>
        </p:nvSpPr>
        <p:spPr>
          <a:xfrm rot="0" flipH="0" flipV="0">
            <a:off x="1467484" y="1499948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" name="Freeform 120"/>
          <p:cNvSpPr/>
          <p:nvPr/>
        </p:nvSpPr>
        <p:spPr>
          <a:xfrm rot="0" flipH="0" flipV="0">
            <a:off x="1548143" y="1479542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" name="Freeform 121"/>
          <p:cNvSpPr/>
          <p:nvPr/>
        </p:nvSpPr>
        <p:spPr>
          <a:xfrm rot="0" flipH="0" flipV="0">
            <a:off x="1612567" y="1479542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" name="Freeform 122"/>
          <p:cNvSpPr/>
          <p:nvPr/>
        </p:nvSpPr>
        <p:spPr>
          <a:xfrm rot="0" flipH="0" flipV="0">
            <a:off x="1679724" y="1499948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" name="Freeform 123"/>
          <p:cNvSpPr/>
          <p:nvPr/>
        </p:nvSpPr>
        <p:spPr>
          <a:xfrm rot="0" flipH="0" flipV="0">
            <a:off x="1767215" y="1501041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" name="Freeform 124"/>
          <p:cNvSpPr/>
          <p:nvPr/>
        </p:nvSpPr>
        <p:spPr>
          <a:xfrm rot="0" flipH="0" flipV="0">
            <a:off x="1875585" y="1502681"/>
            <a:ext cx="115877" cy="80895"/>
          </a:xfrm>
          <a:custGeom>
            <a:pathLst>
              <a:path w="8077200" h="5638800">
                <a:moveTo>
                  <a:pt x="8077200" y="0"/>
                </a:moveTo>
                <a:lnTo>
                  <a:pt x="7150100" y="0"/>
                </a:lnTo>
                <a:lnTo>
                  <a:pt x="6388100" y="2578100"/>
                </a:lnTo>
                <a:cubicBezTo>
                  <a:pt x="6210300" y="3187700"/>
                  <a:pt x="5854700" y="4381500"/>
                  <a:pt x="5803900" y="4927600"/>
                </a:cubicBezTo>
                <a:lnTo>
                  <a:pt x="5791200" y="4927600"/>
                </a:lnTo>
                <a:cubicBezTo>
                  <a:pt x="5753100" y="4622800"/>
                  <a:pt x="5549900" y="3771900"/>
                  <a:pt x="5283200" y="2870200"/>
                </a:cubicBezTo>
                <a:lnTo>
                  <a:pt x="4445000" y="0"/>
                </a:lnTo>
                <a:lnTo>
                  <a:pt x="3568700" y="0"/>
                </a:lnTo>
                <a:lnTo>
                  <a:pt x="2844800" y="2489200"/>
                </a:lnTo>
                <a:cubicBezTo>
                  <a:pt x="2616200" y="3276600"/>
                  <a:pt x="2311400" y="4368800"/>
                  <a:pt x="2273300" y="4902200"/>
                </a:cubicBezTo>
                <a:lnTo>
                  <a:pt x="2260600" y="4902200"/>
                </a:lnTo>
                <a:cubicBezTo>
                  <a:pt x="2247900" y="4660900"/>
                  <a:pt x="2108200" y="3987800"/>
                  <a:pt x="1866900" y="3136900"/>
                </a:cubicBezTo>
                <a:lnTo>
                  <a:pt x="965200" y="0"/>
                </a:lnTo>
                <a:lnTo>
                  <a:pt x="0" y="0"/>
                </a:lnTo>
                <a:lnTo>
                  <a:pt x="1701800" y="5638800"/>
                </a:lnTo>
                <a:lnTo>
                  <a:pt x="2679700" y="5638800"/>
                </a:lnTo>
                <a:cubicBezTo>
                  <a:pt x="3162300" y="4038600"/>
                  <a:pt x="3898900" y="1625600"/>
                  <a:pt x="3975100" y="736600"/>
                </a:cubicBezTo>
                <a:lnTo>
                  <a:pt x="3987800" y="736600"/>
                </a:lnTo>
                <a:cubicBezTo>
                  <a:pt x="4013200" y="1257300"/>
                  <a:pt x="4267200" y="2171700"/>
                  <a:pt x="4356100" y="2463800"/>
                </a:cubicBezTo>
                <a:lnTo>
                  <a:pt x="5257800" y="5638800"/>
                </a:lnTo>
                <a:lnTo>
                  <a:pt x="63754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" name="Freeform 125"/>
          <p:cNvSpPr/>
          <p:nvPr/>
        </p:nvSpPr>
        <p:spPr>
          <a:xfrm rot="0" flipH="0" flipV="0">
            <a:off x="2007404" y="1459864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" name="Freeform 126"/>
          <p:cNvSpPr/>
          <p:nvPr/>
        </p:nvSpPr>
        <p:spPr>
          <a:xfrm rot="0" flipH="0" flipV="0">
            <a:off x="2039525" y="1479542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" name="Freeform 127"/>
          <p:cNvSpPr/>
          <p:nvPr/>
        </p:nvSpPr>
        <p:spPr>
          <a:xfrm rot="0" flipH="0" flipV="0">
            <a:off x="2114699" y="1457131"/>
            <a:ext cx="63222" cy="126444"/>
          </a:xfrm>
          <a:custGeom>
            <a:pathLst>
              <a:path w="4406900" h="8813800">
                <a:moveTo>
                  <a:pt x="4406900" y="4991100"/>
                </a:moveTo>
                <a:cubicBezTo>
                  <a:pt x="4406900" y="4216400"/>
                  <a:pt x="4241800" y="3048000"/>
                  <a:pt x="2705100" y="3048000"/>
                </a:cubicBezTo>
                <a:cubicBezTo>
                  <a:pt x="1828800" y="3048000"/>
                  <a:pt x="1244600" y="3543300"/>
                  <a:pt x="939800" y="3924300"/>
                </a:cubicBezTo>
                <a:lnTo>
                  <a:pt x="939800" y="0"/>
                </a:lnTo>
                <a:lnTo>
                  <a:pt x="0" y="0"/>
                </a:lnTo>
                <a:lnTo>
                  <a:pt x="0" y="8813800"/>
                </a:lnTo>
                <a:lnTo>
                  <a:pt x="965200" y="8813800"/>
                </a:lnTo>
                <a:lnTo>
                  <a:pt x="965200" y="5651500"/>
                </a:lnTo>
                <a:cubicBezTo>
                  <a:pt x="965200" y="4864100"/>
                  <a:pt x="1258887" y="3810000"/>
                  <a:pt x="2229048" y="3810000"/>
                </a:cubicBezTo>
                <a:cubicBezTo>
                  <a:pt x="3416300" y="3810000"/>
                  <a:pt x="3416300" y="4635500"/>
                  <a:pt x="3416300" y="5080000"/>
                </a:cubicBezTo>
                <a:lnTo>
                  <a:pt x="3416300" y="8813800"/>
                </a:lnTo>
                <a:lnTo>
                  <a:pt x="4406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" name="Freeform 128"/>
          <p:cNvSpPr/>
          <p:nvPr/>
        </p:nvSpPr>
        <p:spPr>
          <a:xfrm rot="0" flipH="0" flipV="0">
            <a:off x="2256684" y="1457131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" name="Freeform 129"/>
          <p:cNvSpPr/>
          <p:nvPr/>
        </p:nvSpPr>
        <p:spPr>
          <a:xfrm rot="0" flipH="0" flipV="0">
            <a:off x="2383675" y="1500859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" name="Freeform 130"/>
          <p:cNvSpPr/>
          <p:nvPr/>
        </p:nvSpPr>
        <p:spPr>
          <a:xfrm rot="0" flipH="0" flipV="0">
            <a:off x="2464443" y="1479542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Freeform 131"/>
          <p:cNvSpPr/>
          <p:nvPr/>
        </p:nvSpPr>
        <p:spPr>
          <a:xfrm rot="0" flipH="0" flipV="0">
            <a:off x="2538706" y="1459864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" name="Freeform 132"/>
          <p:cNvSpPr/>
          <p:nvPr/>
        </p:nvSpPr>
        <p:spPr>
          <a:xfrm rot="0" flipH="0" flipV="0">
            <a:off x="2581576" y="1500859"/>
            <a:ext cx="112961" cy="82717"/>
          </a:xfrm>
          <a:custGeom>
            <a:pathLst>
              <a:path w="7874000" h="5765800">
                <a:moveTo>
                  <a:pt x="7874000" y="1943100"/>
                </a:moveTo>
                <a:cubicBezTo>
                  <a:pt x="7874000" y="1066800"/>
                  <a:pt x="7645400" y="0"/>
                  <a:pt x="6159500" y="0"/>
                </a:cubicBezTo>
                <a:cubicBezTo>
                  <a:pt x="5080000" y="0"/>
                  <a:pt x="4483100" y="749300"/>
                  <a:pt x="4292600" y="1028700"/>
                </a:cubicBezTo>
                <a:cubicBezTo>
                  <a:pt x="4064000" y="228600"/>
                  <a:pt x="3365500" y="0"/>
                  <a:pt x="2705100" y="0"/>
                </a:cubicBezTo>
                <a:cubicBezTo>
                  <a:pt x="1663700" y="0"/>
                  <a:pt x="1117600" y="673100"/>
                  <a:pt x="901700" y="9398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765300"/>
                  <a:pt x="1295400" y="762000"/>
                  <a:pt x="2222500" y="762000"/>
                </a:cubicBezTo>
                <a:cubicBezTo>
                  <a:pt x="3390900" y="762000"/>
                  <a:pt x="3454400" y="1562100"/>
                  <a:pt x="3454400" y="2032000"/>
                </a:cubicBezTo>
                <a:lnTo>
                  <a:pt x="3454400" y="5765800"/>
                </a:lnTo>
                <a:lnTo>
                  <a:pt x="4419600" y="5765800"/>
                </a:lnTo>
                <a:lnTo>
                  <a:pt x="4419600" y="2603500"/>
                </a:lnTo>
                <a:cubicBezTo>
                  <a:pt x="4419600" y="1765300"/>
                  <a:pt x="4749800" y="762000"/>
                  <a:pt x="5676900" y="762000"/>
                </a:cubicBezTo>
                <a:cubicBezTo>
                  <a:pt x="6845300" y="762000"/>
                  <a:pt x="6908800" y="1562100"/>
                  <a:pt x="6908800" y="2032000"/>
                </a:cubicBezTo>
                <a:lnTo>
                  <a:pt x="6908800" y="5765800"/>
                </a:lnTo>
                <a:lnTo>
                  <a:pt x="78740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" name="Freeform 133"/>
          <p:cNvSpPr/>
          <p:nvPr/>
        </p:nvSpPr>
        <p:spPr>
          <a:xfrm rot="0" flipH="0" flipV="0">
            <a:off x="2716638" y="1499948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" name="Freeform 134"/>
          <p:cNvSpPr/>
          <p:nvPr/>
        </p:nvSpPr>
        <p:spPr>
          <a:xfrm rot="0" flipH="0" flipV="0">
            <a:off x="2797296" y="1479542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" name="Freeform 135"/>
          <p:cNvSpPr/>
          <p:nvPr/>
        </p:nvSpPr>
        <p:spPr>
          <a:xfrm rot="0" flipH="0" flipV="0">
            <a:off x="2861721" y="1479542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" name="Freeform 136"/>
          <p:cNvSpPr/>
          <p:nvPr/>
        </p:nvSpPr>
        <p:spPr>
          <a:xfrm rot="0" flipH="0" flipV="0">
            <a:off x="2928878" y="1499948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Freeform 137"/>
          <p:cNvSpPr/>
          <p:nvPr/>
        </p:nvSpPr>
        <p:spPr>
          <a:xfrm rot="0" flipH="0" flipV="0">
            <a:off x="3016369" y="1501041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" name="Freeform 138"/>
          <p:cNvSpPr/>
          <p:nvPr/>
        </p:nvSpPr>
        <p:spPr>
          <a:xfrm rot="0" flipH="0" flipV="0">
            <a:off x="3072448" y="1455310"/>
            <a:ext cx="64315" cy="128266"/>
          </a:xfrm>
          <a:custGeom>
            <a:pathLst>
              <a:path w="4483100" h="8940800">
                <a:moveTo>
                  <a:pt x="2476500" y="6134100"/>
                </a:moveTo>
                <a:cubicBezTo>
                  <a:pt x="2476500" y="4775200"/>
                  <a:pt x="3302000" y="3873500"/>
                  <a:pt x="3784600" y="3479800"/>
                </a:cubicBezTo>
                <a:cubicBezTo>
                  <a:pt x="4038600" y="3263900"/>
                  <a:pt x="4483100" y="2844800"/>
                  <a:pt x="4483100" y="1968500"/>
                </a:cubicBezTo>
                <a:cubicBezTo>
                  <a:pt x="4483100" y="990600"/>
                  <a:pt x="3886200" y="0"/>
                  <a:pt x="2082800" y="0"/>
                </a:cubicBezTo>
                <a:cubicBezTo>
                  <a:pt x="1092200" y="0"/>
                  <a:pt x="381000" y="393700"/>
                  <a:pt x="0" y="673100"/>
                </a:cubicBezTo>
                <a:lnTo>
                  <a:pt x="279400" y="1460500"/>
                </a:lnTo>
                <a:cubicBezTo>
                  <a:pt x="990600" y="825500"/>
                  <a:pt x="1701800" y="762000"/>
                  <a:pt x="2095500" y="762000"/>
                </a:cubicBezTo>
                <a:cubicBezTo>
                  <a:pt x="2781300" y="762000"/>
                  <a:pt x="3517900" y="927100"/>
                  <a:pt x="3517900" y="1955800"/>
                </a:cubicBezTo>
                <a:cubicBezTo>
                  <a:pt x="3517900" y="2527300"/>
                  <a:pt x="3251200" y="2768600"/>
                  <a:pt x="3035300" y="2946400"/>
                </a:cubicBezTo>
                <a:cubicBezTo>
                  <a:pt x="2324100" y="3568700"/>
                  <a:pt x="1651000" y="4686300"/>
                  <a:pt x="1651000" y="6096000"/>
                </a:cubicBezTo>
                <a:lnTo>
                  <a:pt x="1651000" y="6743700"/>
                </a:lnTo>
                <a:lnTo>
                  <a:pt x="2476500" y="6743700"/>
                </a:lnTo>
                <a:close/>
                <a:moveTo>
                  <a:pt x="1549400" y="8940800"/>
                </a:moveTo>
                <a:lnTo>
                  <a:pt x="2578100" y="8940800"/>
                </a:lnTo>
                <a:lnTo>
                  <a:pt x="2578100" y="7912100"/>
                </a:lnTo>
                <a:lnTo>
                  <a:pt x="1549400" y="7912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Rectangle 139"/>
          <p:cNvSpPr/>
          <p:nvPr/>
        </p:nvSpPr>
        <p:spPr>
          <a:xfrm rot="0" flipH="0" flipV="0">
            <a:off x="410603" y="1742893"/>
            <a:ext cx="1352975" cy="147633"/>
          </a:xfrm>
          <a:prstGeom prst="rect">
            <a:avLst/>
          </a:prstGeom>
        </p:spPr>
      </p:sp>
      <p:sp>
        <p:nvSpPr>
          <p:cNvPr id="140" name="Freeform 140"/>
          <p:cNvSpPr/>
          <p:nvPr/>
        </p:nvSpPr>
        <p:spPr>
          <a:xfrm rot="0" flipH="0" flipV="0">
            <a:off x="419747" y="1765974"/>
            <a:ext cx="72320" cy="99198"/>
          </a:xfrm>
          <a:custGeom>
            <a:pathLst>
              <a:path w="6629400" h="9093200">
                <a:moveTo>
                  <a:pt x="6553200" y="7505700"/>
                </a:moveTo>
                <a:cubicBezTo>
                  <a:pt x="5803900" y="8001000"/>
                  <a:pt x="5372100" y="8267700"/>
                  <a:pt x="4114800" y="8267700"/>
                </a:cubicBezTo>
                <a:cubicBezTo>
                  <a:pt x="2286000" y="8267700"/>
                  <a:pt x="1143000" y="6362700"/>
                  <a:pt x="1143000" y="4533900"/>
                </a:cubicBezTo>
                <a:cubicBezTo>
                  <a:pt x="1143000" y="2806700"/>
                  <a:pt x="2197100" y="812800"/>
                  <a:pt x="4140200" y="812800"/>
                </a:cubicBezTo>
                <a:cubicBezTo>
                  <a:pt x="5041900" y="812800"/>
                  <a:pt x="5613400" y="1028700"/>
                  <a:pt x="6311900" y="1473200"/>
                </a:cubicBezTo>
                <a:lnTo>
                  <a:pt x="6489700" y="431800"/>
                </a:lnTo>
                <a:cubicBezTo>
                  <a:pt x="5943600" y="165100"/>
                  <a:pt x="4965700" y="0"/>
                  <a:pt x="4152900" y="0"/>
                </a:cubicBezTo>
                <a:cubicBezTo>
                  <a:pt x="1803400" y="0"/>
                  <a:pt x="0" y="1981200"/>
                  <a:pt x="0" y="4648200"/>
                </a:cubicBezTo>
                <a:cubicBezTo>
                  <a:pt x="0" y="6654800"/>
                  <a:pt x="1511300" y="9093200"/>
                  <a:pt x="4152900" y="9093200"/>
                </a:cubicBezTo>
                <a:cubicBezTo>
                  <a:pt x="5321300" y="9093200"/>
                  <a:pt x="5803900" y="8890000"/>
                  <a:pt x="6629400" y="838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" name="Freeform 141"/>
          <p:cNvSpPr/>
          <p:nvPr/>
        </p:nvSpPr>
        <p:spPr>
          <a:xfrm rot="0" flipH="0" flipV="0">
            <a:off x="510342" y="1767498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" name="Freeform 142"/>
          <p:cNvSpPr/>
          <p:nvPr/>
        </p:nvSpPr>
        <p:spPr>
          <a:xfrm rot="0" flipH="0" flipV="0">
            <a:off x="582067" y="1800749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" name="Freeform 143"/>
          <p:cNvSpPr/>
          <p:nvPr/>
        </p:nvSpPr>
        <p:spPr>
          <a:xfrm rot="0" flipH="0" flipV="0">
            <a:off x="628299" y="1769438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" name="Freeform 144"/>
          <p:cNvSpPr/>
          <p:nvPr/>
        </p:nvSpPr>
        <p:spPr>
          <a:xfrm rot="0" flipH="0" flipV="0">
            <a:off x="655025" y="179978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" name="Freeform 145"/>
          <p:cNvSpPr/>
          <p:nvPr/>
        </p:nvSpPr>
        <p:spPr>
          <a:xfrm rot="0" flipH="0" flipV="0">
            <a:off x="758144" y="1758493"/>
            <a:ext cx="92132" cy="114161"/>
          </a:xfrm>
          <a:custGeom>
            <a:pathLst>
              <a:path w="8445500" h="10464800">
                <a:moveTo>
                  <a:pt x="7480300" y="406400"/>
                </a:moveTo>
                <a:lnTo>
                  <a:pt x="6781800" y="0"/>
                </a:lnTo>
                <a:lnTo>
                  <a:pt x="6172200" y="1066800"/>
                </a:lnTo>
                <a:cubicBezTo>
                  <a:pt x="5270500" y="596900"/>
                  <a:pt x="4610100" y="546100"/>
                  <a:pt x="4229100" y="546100"/>
                </a:cubicBezTo>
                <a:cubicBezTo>
                  <a:pt x="1905000" y="546100"/>
                  <a:pt x="0" y="2654300"/>
                  <a:pt x="0" y="5257800"/>
                </a:cubicBezTo>
                <a:cubicBezTo>
                  <a:pt x="0" y="5880100"/>
                  <a:pt x="88900" y="7569200"/>
                  <a:pt x="1612900" y="8915400"/>
                </a:cubicBezTo>
                <a:lnTo>
                  <a:pt x="965200" y="10058400"/>
                </a:lnTo>
                <a:lnTo>
                  <a:pt x="1663700" y="10464800"/>
                </a:lnTo>
                <a:lnTo>
                  <a:pt x="2273300" y="9398000"/>
                </a:lnTo>
                <a:cubicBezTo>
                  <a:pt x="2997200" y="9791700"/>
                  <a:pt x="3670300" y="9918700"/>
                  <a:pt x="4216400" y="9918700"/>
                </a:cubicBezTo>
                <a:cubicBezTo>
                  <a:pt x="6502400" y="9918700"/>
                  <a:pt x="8445500" y="7899400"/>
                  <a:pt x="8445500" y="5257800"/>
                </a:cubicBezTo>
                <a:cubicBezTo>
                  <a:pt x="8445500" y="3454400"/>
                  <a:pt x="7543800" y="2146300"/>
                  <a:pt x="6819900" y="1549400"/>
                </a:cubicBezTo>
                <a:close/>
                <a:moveTo>
                  <a:pt x="2057400" y="8153400"/>
                </a:moveTo>
                <a:cubicBezTo>
                  <a:pt x="1181100" y="7150100"/>
                  <a:pt x="1079500" y="5930900"/>
                  <a:pt x="1079500" y="5257800"/>
                </a:cubicBezTo>
                <a:cubicBezTo>
                  <a:pt x="1079500" y="2743200"/>
                  <a:pt x="2616200" y="1320800"/>
                  <a:pt x="4216400" y="1320800"/>
                </a:cubicBezTo>
                <a:cubicBezTo>
                  <a:pt x="4699000" y="1320800"/>
                  <a:pt x="5207000" y="1447800"/>
                  <a:pt x="5753100" y="1778000"/>
                </a:cubicBezTo>
                <a:close/>
                <a:moveTo>
                  <a:pt x="6375400" y="2324100"/>
                </a:moveTo>
                <a:cubicBezTo>
                  <a:pt x="7124700" y="3162300"/>
                  <a:pt x="7366000" y="4305300"/>
                  <a:pt x="7366000" y="5257800"/>
                </a:cubicBezTo>
                <a:cubicBezTo>
                  <a:pt x="7366000" y="7785100"/>
                  <a:pt x="5803900" y="9144000"/>
                  <a:pt x="4229100" y="9144000"/>
                </a:cubicBezTo>
                <a:cubicBezTo>
                  <a:pt x="3848100" y="9144000"/>
                  <a:pt x="3302000" y="9067800"/>
                  <a:pt x="2692400" y="8699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" name="Freeform 146"/>
          <p:cNvSpPr/>
          <p:nvPr/>
        </p:nvSpPr>
        <p:spPr>
          <a:xfrm rot="0" flipH="0" flipV="0">
            <a:off x="869506" y="1800749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" name="Freeform 147"/>
          <p:cNvSpPr/>
          <p:nvPr/>
        </p:nvSpPr>
        <p:spPr>
          <a:xfrm rot="0" flipH="0" flipV="0">
            <a:off x="916708" y="1802135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" name="Freeform 148"/>
          <p:cNvSpPr/>
          <p:nvPr/>
        </p:nvSpPr>
        <p:spPr>
          <a:xfrm rot="0" flipH="0" flipV="0">
            <a:off x="988295" y="1800611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" name="Freeform 149"/>
          <p:cNvSpPr/>
          <p:nvPr/>
        </p:nvSpPr>
        <p:spPr>
          <a:xfrm rot="0" flipH="0" flipV="0">
            <a:off x="1146708" y="1767498"/>
            <a:ext cx="72182" cy="96150"/>
          </a:xfrm>
          <a:custGeom>
            <a:pathLst>
              <a:path w="6616700" h="8813800">
                <a:moveTo>
                  <a:pt x="4102100" y="4673600"/>
                </a:moveTo>
                <a:cubicBezTo>
                  <a:pt x="5410200" y="4292600"/>
                  <a:pt x="6261100" y="3390900"/>
                  <a:pt x="6261100" y="2362200"/>
                </a:cubicBezTo>
                <a:cubicBezTo>
                  <a:pt x="6261100" y="1104900"/>
                  <a:pt x="4876800" y="0"/>
                  <a:pt x="30607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092200" y="8813800"/>
                </a:lnTo>
                <a:lnTo>
                  <a:pt x="1092200" y="4787900"/>
                </a:lnTo>
                <a:lnTo>
                  <a:pt x="3098800" y="4787900"/>
                </a:lnTo>
                <a:lnTo>
                  <a:pt x="5486400" y="8813800"/>
                </a:lnTo>
                <a:lnTo>
                  <a:pt x="6616700" y="8813800"/>
                </a:lnTo>
                <a:close/>
                <a:moveTo>
                  <a:pt x="1092200" y="4013200"/>
                </a:moveTo>
                <a:lnTo>
                  <a:pt x="1092200" y="711200"/>
                </a:lnTo>
                <a:lnTo>
                  <a:pt x="2921000" y="711200"/>
                </a:lnTo>
                <a:cubicBezTo>
                  <a:pt x="4394200" y="711200"/>
                  <a:pt x="5232400" y="1460500"/>
                  <a:pt x="5232400" y="2362200"/>
                </a:cubicBezTo>
                <a:cubicBezTo>
                  <a:pt x="5232400" y="3263900"/>
                  <a:pt x="4419600" y="4013200"/>
                  <a:pt x="2921000" y="40132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Freeform 150"/>
          <p:cNvSpPr/>
          <p:nvPr/>
        </p:nvSpPr>
        <p:spPr>
          <a:xfrm rot="0" flipH="0" flipV="0">
            <a:off x="1228976" y="1799780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Freeform 151"/>
          <p:cNvSpPr/>
          <p:nvPr/>
        </p:nvSpPr>
        <p:spPr>
          <a:xfrm rot="0" flipH="0" flipV="0">
            <a:off x="1293344" y="179978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" name="Freeform 152"/>
          <p:cNvSpPr/>
          <p:nvPr/>
        </p:nvSpPr>
        <p:spPr>
          <a:xfrm rot="0" flipH="0" flipV="0">
            <a:off x="1353791" y="1800611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" name="Freeform 153"/>
          <p:cNvSpPr/>
          <p:nvPr/>
        </p:nvSpPr>
        <p:spPr>
          <a:xfrm rot="0" flipH="0" flipV="0">
            <a:off x="1463851" y="1802135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" name="Freeform 154"/>
          <p:cNvSpPr/>
          <p:nvPr/>
        </p:nvSpPr>
        <p:spPr>
          <a:xfrm rot="0" flipH="0" flipV="0">
            <a:off x="1528094" y="179978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" name="Freeform 155"/>
          <p:cNvSpPr/>
          <p:nvPr/>
        </p:nvSpPr>
        <p:spPr>
          <a:xfrm rot="0" flipH="0" flipV="0">
            <a:off x="1581198" y="179978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" name="Freeform 156"/>
          <p:cNvSpPr/>
          <p:nvPr/>
        </p:nvSpPr>
        <p:spPr>
          <a:xfrm rot="0" flipH="0" flipV="0">
            <a:off x="1635272" y="179978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" name="Freeform 157"/>
          <p:cNvSpPr/>
          <p:nvPr/>
        </p:nvSpPr>
        <p:spPr>
          <a:xfrm rot="0" flipH="0" flipV="0">
            <a:off x="1703215" y="1800611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" name="Rectangle 158"/>
          <p:cNvSpPr/>
          <p:nvPr/>
        </p:nvSpPr>
        <p:spPr>
          <a:xfrm rot="0" flipH="0" flipV="0">
            <a:off x="475170" y="3351872"/>
            <a:ext cx="3585729" cy="80894"/>
          </a:xfrm>
          <a:prstGeom prst="rect">
            <a:avLst/>
          </a:prstGeom>
        </p:spPr>
      </p:sp>
      <p:sp>
        <p:nvSpPr>
          <p:cNvPr id="159" name="Freeform 159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" name="Freeform 160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" name="Freeform 161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" name="Freeform 162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" name="Freeform 163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" name="Freeform 164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" name="Freeform 165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" name="Freeform 166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" name="Freeform 167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" name="Freeform 168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" name="Freeform 169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" name="Freeform 170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" name="Freeform 171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" name="Freeform 172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" name="Freeform 173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" name="Freeform 174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" name="Freeform 175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Freeform 176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Freeform 177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Freeform 178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" name="Freeform 179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" name="Freeform 180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" name="Freeform 181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" name="Freeform 182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Freeform 183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" name="Freeform 184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Freeform 185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Freeform 186"/>
          <p:cNvSpPr/>
          <p:nvPr/>
        </p:nvSpPr>
        <p:spPr>
          <a:xfrm rot="0" flipH="0" flipV="0">
            <a:off x="36496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Freeform 187"/>
          <p:cNvSpPr/>
          <p:nvPr/>
        </p:nvSpPr>
        <p:spPr>
          <a:xfrm rot="0" flipH="0" flipV="0">
            <a:off x="3684686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Freeform 188"/>
          <p:cNvSpPr/>
          <p:nvPr/>
        </p:nvSpPr>
        <p:spPr>
          <a:xfrm rot="0" flipH="0" flipV="0">
            <a:off x="370324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Freeform 189"/>
          <p:cNvSpPr/>
          <p:nvPr/>
        </p:nvSpPr>
        <p:spPr>
          <a:xfrm rot="0" flipH="0" flipV="0">
            <a:off x="3719531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Freeform 190"/>
          <p:cNvSpPr/>
          <p:nvPr/>
        </p:nvSpPr>
        <p:spPr>
          <a:xfrm rot="0" flipH="0" flipV="0">
            <a:off x="3761102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" name="Freeform 191"/>
          <p:cNvSpPr/>
          <p:nvPr/>
        </p:nvSpPr>
        <p:spPr>
          <a:xfrm rot="0" flipH="0" flipV="0">
            <a:off x="3828151" y="3366645"/>
            <a:ext cx="27481" cy="51394"/>
          </a:xfrm>
          <a:custGeom>
            <a:pathLst>
              <a:path w="4597400" h="8597900">
                <a:moveTo>
                  <a:pt x="2908300" y="0"/>
                </a:moveTo>
                <a:lnTo>
                  <a:pt x="2628900" y="0"/>
                </a:lnTo>
                <a:cubicBezTo>
                  <a:pt x="1803400" y="762000"/>
                  <a:pt x="762000" y="812800"/>
                  <a:pt x="0" y="838200"/>
                </a:cubicBezTo>
                <a:lnTo>
                  <a:pt x="0" y="1625600"/>
                </a:lnTo>
                <a:cubicBezTo>
                  <a:pt x="495300" y="1625600"/>
                  <a:pt x="1130300" y="1625600"/>
                  <a:pt x="1765300" y="1346200"/>
                </a:cubicBezTo>
                <a:lnTo>
                  <a:pt x="1765300" y="7797800"/>
                </a:lnTo>
                <a:lnTo>
                  <a:pt x="76200" y="7797800"/>
                </a:lnTo>
                <a:lnTo>
                  <a:pt x="76200" y="8597900"/>
                </a:lnTo>
                <a:lnTo>
                  <a:pt x="4597400" y="8597900"/>
                </a:lnTo>
                <a:lnTo>
                  <a:pt x="4597400" y="7797800"/>
                </a:lnTo>
                <a:lnTo>
                  <a:pt x="2908300" y="7797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" name="Freeform 192"/>
          <p:cNvSpPr/>
          <p:nvPr/>
        </p:nvSpPr>
        <p:spPr>
          <a:xfrm rot="0" flipH="0" flipV="0">
            <a:off x="3890652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" name="Freeform 193"/>
          <p:cNvSpPr/>
          <p:nvPr/>
        </p:nvSpPr>
        <p:spPr>
          <a:xfrm rot="0" flipH="0" flipV="0">
            <a:off x="3930910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Freeform 194"/>
          <p:cNvSpPr/>
          <p:nvPr/>
        </p:nvSpPr>
        <p:spPr>
          <a:xfrm rot="0" flipH="0" flipV="0">
            <a:off x="3983572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Freeform 195"/>
          <p:cNvSpPr/>
          <p:nvPr/>
        </p:nvSpPr>
        <p:spPr>
          <a:xfrm rot="0" flipH="0" flipV="0">
            <a:off x="4023906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583" name="Freeform 1583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84" name="Picture 101"/>
          <p:cNvPicPr>
            <a:picLocks noChangeAspect="0" noChangeArrowheads="1"/>
          </p:cNvPicPr>
          <p:nvPr/>
        </p:nvPicPr>
        <p:blipFill>
          <a:blip r:embed="rId15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1585" name="Freeform 1585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86" name="Picture 103"/>
          <p:cNvPicPr>
            <a:picLocks noChangeAspect="0" noChangeArrowheads="1"/>
          </p:cNvPicPr>
          <p:nvPr/>
        </p:nvPicPr>
        <p:blipFill>
          <a:blip r:embed="rId15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1587" name="Picture 1587"/>
          <p:cNvPicPr>
            <a:picLocks noChangeAspect="0" noChangeArrowheads="1"/>
          </p:cNvPicPr>
          <p:nvPr/>
        </p:nvPicPr>
        <p:blipFill>
          <a:blip r:embed="rId15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657848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1588" name="Picture 1588"/>
          <p:cNvPicPr>
            <a:picLocks noChangeAspect="0" noChangeArrowheads="1"/>
          </p:cNvPicPr>
          <p:nvPr/>
        </p:nvPicPr>
        <p:blipFill>
          <a:blip r:embed="rId15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1025729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1589" name="Picture 1589"/>
          <p:cNvPicPr>
            <a:picLocks noChangeAspect="0" noChangeArrowheads="1"/>
          </p:cNvPicPr>
          <p:nvPr/>
        </p:nvPicPr>
        <p:blipFill>
          <a:blip r:embed="rId15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1393597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1590" name="Picture 961"/>
          <p:cNvPicPr>
            <a:picLocks noChangeAspect="0" noChangeArrowheads="1"/>
          </p:cNvPicPr>
          <p:nvPr/>
        </p:nvPicPr>
        <p:blipFill>
          <a:blip r:embed="rId15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3999" y="1828782"/>
            <a:ext cx="3599974" cy="1330927"/>
          </a:xfrm>
          <a:prstGeom prst="rect">
            <a:avLst/>
          </a:prstGeom>
          <a:noFill/>
          <a:extLst/>
        </p:spPr>
      </p:pic>
      <p:sp>
        <p:nvSpPr>
          <p:cNvPr id="1591" name="Freeform 1591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2" name="Freeform 1592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3" name="Freeform 1593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4" name="Freeform 1594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5" name="Rectangle 1595"/>
          <p:cNvSpPr/>
          <p:nvPr/>
        </p:nvSpPr>
        <p:spPr>
          <a:xfrm rot="0" flipH="0" flipV="0">
            <a:off x="359994" y="108622"/>
            <a:ext cx="1412292" cy="194148"/>
          </a:xfrm>
          <a:prstGeom prst="rect">
            <a:avLst/>
          </a:prstGeom>
        </p:spPr>
      </p:sp>
      <p:sp>
        <p:nvSpPr>
          <p:cNvPr id="1596" name="Freeform 1596"/>
          <p:cNvSpPr/>
          <p:nvPr/>
        </p:nvSpPr>
        <p:spPr>
          <a:xfrm rot="0" flipH="0" flipV="0">
            <a:off x="376938" y="140980"/>
            <a:ext cx="91462" cy="126444"/>
          </a:xfrm>
          <a:custGeom>
            <a:pathLst>
              <a:path w="6375400" h="8813800">
                <a:moveTo>
                  <a:pt x="0" y="0"/>
                </a:moveTo>
                <a:lnTo>
                  <a:pt x="0" y="8813800"/>
                </a:lnTo>
                <a:lnTo>
                  <a:pt x="3276600" y="8813800"/>
                </a:lnTo>
                <a:cubicBezTo>
                  <a:pt x="5067300" y="8813800"/>
                  <a:pt x="6375400" y="7670800"/>
                  <a:pt x="6375400" y="6426200"/>
                </a:cubicBezTo>
                <a:cubicBezTo>
                  <a:pt x="6375400" y="5308600"/>
                  <a:pt x="5270500" y="4406900"/>
                  <a:pt x="3962400" y="4203700"/>
                </a:cubicBezTo>
                <a:cubicBezTo>
                  <a:pt x="5448300" y="3797300"/>
                  <a:pt x="6019800" y="2946400"/>
                  <a:pt x="6019800" y="2209800"/>
                </a:cubicBezTo>
                <a:cubicBezTo>
                  <a:pt x="6019800" y="1066800"/>
                  <a:pt x="4724400" y="0"/>
                  <a:pt x="2933700" y="0"/>
                </a:cubicBezTo>
                <a:close/>
                <a:moveTo>
                  <a:pt x="1028700" y="3848100"/>
                </a:moveTo>
                <a:lnTo>
                  <a:pt x="1028700" y="711200"/>
                </a:lnTo>
                <a:lnTo>
                  <a:pt x="2590800" y="711200"/>
                </a:lnTo>
                <a:cubicBezTo>
                  <a:pt x="3949700" y="711200"/>
                  <a:pt x="5041900" y="1384300"/>
                  <a:pt x="5041900" y="2222500"/>
                </a:cubicBezTo>
                <a:cubicBezTo>
                  <a:pt x="5041900" y="3111500"/>
                  <a:pt x="3949700" y="3848100"/>
                  <a:pt x="2603500" y="3848100"/>
                </a:cubicBezTo>
                <a:close/>
                <a:moveTo>
                  <a:pt x="1028700" y="8102600"/>
                </a:moveTo>
                <a:lnTo>
                  <a:pt x="1028700" y="4610100"/>
                </a:lnTo>
                <a:lnTo>
                  <a:pt x="2717800" y="4610100"/>
                </a:lnTo>
                <a:cubicBezTo>
                  <a:pt x="4356100" y="4610100"/>
                  <a:pt x="5372100" y="5524500"/>
                  <a:pt x="5372100" y="6413500"/>
                </a:cubicBezTo>
                <a:cubicBezTo>
                  <a:pt x="5372100" y="7302500"/>
                  <a:pt x="4343400" y="8102600"/>
                  <a:pt x="2921000" y="810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7" name="Freeform 1597"/>
          <p:cNvSpPr/>
          <p:nvPr/>
        </p:nvSpPr>
        <p:spPr>
          <a:xfrm rot="0" flipH="0" flipV="0">
            <a:off x="486420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8" name="Freeform 1598"/>
          <p:cNvSpPr/>
          <p:nvPr/>
        </p:nvSpPr>
        <p:spPr>
          <a:xfrm rot="0" flipH="0" flipV="0">
            <a:off x="573091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9" name="Freeform 1599"/>
          <p:cNvSpPr/>
          <p:nvPr/>
        </p:nvSpPr>
        <p:spPr>
          <a:xfrm rot="0" flipH="0" flipV="0">
            <a:off x="622064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0" name="Freeform 1600"/>
          <p:cNvSpPr/>
          <p:nvPr/>
        </p:nvSpPr>
        <p:spPr>
          <a:xfrm rot="0" flipH="0" flipV="0">
            <a:off x="701666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1" name="Freeform 1601"/>
          <p:cNvSpPr/>
          <p:nvPr/>
        </p:nvSpPr>
        <p:spPr>
          <a:xfrm rot="0" flipH="0" flipV="0">
            <a:off x="799432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2" name="Freeform 1602"/>
          <p:cNvSpPr/>
          <p:nvPr/>
        </p:nvSpPr>
        <p:spPr>
          <a:xfrm rot="0" flipH="0" flipV="0">
            <a:off x="941235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3" name="Freeform 1603"/>
          <p:cNvSpPr/>
          <p:nvPr/>
        </p:nvSpPr>
        <p:spPr>
          <a:xfrm rot="0" flipH="0" flipV="0">
            <a:off x="1059117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4" name="Freeform 1604"/>
          <p:cNvSpPr/>
          <p:nvPr/>
        </p:nvSpPr>
        <p:spPr>
          <a:xfrm rot="0" flipH="0" flipV="0">
            <a:off x="1125126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5" name="Freeform 1605"/>
          <p:cNvSpPr/>
          <p:nvPr/>
        </p:nvSpPr>
        <p:spPr>
          <a:xfrm rot="0" flipH="0" flipV="0">
            <a:off x="1218210" y="184707"/>
            <a:ext cx="112961" cy="82717"/>
          </a:xfrm>
          <a:custGeom>
            <a:pathLst>
              <a:path w="7874000" h="5765800">
                <a:moveTo>
                  <a:pt x="7874000" y="1943100"/>
                </a:moveTo>
                <a:cubicBezTo>
                  <a:pt x="7874000" y="1066800"/>
                  <a:pt x="7645400" y="0"/>
                  <a:pt x="6159500" y="0"/>
                </a:cubicBezTo>
                <a:cubicBezTo>
                  <a:pt x="5080000" y="0"/>
                  <a:pt x="4483100" y="749300"/>
                  <a:pt x="4292600" y="1028700"/>
                </a:cubicBezTo>
                <a:cubicBezTo>
                  <a:pt x="4064000" y="228600"/>
                  <a:pt x="3365500" y="0"/>
                  <a:pt x="2705100" y="0"/>
                </a:cubicBezTo>
                <a:cubicBezTo>
                  <a:pt x="1663700" y="0"/>
                  <a:pt x="1117600" y="673100"/>
                  <a:pt x="901700" y="9398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765300"/>
                  <a:pt x="1295400" y="762000"/>
                  <a:pt x="2222500" y="762000"/>
                </a:cubicBezTo>
                <a:cubicBezTo>
                  <a:pt x="3390900" y="762000"/>
                  <a:pt x="3454400" y="1562100"/>
                  <a:pt x="3454400" y="2032000"/>
                </a:cubicBezTo>
                <a:lnTo>
                  <a:pt x="3454400" y="5765800"/>
                </a:lnTo>
                <a:lnTo>
                  <a:pt x="4419600" y="5765800"/>
                </a:lnTo>
                <a:lnTo>
                  <a:pt x="4419600" y="2603500"/>
                </a:lnTo>
                <a:cubicBezTo>
                  <a:pt x="4419600" y="1765300"/>
                  <a:pt x="4749800" y="762000"/>
                  <a:pt x="5676900" y="762000"/>
                </a:cubicBezTo>
                <a:cubicBezTo>
                  <a:pt x="6845300" y="762000"/>
                  <a:pt x="6908800" y="1562100"/>
                  <a:pt x="6908800" y="2032000"/>
                </a:cubicBezTo>
                <a:lnTo>
                  <a:pt x="6908800" y="5765800"/>
                </a:lnTo>
                <a:lnTo>
                  <a:pt x="78740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6" name="Freeform 1606"/>
          <p:cNvSpPr/>
          <p:nvPr/>
        </p:nvSpPr>
        <p:spPr>
          <a:xfrm rot="0" flipH="0" flipV="0">
            <a:off x="1359284" y="184707"/>
            <a:ext cx="112961" cy="82717"/>
          </a:xfrm>
          <a:custGeom>
            <a:pathLst>
              <a:path w="7874000" h="5765800">
                <a:moveTo>
                  <a:pt x="7874000" y="1943100"/>
                </a:moveTo>
                <a:cubicBezTo>
                  <a:pt x="7874000" y="1066800"/>
                  <a:pt x="7645400" y="0"/>
                  <a:pt x="6159500" y="0"/>
                </a:cubicBezTo>
                <a:cubicBezTo>
                  <a:pt x="5080000" y="0"/>
                  <a:pt x="4483100" y="749300"/>
                  <a:pt x="4292600" y="1028700"/>
                </a:cubicBezTo>
                <a:cubicBezTo>
                  <a:pt x="4064000" y="228600"/>
                  <a:pt x="3365500" y="0"/>
                  <a:pt x="2705100" y="0"/>
                </a:cubicBezTo>
                <a:cubicBezTo>
                  <a:pt x="1663700" y="0"/>
                  <a:pt x="1117600" y="673100"/>
                  <a:pt x="901700" y="9398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765300"/>
                  <a:pt x="1295400" y="762000"/>
                  <a:pt x="2222500" y="762000"/>
                </a:cubicBezTo>
                <a:cubicBezTo>
                  <a:pt x="3390900" y="762000"/>
                  <a:pt x="3454400" y="1562100"/>
                  <a:pt x="3454400" y="2032000"/>
                </a:cubicBezTo>
                <a:lnTo>
                  <a:pt x="3454400" y="5765800"/>
                </a:lnTo>
                <a:lnTo>
                  <a:pt x="4419600" y="5765800"/>
                </a:lnTo>
                <a:lnTo>
                  <a:pt x="4419600" y="2603500"/>
                </a:lnTo>
                <a:cubicBezTo>
                  <a:pt x="4419600" y="1765300"/>
                  <a:pt x="4749800" y="762000"/>
                  <a:pt x="5676900" y="762000"/>
                </a:cubicBezTo>
                <a:cubicBezTo>
                  <a:pt x="6845300" y="762000"/>
                  <a:pt x="6908800" y="1562100"/>
                  <a:pt x="6908800" y="2032000"/>
                </a:cubicBezTo>
                <a:lnTo>
                  <a:pt x="6908800" y="5765800"/>
                </a:lnTo>
                <a:lnTo>
                  <a:pt x="78740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7" name="Freeform 1607"/>
          <p:cNvSpPr/>
          <p:nvPr/>
        </p:nvSpPr>
        <p:spPr>
          <a:xfrm rot="0" flipH="0" flipV="0">
            <a:off x="1492342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8" name="Freeform 1608"/>
          <p:cNvSpPr/>
          <p:nvPr/>
        </p:nvSpPr>
        <p:spPr>
          <a:xfrm rot="0" flipH="0" flipV="0">
            <a:off x="1568901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9" name="Freeform 1609"/>
          <p:cNvSpPr/>
          <p:nvPr/>
        </p:nvSpPr>
        <p:spPr>
          <a:xfrm rot="0" flipH="0" flipV="0">
            <a:off x="1644257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0" name="Freeform 1610"/>
          <p:cNvSpPr/>
          <p:nvPr/>
        </p:nvSpPr>
        <p:spPr>
          <a:xfrm rot="0" flipH="0" flipV="0">
            <a:off x="1693231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1" name="Rectangle 1611"/>
          <p:cNvSpPr/>
          <p:nvPr/>
        </p:nvSpPr>
        <p:spPr>
          <a:xfrm rot="0" flipH="0" flipV="0">
            <a:off x="637095" y="604897"/>
            <a:ext cx="3488678" cy="1055455"/>
          </a:xfrm>
          <a:prstGeom prst="rect">
            <a:avLst/>
          </a:prstGeom>
        </p:spPr>
      </p:sp>
      <p:sp>
        <p:nvSpPr>
          <p:cNvPr id="1612" name="Freeform 1612"/>
          <p:cNvSpPr/>
          <p:nvPr/>
        </p:nvSpPr>
        <p:spPr>
          <a:xfrm rot="0" flipH="0" flipV="0">
            <a:off x="644854" y="626454"/>
            <a:ext cx="86313" cy="102246"/>
          </a:xfrm>
          <a:custGeom>
            <a:pathLst>
              <a:path w="7912100" h="9372600">
                <a:moveTo>
                  <a:pt x="7912100" y="4711700"/>
                </a:moveTo>
                <a:cubicBezTo>
                  <a:pt x="7912100" y="2044700"/>
                  <a:pt x="6070600" y="0"/>
                  <a:pt x="3962400" y="0"/>
                </a:cubicBezTo>
                <a:cubicBezTo>
                  <a:pt x="1803400" y="0"/>
                  <a:pt x="0" y="2070100"/>
                  <a:pt x="0" y="4711700"/>
                </a:cubicBezTo>
                <a:cubicBezTo>
                  <a:pt x="0" y="7404100"/>
                  <a:pt x="1879600" y="9372600"/>
                  <a:pt x="3949700" y="9372600"/>
                </a:cubicBezTo>
                <a:cubicBezTo>
                  <a:pt x="6070600" y="9372600"/>
                  <a:pt x="7912100" y="7378700"/>
                  <a:pt x="7912100" y="4711700"/>
                </a:cubicBezTo>
                <a:close/>
                <a:moveTo>
                  <a:pt x="3962400" y="8547100"/>
                </a:moveTo>
                <a:cubicBezTo>
                  <a:pt x="2463800" y="8547100"/>
                  <a:pt x="1130300" y="6959600"/>
                  <a:pt x="1130300" y="4521200"/>
                </a:cubicBezTo>
                <a:cubicBezTo>
                  <a:pt x="1130300" y="2197100"/>
                  <a:pt x="2527300" y="812800"/>
                  <a:pt x="3949700" y="812800"/>
                </a:cubicBezTo>
                <a:cubicBezTo>
                  <a:pt x="5422900" y="812800"/>
                  <a:pt x="6781800" y="2247900"/>
                  <a:pt x="6781800" y="4521200"/>
                </a:cubicBezTo>
                <a:cubicBezTo>
                  <a:pt x="6781800" y="6997700"/>
                  <a:pt x="5410200" y="8547100"/>
                  <a:pt x="3962400" y="8547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3" name="Freeform 1613"/>
          <p:cNvSpPr/>
          <p:nvPr/>
        </p:nvSpPr>
        <p:spPr>
          <a:xfrm rot="0" flipH="0" flipV="0">
            <a:off x="750439" y="629502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4" name="Freeform 1614"/>
          <p:cNvSpPr/>
          <p:nvPr/>
        </p:nvSpPr>
        <p:spPr>
          <a:xfrm rot="0" flipH="0" flipV="0">
            <a:off x="814544" y="661783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5" name="Freeform 1615"/>
          <p:cNvSpPr/>
          <p:nvPr/>
        </p:nvSpPr>
        <p:spPr>
          <a:xfrm rot="0" flipH="0" flipV="0">
            <a:off x="868618" y="66178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6" name="Freeform 1616"/>
          <p:cNvSpPr/>
          <p:nvPr/>
        </p:nvSpPr>
        <p:spPr>
          <a:xfrm rot="0" flipH="0" flipV="0">
            <a:off x="936699" y="662753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7" name="Freeform 1617"/>
          <p:cNvSpPr/>
          <p:nvPr/>
        </p:nvSpPr>
        <p:spPr>
          <a:xfrm rot="0" flipH="0" flipV="0">
            <a:off x="974619" y="664139"/>
            <a:ext cx="59851" cy="61514"/>
          </a:xfrm>
          <a:custGeom>
            <a:pathLst>
              <a:path w="5486400" h="5638800">
                <a:moveTo>
                  <a:pt x="5486400" y="0"/>
                </a:moveTo>
                <a:lnTo>
                  <a:pt x="4533900" y="0"/>
                </a:lnTo>
                <a:lnTo>
                  <a:pt x="3530600" y="2641600"/>
                </a:lnTo>
                <a:cubicBezTo>
                  <a:pt x="3263900" y="3340100"/>
                  <a:pt x="2870200" y="4368800"/>
                  <a:pt x="2768600" y="4965700"/>
                </a:cubicBezTo>
                <a:lnTo>
                  <a:pt x="2755900" y="4965700"/>
                </a:lnTo>
                <a:cubicBezTo>
                  <a:pt x="2679700" y="4508500"/>
                  <a:pt x="2349500" y="3632200"/>
                  <a:pt x="2222500" y="3289300"/>
                </a:cubicBezTo>
                <a:lnTo>
                  <a:pt x="990600" y="0"/>
                </a:lnTo>
                <a:lnTo>
                  <a:pt x="0" y="0"/>
                </a:lnTo>
                <a:lnTo>
                  <a:pt x="2184400" y="5638800"/>
                </a:lnTo>
                <a:lnTo>
                  <a:pt x="330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8" name="Freeform 1618"/>
          <p:cNvSpPr/>
          <p:nvPr/>
        </p:nvSpPr>
        <p:spPr>
          <a:xfrm rot="0" flipH="0" flipV="0">
            <a:off x="1042658" y="661783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9" name="Freeform 1619"/>
          <p:cNvSpPr/>
          <p:nvPr/>
        </p:nvSpPr>
        <p:spPr>
          <a:xfrm rot="0" flipH="0" flipV="0">
            <a:off x="1105779" y="646543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0" name="Freeform 1620"/>
          <p:cNvSpPr/>
          <p:nvPr/>
        </p:nvSpPr>
        <p:spPr>
          <a:xfrm rot="0" flipH="0" flipV="0">
            <a:off x="1163427" y="631442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1" name="Freeform 1621"/>
          <p:cNvSpPr/>
          <p:nvPr/>
        </p:nvSpPr>
        <p:spPr>
          <a:xfrm rot="0" flipH="0" flipV="0">
            <a:off x="1190430" y="661783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2" name="Freeform 1622"/>
          <p:cNvSpPr/>
          <p:nvPr/>
        </p:nvSpPr>
        <p:spPr>
          <a:xfrm rot="0" flipH="0" flipV="0">
            <a:off x="1266768" y="662615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3" name="Freeform 1623"/>
          <p:cNvSpPr/>
          <p:nvPr/>
        </p:nvSpPr>
        <p:spPr>
          <a:xfrm rot="0" flipH="0" flipV="0">
            <a:off x="1331012" y="661783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4" name="Freeform 1624"/>
          <p:cNvSpPr/>
          <p:nvPr/>
        </p:nvSpPr>
        <p:spPr>
          <a:xfrm rot="0" flipH="0" flipV="0">
            <a:off x="1430252" y="661783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5" name="Freeform 1625"/>
          <p:cNvSpPr/>
          <p:nvPr/>
        </p:nvSpPr>
        <p:spPr>
          <a:xfrm rot="0" flipH="0" flipV="0">
            <a:off x="1490699" y="629502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6" name="Freeform 1626"/>
          <p:cNvSpPr/>
          <p:nvPr/>
        </p:nvSpPr>
        <p:spPr>
          <a:xfrm rot="0" flipH="0" flipV="0">
            <a:off x="1555219" y="661783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7" name="Freeform 1627"/>
          <p:cNvSpPr/>
          <p:nvPr/>
        </p:nvSpPr>
        <p:spPr>
          <a:xfrm rot="0" flipH="0" flipV="0">
            <a:off x="1618534" y="664139"/>
            <a:ext cx="90608" cy="61514"/>
          </a:xfrm>
          <a:custGeom>
            <a:pathLst>
              <a:path w="8305800" h="5638800">
                <a:moveTo>
                  <a:pt x="8305800" y="0"/>
                </a:moveTo>
                <a:lnTo>
                  <a:pt x="7378700" y="0"/>
                </a:lnTo>
                <a:lnTo>
                  <a:pt x="6565900" y="2692400"/>
                </a:lnTo>
                <a:cubicBezTo>
                  <a:pt x="6426200" y="3149600"/>
                  <a:pt x="6045200" y="4406900"/>
                  <a:pt x="5981700" y="4953000"/>
                </a:cubicBezTo>
                <a:lnTo>
                  <a:pt x="5969000" y="4953000"/>
                </a:lnTo>
                <a:cubicBezTo>
                  <a:pt x="5918200" y="4559300"/>
                  <a:pt x="5600700" y="3429000"/>
                  <a:pt x="5384800" y="2705100"/>
                </a:cubicBezTo>
                <a:lnTo>
                  <a:pt x="4559300" y="0"/>
                </a:lnTo>
                <a:lnTo>
                  <a:pt x="3670300" y="0"/>
                </a:lnTo>
                <a:lnTo>
                  <a:pt x="2946400" y="2387600"/>
                </a:lnTo>
                <a:cubicBezTo>
                  <a:pt x="2806700" y="2832100"/>
                  <a:pt x="2374900" y="4292600"/>
                  <a:pt x="2324100" y="4940300"/>
                </a:cubicBezTo>
                <a:lnTo>
                  <a:pt x="2311400" y="4940300"/>
                </a:lnTo>
                <a:cubicBezTo>
                  <a:pt x="2247900" y="4330700"/>
                  <a:pt x="1828800" y="2895600"/>
                  <a:pt x="1625600" y="2197100"/>
                </a:cubicBezTo>
                <a:lnTo>
                  <a:pt x="965200" y="0"/>
                </a:lnTo>
                <a:lnTo>
                  <a:pt x="0" y="0"/>
                </a:lnTo>
                <a:lnTo>
                  <a:pt x="1739900" y="5638800"/>
                </a:lnTo>
                <a:lnTo>
                  <a:pt x="2743200" y="5638800"/>
                </a:lnTo>
                <a:cubicBezTo>
                  <a:pt x="2806700" y="5435600"/>
                  <a:pt x="3251200" y="4013200"/>
                  <a:pt x="3530600" y="3022600"/>
                </a:cubicBezTo>
                <a:cubicBezTo>
                  <a:pt x="3708400" y="2438400"/>
                  <a:pt x="4064000" y="1181100"/>
                  <a:pt x="4102100" y="711200"/>
                </a:cubicBezTo>
                <a:lnTo>
                  <a:pt x="4114800" y="711200"/>
                </a:lnTo>
                <a:cubicBezTo>
                  <a:pt x="4140200" y="1066800"/>
                  <a:pt x="4356100" y="1943100"/>
                  <a:pt x="4521200" y="2489200"/>
                </a:cubicBezTo>
                <a:lnTo>
                  <a:pt x="5448300" y="5638800"/>
                </a:lnTo>
                <a:lnTo>
                  <a:pt x="6565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8" name="Freeform 1628"/>
          <p:cNvSpPr/>
          <p:nvPr/>
        </p:nvSpPr>
        <p:spPr>
          <a:xfrm rot="0" flipH="0" flipV="0">
            <a:off x="1768620" y="662615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9" name="Freeform 1629"/>
          <p:cNvSpPr/>
          <p:nvPr/>
        </p:nvSpPr>
        <p:spPr>
          <a:xfrm rot="0" flipH="0" flipV="0">
            <a:off x="1833141" y="661783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0" name="Freeform 1630"/>
          <p:cNvSpPr/>
          <p:nvPr/>
        </p:nvSpPr>
        <p:spPr>
          <a:xfrm rot="0" flipH="0" flipV="0">
            <a:off x="1949242" y="66178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1" name="Freeform 1631"/>
          <p:cNvSpPr/>
          <p:nvPr/>
        </p:nvSpPr>
        <p:spPr>
          <a:xfrm rot="0" flipH="0" flipV="0">
            <a:off x="2007902" y="664139"/>
            <a:ext cx="59851" cy="61514"/>
          </a:xfrm>
          <a:custGeom>
            <a:pathLst>
              <a:path w="5486400" h="5638800">
                <a:moveTo>
                  <a:pt x="5486400" y="0"/>
                </a:moveTo>
                <a:lnTo>
                  <a:pt x="4533900" y="0"/>
                </a:lnTo>
                <a:lnTo>
                  <a:pt x="3530600" y="2641600"/>
                </a:lnTo>
                <a:cubicBezTo>
                  <a:pt x="3263900" y="3340100"/>
                  <a:pt x="2870200" y="4368800"/>
                  <a:pt x="2768600" y="4965700"/>
                </a:cubicBezTo>
                <a:lnTo>
                  <a:pt x="2755900" y="4965700"/>
                </a:lnTo>
                <a:cubicBezTo>
                  <a:pt x="2679700" y="4508500"/>
                  <a:pt x="2349500" y="3632200"/>
                  <a:pt x="2222500" y="3289300"/>
                </a:cubicBezTo>
                <a:lnTo>
                  <a:pt x="990600" y="0"/>
                </a:lnTo>
                <a:lnTo>
                  <a:pt x="0" y="0"/>
                </a:lnTo>
                <a:lnTo>
                  <a:pt x="2184400" y="5638800"/>
                </a:lnTo>
                <a:lnTo>
                  <a:pt x="330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2" name="Freeform 1632"/>
          <p:cNvSpPr/>
          <p:nvPr/>
        </p:nvSpPr>
        <p:spPr>
          <a:xfrm rot="0" flipH="0" flipV="0">
            <a:off x="2080098" y="631442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3" name="Freeform 1633"/>
          <p:cNvSpPr/>
          <p:nvPr/>
        </p:nvSpPr>
        <p:spPr>
          <a:xfrm rot="0" flipH="0" flipV="0">
            <a:off x="2107932" y="629502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4" name="Freeform 1634"/>
          <p:cNvSpPr/>
          <p:nvPr/>
        </p:nvSpPr>
        <p:spPr>
          <a:xfrm rot="0" flipH="0" flipV="0">
            <a:off x="2179379" y="66178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5" name="Freeform 1635"/>
          <p:cNvSpPr/>
          <p:nvPr/>
        </p:nvSpPr>
        <p:spPr>
          <a:xfrm rot="0" flipH="0" flipV="0">
            <a:off x="2247322" y="662615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6" name="Freeform 1636"/>
          <p:cNvSpPr/>
          <p:nvPr/>
        </p:nvSpPr>
        <p:spPr>
          <a:xfrm rot="0" flipH="0" flipV="0">
            <a:off x="2312674" y="661783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7" name="Freeform 1637"/>
          <p:cNvSpPr/>
          <p:nvPr/>
        </p:nvSpPr>
        <p:spPr>
          <a:xfrm rot="0" flipH="0" flipV="0">
            <a:off x="2374105" y="66178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8" name="Freeform 1638"/>
          <p:cNvSpPr/>
          <p:nvPr/>
        </p:nvSpPr>
        <p:spPr>
          <a:xfrm rot="0" flipH="0" flipV="0">
            <a:off x="2480840" y="627978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9" name="Freeform 1639"/>
          <p:cNvSpPr/>
          <p:nvPr/>
        </p:nvSpPr>
        <p:spPr>
          <a:xfrm rot="0" flipH="0" flipV="0">
            <a:off x="2523595" y="661783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0" name="Freeform 1640"/>
          <p:cNvSpPr/>
          <p:nvPr/>
        </p:nvSpPr>
        <p:spPr>
          <a:xfrm rot="0" flipH="0" flipV="0">
            <a:off x="2596193" y="662753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1" name="Freeform 1641"/>
          <p:cNvSpPr/>
          <p:nvPr/>
        </p:nvSpPr>
        <p:spPr>
          <a:xfrm rot="0" flipH="0" flipV="0">
            <a:off x="2689531" y="629502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2" name="Freeform 1642"/>
          <p:cNvSpPr/>
          <p:nvPr/>
        </p:nvSpPr>
        <p:spPr>
          <a:xfrm rot="0" flipH="0" flipV="0">
            <a:off x="2717503" y="661783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3" name="Freeform 1643"/>
          <p:cNvSpPr/>
          <p:nvPr/>
        </p:nvSpPr>
        <p:spPr>
          <a:xfrm rot="0" flipH="0" flipV="0">
            <a:off x="2785473" y="662753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4" name="Freeform 1644"/>
          <p:cNvSpPr/>
          <p:nvPr/>
        </p:nvSpPr>
        <p:spPr>
          <a:xfrm rot="0" flipH="0" flipV="0">
            <a:off x="2825333" y="662615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5" name="Freeform 1645"/>
          <p:cNvSpPr/>
          <p:nvPr/>
        </p:nvSpPr>
        <p:spPr>
          <a:xfrm rot="0" flipH="0" flipV="0">
            <a:off x="2895575" y="66178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6" name="Freeform 1646"/>
          <p:cNvSpPr/>
          <p:nvPr/>
        </p:nvSpPr>
        <p:spPr>
          <a:xfrm rot="0" flipH="0" flipV="0">
            <a:off x="3002449" y="661783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7" name="Freeform 1647"/>
          <p:cNvSpPr/>
          <p:nvPr/>
        </p:nvSpPr>
        <p:spPr>
          <a:xfrm rot="0" flipH="0" flipV="0">
            <a:off x="3056661" y="661783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8" name="Freeform 1648"/>
          <p:cNvSpPr/>
          <p:nvPr/>
        </p:nvSpPr>
        <p:spPr>
          <a:xfrm rot="0" flipH="0" flipV="0">
            <a:off x="3119339" y="661783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9" name="Freeform 1649"/>
          <p:cNvSpPr/>
          <p:nvPr/>
        </p:nvSpPr>
        <p:spPr>
          <a:xfrm rot="0" flipH="0" flipV="0">
            <a:off x="3191050" y="629502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0" name="Freeform 1650"/>
          <p:cNvSpPr/>
          <p:nvPr/>
        </p:nvSpPr>
        <p:spPr>
          <a:xfrm rot="0" flipH="0" flipV="0">
            <a:off x="3217775" y="66178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1" name="Freeform 1651"/>
          <p:cNvSpPr/>
          <p:nvPr/>
        </p:nvSpPr>
        <p:spPr>
          <a:xfrm rot="0" flipH="0" flipV="0">
            <a:off x="3326727" y="661783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2" name="Freeform 1652"/>
          <p:cNvSpPr/>
          <p:nvPr/>
        </p:nvSpPr>
        <p:spPr>
          <a:xfrm rot="0" flipH="0" flipV="0">
            <a:off x="3398438" y="662615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3" name="Freeform 1653"/>
          <p:cNvSpPr/>
          <p:nvPr/>
        </p:nvSpPr>
        <p:spPr>
          <a:xfrm rot="0" flipH="0" flipV="0">
            <a:off x="3461435" y="646543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4" name="Freeform 1654"/>
          <p:cNvSpPr/>
          <p:nvPr/>
        </p:nvSpPr>
        <p:spPr>
          <a:xfrm rot="0" flipH="0" flipV="0">
            <a:off x="3519083" y="631442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5" name="Freeform 1655"/>
          <p:cNvSpPr/>
          <p:nvPr/>
        </p:nvSpPr>
        <p:spPr>
          <a:xfrm rot="0" flipH="0" flipV="0">
            <a:off x="3553151" y="662615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6" name="Freeform 1656"/>
          <p:cNvSpPr/>
          <p:nvPr/>
        </p:nvSpPr>
        <p:spPr>
          <a:xfrm rot="0" flipH="0" flipV="0">
            <a:off x="3658085" y="661783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7" name="Freeform 1657"/>
          <p:cNvSpPr/>
          <p:nvPr/>
        </p:nvSpPr>
        <p:spPr>
          <a:xfrm rot="0" flipH="0" flipV="0">
            <a:off x="3721206" y="646543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8" name="Freeform 1658"/>
          <p:cNvSpPr/>
          <p:nvPr/>
        </p:nvSpPr>
        <p:spPr>
          <a:xfrm rot="0" flipH="0" flipV="0">
            <a:off x="3771235" y="646543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9" name="Freeform 1659"/>
          <p:cNvSpPr/>
          <p:nvPr/>
        </p:nvSpPr>
        <p:spPr>
          <a:xfrm rot="0" flipH="0" flipV="0">
            <a:off x="3823480" y="66178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0" name="Freeform 1660"/>
          <p:cNvSpPr/>
          <p:nvPr/>
        </p:nvSpPr>
        <p:spPr>
          <a:xfrm rot="0" flipH="0" flipV="0">
            <a:off x="3891561" y="662753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1" name="Freeform 1661"/>
          <p:cNvSpPr/>
          <p:nvPr/>
        </p:nvSpPr>
        <p:spPr>
          <a:xfrm rot="0" flipH="0" flipV="0">
            <a:off x="3983929" y="631442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2" name="Freeform 1662"/>
          <p:cNvSpPr/>
          <p:nvPr/>
        </p:nvSpPr>
        <p:spPr>
          <a:xfrm rot="0" flipH="0" flipV="0">
            <a:off x="4017998" y="662615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3" name="Freeform 1663"/>
          <p:cNvSpPr/>
          <p:nvPr/>
        </p:nvSpPr>
        <p:spPr>
          <a:xfrm rot="0" flipH="0" flipV="0">
            <a:off x="639727" y="81861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4" name="Freeform 1664"/>
          <p:cNvSpPr/>
          <p:nvPr/>
        </p:nvSpPr>
        <p:spPr>
          <a:xfrm rot="0" flipH="0" flipV="0">
            <a:off x="698346" y="801575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5" name="Freeform 1665"/>
          <p:cNvSpPr/>
          <p:nvPr/>
        </p:nvSpPr>
        <p:spPr>
          <a:xfrm rot="0" flipH="0" flipV="0">
            <a:off x="763559" y="8338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6" name="Freeform 1666"/>
          <p:cNvSpPr/>
          <p:nvPr/>
        </p:nvSpPr>
        <p:spPr>
          <a:xfrm rot="0" flipH="0" flipV="0">
            <a:off x="879438" y="801575"/>
            <a:ext cx="69134" cy="99198"/>
          </a:xfrm>
          <a:custGeom>
            <a:pathLst>
              <a:path w="6337300" h="9093200">
                <a:moveTo>
                  <a:pt x="6337300" y="0"/>
                </a:moveTo>
                <a:lnTo>
                  <a:pt x="5346700" y="0"/>
                </a:lnTo>
                <a:lnTo>
                  <a:pt x="5346700" y="5867400"/>
                </a:lnTo>
                <a:cubicBezTo>
                  <a:pt x="5346700" y="7543800"/>
                  <a:pt x="4279900" y="8382000"/>
                  <a:pt x="3213100" y="8382000"/>
                </a:cubicBezTo>
                <a:cubicBezTo>
                  <a:pt x="2171700" y="8382000"/>
                  <a:pt x="1130300" y="7581900"/>
                  <a:pt x="1130300" y="5867400"/>
                </a:cubicBezTo>
                <a:lnTo>
                  <a:pt x="1130300" y="0"/>
                </a:lnTo>
                <a:lnTo>
                  <a:pt x="0" y="0"/>
                </a:lnTo>
                <a:lnTo>
                  <a:pt x="0" y="5854700"/>
                </a:lnTo>
                <a:cubicBezTo>
                  <a:pt x="0" y="7708900"/>
                  <a:pt x="1485900" y="9093200"/>
                  <a:pt x="3200400" y="9093200"/>
                </a:cubicBezTo>
                <a:cubicBezTo>
                  <a:pt x="4902200" y="9093200"/>
                  <a:pt x="6337300" y="7696200"/>
                  <a:pt x="6337300" y="58547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7" name="Freeform 1667"/>
          <p:cNvSpPr/>
          <p:nvPr/>
        </p:nvSpPr>
        <p:spPr>
          <a:xfrm rot="0" flipH="0" flipV="0">
            <a:off x="972887" y="83468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8" name="Freeform 1668"/>
          <p:cNvSpPr/>
          <p:nvPr/>
        </p:nvSpPr>
        <p:spPr>
          <a:xfrm rot="0" flipH="0" flipV="0">
            <a:off x="1043504" y="80351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9" name="Freeform 1669"/>
          <p:cNvSpPr/>
          <p:nvPr/>
        </p:nvSpPr>
        <p:spPr>
          <a:xfrm rot="0" flipH="0" flipV="0">
            <a:off x="1068289" y="836211"/>
            <a:ext cx="59851" cy="61514"/>
          </a:xfrm>
          <a:custGeom>
            <a:pathLst>
              <a:path w="5486400" h="5638800">
                <a:moveTo>
                  <a:pt x="5486400" y="0"/>
                </a:moveTo>
                <a:lnTo>
                  <a:pt x="4533900" y="0"/>
                </a:lnTo>
                <a:lnTo>
                  <a:pt x="3530600" y="2641600"/>
                </a:lnTo>
                <a:cubicBezTo>
                  <a:pt x="3263900" y="3340100"/>
                  <a:pt x="2870200" y="4368800"/>
                  <a:pt x="2768600" y="4965700"/>
                </a:cubicBezTo>
                <a:lnTo>
                  <a:pt x="2755900" y="4965700"/>
                </a:lnTo>
                <a:cubicBezTo>
                  <a:pt x="2679700" y="4508500"/>
                  <a:pt x="2349500" y="3632200"/>
                  <a:pt x="2222500" y="3289300"/>
                </a:cubicBezTo>
                <a:lnTo>
                  <a:pt x="990600" y="0"/>
                </a:lnTo>
                <a:lnTo>
                  <a:pt x="0" y="0"/>
                </a:lnTo>
                <a:lnTo>
                  <a:pt x="2184400" y="5638800"/>
                </a:lnTo>
                <a:lnTo>
                  <a:pt x="330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0" name="Freeform 1670"/>
          <p:cNvSpPr/>
          <p:nvPr/>
        </p:nvSpPr>
        <p:spPr>
          <a:xfrm rot="0" flipH="0" flipV="0">
            <a:off x="1135082" y="8338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1" name="Freeform 1671"/>
          <p:cNvSpPr/>
          <p:nvPr/>
        </p:nvSpPr>
        <p:spPr>
          <a:xfrm rot="0" flipH="0" flipV="0">
            <a:off x="1203163" y="83482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2" name="Freeform 1672"/>
          <p:cNvSpPr/>
          <p:nvPr/>
        </p:nvSpPr>
        <p:spPr>
          <a:xfrm rot="0" flipH="0" flipV="0">
            <a:off x="1243022" y="83385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3" name="Freeform 1673"/>
          <p:cNvSpPr/>
          <p:nvPr/>
        </p:nvSpPr>
        <p:spPr>
          <a:xfrm rot="0" flipH="0" flipV="0">
            <a:off x="1297096" y="8338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4" name="Freeform 1674"/>
          <p:cNvSpPr/>
          <p:nvPr/>
        </p:nvSpPr>
        <p:spPr>
          <a:xfrm rot="0" flipH="0" flipV="0">
            <a:off x="650395" y="997370"/>
            <a:ext cx="71350" cy="96150"/>
          </a:xfrm>
          <a:custGeom>
            <a:pathLst>
              <a:path w="6540500" h="8813800">
                <a:moveTo>
                  <a:pt x="15748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901700"/>
                </a:lnTo>
                <a:lnTo>
                  <a:pt x="1003300" y="901700"/>
                </a:lnTo>
                <a:cubicBezTo>
                  <a:pt x="1244600" y="1422400"/>
                  <a:pt x="1778000" y="2501900"/>
                  <a:pt x="1854200" y="2641600"/>
                </a:cubicBezTo>
                <a:lnTo>
                  <a:pt x="4965700" y="8813800"/>
                </a:lnTo>
                <a:lnTo>
                  <a:pt x="6540500" y="8813800"/>
                </a:lnTo>
                <a:lnTo>
                  <a:pt x="6540500" y="0"/>
                </a:lnTo>
                <a:lnTo>
                  <a:pt x="5549900" y="0"/>
                </a:lnTo>
                <a:lnTo>
                  <a:pt x="5549900" y="7912100"/>
                </a:lnTo>
                <a:lnTo>
                  <a:pt x="5537200" y="7912100"/>
                </a:lnTo>
                <a:cubicBezTo>
                  <a:pt x="5295900" y="7391400"/>
                  <a:pt x="4762500" y="6311900"/>
                  <a:pt x="4686300" y="61722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5" name="Freeform 1675"/>
          <p:cNvSpPr/>
          <p:nvPr/>
        </p:nvSpPr>
        <p:spPr>
          <a:xfrm rot="0" flipH="0" flipV="0">
            <a:off x="739383" y="1029652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6" name="Freeform 1676"/>
          <p:cNvSpPr/>
          <p:nvPr/>
        </p:nvSpPr>
        <p:spPr>
          <a:xfrm rot="0" flipH="0" flipV="0">
            <a:off x="854514" y="1029652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7" name="Freeform 1677"/>
          <p:cNvSpPr/>
          <p:nvPr/>
        </p:nvSpPr>
        <p:spPr>
          <a:xfrm rot="0" flipH="0" flipV="0">
            <a:off x="909835" y="1029652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8" name="Freeform 1678"/>
          <p:cNvSpPr/>
          <p:nvPr/>
        </p:nvSpPr>
        <p:spPr>
          <a:xfrm rot="0" flipH="0" flipV="0">
            <a:off x="972956" y="1014412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9" name="Freeform 1679"/>
          <p:cNvSpPr/>
          <p:nvPr/>
        </p:nvSpPr>
        <p:spPr>
          <a:xfrm rot="0" flipH="0" flipV="0">
            <a:off x="1030605" y="999310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0" name="Freeform 1680"/>
          <p:cNvSpPr/>
          <p:nvPr/>
        </p:nvSpPr>
        <p:spPr>
          <a:xfrm rot="0" flipH="0" flipV="0">
            <a:off x="1057330" y="1029652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1" name="Freeform 1681"/>
          <p:cNvSpPr/>
          <p:nvPr/>
        </p:nvSpPr>
        <p:spPr>
          <a:xfrm rot="0" flipH="0" flipV="0">
            <a:off x="1110295" y="995846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2" name="Freeform 1682"/>
          <p:cNvSpPr/>
          <p:nvPr/>
        </p:nvSpPr>
        <p:spPr>
          <a:xfrm rot="0" flipH="0" flipV="0">
            <a:off x="1154990" y="1029652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3" name="Freeform 1683"/>
          <p:cNvSpPr/>
          <p:nvPr/>
        </p:nvSpPr>
        <p:spPr>
          <a:xfrm rot="0" flipH="0" flipV="0">
            <a:off x="1220466" y="1029652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4" name="Freeform 1684"/>
          <p:cNvSpPr/>
          <p:nvPr/>
        </p:nvSpPr>
        <p:spPr>
          <a:xfrm rot="0" flipH="0" flipV="0">
            <a:off x="1279680" y="1014412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5" name="Freeform 1685"/>
          <p:cNvSpPr/>
          <p:nvPr/>
        </p:nvSpPr>
        <p:spPr>
          <a:xfrm rot="0" flipH="0" flipV="0">
            <a:off x="1331233" y="1029652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6" name="Freeform 1686"/>
          <p:cNvSpPr/>
          <p:nvPr/>
        </p:nvSpPr>
        <p:spPr>
          <a:xfrm rot="0" flipH="0" flipV="0">
            <a:off x="1403969" y="1030621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7" name="Freeform 1687"/>
          <p:cNvSpPr/>
          <p:nvPr/>
        </p:nvSpPr>
        <p:spPr>
          <a:xfrm rot="0" flipH="0" flipV="0">
            <a:off x="1441889" y="1032007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8" name="Freeform 1688"/>
          <p:cNvSpPr/>
          <p:nvPr/>
        </p:nvSpPr>
        <p:spPr>
          <a:xfrm rot="0" flipH="0" flipV="0">
            <a:off x="1554817" y="1029652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9" name="Freeform 1689"/>
          <p:cNvSpPr/>
          <p:nvPr/>
        </p:nvSpPr>
        <p:spPr>
          <a:xfrm rot="0" flipH="0" flipV="0">
            <a:off x="1611537" y="1032007"/>
            <a:ext cx="63730" cy="61514"/>
          </a:xfrm>
          <a:custGeom>
            <a:pathLst>
              <a:path w="5842000" h="5638800">
                <a:moveTo>
                  <a:pt x="3302000" y="2730500"/>
                </a:moveTo>
                <a:lnTo>
                  <a:pt x="5626100" y="0"/>
                </a:lnTo>
                <a:lnTo>
                  <a:pt x="4584700" y="0"/>
                </a:lnTo>
                <a:lnTo>
                  <a:pt x="2882900" y="2095500"/>
                </a:lnTo>
                <a:lnTo>
                  <a:pt x="1130300" y="0"/>
                </a:lnTo>
                <a:lnTo>
                  <a:pt x="76200" y="0"/>
                </a:lnTo>
                <a:lnTo>
                  <a:pt x="2463800" y="2730500"/>
                </a:lnTo>
                <a:lnTo>
                  <a:pt x="0" y="5638800"/>
                </a:lnTo>
                <a:lnTo>
                  <a:pt x="1041400" y="5638800"/>
                </a:lnTo>
                <a:lnTo>
                  <a:pt x="2882900" y="3251200"/>
                </a:lnTo>
                <a:lnTo>
                  <a:pt x="4787900" y="5638800"/>
                </a:lnTo>
                <a:lnTo>
                  <a:pt x="584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0" name="Freeform 1690"/>
          <p:cNvSpPr/>
          <p:nvPr/>
        </p:nvSpPr>
        <p:spPr>
          <a:xfrm rot="0" flipH="0" flipV="0">
            <a:off x="1686781" y="1030483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1" name="Freeform 1691"/>
          <p:cNvSpPr/>
          <p:nvPr/>
        </p:nvSpPr>
        <p:spPr>
          <a:xfrm rot="0" flipH="0" flipV="0">
            <a:off x="1758229" y="997370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2" name="Freeform 1692"/>
          <p:cNvSpPr/>
          <p:nvPr/>
        </p:nvSpPr>
        <p:spPr>
          <a:xfrm rot="0" flipH="0" flipV="0">
            <a:off x="1786201" y="1029652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3" name="Freeform 1693"/>
          <p:cNvSpPr/>
          <p:nvPr/>
        </p:nvSpPr>
        <p:spPr>
          <a:xfrm rot="0" flipH="0" flipV="0">
            <a:off x="1857912" y="1030483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4" name="Freeform 1694"/>
          <p:cNvSpPr/>
          <p:nvPr/>
        </p:nvSpPr>
        <p:spPr>
          <a:xfrm rot="0" flipH="0" flipV="0">
            <a:off x="1924372" y="1029652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5" name="Freeform 1695"/>
          <p:cNvSpPr/>
          <p:nvPr/>
        </p:nvSpPr>
        <p:spPr>
          <a:xfrm rot="0" flipH="0" flipV="0">
            <a:off x="1987493" y="1014412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6" name="Freeform 1696"/>
          <p:cNvSpPr/>
          <p:nvPr/>
        </p:nvSpPr>
        <p:spPr>
          <a:xfrm rot="0" flipH="0" flipV="0">
            <a:off x="2045142" y="999310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7" name="Freeform 1697"/>
          <p:cNvSpPr/>
          <p:nvPr/>
        </p:nvSpPr>
        <p:spPr>
          <a:xfrm rot="0" flipH="0" flipV="0">
            <a:off x="2072144" y="1029652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8" name="Freeform 1698"/>
          <p:cNvSpPr/>
          <p:nvPr/>
        </p:nvSpPr>
        <p:spPr>
          <a:xfrm rot="0" flipH="0" flipV="0">
            <a:off x="2148483" y="1030483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9" name="Freeform 1699"/>
          <p:cNvSpPr/>
          <p:nvPr/>
        </p:nvSpPr>
        <p:spPr>
          <a:xfrm rot="0" flipH="0" flipV="0">
            <a:off x="2222286" y="1082022"/>
            <a:ext cx="11499" cy="28817"/>
          </a:xfrm>
          <a:custGeom>
            <a:pathLst>
              <a:path w="1054100" h="2641600">
                <a:moveTo>
                  <a:pt x="1054100" y="1041400"/>
                </a:moveTo>
                <a:lnTo>
                  <a:pt x="1054100" y="0"/>
                </a:lnTo>
                <a:lnTo>
                  <a:pt x="0" y="0"/>
                </a:lnTo>
                <a:lnTo>
                  <a:pt x="0" y="1054100"/>
                </a:lnTo>
                <a:lnTo>
                  <a:pt x="317500" y="1054100"/>
                </a:lnTo>
                <a:lnTo>
                  <a:pt x="0" y="2641600"/>
                </a:lnTo>
                <a:lnTo>
                  <a:pt x="520700" y="2641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0" name="Freeform 1700"/>
          <p:cNvSpPr/>
          <p:nvPr/>
        </p:nvSpPr>
        <p:spPr>
          <a:xfrm rot="0" flipH="0" flipV="0">
            <a:off x="2298458" y="1029652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1" name="Freeform 1701"/>
          <p:cNvSpPr/>
          <p:nvPr/>
        </p:nvSpPr>
        <p:spPr>
          <a:xfrm rot="0" flipH="0" flipV="0">
            <a:off x="2359196" y="1029652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2" name="Freeform 1702"/>
          <p:cNvSpPr/>
          <p:nvPr/>
        </p:nvSpPr>
        <p:spPr>
          <a:xfrm rot="0" flipH="0" flipV="0">
            <a:off x="2435535" y="1030483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3" name="Freeform 1703"/>
          <p:cNvSpPr/>
          <p:nvPr/>
        </p:nvSpPr>
        <p:spPr>
          <a:xfrm rot="0" flipH="0" flipV="0">
            <a:off x="2499778" y="1029652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4" name="Freeform 1704"/>
          <p:cNvSpPr/>
          <p:nvPr/>
        </p:nvSpPr>
        <p:spPr>
          <a:xfrm rot="0" flipH="0" flipV="0">
            <a:off x="2559255" y="999310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5" name="Freeform 1705"/>
          <p:cNvSpPr/>
          <p:nvPr/>
        </p:nvSpPr>
        <p:spPr>
          <a:xfrm rot="0" flipH="0" flipV="0">
            <a:off x="2585980" y="1029652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6" name="Freeform 1706"/>
          <p:cNvSpPr/>
          <p:nvPr/>
        </p:nvSpPr>
        <p:spPr>
          <a:xfrm rot="0" flipH="0" flipV="0">
            <a:off x="2637837" y="1014412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7" name="Freeform 1707"/>
          <p:cNvSpPr/>
          <p:nvPr/>
        </p:nvSpPr>
        <p:spPr>
          <a:xfrm rot="0" flipH="0" flipV="0">
            <a:off x="2690083" y="1029652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8" name="Freeform 1708"/>
          <p:cNvSpPr/>
          <p:nvPr/>
        </p:nvSpPr>
        <p:spPr>
          <a:xfrm rot="0" flipH="0" flipV="0">
            <a:off x="2758025" y="1030483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9" name="Freeform 1709"/>
          <p:cNvSpPr/>
          <p:nvPr/>
        </p:nvSpPr>
        <p:spPr>
          <a:xfrm rot="0" flipH="0" flipV="0">
            <a:off x="2821022" y="1014412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0" name="Freeform 1710"/>
          <p:cNvSpPr/>
          <p:nvPr/>
        </p:nvSpPr>
        <p:spPr>
          <a:xfrm rot="0" flipH="0" flipV="0">
            <a:off x="2916493" y="1032007"/>
            <a:ext cx="90608" cy="61514"/>
          </a:xfrm>
          <a:custGeom>
            <a:pathLst>
              <a:path w="8305800" h="5638800">
                <a:moveTo>
                  <a:pt x="8305800" y="0"/>
                </a:moveTo>
                <a:lnTo>
                  <a:pt x="7378700" y="0"/>
                </a:lnTo>
                <a:lnTo>
                  <a:pt x="6565900" y="2692400"/>
                </a:lnTo>
                <a:cubicBezTo>
                  <a:pt x="6426200" y="3149600"/>
                  <a:pt x="6045200" y="4406900"/>
                  <a:pt x="5981700" y="4953000"/>
                </a:cubicBezTo>
                <a:lnTo>
                  <a:pt x="5969000" y="4953000"/>
                </a:lnTo>
                <a:cubicBezTo>
                  <a:pt x="5918200" y="4559300"/>
                  <a:pt x="5600700" y="3429000"/>
                  <a:pt x="5384800" y="2705100"/>
                </a:cubicBezTo>
                <a:lnTo>
                  <a:pt x="4559300" y="0"/>
                </a:lnTo>
                <a:lnTo>
                  <a:pt x="3670300" y="0"/>
                </a:lnTo>
                <a:lnTo>
                  <a:pt x="2946400" y="2387600"/>
                </a:lnTo>
                <a:cubicBezTo>
                  <a:pt x="2806700" y="2832100"/>
                  <a:pt x="2374900" y="4292600"/>
                  <a:pt x="2324100" y="4940300"/>
                </a:cubicBezTo>
                <a:lnTo>
                  <a:pt x="2311400" y="4940300"/>
                </a:lnTo>
                <a:cubicBezTo>
                  <a:pt x="2247900" y="4330700"/>
                  <a:pt x="1828800" y="2895600"/>
                  <a:pt x="1625600" y="2197100"/>
                </a:cubicBezTo>
                <a:lnTo>
                  <a:pt x="965200" y="0"/>
                </a:lnTo>
                <a:lnTo>
                  <a:pt x="0" y="0"/>
                </a:lnTo>
                <a:lnTo>
                  <a:pt x="1739900" y="5638800"/>
                </a:lnTo>
                <a:lnTo>
                  <a:pt x="2743200" y="5638800"/>
                </a:lnTo>
                <a:cubicBezTo>
                  <a:pt x="2806700" y="5435600"/>
                  <a:pt x="3251200" y="4013200"/>
                  <a:pt x="3530600" y="3022600"/>
                </a:cubicBezTo>
                <a:cubicBezTo>
                  <a:pt x="3708400" y="2438400"/>
                  <a:pt x="4064000" y="1181100"/>
                  <a:pt x="4102100" y="711200"/>
                </a:cubicBezTo>
                <a:lnTo>
                  <a:pt x="4114800" y="711200"/>
                </a:lnTo>
                <a:cubicBezTo>
                  <a:pt x="4140200" y="1066800"/>
                  <a:pt x="4356100" y="1943100"/>
                  <a:pt x="4521200" y="2489200"/>
                </a:cubicBezTo>
                <a:lnTo>
                  <a:pt x="5448300" y="5638800"/>
                </a:lnTo>
                <a:lnTo>
                  <a:pt x="6565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1" name="Freeform 1711"/>
          <p:cNvSpPr/>
          <p:nvPr/>
        </p:nvSpPr>
        <p:spPr>
          <a:xfrm rot="0" flipH="0" flipV="0">
            <a:off x="3019612" y="999310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2" name="Freeform 1712"/>
          <p:cNvSpPr/>
          <p:nvPr/>
        </p:nvSpPr>
        <p:spPr>
          <a:xfrm rot="0" flipH="0" flipV="0">
            <a:off x="3044952" y="1014412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3" name="Freeform 1713"/>
          <p:cNvSpPr/>
          <p:nvPr/>
        </p:nvSpPr>
        <p:spPr>
          <a:xfrm rot="0" flipH="0" flipV="0">
            <a:off x="3103709" y="997370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4" name="Freeform 1714"/>
          <p:cNvSpPr/>
          <p:nvPr/>
        </p:nvSpPr>
        <p:spPr>
          <a:xfrm rot="0" flipH="0" flipV="0">
            <a:off x="3215058" y="1029652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5" name="Freeform 1715"/>
          <p:cNvSpPr/>
          <p:nvPr/>
        </p:nvSpPr>
        <p:spPr>
          <a:xfrm rot="0" flipH="0" flipV="0">
            <a:off x="3271778" y="1032007"/>
            <a:ext cx="63730" cy="61514"/>
          </a:xfrm>
          <a:custGeom>
            <a:pathLst>
              <a:path w="5842000" h="5638800">
                <a:moveTo>
                  <a:pt x="3302000" y="2730500"/>
                </a:moveTo>
                <a:lnTo>
                  <a:pt x="5626100" y="0"/>
                </a:lnTo>
                <a:lnTo>
                  <a:pt x="4584700" y="0"/>
                </a:lnTo>
                <a:lnTo>
                  <a:pt x="2882900" y="2095500"/>
                </a:lnTo>
                <a:lnTo>
                  <a:pt x="1130300" y="0"/>
                </a:lnTo>
                <a:lnTo>
                  <a:pt x="76200" y="0"/>
                </a:lnTo>
                <a:lnTo>
                  <a:pt x="2463800" y="2730500"/>
                </a:lnTo>
                <a:lnTo>
                  <a:pt x="0" y="5638800"/>
                </a:lnTo>
                <a:lnTo>
                  <a:pt x="1041400" y="5638800"/>
                </a:lnTo>
                <a:lnTo>
                  <a:pt x="2882900" y="3251200"/>
                </a:lnTo>
                <a:lnTo>
                  <a:pt x="4787900" y="5638800"/>
                </a:lnTo>
                <a:lnTo>
                  <a:pt x="584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6" name="Freeform 1716"/>
          <p:cNvSpPr/>
          <p:nvPr/>
        </p:nvSpPr>
        <p:spPr>
          <a:xfrm rot="0" flipH="0" flipV="0">
            <a:off x="3347022" y="1030483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7" name="Freeform 1717"/>
          <p:cNvSpPr/>
          <p:nvPr/>
        </p:nvSpPr>
        <p:spPr>
          <a:xfrm rot="0" flipH="0" flipV="0">
            <a:off x="3415976" y="1029652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8" name="Freeform 1718"/>
          <p:cNvSpPr/>
          <p:nvPr/>
        </p:nvSpPr>
        <p:spPr>
          <a:xfrm rot="0" flipH="0" flipV="0">
            <a:off x="3484057" y="1030621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9" name="Freeform 1719"/>
          <p:cNvSpPr/>
          <p:nvPr/>
        </p:nvSpPr>
        <p:spPr>
          <a:xfrm rot="0" flipH="0" flipV="0">
            <a:off x="3530290" y="999310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0" name="Freeform 1720"/>
          <p:cNvSpPr/>
          <p:nvPr/>
        </p:nvSpPr>
        <p:spPr>
          <a:xfrm rot="0" flipH="0" flipV="0">
            <a:off x="3564358" y="1030483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1" name="Freeform 1721"/>
          <p:cNvSpPr/>
          <p:nvPr/>
        </p:nvSpPr>
        <p:spPr>
          <a:xfrm rot="0" flipH="0" flipV="0">
            <a:off x="3668045" y="1029652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2" name="Freeform 1722"/>
          <p:cNvSpPr/>
          <p:nvPr/>
        </p:nvSpPr>
        <p:spPr>
          <a:xfrm rot="0" flipH="0" flipV="0">
            <a:off x="3735987" y="1030483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3" name="Freeform 1723"/>
          <p:cNvSpPr/>
          <p:nvPr/>
        </p:nvSpPr>
        <p:spPr>
          <a:xfrm rot="0" flipH="0" flipV="0">
            <a:off x="3798984" y="1014412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4" name="Freeform 1724"/>
          <p:cNvSpPr/>
          <p:nvPr/>
        </p:nvSpPr>
        <p:spPr>
          <a:xfrm rot="0" flipH="0" flipV="0">
            <a:off x="3859819" y="1082022"/>
            <a:ext cx="11499" cy="28817"/>
          </a:xfrm>
          <a:custGeom>
            <a:pathLst>
              <a:path w="1054100" h="2641600">
                <a:moveTo>
                  <a:pt x="1054100" y="1041400"/>
                </a:moveTo>
                <a:lnTo>
                  <a:pt x="1054100" y="0"/>
                </a:lnTo>
                <a:lnTo>
                  <a:pt x="0" y="0"/>
                </a:lnTo>
                <a:lnTo>
                  <a:pt x="0" y="1054100"/>
                </a:lnTo>
                <a:lnTo>
                  <a:pt x="317500" y="1054100"/>
                </a:lnTo>
                <a:lnTo>
                  <a:pt x="0" y="2641600"/>
                </a:lnTo>
                <a:lnTo>
                  <a:pt x="520700" y="2641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5" name="Freeform 1725"/>
          <p:cNvSpPr/>
          <p:nvPr/>
        </p:nvSpPr>
        <p:spPr>
          <a:xfrm rot="0" flipH="0" flipV="0">
            <a:off x="3942226" y="997370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6" name="Freeform 1726"/>
          <p:cNvSpPr/>
          <p:nvPr/>
        </p:nvSpPr>
        <p:spPr>
          <a:xfrm rot="0" flipH="0" flipV="0">
            <a:off x="4008686" y="1029652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7" name="Freeform 1727"/>
          <p:cNvSpPr/>
          <p:nvPr/>
        </p:nvSpPr>
        <p:spPr>
          <a:xfrm rot="0" flipH="0" flipV="0">
            <a:off x="4073054" y="1029652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8" name="Freeform 1728"/>
          <p:cNvSpPr/>
          <p:nvPr/>
        </p:nvSpPr>
        <p:spPr>
          <a:xfrm rot="0" flipH="0" flipV="0">
            <a:off x="648456" y="1169443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9" name="Freeform 1729"/>
          <p:cNvSpPr/>
          <p:nvPr/>
        </p:nvSpPr>
        <p:spPr>
          <a:xfrm rot="0" flipH="0" flipV="0">
            <a:off x="717410" y="1201724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0" name="Freeform 1730"/>
          <p:cNvSpPr/>
          <p:nvPr/>
        </p:nvSpPr>
        <p:spPr>
          <a:xfrm rot="0" flipH="0" flipV="0">
            <a:off x="778979" y="1201724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1" name="Freeform 1731"/>
          <p:cNvSpPr/>
          <p:nvPr/>
        </p:nvSpPr>
        <p:spPr>
          <a:xfrm rot="0" flipH="0" flipV="0">
            <a:off x="846922" y="1202555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2" name="Freeform 1732"/>
          <p:cNvSpPr/>
          <p:nvPr/>
        </p:nvSpPr>
        <p:spPr>
          <a:xfrm rot="0" flipH="0" flipV="0">
            <a:off x="957301" y="1202555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3" name="Freeform 1733"/>
          <p:cNvSpPr/>
          <p:nvPr/>
        </p:nvSpPr>
        <p:spPr>
          <a:xfrm rot="0" flipH="0" flipV="0">
            <a:off x="1032947" y="1171382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4" name="Freeform 1734"/>
          <p:cNvSpPr/>
          <p:nvPr/>
        </p:nvSpPr>
        <p:spPr>
          <a:xfrm rot="0" flipH="0" flipV="0">
            <a:off x="1057732" y="1204079"/>
            <a:ext cx="59851" cy="61514"/>
          </a:xfrm>
          <a:custGeom>
            <a:pathLst>
              <a:path w="5486400" h="5638800">
                <a:moveTo>
                  <a:pt x="5486400" y="0"/>
                </a:moveTo>
                <a:lnTo>
                  <a:pt x="4533900" y="0"/>
                </a:lnTo>
                <a:lnTo>
                  <a:pt x="3530600" y="2641600"/>
                </a:lnTo>
                <a:cubicBezTo>
                  <a:pt x="3263900" y="3340100"/>
                  <a:pt x="2870200" y="4368800"/>
                  <a:pt x="2768600" y="4965700"/>
                </a:cubicBezTo>
                <a:lnTo>
                  <a:pt x="2755900" y="4965700"/>
                </a:lnTo>
                <a:cubicBezTo>
                  <a:pt x="2679700" y="4508500"/>
                  <a:pt x="2349500" y="3632200"/>
                  <a:pt x="2222500" y="3289300"/>
                </a:cubicBezTo>
                <a:lnTo>
                  <a:pt x="990600" y="0"/>
                </a:lnTo>
                <a:lnTo>
                  <a:pt x="0" y="0"/>
                </a:lnTo>
                <a:lnTo>
                  <a:pt x="2184400" y="5638800"/>
                </a:lnTo>
                <a:lnTo>
                  <a:pt x="330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5" name="Freeform 1735"/>
          <p:cNvSpPr/>
          <p:nvPr/>
        </p:nvSpPr>
        <p:spPr>
          <a:xfrm rot="0" flipH="0" flipV="0">
            <a:off x="1124525" y="1201724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6" name="Freeform 1736"/>
          <p:cNvSpPr/>
          <p:nvPr/>
        </p:nvSpPr>
        <p:spPr>
          <a:xfrm rot="0" flipH="0" flipV="0">
            <a:off x="1192467" y="1202555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7" name="Freeform 1737"/>
          <p:cNvSpPr/>
          <p:nvPr/>
        </p:nvSpPr>
        <p:spPr>
          <a:xfrm rot="0" flipH="0" flipV="0">
            <a:off x="642083" y="1366083"/>
            <a:ext cx="84235" cy="95319"/>
          </a:xfrm>
          <a:custGeom>
            <a:pathLst>
              <a:path w="7721600" h="8737600">
                <a:moveTo>
                  <a:pt x="4432300" y="812800"/>
                </a:moveTo>
                <a:lnTo>
                  <a:pt x="5562600" y="812800"/>
                </a:lnTo>
                <a:cubicBezTo>
                  <a:pt x="5715000" y="812800"/>
                  <a:pt x="5867400" y="825500"/>
                  <a:pt x="6019800" y="825500"/>
                </a:cubicBezTo>
                <a:lnTo>
                  <a:pt x="7721600" y="825500"/>
                </a:lnTo>
                <a:lnTo>
                  <a:pt x="7721600" y="0"/>
                </a:lnTo>
                <a:lnTo>
                  <a:pt x="0" y="0"/>
                </a:lnTo>
                <a:lnTo>
                  <a:pt x="0" y="825500"/>
                </a:lnTo>
                <a:lnTo>
                  <a:pt x="1701800" y="825500"/>
                </a:lnTo>
                <a:cubicBezTo>
                  <a:pt x="1854200" y="825500"/>
                  <a:pt x="2006600" y="812800"/>
                  <a:pt x="2159000" y="812800"/>
                </a:cubicBezTo>
                <a:lnTo>
                  <a:pt x="3302000" y="812800"/>
                </a:lnTo>
                <a:lnTo>
                  <a:pt x="3302000" y="8737600"/>
                </a:lnTo>
                <a:lnTo>
                  <a:pt x="4432300" y="8737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8" name="Freeform 1738"/>
          <p:cNvSpPr/>
          <p:nvPr/>
        </p:nvSpPr>
        <p:spPr>
          <a:xfrm rot="0" flipH="0" flipV="0">
            <a:off x="742611" y="1365251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9" name="Freeform 1739"/>
          <p:cNvSpPr/>
          <p:nvPr/>
        </p:nvSpPr>
        <p:spPr>
          <a:xfrm rot="0" flipH="0" flipV="0">
            <a:off x="813228" y="1367191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0" name="Freeform 1740"/>
          <p:cNvSpPr/>
          <p:nvPr/>
        </p:nvSpPr>
        <p:spPr>
          <a:xfrm rot="0" flipH="0" flipV="0">
            <a:off x="839953" y="1397533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1" name="Freeform 1741"/>
          <p:cNvSpPr/>
          <p:nvPr/>
        </p:nvSpPr>
        <p:spPr>
          <a:xfrm rot="0" flipH="0" flipV="0">
            <a:off x="945566" y="1367191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2" name="Freeform 1742"/>
          <p:cNvSpPr/>
          <p:nvPr/>
        </p:nvSpPr>
        <p:spPr>
          <a:xfrm rot="0" flipH="0" flipV="0">
            <a:off x="972291" y="1397533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3" name="Freeform 1743"/>
          <p:cNvSpPr/>
          <p:nvPr/>
        </p:nvSpPr>
        <p:spPr>
          <a:xfrm rot="0" flipH="0" flipV="0">
            <a:off x="1071946" y="1397533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4" name="Freeform 1744"/>
          <p:cNvSpPr/>
          <p:nvPr/>
        </p:nvSpPr>
        <p:spPr>
          <a:xfrm rot="0" flipH="0" flipV="0">
            <a:off x="1148285" y="1398364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5" name="Freeform 1745"/>
          <p:cNvSpPr/>
          <p:nvPr/>
        </p:nvSpPr>
        <p:spPr>
          <a:xfrm rot="0" flipH="0" flipV="0">
            <a:off x="1213498" y="139753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6" name="Freeform 1746"/>
          <p:cNvSpPr/>
          <p:nvPr/>
        </p:nvSpPr>
        <p:spPr>
          <a:xfrm rot="0" flipH="0" flipV="0">
            <a:off x="1320510" y="1397533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7" name="Freeform 1747"/>
          <p:cNvSpPr/>
          <p:nvPr/>
        </p:nvSpPr>
        <p:spPr>
          <a:xfrm rot="0" flipH="0" flipV="0">
            <a:off x="1389368" y="1363727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8" name="Freeform 1748"/>
          <p:cNvSpPr/>
          <p:nvPr/>
        </p:nvSpPr>
        <p:spPr>
          <a:xfrm rot="0" flipH="0" flipV="0">
            <a:off x="1476734" y="1382293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9" name="Freeform 1749"/>
          <p:cNvSpPr/>
          <p:nvPr/>
        </p:nvSpPr>
        <p:spPr>
          <a:xfrm rot="0" flipH="0" flipV="0">
            <a:off x="1535352" y="1365251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0" name="Freeform 1750"/>
          <p:cNvSpPr/>
          <p:nvPr/>
        </p:nvSpPr>
        <p:spPr>
          <a:xfrm rot="0" flipH="0" flipV="0">
            <a:off x="1600566" y="139753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1" name="Freeform 1751"/>
          <p:cNvSpPr/>
          <p:nvPr/>
        </p:nvSpPr>
        <p:spPr>
          <a:xfrm rot="0" flipH="0" flipV="0">
            <a:off x="1714782" y="1398364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2" name="Freeform 1752"/>
          <p:cNvSpPr/>
          <p:nvPr/>
        </p:nvSpPr>
        <p:spPr>
          <a:xfrm rot="0" flipH="0" flipV="0">
            <a:off x="1819717" y="1397533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3" name="Freeform 1753"/>
          <p:cNvSpPr/>
          <p:nvPr/>
        </p:nvSpPr>
        <p:spPr>
          <a:xfrm rot="0" flipH="0" flipV="0">
            <a:off x="1890458" y="1367191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4" name="Freeform 1754"/>
          <p:cNvSpPr/>
          <p:nvPr/>
        </p:nvSpPr>
        <p:spPr>
          <a:xfrm rot="0" flipH="0" flipV="0">
            <a:off x="1924526" y="1398364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5" name="Freeform 1755"/>
          <p:cNvSpPr/>
          <p:nvPr/>
        </p:nvSpPr>
        <p:spPr>
          <a:xfrm rot="0" flipH="0" flipV="0">
            <a:off x="2037122" y="1397533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6" name="Freeform 1756"/>
          <p:cNvSpPr/>
          <p:nvPr/>
        </p:nvSpPr>
        <p:spPr>
          <a:xfrm rot="0" flipH="0" flipV="0">
            <a:off x="2105092" y="1398502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7" name="Freeform 1757"/>
          <p:cNvSpPr/>
          <p:nvPr/>
        </p:nvSpPr>
        <p:spPr>
          <a:xfrm rot="0" flipH="0" flipV="0">
            <a:off x="2144951" y="1398364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8" name="Freeform 1758"/>
          <p:cNvSpPr/>
          <p:nvPr/>
        </p:nvSpPr>
        <p:spPr>
          <a:xfrm rot="0" flipH="0" flipV="0">
            <a:off x="2221567" y="1399888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9" name="Freeform 1759"/>
          <p:cNvSpPr/>
          <p:nvPr/>
        </p:nvSpPr>
        <p:spPr>
          <a:xfrm rot="0" flipH="0" flipV="0">
            <a:off x="2293153" y="1398364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0" name="Freeform 1760"/>
          <p:cNvSpPr/>
          <p:nvPr/>
        </p:nvSpPr>
        <p:spPr>
          <a:xfrm rot="0" flipH="0" flipV="0">
            <a:off x="2396841" y="139753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1" name="Freeform 1761"/>
          <p:cNvSpPr/>
          <p:nvPr/>
        </p:nvSpPr>
        <p:spPr>
          <a:xfrm rot="0" flipH="0" flipV="0">
            <a:off x="2464783" y="1398364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2" name="Freeform 1762"/>
          <p:cNvSpPr/>
          <p:nvPr/>
        </p:nvSpPr>
        <p:spPr>
          <a:xfrm rot="0" flipH="0" flipV="0">
            <a:off x="2527780" y="1382293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3" name="Freeform 1763"/>
          <p:cNvSpPr/>
          <p:nvPr/>
        </p:nvSpPr>
        <p:spPr>
          <a:xfrm rot="0" flipH="0" flipV="0">
            <a:off x="2579055" y="1397533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4" name="Freeform 1764"/>
          <p:cNvSpPr/>
          <p:nvPr/>
        </p:nvSpPr>
        <p:spPr>
          <a:xfrm rot="0" flipH="0" flipV="0">
            <a:off x="2678156" y="1363727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5" name="Freeform 1765"/>
          <p:cNvSpPr/>
          <p:nvPr/>
        </p:nvSpPr>
        <p:spPr>
          <a:xfrm rot="0" flipH="0" flipV="0">
            <a:off x="2720911" y="1397533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6" name="Freeform 1766"/>
          <p:cNvSpPr/>
          <p:nvPr/>
        </p:nvSpPr>
        <p:spPr>
          <a:xfrm rot="0" flipH="0" flipV="0">
            <a:off x="2793648" y="1398502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7" name="Freeform 1767"/>
          <p:cNvSpPr/>
          <p:nvPr/>
        </p:nvSpPr>
        <p:spPr>
          <a:xfrm rot="0" flipH="0" flipV="0">
            <a:off x="2878396" y="1382293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8" name="Freeform 1768"/>
          <p:cNvSpPr/>
          <p:nvPr/>
        </p:nvSpPr>
        <p:spPr>
          <a:xfrm rot="0" flipH="0" flipV="0">
            <a:off x="2937014" y="1365251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9" name="Freeform 1769"/>
          <p:cNvSpPr/>
          <p:nvPr/>
        </p:nvSpPr>
        <p:spPr>
          <a:xfrm rot="0" flipH="0" flipV="0">
            <a:off x="3002227" y="139753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0" name="Freeform 1770"/>
          <p:cNvSpPr/>
          <p:nvPr/>
        </p:nvSpPr>
        <p:spPr>
          <a:xfrm rot="0" flipH="0" flipV="0">
            <a:off x="3115336" y="1367191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1" name="Freeform 1771"/>
          <p:cNvSpPr/>
          <p:nvPr/>
        </p:nvSpPr>
        <p:spPr>
          <a:xfrm rot="0" flipH="0" flipV="0">
            <a:off x="3149404" y="1398364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2" name="Freeform 1772"/>
          <p:cNvSpPr/>
          <p:nvPr/>
        </p:nvSpPr>
        <p:spPr>
          <a:xfrm rot="0" flipH="0" flipV="0">
            <a:off x="3214756" y="1397533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3" name="Freeform 1773"/>
          <p:cNvSpPr/>
          <p:nvPr/>
        </p:nvSpPr>
        <p:spPr>
          <a:xfrm rot="0" flipH="0" flipV="0">
            <a:off x="3275494" y="1397533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4" name="Freeform 1774"/>
          <p:cNvSpPr/>
          <p:nvPr/>
        </p:nvSpPr>
        <p:spPr>
          <a:xfrm rot="0" flipH="0" flipV="0">
            <a:off x="3351833" y="1398364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5" name="Freeform 1775"/>
          <p:cNvSpPr/>
          <p:nvPr/>
        </p:nvSpPr>
        <p:spPr>
          <a:xfrm rot="0" flipH="0" flipV="0">
            <a:off x="3462031" y="1398364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6" name="Freeform 1776"/>
          <p:cNvSpPr/>
          <p:nvPr/>
        </p:nvSpPr>
        <p:spPr>
          <a:xfrm rot="0" flipH="0" flipV="0">
            <a:off x="3533479" y="1365251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7" name="Freeform 1777"/>
          <p:cNvSpPr/>
          <p:nvPr/>
        </p:nvSpPr>
        <p:spPr>
          <a:xfrm rot="0" flipH="0" flipV="0">
            <a:off x="3560204" y="139753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8" name="Freeform 1778"/>
          <p:cNvSpPr/>
          <p:nvPr/>
        </p:nvSpPr>
        <p:spPr>
          <a:xfrm rot="0" flipH="0" flipV="0">
            <a:off x="3619557" y="1382293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9" name="Freeform 1779"/>
          <p:cNvSpPr/>
          <p:nvPr/>
        </p:nvSpPr>
        <p:spPr>
          <a:xfrm rot="0" flipH="0" flipV="0">
            <a:off x="3671802" y="139753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0" name="Freeform 1780"/>
          <p:cNvSpPr/>
          <p:nvPr/>
        </p:nvSpPr>
        <p:spPr>
          <a:xfrm rot="0" flipH="0" flipV="0">
            <a:off x="3739745" y="1398364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1" name="Freeform 1781"/>
          <p:cNvSpPr/>
          <p:nvPr/>
        </p:nvSpPr>
        <p:spPr>
          <a:xfrm rot="0" flipH="0" flipV="0">
            <a:off x="3804958" y="139753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2" name="Freeform 1782"/>
          <p:cNvSpPr/>
          <p:nvPr/>
        </p:nvSpPr>
        <p:spPr>
          <a:xfrm rot="0" flipH="0" flipV="0">
            <a:off x="3865558" y="1397533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3" name="Freeform 1783"/>
          <p:cNvSpPr/>
          <p:nvPr/>
        </p:nvSpPr>
        <p:spPr>
          <a:xfrm rot="0" flipH="0" flipV="0">
            <a:off x="3918662" y="1397533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4" name="Freeform 1784"/>
          <p:cNvSpPr/>
          <p:nvPr/>
        </p:nvSpPr>
        <p:spPr>
          <a:xfrm rot="0" flipH="0" flipV="0">
            <a:off x="4018317" y="1397533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5" name="Freeform 1785"/>
          <p:cNvSpPr/>
          <p:nvPr/>
        </p:nvSpPr>
        <p:spPr>
          <a:xfrm rot="0" flipH="0" flipV="0">
            <a:off x="4087175" y="1363727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6" name="Freeform 1786"/>
          <p:cNvSpPr/>
          <p:nvPr/>
        </p:nvSpPr>
        <p:spPr>
          <a:xfrm rot="0" flipH="0" flipV="0">
            <a:off x="639727" y="1554365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7" name="Freeform 1787"/>
          <p:cNvSpPr/>
          <p:nvPr/>
        </p:nvSpPr>
        <p:spPr>
          <a:xfrm rot="0" flipH="0" flipV="0">
            <a:off x="698346" y="1537324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8" name="Freeform 1788"/>
          <p:cNvSpPr/>
          <p:nvPr/>
        </p:nvSpPr>
        <p:spPr>
          <a:xfrm rot="0" flipH="0" flipV="0">
            <a:off x="763559" y="156960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9" name="Freeform 1789"/>
          <p:cNvSpPr/>
          <p:nvPr/>
        </p:nvSpPr>
        <p:spPr>
          <a:xfrm rot="0" flipH="0" flipV="0">
            <a:off x="872511" y="1534276"/>
            <a:ext cx="63038" cy="102246"/>
          </a:xfrm>
          <a:custGeom>
            <a:pathLst>
              <a:path w="5778500" h="9372600">
                <a:moveTo>
                  <a:pt x="5346700" y="635000"/>
                </a:moveTo>
                <a:cubicBezTo>
                  <a:pt x="4648200" y="215900"/>
                  <a:pt x="3949700" y="0"/>
                  <a:pt x="3022600" y="0"/>
                </a:cubicBezTo>
                <a:cubicBezTo>
                  <a:pt x="1257300" y="0"/>
                  <a:pt x="152400" y="1244600"/>
                  <a:pt x="152400" y="2501900"/>
                </a:cubicBezTo>
                <a:cubicBezTo>
                  <a:pt x="152400" y="3048000"/>
                  <a:pt x="330200" y="3581400"/>
                  <a:pt x="838200" y="4114800"/>
                </a:cubicBezTo>
                <a:cubicBezTo>
                  <a:pt x="1371600" y="4686300"/>
                  <a:pt x="1930400" y="4838700"/>
                  <a:pt x="2679700" y="5016500"/>
                </a:cubicBezTo>
                <a:cubicBezTo>
                  <a:pt x="3759200" y="5283200"/>
                  <a:pt x="3886200" y="5321300"/>
                  <a:pt x="4241800" y="5638800"/>
                </a:cubicBezTo>
                <a:cubicBezTo>
                  <a:pt x="4495800" y="5854700"/>
                  <a:pt x="4775200" y="6273800"/>
                  <a:pt x="4775200" y="6819900"/>
                </a:cubicBezTo>
                <a:cubicBezTo>
                  <a:pt x="4775200" y="7658100"/>
                  <a:pt x="4076700" y="8496300"/>
                  <a:pt x="2921000" y="8496300"/>
                </a:cubicBezTo>
                <a:cubicBezTo>
                  <a:pt x="2400300" y="8496300"/>
                  <a:pt x="1257300" y="8369300"/>
                  <a:pt x="190500" y="7467600"/>
                </a:cubicBezTo>
                <a:lnTo>
                  <a:pt x="0" y="8496300"/>
                </a:lnTo>
                <a:cubicBezTo>
                  <a:pt x="1117600" y="9194800"/>
                  <a:pt x="2133600" y="9372600"/>
                  <a:pt x="2933700" y="9372600"/>
                </a:cubicBezTo>
                <a:cubicBezTo>
                  <a:pt x="4610100" y="9372600"/>
                  <a:pt x="5778500" y="8089900"/>
                  <a:pt x="5778500" y="6692900"/>
                </a:cubicBezTo>
                <a:cubicBezTo>
                  <a:pt x="5778500" y="5867400"/>
                  <a:pt x="5384800" y="5257800"/>
                  <a:pt x="5105400" y="4953000"/>
                </a:cubicBezTo>
                <a:cubicBezTo>
                  <a:pt x="4508500" y="4318000"/>
                  <a:pt x="4089400" y="4203700"/>
                  <a:pt x="2921000" y="3911600"/>
                </a:cubicBezTo>
                <a:cubicBezTo>
                  <a:pt x="2184400" y="3733800"/>
                  <a:pt x="1981200" y="3683000"/>
                  <a:pt x="1600200" y="3352800"/>
                </a:cubicBezTo>
                <a:cubicBezTo>
                  <a:pt x="1511300" y="3276600"/>
                  <a:pt x="1155700" y="2908300"/>
                  <a:pt x="1155700" y="2349500"/>
                </a:cubicBezTo>
                <a:cubicBezTo>
                  <a:pt x="1155700" y="1600200"/>
                  <a:pt x="1841500" y="838200"/>
                  <a:pt x="3009900" y="838200"/>
                </a:cubicBezTo>
                <a:cubicBezTo>
                  <a:pt x="4076700" y="838200"/>
                  <a:pt x="4686300" y="1257300"/>
                  <a:pt x="5156200" y="1651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0" name="Freeform 1790"/>
          <p:cNvSpPr/>
          <p:nvPr/>
        </p:nvSpPr>
        <p:spPr>
          <a:xfrm rot="0" flipH="0" flipV="0">
            <a:off x="946023" y="1554365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1" name="Freeform 1791"/>
          <p:cNvSpPr/>
          <p:nvPr/>
        </p:nvSpPr>
        <p:spPr>
          <a:xfrm rot="0" flipH="0" flipV="0">
            <a:off x="999515" y="1569605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2" name="Freeform 1792"/>
          <p:cNvSpPr/>
          <p:nvPr/>
        </p:nvSpPr>
        <p:spPr>
          <a:xfrm rot="0" flipH="0" flipV="0">
            <a:off x="1071226" y="1570436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3" name="Freeform 1793"/>
          <p:cNvSpPr/>
          <p:nvPr/>
        </p:nvSpPr>
        <p:spPr>
          <a:xfrm rot="0" flipH="0" flipV="0">
            <a:off x="1136578" y="1537324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4" name="Freeform 1794"/>
          <p:cNvSpPr/>
          <p:nvPr/>
        </p:nvSpPr>
        <p:spPr>
          <a:xfrm rot="0" flipH="0" flipV="0">
            <a:off x="1209272" y="1569605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5" name="Freeform 1795"/>
          <p:cNvSpPr/>
          <p:nvPr/>
        </p:nvSpPr>
        <p:spPr>
          <a:xfrm rot="0" flipH="0" flipV="0">
            <a:off x="1277243" y="157057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6" name="Freeform 1796"/>
          <p:cNvSpPr/>
          <p:nvPr/>
        </p:nvSpPr>
        <p:spPr>
          <a:xfrm rot="0" flipH="0" flipV="0">
            <a:off x="1318210" y="1537324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7" name="Freeform 1797"/>
          <p:cNvSpPr/>
          <p:nvPr/>
        </p:nvSpPr>
        <p:spPr>
          <a:xfrm rot="0" flipH="0" flipV="0">
            <a:off x="1444938" y="1537324"/>
            <a:ext cx="93379" cy="96150"/>
          </a:xfrm>
          <a:custGeom>
            <a:pathLst>
              <a:path w="8559800" h="8813800">
                <a:moveTo>
                  <a:pt x="5461000" y="4305300"/>
                </a:moveTo>
                <a:cubicBezTo>
                  <a:pt x="5016500" y="5461000"/>
                  <a:pt x="4419600" y="7035800"/>
                  <a:pt x="4279900" y="7632700"/>
                </a:cubicBezTo>
                <a:lnTo>
                  <a:pt x="4267200" y="7632700"/>
                </a:lnTo>
                <a:cubicBezTo>
                  <a:pt x="4203700" y="7366000"/>
                  <a:pt x="4051300" y="6896100"/>
                  <a:pt x="3860800" y="6362700"/>
                </a:cubicBezTo>
                <a:lnTo>
                  <a:pt x="1866900" y="1104900"/>
                </a:lnTo>
                <a:lnTo>
                  <a:pt x="14351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939800"/>
                </a:lnTo>
                <a:lnTo>
                  <a:pt x="1003300" y="939800"/>
                </a:lnTo>
                <a:cubicBezTo>
                  <a:pt x="1079500" y="1346200"/>
                  <a:pt x="1587500" y="2730500"/>
                  <a:pt x="1917700" y="3594100"/>
                </a:cubicBezTo>
                <a:lnTo>
                  <a:pt x="3797300" y="8534400"/>
                </a:lnTo>
                <a:lnTo>
                  <a:pt x="4724400" y="8534400"/>
                </a:lnTo>
                <a:lnTo>
                  <a:pt x="6413500" y="4114800"/>
                </a:lnTo>
                <a:cubicBezTo>
                  <a:pt x="6819900" y="3073400"/>
                  <a:pt x="6934200" y="2755900"/>
                  <a:pt x="7023100" y="2501900"/>
                </a:cubicBezTo>
                <a:cubicBezTo>
                  <a:pt x="7150100" y="2133600"/>
                  <a:pt x="7493000" y="1219200"/>
                  <a:pt x="7556500" y="927100"/>
                </a:cubicBezTo>
                <a:lnTo>
                  <a:pt x="7556500" y="939800"/>
                </a:lnTo>
                <a:lnTo>
                  <a:pt x="7556500" y="8813800"/>
                </a:lnTo>
                <a:lnTo>
                  <a:pt x="8559800" y="8813800"/>
                </a:lnTo>
                <a:lnTo>
                  <a:pt x="8559800" y="0"/>
                </a:lnTo>
                <a:lnTo>
                  <a:pt x="711200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8" name="Freeform 1798"/>
          <p:cNvSpPr/>
          <p:nvPr/>
        </p:nvSpPr>
        <p:spPr>
          <a:xfrm rot="0" flipH="0" flipV="0">
            <a:off x="1556467" y="1569605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9" name="Freeform 1799"/>
          <p:cNvSpPr/>
          <p:nvPr/>
        </p:nvSpPr>
        <p:spPr>
          <a:xfrm rot="0" flipH="0" flipV="0">
            <a:off x="1630312" y="1537324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0" name="Freeform 1800"/>
          <p:cNvSpPr/>
          <p:nvPr/>
        </p:nvSpPr>
        <p:spPr>
          <a:xfrm rot="0" flipH="0" flipV="0">
            <a:off x="1701760" y="156960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1" name="Freeform 1801"/>
          <p:cNvSpPr/>
          <p:nvPr/>
        </p:nvSpPr>
        <p:spPr>
          <a:xfrm rot="0" flipH="0" flipV="0">
            <a:off x="1769702" y="1537324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2" name="Freeform 1802"/>
          <p:cNvSpPr/>
          <p:nvPr/>
        </p:nvSpPr>
        <p:spPr>
          <a:xfrm rot="0" flipH="0" flipV="0">
            <a:off x="1848105" y="1539263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3" name="Freeform 1803"/>
          <p:cNvSpPr/>
          <p:nvPr/>
        </p:nvSpPr>
        <p:spPr>
          <a:xfrm rot="0" flipH="0" flipV="0">
            <a:off x="1882173" y="1570436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4" name="Freeform 1804"/>
          <p:cNvSpPr/>
          <p:nvPr/>
        </p:nvSpPr>
        <p:spPr>
          <a:xfrm rot="0" flipH="0" flipV="0">
            <a:off x="1998925" y="1539263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5" name="Freeform 1805"/>
          <p:cNvSpPr/>
          <p:nvPr/>
        </p:nvSpPr>
        <p:spPr>
          <a:xfrm rot="0" flipH="0" flipV="0">
            <a:off x="2024404" y="1554365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6" name="Freeform 1806"/>
          <p:cNvSpPr/>
          <p:nvPr/>
        </p:nvSpPr>
        <p:spPr>
          <a:xfrm rot="0" flipH="0" flipV="0">
            <a:off x="2075679" y="1569605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7" name="Freeform 1807"/>
          <p:cNvSpPr/>
          <p:nvPr/>
        </p:nvSpPr>
        <p:spPr>
          <a:xfrm rot="0" flipH="0" flipV="0">
            <a:off x="2176027" y="1569605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8" name="Freeform 1808"/>
          <p:cNvSpPr/>
          <p:nvPr/>
        </p:nvSpPr>
        <p:spPr>
          <a:xfrm rot="0" flipH="0" flipV="0">
            <a:off x="2243831" y="1571960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9" name="Freeform 1809"/>
          <p:cNvSpPr/>
          <p:nvPr/>
        </p:nvSpPr>
        <p:spPr>
          <a:xfrm rot="0" flipH="0" flipV="0">
            <a:off x="2315556" y="157057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0" name="Freeform 1810"/>
          <p:cNvSpPr/>
          <p:nvPr/>
        </p:nvSpPr>
        <p:spPr>
          <a:xfrm rot="0" flipH="0" flipV="0">
            <a:off x="2362897" y="157057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1" name="Freeform 1811"/>
          <p:cNvSpPr/>
          <p:nvPr/>
        </p:nvSpPr>
        <p:spPr>
          <a:xfrm rot="0" flipH="0" flipV="0">
            <a:off x="2403726" y="156960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2" name="Freeform 1812"/>
          <p:cNvSpPr/>
          <p:nvPr/>
        </p:nvSpPr>
        <p:spPr>
          <a:xfrm rot="0" flipH="0" flipV="0">
            <a:off x="2471669" y="1570436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3" name="Freeform 1813"/>
          <p:cNvSpPr/>
          <p:nvPr/>
        </p:nvSpPr>
        <p:spPr>
          <a:xfrm rot="0" flipH="0" flipV="0">
            <a:off x="2534665" y="1554365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4" name="Freeform 1814"/>
          <p:cNvSpPr/>
          <p:nvPr/>
        </p:nvSpPr>
        <p:spPr>
          <a:xfrm rot="0" flipH="0" flipV="0">
            <a:off x="2632076" y="1535800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5" name="Freeform 1815"/>
          <p:cNvSpPr/>
          <p:nvPr/>
        </p:nvSpPr>
        <p:spPr>
          <a:xfrm rot="0" flipH="0" flipV="0">
            <a:off x="2674831" y="1569605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6" name="Freeform 1816"/>
          <p:cNvSpPr/>
          <p:nvPr/>
        </p:nvSpPr>
        <p:spPr>
          <a:xfrm rot="0" flipH="0" flipV="0">
            <a:off x="2747429" y="157057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7" name="Freeform 1817"/>
          <p:cNvSpPr/>
          <p:nvPr/>
        </p:nvSpPr>
        <p:spPr>
          <a:xfrm rot="0" flipH="0" flipV="0">
            <a:off x="2794632" y="1570436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8" name="Rectangle 1818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1819" name="Freeform 1819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0" name="Freeform 1820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1" name="Freeform 1821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2" name="Freeform 1822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3" name="Freeform 1823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4" name="Freeform 1824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5" name="Freeform 1825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6" name="Freeform 1826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7" name="Freeform 1827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8" name="Freeform 1828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9" name="Freeform 1829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0" name="Freeform 1830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1" name="Freeform 1831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2" name="Freeform 1832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3" name="Freeform 1833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4" name="Freeform 1834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5" name="Freeform 1835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6" name="Freeform 1836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7" name="Freeform 1837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8" name="Freeform 1838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9" name="Freeform 1839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0" name="Freeform 1840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1" name="Freeform 1841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2" name="Freeform 1842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3" name="Freeform 1843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4" name="Freeform 1844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5" name="Freeform 1845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6" name="Freeform 1846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7" name="Freeform 1847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8" name="Freeform 1848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9" name="Freeform 1849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0" name="Freeform 1850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1" name="Freeform 1851"/>
          <p:cNvSpPr/>
          <p:nvPr/>
        </p:nvSpPr>
        <p:spPr>
          <a:xfrm rot="0" flipH="0" flipV="0">
            <a:off x="3807983" y="3366645"/>
            <a:ext cx="27481" cy="51394"/>
          </a:xfrm>
          <a:custGeom>
            <a:pathLst>
              <a:path w="4597400" h="8597900">
                <a:moveTo>
                  <a:pt x="2908300" y="0"/>
                </a:moveTo>
                <a:lnTo>
                  <a:pt x="2628900" y="0"/>
                </a:lnTo>
                <a:cubicBezTo>
                  <a:pt x="1803400" y="762000"/>
                  <a:pt x="762000" y="812800"/>
                  <a:pt x="0" y="838200"/>
                </a:cubicBezTo>
                <a:lnTo>
                  <a:pt x="0" y="1625600"/>
                </a:lnTo>
                <a:cubicBezTo>
                  <a:pt x="495300" y="1625600"/>
                  <a:pt x="1130300" y="1625600"/>
                  <a:pt x="1765300" y="1346200"/>
                </a:cubicBezTo>
                <a:lnTo>
                  <a:pt x="1765300" y="7797800"/>
                </a:lnTo>
                <a:lnTo>
                  <a:pt x="76200" y="7797800"/>
                </a:lnTo>
                <a:lnTo>
                  <a:pt x="76200" y="8597900"/>
                </a:lnTo>
                <a:lnTo>
                  <a:pt x="4597400" y="8597900"/>
                </a:lnTo>
                <a:lnTo>
                  <a:pt x="4597400" y="7797800"/>
                </a:lnTo>
                <a:lnTo>
                  <a:pt x="2908300" y="7797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2" name="Freeform 1852"/>
          <p:cNvSpPr/>
          <p:nvPr/>
        </p:nvSpPr>
        <p:spPr>
          <a:xfrm rot="0" flipH="0" flipV="0">
            <a:off x="3844597" y="3366645"/>
            <a:ext cx="33630" cy="52989"/>
          </a:xfrm>
          <a:custGeom>
            <a:pathLst>
              <a:path w="5626100" h="8864600">
                <a:moveTo>
                  <a:pt x="5626100" y="4470400"/>
                </a:moveTo>
                <a:cubicBezTo>
                  <a:pt x="5626100" y="3860800"/>
                  <a:pt x="5626100" y="2374900"/>
                  <a:pt x="5067300" y="1333500"/>
                </a:cubicBezTo>
                <a:cubicBezTo>
                  <a:pt x="4419600" y="190500"/>
                  <a:pt x="3441700" y="0"/>
                  <a:pt x="2832100" y="0"/>
                </a:cubicBezTo>
                <a:cubicBezTo>
                  <a:pt x="2260600" y="0"/>
                  <a:pt x="1270000" y="177800"/>
                  <a:pt x="635000" y="1270000"/>
                </a:cubicBezTo>
                <a:cubicBezTo>
                  <a:pt x="25400" y="2286000"/>
                  <a:pt x="0" y="3670300"/>
                  <a:pt x="0" y="4470400"/>
                </a:cubicBezTo>
                <a:cubicBezTo>
                  <a:pt x="0" y="5410200"/>
                  <a:pt x="50800" y="6565900"/>
                  <a:pt x="584200" y="7531100"/>
                </a:cubicBezTo>
                <a:cubicBezTo>
                  <a:pt x="1143000" y="8559800"/>
                  <a:pt x="2082800" y="8864600"/>
                  <a:pt x="2832100" y="8864600"/>
                </a:cubicBezTo>
                <a:cubicBezTo>
                  <a:pt x="4102100" y="8864600"/>
                  <a:pt x="4800600" y="8128000"/>
                  <a:pt x="5181600" y="7327900"/>
                </a:cubicBezTo>
                <a:cubicBezTo>
                  <a:pt x="5626100" y="6426200"/>
                  <a:pt x="5626100" y="5257800"/>
                  <a:pt x="5626100" y="4470400"/>
                </a:cubicBezTo>
                <a:close/>
                <a:moveTo>
                  <a:pt x="2813050" y="8026400"/>
                </a:moveTo>
                <a:cubicBezTo>
                  <a:pt x="2277665" y="8026400"/>
                  <a:pt x="1665882" y="7721600"/>
                  <a:pt x="1347192" y="6807200"/>
                </a:cubicBezTo>
                <a:cubicBezTo>
                  <a:pt x="1092200" y="6032500"/>
                  <a:pt x="1092200" y="5232400"/>
                  <a:pt x="1092200" y="4305300"/>
                </a:cubicBezTo>
                <a:cubicBezTo>
                  <a:pt x="1092200" y="3136900"/>
                  <a:pt x="1092200" y="838200"/>
                  <a:pt x="2819400" y="838200"/>
                </a:cubicBezTo>
                <a:cubicBezTo>
                  <a:pt x="4546600" y="838200"/>
                  <a:pt x="4546600" y="3136900"/>
                  <a:pt x="4546600" y="4305300"/>
                </a:cubicBezTo>
                <a:cubicBezTo>
                  <a:pt x="4546600" y="5143500"/>
                  <a:pt x="4546600" y="6096000"/>
                  <a:pt x="4240609" y="6908800"/>
                </a:cubicBezTo>
                <a:cubicBezTo>
                  <a:pt x="3883818" y="7823200"/>
                  <a:pt x="3233737" y="8026400"/>
                  <a:pt x="2813050" y="80264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3" name="Freeform 1853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4" name="Freeform 1854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5" name="Freeform 1855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6" name="Freeform 1856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857" name="Freeform 1857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58" name="Picture 101"/>
          <p:cNvPicPr>
            <a:picLocks noChangeAspect="0" noChangeArrowheads="1"/>
          </p:cNvPicPr>
          <p:nvPr/>
        </p:nvPicPr>
        <p:blipFill>
          <a:blip r:embed="rId18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1859" name="Freeform 1859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60" name="Picture 103"/>
          <p:cNvPicPr>
            <a:picLocks noChangeAspect="0" noChangeArrowheads="1"/>
          </p:cNvPicPr>
          <p:nvPr/>
        </p:nvPicPr>
        <p:blipFill>
          <a:blip r:embed="rId18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1861" name="Picture 1861"/>
          <p:cNvPicPr>
            <a:picLocks noChangeAspect="0" noChangeArrowheads="1"/>
          </p:cNvPicPr>
          <p:nvPr/>
        </p:nvPicPr>
        <p:blipFill>
          <a:blip r:embed="rId18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693433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1862" name="Picture 1862"/>
          <p:cNvPicPr>
            <a:picLocks noChangeAspect="0" noChangeArrowheads="1"/>
          </p:cNvPicPr>
          <p:nvPr/>
        </p:nvPicPr>
        <p:blipFill>
          <a:blip r:embed="rId18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1075538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1863" name="Picture 1863"/>
          <p:cNvPicPr>
            <a:picLocks noChangeAspect="0" noChangeArrowheads="1"/>
          </p:cNvPicPr>
          <p:nvPr/>
        </p:nvPicPr>
        <p:blipFill>
          <a:blip r:embed="rId18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1285571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1864" name="Picture 1864"/>
          <p:cNvPicPr>
            <a:picLocks noChangeAspect="0" noChangeArrowheads="1"/>
          </p:cNvPicPr>
          <p:nvPr/>
        </p:nvPicPr>
        <p:blipFill>
          <a:blip r:embed="rId18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1475359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1865" name="Picture 1865"/>
          <p:cNvPicPr>
            <a:picLocks noChangeAspect="0" noChangeArrowheads="1"/>
          </p:cNvPicPr>
          <p:nvPr/>
        </p:nvPicPr>
        <p:blipFill>
          <a:blip r:embed="rId18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92327" y="1817002"/>
            <a:ext cx="52590" cy="52590"/>
          </a:xfrm>
          <a:prstGeom prst="rect">
            <a:avLst/>
          </a:prstGeom>
          <a:noFill/>
          <a:extLst/>
        </p:spPr>
      </p:pic>
      <p:pic>
        <p:nvPicPr>
          <p:cNvPr id="1866" name="Picture 1866"/>
          <p:cNvPicPr>
            <a:picLocks noChangeAspect="0" noChangeArrowheads="1"/>
          </p:cNvPicPr>
          <p:nvPr/>
        </p:nvPicPr>
        <p:blipFill>
          <a:blip r:embed="rId18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92327" y="1968831"/>
            <a:ext cx="52590" cy="52590"/>
          </a:xfrm>
          <a:prstGeom prst="rect">
            <a:avLst/>
          </a:prstGeom>
          <a:noFill/>
          <a:extLst/>
        </p:spPr>
      </p:pic>
      <p:pic>
        <p:nvPicPr>
          <p:cNvPr id="1867" name="Picture 1867"/>
          <p:cNvPicPr>
            <a:picLocks noChangeAspect="0" noChangeArrowheads="1"/>
          </p:cNvPicPr>
          <p:nvPr/>
        </p:nvPicPr>
        <p:blipFill>
          <a:blip r:embed="rId18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92327" y="2120659"/>
            <a:ext cx="52590" cy="52590"/>
          </a:xfrm>
          <a:prstGeom prst="rect">
            <a:avLst/>
          </a:prstGeom>
          <a:noFill/>
          <a:extLst/>
        </p:spPr>
      </p:pic>
      <p:pic>
        <p:nvPicPr>
          <p:cNvPr id="1868" name="Picture 1868"/>
          <p:cNvPicPr>
            <a:picLocks noChangeAspect="0" noChangeArrowheads="1"/>
          </p:cNvPicPr>
          <p:nvPr/>
        </p:nvPicPr>
        <p:blipFill>
          <a:blip r:embed="rId18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92327" y="2272487"/>
            <a:ext cx="52590" cy="52590"/>
          </a:xfrm>
          <a:prstGeom prst="rect">
            <a:avLst/>
          </a:prstGeom>
          <a:noFill/>
          <a:extLst/>
        </p:spPr>
      </p:pic>
      <p:sp>
        <p:nvSpPr>
          <p:cNvPr id="1869" name="Freeform 1869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0" name="Freeform 1870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1" name="Freeform 1871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2" name="Freeform 1872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3" name="Rectangle 1873"/>
          <p:cNvSpPr/>
          <p:nvPr/>
        </p:nvSpPr>
        <p:spPr>
          <a:xfrm rot="0" flipH="0" flipV="0">
            <a:off x="359994" y="108622"/>
            <a:ext cx="1157328" cy="194148"/>
          </a:xfrm>
          <a:prstGeom prst="rect">
            <a:avLst/>
          </a:prstGeom>
        </p:spPr>
      </p:sp>
      <p:sp>
        <p:nvSpPr>
          <p:cNvPr id="1874" name="Freeform 1874"/>
          <p:cNvSpPr/>
          <p:nvPr/>
        </p:nvSpPr>
        <p:spPr>
          <a:xfrm rot="0" flipH="0" flipV="0">
            <a:off x="372019" y="138975"/>
            <a:ext cx="92920" cy="130088"/>
          </a:xfrm>
          <a:custGeom>
            <a:pathLst>
              <a:path w="6477000" h="9067800">
                <a:moveTo>
                  <a:pt x="6400800" y="7493000"/>
                </a:moveTo>
                <a:cubicBezTo>
                  <a:pt x="5626100" y="8064500"/>
                  <a:pt x="5092700" y="8280400"/>
                  <a:pt x="3987800" y="8280400"/>
                </a:cubicBezTo>
                <a:cubicBezTo>
                  <a:pt x="2336800" y="8280400"/>
                  <a:pt x="1079500" y="6565900"/>
                  <a:pt x="1079500" y="4521200"/>
                </a:cubicBezTo>
                <a:cubicBezTo>
                  <a:pt x="1079500" y="2806700"/>
                  <a:pt x="2108200" y="787400"/>
                  <a:pt x="4038600" y="787400"/>
                </a:cubicBezTo>
                <a:cubicBezTo>
                  <a:pt x="4876800" y="787400"/>
                  <a:pt x="5511800" y="1041400"/>
                  <a:pt x="6146800" y="1473200"/>
                </a:cubicBezTo>
                <a:lnTo>
                  <a:pt x="6337300" y="431800"/>
                </a:lnTo>
                <a:cubicBezTo>
                  <a:pt x="5511800" y="114300"/>
                  <a:pt x="4889500" y="0"/>
                  <a:pt x="4013200" y="0"/>
                </a:cubicBezTo>
                <a:cubicBezTo>
                  <a:pt x="1854200" y="0"/>
                  <a:pt x="0" y="1905000"/>
                  <a:pt x="0" y="4533900"/>
                </a:cubicBezTo>
                <a:cubicBezTo>
                  <a:pt x="0" y="7315200"/>
                  <a:pt x="2044700" y="9067800"/>
                  <a:pt x="3898900" y="9067800"/>
                </a:cubicBezTo>
                <a:cubicBezTo>
                  <a:pt x="5168900" y="9067800"/>
                  <a:pt x="5448300" y="8991600"/>
                  <a:pt x="6477000" y="8369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5" name="Freeform 1875"/>
          <p:cNvSpPr/>
          <p:nvPr/>
        </p:nvSpPr>
        <p:spPr>
          <a:xfrm rot="0" flipH="0" flipV="0">
            <a:off x="490555" y="140980"/>
            <a:ext cx="86907" cy="126444"/>
          </a:xfrm>
          <a:custGeom>
            <a:pathLst>
              <a:path w="6057900" h="8813800">
                <a:moveTo>
                  <a:pt x="3098800" y="5143500"/>
                </a:moveTo>
                <a:cubicBezTo>
                  <a:pt x="4851400" y="5143500"/>
                  <a:pt x="6057900" y="3886200"/>
                  <a:pt x="6057900" y="2565400"/>
                </a:cubicBezTo>
                <a:cubicBezTo>
                  <a:pt x="6057900" y="1219200"/>
                  <a:pt x="4826000" y="0"/>
                  <a:pt x="30988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092200" y="8813800"/>
                </a:lnTo>
                <a:lnTo>
                  <a:pt x="1092200" y="5143500"/>
                </a:lnTo>
                <a:close/>
                <a:moveTo>
                  <a:pt x="2832100" y="711200"/>
                </a:moveTo>
                <a:cubicBezTo>
                  <a:pt x="4318000" y="711200"/>
                  <a:pt x="5054600" y="1600200"/>
                  <a:pt x="5054600" y="2552700"/>
                </a:cubicBezTo>
                <a:cubicBezTo>
                  <a:pt x="5054600" y="3556000"/>
                  <a:pt x="4279900" y="4406900"/>
                  <a:pt x="2832100" y="4406900"/>
                </a:cubicBezTo>
                <a:lnTo>
                  <a:pt x="1066800" y="4406900"/>
                </a:lnTo>
                <a:lnTo>
                  <a:pt x="10668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6" name="Freeform 1876"/>
          <p:cNvSpPr/>
          <p:nvPr/>
        </p:nvSpPr>
        <p:spPr>
          <a:xfrm rot="0" flipH="0" flipV="0">
            <a:off x="593806" y="141891"/>
            <a:ext cx="108771" cy="125533"/>
          </a:xfrm>
          <a:custGeom>
            <a:pathLst>
              <a:path w="7581900" h="8750300">
                <a:moveTo>
                  <a:pt x="4343400" y="787400"/>
                </a:moveTo>
                <a:lnTo>
                  <a:pt x="5461000" y="787400"/>
                </a:lnTo>
                <a:cubicBezTo>
                  <a:pt x="5613400" y="787400"/>
                  <a:pt x="5765800" y="800100"/>
                  <a:pt x="5918200" y="800100"/>
                </a:cubicBezTo>
                <a:lnTo>
                  <a:pt x="7581900" y="800100"/>
                </a:lnTo>
                <a:lnTo>
                  <a:pt x="7581900" y="0"/>
                </a:lnTo>
                <a:lnTo>
                  <a:pt x="0" y="0"/>
                </a:lnTo>
                <a:lnTo>
                  <a:pt x="0" y="800100"/>
                </a:lnTo>
                <a:lnTo>
                  <a:pt x="1676400" y="800100"/>
                </a:lnTo>
                <a:cubicBezTo>
                  <a:pt x="1828800" y="800100"/>
                  <a:pt x="1981200" y="787400"/>
                  <a:pt x="2133600" y="787400"/>
                </a:cubicBezTo>
                <a:lnTo>
                  <a:pt x="3251200" y="787400"/>
                </a:lnTo>
                <a:lnTo>
                  <a:pt x="3251200" y="8750300"/>
                </a:lnTo>
                <a:lnTo>
                  <a:pt x="4343400" y="8750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7" name="Freeform 1877"/>
          <p:cNvSpPr/>
          <p:nvPr/>
        </p:nvSpPr>
        <p:spPr>
          <a:xfrm rot="0" flipH="0" flipV="0">
            <a:off x="776513" y="137154"/>
            <a:ext cx="81077" cy="134096"/>
          </a:xfrm>
          <a:custGeom>
            <a:pathLst>
              <a:path w="5651500" h="9347200">
                <a:moveTo>
                  <a:pt x="5219700" y="622300"/>
                </a:moveTo>
                <a:cubicBezTo>
                  <a:pt x="4699000" y="342900"/>
                  <a:pt x="4064000" y="0"/>
                  <a:pt x="2933700" y="0"/>
                </a:cubicBezTo>
                <a:cubicBezTo>
                  <a:pt x="1231900" y="0"/>
                  <a:pt x="127000" y="1219200"/>
                  <a:pt x="127000" y="2489200"/>
                </a:cubicBezTo>
                <a:cubicBezTo>
                  <a:pt x="127000" y="3390900"/>
                  <a:pt x="673100" y="3975100"/>
                  <a:pt x="736600" y="4038600"/>
                </a:cubicBezTo>
                <a:cubicBezTo>
                  <a:pt x="1358900" y="4673600"/>
                  <a:pt x="1790700" y="4787900"/>
                  <a:pt x="2603500" y="4991100"/>
                </a:cubicBezTo>
                <a:cubicBezTo>
                  <a:pt x="3683000" y="5257800"/>
                  <a:pt x="3860800" y="5308600"/>
                  <a:pt x="4267200" y="5727700"/>
                </a:cubicBezTo>
                <a:cubicBezTo>
                  <a:pt x="4483100" y="5956300"/>
                  <a:pt x="4673600" y="6362700"/>
                  <a:pt x="4673600" y="6807200"/>
                </a:cubicBezTo>
                <a:cubicBezTo>
                  <a:pt x="4673600" y="7683500"/>
                  <a:pt x="3949700" y="8496300"/>
                  <a:pt x="2857500" y="8496300"/>
                </a:cubicBezTo>
                <a:cubicBezTo>
                  <a:pt x="1930400" y="8496300"/>
                  <a:pt x="939800" y="8128000"/>
                  <a:pt x="190500" y="7442200"/>
                </a:cubicBezTo>
                <a:lnTo>
                  <a:pt x="0" y="8470900"/>
                </a:lnTo>
                <a:cubicBezTo>
                  <a:pt x="1155700" y="9232900"/>
                  <a:pt x="2273300" y="9347200"/>
                  <a:pt x="2857500" y="9347200"/>
                </a:cubicBezTo>
                <a:cubicBezTo>
                  <a:pt x="4495800" y="9347200"/>
                  <a:pt x="5651500" y="8089900"/>
                  <a:pt x="5651500" y="6680200"/>
                </a:cubicBezTo>
                <a:cubicBezTo>
                  <a:pt x="5651500" y="5867400"/>
                  <a:pt x="5257800" y="5257800"/>
                  <a:pt x="4978400" y="4940300"/>
                </a:cubicBezTo>
                <a:cubicBezTo>
                  <a:pt x="4394200" y="4318000"/>
                  <a:pt x="3924300" y="4191000"/>
                  <a:pt x="3073400" y="3975100"/>
                </a:cubicBezTo>
                <a:cubicBezTo>
                  <a:pt x="2209800" y="3759200"/>
                  <a:pt x="1892300" y="3683000"/>
                  <a:pt x="1612900" y="3416300"/>
                </a:cubicBezTo>
                <a:cubicBezTo>
                  <a:pt x="1447800" y="3238500"/>
                  <a:pt x="1104900" y="2921000"/>
                  <a:pt x="1104900" y="2349500"/>
                </a:cubicBezTo>
                <a:cubicBezTo>
                  <a:pt x="1104900" y="1574800"/>
                  <a:pt x="1803400" y="825500"/>
                  <a:pt x="2921000" y="825500"/>
                </a:cubicBezTo>
                <a:cubicBezTo>
                  <a:pt x="4000500" y="825500"/>
                  <a:pt x="4572000" y="1244600"/>
                  <a:pt x="5029200" y="1651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8" name="Freeform 1878"/>
          <p:cNvSpPr/>
          <p:nvPr/>
        </p:nvSpPr>
        <p:spPr>
          <a:xfrm rot="0" flipH="0" flipV="0">
            <a:off x="870162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9" name="Freeform 1879"/>
          <p:cNvSpPr/>
          <p:nvPr/>
        </p:nvSpPr>
        <p:spPr>
          <a:xfrm rot="0" flipH="0" flipV="0">
            <a:off x="963246" y="184707"/>
            <a:ext cx="112961" cy="82717"/>
          </a:xfrm>
          <a:custGeom>
            <a:pathLst>
              <a:path w="7874000" h="5765800">
                <a:moveTo>
                  <a:pt x="7874000" y="1943100"/>
                </a:moveTo>
                <a:cubicBezTo>
                  <a:pt x="7874000" y="1066800"/>
                  <a:pt x="7645400" y="0"/>
                  <a:pt x="6159500" y="0"/>
                </a:cubicBezTo>
                <a:cubicBezTo>
                  <a:pt x="5080000" y="0"/>
                  <a:pt x="4483100" y="749300"/>
                  <a:pt x="4292600" y="1028700"/>
                </a:cubicBezTo>
                <a:cubicBezTo>
                  <a:pt x="4064000" y="228600"/>
                  <a:pt x="3365500" y="0"/>
                  <a:pt x="2705100" y="0"/>
                </a:cubicBezTo>
                <a:cubicBezTo>
                  <a:pt x="1663700" y="0"/>
                  <a:pt x="1117600" y="673100"/>
                  <a:pt x="901700" y="9398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765300"/>
                  <a:pt x="1295400" y="762000"/>
                  <a:pt x="2222500" y="762000"/>
                </a:cubicBezTo>
                <a:cubicBezTo>
                  <a:pt x="3390900" y="762000"/>
                  <a:pt x="3454400" y="1562100"/>
                  <a:pt x="3454400" y="2032000"/>
                </a:cubicBezTo>
                <a:lnTo>
                  <a:pt x="3454400" y="5765800"/>
                </a:lnTo>
                <a:lnTo>
                  <a:pt x="4419600" y="5765800"/>
                </a:lnTo>
                <a:lnTo>
                  <a:pt x="4419600" y="2603500"/>
                </a:lnTo>
                <a:cubicBezTo>
                  <a:pt x="4419600" y="1765300"/>
                  <a:pt x="4749800" y="762000"/>
                  <a:pt x="5676900" y="762000"/>
                </a:cubicBezTo>
                <a:cubicBezTo>
                  <a:pt x="6845300" y="762000"/>
                  <a:pt x="6908800" y="1562100"/>
                  <a:pt x="6908800" y="2032000"/>
                </a:cubicBezTo>
                <a:lnTo>
                  <a:pt x="6908800" y="5765800"/>
                </a:lnTo>
                <a:lnTo>
                  <a:pt x="78740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0" name="Freeform 1880"/>
          <p:cNvSpPr/>
          <p:nvPr/>
        </p:nvSpPr>
        <p:spPr>
          <a:xfrm rot="0" flipH="0" flipV="0">
            <a:off x="1104320" y="184707"/>
            <a:ext cx="112961" cy="82717"/>
          </a:xfrm>
          <a:custGeom>
            <a:pathLst>
              <a:path w="7874000" h="5765800">
                <a:moveTo>
                  <a:pt x="7874000" y="1943100"/>
                </a:moveTo>
                <a:cubicBezTo>
                  <a:pt x="7874000" y="1066800"/>
                  <a:pt x="7645400" y="0"/>
                  <a:pt x="6159500" y="0"/>
                </a:cubicBezTo>
                <a:cubicBezTo>
                  <a:pt x="5080000" y="0"/>
                  <a:pt x="4483100" y="749300"/>
                  <a:pt x="4292600" y="1028700"/>
                </a:cubicBezTo>
                <a:cubicBezTo>
                  <a:pt x="4064000" y="228600"/>
                  <a:pt x="3365500" y="0"/>
                  <a:pt x="2705100" y="0"/>
                </a:cubicBezTo>
                <a:cubicBezTo>
                  <a:pt x="1663700" y="0"/>
                  <a:pt x="1117600" y="673100"/>
                  <a:pt x="901700" y="9398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765300"/>
                  <a:pt x="1295400" y="762000"/>
                  <a:pt x="2222500" y="762000"/>
                </a:cubicBezTo>
                <a:cubicBezTo>
                  <a:pt x="3390900" y="762000"/>
                  <a:pt x="3454400" y="1562100"/>
                  <a:pt x="3454400" y="2032000"/>
                </a:cubicBezTo>
                <a:lnTo>
                  <a:pt x="3454400" y="5765800"/>
                </a:lnTo>
                <a:lnTo>
                  <a:pt x="4419600" y="5765800"/>
                </a:lnTo>
                <a:lnTo>
                  <a:pt x="4419600" y="2603500"/>
                </a:lnTo>
                <a:cubicBezTo>
                  <a:pt x="4419600" y="1765300"/>
                  <a:pt x="4749800" y="762000"/>
                  <a:pt x="5676900" y="762000"/>
                </a:cubicBezTo>
                <a:cubicBezTo>
                  <a:pt x="6845300" y="762000"/>
                  <a:pt x="6908800" y="1562100"/>
                  <a:pt x="6908800" y="2032000"/>
                </a:cubicBezTo>
                <a:lnTo>
                  <a:pt x="6908800" y="5765800"/>
                </a:lnTo>
                <a:lnTo>
                  <a:pt x="78740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1" name="Freeform 1881"/>
          <p:cNvSpPr/>
          <p:nvPr/>
        </p:nvSpPr>
        <p:spPr>
          <a:xfrm rot="0" flipH="0" flipV="0">
            <a:off x="1237378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2" name="Freeform 1882"/>
          <p:cNvSpPr/>
          <p:nvPr/>
        </p:nvSpPr>
        <p:spPr>
          <a:xfrm rot="0" flipH="0" flipV="0">
            <a:off x="1313937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3" name="Freeform 1883"/>
          <p:cNvSpPr/>
          <p:nvPr/>
        </p:nvSpPr>
        <p:spPr>
          <a:xfrm rot="0" flipH="0" flipV="0">
            <a:off x="1389293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4" name="Freeform 1884"/>
          <p:cNvSpPr/>
          <p:nvPr/>
        </p:nvSpPr>
        <p:spPr>
          <a:xfrm rot="0" flipH="0" flipV="0">
            <a:off x="1438267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5" name="Rectangle 1885"/>
          <p:cNvSpPr/>
          <p:nvPr/>
        </p:nvSpPr>
        <p:spPr>
          <a:xfrm rot="0" flipH="0" flipV="0">
            <a:off x="637095" y="640469"/>
            <a:ext cx="3553739" cy="1081388"/>
          </a:xfrm>
          <a:prstGeom prst="rect">
            <a:avLst/>
          </a:prstGeom>
        </p:spPr>
      </p:sp>
      <p:sp>
        <p:nvSpPr>
          <p:cNvPr id="1886" name="Freeform 1886"/>
          <p:cNvSpPr/>
          <p:nvPr/>
        </p:nvSpPr>
        <p:spPr>
          <a:xfrm rot="0" flipH="0" flipV="0">
            <a:off x="646239" y="663551"/>
            <a:ext cx="72320" cy="99198"/>
          </a:xfrm>
          <a:custGeom>
            <a:pathLst>
              <a:path w="6629400" h="9093200">
                <a:moveTo>
                  <a:pt x="6553200" y="7505700"/>
                </a:moveTo>
                <a:cubicBezTo>
                  <a:pt x="5803900" y="8001000"/>
                  <a:pt x="5372100" y="8267700"/>
                  <a:pt x="4114800" y="8267700"/>
                </a:cubicBezTo>
                <a:cubicBezTo>
                  <a:pt x="2286000" y="8267700"/>
                  <a:pt x="1143000" y="6362700"/>
                  <a:pt x="1143000" y="4533900"/>
                </a:cubicBezTo>
                <a:cubicBezTo>
                  <a:pt x="1143000" y="2806700"/>
                  <a:pt x="2197100" y="812800"/>
                  <a:pt x="4140200" y="812800"/>
                </a:cubicBezTo>
                <a:cubicBezTo>
                  <a:pt x="5041900" y="812800"/>
                  <a:pt x="5613400" y="1028700"/>
                  <a:pt x="6311900" y="1473200"/>
                </a:cubicBezTo>
                <a:lnTo>
                  <a:pt x="6489700" y="431800"/>
                </a:lnTo>
                <a:cubicBezTo>
                  <a:pt x="5943600" y="165100"/>
                  <a:pt x="4965700" y="0"/>
                  <a:pt x="4152900" y="0"/>
                </a:cubicBezTo>
                <a:cubicBezTo>
                  <a:pt x="1803400" y="0"/>
                  <a:pt x="0" y="1981200"/>
                  <a:pt x="0" y="4648200"/>
                </a:cubicBezTo>
                <a:cubicBezTo>
                  <a:pt x="0" y="6654800"/>
                  <a:pt x="1511300" y="9093200"/>
                  <a:pt x="4152900" y="9093200"/>
                </a:cubicBezTo>
                <a:cubicBezTo>
                  <a:pt x="5321300" y="9093200"/>
                  <a:pt x="5803900" y="8890000"/>
                  <a:pt x="6629400" y="838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7" name="Freeform 1887"/>
          <p:cNvSpPr/>
          <p:nvPr/>
        </p:nvSpPr>
        <p:spPr>
          <a:xfrm rot="0" flipH="0" flipV="0">
            <a:off x="729768" y="69735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8" name="Freeform 1888"/>
          <p:cNvSpPr/>
          <p:nvPr/>
        </p:nvSpPr>
        <p:spPr>
          <a:xfrm rot="0" flipH="0" flipV="0">
            <a:off x="806107" y="698187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9" name="Freeform 1889"/>
          <p:cNvSpPr/>
          <p:nvPr/>
        </p:nvSpPr>
        <p:spPr>
          <a:xfrm rot="0" flipH="0" flipV="0">
            <a:off x="916305" y="665075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0" name="Freeform 1890"/>
          <p:cNvSpPr/>
          <p:nvPr/>
        </p:nvSpPr>
        <p:spPr>
          <a:xfrm rot="0" flipH="0" flipV="0">
            <a:off x="986783" y="667015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1" name="Freeform 1891"/>
          <p:cNvSpPr/>
          <p:nvPr/>
        </p:nvSpPr>
        <p:spPr>
          <a:xfrm rot="0" flipH="0" flipV="0">
            <a:off x="1020852" y="69818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2" name="Freeform 1892"/>
          <p:cNvSpPr/>
          <p:nvPr/>
        </p:nvSpPr>
        <p:spPr>
          <a:xfrm rot="0" flipH="0" flipV="0">
            <a:off x="1087312" y="69735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3" name="Freeform 1893"/>
          <p:cNvSpPr/>
          <p:nvPr/>
        </p:nvSpPr>
        <p:spPr>
          <a:xfrm rot="0" flipH="0" flipV="0">
            <a:off x="1150433" y="68211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4" name="Freeform 1894"/>
          <p:cNvSpPr/>
          <p:nvPr/>
        </p:nvSpPr>
        <p:spPr>
          <a:xfrm rot="0" flipH="0" flipV="0">
            <a:off x="1208081" y="667015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5" name="Freeform 1895"/>
          <p:cNvSpPr/>
          <p:nvPr/>
        </p:nvSpPr>
        <p:spPr>
          <a:xfrm rot="0" flipH="0" flipV="0">
            <a:off x="1235084" y="69735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6" name="Freeform 1896"/>
          <p:cNvSpPr/>
          <p:nvPr/>
        </p:nvSpPr>
        <p:spPr>
          <a:xfrm rot="0" flipH="0" flipV="0">
            <a:off x="1311422" y="69818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7" name="Freeform 1897"/>
          <p:cNvSpPr/>
          <p:nvPr/>
        </p:nvSpPr>
        <p:spPr>
          <a:xfrm rot="0" flipH="0" flipV="0">
            <a:off x="1422078" y="69735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8" name="Freeform 1898"/>
          <p:cNvSpPr/>
          <p:nvPr/>
        </p:nvSpPr>
        <p:spPr>
          <a:xfrm rot="0" flipH="0" flipV="0">
            <a:off x="1490936" y="663551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9" name="Freeform 1899"/>
          <p:cNvSpPr/>
          <p:nvPr/>
        </p:nvSpPr>
        <p:spPr>
          <a:xfrm rot="0" flipH="0" flipV="0">
            <a:off x="1578302" y="68211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0" name="Freeform 1900"/>
          <p:cNvSpPr/>
          <p:nvPr/>
        </p:nvSpPr>
        <p:spPr>
          <a:xfrm rot="0" flipH="0" flipV="0">
            <a:off x="1636921" y="665075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1" name="Freeform 1901"/>
          <p:cNvSpPr/>
          <p:nvPr/>
        </p:nvSpPr>
        <p:spPr>
          <a:xfrm rot="0" flipH="0" flipV="0">
            <a:off x="1702134" y="6973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2" name="Freeform 1902"/>
          <p:cNvSpPr/>
          <p:nvPr/>
        </p:nvSpPr>
        <p:spPr>
          <a:xfrm rot="0" flipH="0" flipV="0">
            <a:off x="1814272" y="663551"/>
            <a:ext cx="72320" cy="99198"/>
          </a:xfrm>
          <a:custGeom>
            <a:pathLst>
              <a:path w="6629400" h="9093200">
                <a:moveTo>
                  <a:pt x="6553200" y="7505700"/>
                </a:moveTo>
                <a:cubicBezTo>
                  <a:pt x="5803900" y="8001000"/>
                  <a:pt x="5372100" y="8267700"/>
                  <a:pt x="4114800" y="8267700"/>
                </a:cubicBezTo>
                <a:cubicBezTo>
                  <a:pt x="2286000" y="8267700"/>
                  <a:pt x="1143000" y="6362700"/>
                  <a:pt x="1143000" y="4533900"/>
                </a:cubicBezTo>
                <a:cubicBezTo>
                  <a:pt x="1143000" y="2806700"/>
                  <a:pt x="2197100" y="812800"/>
                  <a:pt x="4140200" y="812800"/>
                </a:cubicBezTo>
                <a:cubicBezTo>
                  <a:pt x="5041900" y="812800"/>
                  <a:pt x="5613400" y="1028700"/>
                  <a:pt x="6311900" y="1473200"/>
                </a:cubicBezTo>
                <a:lnTo>
                  <a:pt x="6489700" y="431800"/>
                </a:lnTo>
                <a:cubicBezTo>
                  <a:pt x="5943600" y="165100"/>
                  <a:pt x="4965700" y="0"/>
                  <a:pt x="4152900" y="0"/>
                </a:cubicBezTo>
                <a:cubicBezTo>
                  <a:pt x="1803400" y="0"/>
                  <a:pt x="0" y="1981200"/>
                  <a:pt x="0" y="4648200"/>
                </a:cubicBezTo>
                <a:cubicBezTo>
                  <a:pt x="0" y="6654800"/>
                  <a:pt x="1511300" y="9093200"/>
                  <a:pt x="4152900" y="9093200"/>
                </a:cubicBezTo>
                <a:cubicBezTo>
                  <a:pt x="5321300" y="9093200"/>
                  <a:pt x="5803900" y="8890000"/>
                  <a:pt x="6629400" y="838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3" name="Freeform 1903"/>
          <p:cNvSpPr/>
          <p:nvPr/>
        </p:nvSpPr>
        <p:spPr>
          <a:xfrm rot="0" flipH="0" flipV="0">
            <a:off x="1904867" y="665075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4" name="Freeform 1904"/>
          <p:cNvSpPr/>
          <p:nvPr/>
        </p:nvSpPr>
        <p:spPr>
          <a:xfrm rot="0" flipH="0" flipV="0">
            <a:off x="1971327" y="69735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5" name="Freeform 1905"/>
          <p:cNvSpPr/>
          <p:nvPr/>
        </p:nvSpPr>
        <p:spPr>
          <a:xfrm rot="0" flipH="0" flipV="0">
            <a:off x="2039297" y="69832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6" name="Freeform 1906"/>
          <p:cNvSpPr/>
          <p:nvPr/>
        </p:nvSpPr>
        <p:spPr>
          <a:xfrm rot="0" flipH="0" flipV="0">
            <a:off x="2079157" y="698187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7" name="Freeform 1907"/>
          <p:cNvSpPr/>
          <p:nvPr/>
        </p:nvSpPr>
        <p:spPr>
          <a:xfrm rot="0" flipH="0" flipV="0">
            <a:off x="2149399" y="6973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8" name="Freeform 1908"/>
          <p:cNvSpPr/>
          <p:nvPr/>
        </p:nvSpPr>
        <p:spPr>
          <a:xfrm rot="0" flipH="0" flipV="0">
            <a:off x="2257243" y="697356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9" name="Freeform 1909"/>
          <p:cNvSpPr/>
          <p:nvPr/>
        </p:nvSpPr>
        <p:spPr>
          <a:xfrm rot="0" flipH="0" flipV="0">
            <a:off x="2317981" y="69735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0" name="Freeform 1910"/>
          <p:cNvSpPr/>
          <p:nvPr/>
        </p:nvSpPr>
        <p:spPr>
          <a:xfrm rot="0" flipH="0" flipV="0">
            <a:off x="2394320" y="69818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1" name="Freeform 1911"/>
          <p:cNvSpPr/>
          <p:nvPr/>
        </p:nvSpPr>
        <p:spPr>
          <a:xfrm rot="0" flipH="0" flipV="0">
            <a:off x="2446233" y="667015"/>
            <a:ext cx="33943" cy="122612"/>
          </a:xfrm>
          <a:custGeom>
            <a:pathLst>
              <a:path w="3111500" h="11239500">
                <a:moveTo>
                  <a:pt x="3111500" y="0"/>
                </a:moveTo>
                <a:lnTo>
                  <a:pt x="1981200" y="0"/>
                </a:lnTo>
                <a:lnTo>
                  <a:pt x="1981200" y="1130300"/>
                </a:lnTo>
                <a:lnTo>
                  <a:pt x="3111500" y="1130300"/>
                </a:lnTo>
                <a:close/>
                <a:moveTo>
                  <a:pt x="0" y="10807700"/>
                </a:moveTo>
                <a:cubicBezTo>
                  <a:pt x="609600" y="11163300"/>
                  <a:pt x="1193800" y="11239500"/>
                  <a:pt x="1524000" y="11239500"/>
                </a:cubicBezTo>
                <a:cubicBezTo>
                  <a:pt x="2324100" y="11239500"/>
                  <a:pt x="3111500" y="10579100"/>
                  <a:pt x="3111500" y="9385300"/>
                </a:cubicBezTo>
                <a:lnTo>
                  <a:pt x="3111500" y="2997200"/>
                </a:lnTo>
                <a:lnTo>
                  <a:pt x="2159000" y="2997200"/>
                </a:lnTo>
                <a:lnTo>
                  <a:pt x="2159000" y="9499600"/>
                </a:lnTo>
                <a:cubicBezTo>
                  <a:pt x="2159000" y="10312400"/>
                  <a:pt x="1524000" y="10426700"/>
                  <a:pt x="1168400" y="10426700"/>
                </a:cubicBezTo>
                <a:cubicBezTo>
                  <a:pt x="800100" y="10426700"/>
                  <a:pt x="469900" y="10287000"/>
                  <a:pt x="190500" y="10033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2" name="Freeform 1912"/>
          <p:cNvSpPr/>
          <p:nvPr/>
        </p:nvSpPr>
        <p:spPr>
          <a:xfrm rot="0" flipH="0" flipV="0">
            <a:off x="2502856" y="699711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3" name="Freeform 1913"/>
          <p:cNvSpPr/>
          <p:nvPr/>
        </p:nvSpPr>
        <p:spPr>
          <a:xfrm rot="0" flipH="0" flipV="0">
            <a:off x="2567100" y="698187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4" name="Freeform 1914"/>
          <p:cNvSpPr/>
          <p:nvPr/>
        </p:nvSpPr>
        <p:spPr>
          <a:xfrm rot="0" flipH="0" flipV="0">
            <a:off x="2638589" y="69735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5" name="Freeform 1915"/>
          <p:cNvSpPr/>
          <p:nvPr/>
        </p:nvSpPr>
        <p:spPr>
          <a:xfrm rot="0" flipH="0" flipV="0">
            <a:off x="2701710" y="68211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6" name="Freeform 1916"/>
          <p:cNvSpPr/>
          <p:nvPr/>
        </p:nvSpPr>
        <p:spPr>
          <a:xfrm rot="0" flipH="0" flipV="0">
            <a:off x="2759359" y="667015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7" name="Freeform 1917"/>
          <p:cNvSpPr/>
          <p:nvPr/>
        </p:nvSpPr>
        <p:spPr>
          <a:xfrm rot="0" flipH="0" flipV="0">
            <a:off x="2786361" y="69735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8" name="Freeform 1918"/>
          <p:cNvSpPr/>
          <p:nvPr/>
        </p:nvSpPr>
        <p:spPr>
          <a:xfrm rot="0" flipH="0" flipV="0">
            <a:off x="2862700" y="69818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9" name="Freeform 1919"/>
          <p:cNvSpPr/>
          <p:nvPr/>
        </p:nvSpPr>
        <p:spPr>
          <a:xfrm rot="0" flipH="0" flipV="0">
            <a:off x="2936503" y="749726"/>
            <a:ext cx="11499" cy="28817"/>
          </a:xfrm>
          <a:custGeom>
            <a:pathLst>
              <a:path w="1054100" h="2641600">
                <a:moveTo>
                  <a:pt x="1054100" y="1041400"/>
                </a:moveTo>
                <a:lnTo>
                  <a:pt x="1054100" y="0"/>
                </a:lnTo>
                <a:lnTo>
                  <a:pt x="0" y="0"/>
                </a:lnTo>
                <a:lnTo>
                  <a:pt x="0" y="1054100"/>
                </a:lnTo>
                <a:lnTo>
                  <a:pt x="317500" y="1054100"/>
                </a:lnTo>
                <a:lnTo>
                  <a:pt x="0" y="2641600"/>
                </a:lnTo>
                <a:lnTo>
                  <a:pt x="520700" y="2641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0" name="Freeform 1920"/>
          <p:cNvSpPr/>
          <p:nvPr/>
        </p:nvSpPr>
        <p:spPr>
          <a:xfrm rot="0" flipH="0" flipV="0">
            <a:off x="3021126" y="665075"/>
            <a:ext cx="67333" cy="96150"/>
          </a:xfrm>
          <a:custGeom>
            <a:pathLst>
              <a:path w="6172200" h="8813800">
                <a:moveTo>
                  <a:pt x="3251200" y="5143500"/>
                </a:moveTo>
                <a:cubicBezTo>
                  <a:pt x="4826000" y="5143500"/>
                  <a:pt x="6172200" y="3987800"/>
                  <a:pt x="6172200" y="2565400"/>
                </a:cubicBezTo>
                <a:cubicBezTo>
                  <a:pt x="6172200" y="1206500"/>
                  <a:pt x="4914900" y="0"/>
                  <a:pt x="31623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5143500"/>
                </a:lnTo>
                <a:close/>
                <a:moveTo>
                  <a:pt x="2882900" y="711200"/>
                </a:moveTo>
                <a:cubicBezTo>
                  <a:pt x="4279900" y="711200"/>
                  <a:pt x="5143500" y="1485900"/>
                  <a:pt x="5143500" y="2565400"/>
                </a:cubicBezTo>
                <a:cubicBezTo>
                  <a:pt x="5143500" y="3568700"/>
                  <a:pt x="4343400" y="4406900"/>
                  <a:pt x="2882900" y="4406900"/>
                </a:cubicBezTo>
                <a:lnTo>
                  <a:pt x="1092200" y="4406900"/>
                </a:lnTo>
                <a:lnTo>
                  <a:pt x="10922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1" name="Freeform 1921"/>
          <p:cNvSpPr/>
          <p:nvPr/>
        </p:nvSpPr>
        <p:spPr>
          <a:xfrm rot="0" flipH="0" flipV="0">
            <a:off x="3098559" y="69735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2" name="Freeform 1922"/>
          <p:cNvSpPr/>
          <p:nvPr/>
        </p:nvSpPr>
        <p:spPr>
          <a:xfrm rot="0" flipH="0" flipV="0">
            <a:off x="3166529" y="69832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3" name="Freeform 1923"/>
          <p:cNvSpPr/>
          <p:nvPr/>
        </p:nvSpPr>
        <p:spPr>
          <a:xfrm rot="0" flipH="0" flipV="0">
            <a:off x="3212761" y="667015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4" name="Freeform 1924"/>
          <p:cNvSpPr/>
          <p:nvPr/>
        </p:nvSpPr>
        <p:spPr>
          <a:xfrm rot="0" flipH="0" flipV="0">
            <a:off x="3238240" y="68211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5" name="Freeform 1925"/>
          <p:cNvSpPr/>
          <p:nvPr/>
        </p:nvSpPr>
        <p:spPr>
          <a:xfrm rot="0" flipH="0" flipV="0">
            <a:off x="3283696" y="699711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6" name="Freeform 1926"/>
          <p:cNvSpPr/>
          <p:nvPr/>
        </p:nvSpPr>
        <p:spPr>
          <a:xfrm rot="0" flipH="0" flipV="0">
            <a:off x="3402028" y="667015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7" name="Freeform 1927"/>
          <p:cNvSpPr/>
          <p:nvPr/>
        </p:nvSpPr>
        <p:spPr>
          <a:xfrm rot="0" flipH="0" flipV="0">
            <a:off x="3436096" y="69818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8" name="Freeform 1928"/>
          <p:cNvSpPr/>
          <p:nvPr/>
        </p:nvSpPr>
        <p:spPr>
          <a:xfrm rot="0" flipH="0" flipV="0">
            <a:off x="3498400" y="699711"/>
            <a:ext cx="59851" cy="61514"/>
          </a:xfrm>
          <a:custGeom>
            <a:pathLst>
              <a:path w="5486400" h="5638800">
                <a:moveTo>
                  <a:pt x="5486400" y="0"/>
                </a:moveTo>
                <a:lnTo>
                  <a:pt x="4533900" y="0"/>
                </a:lnTo>
                <a:lnTo>
                  <a:pt x="3530600" y="2641600"/>
                </a:lnTo>
                <a:cubicBezTo>
                  <a:pt x="3263900" y="3340100"/>
                  <a:pt x="2870200" y="4368800"/>
                  <a:pt x="2768600" y="4965700"/>
                </a:cubicBezTo>
                <a:lnTo>
                  <a:pt x="2755900" y="4965700"/>
                </a:lnTo>
                <a:cubicBezTo>
                  <a:pt x="2679700" y="4508500"/>
                  <a:pt x="2349500" y="3632200"/>
                  <a:pt x="2222500" y="3289300"/>
                </a:cubicBezTo>
                <a:lnTo>
                  <a:pt x="990600" y="0"/>
                </a:lnTo>
                <a:lnTo>
                  <a:pt x="0" y="0"/>
                </a:lnTo>
                <a:lnTo>
                  <a:pt x="2184400" y="5638800"/>
                </a:lnTo>
                <a:lnTo>
                  <a:pt x="330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9" name="Freeform 1929"/>
          <p:cNvSpPr/>
          <p:nvPr/>
        </p:nvSpPr>
        <p:spPr>
          <a:xfrm rot="0" flipH="0" flipV="0">
            <a:off x="3565192" y="6973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0" name="Freeform 1930"/>
          <p:cNvSpPr/>
          <p:nvPr/>
        </p:nvSpPr>
        <p:spPr>
          <a:xfrm rot="0" flipH="0" flipV="0">
            <a:off x="3633273" y="69832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1" name="Freeform 1931"/>
          <p:cNvSpPr/>
          <p:nvPr/>
        </p:nvSpPr>
        <p:spPr>
          <a:xfrm rot="0" flipH="0" flipV="0">
            <a:off x="3673133" y="69735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2" name="Freeform 1932"/>
          <p:cNvSpPr/>
          <p:nvPr/>
        </p:nvSpPr>
        <p:spPr>
          <a:xfrm rot="0" flipH="0" flipV="0">
            <a:off x="3732610" y="667015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3" name="Freeform 1933"/>
          <p:cNvSpPr/>
          <p:nvPr/>
        </p:nvSpPr>
        <p:spPr>
          <a:xfrm rot="0" flipH="0" flipV="0">
            <a:off x="3759612" y="69735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4" name="Freeform 1934"/>
          <p:cNvSpPr/>
          <p:nvPr/>
        </p:nvSpPr>
        <p:spPr>
          <a:xfrm rot="0" flipH="0" flipV="0">
            <a:off x="3835951" y="69818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5" name="Freeform 1935"/>
          <p:cNvSpPr/>
          <p:nvPr/>
        </p:nvSpPr>
        <p:spPr>
          <a:xfrm rot="0" flipH="0" flipV="0">
            <a:off x="3909754" y="749726"/>
            <a:ext cx="11499" cy="28817"/>
          </a:xfrm>
          <a:custGeom>
            <a:pathLst>
              <a:path w="1054100" h="2641600">
                <a:moveTo>
                  <a:pt x="1054100" y="1041400"/>
                </a:moveTo>
                <a:lnTo>
                  <a:pt x="1054100" y="0"/>
                </a:lnTo>
                <a:lnTo>
                  <a:pt x="0" y="0"/>
                </a:lnTo>
                <a:lnTo>
                  <a:pt x="0" y="1054100"/>
                </a:lnTo>
                <a:lnTo>
                  <a:pt x="317500" y="1054100"/>
                </a:lnTo>
                <a:lnTo>
                  <a:pt x="0" y="2641600"/>
                </a:lnTo>
                <a:lnTo>
                  <a:pt x="520700" y="2641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6" name="Freeform 1936"/>
          <p:cNvSpPr/>
          <p:nvPr/>
        </p:nvSpPr>
        <p:spPr>
          <a:xfrm rot="0" flipH="0" flipV="0">
            <a:off x="3987173" y="69735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7" name="Freeform 1937"/>
          <p:cNvSpPr/>
          <p:nvPr/>
        </p:nvSpPr>
        <p:spPr>
          <a:xfrm rot="0" flipH="0" flipV="0">
            <a:off x="4058884" y="69818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8" name="Freeform 1938"/>
          <p:cNvSpPr/>
          <p:nvPr/>
        </p:nvSpPr>
        <p:spPr>
          <a:xfrm rot="0" flipH="0" flipV="0">
            <a:off x="4124236" y="665075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9" name="Freeform 1939"/>
          <p:cNvSpPr/>
          <p:nvPr/>
        </p:nvSpPr>
        <p:spPr>
          <a:xfrm rot="0" flipH="0" flipV="0">
            <a:off x="642083" y="837979"/>
            <a:ext cx="84235" cy="95319"/>
          </a:xfrm>
          <a:custGeom>
            <a:pathLst>
              <a:path w="7721600" h="8737600">
                <a:moveTo>
                  <a:pt x="4432300" y="812800"/>
                </a:moveTo>
                <a:lnTo>
                  <a:pt x="5562600" y="812800"/>
                </a:lnTo>
                <a:cubicBezTo>
                  <a:pt x="5715000" y="812800"/>
                  <a:pt x="5867400" y="825500"/>
                  <a:pt x="6019800" y="825500"/>
                </a:cubicBezTo>
                <a:lnTo>
                  <a:pt x="7721600" y="825500"/>
                </a:lnTo>
                <a:lnTo>
                  <a:pt x="7721600" y="0"/>
                </a:lnTo>
                <a:lnTo>
                  <a:pt x="0" y="0"/>
                </a:lnTo>
                <a:lnTo>
                  <a:pt x="0" y="825500"/>
                </a:lnTo>
                <a:lnTo>
                  <a:pt x="1701800" y="825500"/>
                </a:lnTo>
                <a:cubicBezTo>
                  <a:pt x="1854200" y="825500"/>
                  <a:pt x="2006600" y="812800"/>
                  <a:pt x="2159000" y="812800"/>
                </a:cubicBezTo>
                <a:lnTo>
                  <a:pt x="3302000" y="812800"/>
                </a:lnTo>
                <a:lnTo>
                  <a:pt x="3302000" y="8737600"/>
                </a:lnTo>
                <a:lnTo>
                  <a:pt x="4432300" y="8737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0" name="Freeform 1940"/>
          <p:cNvSpPr/>
          <p:nvPr/>
        </p:nvSpPr>
        <p:spPr>
          <a:xfrm rot="0" flipH="0" flipV="0">
            <a:off x="741641" y="839087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1" name="Freeform 1941"/>
          <p:cNvSpPr/>
          <p:nvPr/>
        </p:nvSpPr>
        <p:spPr>
          <a:xfrm rot="0" flipH="0" flipV="0">
            <a:off x="775709" y="870260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2" name="Freeform 1942"/>
          <p:cNvSpPr/>
          <p:nvPr/>
        </p:nvSpPr>
        <p:spPr>
          <a:xfrm rot="0" flipH="0" flipV="0">
            <a:off x="879397" y="869428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3" name="Freeform 1943"/>
          <p:cNvSpPr/>
          <p:nvPr/>
        </p:nvSpPr>
        <p:spPr>
          <a:xfrm rot="0" flipH="0" flipV="0">
            <a:off x="993613" y="870398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4" name="Freeform 1944"/>
          <p:cNvSpPr/>
          <p:nvPr/>
        </p:nvSpPr>
        <p:spPr>
          <a:xfrm rot="0" flipH="0" flipV="0">
            <a:off x="1034443" y="869428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5" name="Freeform 1945"/>
          <p:cNvSpPr/>
          <p:nvPr/>
        </p:nvSpPr>
        <p:spPr>
          <a:xfrm rot="0" flipH="0" flipV="0">
            <a:off x="1093103" y="871784"/>
            <a:ext cx="59851" cy="61514"/>
          </a:xfrm>
          <a:custGeom>
            <a:pathLst>
              <a:path w="5486400" h="5638800">
                <a:moveTo>
                  <a:pt x="5486400" y="0"/>
                </a:moveTo>
                <a:lnTo>
                  <a:pt x="4533900" y="0"/>
                </a:lnTo>
                <a:lnTo>
                  <a:pt x="3530600" y="2641600"/>
                </a:lnTo>
                <a:cubicBezTo>
                  <a:pt x="3263900" y="3340100"/>
                  <a:pt x="2870200" y="4368800"/>
                  <a:pt x="2768600" y="4965700"/>
                </a:cubicBezTo>
                <a:lnTo>
                  <a:pt x="2755900" y="4965700"/>
                </a:lnTo>
                <a:cubicBezTo>
                  <a:pt x="2679700" y="4508500"/>
                  <a:pt x="2349500" y="3632200"/>
                  <a:pt x="2222500" y="3289300"/>
                </a:cubicBezTo>
                <a:lnTo>
                  <a:pt x="990600" y="0"/>
                </a:lnTo>
                <a:lnTo>
                  <a:pt x="0" y="0"/>
                </a:lnTo>
                <a:lnTo>
                  <a:pt x="2184400" y="5638800"/>
                </a:lnTo>
                <a:lnTo>
                  <a:pt x="330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6" name="Freeform 1946"/>
          <p:cNvSpPr/>
          <p:nvPr/>
        </p:nvSpPr>
        <p:spPr>
          <a:xfrm rot="0" flipH="0" flipV="0">
            <a:off x="1159895" y="869428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7" name="Freeform 1947"/>
          <p:cNvSpPr/>
          <p:nvPr/>
        </p:nvSpPr>
        <p:spPr>
          <a:xfrm rot="0" flipH="0" flipV="0">
            <a:off x="1227976" y="870398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8" name="Freeform 1948"/>
          <p:cNvSpPr/>
          <p:nvPr/>
        </p:nvSpPr>
        <p:spPr>
          <a:xfrm rot="0" flipH="0" flipV="0">
            <a:off x="1267836" y="869428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9" name="Freeform 1949"/>
          <p:cNvSpPr/>
          <p:nvPr/>
        </p:nvSpPr>
        <p:spPr>
          <a:xfrm rot="0" flipH="0" flipV="0">
            <a:off x="1323156" y="869428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0" name="Freeform 1950"/>
          <p:cNvSpPr/>
          <p:nvPr/>
        </p:nvSpPr>
        <p:spPr>
          <a:xfrm rot="0" flipH="0" flipV="0">
            <a:off x="1394867" y="837147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1" name="Freeform 1951"/>
          <p:cNvSpPr/>
          <p:nvPr/>
        </p:nvSpPr>
        <p:spPr>
          <a:xfrm rot="0" flipH="0" flipV="0">
            <a:off x="1466897" y="869428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2" name="Freeform 1952"/>
          <p:cNvSpPr/>
          <p:nvPr/>
        </p:nvSpPr>
        <p:spPr>
          <a:xfrm rot="0" flipH="0" flipV="0">
            <a:off x="1518061" y="871784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3" name="Freeform 1953"/>
          <p:cNvSpPr/>
          <p:nvPr/>
        </p:nvSpPr>
        <p:spPr>
          <a:xfrm rot="0" flipH="0" flipV="0">
            <a:off x="1591227" y="870260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4" name="Freeform 1954"/>
          <p:cNvSpPr/>
          <p:nvPr/>
        </p:nvSpPr>
        <p:spPr>
          <a:xfrm rot="0" flipH="0" flipV="0">
            <a:off x="1701287" y="870260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5" name="Freeform 1955"/>
          <p:cNvSpPr/>
          <p:nvPr/>
        </p:nvSpPr>
        <p:spPr>
          <a:xfrm rot="0" flipH="0" flipV="0">
            <a:off x="1804975" y="869428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6" name="Freeform 1956"/>
          <p:cNvSpPr/>
          <p:nvPr/>
        </p:nvSpPr>
        <p:spPr>
          <a:xfrm rot="0" flipH="0" flipV="0">
            <a:off x="1864327" y="854188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7" name="Freeform 1957"/>
          <p:cNvSpPr/>
          <p:nvPr/>
        </p:nvSpPr>
        <p:spPr>
          <a:xfrm rot="0" flipH="0" flipV="0">
            <a:off x="1923084" y="870398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8" name="Freeform 1958"/>
          <p:cNvSpPr/>
          <p:nvPr/>
        </p:nvSpPr>
        <p:spPr>
          <a:xfrm rot="0" flipH="0" flipV="0">
            <a:off x="1969317" y="839087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9" name="Freeform 1959"/>
          <p:cNvSpPr/>
          <p:nvPr/>
        </p:nvSpPr>
        <p:spPr>
          <a:xfrm rot="0" flipH="0" flipV="0">
            <a:off x="1997012" y="869428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0" name="Freeform 1960"/>
          <p:cNvSpPr/>
          <p:nvPr/>
        </p:nvSpPr>
        <p:spPr>
          <a:xfrm rot="0" flipH="0" flipV="0">
            <a:off x="2057611" y="869428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1" name="Freeform 1961"/>
          <p:cNvSpPr/>
          <p:nvPr/>
        </p:nvSpPr>
        <p:spPr>
          <a:xfrm rot="0" flipH="0" flipV="0">
            <a:off x="646239" y="1045656"/>
            <a:ext cx="72320" cy="99198"/>
          </a:xfrm>
          <a:custGeom>
            <a:pathLst>
              <a:path w="6629400" h="9093200">
                <a:moveTo>
                  <a:pt x="6553200" y="7505700"/>
                </a:moveTo>
                <a:cubicBezTo>
                  <a:pt x="5803900" y="8001000"/>
                  <a:pt x="5372100" y="8267700"/>
                  <a:pt x="4114800" y="8267700"/>
                </a:cubicBezTo>
                <a:cubicBezTo>
                  <a:pt x="2286000" y="8267700"/>
                  <a:pt x="1143000" y="6362700"/>
                  <a:pt x="1143000" y="4533900"/>
                </a:cubicBezTo>
                <a:cubicBezTo>
                  <a:pt x="1143000" y="2806700"/>
                  <a:pt x="2197100" y="812800"/>
                  <a:pt x="4140200" y="812800"/>
                </a:cubicBezTo>
                <a:cubicBezTo>
                  <a:pt x="5041900" y="812800"/>
                  <a:pt x="5613400" y="1028700"/>
                  <a:pt x="6311900" y="1473200"/>
                </a:cubicBezTo>
                <a:lnTo>
                  <a:pt x="6489700" y="431800"/>
                </a:lnTo>
                <a:cubicBezTo>
                  <a:pt x="5943600" y="165100"/>
                  <a:pt x="4965700" y="0"/>
                  <a:pt x="4152900" y="0"/>
                </a:cubicBezTo>
                <a:cubicBezTo>
                  <a:pt x="1803400" y="0"/>
                  <a:pt x="0" y="1981200"/>
                  <a:pt x="0" y="4648200"/>
                </a:cubicBezTo>
                <a:cubicBezTo>
                  <a:pt x="0" y="6654800"/>
                  <a:pt x="1511300" y="9093200"/>
                  <a:pt x="4152900" y="9093200"/>
                </a:cubicBezTo>
                <a:cubicBezTo>
                  <a:pt x="5321300" y="9093200"/>
                  <a:pt x="5803900" y="8890000"/>
                  <a:pt x="6629400" y="838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2" name="Freeform 1962"/>
          <p:cNvSpPr/>
          <p:nvPr/>
        </p:nvSpPr>
        <p:spPr>
          <a:xfrm rot="0" flipH="0" flipV="0">
            <a:off x="739050" y="1131831"/>
            <a:ext cx="11499" cy="28817"/>
          </a:xfrm>
          <a:custGeom>
            <a:pathLst>
              <a:path w="1054100" h="2641600">
                <a:moveTo>
                  <a:pt x="1054100" y="1041400"/>
                </a:moveTo>
                <a:lnTo>
                  <a:pt x="1054100" y="0"/>
                </a:lnTo>
                <a:lnTo>
                  <a:pt x="0" y="0"/>
                </a:lnTo>
                <a:lnTo>
                  <a:pt x="0" y="1054100"/>
                </a:lnTo>
                <a:lnTo>
                  <a:pt x="317500" y="1054100"/>
                </a:lnTo>
                <a:lnTo>
                  <a:pt x="0" y="2641600"/>
                </a:lnTo>
                <a:lnTo>
                  <a:pt x="520700" y="2641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3" name="Freeform 1963"/>
          <p:cNvSpPr/>
          <p:nvPr/>
        </p:nvSpPr>
        <p:spPr>
          <a:xfrm rot="0" flipH="0" flipV="0">
            <a:off x="823535" y="1047180"/>
            <a:ext cx="67333" cy="96150"/>
          </a:xfrm>
          <a:custGeom>
            <a:pathLst>
              <a:path w="6172200" h="8813800">
                <a:moveTo>
                  <a:pt x="3251200" y="5143500"/>
                </a:moveTo>
                <a:cubicBezTo>
                  <a:pt x="4826000" y="5143500"/>
                  <a:pt x="6172200" y="3987800"/>
                  <a:pt x="6172200" y="2565400"/>
                </a:cubicBezTo>
                <a:cubicBezTo>
                  <a:pt x="6172200" y="1206500"/>
                  <a:pt x="4914900" y="0"/>
                  <a:pt x="31623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5143500"/>
                </a:lnTo>
                <a:close/>
                <a:moveTo>
                  <a:pt x="2882900" y="711200"/>
                </a:moveTo>
                <a:cubicBezTo>
                  <a:pt x="4279900" y="711200"/>
                  <a:pt x="5143500" y="1485900"/>
                  <a:pt x="5143500" y="2565400"/>
                </a:cubicBezTo>
                <a:cubicBezTo>
                  <a:pt x="5143500" y="3568700"/>
                  <a:pt x="4343400" y="4406900"/>
                  <a:pt x="2882900" y="4406900"/>
                </a:cubicBezTo>
                <a:lnTo>
                  <a:pt x="1092200" y="4406900"/>
                </a:lnTo>
                <a:lnTo>
                  <a:pt x="10922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4" name="Freeform 1964"/>
          <p:cNvSpPr/>
          <p:nvPr/>
        </p:nvSpPr>
        <p:spPr>
          <a:xfrm rot="0" flipH="0" flipV="0">
            <a:off x="900691" y="1131831"/>
            <a:ext cx="11499" cy="28817"/>
          </a:xfrm>
          <a:custGeom>
            <a:pathLst>
              <a:path w="1054100" h="2641600">
                <a:moveTo>
                  <a:pt x="1054100" y="1041400"/>
                </a:moveTo>
                <a:lnTo>
                  <a:pt x="1054100" y="0"/>
                </a:lnTo>
                <a:lnTo>
                  <a:pt x="0" y="0"/>
                </a:lnTo>
                <a:lnTo>
                  <a:pt x="0" y="1054100"/>
                </a:lnTo>
                <a:lnTo>
                  <a:pt x="317500" y="1054100"/>
                </a:lnTo>
                <a:lnTo>
                  <a:pt x="0" y="2641600"/>
                </a:lnTo>
                <a:lnTo>
                  <a:pt x="520700" y="2641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5" name="Freeform 1965"/>
          <p:cNvSpPr/>
          <p:nvPr/>
        </p:nvSpPr>
        <p:spPr>
          <a:xfrm rot="0" flipH="0" flipV="0">
            <a:off x="977971" y="1079461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6" name="Freeform 1966"/>
          <p:cNvSpPr/>
          <p:nvPr/>
        </p:nvSpPr>
        <p:spPr>
          <a:xfrm rot="0" flipH="0" flipV="0">
            <a:off x="1049682" y="1080292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7" name="Freeform 1967"/>
          <p:cNvSpPr/>
          <p:nvPr/>
        </p:nvSpPr>
        <p:spPr>
          <a:xfrm rot="0" flipH="0" flipV="0">
            <a:off x="1115034" y="1047180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8" name="Freeform 1968"/>
          <p:cNvSpPr/>
          <p:nvPr/>
        </p:nvSpPr>
        <p:spPr>
          <a:xfrm rot="0" flipH="0" flipV="0">
            <a:off x="1236912" y="1045656"/>
            <a:ext cx="72320" cy="99198"/>
          </a:xfrm>
          <a:custGeom>
            <a:pathLst>
              <a:path w="6629400" h="9093200">
                <a:moveTo>
                  <a:pt x="6553200" y="7505700"/>
                </a:moveTo>
                <a:cubicBezTo>
                  <a:pt x="5803900" y="8001000"/>
                  <a:pt x="5372100" y="8267700"/>
                  <a:pt x="4114800" y="8267700"/>
                </a:cubicBezTo>
                <a:cubicBezTo>
                  <a:pt x="2286000" y="8267700"/>
                  <a:pt x="1143000" y="6362700"/>
                  <a:pt x="1143000" y="4533900"/>
                </a:cubicBezTo>
                <a:cubicBezTo>
                  <a:pt x="1143000" y="2806700"/>
                  <a:pt x="2197100" y="812800"/>
                  <a:pt x="4140200" y="812800"/>
                </a:cubicBezTo>
                <a:cubicBezTo>
                  <a:pt x="5041900" y="812800"/>
                  <a:pt x="5613400" y="1028700"/>
                  <a:pt x="6311900" y="1473200"/>
                </a:cubicBezTo>
                <a:lnTo>
                  <a:pt x="6489700" y="431800"/>
                </a:lnTo>
                <a:cubicBezTo>
                  <a:pt x="5943600" y="165100"/>
                  <a:pt x="4965700" y="0"/>
                  <a:pt x="4152900" y="0"/>
                </a:cubicBezTo>
                <a:cubicBezTo>
                  <a:pt x="1803400" y="0"/>
                  <a:pt x="0" y="1981200"/>
                  <a:pt x="0" y="4648200"/>
                </a:cubicBezTo>
                <a:cubicBezTo>
                  <a:pt x="0" y="6654800"/>
                  <a:pt x="1511300" y="9093200"/>
                  <a:pt x="4152900" y="9093200"/>
                </a:cubicBezTo>
                <a:cubicBezTo>
                  <a:pt x="5321300" y="9093200"/>
                  <a:pt x="5803900" y="8890000"/>
                  <a:pt x="6629400" y="838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9" name="Freeform 1969"/>
          <p:cNvSpPr/>
          <p:nvPr/>
        </p:nvSpPr>
        <p:spPr>
          <a:xfrm rot="0" flipH="0" flipV="0">
            <a:off x="1329585" y="1047180"/>
            <a:ext cx="67333" cy="96150"/>
          </a:xfrm>
          <a:custGeom>
            <a:pathLst>
              <a:path w="6172200" h="8813800">
                <a:moveTo>
                  <a:pt x="3251200" y="5143500"/>
                </a:moveTo>
                <a:cubicBezTo>
                  <a:pt x="4826000" y="5143500"/>
                  <a:pt x="6172200" y="3987800"/>
                  <a:pt x="6172200" y="2565400"/>
                </a:cubicBezTo>
                <a:cubicBezTo>
                  <a:pt x="6172200" y="1206500"/>
                  <a:pt x="4914900" y="0"/>
                  <a:pt x="31623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5143500"/>
                </a:lnTo>
                <a:close/>
                <a:moveTo>
                  <a:pt x="2882900" y="711200"/>
                </a:moveTo>
                <a:cubicBezTo>
                  <a:pt x="4279900" y="711200"/>
                  <a:pt x="5143500" y="1485900"/>
                  <a:pt x="5143500" y="2565400"/>
                </a:cubicBezTo>
                <a:cubicBezTo>
                  <a:pt x="5143500" y="3568700"/>
                  <a:pt x="4343400" y="4406900"/>
                  <a:pt x="2882900" y="4406900"/>
                </a:cubicBezTo>
                <a:lnTo>
                  <a:pt x="1092200" y="4406900"/>
                </a:lnTo>
                <a:lnTo>
                  <a:pt x="10922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0" name="Freeform 1970"/>
          <p:cNvSpPr/>
          <p:nvPr/>
        </p:nvSpPr>
        <p:spPr>
          <a:xfrm rot="0" flipH="0" flipV="0">
            <a:off x="1457172" y="1079461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1" name="Freeform 1971"/>
          <p:cNvSpPr/>
          <p:nvPr/>
        </p:nvSpPr>
        <p:spPr>
          <a:xfrm rot="0" flipH="0" flipV="0">
            <a:off x="1525142" y="1080431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2" name="Freeform 1972"/>
          <p:cNvSpPr/>
          <p:nvPr/>
        </p:nvSpPr>
        <p:spPr>
          <a:xfrm rot="0" flipH="0" flipV="0">
            <a:off x="1565971" y="107946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3" name="Freeform 1973"/>
          <p:cNvSpPr/>
          <p:nvPr/>
        </p:nvSpPr>
        <p:spPr>
          <a:xfrm rot="0" flipH="0" flipV="0">
            <a:off x="1673676" y="107946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4" name="Freeform 1974"/>
          <p:cNvSpPr/>
          <p:nvPr/>
        </p:nvSpPr>
        <p:spPr>
          <a:xfrm rot="0" flipH="0" flipV="0">
            <a:off x="1736493" y="1079461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5" name="Freeform 1975"/>
          <p:cNvSpPr/>
          <p:nvPr/>
        </p:nvSpPr>
        <p:spPr>
          <a:xfrm rot="0" flipH="0" flipV="0">
            <a:off x="1801969" y="1079461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6" name="Freeform 1976"/>
          <p:cNvSpPr/>
          <p:nvPr/>
        </p:nvSpPr>
        <p:spPr>
          <a:xfrm rot="0" flipH="0" flipV="0">
            <a:off x="1869773" y="1047180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7" name="Freeform 1977"/>
          <p:cNvSpPr/>
          <p:nvPr/>
        </p:nvSpPr>
        <p:spPr>
          <a:xfrm rot="0" flipH="0" flipV="0">
            <a:off x="1987772" y="1047180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8" name="Freeform 1978"/>
          <p:cNvSpPr/>
          <p:nvPr/>
        </p:nvSpPr>
        <p:spPr>
          <a:xfrm rot="0" flipH="0" flipV="0">
            <a:off x="2055479" y="1080431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9" name="Freeform 1979"/>
          <p:cNvSpPr/>
          <p:nvPr/>
        </p:nvSpPr>
        <p:spPr>
          <a:xfrm rot="0" flipH="0" flipV="0">
            <a:off x="2095616" y="1079461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0" name="Freeform 1980"/>
          <p:cNvSpPr/>
          <p:nvPr/>
        </p:nvSpPr>
        <p:spPr>
          <a:xfrm rot="0" flipH="0" flipV="0">
            <a:off x="2172370" y="1047180"/>
            <a:ext cx="53617" cy="96150"/>
          </a:xfrm>
          <a:custGeom>
            <a:pathLst>
              <a:path w="4914900" h="8813800">
                <a:moveTo>
                  <a:pt x="2501900" y="5359400"/>
                </a:moveTo>
                <a:lnTo>
                  <a:pt x="4635500" y="3175000"/>
                </a:lnTo>
                <a:lnTo>
                  <a:pt x="3492500" y="3175000"/>
                </a:lnTo>
                <a:lnTo>
                  <a:pt x="914400" y="5816600"/>
                </a:lnTo>
                <a:lnTo>
                  <a:pt x="914400" y="0"/>
                </a:lnTo>
                <a:lnTo>
                  <a:pt x="0" y="0"/>
                </a:lnTo>
                <a:lnTo>
                  <a:pt x="0" y="8813800"/>
                </a:lnTo>
                <a:lnTo>
                  <a:pt x="876300" y="8813800"/>
                </a:lnTo>
                <a:lnTo>
                  <a:pt x="876300" y="7023100"/>
                </a:lnTo>
                <a:lnTo>
                  <a:pt x="1892300" y="5969000"/>
                </a:lnTo>
                <a:lnTo>
                  <a:pt x="3873500" y="8813800"/>
                </a:lnTo>
                <a:lnTo>
                  <a:pt x="4914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1" name="Freeform 1981"/>
          <p:cNvSpPr/>
          <p:nvPr/>
        </p:nvSpPr>
        <p:spPr>
          <a:xfrm rot="0" flipH="0" flipV="0">
            <a:off x="2229436" y="107946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2" name="Freeform 1982"/>
          <p:cNvSpPr/>
          <p:nvPr/>
        </p:nvSpPr>
        <p:spPr>
          <a:xfrm rot="0" flipH="0" flipV="0">
            <a:off x="2297379" y="1080292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3" name="Freeform 1983"/>
          <p:cNvSpPr/>
          <p:nvPr/>
        </p:nvSpPr>
        <p:spPr>
          <a:xfrm rot="0" flipH="0" flipV="0">
            <a:off x="2414131" y="104911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4" name="Freeform 1984"/>
          <p:cNvSpPr/>
          <p:nvPr/>
        </p:nvSpPr>
        <p:spPr>
          <a:xfrm rot="0" flipH="0" flipV="0">
            <a:off x="2448199" y="1080292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5" name="Freeform 1985"/>
          <p:cNvSpPr/>
          <p:nvPr/>
        </p:nvSpPr>
        <p:spPr>
          <a:xfrm rot="0" flipH="0" flipV="0">
            <a:off x="2557470" y="1064221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6" name="Freeform 1986"/>
          <p:cNvSpPr/>
          <p:nvPr/>
        </p:nvSpPr>
        <p:spPr>
          <a:xfrm rot="0" flipH="0" flipV="0">
            <a:off x="2616089" y="1047180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7" name="Freeform 1987"/>
          <p:cNvSpPr/>
          <p:nvPr/>
        </p:nvSpPr>
        <p:spPr>
          <a:xfrm rot="0" flipH="0" flipV="0">
            <a:off x="2681302" y="107946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8" name="Freeform 1988"/>
          <p:cNvSpPr/>
          <p:nvPr/>
        </p:nvSpPr>
        <p:spPr>
          <a:xfrm rot="0" flipH="0" flipV="0">
            <a:off x="2788037" y="1079461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9" name="Freeform 1989"/>
          <p:cNvSpPr/>
          <p:nvPr/>
        </p:nvSpPr>
        <p:spPr>
          <a:xfrm rot="0" flipH="0" flipV="0">
            <a:off x="2839894" y="1064221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0" name="Freeform 1990"/>
          <p:cNvSpPr/>
          <p:nvPr/>
        </p:nvSpPr>
        <p:spPr>
          <a:xfrm rot="0" flipH="0" flipV="0">
            <a:off x="2893386" y="1079461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1" name="Freeform 1991"/>
          <p:cNvSpPr/>
          <p:nvPr/>
        </p:nvSpPr>
        <p:spPr>
          <a:xfrm rot="0" flipH="0" flipV="0">
            <a:off x="2965097" y="1080292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2" name="Freeform 1992"/>
          <p:cNvSpPr/>
          <p:nvPr/>
        </p:nvSpPr>
        <p:spPr>
          <a:xfrm rot="0" flipH="0" flipV="0">
            <a:off x="3030449" y="1047180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3" name="Freeform 1993"/>
          <p:cNvSpPr/>
          <p:nvPr/>
        </p:nvSpPr>
        <p:spPr>
          <a:xfrm rot="0" flipH="0" flipV="0">
            <a:off x="3103144" y="1079461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4" name="Freeform 1994"/>
          <p:cNvSpPr/>
          <p:nvPr/>
        </p:nvSpPr>
        <p:spPr>
          <a:xfrm rot="0" flipH="0" flipV="0">
            <a:off x="3171114" y="1080431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5" name="Freeform 1995"/>
          <p:cNvSpPr/>
          <p:nvPr/>
        </p:nvSpPr>
        <p:spPr>
          <a:xfrm rot="0" flipH="0" flipV="0">
            <a:off x="3212082" y="1047180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6" name="Freeform 1996"/>
          <p:cNvSpPr/>
          <p:nvPr/>
        </p:nvSpPr>
        <p:spPr>
          <a:xfrm rot="0" flipH="0" flipV="0">
            <a:off x="3336039" y="1080292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7" name="Freeform 1997"/>
          <p:cNvSpPr/>
          <p:nvPr/>
        </p:nvSpPr>
        <p:spPr>
          <a:xfrm rot="0" flipH="0" flipV="0">
            <a:off x="3439033" y="1079461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8" name="Freeform 1998"/>
          <p:cNvSpPr/>
          <p:nvPr/>
        </p:nvSpPr>
        <p:spPr>
          <a:xfrm rot="0" flipH="0" flipV="0">
            <a:off x="3513016" y="1047180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9" name="Freeform 1999"/>
          <p:cNvSpPr/>
          <p:nvPr/>
        </p:nvSpPr>
        <p:spPr>
          <a:xfrm rot="0" flipH="0" flipV="0">
            <a:off x="3584464" y="107946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0" name="Freeform 2000"/>
          <p:cNvSpPr/>
          <p:nvPr/>
        </p:nvSpPr>
        <p:spPr>
          <a:xfrm rot="0" flipH="0" flipV="0">
            <a:off x="3652407" y="1047180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1" name="Freeform 2001"/>
          <p:cNvSpPr/>
          <p:nvPr/>
        </p:nvSpPr>
        <p:spPr>
          <a:xfrm rot="0" flipH="0" flipV="0">
            <a:off x="650395" y="1257213"/>
            <a:ext cx="71350" cy="96150"/>
          </a:xfrm>
          <a:custGeom>
            <a:pathLst>
              <a:path w="6540500" h="8813800">
                <a:moveTo>
                  <a:pt x="15748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901700"/>
                </a:lnTo>
                <a:lnTo>
                  <a:pt x="1003300" y="901700"/>
                </a:lnTo>
                <a:cubicBezTo>
                  <a:pt x="1244600" y="1422400"/>
                  <a:pt x="1778000" y="2501900"/>
                  <a:pt x="1854200" y="2641600"/>
                </a:cubicBezTo>
                <a:lnTo>
                  <a:pt x="4965700" y="8813800"/>
                </a:lnTo>
                <a:lnTo>
                  <a:pt x="6540500" y="8813800"/>
                </a:lnTo>
                <a:lnTo>
                  <a:pt x="6540500" y="0"/>
                </a:lnTo>
                <a:lnTo>
                  <a:pt x="5549900" y="0"/>
                </a:lnTo>
                <a:lnTo>
                  <a:pt x="5549900" y="7912100"/>
                </a:lnTo>
                <a:lnTo>
                  <a:pt x="5537200" y="7912100"/>
                </a:lnTo>
                <a:cubicBezTo>
                  <a:pt x="5295900" y="7391400"/>
                  <a:pt x="4762500" y="6311900"/>
                  <a:pt x="4686300" y="61722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2" name="Freeform 2002"/>
          <p:cNvSpPr/>
          <p:nvPr/>
        </p:nvSpPr>
        <p:spPr>
          <a:xfrm rot="0" flipH="0" flipV="0">
            <a:off x="739383" y="1289494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3" name="Freeform 2003"/>
          <p:cNvSpPr/>
          <p:nvPr/>
        </p:nvSpPr>
        <p:spPr>
          <a:xfrm rot="0" flipH="0" flipV="0">
            <a:off x="861996" y="1290325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4" name="Freeform 2004"/>
          <p:cNvSpPr/>
          <p:nvPr/>
        </p:nvSpPr>
        <p:spPr>
          <a:xfrm rot="0" flipH="0" flipV="0">
            <a:off x="929841" y="1290463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5" name="Freeform 2005"/>
          <p:cNvSpPr/>
          <p:nvPr/>
        </p:nvSpPr>
        <p:spPr>
          <a:xfrm rot="0" flipH="0" flipV="0">
            <a:off x="969839" y="1289494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6" name="Freeform 2006"/>
          <p:cNvSpPr/>
          <p:nvPr/>
        </p:nvSpPr>
        <p:spPr>
          <a:xfrm rot="0" flipH="0" flipV="0">
            <a:off x="1043823" y="1289494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7" name="Freeform 2007"/>
          <p:cNvSpPr/>
          <p:nvPr/>
        </p:nvSpPr>
        <p:spPr>
          <a:xfrm rot="0" flipH="0" flipV="0">
            <a:off x="1105254" y="1289494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8" name="Freeform 2008"/>
          <p:cNvSpPr/>
          <p:nvPr/>
        </p:nvSpPr>
        <p:spPr>
          <a:xfrm rot="0" flipH="0" flipV="0">
            <a:off x="1165853" y="1289494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9" name="Freeform 2009"/>
          <p:cNvSpPr/>
          <p:nvPr/>
        </p:nvSpPr>
        <p:spPr>
          <a:xfrm rot="0" flipH="0" flipV="0">
            <a:off x="1218957" y="1289494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0" name="Freeform 2010"/>
          <p:cNvSpPr/>
          <p:nvPr/>
        </p:nvSpPr>
        <p:spPr>
          <a:xfrm rot="0" flipH="0" flipV="0">
            <a:off x="1325678" y="1257213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1" name="Freeform 2011"/>
          <p:cNvSpPr/>
          <p:nvPr/>
        </p:nvSpPr>
        <p:spPr>
          <a:xfrm rot="0" flipH="0" flipV="0">
            <a:off x="1392139" y="1289494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2" name="Freeform 2012"/>
          <p:cNvSpPr/>
          <p:nvPr/>
        </p:nvSpPr>
        <p:spPr>
          <a:xfrm rot="0" flipH="0" flipV="0">
            <a:off x="1456506" y="1289494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3" name="Freeform 2013"/>
          <p:cNvSpPr/>
          <p:nvPr/>
        </p:nvSpPr>
        <p:spPr>
          <a:xfrm rot="0" flipH="0" flipV="0">
            <a:off x="1563228" y="1257213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4" name="Freeform 2014"/>
          <p:cNvSpPr/>
          <p:nvPr/>
        </p:nvSpPr>
        <p:spPr>
          <a:xfrm rot="0" flipH="0" flipV="0">
            <a:off x="1632182" y="1289494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5" name="Freeform 2015"/>
          <p:cNvSpPr/>
          <p:nvPr/>
        </p:nvSpPr>
        <p:spPr>
          <a:xfrm rot="0" flipH="0" flipV="0">
            <a:off x="1693751" y="1289494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6" name="Freeform 2016"/>
          <p:cNvSpPr/>
          <p:nvPr/>
        </p:nvSpPr>
        <p:spPr>
          <a:xfrm rot="0" flipH="0" flipV="0">
            <a:off x="1761694" y="1290325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7" name="Freeform 2017"/>
          <p:cNvSpPr/>
          <p:nvPr/>
        </p:nvSpPr>
        <p:spPr>
          <a:xfrm rot="0" flipH="0" flipV="0">
            <a:off x="1872350" y="1289494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8" name="Freeform 2018"/>
          <p:cNvSpPr/>
          <p:nvPr/>
        </p:nvSpPr>
        <p:spPr>
          <a:xfrm rot="0" flipH="0" flipV="0">
            <a:off x="1948827" y="1257213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9" name="Freeform 2019"/>
          <p:cNvSpPr/>
          <p:nvPr/>
        </p:nvSpPr>
        <p:spPr>
          <a:xfrm rot="0" flipH="0" flipV="0">
            <a:off x="2012932" y="1289494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0" name="Freeform 2020"/>
          <p:cNvSpPr/>
          <p:nvPr/>
        </p:nvSpPr>
        <p:spPr>
          <a:xfrm rot="0" flipH="0" flipV="0">
            <a:off x="2067006" y="1289494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1" name="Freeform 2021"/>
          <p:cNvSpPr/>
          <p:nvPr/>
        </p:nvSpPr>
        <p:spPr>
          <a:xfrm rot="0" flipH="0" flipV="0">
            <a:off x="2135087" y="1290463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2" name="Freeform 2022"/>
          <p:cNvSpPr/>
          <p:nvPr/>
        </p:nvSpPr>
        <p:spPr>
          <a:xfrm rot="0" flipH="0" flipV="0">
            <a:off x="2173007" y="1291849"/>
            <a:ext cx="59851" cy="61514"/>
          </a:xfrm>
          <a:custGeom>
            <a:pathLst>
              <a:path w="5486400" h="5638800">
                <a:moveTo>
                  <a:pt x="5486400" y="0"/>
                </a:moveTo>
                <a:lnTo>
                  <a:pt x="4533900" y="0"/>
                </a:lnTo>
                <a:lnTo>
                  <a:pt x="3530600" y="2641600"/>
                </a:lnTo>
                <a:cubicBezTo>
                  <a:pt x="3263900" y="3340100"/>
                  <a:pt x="2870200" y="4368800"/>
                  <a:pt x="2768600" y="4965700"/>
                </a:cubicBezTo>
                <a:lnTo>
                  <a:pt x="2755900" y="4965700"/>
                </a:lnTo>
                <a:cubicBezTo>
                  <a:pt x="2679700" y="4508500"/>
                  <a:pt x="2349500" y="3632200"/>
                  <a:pt x="2222500" y="3289300"/>
                </a:cubicBezTo>
                <a:lnTo>
                  <a:pt x="990600" y="0"/>
                </a:lnTo>
                <a:lnTo>
                  <a:pt x="0" y="0"/>
                </a:lnTo>
                <a:lnTo>
                  <a:pt x="2184400" y="5638800"/>
                </a:lnTo>
                <a:lnTo>
                  <a:pt x="330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3" name="Freeform 2023"/>
          <p:cNvSpPr/>
          <p:nvPr/>
        </p:nvSpPr>
        <p:spPr>
          <a:xfrm rot="0" flipH="0" flipV="0">
            <a:off x="2239799" y="1289494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4" name="Freeform 2024"/>
          <p:cNvSpPr/>
          <p:nvPr/>
        </p:nvSpPr>
        <p:spPr>
          <a:xfrm rot="0" flipH="0" flipV="0">
            <a:off x="2301507" y="1257213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5" name="Freeform 2025"/>
          <p:cNvSpPr/>
          <p:nvPr/>
        </p:nvSpPr>
        <p:spPr>
          <a:xfrm rot="0" flipH="0" flipV="0">
            <a:off x="2417013" y="1274254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6" name="Freeform 2026"/>
          <p:cNvSpPr/>
          <p:nvPr/>
        </p:nvSpPr>
        <p:spPr>
          <a:xfrm rot="0" flipH="0" flipV="0">
            <a:off x="2468565" y="1289494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7" name="Freeform 2027"/>
          <p:cNvSpPr/>
          <p:nvPr/>
        </p:nvSpPr>
        <p:spPr>
          <a:xfrm rot="0" flipH="0" flipV="0">
            <a:off x="2591178" y="1257213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8" name="Freeform 2028"/>
          <p:cNvSpPr/>
          <p:nvPr/>
        </p:nvSpPr>
        <p:spPr>
          <a:xfrm rot="0" flipH="0" flipV="0">
            <a:off x="2658885" y="1290463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9" name="Freeform 2029"/>
          <p:cNvSpPr/>
          <p:nvPr/>
        </p:nvSpPr>
        <p:spPr>
          <a:xfrm rot="0" flipH="0" flipV="0">
            <a:off x="2699714" y="1289494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0" name="Freeform 2030"/>
          <p:cNvSpPr/>
          <p:nvPr/>
        </p:nvSpPr>
        <p:spPr>
          <a:xfrm rot="0" flipH="0" flipV="0">
            <a:off x="2762531" y="1289494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1" name="Freeform 2031"/>
          <p:cNvSpPr/>
          <p:nvPr/>
        </p:nvSpPr>
        <p:spPr>
          <a:xfrm rot="0" flipH="0" flipV="0">
            <a:off x="2834657" y="1257213"/>
            <a:ext cx="53617" cy="96150"/>
          </a:xfrm>
          <a:custGeom>
            <a:pathLst>
              <a:path w="4914900" h="8813800">
                <a:moveTo>
                  <a:pt x="2501900" y="5359400"/>
                </a:moveTo>
                <a:lnTo>
                  <a:pt x="4635500" y="3175000"/>
                </a:lnTo>
                <a:lnTo>
                  <a:pt x="3492500" y="3175000"/>
                </a:lnTo>
                <a:lnTo>
                  <a:pt x="914400" y="5816600"/>
                </a:lnTo>
                <a:lnTo>
                  <a:pt x="914400" y="0"/>
                </a:lnTo>
                <a:lnTo>
                  <a:pt x="0" y="0"/>
                </a:lnTo>
                <a:lnTo>
                  <a:pt x="0" y="8813800"/>
                </a:lnTo>
                <a:lnTo>
                  <a:pt x="876300" y="8813800"/>
                </a:lnTo>
                <a:lnTo>
                  <a:pt x="876300" y="7023100"/>
                </a:lnTo>
                <a:lnTo>
                  <a:pt x="1892300" y="5969000"/>
                </a:lnTo>
                <a:lnTo>
                  <a:pt x="3873500" y="8813800"/>
                </a:lnTo>
                <a:lnTo>
                  <a:pt x="4914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2" name="Freeform 2032"/>
          <p:cNvSpPr/>
          <p:nvPr/>
        </p:nvSpPr>
        <p:spPr>
          <a:xfrm rot="0" flipH="0" flipV="0">
            <a:off x="2946034" y="1255689"/>
            <a:ext cx="72320" cy="99198"/>
          </a:xfrm>
          <a:custGeom>
            <a:pathLst>
              <a:path w="6629400" h="9093200">
                <a:moveTo>
                  <a:pt x="6553200" y="7505700"/>
                </a:moveTo>
                <a:cubicBezTo>
                  <a:pt x="5803900" y="8001000"/>
                  <a:pt x="5372100" y="8267700"/>
                  <a:pt x="4114800" y="8267700"/>
                </a:cubicBezTo>
                <a:cubicBezTo>
                  <a:pt x="2286000" y="8267700"/>
                  <a:pt x="1143000" y="6362700"/>
                  <a:pt x="1143000" y="4533900"/>
                </a:cubicBezTo>
                <a:cubicBezTo>
                  <a:pt x="1143000" y="2806700"/>
                  <a:pt x="2197100" y="812800"/>
                  <a:pt x="4140200" y="812800"/>
                </a:cubicBezTo>
                <a:cubicBezTo>
                  <a:pt x="5041900" y="812800"/>
                  <a:pt x="5613400" y="1028700"/>
                  <a:pt x="6311900" y="1473200"/>
                </a:cubicBezTo>
                <a:lnTo>
                  <a:pt x="6489700" y="431800"/>
                </a:lnTo>
                <a:cubicBezTo>
                  <a:pt x="5943600" y="165100"/>
                  <a:pt x="4965700" y="0"/>
                  <a:pt x="4152900" y="0"/>
                </a:cubicBezTo>
                <a:cubicBezTo>
                  <a:pt x="1803400" y="0"/>
                  <a:pt x="0" y="1981200"/>
                  <a:pt x="0" y="4648200"/>
                </a:cubicBezTo>
                <a:cubicBezTo>
                  <a:pt x="0" y="6654800"/>
                  <a:pt x="1511300" y="9093200"/>
                  <a:pt x="4152900" y="9093200"/>
                </a:cubicBezTo>
                <a:cubicBezTo>
                  <a:pt x="5321300" y="9093200"/>
                  <a:pt x="5803900" y="8890000"/>
                  <a:pt x="6629400" y="838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3" name="Freeform 2033"/>
          <p:cNvSpPr/>
          <p:nvPr/>
        </p:nvSpPr>
        <p:spPr>
          <a:xfrm rot="0" flipH="0" flipV="0">
            <a:off x="3038707" y="1257213"/>
            <a:ext cx="67333" cy="96150"/>
          </a:xfrm>
          <a:custGeom>
            <a:pathLst>
              <a:path w="6172200" h="8813800">
                <a:moveTo>
                  <a:pt x="3251200" y="5143500"/>
                </a:moveTo>
                <a:cubicBezTo>
                  <a:pt x="4826000" y="5143500"/>
                  <a:pt x="6172200" y="3987800"/>
                  <a:pt x="6172200" y="2565400"/>
                </a:cubicBezTo>
                <a:cubicBezTo>
                  <a:pt x="6172200" y="1206500"/>
                  <a:pt x="4914900" y="0"/>
                  <a:pt x="31623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5143500"/>
                </a:lnTo>
                <a:close/>
                <a:moveTo>
                  <a:pt x="2882900" y="711200"/>
                </a:moveTo>
                <a:cubicBezTo>
                  <a:pt x="4279900" y="711200"/>
                  <a:pt x="5143500" y="1485900"/>
                  <a:pt x="5143500" y="2565400"/>
                </a:cubicBezTo>
                <a:cubicBezTo>
                  <a:pt x="5143500" y="3568700"/>
                  <a:pt x="4343400" y="4406900"/>
                  <a:pt x="2882900" y="4406900"/>
                </a:cubicBezTo>
                <a:lnTo>
                  <a:pt x="1092200" y="4406900"/>
                </a:lnTo>
                <a:lnTo>
                  <a:pt x="10922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4" name="Freeform 2034"/>
          <p:cNvSpPr/>
          <p:nvPr/>
        </p:nvSpPr>
        <p:spPr>
          <a:xfrm rot="0" flipH="0" flipV="0">
            <a:off x="3118910" y="1258044"/>
            <a:ext cx="84235" cy="95319"/>
          </a:xfrm>
          <a:custGeom>
            <a:pathLst>
              <a:path w="7721600" h="8737600">
                <a:moveTo>
                  <a:pt x="4432300" y="812800"/>
                </a:moveTo>
                <a:lnTo>
                  <a:pt x="5562600" y="812800"/>
                </a:lnTo>
                <a:cubicBezTo>
                  <a:pt x="5715000" y="812800"/>
                  <a:pt x="5867400" y="825500"/>
                  <a:pt x="6019800" y="825500"/>
                </a:cubicBezTo>
                <a:lnTo>
                  <a:pt x="7721600" y="825500"/>
                </a:lnTo>
                <a:lnTo>
                  <a:pt x="7721600" y="0"/>
                </a:lnTo>
                <a:lnTo>
                  <a:pt x="0" y="0"/>
                </a:lnTo>
                <a:lnTo>
                  <a:pt x="0" y="825500"/>
                </a:lnTo>
                <a:lnTo>
                  <a:pt x="1701800" y="825500"/>
                </a:lnTo>
                <a:cubicBezTo>
                  <a:pt x="1854200" y="825500"/>
                  <a:pt x="2006600" y="812800"/>
                  <a:pt x="2159000" y="812800"/>
                </a:cubicBezTo>
                <a:lnTo>
                  <a:pt x="3302000" y="812800"/>
                </a:lnTo>
                <a:lnTo>
                  <a:pt x="3302000" y="8737600"/>
                </a:lnTo>
                <a:lnTo>
                  <a:pt x="4432300" y="8737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5" name="Freeform 2035"/>
          <p:cNvSpPr/>
          <p:nvPr/>
        </p:nvSpPr>
        <p:spPr>
          <a:xfrm rot="0" flipH="0" flipV="0">
            <a:off x="3258370" y="1289494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6" name="Freeform 2036"/>
          <p:cNvSpPr/>
          <p:nvPr/>
        </p:nvSpPr>
        <p:spPr>
          <a:xfrm rot="0" flipH="0" flipV="0">
            <a:off x="3309535" y="1291849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7" name="Freeform 2037"/>
          <p:cNvSpPr/>
          <p:nvPr/>
        </p:nvSpPr>
        <p:spPr>
          <a:xfrm rot="0" flipH="0" flipV="0">
            <a:off x="3382700" y="1290325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8" name="Freeform 2038"/>
          <p:cNvSpPr/>
          <p:nvPr/>
        </p:nvSpPr>
        <p:spPr>
          <a:xfrm rot="0" flipH="0" flipV="0">
            <a:off x="3492760" y="1290325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9" name="Freeform 2039"/>
          <p:cNvSpPr/>
          <p:nvPr/>
        </p:nvSpPr>
        <p:spPr>
          <a:xfrm rot="0" flipH="0" flipV="0">
            <a:off x="3596448" y="1289494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0" name="Freeform 2040"/>
          <p:cNvSpPr/>
          <p:nvPr/>
        </p:nvSpPr>
        <p:spPr>
          <a:xfrm rot="0" flipH="0" flipV="0">
            <a:off x="3655800" y="1274254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1" name="Freeform 2041"/>
          <p:cNvSpPr/>
          <p:nvPr/>
        </p:nvSpPr>
        <p:spPr>
          <a:xfrm rot="0" flipH="0" flipV="0">
            <a:off x="3714557" y="1290463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2" name="Freeform 2042"/>
          <p:cNvSpPr/>
          <p:nvPr/>
        </p:nvSpPr>
        <p:spPr>
          <a:xfrm rot="0" flipH="0" flipV="0">
            <a:off x="3752477" y="1291849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3" name="Freeform 2043"/>
          <p:cNvSpPr/>
          <p:nvPr/>
        </p:nvSpPr>
        <p:spPr>
          <a:xfrm rot="0" flipH="0" flipV="0">
            <a:off x="646239" y="1445477"/>
            <a:ext cx="72320" cy="99198"/>
          </a:xfrm>
          <a:custGeom>
            <a:pathLst>
              <a:path w="6629400" h="9093200">
                <a:moveTo>
                  <a:pt x="6553200" y="7505700"/>
                </a:moveTo>
                <a:cubicBezTo>
                  <a:pt x="5803900" y="8001000"/>
                  <a:pt x="5372100" y="8267700"/>
                  <a:pt x="4114800" y="8267700"/>
                </a:cubicBezTo>
                <a:cubicBezTo>
                  <a:pt x="2286000" y="8267700"/>
                  <a:pt x="1143000" y="6362700"/>
                  <a:pt x="1143000" y="4533900"/>
                </a:cubicBezTo>
                <a:cubicBezTo>
                  <a:pt x="1143000" y="2806700"/>
                  <a:pt x="2197100" y="812800"/>
                  <a:pt x="4140200" y="812800"/>
                </a:cubicBezTo>
                <a:cubicBezTo>
                  <a:pt x="5041900" y="812800"/>
                  <a:pt x="5613400" y="1028700"/>
                  <a:pt x="6311900" y="1473200"/>
                </a:cubicBezTo>
                <a:lnTo>
                  <a:pt x="6489700" y="431800"/>
                </a:lnTo>
                <a:cubicBezTo>
                  <a:pt x="5943600" y="165100"/>
                  <a:pt x="4965700" y="0"/>
                  <a:pt x="4152900" y="0"/>
                </a:cubicBezTo>
                <a:cubicBezTo>
                  <a:pt x="1803400" y="0"/>
                  <a:pt x="0" y="1981200"/>
                  <a:pt x="0" y="4648200"/>
                </a:cubicBezTo>
                <a:cubicBezTo>
                  <a:pt x="0" y="6654800"/>
                  <a:pt x="1511300" y="9093200"/>
                  <a:pt x="4152900" y="9093200"/>
                </a:cubicBezTo>
                <a:cubicBezTo>
                  <a:pt x="5321300" y="9093200"/>
                  <a:pt x="5803900" y="8890000"/>
                  <a:pt x="6629400" y="838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4" name="Freeform 2044"/>
          <p:cNvSpPr/>
          <p:nvPr/>
        </p:nvSpPr>
        <p:spPr>
          <a:xfrm rot="0" flipH="0" flipV="0">
            <a:off x="738912" y="1447001"/>
            <a:ext cx="67333" cy="96150"/>
          </a:xfrm>
          <a:custGeom>
            <a:pathLst>
              <a:path w="6172200" h="8813800">
                <a:moveTo>
                  <a:pt x="3251200" y="5143500"/>
                </a:moveTo>
                <a:cubicBezTo>
                  <a:pt x="4826000" y="5143500"/>
                  <a:pt x="6172200" y="3987800"/>
                  <a:pt x="6172200" y="2565400"/>
                </a:cubicBezTo>
                <a:cubicBezTo>
                  <a:pt x="6172200" y="1206500"/>
                  <a:pt x="4914900" y="0"/>
                  <a:pt x="31623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5143500"/>
                </a:lnTo>
                <a:close/>
                <a:moveTo>
                  <a:pt x="2882900" y="711200"/>
                </a:moveTo>
                <a:cubicBezTo>
                  <a:pt x="4279900" y="711200"/>
                  <a:pt x="5143500" y="1485900"/>
                  <a:pt x="5143500" y="2565400"/>
                </a:cubicBezTo>
                <a:cubicBezTo>
                  <a:pt x="5143500" y="3568700"/>
                  <a:pt x="4343400" y="4406900"/>
                  <a:pt x="2882900" y="4406900"/>
                </a:cubicBezTo>
                <a:lnTo>
                  <a:pt x="1092200" y="4406900"/>
                </a:lnTo>
                <a:lnTo>
                  <a:pt x="10922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5" name="Freeform 2045"/>
          <p:cNvSpPr/>
          <p:nvPr/>
        </p:nvSpPr>
        <p:spPr>
          <a:xfrm rot="0" flipH="0" flipV="0">
            <a:off x="819116" y="1447833"/>
            <a:ext cx="84235" cy="95319"/>
          </a:xfrm>
          <a:custGeom>
            <a:pathLst>
              <a:path w="7721600" h="8737600">
                <a:moveTo>
                  <a:pt x="4432300" y="812800"/>
                </a:moveTo>
                <a:lnTo>
                  <a:pt x="5562600" y="812800"/>
                </a:lnTo>
                <a:cubicBezTo>
                  <a:pt x="5715000" y="812800"/>
                  <a:pt x="5867400" y="825500"/>
                  <a:pt x="6019800" y="825500"/>
                </a:cubicBezTo>
                <a:lnTo>
                  <a:pt x="7721600" y="825500"/>
                </a:lnTo>
                <a:lnTo>
                  <a:pt x="7721600" y="0"/>
                </a:lnTo>
                <a:lnTo>
                  <a:pt x="0" y="0"/>
                </a:lnTo>
                <a:lnTo>
                  <a:pt x="0" y="825500"/>
                </a:lnTo>
                <a:lnTo>
                  <a:pt x="1701800" y="825500"/>
                </a:lnTo>
                <a:cubicBezTo>
                  <a:pt x="1854200" y="825500"/>
                  <a:pt x="2006600" y="812800"/>
                  <a:pt x="2159000" y="812800"/>
                </a:cubicBezTo>
                <a:lnTo>
                  <a:pt x="3302000" y="812800"/>
                </a:lnTo>
                <a:lnTo>
                  <a:pt x="3302000" y="8737600"/>
                </a:lnTo>
                <a:lnTo>
                  <a:pt x="4432300" y="8737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6" name="Freeform 2046"/>
          <p:cNvSpPr/>
          <p:nvPr/>
        </p:nvSpPr>
        <p:spPr>
          <a:xfrm rot="0" flipH="0" flipV="0">
            <a:off x="958437" y="1479282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7" name="Freeform 2047"/>
          <p:cNvSpPr/>
          <p:nvPr/>
        </p:nvSpPr>
        <p:spPr>
          <a:xfrm rot="0" flipH="0" flipV="0">
            <a:off x="1009601" y="1481638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8" name="Freeform 2048"/>
          <p:cNvSpPr/>
          <p:nvPr/>
        </p:nvSpPr>
        <p:spPr>
          <a:xfrm rot="0" flipH="0" flipV="0">
            <a:off x="1082767" y="1480114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9" name="Freeform 2049"/>
          <p:cNvSpPr/>
          <p:nvPr/>
        </p:nvSpPr>
        <p:spPr>
          <a:xfrm rot="0" flipH="0" flipV="0">
            <a:off x="1192827" y="1480114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0" name="Freeform 2050"/>
          <p:cNvSpPr/>
          <p:nvPr/>
        </p:nvSpPr>
        <p:spPr>
          <a:xfrm rot="0" flipH="0" flipV="0">
            <a:off x="1296515" y="1479282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1" name="Freeform 2051"/>
          <p:cNvSpPr/>
          <p:nvPr/>
        </p:nvSpPr>
        <p:spPr>
          <a:xfrm rot="0" flipH="0" flipV="0">
            <a:off x="1355867" y="1464042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2" name="Freeform 2052"/>
          <p:cNvSpPr/>
          <p:nvPr/>
        </p:nvSpPr>
        <p:spPr>
          <a:xfrm rot="0" flipH="0" flipV="0">
            <a:off x="1414624" y="1480252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3" name="Freeform 2053"/>
          <p:cNvSpPr/>
          <p:nvPr/>
        </p:nvSpPr>
        <p:spPr>
          <a:xfrm rot="0" flipH="0" flipV="0">
            <a:off x="1452544" y="1481638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4" name="Freeform 2054"/>
          <p:cNvSpPr/>
          <p:nvPr/>
        </p:nvSpPr>
        <p:spPr>
          <a:xfrm rot="0" flipH="0" flipV="0">
            <a:off x="1571014" y="1448941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5" name="Freeform 2055"/>
          <p:cNvSpPr/>
          <p:nvPr/>
        </p:nvSpPr>
        <p:spPr>
          <a:xfrm rot="0" flipH="0" flipV="0">
            <a:off x="1597739" y="1479282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6" name="Freeform 2056"/>
          <p:cNvSpPr/>
          <p:nvPr/>
        </p:nvSpPr>
        <p:spPr>
          <a:xfrm rot="0" flipH="0" flipV="0">
            <a:off x="1704460" y="1480114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7" name="Freeform 2057"/>
          <p:cNvSpPr/>
          <p:nvPr/>
        </p:nvSpPr>
        <p:spPr>
          <a:xfrm rot="0" flipH="0" flipV="0">
            <a:off x="1772167" y="1480252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8" name="Freeform 2058"/>
          <p:cNvSpPr/>
          <p:nvPr/>
        </p:nvSpPr>
        <p:spPr>
          <a:xfrm rot="0" flipH="0" flipV="0">
            <a:off x="1812304" y="1479282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9" name="Freeform 2059"/>
          <p:cNvSpPr/>
          <p:nvPr/>
        </p:nvSpPr>
        <p:spPr>
          <a:xfrm rot="0" flipH="0" flipV="0">
            <a:off x="1879360" y="1481638"/>
            <a:ext cx="59851" cy="61514"/>
          </a:xfrm>
          <a:custGeom>
            <a:pathLst>
              <a:path w="5486400" h="5638800">
                <a:moveTo>
                  <a:pt x="5486400" y="0"/>
                </a:moveTo>
                <a:lnTo>
                  <a:pt x="4533900" y="0"/>
                </a:lnTo>
                <a:lnTo>
                  <a:pt x="3530600" y="2641600"/>
                </a:lnTo>
                <a:cubicBezTo>
                  <a:pt x="3263900" y="3340100"/>
                  <a:pt x="2870200" y="4368800"/>
                  <a:pt x="2768600" y="4965700"/>
                </a:cubicBezTo>
                <a:lnTo>
                  <a:pt x="2755900" y="4965700"/>
                </a:lnTo>
                <a:cubicBezTo>
                  <a:pt x="2679700" y="4508500"/>
                  <a:pt x="2349500" y="3632200"/>
                  <a:pt x="2222500" y="3289300"/>
                </a:cubicBezTo>
                <a:lnTo>
                  <a:pt x="990600" y="0"/>
                </a:lnTo>
                <a:lnTo>
                  <a:pt x="0" y="0"/>
                </a:lnTo>
                <a:lnTo>
                  <a:pt x="2184400" y="5638800"/>
                </a:lnTo>
                <a:lnTo>
                  <a:pt x="330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0" name="Freeform 2060"/>
          <p:cNvSpPr/>
          <p:nvPr/>
        </p:nvSpPr>
        <p:spPr>
          <a:xfrm rot="0" flipH="0" flipV="0">
            <a:off x="1946153" y="1479282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1" name="Freeform 2061"/>
          <p:cNvSpPr/>
          <p:nvPr/>
        </p:nvSpPr>
        <p:spPr>
          <a:xfrm rot="0" flipH="0" flipV="0">
            <a:off x="2014095" y="1480114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2" name="Freeform 2062"/>
          <p:cNvSpPr/>
          <p:nvPr/>
        </p:nvSpPr>
        <p:spPr>
          <a:xfrm rot="0" flipH="0" flipV="0">
            <a:off x="2123366" y="1464042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3" name="Freeform 2063"/>
          <p:cNvSpPr/>
          <p:nvPr/>
        </p:nvSpPr>
        <p:spPr>
          <a:xfrm rot="0" flipH="0" flipV="0">
            <a:off x="2174918" y="1479282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4" name="Freeform 2064"/>
          <p:cNvSpPr/>
          <p:nvPr/>
        </p:nvSpPr>
        <p:spPr>
          <a:xfrm rot="0" flipH="0" flipV="0">
            <a:off x="2297393" y="1447001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5" name="Freeform 2065"/>
          <p:cNvSpPr/>
          <p:nvPr/>
        </p:nvSpPr>
        <p:spPr>
          <a:xfrm rot="0" flipH="0" flipV="0">
            <a:off x="2361913" y="1479282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6" name="Freeform 2066"/>
          <p:cNvSpPr/>
          <p:nvPr/>
        </p:nvSpPr>
        <p:spPr>
          <a:xfrm rot="0" flipH="0" flipV="0">
            <a:off x="2438252" y="1447001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7" name="Freeform 2067"/>
          <p:cNvSpPr/>
          <p:nvPr/>
        </p:nvSpPr>
        <p:spPr>
          <a:xfrm rot="0" flipH="0" flipV="0">
            <a:off x="2465116" y="1447001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8" name="Freeform 2068"/>
          <p:cNvSpPr/>
          <p:nvPr/>
        </p:nvSpPr>
        <p:spPr>
          <a:xfrm rot="0" flipH="0" flipV="0">
            <a:off x="2588102" y="1448941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9" name="Freeform 2069"/>
          <p:cNvSpPr/>
          <p:nvPr/>
        </p:nvSpPr>
        <p:spPr>
          <a:xfrm rot="0" flipH="0" flipV="0">
            <a:off x="2622170" y="1480114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0" name="Freeform 2070"/>
          <p:cNvSpPr/>
          <p:nvPr/>
        </p:nvSpPr>
        <p:spPr>
          <a:xfrm rot="0" flipH="0" flipV="0">
            <a:off x="2734905" y="1479282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1" name="Freeform 2071"/>
          <p:cNvSpPr/>
          <p:nvPr/>
        </p:nvSpPr>
        <p:spPr>
          <a:xfrm rot="0" flipH="0" flipV="0">
            <a:off x="2806477" y="1480114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2" name="Freeform 2072"/>
          <p:cNvSpPr/>
          <p:nvPr/>
        </p:nvSpPr>
        <p:spPr>
          <a:xfrm rot="0" flipH="0" flipV="0">
            <a:off x="2868781" y="1481638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3" name="Freeform 2073"/>
          <p:cNvSpPr/>
          <p:nvPr/>
        </p:nvSpPr>
        <p:spPr>
          <a:xfrm rot="0" flipH="0" flipV="0">
            <a:off x="2981986" y="1480114"/>
            <a:ext cx="55141" cy="89916"/>
          </a:xfrm>
          <a:custGeom>
            <a:pathLst>
              <a:path w="5054600" h="8242300">
                <a:moveTo>
                  <a:pt x="5054600" y="0"/>
                </a:moveTo>
                <a:lnTo>
                  <a:pt x="4102100" y="0"/>
                </a:lnTo>
                <a:lnTo>
                  <a:pt x="4102100" y="863600"/>
                </a:lnTo>
                <a:cubicBezTo>
                  <a:pt x="3975100" y="698500"/>
                  <a:pt x="3352800" y="0"/>
                  <a:pt x="2362200" y="0"/>
                </a:cubicBezTo>
                <a:cubicBezTo>
                  <a:pt x="1092200" y="0"/>
                  <a:pt x="0" y="1257300"/>
                  <a:pt x="0" y="2971800"/>
                </a:cubicBezTo>
                <a:cubicBezTo>
                  <a:pt x="0" y="4584700"/>
                  <a:pt x="927100" y="5918200"/>
                  <a:pt x="2146300" y="5918200"/>
                </a:cubicBezTo>
                <a:cubicBezTo>
                  <a:pt x="2857500" y="5918200"/>
                  <a:pt x="3530600" y="5626100"/>
                  <a:pt x="4064000" y="5143500"/>
                </a:cubicBezTo>
                <a:lnTo>
                  <a:pt x="4064000" y="8242300"/>
                </a:lnTo>
                <a:lnTo>
                  <a:pt x="5054600" y="8242300"/>
                </a:lnTo>
                <a:close/>
                <a:moveTo>
                  <a:pt x="4102100" y="4000500"/>
                </a:moveTo>
                <a:cubicBezTo>
                  <a:pt x="4102100" y="4229100"/>
                  <a:pt x="4102100" y="4254500"/>
                  <a:pt x="3975100" y="4419600"/>
                </a:cubicBezTo>
                <a:cubicBezTo>
                  <a:pt x="3644900" y="4927600"/>
                  <a:pt x="3175000" y="5143500"/>
                  <a:pt x="2717800" y="5143500"/>
                </a:cubicBezTo>
                <a:cubicBezTo>
                  <a:pt x="1752600" y="5143500"/>
                  <a:pt x="990600" y="4152900"/>
                  <a:pt x="990600" y="2971800"/>
                </a:cubicBezTo>
                <a:cubicBezTo>
                  <a:pt x="990600" y="1676400"/>
                  <a:pt x="1905000" y="812800"/>
                  <a:pt x="2832100" y="812800"/>
                </a:cubicBezTo>
                <a:cubicBezTo>
                  <a:pt x="3708400" y="812800"/>
                  <a:pt x="4102100" y="1714500"/>
                  <a:pt x="4102100" y="2222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4" name="Freeform 2074"/>
          <p:cNvSpPr/>
          <p:nvPr/>
        </p:nvSpPr>
        <p:spPr>
          <a:xfrm rot="0" flipH="0" flipV="0">
            <a:off x="3059807" y="1481638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5" name="Freeform 2075"/>
          <p:cNvSpPr/>
          <p:nvPr/>
        </p:nvSpPr>
        <p:spPr>
          <a:xfrm rot="0" flipH="0" flipV="0">
            <a:off x="3126267" y="1479282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6" name="Freeform 2076"/>
          <p:cNvSpPr/>
          <p:nvPr/>
        </p:nvSpPr>
        <p:spPr>
          <a:xfrm rot="0" flipH="0" flipV="0">
            <a:off x="3197978" y="1480114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7" name="Freeform 2077"/>
          <p:cNvSpPr/>
          <p:nvPr/>
        </p:nvSpPr>
        <p:spPr>
          <a:xfrm rot="0" flipH="0" flipV="0">
            <a:off x="3260975" y="1464042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8" name="Freeform 2078"/>
          <p:cNvSpPr/>
          <p:nvPr/>
        </p:nvSpPr>
        <p:spPr>
          <a:xfrm rot="0" flipH="0" flipV="0">
            <a:off x="3319593" y="1481638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9" name="Freeform 2079"/>
          <p:cNvSpPr/>
          <p:nvPr/>
        </p:nvSpPr>
        <p:spPr>
          <a:xfrm rot="0" flipH="0" flipV="0">
            <a:off x="3391179" y="1480114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0" name="Freeform 2080"/>
          <p:cNvSpPr/>
          <p:nvPr/>
        </p:nvSpPr>
        <p:spPr>
          <a:xfrm rot="0" flipH="0" flipV="0">
            <a:off x="3539894" y="1445477"/>
            <a:ext cx="59574" cy="97674"/>
          </a:xfrm>
          <a:custGeom>
            <a:pathLst>
              <a:path w="5461000" h="8953500">
                <a:moveTo>
                  <a:pt x="5461000" y="127000"/>
                </a:moveTo>
                <a:lnTo>
                  <a:pt x="4406900" y="127000"/>
                </a:lnTo>
                <a:lnTo>
                  <a:pt x="4406900" y="1181100"/>
                </a:lnTo>
                <a:lnTo>
                  <a:pt x="5461000" y="1181100"/>
                </a:lnTo>
                <a:close/>
                <a:moveTo>
                  <a:pt x="5410200" y="3314700"/>
                </a:moveTo>
                <a:lnTo>
                  <a:pt x="4457700" y="3314700"/>
                </a:lnTo>
                <a:lnTo>
                  <a:pt x="4457700" y="8953500"/>
                </a:lnTo>
                <a:lnTo>
                  <a:pt x="5410200" y="8953500"/>
                </a:lnTo>
                <a:close/>
                <a:moveTo>
                  <a:pt x="1892300" y="4051300"/>
                </a:moveTo>
                <a:lnTo>
                  <a:pt x="3390900" y="4051300"/>
                </a:lnTo>
                <a:lnTo>
                  <a:pt x="3390900" y="3314700"/>
                </a:lnTo>
                <a:lnTo>
                  <a:pt x="1854200" y="3314700"/>
                </a:lnTo>
                <a:lnTo>
                  <a:pt x="1854200" y="1778000"/>
                </a:lnTo>
                <a:cubicBezTo>
                  <a:pt x="1854200" y="965200"/>
                  <a:pt x="2311400" y="774700"/>
                  <a:pt x="2628900" y="774700"/>
                </a:cubicBezTo>
                <a:cubicBezTo>
                  <a:pt x="2895600" y="774700"/>
                  <a:pt x="3175000" y="863600"/>
                  <a:pt x="3390900" y="1003300"/>
                </a:cubicBezTo>
                <a:lnTo>
                  <a:pt x="3390900" y="139700"/>
                </a:lnTo>
                <a:cubicBezTo>
                  <a:pt x="3314700" y="114300"/>
                  <a:pt x="2997200" y="0"/>
                  <a:pt x="2628900" y="0"/>
                </a:cubicBezTo>
                <a:cubicBezTo>
                  <a:pt x="1689100" y="0"/>
                  <a:pt x="939800" y="889000"/>
                  <a:pt x="939800" y="21590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1" name="Freeform 2081"/>
          <p:cNvSpPr/>
          <p:nvPr/>
        </p:nvSpPr>
        <p:spPr>
          <a:xfrm rot="0" flipH="0" flipV="0">
            <a:off x="3615276" y="1479282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2" name="Freeform 2082"/>
          <p:cNvSpPr/>
          <p:nvPr/>
        </p:nvSpPr>
        <p:spPr>
          <a:xfrm rot="0" flipH="0" flipV="0">
            <a:off x="3683219" y="1447001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3" name="Freeform 2083"/>
          <p:cNvSpPr/>
          <p:nvPr/>
        </p:nvSpPr>
        <p:spPr>
          <a:xfrm rot="0" flipH="0" flipV="0">
            <a:off x="3710083" y="1447001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4" name="Freeform 2084"/>
          <p:cNvSpPr/>
          <p:nvPr/>
        </p:nvSpPr>
        <p:spPr>
          <a:xfrm rot="0" flipH="0" flipV="0">
            <a:off x="3825450" y="1464042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5" name="Freeform 2085"/>
          <p:cNvSpPr/>
          <p:nvPr/>
        </p:nvSpPr>
        <p:spPr>
          <a:xfrm rot="0" flipH="0" flipV="0">
            <a:off x="3884068" y="1447001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6" name="Freeform 2086"/>
          <p:cNvSpPr/>
          <p:nvPr/>
        </p:nvSpPr>
        <p:spPr>
          <a:xfrm rot="0" flipH="0" flipV="0">
            <a:off x="3949281" y="1479282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7" name="Freeform 2087"/>
          <p:cNvSpPr/>
          <p:nvPr/>
        </p:nvSpPr>
        <p:spPr>
          <a:xfrm rot="0" flipH="0" flipV="0">
            <a:off x="4010158" y="1479282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8" name="Freeform 2088"/>
          <p:cNvSpPr/>
          <p:nvPr/>
        </p:nvSpPr>
        <p:spPr>
          <a:xfrm rot="0" flipH="0" flipV="0">
            <a:off x="4082894" y="1480252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9" name="Freeform 2089"/>
          <p:cNvSpPr/>
          <p:nvPr/>
        </p:nvSpPr>
        <p:spPr>
          <a:xfrm rot="0" flipH="0" flipV="0">
            <a:off x="4120814" y="1481638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0" name="Freeform 2090"/>
          <p:cNvSpPr/>
          <p:nvPr/>
        </p:nvSpPr>
        <p:spPr>
          <a:xfrm rot="0" flipH="0" flipV="0">
            <a:off x="639035" y="1633466"/>
            <a:ext cx="90608" cy="61514"/>
          </a:xfrm>
          <a:custGeom>
            <a:pathLst>
              <a:path w="8305800" h="5638800">
                <a:moveTo>
                  <a:pt x="8305800" y="0"/>
                </a:moveTo>
                <a:lnTo>
                  <a:pt x="7378700" y="0"/>
                </a:lnTo>
                <a:lnTo>
                  <a:pt x="6565900" y="2692400"/>
                </a:lnTo>
                <a:cubicBezTo>
                  <a:pt x="6426200" y="3149600"/>
                  <a:pt x="6045200" y="4406900"/>
                  <a:pt x="5981700" y="4953000"/>
                </a:cubicBezTo>
                <a:lnTo>
                  <a:pt x="5969000" y="4953000"/>
                </a:lnTo>
                <a:cubicBezTo>
                  <a:pt x="5918200" y="4559300"/>
                  <a:pt x="5600700" y="3429000"/>
                  <a:pt x="5384800" y="2705100"/>
                </a:cubicBezTo>
                <a:lnTo>
                  <a:pt x="4559300" y="0"/>
                </a:lnTo>
                <a:lnTo>
                  <a:pt x="3670300" y="0"/>
                </a:lnTo>
                <a:lnTo>
                  <a:pt x="2946400" y="2387600"/>
                </a:lnTo>
                <a:cubicBezTo>
                  <a:pt x="2806700" y="2832100"/>
                  <a:pt x="2374900" y="4292600"/>
                  <a:pt x="2324100" y="4940300"/>
                </a:cubicBezTo>
                <a:lnTo>
                  <a:pt x="2311400" y="4940300"/>
                </a:lnTo>
                <a:cubicBezTo>
                  <a:pt x="2247900" y="4330700"/>
                  <a:pt x="1828800" y="2895600"/>
                  <a:pt x="1625600" y="2197100"/>
                </a:cubicBezTo>
                <a:lnTo>
                  <a:pt x="965200" y="0"/>
                </a:lnTo>
                <a:lnTo>
                  <a:pt x="0" y="0"/>
                </a:lnTo>
                <a:lnTo>
                  <a:pt x="1739900" y="5638800"/>
                </a:lnTo>
                <a:lnTo>
                  <a:pt x="2743200" y="5638800"/>
                </a:lnTo>
                <a:cubicBezTo>
                  <a:pt x="2806700" y="5435600"/>
                  <a:pt x="3251200" y="4013200"/>
                  <a:pt x="3530600" y="3022600"/>
                </a:cubicBezTo>
                <a:cubicBezTo>
                  <a:pt x="3708400" y="2438400"/>
                  <a:pt x="4064000" y="1181100"/>
                  <a:pt x="4102100" y="711200"/>
                </a:cubicBezTo>
                <a:lnTo>
                  <a:pt x="4114800" y="711200"/>
                </a:lnTo>
                <a:cubicBezTo>
                  <a:pt x="4140200" y="1066800"/>
                  <a:pt x="4356100" y="1943100"/>
                  <a:pt x="4521200" y="2489200"/>
                </a:cubicBezTo>
                <a:lnTo>
                  <a:pt x="5448300" y="5638800"/>
                </a:lnTo>
                <a:lnTo>
                  <a:pt x="6565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1" name="Freeform 2091"/>
          <p:cNvSpPr/>
          <p:nvPr/>
        </p:nvSpPr>
        <p:spPr>
          <a:xfrm rot="0" flipH="0" flipV="0">
            <a:off x="742985" y="1598830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2" name="Freeform 2092"/>
          <p:cNvSpPr/>
          <p:nvPr/>
        </p:nvSpPr>
        <p:spPr>
          <a:xfrm rot="0" flipH="0" flipV="0">
            <a:off x="813602" y="160076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3" name="Freeform 2093"/>
          <p:cNvSpPr/>
          <p:nvPr/>
        </p:nvSpPr>
        <p:spPr>
          <a:xfrm rot="0" flipH="0" flipV="0">
            <a:off x="841435" y="1631111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4" name="Freeform 2094"/>
          <p:cNvSpPr/>
          <p:nvPr/>
        </p:nvSpPr>
        <p:spPr>
          <a:xfrm rot="0" flipH="0" flipV="0">
            <a:off x="909239" y="1598830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5" name="Freeform 2095"/>
          <p:cNvSpPr/>
          <p:nvPr/>
        </p:nvSpPr>
        <p:spPr>
          <a:xfrm rot="0" flipH="0" flipV="0">
            <a:off x="983042" y="1633466"/>
            <a:ext cx="11499" cy="61514"/>
          </a:xfrm>
          <a:custGeom>
            <a:pathLst>
              <a:path w="1054100" h="5638800">
                <a:moveTo>
                  <a:pt x="1054100" y="0"/>
                </a:moveTo>
                <a:lnTo>
                  <a:pt x="0" y="0"/>
                </a:lnTo>
                <a:lnTo>
                  <a:pt x="0" y="1054100"/>
                </a:lnTo>
                <a:lnTo>
                  <a:pt x="1054100" y="1054100"/>
                </a:lnTo>
                <a:close/>
                <a:moveTo>
                  <a:pt x="0" y="4584700"/>
                </a:moveTo>
                <a:lnTo>
                  <a:pt x="0" y="5638800"/>
                </a:lnTo>
                <a:lnTo>
                  <a:pt x="1054100" y="5638800"/>
                </a:lnTo>
                <a:lnTo>
                  <a:pt x="1054100" y="45847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6" name="Rectangle 2096"/>
          <p:cNvSpPr/>
          <p:nvPr/>
        </p:nvSpPr>
        <p:spPr>
          <a:xfrm rot="0" flipH="0" flipV="0">
            <a:off x="914184" y="1761841"/>
            <a:ext cx="1018358" cy="134824"/>
          </a:xfrm>
          <a:prstGeom prst="rect">
            <a:avLst/>
          </a:prstGeom>
        </p:spPr>
      </p:sp>
      <p:sp>
        <p:nvSpPr>
          <p:cNvPr id="2097" name="Freeform 2097"/>
          <p:cNvSpPr/>
          <p:nvPr/>
        </p:nvSpPr>
        <p:spPr>
          <a:xfrm rot="0" flipH="0" flipV="0">
            <a:off x="926077" y="1784312"/>
            <a:ext cx="11260" cy="87808"/>
          </a:xfrm>
          <a:custGeom>
            <a:pathLst>
              <a:path w="1130300" h="8813800">
                <a:moveTo>
                  <a:pt x="1130300" y="0"/>
                </a:move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8" name="Freeform 2098"/>
          <p:cNvSpPr/>
          <p:nvPr/>
        </p:nvSpPr>
        <p:spPr>
          <a:xfrm rot="0" flipH="0" flipV="0">
            <a:off x="952875" y="1813792"/>
            <a:ext cx="42006" cy="59719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9" name="Freeform 2099"/>
          <p:cNvSpPr/>
          <p:nvPr/>
        </p:nvSpPr>
        <p:spPr>
          <a:xfrm rot="0" flipH="0" flipV="0">
            <a:off x="1051855" y="1784312"/>
            <a:ext cx="51242" cy="87808"/>
          </a:xfrm>
          <a:custGeom>
            <a:pathLst>
              <a:path w="5143500" h="8813800">
                <a:moveTo>
                  <a:pt x="1130300" y="0"/>
                </a:moveTo>
                <a:lnTo>
                  <a:pt x="0" y="0"/>
                </a:lnTo>
                <a:lnTo>
                  <a:pt x="0" y="8813800"/>
                </a:lnTo>
                <a:lnTo>
                  <a:pt x="5143500" y="8813800"/>
                </a:lnTo>
                <a:lnTo>
                  <a:pt x="5143500" y="7988300"/>
                </a:lnTo>
                <a:cubicBezTo>
                  <a:pt x="4013200" y="7988300"/>
                  <a:pt x="2882900" y="7988300"/>
                  <a:pt x="1752600" y="7988300"/>
                </a:cubicBezTo>
                <a:lnTo>
                  <a:pt x="1130300" y="7988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0" name="Freeform 2100"/>
          <p:cNvSpPr/>
          <p:nvPr/>
        </p:nvSpPr>
        <p:spPr>
          <a:xfrm rot="0" flipH="0" flipV="0">
            <a:off x="1112296" y="1813792"/>
            <a:ext cx="55544" cy="59719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1" name="Freeform 2101"/>
          <p:cNvSpPr/>
          <p:nvPr/>
        </p:nvSpPr>
        <p:spPr>
          <a:xfrm rot="0" flipH="0" flipV="0">
            <a:off x="1178721" y="1814678"/>
            <a:ext cx="30998" cy="57442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2" name="Freeform 2102"/>
          <p:cNvSpPr/>
          <p:nvPr/>
        </p:nvSpPr>
        <p:spPr>
          <a:xfrm rot="0" flipH="0" flipV="0">
            <a:off x="1216008" y="1813792"/>
            <a:ext cx="47826" cy="59719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3" name="Freeform 2103"/>
          <p:cNvSpPr/>
          <p:nvPr/>
        </p:nvSpPr>
        <p:spPr>
          <a:xfrm rot="0" flipH="0" flipV="0">
            <a:off x="1278056" y="1814551"/>
            <a:ext cx="44789" cy="5756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4" name="Freeform 2104"/>
          <p:cNvSpPr/>
          <p:nvPr/>
        </p:nvSpPr>
        <p:spPr>
          <a:xfrm rot="0" flipH="0" flipV="0">
            <a:off x="1335587" y="1799874"/>
            <a:ext cx="39602" cy="73637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5" name="Freeform 2105"/>
          <p:cNvSpPr/>
          <p:nvPr/>
        </p:nvSpPr>
        <p:spPr>
          <a:xfrm rot="0" flipH="0" flipV="0">
            <a:off x="1382413" y="1815943"/>
            <a:ext cx="47320" cy="56177"/>
          </a:xfrm>
          <a:custGeom>
            <a:pathLst>
              <a:path w="4749800" h="5638800">
                <a:moveTo>
                  <a:pt x="4724400" y="495300"/>
                </a:moveTo>
                <a:lnTo>
                  <a:pt x="4724400" y="0"/>
                </a:lnTo>
                <a:lnTo>
                  <a:pt x="177800" y="0"/>
                </a:lnTo>
                <a:lnTo>
                  <a:pt x="177800" y="749300"/>
                </a:lnTo>
                <a:lnTo>
                  <a:pt x="1943100" y="749300"/>
                </a:lnTo>
                <a:cubicBezTo>
                  <a:pt x="2095500" y="749300"/>
                  <a:pt x="2247900" y="736600"/>
                  <a:pt x="2400300" y="736600"/>
                </a:cubicBezTo>
                <a:lnTo>
                  <a:pt x="3390900" y="736600"/>
                </a:lnTo>
                <a:lnTo>
                  <a:pt x="0" y="5118100"/>
                </a:lnTo>
                <a:lnTo>
                  <a:pt x="0" y="5638800"/>
                </a:lnTo>
                <a:lnTo>
                  <a:pt x="4749800" y="5638800"/>
                </a:lnTo>
                <a:lnTo>
                  <a:pt x="4749800" y="4851400"/>
                </a:lnTo>
                <a:lnTo>
                  <a:pt x="2882900" y="4851400"/>
                </a:lnTo>
                <a:cubicBezTo>
                  <a:pt x="2730500" y="4851400"/>
                  <a:pt x="2578100" y="4864100"/>
                  <a:pt x="2425700" y="4864100"/>
                </a:cubicBezTo>
                <a:lnTo>
                  <a:pt x="1346200" y="4864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6" name="Freeform 2106"/>
          <p:cNvSpPr/>
          <p:nvPr/>
        </p:nvSpPr>
        <p:spPr>
          <a:xfrm rot="0" flipH="0" flipV="0">
            <a:off x="1485366" y="1786083"/>
            <a:ext cx="11260" cy="86037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7" name="Freeform 2107"/>
          <p:cNvSpPr/>
          <p:nvPr/>
        </p:nvSpPr>
        <p:spPr>
          <a:xfrm rot="0" flipH="0" flipV="0">
            <a:off x="1516479" y="1814551"/>
            <a:ext cx="44789" cy="5756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8" name="Freeform 2108"/>
          <p:cNvSpPr/>
          <p:nvPr/>
        </p:nvSpPr>
        <p:spPr>
          <a:xfrm rot="0" flipH="0" flipV="0">
            <a:off x="1573377" y="1815943"/>
            <a:ext cx="54658" cy="56177"/>
          </a:xfrm>
          <a:custGeom>
            <a:pathLst>
              <a:path w="5486400" h="5638800">
                <a:moveTo>
                  <a:pt x="5486400" y="0"/>
                </a:moveTo>
                <a:lnTo>
                  <a:pt x="4533900" y="0"/>
                </a:lnTo>
                <a:lnTo>
                  <a:pt x="3530600" y="2641600"/>
                </a:lnTo>
                <a:cubicBezTo>
                  <a:pt x="3263900" y="3340100"/>
                  <a:pt x="2870200" y="4368800"/>
                  <a:pt x="2768600" y="4965700"/>
                </a:cubicBezTo>
                <a:lnTo>
                  <a:pt x="2755900" y="4965700"/>
                </a:lnTo>
                <a:cubicBezTo>
                  <a:pt x="2679700" y="4508500"/>
                  <a:pt x="2349500" y="3632200"/>
                  <a:pt x="2222500" y="3289300"/>
                </a:cubicBezTo>
                <a:lnTo>
                  <a:pt x="990600" y="0"/>
                </a:lnTo>
                <a:lnTo>
                  <a:pt x="0" y="0"/>
                </a:lnTo>
                <a:lnTo>
                  <a:pt x="2184400" y="5638800"/>
                </a:lnTo>
                <a:lnTo>
                  <a:pt x="330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9" name="Freeform 2109"/>
          <p:cNvSpPr/>
          <p:nvPr/>
        </p:nvSpPr>
        <p:spPr>
          <a:xfrm rot="0" flipH="0" flipV="0">
            <a:off x="1635513" y="1813792"/>
            <a:ext cx="44916" cy="59593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0" name="Freeform 2110"/>
          <p:cNvSpPr/>
          <p:nvPr/>
        </p:nvSpPr>
        <p:spPr>
          <a:xfrm rot="0" flipH="0" flipV="0">
            <a:off x="1697586" y="1814678"/>
            <a:ext cx="30998" cy="57442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1" name="Freeform 2111"/>
          <p:cNvSpPr/>
          <p:nvPr/>
        </p:nvSpPr>
        <p:spPr>
          <a:xfrm rot="0" flipH="0" flipV="0">
            <a:off x="1739807" y="1786083"/>
            <a:ext cx="11260" cy="86037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2" name="Freeform 2112"/>
          <p:cNvSpPr/>
          <p:nvPr/>
        </p:nvSpPr>
        <p:spPr>
          <a:xfrm rot="0" flipH="0" flipV="0">
            <a:off x="1766238" y="1813792"/>
            <a:ext cx="44916" cy="59593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3" name="Freeform 2113"/>
          <p:cNvSpPr/>
          <p:nvPr/>
        </p:nvSpPr>
        <p:spPr>
          <a:xfrm rot="0" flipH="0" flipV="0">
            <a:off x="1831727" y="1814551"/>
            <a:ext cx="44789" cy="5756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4" name="Freeform 2114"/>
          <p:cNvSpPr/>
          <p:nvPr/>
        </p:nvSpPr>
        <p:spPr>
          <a:xfrm rot="0" flipH="0" flipV="0">
            <a:off x="1889258" y="1799874"/>
            <a:ext cx="39602" cy="73637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5" name="Rectangle 2115"/>
          <p:cNvSpPr/>
          <p:nvPr/>
        </p:nvSpPr>
        <p:spPr>
          <a:xfrm rot="0" flipH="0" flipV="0">
            <a:off x="914184" y="1913669"/>
            <a:ext cx="1550292" cy="438494"/>
          </a:xfrm>
          <a:prstGeom prst="rect">
            <a:avLst/>
          </a:prstGeom>
        </p:spPr>
      </p:sp>
      <p:sp>
        <p:nvSpPr>
          <p:cNvPr id="2116" name="Freeform 2116"/>
          <p:cNvSpPr/>
          <p:nvPr/>
        </p:nvSpPr>
        <p:spPr>
          <a:xfrm rot="0" flipH="0" flipV="0">
            <a:off x="926077" y="1936140"/>
            <a:ext cx="11260" cy="87808"/>
          </a:xfrm>
          <a:custGeom>
            <a:pathLst>
              <a:path w="1130300" h="8813800">
                <a:moveTo>
                  <a:pt x="1130300" y="0"/>
                </a:move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7" name="Freeform 2117"/>
          <p:cNvSpPr/>
          <p:nvPr/>
        </p:nvSpPr>
        <p:spPr>
          <a:xfrm rot="0" flipH="0" flipV="0">
            <a:off x="952875" y="1965620"/>
            <a:ext cx="42006" cy="59719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8" name="Freeform 2118"/>
          <p:cNvSpPr/>
          <p:nvPr/>
        </p:nvSpPr>
        <p:spPr>
          <a:xfrm rot="0" flipH="0" flipV="0">
            <a:off x="1050210" y="1936140"/>
            <a:ext cx="9489" cy="87808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9" name="Freeform 2119"/>
          <p:cNvSpPr/>
          <p:nvPr/>
        </p:nvSpPr>
        <p:spPr>
          <a:xfrm rot="0" flipH="0" flipV="0">
            <a:off x="1073984" y="1965620"/>
            <a:ext cx="55544" cy="59719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0" name="Freeform 2120"/>
          <p:cNvSpPr/>
          <p:nvPr/>
        </p:nvSpPr>
        <p:spPr>
          <a:xfrm rot="0" flipH="0" flipV="0">
            <a:off x="1141548" y="1965620"/>
            <a:ext cx="47952" cy="59719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1" name="Freeform 2121"/>
          <p:cNvSpPr/>
          <p:nvPr/>
        </p:nvSpPr>
        <p:spPr>
          <a:xfrm rot="0" flipH="0" flipV="0">
            <a:off x="1198788" y="1965620"/>
            <a:ext cx="44916" cy="59593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2" name="Freeform 2122"/>
          <p:cNvSpPr/>
          <p:nvPr/>
        </p:nvSpPr>
        <p:spPr>
          <a:xfrm rot="0" flipH="0" flipV="0">
            <a:off x="1264277" y="1936140"/>
            <a:ext cx="9489" cy="87808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3" name="Freeform 2123"/>
          <p:cNvSpPr/>
          <p:nvPr/>
        </p:nvSpPr>
        <p:spPr>
          <a:xfrm rot="0" flipH="0" flipV="0">
            <a:off x="926077" y="2087969"/>
            <a:ext cx="65666" cy="87808"/>
          </a:xfrm>
          <a:custGeom>
            <a:pathLst>
              <a:path w="6591300" h="8813800">
                <a:moveTo>
                  <a:pt x="6591300" y="0"/>
                </a:moveTo>
                <a:lnTo>
                  <a:pt x="5461000" y="0"/>
                </a:lnTo>
                <a:lnTo>
                  <a:pt x="5461000" y="3848100"/>
                </a:lnTo>
                <a:lnTo>
                  <a:pt x="1130300" y="3848100"/>
                </a:lnTo>
                <a:lnTo>
                  <a:pt x="1130300" y="0"/>
                </a:ln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4622800"/>
                </a:lnTo>
                <a:lnTo>
                  <a:pt x="5461000" y="4622800"/>
                </a:lnTo>
                <a:lnTo>
                  <a:pt x="5461000" y="8813800"/>
                </a:lnTo>
                <a:lnTo>
                  <a:pt x="65913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4" name="Freeform 2124"/>
          <p:cNvSpPr/>
          <p:nvPr/>
        </p:nvSpPr>
        <p:spPr>
          <a:xfrm rot="0" flipH="0" flipV="0">
            <a:off x="1009368" y="2117449"/>
            <a:ext cx="44916" cy="59593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5" name="Freeform 2125"/>
          <p:cNvSpPr/>
          <p:nvPr/>
        </p:nvSpPr>
        <p:spPr>
          <a:xfrm rot="0" flipH="0" flipV="0">
            <a:off x="1068151" y="2117449"/>
            <a:ext cx="42006" cy="59719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6" name="Freeform 2126"/>
          <p:cNvSpPr/>
          <p:nvPr/>
        </p:nvSpPr>
        <p:spPr>
          <a:xfrm rot="0" flipH="0" flipV="0">
            <a:off x="1160805" y="2117449"/>
            <a:ext cx="44916" cy="59593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7" name="Freeform 2127"/>
          <p:cNvSpPr/>
          <p:nvPr/>
        </p:nvSpPr>
        <p:spPr>
          <a:xfrm rot="0" flipH="0" flipV="0">
            <a:off x="1270198" y="2087969"/>
            <a:ext cx="65666" cy="87808"/>
          </a:xfrm>
          <a:custGeom>
            <a:pathLst>
              <a:path w="6591300" h="8813800">
                <a:moveTo>
                  <a:pt x="6591300" y="0"/>
                </a:moveTo>
                <a:lnTo>
                  <a:pt x="5461000" y="0"/>
                </a:lnTo>
                <a:lnTo>
                  <a:pt x="5461000" y="3848100"/>
                </a:lnTo>
                <a:lnTo>
                  <a:pt x="1130300" y="3848100"/>
                </a:lnTo>
                <a:lnTo>
                  <a:pt x="1130300" y="0"/>
                </a:ln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4622800"/>
                </a:lnTo>
                <a:lnTo>
                  <a:pt x="5461000" y="4622800"/>
                </a:lnTo>
                <a:lnTo>
                  <a:pt x="5461000" y="8813800"/>
                </a:lnTo>
                <a:lnTo>
                  <a:pt x="65913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8" name="Freeform 2128"/>
          <p:cNvSpPr/>
          <p:nvPr/>
        </p:nvSpPr>
        <p:spPr>
          <a:xfrm rot="0" flipH="0" flipV="0">
            <a:off x="1352351" y="2117449"/>
            <a:ext cx="47826" cy="59719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9" name="Freeform 2129"/>
          <p:cNvSpPr/>
          <p:nvPr/>
        </p:nvSpPr>
        <p:spPr>
          <a:xfrm rot="0" flipH="0" flipV="0">
            <a:off x="1414525" y="2118335"/>
            <a:ext cx="30998" cy="57442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0" name="Freeform 2130"/>
          <p:cNvSpPr/>
          <p:nvPr/>
        </p:nvSpPr>
        <p:spPr>
          <a:xfrm rot="0" flipH="0" flipV="0">
            <a:off x="1457632" y="2118208"/>
            <a:ext cx="79963" cy="5756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1" name="Freeform 2131"/>
          <p:cNvSpPr/>
          <p:nvPr/>
        </p:nvSpPr>
        <p:spPr>
          <a:xfrm rot="0" flipH="0" flipV="0">
            <a:off x="1557257" y="2089740"/>
            <a:ext cx="11260" cy="86037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2" name="Freeform 2132"/>
          <p:cNvSpPr/>
          <p:nvPr/>
        </p:nvSpPr>
        <p:spPr>
          <a:xfrm rot="0" flipH="0" flipV="0">
            <a:off x="1580525" y="2103531"/>
            <a:ext cx="39602" cy="73637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3" name="Freeform 2133"/>
          <p:cNvSpPr/>
          <p:nvPr/>
        </p:nvSpPr>
        <p:spPr>
          <a:xfrm rot="0" flipH="0" flipV="0">
            <a:off x="1633172" y="2089740"/>
            <a:ext cx="11260" cy="86037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4" name="Freeform 2134"/>
          <p:cNvSpPr/>
          <p:nvPr/>
        </p:nvSpPr>
        <p:spPr>
          <a:xfrm rot="0" flipH="0" flipV="0">
            <a:off x="1659603" y="2117449"/>
            <a:ext cx="44916" cy="59593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5" name="Freeform 2135"/>
          <p:cNvSpPr/>
          <p:nvPr/>
        </p:nvSpPr>
        <p:spPr>
          <a:xfrm rot="0" flipH="0" flipV="0">
            <a:off x="1725092" y="2118208"/>
            <a:ext cx="44789" cy="5756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6" name="Freeform 2136"/>
          <p:cNvSpPr/>
          <p:nvPr/>
        </p:nvSpPr>
        <p:spPr>
          <a:xfrm rot="0" flipH="0" flipV="0">
            <a:off x="1834245" y="2087969"/>
            <a:ext cx="65666" cy="87808"/>
          </a:xfrm>
          <a:custGeom>
            <a:pathLst>
              <a:path w="6591300" h="8813800">
                <a:moveTo>
                  <a:pt x="6591300" y="0"/>
                </a:moveTo>
                <a:lnTo>
                  <a:pt x="5461000" y="0"/>
                </a:lnTo>
                <a:lnTo>
                  <a:pt x="5461000" y="3848100"/>
                </a:lnTo>
                <a:lnTo>
                  <a:pt x="1130300" y="3848100"/>
                </a:lnTo>
                <a:lnTo>
                  <a:pt x="1130300" y="0"/>
                </a:ln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4622800"/>
                </a:lnTo>
                <a:lnTo>
                  <a:pt x="5461000" y="4622800"/>
                </a:lnTo>
                <a:lnTo>
                  <a:pt x="5461000" y="8813800"/>
                </a:lnTo>
                <a:lnTo>
                  <a:pt x="65913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7" name="Freeform 2137"/>
          <p:cNvSpPr/>
          <p:nvPr/>
        </p:nvSpPr>
        <p:spPr>
          <a:xfrm rot="0" flipH="0" flipV="0">
            <a:off x="1917536" y="2117449"/>
            <a:ext cx="44916" cy="59593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8" name="Freeform 2138"/>
          <p:cNvSpPr/>
          <p:nvPr/>
        </p:nvSpPr>
        <p:spPr>
          <a:xfrm rot="0" flipH="0" flipV="0">
            <a:off x="1983025" y="2118208"/>
            <a:ext cx="79963" cy="5756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9" name="Freeform 2139"/>
          <p:cNvSpPr/>
          <p:nvPr/>
        </p:nvSpPr>
        <p:spPr>
          <a:xfrm rot="0" flipH="0" flipV="0">
            <a:off x="2082651" y="2089740"/>
            <a:ext cx="11260" cy="86037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0" name="Freeform 2140"/>
          <p:cNvSpPr/>
          <p:nvPr/>
        </p:nvSpPr>
        <p:spPr>
          <a:xfrm rot="0" flipH="0" flipV="0">
            <a:off x="2113763" y="2087969"/>
            <a:ext cx="9489" cy="87808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1" name="Freeform 2141"/>
          <p:cNvSpPr/>
          <p:nvPr/>
        </p:nvSpPr>
        <p:spPr>
          <a:xfrm rot="0" flipH="0" flipV="0">
            <a:off x="2136145" y="2103531"/>
            <a:ext cx="39602" cy="73637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2" name="Freeform 2142"/>
          <p:cNvSpPr/>
          <p:nvPr/>
        </p:nvSpPr>
        <p:spPr>
          <a:xfrm rot="0" flipH="0" flipV="0">
            <a:off x="2183225" y="2117449"/>
            <a:ext cx="55544" cy="59719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3" name="Freeform 2143"/>
          <p:cNvSpPr/>
          <p:nvPr/>
        </p:nvSpPr>
        <p:spPr>
          <a:xfrm rot="0" flipH="0" flipV="0">
            <a:off x="2252940" y="2118208"/>
            <a:ext cx="44789" cy="5756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4" name="Freeform 2144"/>
          <p:cNvSpPr/>
          <p:nvPr/>
        </p:nvSpPr>
        <p:spPr>
          <a:xfrm rot="0" flipH="0" flipV="0">
            <a:off x="2317430" y="2089740"/>
            <a:ext cx="11260" cy="86037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5" name="Freeform 2145"/>
          <p:cNvSpPr/>
          <p:nvPr/>
        </p:nvSpPr>
        <p:spPr>
          <a:xfrm rot="0" flipH="0" flipV="0">
            <a:off x="2343861" y="2117449"/>
            <a:ext cx="44916" cy="59593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6" name="Freeform 2146"/>
          <p:cNvSpPr/>
          <p:nvPr/>
        </p:nvSpPr>
        <p:spPr>
          <a:xfrm rot="0" flipH="0" flipV="0">
            <a:off x="2409350" y="2118208"/>
            <a:ext cx="44789" cy="5756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7" name="Freeform 2147"/>
          <p:cNvSpPr/>
          <p:nvPr/>
        </p:nvSpPr>
        <p:spPr>
          <a:xfrm rot="0" flipH="0" flipV="0">
            <a:off x="926077" y="2239810"/>
            <a:ext cx="11260" cy="87808"/>
          </a:xfrm>
          <a:custGeom>
            <a:pathLst>
              <a:path w="1130300" h="8813800">
                <a:moveTo>
                  <a:pt x="1130300" y="0"/>
                </a:move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8" name="Freeform 2148"/>
          <p:cNvSpPr/>
          <p:nvPr/>
        </p:nvSpPr>
        <p:spPr>
          <a:xfrm rot="0" flipH="0" flipV="0">
            <a:off x="952875" y="2269290"/>
            <a:ext cx="42006" cy="59719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9" name="Freeform 2149"/>
          <p:cNvSpPr/>
          <p:nvPr/>
        </p:nvSpPr>
        <p:spPr>
          <a:xfrm rot="0" flipH="0" flipV="0">
            <a:off x="1043377" y="2238418"/>
            <a:ext cx="53899" cy="89200"/>
          </a:xfrm>
          <a:custGeom>
            <a:pathLst>
              <a:path w="5410200" h="8953500">
                <a:moveTo>
                  <a:pt x="1892300" y="4051300"/>
                </a:moveTo>
                <a:lnTo>
                  <a:pt x="3390900" y="4051300"/>
                </a:lnTo>
                <a:lnTo>
                  <a:pt x="3390900" y="3314700"/>
                </a:lnTo>
                <a:lnTo>
                  <a:pt x="1854200" y="3314700"/>
                </a:lnTo>
                <a:lnTo>
                  <a:pt x="1854200" y="1778000"/>
                </a:lnTo>
                <a:cubicBezTo>
                  <a:pt x="1854200" y="965200"/>
                  <a:pt x="2311400" y="774700"/>
                  <a:pt x="2628900" y="774700"/>
                </a:cubicBezTo>
                <a:cubicBezTo>
                  <a:pt x="2882900" y="774700"/>
                  <a:pt x="3162300" y="850900"/>
                  <a:pt x="3390900" y="990600"/>
                </a:cubicBezTo>
                <a:lnTo>
                  <a:pt x="3390900" y="139700"/>
                </a:lnTo>
                <a:cubicBezTo>
                  <a:pt x="3314700" y="114300"/>
                  <a:pt x="2997200" y="0"/>
                  <a:pt x="2628900" y="0"/>
                </a:cubicBezTo>
                <a:cubicBezTo>
                  <a:pt x="1689100" y="0"/>
                  <a:pt x="939800" y="889000"/>
                  <a:pt x="939800" y="21590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  <a:moveTo>
                  <a:pt x="5410200" y="139700"/>
                </a:moveTo>
                <a:lnTo>
                  <a:pt x="4457700" y="139700"/>
                </a:lnTo>
                <a:lnTo>
                  <a:pt x="4457700" y="8953500"/>
                </a:lnTo>
                <a:lnTo>
                  <a:pt x="54102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0" name="Freeform 2150"/>
          <p:cNvSpPr/>
          <p:nvPr/>
        </p:nvSpPr>
        <p:spPr>
          <a:xfrm rot="0" flipH="0" flipV="0">
            <a:off x="1113358" y="2269290"/>
            <a:ext cx="44916" cy="59593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1" name="Freeform 2151"/>
          <p:cNvSpPr/>
          <p:nvPr/>
        </p:nvSpPr>
        <p:spPr>
          <a:xfrm rot="0" flipH="0" flipV="0">
            <a:off x="1171003" y="2255372"/>
            <a:ext cx="39602" cy="73637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2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2" name="Rectangle 2152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2153" name="Freeform 2153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4" name="Freeform 2154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5" name="Freeform 2155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6" name="Freeform 2156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7" name="Freeform 2157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8" name="Freeform 2158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9" name="Freeform 2159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0" name="Freeform 2160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1" name="Freeform 2161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2" name="Freeform 2162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3" name="Freeform 2163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4" name="Freeform 2164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5" name="Freeform 2165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6" name="Freeform 2166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7" name="Freeform 2167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8" name="Freeform 2168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9" name="Freeform 2169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0" name="Freeform 2170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1" name="Freeform 2171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2" name="Freeform 2172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3" name="Freeform 2173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4" name="Freeform 2174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5" name="Freeform 2175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6" name="Freeform 2176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7" name="Freeform 2177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8" name="Freeform 2178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9" name="Freeform 2179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0" name="Freeform 2180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1" name="Freeform 2181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2" name="Freeform 2182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3" name="Freeform 2183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4" name="Freeform 2184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5" name="Freeform 2185"/>
          <p:cNvSpPr/>
          <p:nvPr/>
        </p:nvSpPr>
        <p:spPr>
          <a:xfrm rot="0" flipH="0" flipV="0">
            <a:off x="3807983" y="3366645"/>
            <a:ext cx="27481" cy="51394"/>
          </a:xfrm>
          <a:custGeom>
            <a:pathLst>
              <a:path w="4597400" h="8597900">
                <a:moveTo>
                  <a:pt x="2908300" y="0"/>
                </a:moveTo>
                <a:lnTo>
                  <a:pt x="2628900" y="0"/>
                </a:lnTo>
                <a:cubicBezTo>
                  <a:pt x="1803400" y="762000"/>
                  <a:pt x="762000" y="812800"/>
                  <a:pt x="0" y="838200"/>
                </a:cubicBezTo>
                <a:lnTo>
                  <a:pt x="0" y="1625600"/>
                </a:lnTo>
                <a:cubicBezTo>
                  <a:pt x="495300" y="1625600"/>
                  <a:pt x="1130300" y="1625600"/>
                  <a:pt x="1765300" y="1346200"/>
                </a:cubicBezTo>
                <a:lnTo>
                  <a:pt x="1765300" y="7797800"/>
                </a:lnTo>
                <a:lnTo>
                  <a:pt x="76200" y="7797800"/>
                </a:lnTo>
                <a:lnTo>
                  <a:pt x="76200" y="8597900"/>
                </a:lnTo>
                <a:lnTo>
                  <a:pt x="4597400" y="8597900"/>
                </a:lnTo>
                <a:lnTo>
                  <a:pt x="4597400" y="7797800"/>
                </a:lnTo>
                <a:lnTo>
                  <a:pt x="2908300" y="7797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6" name="Freeform 2186"/>
          <p:cNvSpPr/>
          <p:nvPr/>
        </p:nvSpPr>
        <p:spPr>
          <a:xfrm rot="0" flipH="0" flipV="0">
            <a:off x="3848317" y="3366645"/>
            <a:ext cx="27481" cy="51394"/>
          </a:xfrm>
          <a:custGeom>
            <a:pathLst>
              <a:path w="4597400" h="8597900">
                <a:moveTo>
                  <a:pt x="2908300" y="0"/>
                </a:moveTo>
                <a:lnTo>
                  <a:pt x="2628900" y="0"/>
                </a:lnTo>
                <a:cubicBezTo>
                  <a:pt x="1803400" y="762000"/>
                  <a:pt x="762000" y="812800"/>
                  <a:pt x="0" y="838200"/>
                </a:cubicBezTo>
                <a:lnTo>
                  <a:pt x="0" y="1625600"/>
                </a:lnTo>
                <a:cubicBezTo>
                  <a:pt x="495300" y="1625600"/>
                  <a:pt x="1130300" y="1625600"/>
                  <a:pt x="1765300" y="1346200"/>
                </a:cubicBezTo>
                <a:lnTo>
                  <a:pt x="1765300" y="7797800"/>
                </a:lnTo>
                <a:lnTo>
                  <a:pt x="76200" y="7797800"/>
                </a:lnTo>
                <a:lnTo>
                  <a:pt x="76200" y="8597900"/>
                </a:lnTo>
                <a:lnTo>
                  <a:pt x="4597400" y="8597900"/>
                </a:lnTo>
                <a:lnTo>
                  <a:pt x="4597400" y="7797800"/>
                </a:lnTo>
                <a:lnTo>
                  <a:pt x="2908300" y="7797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7" name="Freeform 2187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8" name="Freeform 2188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9" name="Freeform 2189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0" name="Freeform 2190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191" name="Freeform 2191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92" name="Picture 101"/>
          <p:cNvPicPr>
            <a:picLocks noChangeAspect="0" noChangeArrowheads="1"/>
          </p:cNvPicPr>
          <p:nvPr/>
        </p:nvPicPr>
        <p:blipFill>
          <a:blip r:embed="rId21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2193" name="Freeform 2193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94" name="Picture 103"/>
          <p:cNvPicPr>
            <a:picLocks noChangeAspect="0" noChangeArrowheads="1"/>
          </p:cNvPicPr>
          <p:nvPr/>
        </p:nvPicPr>
        <p:blipFill>
          <a:blip r:embed="rId21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2195" name="Picture 2195"/>
          <p:cNvPicPr>
            <a:picLocks noChangeAspect="0" noChangeArrowheads="1"/>
          </p:cNvPicPr>
          <p:nvPr/>
        </p:nvPicPr>
        <p:blipFill>
          <a:blip r:embed="rId21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24000" y="1493293"/>
            <a:ext cx="2159639" cy="1660041"/>
          </a:xfrm>
          <a:prstGeom prst="rect">
            <a:avLst/>
          </a:prstGeom>
          <a:noFill/>
          <a:extLst/>
        </p:spPr>
      </p:pic>
      <p:sp>
        <p:nvSpPr>
          <p:cNvPr id="2196" name="Freeform 2196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7" name="Freeform 2197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8" name="Freeform 2198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9" name="Freeform 2199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0" name="Rectangle 2200"/>
          <p:cNvSpPr/>
          <p:nvPr/>
        </p:nvSpPr>
        <p:spPr>
          <a:xfrm rot="0" flipH="0" flipV="0">
            <a:off x="359994" y="108622"/>
            <a:ext cx="3888043" cy="194148"/>
          </a:xfrm>
          <a:prstGeom prst="rect">
            <a:avLst/>
          </a:prstGeom>
        </p:spPr>
      </p:sp>
      <p:sp>
        <p:nvSpPr>
          <p:cNvPr id="2201" name="Freeform 2201"/>
          <p:cNvSpPr/>
          <p:nvPr/>
        </p:nvSpPr>
        <p:spPr>
          <a:xfrm rot="0" flipH="0" flipV="0">
            <a:off x="364913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2" name="Freeform 2202"/>
          <p:cNvSpPr/>
          <p:nvPr/>
        </p:nvSpPr>
        <p:spPr>
          <a:xfrm rot="0" flipH="0" flipV="0">
            <a:off x="491904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3" name="Freeform 2203"/>
          <p:cNvSpPr/>
          <p:nvPr/>
        </p:nvSpPr>
        <p:spPr>
          <a:xfrm rot="0" flipH="0" flipV="0">
            <a:off x="572671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4" name="Freeform 2204"/>
          <p:cNvSpPr/>
          <p:nvPr/>
        </p:nvSpPr>
        <p:spPr>
          <a:xfrm rot="0" flipH="0" flipV="0">
            <a:off x="646934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5" name="Freeform 2205"/>
          <p:cNvSpPr/>
          <p:nvPr/>
        </p:nvSpPr>
        <p:spPr>
          <a:xfrm rot="0" flipH="0" flipV="0">
            <a:off x="689805" y="184707"/>
            <a:ext cx="112961" cy="82717"/>
          </a:xfrm>
          <a:custGeom>
            <a:pathLst>
              <a:path w="7874000" h="5765800">
                <a:moveTo>
                  <a:pt x="7874000" y="1943100"/>
                </a:moveTo>
                <a:cubicBezTo>
                  <a:pt x="7874000" y="1066800"/>
                  <a:pt x="7645400" y="0"/>
                  <a:pt x="6159500" y="0"/>
                </a:cubicBezTo>
                <a:cubicBezTo>
                  <a:pt x="5080000" y="0"/>
                  <a:pt x="4483100" y="749300"/>
                  <a:pt x="4292600" y="1028700"/>
                </a:cubicBezTo>
                <a:cubicBezTo>
                  <a:pt x="4064000" y="228600"/>
                  <a:pt x="3365500" y="0"/>
                  <a:pt x="2705100" y="0"/>
                </a:cubicBezTo>
                <a:cubicBezTo>
                  <a:pt x="1663700" y="0"/>
                  <a:pt x="1117600" y="673100"/>
                  <a:pt x="901700" y="9398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765300"/>
                  <a:pt x="1295400" y="762000"/>
                  <a:pt x="2222500" y="762000"/>
                </a:cubicBezTo>
                <a:cubicBezTo>
                  <a:pt x="3390900" y="762000"/>
                  <a:pt x="3454400" y="1562100"/>
                  <a:pt x="3454400" y="2032000"/>
                </a:cubicBezTo>
                <a:lnTo>
                  <a:pt x="3454400" y="5765800"/>
                </a:lnTo>
                <a:lnTo>
                  <a:pt x="4419600" y="5765800"/>
                </a:lnTo>
                <a:lnTo>
                  <a:pt x="4419600" y="2603500"/>
                </a:lnTo>
                <a:cubicBezTo>
                  <a:pt x="4419600" y="1765300"/>
                  <a:pt x="4749800" y="762000"/>
                  <a:pt x="5676900" y="762000"/>
                </a:cubicBezTo>
                <a:cubicBezTo>
                  <a:pt x="6845300" y="762000"/>
                  <a:pt x="6908800" y="1562100"/>
                  <a:pt x="6908800" y="2032000"/>
                </a:cubicBezTo>
                <a:lnTo>
                  <a:pt x="6908800" y="5765800"/>
                </a:lnTo>
                <a:lnTo>
                  <a:pt x="78740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6" name="Freeform 2206"/>
          <p:cNvSpPr/>
          <p:nvPr/>
        </p:nvSpPr>
        <p:spPr>
          <a:xfrm rot="0" flipH="0" flipV="0">
            <a:off x="824866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7" name="Freeform 2207"/>
          <p:cNvSpPr/>
          <p:nvPr/>
        </p:nvSpPr>
        <p:spPr>
          <a:xfrm rot="0" flipH="0" flipV="0">
            <a:off x="905525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8" name="Freeform 2208"/>
          <p:cNvSpPr/>
          <p:nvPr/>
        </p:nvSpPr>
        <p:spPr>
          <a:xfrm rot="0" flipH="0" flipV="0">
            <a:off x="969949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9" name="Freeform 2209"/>
          <p:cNvSpPr/>
          <p:nvPr/>
        </p:nvSpPr>
        <p:spPr>
          <a:xfrm rot="0" flipH="0" flipV="0">
            <a:off x="1037107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0" name="Freeform 2210"/>
          <p:cNvSpPr/>
          <p:nvPr/>
        </p:nvSpPr>
        <p:spPr>
          <a:xfrm rot="0" flipH="0" flipV="0">
            <a:off x="1124597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1" name="Freeform 2211"/>
          <p:cNvSpPr/>
          <p:nvPr/>
        </p:nvSpPr>
        <p:spPr>
          <a:xfrm rot="0" flipH="0" flipV="0">
            <a:off x="1233878" y="184707"/>
            <a:ext cx="81624" cy="120067"/>
          </a:xfrm>
          <a:custGeom>
            <a:pathLst>
              <a:path w="5689600" h="8369300">
                <a:moveTo>
                  <a:pt x="3987800" y="762000"/>
                </a:moveTo>
                <a:cubicBezTo>
                  <a:pt x="3987800" y="762000"/>
                  <a:pt x="4013200" y="787400"/>
                  <a:pt x="4025900" y="812800"/>
                </a:cubicBezTo>
                <a:cubicBezTo>
                  <a:pt x="4292600" y="787400"/>
                  <a:pt x="4572000" y="749300"/>
                  <a:pt x="5041900" y="749300"/>
                </a:cubicBezTo>
                <a:cubicBezTo>
                  <a:pt x="5080000" y="749300"/>
                  <a:pt x="5372100" y="749300"/>
                  <a:pt x="5689600" y="774700"/>
                </a:cubicBezTo>
                <a:lnTo>
                  <a:pt x="5549900" y="12700"/>
                </a:lnTo>
                <a:cubicBezTo>
                  <a:pt x="5308600" y="12700"/>
                  <a:pt x="4445000" y="12700"/>
                  <a:pt x="3606800" y="419100"/>
                </a:cubicBezTo>
                <a:cubicBezTo>
                  <a:pt x="3187700" y="63500"/>
                  <a:pt x="2679700" y="0"/>
                  <a:pt x="2425700" y="0"/>
                </a:cubicBezTo>
                <a:cubicBezTo>
                  <a:pt x="1320800" y="0"/>
                  <a:pt x="431800" y="927100"/>
                  <a:pt x="431800" y="2044700"/>
                </a:cubicBezTo>
                <a:cubicBezTo>
                  <a:pt x="431800" y="2501900"/>
                  <a:pt x="571500" y="2921000"/>
                  <a:pt x="850900" y="3302000"/>
                </a:cubicBezTo>
                <a:cubicBezTo>
                  <a:pt x="558800" y="3708400"/>
                  <a:pt x="482600" y="4089400"/>
                  <a:pt x="482600" y="4394200"/>
                </a:cubicBezTo>
                <a:cubicBezTo>
                  <a:pt x="482600" y="4864100"/>
                  <a:pt x="660400" y="5181600"/>
                  <a:pt x="800100" y="5346700"/>
                </a:cubicBezTo>
                <a:cubicBezTo>
                  <a:pt x="152400" y="5765800"/>
                  <a:pt x="0" y="6311900"/>
                  <a:pt x="0" y="6667500"/>
                </a:cubicBezTo>
                <a:cubicBezTo>
                  <a:pt x="0" y="7594600"/>
                  <a:pt x="1206500" y="8369300"/>
                  <a:pt x="2755900" y="8369300"/>
                </a:cubicBezTo>
                <a:cubicBezTo>
                  <a:pt x="4305300" y="8369300"/>
                  <a:pt x="5524500" y="7620000"/>
                  <a:pt x="5524500" y="6654800"/>
                </a:cubicBezTo>
                <a:cubicBezTo>
                  <a:pt x="5524500" y="4876800"/>
                  <a:pt x="3467100" y="4876800"/>
                  <a:pt x="2946400" y="4876800"/>
                </a:cubicBezTo>
                <a:lnTo>
                  <a:pt x="1866900" y="4876800"/>
                </a:lnTo>
                <a:cubicBezTo>
                  <a:pt x="1689100" y="4876800"/>
                  <a:pt x="1143000" y="4876800"/>
                  <a:pt x="1143000" y="4203700"/>
                </a:cubicBezTo>
                <a:cubicBezTo>
                  <a:pt x="1143000" y="3924300"/>
                  <a:pt x="1193800" y="3848100"/>
                  <a:pt x="1270000" y="3733800"/>
                </a:cubicBezTo>
                <a:cubicBezTo>
                  <a:pt x="1485900" y="3886200"/>
                  <a:pt x="1905000" y="4102100"/>
                  <a:pt x="2413000" y="4102100"/>
                </a:cubicBezTo>
                <a:cubicBezTo>
                  <a:pt x="3505200" y="4102100"/>
                  <a:pt x="4406900" y="3200400"/>
                  <a:pt x="4406900" y="2044700"/>
                </a:cubicBezTo>
                <a:cubicBezTo>
                  <a:pt x="4406900" y="1587500"/>
                  <a:pt x="4241800" y="1117600"/>
                  <a:pt x="3975100" y="774700"/>
                </a:cubicBezTo>
                <a:close/>
                <a:moveTo>
                  <a:pt x="2425700" y="3403600"/>
                </a:moveTo>
                <a:cubicBezTo>
                  <a:pt x="1866900" y="3403600"/>
                  <a:pt x="1308100" y="3022600"/>
                  <a:pt x="1308100" y="2057400"/>
                </a:cubicBezTo>
                <a:cubicBezTo>
                  <a:pt x="1308100" y="927100"/>
                  <a:pt x="2019300" y="698500"/>
                  <a:pt x="2413000" y="698500"/>
                </a:cubicBezTo>
                <a:cubicBezTo>
                  <a:pt x="2971800" y="698500"/>
                  <a:pt x="3530600" y="1079500"/>
                  <a:pt x="3530600" y="2044700"/>
                </a:cubicBezTo>
                <a:cubicBezTo>
                  <a:pt x="3530600" y="3175000"/>
                  <a:pt x="2819400" y="3403600"/>
                  <a:pt x="2425700" y="3403600"/>
                </a:cubicBezTo>
                <a:close/>
                <a:moveTo>
                  <a:pt x="2959100" y="5791200"/>
                </a:moveTo>
                <a:cubicBezTo>
                  <a:pt x="3238500" y="5791200"/>
                  <a:pt x="4635500" y="5791200"/>
                  <a:pt x="4635500" y="6667500"/>
                </a:cubicBezTo>
                <a:cubicBezTo>
                  <a:pt x="4635500" y="7251700"/>
                  <a:pt x="3759200" y="7670800"/>
                  <a:pt x="2768600" y="7670800"/>
                </a:cubicBezTo>
                <a:cubicBezTo>
                  <a:pt x="1778000" y="7670800"/>
                  <a:pt x="889000" y="7277100"/>
                  <a:pt x="889000" y="6654800"/>
                </a:cubicBezTo>
                <a:cubicBezTo>
                  <a:pt x="889000" y="6616700"/>
                  <a:pt x="889000" y="5791200"/>
                  <a:pt x="1854200" y="57912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2" name="Freeform 2212"/>
          <p:cNvSpPr/>
          <p:nvPr/>
        </p:nvSpPr>
        <p:spPr>
          <a:xfrm rot="0" flipH="0" flipV="0">
            <a:off x="1332373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3" name="Freeform 2213"/>
          <p:cNvSpPr/>
          <p:nvPr/>
        </p:nvSpPr>
        <p:spPr>
          <a:xfrm rot="0" flipH="0" flipV="0">
            <a:off x="1386813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4" name="Freeform 2214"/>
          <p:cNvSpPr/>
          <p:nvPr/>
        </p:nvSpPr>
        <p:spPr>
          <a:xfrm rot="0" flipH="0" flipV="0">
            <a:off x="1466743" y="186529"/>
            <a:ext cx="76340" cy="80895"/>
          </a:xfrm>
          <a:custGeom>
            <a:pathLst>
              <a:path w="5321300" h="5638800">
                <a:moveTo>
                  <a:pt x="5321300" y="0"/>
                </a:moveTo>
                <a:lnTo>
                  <a:pt x="4368800" y="0"/>
                </a:lnTo>
                <a:lnTo>
                  <a:pt x="3441700" y="2527300"/>
                </a:lnTo>
                <a:cubicBezTo>
                  <a:pt x="3225800" y="3136900"/>
                  <a:pt x="2755900" y="4483100"/>
                  <a:pt x="2679700" y="4953000"/>
                </a:cubicBezTo>
                <a:lnTo>
                  <a:pt x="2667000" y="4953000"/>
                </a:lnTo>
                <a:cubicBezTo>
                  <a:pt x="2603500" y="4508500"/>
                  <a:pt x="2349500" y="3810000"/>
                  <a:pt x="2159000" y="3263900"/>
                </a:cubicBezTo>
                <a:lnTo>
                  <a:pt x="990600" y="0"/>
                </a:lnTo>
                <a:lnTo>
                  <a:pt x="0" y="0"/>
                </a:lnTo>
                <a:lnTo>
                  <a:pt x="2095500" y="5638800"/>
                </a:lnTo>
                <a:lnTo>
                  <a:pt x="322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5" name="Freeform 2215"/>
          <p:cNvSpPr/>
          <p:nvPr/>
        </p:nvSpPr>
        <p:spPr>
          <a:xfrm rot="0" flipH="0" flipV="0">
            <a:off x="1558916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6" name="Freeform 2216"/>
          <p:cNvSpPr/>
          <p:nvPr/>
        </p:nvSpPr>
        <p:spPr>
          <a:xfrm rot="0" flipH="0" flipV="0">
            <a:off x="1591037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7" name="Freeform 2217"/>
          <p:cNvSpPr/>
          <p:nvPr/>
        </p:nvSpPr>
        <p:spPr>
          <a:xfrm rot="0" flipH="0" flipV="0">
            <a:off x="1649813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8" name="Freeform 2218"/>
          <p:cNvSpPr/>
          <p:nvPr/>
        </p:nvSpPr>
        <p:spPr>
          <a:xfrm rot="0" flipH="0" flipV="0">
            <a:off x="1746176" y="186529"/>
            <a:ext cx="14757" cy="80895"/>
          </a:xfrm>
          <a:custGeom>
            <a:pathLst>
              <a:path w="1028700" h="5638800">
                <a:moveTo>
                  <a:pt x="1028700" y="0"/>
                </a:moveTo>
                <a:lnTo>
                  <a:pt x="0" y="0"/>
                </a:lnTo>
                <a:lnTo>
                  <a:pt x="0" y="1028700"/>
                </a:lnTo>
                <a:lnTo>
                  <a:pt x="1028700" y="1028700"/>
                </a:lnTo>
                <a:close/>
                <a:moveTo>
                  <a:pt x="0" y="4610100"/>
                </a:moveTo>
                <a:lnTo>
                  <a:pt x="0" y="5638800"/>
                </a:lnTo>
                <a:lnTo>
                  <a:pt x="1028700" y="5638800"/>
                </a:lnTo>
                <a:lnTo>
                  <a:pt x="1028700" y="4610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9" name="Freeform 2219"/>
          <p:cNvSpPr/>
          <p:nvPr/>
        </p:nvSpPr>
        <p:spPr>
          <a:xfrm rot="0" flipH="0" flipV="0">
            <a:off x="1863147" y="141891"/>
            <a:ext cx="108771" cy="125533"/>
          </a:xfrm>
          <a:custGeom>
            <a:pathLst>
              <a:path w="7581900" h="8750300">
                <a:moveTo>
                  <a:pt x="4343400" y="787400"/>
                </a:moveTo>
                <a:lnTo>
                  <a:pt x="5461000" y="787400"/>
                </a:lnTo>
                <a:cubicBezTo>
                  <a:pt x="5613400" y="787400"/>
                  <a:pt x="5765800" y="800100"/>
                  <a:pt x="5918200" y="800100"/>
                </a:cubicBezTo>
                <a:lnTo>
                  <a:pt x="7581900" y="800100"/>
                </a:lnTo>
                <a:lnTo>
                  <a:pt x="7581900" y="0"/>
                </a:lnTo>
                <a:lnTo>
                  <a:pt x="0" y="0"/>
                </a:lnTo>
                <a:lnTo>
                  <a:pt x="0" y="800100"/>
                </a:lnTo>
                <a:lnTo>
                  <a:pt x="1676400" y="800100"/>
                </a:lnTo>
                <a:cubicBezTo>
                  <a:pt x="1828800" y="800100"/>
                  <a:pt x="1981200" y="787400"/>
                  <a:pt x="2133600" y="787400"/>
                </a:cubicBezTo>
                <a:lnTo>
                  <a:pt x="3251200" y="787400"/>
                </a:lnTo>
                <a:lnTo>
                  <a:pt x="3251200" y="8750300"/>
                </a:lnTo>
                <a:lnTo>
                  <a:pt x="4343400" y="8750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0" name="Freeform 2220"/>
          <p:cNvSpPr/>
          <p:nvPr/>
        </p:nvSpPr>
        <p:spPr>
          <a:xfrm rot="0" flipH="0" flipV="0">
            <a:off x="1992470" y="140980"/>
            <a:ext cx="63222" cy="126444"/>
          </a:xfrm>
          <a:custGeom>
            <a:pathLst>
              <a:path w="4406900" h="8813800">
                <a:moveTo>
                  <a:pt x="4406900" y="4991100"/>
                </a:moveTo>
                <a:cubicBezTo>
                  <a:pt x="4406900" y="4216400"/>
                  <a:pt x="4241800" y="3048000"/>
                  <a:pt x="2705100" y="3048000"/>
                </a:cubicBezTo>
                <a:cubicBezTo>
                  <a:pt x="1828800" y="3048000"/>
                  <a:pt x="1244600" y="3543300"/>
                  <a:pt x="939800" y="3924300"/>
                </a:cubicBezTo>
                <a:lnTo>
                  <a:pt x="939800" y="0"/>
                </a:lnTo>
                <a:lnTo>
                  <a:pt x="0" y="0"/>
                </a:lnTo>
                <a:lnTo>
                  <a:pt x="0" y="8813800"/>
                </a:lnTo>
                <a:lnTo>
                  <a:pt x="965200" y="8813800"/>
                </a:lnTo>
                <a:lnTo>
                  <a:pt x="965200" y="5651500"/>
                </a:lnTo>
                <a:cubicBezTo>
                  <a:pt x="965200" y="4864100"/>
                  <a:pt x="1258887" y="3810000"/>
                  <a:pt x="2229048" y="3810000"/>
                </a:cubicBezTo>
                <a:cubicBezTo>
                  <a:pt x="3416300" y="3810000"/>
                  <a:pt x="3416300" y="4635500"/>
                  <a:pt x="3416300" y="5080000"/>
                </a:cubicBezTo>
                <a:lnTo>
                  <a:pt x="3416300" y="8813800"/>
                </a:lnTo>
                <a:lnTo>
                  <a:pt x="4406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1" name="Freeform 2221"/>
          <p:cNvSpPr/>
          <p:nvPr/>
        </p:nvSpPr>
        <p:spPr>
          <a:xfrm rot="0" flipH="0" flipV="0">
            <a:off x="2075970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2" name="Freeform 2222"/>
          <p:cNvSpPr/>
          <p:nvPr/>
        </p:nvSpPr>
        <p:spPr>
          <a:xfrm rot="0" flipH="0" flipV="0">
            <a:off x="2209738" y="140980"/>
            <a:ext cx="162155" cy="126444"/>
          </a:xfrm>
          <a:custGeom>
            <a:pathLst>
              <a:path w="11303000" h="8813800">
                <a:moveTo>
                  <a:pt x="11303000" y="0"/>
                </a:moveTo>
                <a:lnTo>
                  <a:pt x="10375900" y="0"/>
                </a:lnTo>
                <a:lnTo>
                  <a:pt x="9220200" y="4165600"/>
                </a:lnTo>
                <a:lnTo>
                  <a:pt x="8712200" y="6045200"/>
                </a:lnTo>
                <a:cubicBezTo>
                  <a:pt x="8547100" y="6654800"/>
                  <a:pt x="8356600" y="7391400"/>
                  <a:pt x="8305800" y="7848600"/>
                </a:cubicBezTo>
                <a:lnTo>
                  <a:pt x="8293100" y="7848600"/>
                </a:lnTo>
                <a:cubicBezTo>
                  <a:pt x="8229600" y="7315200"/>
                  <a:pt x="7950200" y="6223000"/>
                  <a:pt x="7734300" y="5461000"/>
                </a:cubicBezTo>
                <a:lnTo>
                  <a:pt x="6235700" y="0"/>
                </a:lnTo>
                <a:lnTo>
                  <a:pt x="5156200" y="0"/>
                </a:lnTo>
                <a:lnTo>
                  <a:pt x="4064000" y="3937000"/>
                </a:lnTo>
                <a:cubicBezTo>
                  <a:pt x="3975100" y="4241800"/>
                  <a:pt x="3213100" y="7010400"/>
                  <a:pt x="3124200" y="7835900"/>
                </a:cubicBezTo>
                <a:lnTo>
                  <a:pt x="3111500" y="7835900"/>
                </a:lnTo>
                <a:cubicBezTo>
                  <a:pt x="3060700" y="7340600"/>
                  <a:pt x="2743200" y="6108700"/>
                  <a:pt x="2692400" y="5892800"/>
                </a:cubicBezTo>
                <a:lnTo>
                  <a:pt x="2146300" y="3860800"/>
                </a:lnTo>
                <a:lnTo>
                  <a:pt x="1079500" y="0"/>
                </a:lnTo>
                <a:lnTo>
                  <a:pt x="0" y="0"/>
                </a:lnTo>
                <a:lnTo>
                  <a:pt x="2489200" y="8813800"/>
                </a:lnTo>
                <a:lnTo>
                  <a:pt x="3543300" y="8813800"/>
                </a:lnTo>
                <a:lnTo>
                  <a:pt x="4737100" y="4495800"/>
                </a:lnTo>
                <a:cubicBezTo>
                  <a:pt x="5054600" y="3365500"/>
                  <a:pt x="5537200" y="1625600"/>
                  <a:pt x="5613400" y="952500"/>
                </a:cubicBezTo>
                <a:lnTo>
                  <a:pt x="5626100" y="952500"/>
                </a:lnTo>
                <a:cubicBezTo>
                  <a:pt x="5626100" y="965200"/>
                  <a:pt x="5715000" y="1612900"/>
                  <a:pt x="6311900" y="3784600"/>
                </a:cubicBezTo>
                <a:lnTo>
                  <a:pt x="7696200" y="8813800"/>
                </a:lnTo>
                <a:lnTo>
                  <a:pt x="8813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3" name="Freeform 2223"/>
          <p:cNvSpPr/>
          <p:nvPr/>
        </p:nvSpPr>
        <p:spPr>
          <a:xfrm rot="0" flipH="0" flipV="0">
            <a:off x="2375720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4" name="Freeform 2224"/>
          <p:cNvSpPr/>
          <p:nvPr/>
        </p:nvSpPr>
        <p:spPr>
          <a:xfrm rot="0" flipH="0" flipV="0">
            <a:off x="2457016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5" name="Freeform 2225"/>
          <p:cNvSpPr/>
          <p:nvPr/>
        </p:nvSpPr>
        <p:spPr>
          <a:xfrm rot="0" flipH="0" flipV="0">
            <a:off x="2548606" y="140980"/>
            <a:ext cx="69234" cy="126444"/>
          </a:xfrm>
          <a:custGeom>
            <a:pathLst>
              <a:path w="4826000" h="8813800">
                <a:moveTo>
                  <a:pt x="2463800" y="5346700"/>
                </a:moveTo>
                <a:lnTo>
                  <a:pt x="4546600" y="3175000"/>
                </a:lnTo>
                <a:lnTo>
                  <a:pt x="3378200" y="3175000"/>
                </a:lnTo>
                <a:lnTo>
                  <a:pt x="927100" y="5727700"/>
                </a:lnTo>
                <a:lnTo>
                  <a:pt x="927100" y="0"/>
                </a:lnTo>
                <a:lnTo>
                  <a:pt x="0" y="0"/>
                </a:lnTo>
                <a:lnTo>
                  <a:pt x="0" y="8813800"/>
                </a:lnTo>
                <a:lnTo>
                  <a:pt x="889000" y="8813800"/>
                </a:lnTo>
                <a:lnTo>
                  <a:pt x="889000" y="6985000"/>
                </a:lnTo>
                <a:lnTo>
                  <a:pt x="1854200" y="5981700"/>
                </a:lnTo>
                <a:lnTo>
                  <a:pt x="3784600" y="8813800"/>
                </a:lnTo>
                <a:lnTo>
                  <a:pt x="48260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6" name="Freeform 2226"/>
          <p:cNvSpPr/>
          <p:nvPr/>
        </p:nvSpPr>
        <p:spPr>
          <a:xfrm rot="0" flipH="0" flipV="0">
            <a:off x="2695292" y="141344"/>
            <a:ext cx="82170" cy="126080"/>
          </a:xfrm>
          <a:custGeom>
            <a:pathLst>
              <a:path w="5727700" h="8788400">
                <a:moveTo>
                  <a:pt x="5207000" y="4597400"/>
                </a:moveTo>
                <a:lnTo>
                  <a:pt x="5207000" y="3835400"/>
                </a:lnTo>
                <a:lnTo>
                  <a:pt x="1092200" y="3835400"/>
                </a:lnTo>
                <a:lnTo>
                  <a:pt x="1092200" y="787400"/>
                </a:lnTo>
                <a:lnTo>
                  <a:pt x="2819400" y="787400"/>
                </a:lnTo>
                <a:cubicBezTo>
                  <a:pt x="2971800" y="787400"/>
                  <a:pt x="3124200" y="800100"/>
                  <a:pt x="3276600" y="800100"/>
                </a:cubicBezTo>
                <a:lnTo>
                  <a:pt x="5562600" y="800100"/>
                </a:lnTo>
                <a:lnTo>
                  <a:pt x="5562600" y="0"/>
                </a:lnTo>
                <a:lnTo>
                  <a:pt x="0" y="0"/>
                </a:lnTo>
                <a:lnTo>
                  <a:pt x="0" y="8788400"/>
                </a:lnTo>
                <a:lnTo>
                  <a:pt x="5727700" y="8788400"/>
                </a:lnTo>
                <a:lnTo>
                  <a:pt x="5727700" y="7924800"/>
                </a:lnTo>
                <a:lnTo>
                  <a:pt x="4064000" y="7924800"/>
                </a:lnTo>
                <a:cubicBezTo>
                  <a:pt x="3911600" y="7924800"/>
                  <a:pt x="3759200" y="7937500"/>
                  <a:pt x="3606800" y="7937500"/>
                </a:cubicBezTo>
                <a:lnTo>
                  <a:pt x="1092200" y="7937500"/>
                </a:lnTo>
                <a:lnTo>
                  <a:pt x="1092200" y="45974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7" name="Freeform 2227"/>
          <p:cNvSpPr/>
          <p:nvPr/>
        </p:nvSpPr>
        <p:spPr>
          <a:xfrm rot="0" flipH="0" flipV="0">
            <a:off x="2791546" y="184707"/>
            <a:ext cx="70692" cy="118063"/>
          </a:xfrm>
          <a:custGeom>
            <a:pathLst>
              <a:path w="4927600" h="8229600">
                <a:moveTo>
                  <a:pt x="4927600" y="0"/>
                </a:moveTo>
                <a:lnTo>
                  <a:pt x="3987800" y="0"/>
                </a:lnTo>
                <a:lnTo>
                  <a:pt x="3987800" y="812800"/>
                </a:lnTo>
                <a:cubicBezTo>
                  <a:pt x="3644900" y="419100"/>
                  <a:pt x="3098800" y="0"/>
                  <a:pt x="2324100" y="0"/>
                </a:cubicBezTo>
                <a:cubicBezTo>
                  <a:pt x="1079500" y="0"/>
                  <a:pt x="0" y="1257300"/>
                  <a:pt x="0" y="2959100"/>
                </a:cubicBezTo>
                <a:cubicBezTo>
                  <a:pt x="0" y="4572000"/>
                  <a:pt x="939800" y="5892800"/>
                  <a:pt x="2133600" y="5892800"/>
                </a:cubicBezTo>
                <a:cubicBezTo>
                  <a:pt x="3111500" y="5892800"/>
                  <a:pt x="3784600" y="5308600"/>
                  <a:pt x="3962400" y="5118100"/>
                </a:cubicBezTo>
                <a:lnTo>
                  <a:pt x="3962400" y="8229600"/>
                </a:lnTo>
                <a:lnTo>
                  <a:pt x="4927600" y="8229600"/>
                </a:lnTo>
                <a:close/>
                <a:moveTo>
                  <a:pt x="3987800" y="4000500"/>
                </a:moveTo>
                <a:cubicBezTo>
                  <a:pt x="3987800" y="4241800"/>
                  <a:pt x="3987800" y="4254500"/>
                  <a:pt x="3848100" y="4445000"/>
                </a:cubicBezTo>
                <a:cubicBezTo>
                  <a:pt x="3505200" y="4965700"/>
                  <a:pt x="3035300" y="5130800"/>
                  <a:pt x="2667000" y="5130800"/>
                </a:cubicBezTo>
                <a:cubicBezTo>
                  <a:pt x="1714500" y="5130800"/>
                  <a:pt x="965200" y="4140200"/>
                  <a:pt x="965200" y="2959100"/>
                </a:cubicBezTo>
                <a:cubicBezTo>
                  <a:pt x="965200" y="1651000"/>
                  <a:pt x="1879600" y="787400"/>
                  <a:pt x="2781300" y="787400"/>
                </a:cubicBezTo>
                <a:cubicBezTo>
                  <a:pt x="3594100" y="787400"/>
                  <a:pt x="3987800" y="1612900"/>
                  <a:pt x="3987800" y="212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8" name="Freeform 2228"/>
          <p:cNvSpPr/>
          <p:nvPr/>
        </p:nvSpPr>
        <p:spPr>
          <a:xfrm rot="0" flipH="0" flipV="0">
            <a:off x="2890715" y="186529"/>
            <a:ext cx="63222" cy="82717"/>
          </a:xfrm>
          <a:custGeom>
            <a:pathLst>
              <a:path w="4406900" h="5765800">
                <a:moveTo>
                  <a:pt x="4406900" y="0"/>
                </a:moveTo>
                <a:lnTo>
                  <a:pt x="3441700" y="0"/>
                </a:lnTo>
                <a:lnTo>
                  <a:pt x="3441700" y="3632200"/>
                </a:lnTo>
                <a:cubicBezTo>
                  <a:pt x="3441700" y="4597400"/>
                  <a:pt x="2768600" y="5067300"/>
                  <a:pt x="1943100" y="5067300"/>
                </a:cubicBezTo>
                <a:cubicBezTo>
                  <a:pt x="1054100" y="5067300"/>
                  <a:pt x="965200" y="4737100"/>
                  <a:pt x="965200" y="4178300"/>
                </a:cubicBezTo>
                <a:lnTo>
                  <a:pt x="965200" y="0"/>
                </a:lnTo>
                <a:lnTo>
                  <a:pt x="0" y="0"/>
                </a:lnTo>
                <a:lnTo>
                  <a:pt x="0" y="4229100"/>
                </a:lnTo>
                <a:cubicBezTo>
                  <a:pt x="0" y="5143500"/>
                  <a:pt x="292100" y="5765800"/>
                  <a:pt x="1333500" y="5765800"/>
                </a:cubicBezTo>
                <a:cubicBezTo>
                  <a:pt x="1689100" y="5765800"/>
                  <a:pt x="2692400" y="5702300"/>
                  <a:pt x="3467100" y="5003800"/>
                </a:cubicBezTo>
                <a:lnTo>
                  <a:pt x="3467100" y="5638800"/>
                </a:lnTo>
                <a:lnTo>
                  <a:pt x="4406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9" name="Freeform 2229"/>
          <p:cNvSpPr/>
          <p:nvPr/>
        </p:nvSpPr>
        <p:spPr>
          <a:xfrm rot="0" flipH="0" flipV="0">
            <a:off x="2981321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0" name="Freeform 2230"/>
          <p:cNvSpPr/>
          <p:nvPr/>
        </p:nvSpPr>
        <p:spPr>
          <a:xfrm rot="0" flipH="0" flipV="0">
            <a:off x="3012713" y="186529"/>
            <a:ext cx="76340" cy="80895"/>
          </a:xfrm>
          <a:custGeom>
            <a:pathLst>
              <a:path w="5321300" h="5638800">
                <a:moveTo>
                  <a:pt x="5321300" y="0"/>
                </a:moveTo>
                <a:lnTo>
                  <a:pt x="4368800" y="0"/>
                </a:lnTo>
                <a:lnTo>
                  <a:pt x="3441700" y="2527300"/>
                </a:lnTo>
                <a:cubicBezTo>
                  <a:pt x="3225800" y="3136900"/>
                  <a:pt x="2755900" y="4483100"/>
                  <a:pt x="2679700" y="4953000"/>
                </a:cubicBezTo>
                <a:lnTo>
                  <a:pt x="2667000" y="4953000"/>
                </a:lnTo>
                <a:cubicBezTo>
                  <a:pt x="2603500" y="4508500"/>
                  <a:pt x="2349500" y="3810000"/>
                  <a:pt x="2159000" y="3263900"/>
                </a:cubicBezTo>
                <a:lnTo>
                  <a:pt x="990600" y="0"/>
                </a:lnTo>
                <a:lnTo>
                  <a:pt x="0" y="0"/>
                </a:lnTo>
                <a:lnTo>
                  <a:pt x="2095500" y="5638800"/>
                </a:lnTo>
                <a:lnTo>
                  <a:pt x="322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1" name="Freeform 2231"/>
          <p:cNvSpPr/>
          <p:nvPr/>
        </p:nvSpPr>
        <p:spPr>
          <a:xfrm rot="0" flipH="0" flipV="0">
            <a:off x="3099784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2" name="Freeform 2232"/>
          <p:cNvSpPr/>
          <p:nvPr/>
        </p:nvSpPr>
        <p:spPr>
          <a:xfrm rot="0" flipH="0" flipV="0">
            <a:off x="3191374" y="140980"/>
            <a:ext cx="13482" cy="126444"/>
          </a:xfrm>
          <a:custGeom>
            <a:pathLst>
              <a:path w="939800" h="8813800">
                <a:moveTo>
                  <a:pt x="939800" y="0"/>
                </a:moveTo>
                <a:lnTo>
                  <a:pt x="0" y="0"/>
                </a:lnTo>
                <a:lnTo>
                  <a:pt x="0" y="8813800"/>
                </a:lnTo>
                <a:lnTo>
                  <a:pt x="939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3" name="Freeform 2233"/>
          <p:cNvSpPr/>
          <p:nvPr/>
        </p:nvSpPr>
        <p:spPr>
          <a:xfrm rot="0" flipH="0" flipV="0">
            <a:off x="3225135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4" name="Freeform 2234"/>
          <p:cNvSpPr/>
          <p:nvPr/>
        </p:nvSpPr>
        <p:spPr>
          <a:xfrm rot="0" flipH="0" flipV="0">
            <a:off x="3312444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5" name="Freeform 2235"/>
          <p:cNvSpPr/>
          <p:nvPr/>
        </p:nvSpPr>
        <p:spPr>
          <a:xfrm rot="0" flipH="0" flipV="0">
            <a:off x="3396308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6" name="Freeform 2236"/>
          <p:cNvSpPr/>
          <p:nvPr/>
        </p:nvSpPr>
        <p:spPr>
          <a:xfrm rot="0" flipH="0" flipV="0">
            <a:off x="3475236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7" name="Freeform 2237"/>
          <p:cNvSpPr/>
          <p:nvPr/>
        </p:nvSpPr>
        <p:spPr>
          <a:xfrm rot="0" flipH="0" flipV="0">
            <a:off x="3623033" y="140980"/>
            <a:ext cx="86907" cy="126444"/>
          </a:xfrm>
          <a:custGeom>
            <a:pathLst>
              <a:path w="6057900" h="8813800">
                <a:moveTo>
                  <a:pt x="3098800" y="5143500"/>
                </a:moveTo>
                <a:cubicBezTo>
                  <a:pt x="4851400" y="5143500"/>
                  <a:pt x="6057900" y="3886200"/>
                  <a:pt x="6057900" y="2565400"/>
                </a:cubicBezTo>
                <a:cubicBezTo>
                  <a:pt x="6057900" y="1219200"/>
                  <a:pt x="4826000" y="0"/>
                  <a:pt x="30988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092200" y="8813800"/>
                </a:lnTo>
                <a:lnTo>
                  <a:pt x="1092200" y="5143500"/>
                </a:lnTo>
                <a:close/>
                <a:moveTo>
                  <a:pt x="2832100" y="711200"/>
                </a:moveTo>
                <a:cubicBezTo>
                  <a:pt x="4318000" y="711200"/>
                  <a:pt x="5054600" y="1600200"/>
                  <a:pt x="5054600" y="2552700"/>
                </a:cubicBezTo>
                <a:cubicBezTo>
                  <a:pt x="5054600" y="3556000"/>
                  <a:pt x="4279900" y="4406900"/>
                  <a:pt x="2832100" y="4406900"/>
                </a:cubicBezTo>
                <a:lnTo>
                  <a:pt x="1066800" y="4406900"/>
                </a:lnTo>
                <a:lnTo>
                  <a:pt x="10668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8" name="Freeform 2238"/>
          <p:cNvSpPr/>
          <p:nvPr/>
        </p:nvSpPr>
        <p:spPr>
          <a:xfrm rot="0" flipH="0" flipV="0">
            <a:off x="3734119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9" name="Freeform 2239"/>
          <p:cNvSpPr/>
          <p:nvPr/>
        </p:nvSpPr>
        <p:spPr>
          <a:xfrm rot="0" flipH="0" flipV="0">
            <a:off x="3793660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0" name="Freeform 2240"/>
          <p:cNvSpPr/>
          <p:nvPr/>
        </p:nvSpPr>
        <p:spPr>
          <a:xfrm rot="0" flipH="0" flipV="0">
            <a:off x="3836530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1" name="Freeform 2241"/>
          <p:cNvSpPr/>
          <p:nvPr/>
        </p:nvSpPr>
        <p:spPr>
          <a:xfrm rot="0" flipH="0" flipV="0">
            <a:off x="3920395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2" name="Freeform 2242"/>
          <p:cNvSpPr/>
          <p:nvPr/>
        </p:nvSpPr>
        <p:spPr>
          <a:xfrm rot="0" flipH="0" flipV="0">
            <a:off x="4006428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3" name="Freeform 2243"/>
          <p:cNvSpPr/>
          <p:nvPr/>
        </p:nvSpPr>
        <p:spPr>
          <a:xfrm rot="0" flipH="0" flipV="0">
            <a:off x="4049481" y="184707"/>
            <a:ext cx="70692" cy="118063"/>
          </a:xfrm>
          <a:custGeom>
            <a:pathLst>
              <a:path w="4927600" h="8229600">
                <a:moveTo>
                  <a:pt x="965200" y="5194300"/>
                </a:moveTo>
                <a:cubicBezTo>
                  <a:pt x="1397000" y="5588000"/>
                  <a:pt x="1930400" y="5892800"/>
                  <a:pt x="2616200" y="5892800"/>
                </a:cubicBezTo>
                <a:cubicBezTo>
                  <a:pt x="3835400" y="5892800"/>
                  <a:pt x="4927600" y="4660900"/>
                  <a:pt x="4927600" y="2933700"/>
                </a:cubicBezTo>
                <a:cubicBezTo>
                  <a:pt x="4927600" y="1397000"/>
                  <a:pt x="4114800" y="0"/>
                  <a:pt x="2933700" y="0"/>
                </a:cubicBezTo>
                <a:cubicBezTo>
                  <a:pt x="2413000" y="0"/>
                  <a:pt x="1600200" y="165100"/>
                  <a:pt x="939800" y="723900"/>
                </a:cubicBezTo>
                <a:lnTo>
                  <a:pt x="939800" y="127000"/>
                </a:lnTo>
                <a:lnTo>
                  <a:pt x="0" y="127000"/>
                </a:lnTo>
                <a:lnTo>
                  <a:pt x="0" y="8229600"/>
                </a:lnTo>
                <a:lnTo>
                  <a:pt x="965200" y="8229600"/>
                </a:lnTo>
                <a:close/>
                <a:moveTo>
                  <a:pt x="965200" y="1498600"/>
                </a:moveTo>
                <a:cubicBezTo>
                  <a:pt x="1257300" y="1066800"/>
                  <a:pt x="1739900" y="787400"/>
                  <a:pt x="2260600" y="787400"/>
                </a:cubicBezTo>
                <a:cubicBezTo>
                  <a:pt x="3200400" y="787400"/>
                  <a:pt x="3962400" y="1739900"/>
                  <a:pt x="3962400" y="2946400"/>
                </a:cubicBezTo>
                <a:cubicBezTo>
                  <a:pt x="3962400" y="4216400"/>
                  <a:pt x="3086100" y="5130800"/>
                  <a:pt x="2146300" y="5130800"/>
                </a:cubicBezTo>
                <a:cubicBezTo>
                  <a:pt x="1790700" y="5130800"/>
                  <a:pt x="1549400" y="5003800"/>
                  <a:pt x="1320800" y="4826000"/>
                </a:cubicBezTo>
                <a:cubicBezTo>
                  <a:pt x="1003300" y="4546600"/>
                  <a:pt x="965200" y="4318000"/>
                  <a:pt x="965200" y="41148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4" name="Freeform 2244"/>
          <p:cNvSpPr/>
          <p:nvPr/>
        </p:nvSpPr>
        <p:spPr>
          <a:xfrm rot="0" flipH="0" flipV="0">
            <a:off x="4140997" y="140980"/>
            <a:ext cx="13482" cy="126444"/>
          </a:xfrm>
          <a:custGeom>
            <a:pathLst>
              <a:path w="939800" h="8813800">
                <a:moveTo>
                  <a:pt x="939800" y="0"/>
                </a:moveTo>
                <a:lnTo>
                  <a:pt x="0" y="0"/>
                </a:lnTo>
                <a:lnTo>
                  <a:pt x="0" y="8813800"/>
                </a:lnTo>
                <a:lnTo>
                  <a:pt x="939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5" name="Freeform 2245"/>
          <p:cNvSpPr/>
          <p:nvPr/>
        </p:nvSpPr>
        <p:spPr>
          <a:xfrm rot="0" flipH="0" flipV="0">
            <a:off x="4174758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6" name="Rectangle 2246"/>
          <p:cNvSpPr/>
          <p:nvPr/>
        </p:nvSpPr>
        <p:spPr>
          <a:xfrm rot="0" flipH="0" flipV="0">
            <a:off x="359994" y="549829"/>
            <a:ext cx="3855392" cy="319706"/>
          </a:xfrm>
          <a:prstGeom prst="rect">
            <a:avLst/>
          </a:prstGeom>
        </p:spPr>
      </p:sp>
      <p:sp>
        <p:nvSpPr>
          <p:cNvPr id="2247" name="Freeform 2247"/>
          <p:cNvSpPr/>
          <p:nvPr/>
        </p:nvSpPr>
        <p:spPr>
          <a:xfrm rot="0" flipH="0" flipV="0">
            <a:off x="373017" y="574435"/>
            <a:ext cx="12330" cy="96150"/>
          </a:xfrm>
          <a:custGeom>
            <a:pathLst>
              <a:path w="1130300" h="8813800">
                <a:moveTo>
                  <a:pt x="1130300" y="0"/>
                </a:move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8" name="Freeform 2248"/>
          <p:cNvSpPr/>
          <p:nvPr/>
        </p:nvSpPr>
        <p:spPr>
          <a:xfrm rot="0" flipH="0" flipV="0">
            <a:off x="409703" y="60754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9" name="Freeform 2249"/>
          <p:cNvSpPr/>
          <p:nvPr/>
        </p:nvSpPr>
        <p:spPr>
          <a:xfrm rot="0" flipH="0" flipV="0">
            <a:off x="529227" y="574851"/>
            <a:ext cx="63730" cy="95734"/>
          </a:xfrm>
          <a:custGeom>
            <a:pathLst>
              <a:path w="5842000" h="8775700">
                <a:moveTo>
                  <a:pt x="5321300" y="4597400"/>
                </a:moveTo>
                <a:lnTo>
                  <a:pt x="5321300" y="3822700"/>
                </a:lnTo>
                <a:lnTo>
                  <a:pt x="1130300" y="3822700"/>
                </a:lnTo>
                <a:lnTo>
                  <a:pt x="1130300" y="812800"/>
                </a:lnTo>
                <a:lnTo>
                  <a:pt x="2882900" y="812800"/>
                </a:lnTo>
                <a:cubicBezTo>
                  <a:pt x="3035300" y="812800"/>
                  <a:pt x="3187700" y="825500"/>
                  <a:pt x="3340100" y="825500"/>
                </a:cubicBezTo>
                <a:lnTo>
                  <a:pt x="5664200" y="825500"/>
                </a:lnTo>
                <a:lnTo>
                  <a:pt x="5664200" y="0"/>
                </a:lnTo>
                <a:lnTo>
                  <a:pt x="0" y="0"/>
                </a:lnTo>
                <a:lnTo>
                  <a:pt x="0" y="8775700"/>
                </a:lnTo>
                <a:lnTo>
                  <a:pt x="5842000" y="8775700"/>
                </a:lnTo>
                <a:lnTo>
                  <a:pt x="5842000" y="7874000"/>
                </a:lnTo>
                <a:lnTo>
                  <a:pt x="4241800" y="7874000"/>
                </a:lnTo>
                <a:cubicBezTo>
                  <a:pt x="4089400" y="7874000"/>
                  <a:pt x="3937000" y="7886700"/>
                  <a:pt x="3784600" y="7886700"/>
                </a:cubicBezTo>
                <a:lnTo>
                  <a:pt x="1130300" y="7886700"/>
                </a:lnTo>
                <a:lnTo>
                  <a:pt x="1130300" y="45974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0" name="Freeform 2250"/>
          <p:cNvSpPr/>
          <p:nvPr/>
        </p:nvSpPr>
        <p:spPr>
          <a:xfrm rot="0" flipH="0" flipV="0">
            <a:off x="609195" y="576375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1" name="Freeform 2251"/>
          <p:cNvSpPr/>
          <p:nvPr/>
        </p:nvSpPr>
        <p:spPr>
          <a:xfrm rot="0" flipH="0" flipV="0">
            <a:off x="643263" y="60754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2" name="Freeform 2252"/>
          <p:cNvSpPr/>
          <p:nvPr/>
        </p:nvSpPr>
        <p:spPr>
          <a:xfrm rot="0" flipH="0" flipV="0">
            <a:off x="707507" y="60671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3" name="Freeform 2253"/>
          <p:cNvSpPr/>
          <p:nvPr/>
        </p:nvSpPr>
        <p:spPr>
          <a:xfrm rot="0" flipH="0" flipV="0">
            <a:off x="759364" y="59147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4" name="Freeform 2254"/>
          <p:cNvSpPr/>
          <p:nvPr/>
        </p:nvSpPr>
        <p:spPr>
          <a:xfrm rot="0" flipH="0" flipV="0">
            <a:off x="811609" y="60671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5" name="Freeform 2255"/>
          <p:cNvSpPr/>
          <p:nvPr/>
        </p:nvSpPr>
        <p:spPr>
          <a:xfrm rot="0" flipH="0" flipV="0">
            <a:off x="878582" y="576375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6" name="Freeform 2256"/>
          <p:cNvSpPr/>
          <p:nvPr/>
        </p:nvSpPr>
        <p:spPr>
          <a:xfrm rot="0" flipH="0" flipV="0">
            <a:off x="912650" y="60754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7" name="Freeform 2257"/>
          <p:cNvSpPr/>
          <p:nvPr/>
        </p:nvSpPr>
        <p:spPr>
          <a:xfrm rot="0" flipH="0" flipV="0">
            <a:off x="986453" y="574435"/>
            <a:ext cx="11499" cy="28817"/>
          </a:xfrm>
          <a:custGeom>
            <a:pathLst>
              <a:path w="1054100" h="2641600">
                <a:moveTo>
                  <a:pt x="1054100" y="1041400"/>
                </a:moveTo>
                <a:lnTo>
                  <a:pt x="1054100" y="0"/>
                </a:lnTo>
                <a:lnTo>
                  <a:pt x="0" y="0"/>
                </a:lnTo>
                <a:lnTo>
                  <a:pt x="0" y="1054100"/>
                </a:lnTo>
                <a:lnTo>
                  <a:pt x="317500" y="1054100"/>
                </a:lnTo>
                <a:lnTo>
                  <a:pt x="0" y="2641600"/>
                </a:lnTo>
                <a:lnTo>
                  <a:pt x="520700" y="2641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8" name="Freeform 2258"/>
          <p:cNvSpPr/>
          <p:nvPr/>
        </p:nvSpPr>
        <p:spPr>
          <a:xfrm rot="0" flipH="0" flipV="0">
            <a:off x="1015381" y="60671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9" name="Freeform 2259"/>
          <p:cNvSpPr/>
          <p:nvPr/>
        </p:nvSpPr>
        <p:spPr>
          <a:xfrm rot="0" flipH="0" flipV="0">
            <a:off x="1114759" y="607547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0" name="Freeform 2260"/>
          <p:cNvSpPr/>
          <p:nvPr/>
        </p:nvSpPr>
        <p:spPr>
          <a:xfrm rot="0" flipH="0" flipV="0">
            <a:off x="1185002" y="60671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1" name="Freeform 2261"/>
          <p:cNvSpPr/>
          <p:nvPr/>
        </p:nvSpPr>
        <p:spPr>
          <a:xfrm rot="0" flipH="0" flipV="0">
            <a:off x="1252944" y="60754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2" name="Freeform 2262"/>
          <p:cNvSpPr/>
          <p:nvPr/>
        </p:nvSpPr>
        <p:spPr>
          <a:xfrm rot="0" flipH="0" flipV="0">
            <a:off x="1318157" y="60671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3" name="Freeform 2263"/>
          <p:cNvSpPr/>
          <p:nvPr/>
        </p:nvSpPr>
        <p:spPr>
          <a:xfrm rot="0" flipH="0" flipV="0">
            <a:off x="1386239" y="60768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4" name="Freeform 2264"/>
          <p:cNvSpPr/>
          <p:nvPr/>
        </p:nvSpPr>
        <p:spPr>
          <a:xfrm rot="0" flipH="0" flipV="0">
            <a:off x="1428315" y="60671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5" name="Freeform 2265"/>
          <p:cNvSpPr/>
          <p:nvPr/>
        </p:nvSpPr>
        <p:spPr>
          <a:xfrm rot="0" flipH="0" flipV="0">
            <a:off x="1500026" y="574435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6" name="Freeform 2266"/>
          <p:cNvSpPr/>
          <p:nvPr/>
        </p:nvSpPr>
        <p:spPr>
          <a:xfrm rot="0" flipH="0" flipV="0">
            <a:off x="1579398" y="60768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7" name="Freeform 2267"/>
          <p:cNvSpPr/>
          <p:nvPr/>
        </p:nvSpPr>
        <p:spPr>
          <a:xfrm rot="0" flipH="0" flipV="0">
            <a:off x="1620227" y="60671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8" name="Freeform 2268"/>
          <p:cNvSpPr/>
          <p:nvPr/>
        </p:nvSpPr>
        <p:spPr>
          <a:xfrm rot="0" flipH="0" flipV="0">
            <a:off x="1688170" y="574435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9" name="Freeform 2269"/>
          <p:cNvSpPr/>
          <p:nvPr/>
        </p:nvSpPr>
        <p:spPr>
          <a:xfrm rot="0" flipH="0" flipV="0">
            <a:off x="1716142" y="60671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0" name="Freeform 2270"/>
          <p:cNvSpPr/>
          <p:nvPr/>
        </p:nvSpPr>
        <p:spPr>
          <a:xfrm rot="0" flipH="0" flipV="0">
            <a:off x="1779263" y="59147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1" name="Freeform 2271"/>
          <p:cNvSpPr/>
          <p:nvPr/>
        </p:nvSpPr>
        <p:spPr>
          <a:xfrm rot="0" flipH="0" flipV="0">
            <a:off x="1836912" y="576375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2" name="Freeform 2272"/>
          <p:cNvSpPr/>
          <p:nvPr/>
        </p:nvSpPr>
        <p:spPr>
          <a:xfrm rot="0" flipH="0" flipV="0">
            <a:off x="1861697" y="609071"/>
            <a:ext cx="59851" cy="61514"/>
          </a:xfrm>
          <a:custGeom>
            <a:pathLst>
              <a:path w="5486400" h="5638800">
                <a:moveTo>
                  <a:pt x="5486400" y="0"/>
                </a:moveTo>
                <a:lnTo>
                  <a:pt x="4533900" y="0"/>
                </a:lnTo>
                <a:lnTo>
                  <a:pt x="3530600" y="2641600"/>
                </a:lnTo>
                <a:cubicBezTo>
                  <a:pt x="3263900" y="3340100"/>
                  <a:pt x="2870200" y="4368800"/>
                  <a:pt x="2768600" y="4965700"/>
                </a:cubicBezTo>
                <a:lnTo>
                  <a:pt x="2755900" y="4965700"/>
                </a:lnTo>
                <a:cubicBezTo>
                  <a:pt x="2679700" y="4508500"/>
                  <a:pt x="2349500" y="3632200"/>
                  <a:pt x="2222500" y="3289300"/>
                </a:cubicBezTo>
                <a:lnTo>
                  <a:pt x="990600" y="0"/>
                </a:lnTo>
                <a:lnTo>
                  <a:pt x="0" y="0"/>
                </a:lnTo>
                <a:lnTo>
                  <a:pt x="2184400" y="5638800"/>
                </a:lnTo>
                <a:lnTo>
                  <a:pt x="330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3" name="Freeform 2273"/>
          <p:cNvSpPr/>
          <p:nvPr/>
        </p:nvSpPr>
        <p:spPr>
          <a:xfrm rot="0" flipH="0" flipV="0">
            <a:off x="1933893" y="576375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4" name="Freeform 2274"/>
          <p:cNvSpPr/>
          <p:nvPr/>
        </p:nvSpPr>
        <p:spPr>
          <a:xfrm rot="0" flipH="0" flipV="0">
            <a:off x="1959371" y="59147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5" name="Freeform 2275"/>
          <p:cNvSpPr/>
          <p:nvPr/>
        </p:nvSpPr>
        <p:spPr>
          <a:xfrm rot="0" flipH="0" flipV="0">
            <a:off x="2004828" y="609071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6" name="Freeform 2276"/>
          <p:cNvSpPr/>
          <p:nvPr/>
        </p:nvSpPr>
        <p:spPr>
          <a:xfrm rot="0" flipH="0" flipV="0">
            <a:off x="2068711" y="659086"/>
            <a:ext cx="11499" cy="28817"/>
          </a:xfrm>
          <a:custGeom>
            <a:pathLst>
              <a:path w="1054100" h="2641600">
                <a:moveTo>
                  <a:pt x="1054100" y="1041400"/>
                </a:moveTo>
                <a:lnTo>
                  <a:pt x="1054100" y="0"/>
                </a:lnTo>
                <a:lnTo>
                  <a:pt x="0" y="0"/>
                </a:lnTo>
                <a:lnTo>
                  <a:pt x="0" y="1054100"/>
                </a:lnTo>
                <a:lnTo>
                  <a:pt x="317500" y="1054100"/>
                </a:lnTo>
                <a:lnTo>
                  <a:pt x="0" y="2641600"/>
                </a:lnTo>
                <a:lnTo>
                  <a:pt x="520700" y="2641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7" name="Freeform 2277"/>
          <p:cNvSpPr/>
          <p:nvPr/>
        </p:nvSpPr>
        <p:spPr>
          <a:xfrm rot="0" flipH="0" flipV="0">
            <a:off x="2148930" y="606716"/>
            <a:ext cx="55418" cy="65393"/>
          </a:xfrm>
          <a:custGeom>
            <a:pathLst>
              <a:path w="5080000" h="5994400">
                <a:moveTo>
                  <a:pt x="5041900" y="2120900"/>
                </a:moveTo>
                <a:cubicBezTo>
                  <a:pt x="5080000" y="1943100"/>
                  <a:pt x="5080000" y="1828800"/>
                  <a:pt x="5080000" y="1663700"/>
                </a:cubicBezTo>
                <a:cubicBezTo>
                  <a:pt x="5080000" y="736600"/>
                  <a:pt x="4470400" y="0"/>
                  <a:pt x="3390900" y="0"/>
                </a:cubicBezTo>
                <a:cubicBezTo>
                  <a:pt x="2476500" y="0"/>
                  <a:pt x="1841500" y="266700"/>
                  <a:pt x="1282700" y="546100"/>
                </a:cubicBezTo>
                <a:cubicBezTo>
                  <a:pt x="1244600" y="914400"/>
                  <a:pt x="1193800" y="1333500"/>
                  <a:pt x="1181100" y="1384300"/>
                </a:cubicBezTo>
                <a:cubicBezTo>
                  <a:pt x="1765300" y="1016000"/>
                  <a:pt x="2413000" y="749300"/>
                  <a:pt x="3225800" y="749300"/>
                </a:cubicBezTo>
                <a:cubicBezTo>
                  <a:pt x="4013200" y="749300"/>
                  <a:pt x="4089400" y="1536700"/>
                  <a:pt x="4089400" y="1752600"/>
                </a:cubicBezTo>
                <a:cubicBezTo>
                  <a:pt x="4089400" y="1968500"/>
                  <a:pt x="3937000" y="2705100"/>
                  <a:pt x="3898900" y="2730500"/>
                </a:cubicBezTo>
                <a:cubicBezTo>
                  <a:pt x="3860800" y="2743200"/>
                  <a:pt x="3644900" y="2755900"/>
                  <a:pt x="3594100" y="2755900"/>
                </a:cubicBezTo>
                <a:cubicBezTo>
                  <a:pt x="2667000" y="2794000"/>
                  <a:pt x="0" y="3048000"/>
                  <a:pt x="0" y="4775200"/>
                </a:cubicBezTo>
                <a:cubicBezTo>
                  <a:pt x="0" y="4978400"/>
                  <a:pt x="50800" y="5994400"/>
                  <a:pt x="1155700" y="5994400"/>
                </a:cubicBezTo>
                <a:cubicBezTo>
                  <a:pt x="1485900" y="5994400"/>
                  <a:pt x="2565400" y="5930900"/>
                  <a:pt x="3378200" y="5410200"/>
                </a:cubicBezTo>
                <a:cubicBezTo>
                  <a:pt x="3352800" y="5524500"/>
                  <a:pt x="3314700" y="5753100"/>
                  <a:pt x="3289300" y="5854700"/>
                </a:cubicBezTo>
                <a:lnTo>
                  <a:pt x="4241800" y="5854700"/>
                </a:lnTo>
                <a:close/>
                <a:moveTo>
                  <a:pt x="3606800" y="4203700"/>
                </a:moveTo>
                <a:cubicBezTo>
                  <a:pt x="3378200" y="5219700"/>
                  <a:pt x="2146300" y="5219700"/>
                  <a:pt x="1968500" y="5219700"/>
                </a:cubicBezTo>
                <a:cubicBezTo>
                  <a:pt x="1333500" y="5219700"/>
                  <a:pt x="939800" y="4940300"/>
                  <a:pt x="939800" y="4533900"/>
                </a:cubicBezTo>
                <a:cubicBezTo>
                  <a:pt x="939800" y="3517900"/>
                  <a:pt x="3187700" y="3416300"/>
                  <a:pt x="3771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8" name="Freeform 2278"/>
          <p:cNvSpPr/>
          <p:nvPr/>
        </p:nvSpPr>
        <p:spPr>
          <a:xfrm rot="0" flipH="0" flipV="0">
            <a:off x="2217731" y="607547"/>
            <a:ext cx="58743" cy="63038"/>
          </a:xfrm>
          <a:custGeom>
            <a:pathLst>
              <a:path w="5384800" h="5778500">
                <a:moveTo>
                  <a:pt x="5308600" y="1917700"/>
                </a:moveTo>
                <a:cubicBezTo>
                  <a:pt x="5384800" y="1562100"/>
                  <a:pt x="5384800" y="1460500"/>
                  <a:pt x="5384800" y="1270000"/>
                </a:cubicBezTo>
                <a:cubicBezTo>
                  <a:pt x="5384800" y="495300"/>
                  <a:pt x="5003800" y="0"/>
                  <a:pt x="3987800" y="0"/>
                </a:cubicBezTo>
                <a:cubicBezTo>
                  <a:pt x="3200400" y="0"/>
                  <a:pt x="2476500" y="393700"/>
                  <a:pt x="1943100" y="965200"/>
                </a:cubicBezTo>
                <a:lnTo>
                  <a:pt x="2133600" y="63500"/>
                </a:lnTo>
                <a:lnTo>
                  <a:pt x="121920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1600200" y="2895600"/>
                </a:lnTo>
                <a:cubicBezTo>
                  <a:pt x="1905000" y="1498600"/>
                  <a:pt x="2501900" y="774700"/>
                  <a:pt x="3327400" y="774700"/>
                </a:cubicBezTo>
                <a:cubicBezTo>
                  <a:pt x="3924300" y="774700"/>
                  <a:pt x="4356100" y="977900"/>
                  <a:pt x="4356100" y="1612900"/>
                </a:cubicBezTo>
                <a:cubicBezTo>
                  <a:pt x="4356100" y="1651000"/>
                  <a:pt x="4330700" y="1854200"/>
                  <a:pt x="4330700" y="1879600"/>
                </a:cubicBezTo>
                <a:lnTo>
                  <a:pt x="35052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9" name="Freeform 2279"/>
          <p:cNvSpPr/>
          <p:nvPr/>
        </p:nvSpPr>
        <p:spPr>
          <a:xfrm rot="0" flipH="0" flipV="0">
            <a:off x="2278234" y="609071"/>
            <a:ext cx="74676" cy="89916"/>
          </a:xfrm>
          <a:custGeom>
            <a:pathLst>
              <a:path w="6845300" h="8242300">
                <a:moveTo>
                  <a:pt x="6845300" y="0"/>
                </a:moveTo>
                <a:lnTo>
                  <a:pt x="5892800" y="0"/>
                </a:lnTo>
                <a:lnTo>
                  <a:pt x="4165600" y="2857500"/>
                </a:lnTo>
                <a:cubicBezTo>
                  <a:pt x="3771900" y="3556000"/>
                  <a:pt x="3276600" y="4457700"/>
                  <a:pt x="3162300" y="4902200"/>
                </a:cubicBezTo>
                <a:lnTo>
                  <a:pt x="3149600" y="4902200"/>
                </a:lnTo>
                <a:cubicBezTo>
                  <a:pt x="3162300" y="4813300"/>
                  <a:pt x="3162300" y="4724400"/>
                  <a:pt x="3162300" y="4584700"/>
                </a:cubicBezTo>
                <a:cubicBezTo>
                  <a:pt x="3162300" y="3924300"/>
                  <a:pt x="2933700" y="2654300"/>
                  <a:pt x="2794000" y="1993900"/>
                </a:cubicBezTo>
                <a:lnTo>
                  <a:pt x="2362200" y="0"/>
                </a:lnTo>
                <a:lnTo>
                  <a:pt x="1358900" y="0"/>
                </a:lnTo>
                <a:lnTo>
                  <a:pt x="2590800" y="5461000"/>
                </a:lnTo>
                <a:cubicBezTo>
                  <a:pt x="2590800" y="5486400"/>
                  <a:pt x="2628900" y="5600700"/>
                  <a:pt x="2628900" y="5613400"/>
                </a:cubicBezTo>
                <a:cubicBezTo>
                  <a:pt x="2628900" y="5689600"/>
                  <a:pt x="2044700" y="6591300"/>
                  <a:pt x="1943100" y="6743700"/>
                </a:cubicBezTo>
                <a:cubicBezTo>
                  <a:pt x="1574800" y="7302500"/>
                  <a:pt x="1371600" y="7518400"/>
                  <a:pt x="1054100" y="7518400"/>
                </a:cubicBezTo>
                <a:cubicBezTo>
                  <a:pt x="838200" y="7518400"/>
                  <a:pt x="431800" y="7467600"/>
                  <a:pt x="101600" y="7315200"/>
                </a:cubicBezTo>
                <a:lnTo>
                  <a:pt x="0" y="8140700"/>
                </a:lnTo>
                <a:cubicBezTo>
                  <a:pt x="342900" y="8216900"/>
                  <a:pt x="685800" y="8242300"/>
                  <a:pt x="889000" y="8242300"/>
                </a:cubicBezTo>
                <a:cubicBezTo>
                  <a:pt x="1257300" y="8242300"/>
                  <a:pt x="1778000" y="8191500"/>
                  <a:pt x="2667000" y="67564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0" name="Freeform 2280"/>
          <p:cNvSpPr/>
          <p:nvPr/>
        </p:nvSpPr>
        <p:spPr>
          <a:xfrm rot="0" flipH="0" flipV="0">
            <a:off x="2399475" y="574435"/>
            <a:ext cx="62761" cy="97674"/>
          </a:xfrm>
          <a:custGeom>
            <a:pathLst>
              <a:path w="5753100" h="8953500">
                <a:moveTo>
                  <a:pt x="2832100" y="0"/>
                </a:moveTo>
                <a:lnTo>
                  <a:pt x="187960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1117600" y="8229600"/>
                </a:lnTo>
                <a:cubicBezTo>
                  <a:pt x="1473200" y="8648700"/>
                  <a:pt x="1955800" y="8953500"/>
                  <a:pt x="2667000" y="8953500"/>
                </a:cubicBezTo>
                <a:cubicBezTo>
                  <a:pt x="4178300" y="8953500"/>
                  <a:pt x="5753100" y="7188200"/>
                  <a:pt x="5753100" y="5105400"/>
                </a:cubicBezTo>
                <a:cubicBezTo>
                  <a:pt x="5753100" y="4076700"/>
                  <a:pt x="5283200" y="3035300"/>
                  <a:pt x="4216400" y="3035300"/>
                </a:cubicBezTo>
                <a:cubicBezTo>
                  <a:pt x="3479800" y="3035300"/>
                  <a:pt x="2641600" y="3327400"/>
                  <a:pt x="2019300" y="3784600"/>
                </a:cubicBezTo>
                <a:close/>
                <a:moveTo>
                  <a:pt x="1905000" y="4546600"/>
                </a:moveTo>
                <a:cubicBezTo>
                  <a:pt x="2032000" y="4406900"/>
                  <a:pt x="2603500" y="3810000"/>
                  <a:pt x="3403600" y="3810000"/>
                </a:cubicBezTo>
                <a:cubicBezTo>
                  <a:pt x="4152900" y="3810000"/>
                  <a:pt x="4749800" y="4318000"/>
                  <a:pt x="4749800" y="5295900"/>
                </a:cubicBezTo>
                <a:cubicBezTo>
                  <a:pt x="4749800" y="6731000"/>
                  <a:pt x="3784600" y="8178800"/>
                  <a:pt x="2349500" y="8178800"/>
                </a:cubicBezTo>
                <a:cubicBezTo>
                  <a:pt x="1803400" y="8178800"/>
                  <a:pt x="1460500" y="7874000"/>
                  <a:pt x="13081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1" name="Freeform 2281"/>
          <p:cNvSpPr/>
          <p:nvPr/>
        </p:nvSpPr>
        <p:spPr>
          <a:xfrm rot="0" flipH="0" flipV="0">
            <a:off x="2473416" y="606716"/>
            <a:ext cx="62484" cy="65393"/>
          </a:xfrm>
          <a:custGeom>
            <a:pathLst>
              <a:path w="5727700" h="5994400">
                <a:moveTo>
                  <a:pt x="5727700" y="2362200"/>
                </a:moveTo>
                <a:cubicBezTo>
                  <a:pt x="5727700" y="1079500"/>
                  <a:pt x="4876800" y="0"/>
                  <a:pt x="3505200" y="0"/>
                </a:cubicBezTo>
                <a:cubicBezTo>
                  <a:pt x="1689100" y="0"/>
                  <a:pt x="0" y="1892300"/>
                  <a:pt x="0" y="3708400"/>
                </a:cubicBezTo>
                <a:cubicBezTo>
                  <a:pt x="0" y="4991100"/>
                  <a:pt x="889000" y="5994400"/>
                  <a:pt x="2247900" y="5994400"/>
                </a:cubicBezTo>
                <a:cubicBezTo>
                  <a:pt x="3962400" y="5994400"/>
                  <a:pt x="5727700" y="4318000"/>
                  <a:pt x="5727700" y="2362200"/>
                </a:cubicBezTo>
                <a:close/>
                <a:moveTo>
                  <a:pt x="2413000" y="5181600"/>
                </a:moveTo>
                <a:cubicBezTo>
                  <a:pt x="1816100" y="5181600"/>
                  <a:pt x="1016000" y="4838700"/>
                  <a:pt x="1016000" y="3606800"/>
                </a:cubicBezTo>
                <a:cubicBezTo>
                  <a:pt x="1016000" y="2108200"/>
                  <a:pt x="2032000" y="774700"/>
                  <a:pt x="3340100" y="774700"/>
                </a:cubicBezTo>
                <a:cubicBezTo>
                  <a:pt x="4191000" y="774700"/>
                  <a:pt x="4762500" y="1358900"/>
                  <a:pt x="4762500" y="2298700"/>
                </a:cubicBezTo>
                <a:cubicBezTo>
                  <a:pt x="4762500" y="3568700"/>
                  <a:pt x="3860800" y="5181600"/>
                  <a:pt x="24130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2" name="Freeform 2282"/>
          <p:cNvSpPr/>
          <p:nvPr/>
        </p:nvSpPr>
        <p:spPr>
          <a:xfrm rot="0" flipH="0" flipV="0">
            <a:off x="2547261" y="574435"/>
            <a:ext cx="70104" cy="97674"/>
          </a:xfrm>
          <a:custGeom>
            <a:pathLst>
              <a:path w="6426200" h="8953500">
                <a:moveTo>
                  <a:pt x="6426200" y="0"/>
                </a:moveTo>
                <a:lnTo>
                  <a:pt x="5473700" y="0"/>
                </a:lnTo>
                <a:lnTo>
                  <a:pt x="4673600" y="3733800"/>
                </a:lnTo>
                <a:cubicBezTo>
                  <a:pt x="4203700" y="3238500"/>
                  <a:pt x="3543300" y="3035300"/>
                  <a:pt x="2971800" y="3035300"/>
                </a:cubicBezTo>
                <a:cubicBezTo>
                  <a:pt x="1447800" y="3035300"/>
                  <a:pt x="0" y="4914900"/>
                  <a:pt x="0" y="6832600"/>
                </a:cubicBezTo>
                <a:cubicBezTo>
                  <a:pt x="0" y="8013700"/>
                  <a:pt x="609600" y="8953500"/>
                  <a:pt x="1651000" y="8953500"/>
                </a:cubicBezTo>
                <a:cubicBezTo>
                  <a:pt x="2032000" y="8953500"/>
                  <a:pt x="2819400" y="8864600"/>
                  <a:pt x="3695700" y="8153400"/>
                </a:cubicBezTo>
                <a:lnTo>
                  <a:pt x="3556000" y="8813800"/>
                </a:lnTo>
                <a:lnTo>
                  <a:pt x="4546600" y="8813800"/>
                </a:lnTo>
                <a:close/>
                <a:moveTo>
                  <a:pt x="3924300" y="7112000"/>
                </a:moveTo>
                <a:cubicBezTo>
                  <a:pt x="3860800" y="7442200"/>
                  <a:pt x="3162300" y="8178800"/>
                  <a:pt x="2336800" y="8178800"/>
                </a:cubicBezTo>
                <a:cubicBezTo>
                  <a:pt x="1816100" y="8178800"/>
                  <a:pt x="1003300" y="7899400"/>
                  <a:pt x="1003300" y="6680200"/>
                </a:cubicBezTo>
                <a:cubicBezTo>
                  <a:pt x="1003300" y="5181600"/>
                  <a:pt x="2019300" y="3810000"/>
                  <a:pt x="3390900" y="3810000"/>
                </a:cubicBezTo>
                <a:cubicBezTo>
                  <a:pt x="4229100" y="3810000"/>
                  <a:pt x="4457700" y="4495800"/>
                  <a:pt x="4457700" y="4521200"/>
                </a:cubicBezTo>
                <a:cubicBezTo>
                  <a:pt x="4457700" y="4546600"/>
                  <a:pt x="4457700" y="4584700"/>
                  <a:pt x="4432300" y="4686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3" name="Freeform 2283"/>
          <p:cNvSpPr/>
          <p:nvPr/>
        </p:nvSpPr>
        <p:spPr>
          <a:xfrm rot="0" flipH="0" flipV="0">
            <a:off x="2608457" y="609071"/>
            <a:ext cx="74676" cy="89916"/>
          </a:xfrm>
          <a:custGeom>
            <a:pathLst>
              <a:path w="6845300" h="8242300">
                <a:moveTo>
                  <a:pt x="6845300" y="0"/>
                </a:moveTo>
                <a:lnTo>
                  <a:pt x="5892800" y="0"/>
                </a:lnTo>
                <a:lnTo>
                  <a:pt x="4165600" y="2857500"/>
                </a:lnTo>
                <a:cubicBezTo>
                  <a:pt x="3771900" y="3556000"/>
                  <a:pt x="3276600" y="4457700"/>
                  <a:pt x="3162300" y="4902200"/>
                </a:cubicBezTo>
                <a:lnTo>
                  <a:pt x="3149600" y="4902200"/>
                </a:lnTo>
                <a:cubicBezTo>
                  <a:pt x="3162300" y="4813300"/>
                  <a:pt x="3162300" y="4724400"/>
                  <a:pt x="3162300" y="4584700"/>
                </a:cubicBezTo>
                <a:cubicBezTo>
                  <a:pt x="3162300" y="3924300"/>
                  <a:pt x="2933700" y="2654300"/>
                  <a:pt x="2794000" y="1993900"/>
                </a:cubicBezTo>
                <a:lnTo>
                  <a:pt x="2362200" y="0"/>
                </a:lnTo>
                <a:lnTo>
                  <a:pt x="1358900" y="0"/>
                </a:lnTo>
                <a:lnTo>
                  <a:pt x="2590800" y="5461000"/>
                </a:lnTo>
                <a:cubicBezTo>
                  <a:pt x="2590800" y="5486400"/>
                  <a:pt x="2628900" y="5600700"/>
                  <a:pt x="2628900" y="5613400"/>
                </a:cubicBezTo>
                <a:cubicBezTo>
                  <a:pt x="2628900" y="5689600"/>
                  <a:pt x="2044700" y="6591300"/>
                  <a:pt x="1943100" y="6743700"/>
                </a:cubicBezTo>
                <a:cubicBezTo>
                  <a:pt x="1574800" y="7302500"/>
                  <a:pt x="1371600" y="7518400"/>
                  <a:pt x="1054100" y="7518400"/>
                </a:cubicBezTo>
                <a:cubicBezTo>
                  <a:pt x="838200" y="7518400"/>
                  <a:pt x="431800" y="7467600"/>
                  <a:pt x="101600" y="7315200"/>
                </a:cubicBezTo>
                <a:lnTo>
                  <a:pt x="0" y="8140700"/>
                </a:lnTo>
                <a:cubicBezTo>
                  <a:pt x="342900" y="8216900"/>
                  <a:pt x="685800" y="8242300"/>
                  <a:pt x="889000" y="8242300"/>
                </a:cubicBezTo>
                <a:cubicBezTo>
                  <a:pt x="1257300" y="8242300"/>
                  <a:pt x="1778000" y="8191500"/>
                  <a:pt x="2667000" y="67564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4" name="Freeform 2284"/>
          <p:cNvSpPr/>
          <p:nvPr/>
        </p:nvSpPr>
        <p:spPr>
          <a:xfrm rot="0" flipH="0" flipV="0">
            <a:off x="2729559" y="607547"/>
            <a:ext cx="97258" cy="63038"/>
          </a:xfrm>
          <a:custGeom>
            <a:pathLst>
              <a:path w="8915400" h="5778500">
                <a:moveTo>
                  <a:pt x="8839200" y="1917700"/>
                </a:moveTo>
                <a:cubicBezTo>
                  <a:pt x="8890000" y="1689100"/>
                  <a:pt x="8915400" y="1562100"/>
                  <a:pt x="8915400" y="1270000"/>
                </a:cubicBezTo>
                <a:cubicBezTo>
                  <a:pt x="8915400" y="495300"/>
                  <a:pt x="8534400" y="0"/>
                  <a:pt x="7505700" y="0"/>
                </a:cubicBezTo>
                <a:cubicBezTo>
                  <a:pt x="6400800" y="0"/>
                  <a:pt x="5689600" y="736600"/>
                  <a:pt x="5384800" y="1054100"/>
                </a:cubicBezTo>
                <a:cubicBezTo>
                  <a:pt x="5334000" y="546100"/>
                  <a:pt x="5080000" y="0"/>
                  <a:pt x="3987800" y="0"/>
                </a:cubicBezTo>
                <a:cubicBezTo>
                  <a:pt x="2971800" y="0"/>
                  <a:pt x="2222500" y="660400"/>
                  <a:pt x="1943100" y="965200"/>
                </a:cubicBezTo>
                <a:lnTo>
                  <a:pt x="2133600" y="63500"/>
                </a:lnTo>
                <a:lnTo>
                  <a:pt x="121920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1600200" y="2895600"/>
                </a:lnTo>
                <a:cubicBezTo>
                  <a:pt x="1854200" y="1727200"/>
                  <a:pt x="2374900" y="774700"/>
                  <a:pt x="3340100" y="774700"/>
                </a:cubicBezTo>
                <a:cubicBezTo>
                  <a:pt x="3873500" y="774700"/>
                  <a:pt x="4368800" y="939800"/>
                  <a:pt x="4368800" y="1612900"/>
                </a:cubicBezTo>
                <a:cubicBezTo>
                  <a:pt x="4368800" y="1651000"/>
                  <a:pt x="4343400" y="1854200"/>
                  <a:pt x="4343400" y="18796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5118100" y="2895600"/>
                </a:lnTo>
                <a:cubicBezTo>
                  <a:pt x="5372100" y="1727200"/>
                  <a:pt x="5892800" y="774700"/>
                  <a:pt x="6858000" y="774700"/>
                </a:cubicBezTo>
                <a:cubicBezTo>
                  <a:pt x="7391400" y="774700"/>
                  <a:pt x="7886700" y="939800"/>
                  <a:pt x="7886700" y="1612900"/>
                </a:cubicBezTo>
                <a:cubicBezTo>
                  <a:pt x="7886700" y="1651000"/>
                  <a:pt x="7861300" y="1854200"/>
                  <a:pt x="7861300" y="18796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5" name="Freeform 2285"/>
          <p:cNvSpPr/>
          <p:nvPr/>
        </p:nvSpPr>
        <p:spPr>
          <a:xfrm rot="0" flipH="0" flipV="0">
            <a:off x="2842113" y="609071"/>
            <a:ext cx="59574" cy="63038"/>
          </a:xfrm>
          <a:custGeom>
            <a:pathLst>
              <a:path w="5461000" h="5778500">
                <a:moveTo>
                  <a:pt x="5461000" y="0"/>
                </a:moveTo>
                <a:lnTo>
                  <a:pt x="4470400" y="0"/>
                </a:lnTo>
                <a:lnTo>
                  <a:pt x="3683000" y="3759200"/>
                </a:lnTo>
                <a:cubicBezTo>
                  <a:pt x="3568700" y="4305300"/>
                  <a:pt x="2984500" y="5080000"/>
                  <a:pt x="1879600" y="5080000"/>
                </a:cubicBezTo>
                <a:cubicBezTo>
                  <a:pt x="1231900" y="5080000"/>
                  <a:pt x="1016000" y="4927600"/>
                  <a:pt x="1016000" y="4572000"/>
                </a:cubicBezTo>
                <a:cubicBezTo>
                  <a:pt x="1016000" y="4533900"/>
                  <a:pt x="1016000" y="4445000"/>
                  <a:pt x="1054100" y="4267200"/>
                </a:cubicBezTo>
                <a:lnTo>
                  <a:pt x="1955800" y="0"/>
                </a:lnTo>
                <a:lnTo>
                  <a:pt x="965200" y="0"/>
                </a:lnTo>
                <a:lnTo>
                  <a:pt x="50800" y="4292600"/>
                </a:lnTo>
                <a:cubicBezTo>
                  <a:pt x="12700" y="4457700"/>
                  <a:pt x="0" y="4635500"/>
                  <a:pt x="0" y="4813300"/>
                </a:cubicBezTo>
                <a:cubicBezTo>
                  <a:pt x="0" y="5283200"/>
                  <a:pt x="139700" y="5778500"/>
                  <a:pt x="1092200" y="5778500"/>
                </a:cubicBezTo>
                <a:cubicBezTo>
                  <a:pt x="1816100" y="5778500"/>
                  <a:pt x="2743200" y="5549900"/>
                  <a:pt x="3441700" y="5029200"/>
                </a:cubicBezTo>
                <a:lnTo>
                  <a:pt x="3314700" y="5638800"/>
                </a:lnTo>
                <a:lnTo>
                  <a:pt x="42672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6" name="Freeform 2286"/>
          <p:cNvSpPr/>
          <p:nvPr/>
        </p:nvSpPr>
        <p:spPr>
          <a:xfrm rot="0" flipH="0" flipV="0">
            <a:off x="2904971" y="606716"/>
            <a:ext cx="55141" cy="65393"/>
          </a:xfrm>
          <a:custGeom>
            <a:pathLst>
              <a:path w="5054600" h="5994400">
                <a:moveTo>
                  <a:pt x="5054600" y="406400"/>
                </a:moveTo>
                <a:cubicBezTo>
                  <a:pt x="4483100" y="127000"/>
                  <a:pt x="4025900" y="0"/>
                  <a:pt x="3302000" y="0"/>
                </a:cubicBezTo>
                <a:cubicBezTo>
                  <a:pt x="2832100" y="0"/>
                  <a:pt x="2159000" y="50800"/>
                  <a:pt x="1562100" y="508000"/>
                </a:cubicBezTo>
                <a:cubicBezTo>
                  <a:pt x="1028700" y="914400"/>
                  <a:pt x="812800" y="1600200"/>
                  <a:pt x="812800" y="1968500"/>
                </a:cubicBezTo>
                <a:cubicBezTo>
                  <a:pt x="812800" y="2349500"/>
                  <a:pt x="977900" y="2641600"/>
                  <a:pt x="1231900" y="2882900"/>
                </a:cubicBezTo>
                <a:cubicBezTo>
                  <a:pt x="1549400" y="3200400"/>
                  <a:pt x="1866900" y="3263900"/>
                  <a:pt x="2628900" y="3416300"/>
                </a:cubicBezTo>
                <a:cubicBezTo>
                  <a:pt x="2971800" y="3492500"/>
                  <a:pt x="3556000" y="3619500"/>
                  <a:pt x="3556000" y="4178300"/>
                </a:cubicBezTo>
                <a:cubicBezTo>
                  <a:pt x="3556000" y="4191000"/>
                  <a:pt x="3556000" y="5194300"/>
                  <a:pt x="2159000" y="5194300"/>
                </a:cubicBezTo>
                <a:cubicBezTo>
                  <a:pt x="1701800" y="5194300"/>
                  <a:pt x="965200" y="5092700"/>
                  <a:pt x="330200" y="4572000"/>
                </a:cubicBezTo>
                <a:lnTo>
                  <a:pt x="50800" y="5257800"/>
                </a:lnTo>
                <a:cubicBezTo>
                  <a:pt x="38100" y="5295900"/>
                  <a:pt x="0" y="5372100"/>
                  <a:pt x="0" y="5422900"/>
                </a:cubicBezTo>
                <a:cubicBezTo>
                  <a:pt x="0" y="5461000"/>
                  <a:pt x="787400" y="5994400"/>
                  <a:pt x="2006600" y="5994400"/>
                </a:cubicBezTo>
                <a:cubicBezTo>
                  <a:pt x="4102100" y="5994400"/>
                  <a:pt x="4495800" y="4419600"/>
                  <a:pt x="4495800" y="3898900"/>
                </a:cubicBezTo>
                <a:cubicBezTo>
                  <a:pt x="4495800" y="3289300"/>
                  <a:pt x="4127500" y="2959100"/>
                  <a:pt x="4013200" y="2857500"/>
                </a:cubicBezTo>
                <a:cubicBezTo>
                  <a:pt x="3657600" y="2578100"/>
                  <a:pt x="3441700" y="2540000"/>
                  <a:pt x="2743200" y="2387600"/>
                </a:cubicBezTo>
                <a:cubicBezTo>
                  <a:pt x="2235200" y="2286000"/>
                  <a:pt x="1765300" y="2184400"/>
                  <a:pt x="1765300" y="1676400"/>
                </a:cubicBezTo>
                <a:cubicBezTo>
                  <a:pt x="1765300" y="1651000"/>
                  <a:pt x="1765300" y="749300"/>
                  <a:pt x="3035300" y="749300"/>
                </a:cubicBezTo>
                <a:cubicBezTo>
                  <a:pt x="3721100" y="749300"/>
                  <a:pt x="4216400" y="901700"/>
                  <a:pt x="4724400" y="1231900"/>
                </a:cubicBezTo>
                <a:lnTo>
                  <a:pt x="4737100" y="12319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7" name="Freeform 2287"/>
          <p:cNvSpPr/>
          <p:nvPr/>
        </p:nvSpPr>
        <p:spPr>
          <a:xfrm rot="0" flipH="0" flipV="0">
            <a:off x="2967081" y="591476"/>
            <a:ext cx="42810" cy="80633"/>
          </a:xfrm>
          <a:custGeom>
            <a:pathLst>
              <a:path w="3924300" h="7391400">
                <a:moveTo>
                  <a:pt x="1981200" y="2349500"/>
                </a:moveTo>
                <a:lnTo>
                  <a:pt x="3771900" y="2349500"/>
                </a:lnTo>
                <a:lnTo>
                  <a:pt x="3924300" y="1612900"/>
                </a:lnTo>
                <a:lnTo>
                  <a:pt x="2133600" y="1612900"/>
                </a:lnTo>
                <a:lnTo>
                  <a:pt x="2476500" y="0"/>
                </a:lnTo>
                <a:lnTo>
                  <a:pt x="1600200" y="0"/>
                </a:lnTo>
                <a:lnTo>
                  <a:pt x="1257300" y="1612900"/>
                </a:lnTo>
                <a:lnTo>
                  <a:pt x="152400" y="1612900"/>
                </a:lnTo>
                <a:lnTo>
                  <a:pt x="0" y="2349500"/>
                </a:lnTo>
                <a:lnTo>
                  <a:pt x="1066800" y="2349500"/>
                </a:lnTo>
                <a:cubicBezTo>
                  <a:pt x="901700" y="3073400"/>
                  <a:pt x="266700" y="5930900"/>
                  <a:pt x="266700" y="6413500"/>
                </a:cubicBezTo>
                <a:cubicBezTo>
                  <a:pt x="266700" y="7137400"/>
                  <a:pt x="571500" y="7391400"/>
                  <a:pt x="1054100" y="7391400"/>
                </a:cubicBezTo>
                <a:cubicBezTo>
                  <a:pt x="1727200" y="7391400"/>
                  <a:pt x="2387600" y="7200900"/>
                  <a:pt x="3009900" y="6908800"/>
                </a:cubicBezTo>
                <a:lnTo>
                  <a:pt x="2959100" y="6159500"/>
                </a:lnTo>
                <a:cubicBezTo>
                  <a:pt x="2501900" y="6477000"/>
                  <a:pt x="2057400" y="6578600"/>
                  <a:pt x="1727200" y="6578600"/>
                </a:cubicBezTo>
                <a:cubicBezTo>
                  <a:pt x="1587500" y="6578600"/>
                  <a:pt x="1244600" y="6578600"/>
                  <a:pt x="1244600" y="5981700"/>
                </a:cubicBezTo>
                <a:cubicBezTo>
                  <a:pt x="1244600" y="5854700"/>
                  <a:pt x="1270000" y="5753100"/>
                  <a:pt x="1282700" y="5676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8" name="Freeform 2288"/>
          <p:cNvSpPr/>
          <p:nvPr/>
        </p:nvSpPr>
        <p:spPr>
          <a:xfrm rot="0" flipH="0" flipV="0">
            <a:off x="3060058" y="606716"/>
            <a:ext cx="54586" cy="65393"/>
          </a:xfrm>
          <a:custGeom>
            <a:pathLst>
              <a:path w="5003800" h="5994400">
                <a:moveTo>
                  <a:pt x="4876800" y="3073400"/>
                </a:moveTo>
                <a:cubicBezTo>
                  <a:pt x="4927600" y="2857500"/>
                  <a:pt x="5003800" y="2362200"/>
                  <a:pt x="5003800" y="1955800"/>
                </a:cubicBezTo>
                <a:cubicBezTo>
                  <a:pt x="5003800" y="1727200"/>
                  <a:pt x="5003800" y="1066800"/>
                  <a:pt x="4597400" y="558800"/>
                </a:cubicBezTo>
                <a:cubicBezTo>
                  <a:pt x="4356100" y="266700"/>
                  <a:pt x="3898900" y="0"/>
                  <a:pt x="3251200" y="0"/>
                </a:cubicBezTo>
                <a:cubicBezTo>
                  <a:pt x="1612900" y="0"/>
                  <a:pt x="0" y="1828800"/>
                  <a:pt x="0" y="3683000"/>
                </a:cubicBezTo>
                <a:cubicBezTo>
                  <a:pt x="0" y="4991100"/>
                  <a:pt x="838200" y="5994400"/>
                  <a:pt x="2184400" y="5994400"/>
                </a:cubicBezTo>
                <a:cubicBezTo>
                  <a:pt x="3035300" y="5994400"/>
                  <a:pt x="3848100" y="5651500"/>
                  <a:pt x="4343400" y="5334000"/>
                </a:cubicBezTo>
                <a:cubicBezTo>
                  <a:pt x="4368800" y="5168900"/>
                  <a:pt x="4406900" y="4699000"/>
                  <a:pt x="4432300" y="4508500"/>
                </a:cubicBezTo>
                <a:cubicBezTo>
                  <a:pt x="3975100" y="4838700"/>
                  <a:pt x="3187700" y="5219700"/>
                  <a:pt x="2349500" y="5219700"/>
                </a:cubicBezTo>
                <a:cubicBezTo>
                  <a:pt x="1498600" y="5219700"/>
                  <a:pt x="901700" y="4572000"/>
                  <a:pt x="901700" y="3543300"/>
                </a:cubicBezTo>
                <a:cubicBezTo>
                  <a:pt x="901700" y="3378200"/>
                  <a:pt x="901700" y="3238500"/>
                  <a:pt x="939800" y="3073400"/>
                </a:cubicBezTo>
                <a:close/>
                <a:moveTo>
                  <a:pt x="1155700" y="2374900"/>
                </a:moveTo>
                <a:cubicBezTo>
                  <a:pt x="1600200" y="1358900"/>
                  <a:pt x="2400300" y="774700"/>
                  <a:pt x="3098800" y="774700"/>
                </a:cubicBezTo>
                <a:cubicBezTo>
                  <a:pt x="4305300" y="774700"/>
                  <a:pt x="4305300" y="1968500"/>
                  <a:pt x="43053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9" name="Freeform 2289"/>
          <p:cNvSpPr/>
          <p:nvPr/>
        </p:nvSpPr>
        <p:spPr>
          <a:xfrm rot="0" flipH="0" flipV="0">
            <a:off x="3110960" y="609071"/>
            <a:ext cx="74537" cy="61514"/>
          </a:xfrm>
          <a:custGeom>
            <a:pathLst>
              <a:path w="6832600" h="5638800">
                <a:moveTo>
                  <a:pt x="3924300" y="2730500"/>
                </a:moveTo>
                <a:lnTo>
                  <a:pt x="6832600" y="0"/>
                </a:lnTo>
                <a:lnTo>
                  <a:pt x="5778500" y="0"/>
                </a:lnTo>
                <a:lnTo>
                  <a:pt x="3644900" y="2095500"/>
                </a:lnTo>
                <a:lnTo>
                  <a:pt x="2324100" y="0"/>
                </a:lnTo>
                <a:lnTo>
                  <a:pt x="1270000" y="0"/>
                </a:lnTo>
                <a:lnTo>
                  <a:pt x="3086100" y="2730500"/>
                </a:lnTo>
                <a:lnTo>
                  <a:pt x="0" y="5638800"/>
                </a:lnTo>
                <a:lnTo>
                  <a:pt x="1041400" y="5638800"/>
                </a:lnTo>
                <a:lnTo>
                  <a:pt x="3390900" y="3251200"/>
                </a:lnTo>
                <a:lnTo>
                  <a:pt x="4787900" y="5638800"/>
                </a:lnTo>
                <a:lnTo>
                  <a:pt x="584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0" name="Freeform 2290"/>
          <p:cNvSpPr/>
          <p:nvPr/>
        </p:nvSpPr>
        <p:spPr>
          <a:xfrm rot="0" flipH="0" flipV="0">
            <a:off x="3180523" y="607547"/>
            <a:ext cx="68441" cy="89916"/>
          </a:xfrm>
          <a:custGeom>
            <a:pathLst>
              <a:path w="6273800" h="8242300">
                <a:moveTo>
                  <a:pt x="1638300" y="5194300"/>
                </a:moveTo>
                <a:cubicBezTo>
                  <a:pt x="1828800" y="5410200"/>
                  <a:pt x="2286000" y="5918200"/>
                  <a:pt x="3187700" y="5918200"/>
                </a:cubicBezTo>
                <a:cubicBezTo>
                  <a:pt x="4686300" y="5918200"/>
                  <a:pt x="6273800" y="4165600"/>
                  <a:pt x="6273800" y="2057400"/>
                </a:cubicBezTo>
                <a:cubicBezTo>
                  <a:pt x="6273800" y="977900"/>
                  <a:pt x="5791200" y="0"/>
                  <a:pt x="4787900" y="0"/>
                </a:cubicBezTo>
                <a:cubicBezTo>
                  <a:pt x="4000500" y="0"/>
                  <a:pt x="3136900" y="317500"/>
                  <a:pt x="2540000" y="762000"/>
                </a:cubicBezTo>
                <a:lnTo>
                  <a:pt x="2667000" y="139700"/>
                </a:lnTo>
                <a:lnTo>
                  <a:pt x="171450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2374900" y="1739900"/>
                </a:moveTo>
                <a:cubicBezTo>
                  <a:pt x="2425700" y="1524000"/>
                  <a:pt x="2438400" y="1511300"/>
                  <a:pt x="2590800" y="1358900"/>
                </a:cubicBezTo>
                <a:cubicBezTo>
                  <a:pt x="3149600" y="876300"/>
                  <a:pt x="3657600" y="812800"/>
                  <a:pt x="3911600" y="812800"/>
                </a:cubicBezTo>
                <a:cubicBezTo>
                  <a:pt x="4699000" y="812800"/>
                  <a:pt x="5245100" y="1460500"/>
                  <a:pt x="5245100" y="2413000"/>
                </a:cubicBezTo>
                <a:cubicBezTo>
                  <a:pt x="5245100" y="3848100"/>
                  <a:pt x="4038600" y="5143500"/>
                  <a:pt x="2870200" y="5143500"/>
                </a:cubicBezTo>
                <a:cubicBezTo>
                  <a:pt x="2006600" y="5143500"/>
                  <a:pt x="1828800" y="4356100"/>
                  <a:pt x="1828800" y="4305300"/>
                </a:cubicBezTo>
                <a:cubicBezTo>
                  <a:pt x="1828800" y="4292600"/>
                  <a:pt x="1866900" y="4152900"/>
                  <a:pt x="1866900" y="4127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1" name="Freeform 2291"/>
          <p:cNvSpPr/>
          <p:nvPr/>
        </p:nvSpPr>
        <p:spPr>
          <a:xfrm rot="0" flipH="0" flipV="0">
            <a:off x="3260838" y="606716"/>
            <a:ext cx="54586" cy="65393"/>
          </a:xfrm>
          <a:custGeom>
            <a:pathLst>
              <a:path w="5003800" h="5994400">
                <a:moveTo>
                  <a:pt x="4876800" y="3073400"/>
                </a:moveTo>
                <a:cubicBezTo>
                  <a:pt x="4927600" y="2857500"/>
                  <a:pt x="5003800" y="2362200"/>
                  <a:pt x="5003800" y="1955800"/>
                </a:cubicBezTo>
                <a:cubicBezTo>
                  <a:pt x="5003800" y="1727200"/>
                  <a:pt x="5003800" y="1066800"/>
                  <a:pt x="4597400" y="558800"/>
                </a:cubicBezTo>
                <a:cubicBezTo>
                  <a:pt x="4356100" y="266700"/>
                  <a:pt x="3898900" y="0"/>
                  <a:pt x="3251200" y="0"/>
                </a:cubicBezTo>
                <a:cubicBezTo>
                  <a:pt x="1612900" y="0"/>
                  <a:pt x="0" y="1828800"/>
                  <a:pt x="0" y="3683000"/>
                </a:cubicBezTo>
                <a:cubicBezTo>
                  <a:pt x="0" y="4991100"/>
                  <a:pt x="838200" y="5994400"/>
                  <a:pt x="2184400" y="5994400"/>
                </a:cubicBezTo>
                <a:cubicBezTo>
                  <a:pt x="3035300" y="5994400"/>
                  <a:pt x="3848100" y="5651500"/>
                  <a:pt x="4343400" y="5334000"/>
                </a:cubicBezTo>
                <a:cubicBezTo>
                  <a:pt x="4368800" y="5168900"/>
                  <a:pt x="4406900" y="4699000"/>
                  <a:pt x="4432300" y="4508500"/>
                </a:cubicBezTo>
                <a:cubicBezTo>
                  <a:pt x="3975100" y="4838700"/>
                  <a:pt x="3187700" y="5219700"/>
                  <a:pt x="2349500" y="5219700"/>
                </a:cubicBezTo>
                <a:cubicBezTo>
                  <a:pt x="1498600" y="5219700"/>
                  <a:pt x="901700" y="4572000"/>
                  <a:pt x="901700" y="3543300"/>
                </a:cubicBezTo>
                <a:cubicBezTo>
                  <a:pt x="901700" y="3378200"/>
                  <a:pt x="901700" y="3238500"/>
                  <a:pt x="939800" y="3073400"/>
                </a:cubicBezTo>
                <a:close/>
                <a:moveTo>
                  <a:pt x="1155700" y="2374900"/>
                </a:moveTo>
                <a:cubicBezTo>
                  <a:pt x="1600200" y="1358900"/>
                  <a:pt x="2400300" y="774700"/>
                  <a:pt x="3098800" y="774700"/>
                </a:cubicBezTo>
                <a:cubicBezTo>
                  <a:pt x="4305300" y="774700"/>
                  <a:pt x="4305300" y="1968500"/>
                  <a:pt x="43053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2" name="Freeform 2292"/>
          <p:cNvSpPr/>
          <p:nvPr/>
        </p:nvSpPr>
        <p:spPr>
          <a:xfrm rot="0" flipH="0" flipV="0">
            <a:off x="3323100" y="607686"/>
            <a:ext cx="47382" cy="62899"/>
          </a:xfrm>
          <a:custGeom>
            <a:pathLst>
              <a:path w="4343400" h="5765800">
                <a:moveTo>
                  <a:pt x="4343400" y="0"/>
                </a:moveTo>
                <a:cubicBezTo>
                  <a:pt x="2844800" y="0"/>
                  <a:pt x="1905000" y="1143000"/>
                  <a:pt x="1879600" y="1168400"/>
                </a:cubicBezTo>
                <a:lnTo>
                  <a:pt x="1866900" y="1168400"/>
                </a:lnTo>
                <a:lnTo>
                  <a:pt x="2108200" y="50800"/>
                </a:lnTo>
                <a:lnTo>
                  <a:pt x="1219200" y="50800"/>
                </a:lnTo>
                <a:lnTo>
                  <a:pt x="0" y="5765800"/>
                </a:lnTo>
                <a:lnTo>
                  <a:pt x="952500" y="5765800"/>
                </a:lnTo>
                <a:cubicBezTo>
                  <a:pt x="1282700" y="4199732"/>
                  <a:pt x="1536700" y="2977357"/>
                  <a:pt x="1587500" y="2786261"/>
                </a:cubicBezTo>
                <a:cubicBezTo>
                  <a:pt x="1816100" y="1958579"/>
                  <a:pt x="2755900" y="863600"/>
                  <a:pt x="4152900" y="863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3" name="Freeform 2293"/>
          <p:cNvSpPr/>
          <p:nvPr/>
        </p:nvSpPr>
        <p:spPr>
          <a:xfrm rot="0" flipH="0" flipV="0">
            <a:off x="3370302" y="576375"/>
            <a:ext cx="31311" cy="94210"/>
          </a:xfrm>
          <a:custGeom>
            <a:pathLst>
              <a:path w="2870200" h="8636000">
                <a:moveTo>
                  <a:pt x="2870200" y="0"/>
                </a:moveTo>
                <a:lnTo>
                  <a:pt x="1739900" y="0"/>
                </a:lnTo>
                <a:lnTo>
                  <a:pt x="1498600" y="1130300"/>
                </a:lnTo>
                <a:lnTo>
                  <a:pt x="2628900" y="1130300"/>
                </a:lnTo>
                <a:close/>
                <a:moveTo>
                  <a:pt x="0" y="8636000"/>
                </a:moveTo>
                <a:lnTo>
                  <a:pt x="952500" y="8636000"/>
                </a:lnTo>
                <a:lnTo>
                  <a:pt x="2146300" y="2997200"/>
                </a:lnTo>
                <a:lnTo>
                  <a:pt x="1193800" y="2997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4" name="Freeform 2294"/>
          <p:cNvSpPr/>
          <p:nvPr/>
        </p:nvSpPr>
        <p:spPr>
          <a:xfrm rot="0" flipH="0" flipV="0">
            <a:off x="3402847" y="606716"/>
            <a:ext cx="54586" cy="65393"/>
          </a:xfrm>
          <a:custGeom>
            <a:pathLst>
              <a:path w="5003800" h="5994400">
                <a:moveTo>
                  <a:pt x="4876800" y="3073400"/>
                </a:moveTo>
                <a:cubicBezTo>
                  <a:pt x="4927600" y="2857500"/>
                  <a:pt x="5003800" y="2362200"/>
                  <a:pt x="5003800" y="1955800"/>
                </a:cubicBezTo>
                <a:cubicBezTo>
                  <a:pt x="5003800" y="1727200"/>
                  <a:pt x="5003800" y="1066800"/>
                  <a:pt x="4597400" y="558800"/>
                </a:cubicBezTo>
                <a:cubicBezTo>
                  <a:pt x="4356100" y="266700"/>
                  <a:pt x="3898900" y="0"/>
                  <a:pt x="3251200" y="0"/>
                </a:cubicBezTo>
                <a:cubicBezTo>
                  <a:pt x="1612900" y="0"/>
                  <a:pt x="0" y="1828800"/>
                  <a:pt x="0" y="3683000"/>
                </a:cubicBezTo>
                <a:cubicBezTo>
                  <a:pt x="0" y="4991100"/>
                  <a:pt x="838200" y="5994400"/>
                  <a:pt x="2184400" y="5994400"/>
                </a:cubicBezTo>
                <a:cubicBezTo>
                  <a:pt x="3035300" y="5994400"/>
                  <a:pt x="3848100" y="5651500"/>
                  <a:pt x="4343400" y="5334000"/>
                </a:cubicBezTo>
                <a:cubicBezTo>
                  <a:pt x="4368800" y="5168900"/>
                  <a:pt x="4406900" y="4699000"/>
                  <a:pt x="4432300" y="4508500"/>
                </a:cubicBezTo>
                <a:cubicBezTo>
                  <a:pt x="3975100" y="4838700"/>
                  <a:pt x="3187700" y="5219700"/>
                  <a:pt x="2349500" y="5219700"/>
                </a:cubicBezTo>
                <a:cubicBezTo>
                  <a:pt x="1498600" y="5219700"/>
                  <a:pt x="901700" y="4572000"/>
                  <a:pt x="901700" y="3543300"/>
                </a:cubicBezTo>
                <a:cubicBezTo>
                  <a:pt x="901700" y="3378200"/>
                  <a:pt x="901700" y="3238500"/>
                  <a:pt x="939800" y="3073400"/>
                </a:cubicBezTo>
                <a:close/>
                <a:moveTo>
                  <a:pt x="1155700" y="2374900"/>
                </a:moveTo>
                <a:cubicBezTo>
                  <a:pt x="1600200" y="1358900"/>
                  <a:pt x="2400300" y="774700"/>
                  <a:pt x="3098800" y="774700"/>
                </a:cubicBezTo>
                <a:cubicBezTo>
                  <a:pt x="4305300" y="774700"/>
                  <a:pt x="4305300" y="1968500"/>
                  <a:pt x="43053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5" name="Freeform 2295"/>
          <p:cNvSpPr/>
          <p:nvPr/>
        </p:nvSpPr>
        <p:spPr>
          <a:xfrm rot="0" flipH="0" flipV="0">
            <a:off x="3464970" y="607547"/>
            <a:ext cx="58743" cy="63038"/>
          </a:xfrm>
          <a:custGeom>
            <a:pathLst>
              <a:path w="5384800" h="5778500">
                <a:moveTo>
                  <a:pt x="5308600" y="1917700"/>
                </a:moveTo>
                <a:cubicBezTo>
                  <a:pt x="5384800" y="1562100"/>
                  <a:pt x="5384800" y="1460500"/>
                  <a:pt x="5384800" y="1270000"/>
                </a:cubicBezTo>
                <a:cubicBezTo>
                  <a:pt x="5384800" y="495300"/>
                  <a:pt x="5003800" y="0"/>
                  <a:pt x="3987800" y="0"/>
                </a:cubicBezTo>
                <a:cubicBezTo>
                  <a:pt x="3200400" y="0"/>
                  <a:pt x="2476500" y="393700"/>
                  <a:pt x="1943100" y="965200"/>
                </a:cubicBezTo>
                <a:lnTo>
                  <a:pt x="2133600" y="63500"/>
                </a:lnTo>
                <a:lnTo>
                  <a:pt x="121920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1600200" y="2895600"/>
                </a:lnTo>
                <a:cubicBezTo>
                  <a:pt x="1905000" y="1498600"/>
                  <a:pt x="2501900" y="774700"/>
                  <a:pt x="3327400" y="774700"/>
                </a:cubicBezTo>
                <a:cubicBezTo>
                  <a:pt x="3924300" y="774700"/>
                  <a:pt x="4356100" y="977900"/>
                  <a:pt x="4356100" y="1612900"/>
                </a:cubicBezTo>
                <a:cubicBezTo>
                  <a:pt x="4356100" y="1651000"/>
                  <a:pt x="4330700" y="1854200"/>
                  <a:pt x="4330700" y="1879600"/>
                </a:cubicBezTo>
                <a:lnTo>
                  <a:pt x="35052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6" name="Freeform 2296"/>
          <p:cNvSpPr/>
          <p:nvPr/>
        </p:nvSpPr>
        <p:spPr>
          <a:xfrm rot="0" flipH="0" flipV="0">
            <a:off x="3536002" y="606716"/>
            <a:ext cx="58466" cy="65393"/>
          </a:xfrm>
          <a:custGeom>
            <a:pathLst>
              <a:path w="5359400" h="5994400">
                <a:moveTo>
                  <a:pt x="5359400" y="558800"/>
                </a:moveTo>
                <a:cubicBezTo>
                  <a:pt x="4686300" y="76200"/>
                  <a:pt x="4203700" y="0"/>
                  <a:pt x="3517900" y="0"/>
                </a:cubicBezTo>
                <a:cubicBezTo>
                  <a:pt x="1485900" y="0"/>
                  <a:pt x="0" y="2019300"/>
                  <a:pt x="0" y="3708400"/>
                </a:cubicBezTo>
                <a:cubicBezTo>
                  <a:pt x="0" y="4864100"/>
                  <a:pt x="736600" y="5994400"/>
                  <a:pt x="2197100" y="5994400"/>
                </a:cubicBezTo>
                <a:cubicBezTo>
                  <a:pt x="2870200" y="5994400"/>
                  <a:pt x="3606800" y="5816600"/>
                  <a:pt x="4406900" y="5346700"/>
                </a:cubicBezTo>
                <a:lnTo>
                  <a:pt x="4508500" y="4495800"/>
                </a:lnTo>
                <a:cubicBezTo>
                  <a:pt x="4013200" y="4813300"/>
                  <a:pt x="3302000" y="5181600"/>
                  <a:pt x="2374900" y="5181600"/>
                </a:cubicBezTo>
                <a:cubicBezTo>
                  <a:pt x="1485900" y="5181600"/>
                  <a:pt x="1003300" y="4533900"/>
                  <a:pt x="1003300" y="3632200"/>
                </a:cubicBezTo>
                <a:cubicBezTo>
                  <a:pt x="1003300" y="2527300"/>
                  <a:pt x="1778000" y="812800"/>
                  <a:pt x="3352800" y="812800"/>
                </a:cubicBezTo>
                <a:cubicBezTo>
                  <a:pt x="4114800" y="812800"/>
                  <a:pt x="4457700" y="952500"/>
                  <a:pt x="50292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7" name="Freeform 2297"/>
          <p:cNvSpPr/>
          <p:nvPr/>
        </p:nvSpPr>
        <p:spPr>
          <a:xfrm rot="0" flipH="0" flipV="0">
            <a:off x="3597572" y="606716"/>
            <a:ext cx="54586" cy="65393"/>
          </a:xfrm>
          <a:custGeom>
            <a:pathLst>
              <a:path w="5003800" h="5994400">
                <a:moveTo>
                  <a:pt x="4876800" y="3073400"/>
                </a:moveTo>
                <a:cubicBezTo>
                  <a:pt x="4927600" y="2857500"/>
                  <a:pt x="5003800" y="2362200"/>
                  <a:pt x="5003800" y="1955800"/>
                </a:cubicBezTo>
                <a:cubicBezTo>
                  <a:pt x="5003800" y="1727200"/>
                  <a:pt x="5003800" y="1066800"/>
                  <a:pt x="4597400" y="558800"/>
                </a:cubicBezTo>
                <a:cubicBezTo>
                  <a:pt x="4356100" y="266700"/>
                  <a:pt x="3898900" y="0"/>
                  <a:pt x="3251200" y="0"/>
                </a:cubicBezTo>
                <a:cubicBezTo>
                  <a:pt x="1612900" y="0"/>
                  <a:pt x="0" y="1828800"/>
                  <a:pt x="0" y="3683000"/>
                </a:cubicBezTo>
                <a:cubicBezTo>
                  <a:pt x="0" y="4991100"/>
                  <a:pt x="838200" y="5994400"/>
                  <a:pt x="2184400" y="5994400"/>
                </a:cubicBezTo>
                <a:cubicBezTo>
                  <a:pt x="3035300" y="5994400"/>
                  <a:pt x="3848100" y="5651500"/>
                  <a:pt x="4343400" y="5334000"/>
                </a:cubicBezTo>
                <a:cubicBezTo>
                  <a:pt x="4368800" y="5168900"/>
                  <a:pt x="4406900" y="4699000"/>
                  <a:pt x="4432300" y="4508500"/>
                </a:cubicBezTo>
                <a:cubicBezTo>
                  <a:pt x="3975100" y="4838700"/>
                  <a:pt x="3187700" y="5219700"/>
                  <a:pt x="2349500" y="5219700"/>
                </a:cubicBezTo>
                <a:cubicBezTo>
                  <a:pt x="1498600" y="5219700"/>
                  <a:pt x="901700" y="4572000"/>
                  <a:pt x="901700" y="3543300"/>
                </a:cubicBezTo>
                <a:cubicBezTo>
                  <a:pt x="901700" y="3378200"/>
                  <a:pt x="901700" y="3238500"/>
                  <a:pt x="939800" y="3073400"/>
                </a:cubicBezTo>
                <a:close/>
                <a:moveTo>
                  <a:pt x="1155700" y="2374900"/>
                </a:moveTo>
                <a:cubicBezTo>
                  <a:pt x="1600200" y="1358900"/>
                  <a:pt x="2400300" y="774700"/>
                  <a:pt x="3098800" y="774700"/>
                </a:cubicBezTo>
                <a:cubicBezTo>
                  <a:pt x="4305300" y="774700"/>
                  <a:pt x="4305300" y="1968500"/>
                  <a:pt x="43053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8" name="Freeform 2298"/>
          <p:cNvSpPr/>
          <p:nvPr/>
        </p:nvSpPr>
        <p:spPr>
          <a:xfrm rot="0" flipH="0" flipV="0">
            <a:off x="3708741" y="591476"/>
            <a:ext cx="42810" cy="80633"/>
          </a:xfrm>
          <a:custGeom>
            <a:pathLst>
              <a:path w="3924300" h="7391400">
                <a:moveTo>
                  <a:pt x="1981200" y="2349500"/>
                </a:moveTo>
                <a:lnTo>
                  <a:pt x="3771900" y="2349500"/>
                </a:lnTo>
                <a:lnTo>
                  <a:pt x="3924300" y="1612900"/>
                </a:lnTo>
                <a:lnTo>
                  <a:pt x="2133600" y="1612900"/>
                </a:lnTo>
                <a:lnTo>
                  <a:pt x="2476500" y="0"/>
                </a:lnTo>
                <a:lnTo>
                  <a:pt x="1600200" y="0"/>
                </a:lnTo>
                <a:lnTo>
                  <a:pt x="1257300" y="1612900"/>
                </a:lnTo>
                <a:lnTo>
                  <a:pt x="152400" y="1612900"/>
                </a:lnTo>
                <a:lnTo>
                  <a:pt x="0" y="2349500"/>
                </a:lnTo>
                <a:lnTo>
                  <a:pt x="1066800" y="2349500"/>
                </a:lnTo>
                <a:cubicBezTo>
                  <a:pt x="901700" y="3073400"/>
                  <a:pt x="266700" y="5930900"/>
                  <a:pt x="266700" y="6413500"/>
                </a:cubicBezTo>
                <a:cubicBezTo>
                  <a:pt x="266700" y="7137400"/>
                  <a:pt x="571500" y="7391400"/>
                  <a:pt x="1054100" y="7391400"/>
                </a:cubicBezTo>
                <a:cubicBezTo>
                  <a:pt x="1727200" y="7391400"/>
                  <a:pt x="2387600" y="7200900"/>
                  <a:pt x="3009900" y="6908800"/>
                </a:cubicBezTo>
                <a:lnTo>
                  <a:pt x="2959100" y="6159500"/>
                </a:lnTo>
                <a:cubicBezTo>
                  <a:pt x="2501900" y="6477000"/>
                  <a:pt x="2057400" y="6578600"/>
                  <a:pt x="1727200" y="6578600"/>
                </a:cubicBezTo>
                <a:cubicBezTo>
                  <a:pt x="1587500" y="6578600"/>
                  <a:pt x="1244600" y="6578600"/>
                  <a:pt x="1244600" y="5981700"/>
                </a:cubicBezTo>
                <a:cubicBezTo>
                  <a:pt x="1244600" y="5854700"/>
                  <a:pt x="1270000" y="5753100"/>
                  <a:pt x="1282700" y="5676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9" name="Freeform 2299"/>
          <p:cNvSpPr/>
          <p:nvPr/>
        </p:nvSpPr>
        <p:spPr>
          <a:xfrm rot="0" flipH="0" flipV="0">
            <a:off x="3755998" y="574435"/>
            <a:ext cx="58743" cy="96150"/>
          </a:xfrm>
          <a:custGeom>
            <a:pathLst>
              <a:path w="5384800" h="8813800">
                <a:moveTo>
                  <a:pt x="5308600" y="4953000"/>
                </a:moveTo>
                <a:cubicBezTo>
                  <a:pt x="5384800" y="4597400"/>
                  <a:pt x="5384800" y="4495800"/>
                  <a:pt x="5384800" y="4305300"/>
                </a:cubicBezTo>
                <a:cubicBezTo>
                  <a:pt x="5384800" y="3530600"/>
                  <a:pt x="5003800" y="3035300"/>
                  <a:pt x="3987800" y="3035300"/>
                </a:cubicBezTo>
                <a:cubicBezTo>
                  <a:pt x="3022600" y="3035300"/>
                  <a:pt x="2324100" y="3606800"/>
                  <a:pt x="1993900" y="3949700"/>
                </a:cubicBezTo>
                <a:lnTo>
                  <a:pt x="2819400" y="0"/>
                </a:lnTo>
                <a:lnTo>
                  <a:pt x="187960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1600200" y="5930900"/>
                </a:lnTo>
                <a:cubicBezTo>
                  <a:pt x="1905000" y="4533900"/>
                  <a:pt x="2501900" y="3810000"/>
                  <a:pt x="3327400" y="3810000"/>
                </a:cubicBezTo>
                <a:cubicBezTo>
                  <a:pt x="3924300" y="3810000"/>
                  <a:pt x="4356100" y="4013200"/>
                  <a:pt x="4356100" y="4648200"/>
                </a:cubicBezTo>
                <a:cubicBezTo>
                  <a:pt x="4356100" y="4686300"/>
                  <a:pt x="4330700" y="4889500"/>
                  <a:pt x="4330700" y="4914900"/>
                </a:cubicBezTo>
                <a:lnTo>
                  <a:pt x="35052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0" name="Freeform 2300"/>
          <p:cNvSpPr/>
          <p:nvPr/>
        </p:nvSpPr>
        <p:spPr>
          <a:xfrm rot="0" flipH="0" flipV="0">
            <a:off x="3827030" y="606716"/>
            <a:ext cx="54586" cy="65393"/>
          </a:xfrm>
          <a:custGeom>
            <a:pathLst>
              <a:path w="5003800" h="5994400">
                <a:moveTo>
                  <a:pt x="4876800" y="3073400"/>
                </a:moveTo>
                <a:cubicBezTo>
                  <a:pt x="4927600" y="2857500"/>
                  <a:pt x="5003800" y="2362200"/>
                  <a:pt x="5003800" y="1955800"/>
                </a:cubicBezTo>
                <a:cubicBezTo>
                  <a:pt x="5003800" y="1727200"/>
                  <a:pt x="5003800" y="1066800"/>
                  <a:pt x="4597400" y="558800"/>
                </a:cubicBezTo>
                <a:cubicBezTo>
                  <a:pt x="4356100" y="266700"/>
                  <a:pt x="3898900" y="0"/>
                  <a:pt x="3251200" y="0"/>
                </a:cubicBezTo>
                <a:cubicBezTo>
                  <a:pt x="1612900" y="0"/>
                  <a:pt x="0" y="1828800"/>
                  <a:pt x="0" y="3683000"/>
                </a:cubicBezTo>
                <a:cubicBezTo>
                  <a:pt x="0" y="4991100"/>
                  <a:pt x="838200" y="5994400"/>
                  <a:pt x="2184400" y="5994400"/>
                </a:cubicBezTo>
                <a:cubicBezTo>
                  <a:pt x="3035300" y="5994400"/>
                  <a:pt x="3848100" y="5651500"/>
                  <a:pt x="4343400" y="5334000"/>
                </a:cubicBezTo>
                <a:cubicBezTo>
                  <a:pt x="4368800" y="5168900"/>
                  <a:pt x="4406900" y="4699000"/>
                  <a:pt x="4432300" y="4508500"/>
                </a:cubicBezTo>
                <a:cubicBezTo>
                  <a:pt x="3975100" y="4838700"/>
                  <a:pt x="3187700" y="5219700"/>
                  <a:pt x="2349500" y="5219700"/>
                </a:cubicBezTo>
                <a:cubicBezTo>
                  <a:pt x="1498600" y="5219700"/>
                  <a:pt x="901700" y="4572000"/>
                  <a:pt x="901700" y="3543300"/>
                </a:cubicBezTo>
                <a:cubicBezTo>
                  <a:pt x="901700" y="3378200"/>
                  <a:pt x="901700" y="3238500"/>
                  <a:pt x="939800" y="3073400"/>
                </a:cubicBezTo>
                <a:close/>
                <a:moveTo>
                  <a:pt x="1155700" y="2374900"/>
                </a:moveTo>
                <a:cubicBezTo>
                  <a:pt x="1600200" y="1358900"/>
                  <a:pt x="2400300" y="774700"/>
                  <a:pt x="3098800" y="774700"/>
                </a:cubicBezTo>
                <a:cubicBezTo>
                  <a:pt x="4305300" y="774700"/>
                  <a:pt x="4305300" y="1968500"/>
                  <a:pt x="43053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1" name="Freeform 2301"/>
          <p:cNvSpPr/>
          <p:nvPr/>
        </p:nvSpPr>
        <p:spPr>
          <a:xfrm rot="0" flipH="0" flipV="0">
            <a:off x="3929055" y="606716"/>
            <a:ext cx="55141" cy="65393"/>
          </a:xfrm>
          <a:custGeom>
            <a:pathLst>
              <a:path w="5054600" h="5994400">
                <a:moveTo>
                  <a:pt x="5054600" y="406400"/>
                </a:moveTo>
                <a:cubicBezTo>
                  <a:pt x="4483100" y="127000"/>
                  <a:pt x="4025900" y="0"/>
                  <a:pt x="3302000" y="0"/>
                </a:cubicBezTo>
                <a:cubicBezTo>
                  <a:pt x="2832100" y="0"/>
                  <a:pt x="2159000" y="50800"/>
                  <a:pt x="1562100" y="508000"/>
                </a:cubicBezTo>
                <a:cubicBezTo>
                  <a:pt x="1028700" y="914400"/>
                  <a:pt x="812800" y="1600200"/>
                  <a:pt x="812800" y="1968500"/>
                </a:cubicBezTo>
                <a:cubicBezTo>
                  <a:pt x="812800" y="2349500"/>
                  <a:pt x="977900" y="2641600"/>
                  <a:pt x="1231900" y="2882900"/>
                </a:cubicBezTo>
                <a:cubicBezTo>
                  <a:pt x="1549400" y="3200400"/>
                  <a:pt x="1866900" y="3263900"/>
                  <a:pt x="2628900" y="3416300"/>
                </a:cubicBezTo>
                <a:cubicBezTo>
                  <a:pt x="2971800" y="3492500"/>
                  <a:pt x="3556000" y="3619500"/>
                  <a:pt x="3556000" y="4178300"/>
                </a:cubicBezTo>
                <a:cubicBezTo>
                  <a:pt x="3556000" y="4191000"/>
                  <a:pt x="3556000" y="5194300"/>
                  <a:pt x="2159000" y="5194300"/>
                </a:cubicBezTo>
                <a:cubicBezTo>
                  <a:pt x="1701800" y="5194300"/>
                  <a:pt x="965200" y="5092700"/>
                  <a:pt x="330200" y="4572000"/>
                </a:cubicBezTo>
                <a:lnTo>
                  <a:pt x="50800" y="5257800"/>
                </a:lnTo>
                <a:cubicBezTo>
                  <a:pt x="38100" y="5295900"/>
                  <a:pt x="0" y="5372100"/>
                  <a:pt x="0" y="5422900"/>
                </a:cubicBezTo>
                <a:cubicBezTo>
                  <a:pt x="0" y="5461000"/>
                  <a:pt x="787400" y="5994400"/>
                  <a:pt x="2006600" y="5994400"/>
                </a:cubicBezTo>
                <a:cubicBezTo>
                  <a:pt x="4102100" y="5994400"/>
                  <a:pt x="4495800" y="4419600"/>
                  <a:pt x="4495800" y="3898900"/>
                </a:cubicBezTo>
                <a:cubicBezTo>
                  <a:pt x="4495800" y="3289300"/>
                  <a:pt x="4127500" y="2959100"/>
                  <a:pt x="4013200" y="2857500"/>
                </a:cubicBezTo>
                <a:cubicBezTo>
                  <a:pt x="3657600" y="2578100"/>
                  <a:pt x="3441700" y="2540000"/>
                  <a:pt x="2743200" y="2387600"/>
                </a:cubicBezTo>
                <a:cubicBezTo>
                  <a:pt x="2235200" y="2286000"/>
                  <a:pt x="1765300" y="2184400"/>
                  <a:pt x="1765300" y="1676400"/>
                </a:cubicBezTo>
                <a:cubicBezTo>
                  <a:pt x="1765300" y="1651000"/>
                  <a:pt x="1765300" y="749300"/>
                  <a:pt x="3035300" y="749300"/>
                </a:cubicBezTo>
                <a:cubicBezTo>
                  <a:pt x="3721100" y="749300"/>
                  <a:pt x="4216400" y="901700"/>
                  <a:pt x="4724400" y="1231900"/>
                </a:cubicBezTo>
                <a:lnTo>
                  <a:pt x="4737100" y="12319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2" name="Freeform 2302"/>
          <p:cNvSpPr/>
          <p:nvPr/>
        </p:nvSpPr>
        <p:spPr>
          <a:xfrm rot="0" flipH="0" flipV="0">
            <a:off x="3986177" y="606716"/>
            <a:ext cx="55418" cy="65393"/>
          </a:xfrm>
          <a:custGeom>
            <a:pathLst>
              <a:path w="5080000" h="5994400">
                <a:moveTo>
                  <a:pt x="5041900" y="2120900"/>
                </a:moveTo>
                <a:cubicBezTo>
                  <a:pt x="5080000" y="1943100"/>
                  <a:pt x="5080000" y="1828800"/>
                  <a:pt x="5080000" y="1663700"/>
                </a:cubicBezTo>
                <a:cubicBezTo>
                  <a:pt x="5080000" y="736600"/>
                  <a:pt x="4470400" y="0"/>
                  <a:pt x="3390900" y="0"/>
                </a:cubicBezTo>
                <a:cubicBezTo>
                  <a:pt x="2476500" y="0"/>
                  <a:pt x="1841500" y="266700"/>
                  <a:pt x="1282700" y="546100"/>
                </a:cubicBezTo>
                <a:cubicBezTo>
                  <a:pt x="1244600" y="914400"/>
                  <a:pt x="1193800" y="1333500"/>
                  <a:pt x="1181100" y="1384300"/>
                </a:cubicBezTo>
                <a:cubicBezTo>
                  <a:pt x="1765300" y="1016000"/>
                  <a:pt x="2413000" y="749300"/>
                  <a:pt x="3225800" y="749300"/>
                </a:cubicBezTo>
                <a:cubicBezTo>
                  <a:pt x="4013200" y="749300"/>
                  <a:pt x="4089400" y="1536700"/>
                  <a:pt x="4089400" y="1752600"/>
                </a:cubicBezTo>
                <a:cubicBezTo>
                  <a:pt x="4089400" y="1968500"/>
                  <a:pt x="3937000" y="2705100"/>
                  <a:pt x="3898900" y="2730500"/>
                </a:cubicBezTo>
                <a:cubicBezTo>
                  <a:pt x="3860800" y="2743200"/>
                  <a:pt x="3644900" y="2755900"/>
                  <a:pt x="3594100" y="2755900"/>
                </a:cubicBezTo>
                <a:cubicBezTo>
                  <a:pt x="2667000" y="2794000"/>
                  <a:pt x="0" y="3048000"/>
                  <a:pt x="0" y="4775200"/>
                </a:cubicBezTo>
                <a:cubicBezTo>
                  <a:pt x="0" y="4978400"/>
                  <a:pt x="50800" y="5994400"/>
                  <a:pt x="1155700" y="5994400"/>
                </a:cubicBezTo>
                <a:cubicBezTo>
                  <a:pt x="1485900" y="5994400"/>
                  <a:pt x="2565400" y="5930900"/>
                  <a:pt x="3378200" y="5410200"/>
                </a:cubicBezTo>
                <a:cubicBezTo>
                  <a:pt x="3352800" y="5524500"/>
                  <a:pt x="3314700" y="5753100"/>
                  <a:pt x="3289300" y="5854700"/>
                </a:cubicBezTo>
                <a:lnTo>
                  <a:pt x="4241800" y="5854700"/>
                </a:lnTo>
                <a:close/>
                <a:moveTo>
                  <a:pt x="3606800" y="4203700"/>
                </a:moveTo>
                <a:cubicBezTo>
                  <a:pt x="3378200" y="5219700"/>
                  <a:pt x="2146300" y="5219700"/>
                  <a:pt x="1968500" y="5219700"/>
                </a:cubicBezTo>
                <a:cubicBezTo>
                  <a:pt x="1333500" y="5219700"/>
                  <a:pt x="939800" y="4940300"/>
                  <a:pt x="939800" y="4533900"/>
                </a:cubicBezTo>
                <a:cubicBezTo>
                  <a:pt x="939800" y="3517900"/>
                  <a:pt x="3187700" y="3416300"/>
                  <a:pt x="3771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3" name="Freeform 2303"/>
          <p:cNvSpPr/>
          <p:nvPr/>
        </p:nvSpPr>
        <p:spPr>
          <a:xfrm rot="0" flipH="0" flipV="0">
            <a:off x="4054978" y="607547"/>
            <a:ext cx="97258" cy="63038"/>
          </a:xfrm>
          <a:custGeom>
            <a:pathLst>
              <a:path w="8915400" h="5778500">
                <a:moveTo>
                  <a:pt x="8839200" y="1917700"/>
                </a:moveTo>
                <a:cubicBezTo>
                  <a:pt x="8890000" y="1689100"/>
                  <a:pt x="8915400" y="1562100"/>
                  <a:pt x="8915400" y="1270000"/>
                </a:cubicBezTo>
                <a:cubicBezTo>
                  <a:pt x="8915400" y="495300"/>
                  <a:pt x="8534400" y="0"/>
                  <a:pt x="7505700" y="0"/>
                </a:cubicBezTo>
                <a:cubicBezTo>
                  <a:pt x="6400800" y="0"/>
                  <a:pt x="5689600" y="736600"/>
                  <a:pt x="5384800" y="1054100"/>
                </a:cubicBezTo>
                <a:cubicBezTo>
                  <a:pt x="5334000" y="546100"/>
                  <a:pt x="5080000" y="0"/>
                  <a:pt x="3987800" y="0"/>
                </a:cubicBezTo>
                <a:cubicBezTo>
                  <a:pt x="2971800" y="0"/>
                  <a:pt x="2222500" y="660400"/>
                  <a:pt x="1943100" y="965200"/>
                </a:cubicBezTo>
                <a:lnTo>
                  <a:pt x="2133600" y="63500"/>
                </a:lnTo>
                <a:lnTo>
                  <a:pt x="121920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1600200" y="2895600"/>
                </a:lnTo>
                <a:cubicBezTo>
                  <a:pt x="1854200" y="1727200"/>
                  <a:pt x="2374900" y="774700"/>
                  <a:pt x="3340100" y="774700"/>
                </a:cubicBezTo>
                <a:cubicBezTo>
                  <a:pt x="3873500" y="774700"/>
                  <a:pt x="4368800" y="939800"/>
                  <a:pt x="4368800" y="1612900"/>
                </a:cubicBezTo>
                <a:cubicBezTo>
                  <a:pt x="4368800" y="1651000"/>
                  <a:pt x="4343400" y="1854200"/>
                  <a:pt x="4343400" y="18796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5118100" y="2895600"/>
                </a:lnTo>
                <a:cubicBezTo>
                  <a:pt x="5372100" y="1727200"/>
                  <a:pt x="5892800" y="774700"/>
                  <a:pt x="6858000" y="774700"/>
                </a:cubicBezTo>
                <a:cubicBezTo>
                  <a:pt x="7391400" y="774700"/>
                  <a:pt x="7886700" y="939800"/>
                  <a:pt x="7886700" y="1612900"/>
                </a:cubicBezTo>
                <a:cubicBezTo>
                  <a:pt x="7886700" y="1651000"/>
                  <a:pt x="7861300" y="1854200"/>
                  <a:pt x="7861300" y="18796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4" name="Freeform 2304"/>
          <p:cNvSpPr/>
          <p:nvPr/>
        </p:nvSpPr>
        <p:spPr>
          <a:xfrm rot="0" flipH="0" flipV="0">
            <a:off x="4164485" y="606716"/>
            <a:ext cx="54586" cy="65393"/>
          </a:xfrm>
          <a:custGeom>
            <a:pathLst>
              <a:path w="5003800" h="5994400">
                <a:moveTo>
                  <a:pt x="4876800" y="3073400"/>
                </a:moveTo>
                <a:cubicBezTo>
                  <a:pt x="4927600" y="2857500"/>
                  <a:pt x="5003800" y="2362200"/>
                  <a:pt x="5003800" y="1955800"/>
                </a:cubicBezTo>
                <a:cubicBezTo>
                  <a:pt x="5003800" y="1727200"/>
                  <a:pt x="5003800" y="1066800"/>
                  <a:pt x="4597400" y="558800"/>
                </a:cubicBezTo>
                <a:cubicBezTo>
                  <a:pt x="4356100" y="266700"/>
                  <a:pt x="3898900" y="0"/>
                  <a:pt x="3251200" y="0"/>
                </a:cubicBezTo>
                <a:cubicBezTo>
                  <a:pt x="1612900" y="0"/>
                  <a:pt x="0" y="1828800"/>
                  <a:pt x="0" y="3683000"/>
                </a:cubicBezTo>
                <a:cubicBezTo>
                  <a:pt x="0" y="4991100"/>
                  <a:pt x="838200" y="5994400"/>
                  <a:pt x="2184400" y="5994400"/>
                </a:cubicBezTo>
                <a:cubicBezTo>
                  <a:pt x="3035300" y="5994400"/>
                  <a:pt x="3848100" y="5651500"/>
                  <a:pt x="4343400" y="5334000"/>
                </a:cubicBezTo>
                <a:cubicBezTo>
                  <a:pt x="4368800" y="5168900"/>
                  <a:pt x="4406900" y="4699000"/>
                  <a:pt x="4432300" y="4508500"/>
                </a:cubicBezTo>
                <a:cubicBezTo>
                  <a:pt x="3975100" y="4838700"/>
                  <a:pt x="3187700" y="5219700"/>
                  <a:pt x="2349500" y="5219700"/>
                </a:cubicBezTo>
                <a:cubicBezTo>
                  <a:pt x="1498600" y="5219700"/>
                  <a:pt x="901700" y="4572000"/>
                  <a:pt x="901700" y="3543300"/>
                </a:cubicBezTo>
                <a:cubicBezTo>
                  <a:pt x="901700" y="3378200"/>
                  <a:pt x="901700" y="3238500"/>
                  <a:pt x="939800" y="3073400"/>
                </a:cubicBezTo>
                <a:close/>
                <a:moveTo>
                  <a:pt x="1155700" y="2374900"/>
                </a:moveTo>
                <a:cubicBezTo>
                  <a:pt x="1600200" y="1358900"/>
                  <a:pt x="2400300" y="774700"/>
                  <a:pt x="3098800" y="774700"/>
                </a:cubicBezTo>
                <a:cubicBezTo>
                  <a:pt x="4305300" y="774700"/>
                  <a:pt x="4305300" y="1968500"/>
                  <a:pt x="43053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5" name="Freeform 2305"/>
          <p:cNvSpPr/>
          <p:nvPr/>
        </p:nvSpPr>
        <p:spPr>
          <a:xfrm rot="0" flipH="0" flipV="0">
            <a:off x="368999" y="778789"/>
            <a:ext cx="55418" cy="65393"/>
          </a:xfrm>
          <a:custGeom>
            <a:pathLst>
              <a:path w="5080000" h="5994400">
                <a:moveTo>
                  <a:pt x="5041900" y="2120900"/>
                </a:moveTo>
                <a:cubicBezTo>
                  <a:pt x="5080000" y="1943100"/>
                  <a:pt x="5080000" y="1828800"/>
                  <a:pt x="5080000" y="1663700"/>
                </a:cubicBezTo>
                <a:cubicBezTo>
                  <a:pt x="5080000" y="736600"/>
                  <a:pt x="4470400" y="0"/>
                  <a:pt x="3390900" y="0"/>
                </a:cubicBezTo>
                <a:cubicBezTo>
                  <a:pt x="2476500" y="0"/>
                  <a:pt x="1841500" y="266700"/>
                  <a:pt x="1282700" y="546100"/>
                </a:cubicBezTo>
                <a:cubicBezTo>
                  <a:pt x="1244600" y="914400"/>
                  <a:pt x="1193800" y="1333500"/>
                  <a:pt x="1181100" y="1384300"/>
                </a:cubicBezTo>
                <a:cubicBezTo>
                  <a:pt x="1765300" y="1016000"/>
                  <a:pt x="2413000" y="749300"/>
                  <a:pt x="3225800" y="749300"/>
                </a:cubicBezTo>
                <a:cubicBezTo>
                  <a:pt x="4013200" y="749300"/>
                  <a:pt x="4089400" y="1536700"/>
                  <a:pt x="4089400" y="1752600"/>
                </a:cubicBezTo>
                <a:cubicBezTo>
                  <a:pt x="4089400" y="1968500"/>
                  <a:pt x="3937000" y="2705100"/>
                  <a:pt x="3898900" y="2730500"/>
                </a:cubicBezTo>
                <a:cubicBezTo>
                  <a:pt x="3860800" y="2743200"/>
                  <a:pt x="3644900" y="2755900"/>
                  <a:pt x="3594100" y="2755900"/>
                </a:cubicBezTo>
                <a:cubicBezTo>
                  <a:pt x="2667000" y="2794000"/>
                  <a:pt x="0" y="3048000"/>
                  <a:pt x="0" y="4775200"/>
                </a:cubicBezTo>
                <a:cubicBezTo>
                  <a:pt x="0" y="4978400"/>
                  <a:pt x="50800" y="5994400"/>
                  <a:pt x="1155700" y="5994400"/>
                </a:cubicBezTo>
                <a:cubicBezTo>
                  <a:pt x="1485900" y="5994400"/>
                  <a:pt x="2565400" y="5930900"/>
                  <a:pt x="3378200" y="5410200"/>
                </a:cubicBezTo>
                <a:cubicBezTo>
                  <a:pt x="3352800" y="5524500"/>
                  <a:pt x="3314700" y="5753100"/>
                  <a:pt x="3289300" y="5854700"/>
                </a:cubicBezTo>
                <a:lnTo>
                  <a:pt x="4241800" y="5854700"/>
                </a:lnTo>
                <a:close/>
                <a:moveTo>
                  <a:pt x="3606800" y="4203700"/>
                </a:moveTo>
                <a:cubicBezTo>
                  <a:pt x="3378200" y="5219700"/>
                  <a:pt x="2146300" y="5219700"/>
                  <a:pt x="1968500" y="5219700"/>
                </a:cubicBezTo>
                <a:cubicBezTo>
                  <a:pt x="1333500" y="5219700"/>
                  <a:pt x="939800" y="4940300"/>
                  <a:pt x="939800" y="4533900"/>
                </a:cubicBezTo>
                <a:cubicBezTo>
                  <a:pt x="939800" y="3517900"/>
                  <a:pt x="3187700" y="3416300"/>
                  <a:pt x="3771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6" name="Freeform 2306"/>
          <p:cNvSpPr/>
          <p:nvPr/>
        </p:nvSpPr>
        <p:spPr>
          <a:xfrm rot="0" flipH="0" flipV="0">
            <a:off x="437246" y="778789"/>
            <a:ext cx="58466" cy="65393"/>
          </a:xfrm>
          <a:custGeom>
            <a:pathLst>
              <a:path w="5359400" h="5994400">
                <a:moveTo>
                  <a:pt x="5359400" y="558800"/>
                </a:moveTo>
                <a:cubicBezTo>
                  <a:pt x="4686300" y="76200"/>
                  <a:pt x="4203700" y="0"/>
                  <a:pt x="3517900" y="0"/>
                </a:cubicBezTo>
                <a:cubicBezTo>
                  <a:pt x="1485900" y="0"/>
                  <a:pt x="0" y="2019300"/>
                  <a:pt x="0" y="3708400"/>
                </a:cubicBezTo>
                <a:cubicBezTo>
                  <a:pt x="0" y="4864100"/>
                  <a:pt x="736600" y="5994400"/>
                  <a:pt x="2197100" y="5994400"/>
                </a:cubicBezTo>
                <a:cubicBezTo>
                  <a:pt x="2870200" y="5994400"/>
                  <a:pt x="3606800" y="5816600"/>
                  <a:pt x="4406900" y="5346700"/>
                </a:cubicBezTo>
                <a:lnTo>
                  <a:pt x="4508500" y="4495800"/>
                </a:lnTo>
                <a:cubicBezTo>
                  <a:pt x="4013200" y="4813300"/>
                  <a:pt x="3302000" y="5181600"/>
                  <a:pt x="2374900" y="5181600"/>
                </a:cubicBezTo>
                <a:cubicBezTo>
                  <a:pt x="1485900" y="5181600"/>
                  <a:pt x="1003300" y="4533900"/>
                  <a:pt x="1003300" y="3632200"/>
                </a:cubicBezTo>
                <a:cubicBezTo>
                  <a:pt x="1003300" y="2527300"/>
                  <a:pt x="1778000" y="812800"/>
                  <a:pt x="3352800" y="812800"/>
                </a:cubicBezTo>
                <a:cubicBezTo>
                  <a:pt x="4114800" y="812800"/>
                  <a:pt x="4457700" y="952500"/>
                  <a:pt x="50292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7" name="Freeform 2307"/>
          <p:cNvSpPr/>
          <p:nvPr/>
        </p:nvSpPr>
        <p:spPr>
          <a:xfrm rot="0" flipH="0" flipV="0">
            <a:off x="498816" y="778789"/>
            <a:ext cx="58466" cy="65393"/>
          </a:xfrm>
          <a:custGeom>
            <a:pathLst>
              <a:path w="5359400" h="5994400">
                <a:moveTo>
                  <a:pt x="5359400" y="558800"/>
                </a:moveTo>
                <a:cubicBezTo>
                  <a:pt x="4686300" y="76200"/>
                  <a:pt x="4203700" y="0"/>
                  <a:pt x="3517900" y="0"/>
                </a:cubicBezTo>
                <a:cubicBezTo>
                  <a:pt x="1485900" y="0"/>
                  <a:pt x="0" y="2019300"/>
                  <a:pt x="0" y="3708400"/>
                </a:cubicBezTo>
                <a:cubicBezTo>
                  <a:pt x="0" y="4864100"/>
                  <a:pt x="736600" y="5994400"/>
                  <a:pt x="2197100" y="5994400"/>
                </a:cubicBezTo>
                <a:cubicBezTo>
                  <a:pt x="2870200" y="5994400"/>
                  <a:pt x="3606800" y="5816600"/>
                  <a:pt x="4406900" y="5346700"/>
                </a:cubicBezTo>
                <a:lnTo>
                  <a:pt x="4508500" y="4495800"/>
                </a:lnTo>
                <a:cubicBezTo>
                  <a:pt x="4013200" y="4813300"/>
                  <a:pt x="3302000" y="5181600"/>
                  <a:pt x="2374900" y="5181600"/>
                </a:cubicBezTo>
                <a:cubicBezTo>
                  <a:pt x="1485900" y="5181600"/>
                  <a:pt x="1003300" y="4533900"/>
                  <a:pt x="1003300" y="3632200"/>
                </a:cubicBezTo>
                <a:cubicBezTo>
                  <a:pt x="1003300" y="2527300"/>
                  <a:pt x="1778000" y="812800"/>
                  <a:pt x="3352800" y="812800"/>
                </a:cubicBezTo>
                <a:cubicBezTo>
                  <a:pt x="4114800" y="812800"/>
                  <a:pt x="4457700" y="952500"/>
                  <a:pt x="50292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8" name="Freeform 2308"/>
          <p:cNvSpPr/>
          <p:nvPr/>
        </p:nvSpPr>
        <p:spPr>
          <a:xfrm rot="0" flipH="0" flipV="0">
            <a:off x="560385" y="778789"/>
            <a:ext cx="54586" cy="65393"/>
          </a:xfrm>
          <a:custGeom>
            <a:pathLst>
              <a:path w="5003800" h="5994400">
                <a:moveTo>
                  <a:pt x="4876800" y="3073400"/>
                </a:moveTo>
                <a:cubicBezTo>
                  <a:pt x="4927600" y="2857500"/>
                  <a:pt x="5003800" y="2362200"/>
                  <a:pt x="5003800" y="1955800"/>
                </a:cubicBezTo>
                <a:cubicBezTo>
                  <a:pt x="5003800" y="1727200"/>
                  <a:pt x="5003800" y="1066800"/>
                  <a:pt x="4597400" y="558800"/>
                </a:cubicBezTo>
                <a:cubicBezTo>
                  <a:pt x="4356100" y="266700"/>
                  <a:pt x="3898900" y="0"/>
                  <a:pt x="3251200" y="0"/>
                </a:cubicBezTo>
                <a:cubicBezTo>
                  <a:pt x="1612900" y="0"/>
                  <a:pt x="0" y="1828800"/>
                  <a:pt x="0" y="3683000"/>
                </a:cubicBezTo>
                <a:cubicBezTo>
                  <a:pt x="0" y="4991100"/>
                  <a:pt x="838200" y="5994400"/>
                  <a:pt x="2184400" y="5994400"/>
                </a:cubicBezTo>
                <a:cubicBezTo>
                  <a:pt x="3035300" y="5994400"/>
                  <a:pt x="3848100" y="5651500"/>
                  <a:pt x="4343400" y="5334000"/>
                </a:cubicBezTo>
                <a:cubicBezTo>
                  <a:pt x="4368800" y="5168900"/>
                  <a:pt x="4406900" y="4699000"/>
                  <a:pt x="4432300" y="4508500"/>
                </a:cubicBezTo>
                <a:cubicBezTo>
                  <a:pt x="3975100" y="4838700"/>
                  <a:pt x="3187700" y="5219700"/>
                  <a:pt x="2349500" y="5219700"/>
                </a:cubicBezTo>
                <a:cubicBezTo>
                  <a:pt x="1498600" y="5219700"/>
                  <a:pt x="901700" y="4572000"/>
                  <a:pt x="901700" y="3543300"/>
                </a:cubicBezTo>
                <a:cubicBezTo>
                  <a:pt x="901700" y="3378200"/>
                  <a:pt x="901700" y="3238500"/>
                  <a:pt x="939800" y="3073400"/>
                </a:cubicBezTo>
                <a:close/>
                <a:moveTo>
                  <a:pt x="1155700" y="2374900"/>
                </a:moveTo>
                <a:cubicBezTo>
                  <a:pt x="1600200" y="1358900"/>
                  <a:pt x="2400300" y="774700"/>
                  <a:pt x="3098800" y="774700"/>
                </a:cubicBezTo>
                <a:cubicBezTo>
                  <a:pt x="4305300" y="774700"/>
                  <a:pt x="4305300" y="1968500"/>
                  <a:pt x="43053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9" name="Freeform 2309"/>
          <p:cNvSpPr/>
          <p:nvPr/>
        </p:nvSpPr>
        <p:spPr>
          <a:xfrm rot="0" flipH="0" flipV="0">
            <a:off x="622509" y="746507"/>
            <a:ext cx="30895" cy="96150"/>
          </a:xfrm>
          <a:custGeom>
            <a:pathLst>
              <a:path w="2832100" h="8813800">
                <a:moveTo>
                  <a:pt x="2832100" y="0"/>
                </a:moveTo>
                <a:lnTo>
                  <a:pt x="187960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0" name="Freeform 2310"/>
          <p:cNvSpPr/>
          <p:nvPr/>
        </p:nvSpPr>
        <p:spPr>
          <a:xfrm rot="0" flipH="0" flipV="0">
            <a:off x="655053" y="778789"/>
            <a:ext cx="54586" cy="65393"/>
          </a:xfrm>
          <a:custGeom>
            <a:pathLst>
              <a:path w="5003800" h="5994400">
                <a:moveTo>
                  <a:pt x="4876800" y="3073400"/>
                </a:moveTo>
                <a:cubicBezTo>
                  <a:pt x="4927600" y="2857500"/>
                  <a:pt x="5003800" y="2362200"/>
                  <a:pt x="5003800" y="1955800"/>
                </a:cubicBezTo>
                <a:cubicBezTo>
                  <a:pt x="5003800" y="1727200"/>
                  <a:pt x="5003800" y="1066800"/>
                  <a:pt x="4597400" y="558800"/>
                </a:cubicBezTo>
                <a:cubicBezTo>
                  <a:pt x="4356100" y="266700"/>
                  <a:pt x="3898900" y="0"/>
                  <a:pt x="3251200" y="0"/>
                </a:cubicBezTo>
                <a:cubicBezTo>
                  <a:pt x="1612900" y="0"/>
                  <a:pt x="0" y="1828800"/>
                  <a:pt x="0" y="3683000"/>
                </a:cubicBezTo>
                <a:cubicBezTo>
                  <a:pt x="0" y="4991100"/>
                  <a:pt x="838200" y="5994400"/>
                  <a:pt x="2184400" y="5994400"/>
                </a:cubicBezTo>
                <a:cubicBezTo>
                  <a:pt x="3035300" y="5994400"/>
                  <a:pt x="3848100" y="5651500"/>
                  <a:pt x="4343400" y="5334000"/>
                </a:cubicBezTo>
                <a:cubicBezTo>
                  <a:pt x="4368800" y="5168900"/>
                  <a:pt x="4406900" y="4699000"/>
                  <a:pt x="4432300" y="4508500"/>
                </a:cubicBezTo>
                <a:cubicBezTo>
                  <a:pt x="3975100" y="4838700"/>
                  <a:pt x="3187700" y="5219700"/>
                  <a:pt x="2349500" y="5219700"/>
                </a:cubicBezTo>
                <a:cubicBezTo>
                  <a:pt x="1498600" y="5219700"/>
                  <a:pt x="901700" y="4572000"/>
                  <a:pt x="901700" y="3543300"/>
                </a:cubicBezTo>
                <a:cubicBezTo>
                  <a:pt x="901700" y="3378200"/>
                  <a:pt x="901700" y="3238500"/>
                  <a:pt x="939800" y="3073400"/>
                </a:cubicBezTo>
                <a:close/>
                <a:moveTo>
                  <a:pt x="1155700" y="2374900"/>
                </a:moveTo>
                <a:cubicBezTo>
                  <a:pt x="1600200" y="1358900"/>
                  <a:pt x="2400300" y="774700"/>
                  <a:pt x="3098800" y="774700"/>
                </a:cubicBezTo>
                <a:cubicBezTo>
                  <a:pt x="4305300" y="774700"/>
                  <a:pt x="4305300" y="1968500"/>
                  <a:pt x="43053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1" name="Freeform 2311"/>
          <p:cNvSpPr/>
          <p:nvPr/>
        </p:nvSpPr>
        <p:spPr>
          <a:xfrm rot="0" flipH="0" flipV="0">
            <a:off x="717315" y="779758"/>
            <a:ext cx="47382" cy="62899"/>
          </a:xfrm>
          <a:custGeom>
            <a:pathLst>
              <a:path w="4343400" h="5765800">
                <a:moveTo>
                  <a:pt x="4343400" y="0"/>
                </a:moveTo>
                <a:cubicBezTo>
                  <a:pt x="2844800" y="0"/>
                  <a:pt x="1905000" y="1143000"/>
                  <a:pt x="1879600" y="1168400"/>
                </a:cubicBezTo>
                <a:lnTo>
                  <a:pt x="1866900" y="1168400"/>
                </a:lnTo>
                <a:lnTo>
                  <a:pt x="2108200" y="50800"/>
                </a:lnTo>
                <a:lnTo>
                  <a:pt x="1219200" y="50800"/>
                </a:lnTo>
                <a:lnTo>
                  <a:pt x="0" y="5765800"/>
                </a:lnTo>
                <a:lnTo>
                  <a:pt x="952500" y="5765800"/>
                </a:lnTo>
                <a:cubicBezTo>
                  <a:pt x="1282700" y="4199732"/>
                  <a:pt x="1536700" y="2977357"/>
                  <a:pt x="1587500" y="2786261"/>
                </a:cubicBezTo>
                <a:cubicBezTo>
                  <a:pt x="1816100" y="1958579"/>
                  <a:pt x="2755900" y="863600"/>
                  <a:pt x="4152900" y="863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2" name="Freeform 2312"/>
          <p:cNvSpPr/>
          <p:nvPr/>
        </p:nvSpPr>
        <p:spPr>
          <a:xfrm rot="0" flipH="0" flipV="0">
            <a:off x="762301" y="778789"/>
            <a:ext cx="55418" cy="65393"/>
          </a:xfrm>
          <a:custGeom>
            <a:pathLst>
              <a:path w="5080000" h="5994400">
                <a:moveTo>
                  <a:pt x="5041900" y="2120900"/>
                </a:moveTo>
                <a:cubicBezTo>
                  <a:pt x="5080000" y="1943100"/>
                  <a:pt x="5080000" y="1828800"/>
                  <a:pt x="5080000" y="1663700"/>
                </a:cubicBezTo>
                <a:cubicBezTo>
                  <a:pt x="5080000" y="736600"/>
                  <a:pt x="4470400" y="0"/>
                  <a:pt x="3390900" y="0"/>
                </a:cubicBezTo>
                <a:cubicBezTo>
                  <a:pt x="2476500" y="0"/>
                  <a:pt x="1841500" y="266700"/>
                  <a:pt x="1282700" y="546100"/>
                </a:cubicBezTo>
                <a:cubicBezTo>
                  <a:pt x="1244600" y="914400"/>
                  <a:pt x="1193800" y="1333500"/>
                  <a:pt x="1181100" y="1384300"/>
                </a:cubicBezTo>
                <a:cubicBezTo>
                  <a:pt x="1765300" y="1016000"/>
                  <a:pt x="2413000" y="749300"/>
                  <a:pt x="3225800" y="749300"/>
                </a:cubicBezTo>
                <a:cubicBezTo>
                  <a:pt x="4013200" y="749300"/>
                  <a:pt x="4089400" y="1536700"/>
                  <a:pt x="4089400" y="1752600"/>
                </a:cubicBezTo>
                <a:cubicBezTo>
                  <a:pt x="4089400" y="1968500"/>
                  <a:pt x="3937000" y="2705100"/>
                  <a:pt x="3898900" y="2730500"/>
                </a:cubicBezTo>
                <a:cubicBezTo>
                  <a:pt x="3860800" y="2743200"/>
                  <a:pt x="3644900" y="2755900"/>
                  <a:pt x="3594100" y="2755900"/>
                </a:cubicBezTo>
                <a:cubicBezTo>
                  <a:pt x="2667000" y="2794000"/>
                  <a:pt x="0" y="3048000"/>
                  <a:pt x="0" y="4775200"/>
                </a:cubicBezTo>
                <a:cubicBezTo>
                  <a:pt x="0" y="4978400"/>
                  <a:pt x="50800" y="5994400"/>
                  <a:pt x="1155700" y="5994400"/>
                </a:cubicBezTo>
                <a:cubicBezTo>
                  <a:pt x="1485900" y="5994400"/>
                  <a:pt x="2565400" y="5930900"/>
                  <a:pt x="3378200" y="5410200"/>
                </a:cubicBezTo>
                <a:cubicBezTo>
                  <a:pt x="3352800" y="5524500"/>
                  <a:pt x="3314700" y="5753100"/>
                  <a:pt x="3289300" y="5854700"/>
                </a:cubicBezTo>
                <a:lnTo>
                  <a:pt x="4241800" y="5854700"/>
                </a:lnTo>
                <a:close/>
                <a:moveTo>
                  <a:pt x="3606800" y="4203700"/>
                </a:moveTo>
                <a:cubicBezTo>
                  <a:pt x="3378200" y="5219700"/>
                  <a:pt x="2146300" y="5219700"/>
                  <a:pt x="1968500" y="5219700"/>
                </a:cubicBezTo>
                <a:cubicBezTo>
                  <a:pt x="1333500" y="5219700"/>
                  <a:pt x="939800" y="4940300"/>
                  <a:pt x="939800" y="4533900"/>
                </a:cubicBezTo>
                <a:cubicBezTo>
                  <a:pt x="939800" y="3517900"/>
                  <a:pt x="3187700" y="3416300"/>
                  <a:pt x="3771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3" name="Freeform 2313"/>
          <p:cNvSpPr/>
          <p:nvPr/>
        </p:nvSpPr>
        <p:spPr>
          <a:xfrm rot="0" flipH="0" flipV="0">
            <a:off x="833873" y="763549"/>
            <a:ext cx="42810" cy="80633"/>
          </a:xfrm>
          <a:custGeom>
            <a:pathLst>
              <a:path w="3924300" h="7391400">
                <a:moveTo>
                  <a:pt x="1981200" y="2349500"/>
                </a:moveTo>
                <a:lnTo>
                  <a:pt x="3771900" y="2349500"/>
                </a:lnTo>
                <a:lnTo>
                  <a:pt x="3924300" y="1612900"/>
                </a:lnTo>
                <a:lnTo>
                  <a:pt x="2133600" y="1612900"/>
                </a:lnTo>
                <a:lnTo>
                  <a:pt x="2476500" y="0"/>
                </a:lnTo>
                <a:lnTo>
                  <a:pt x="1600200" y="0"/>
                </a:lnTo>
                <a:lnTo>
                  <a:pt x="1257300" y="1612900"/>
                </a:lnTo>
                <a:lnTo>
                  <a:pt x="152400" y="1612900"/>
                </a:lnTo>
                <a:lnTo>
                  <a:pt x="0" y="2349500"/>
                </a:lnTo>
                <a:lnTo>
                  <a:pt x="1066800" y="2349500"/>
                </a:lnTo>
                <a:cubicBezTo>
                  <a:pt x="901700" y="3073400"/>
                  <a:pt x="266700" y="5930900"/>
                  <a:pt x="266700" y="6413500"/>
                </a:cubicBezTo>
                <a:cubicBezTo>
                  <a:pt x="266700" y="7137400"/>
                  <a:pt x="571500" y="7391400"/>
                  <a:pt x="1054100" y="7391400"/>
                </a:cubicBezTo>
                <a:cubicBezTo>
                  <a:pt x="1727200" y="7391400"/>
                  <a:pt x="2387600" y="7200900"/>
                  <a:pt x="3009900" y="6908800"/>
                </a:cubicBezTo>
                <a:lnTo>
                  <a:pt x="2959100" y="6159500"/>
                </a:lnTo>
                <a:cubicBezTo>
                  <a:pt x="2501900" y="6477000"/>
                  <a:pt x="2057400" y="6578600"/>
                  <a:pt x="1727200" y="6578600"/>
                </a:cubicBezTo>
                <a:cubicBezTo>
                  <a:pt x="1587500" y="6578600"/>
                  <a:pt x="1244600" y="6578600"/>
                  <a:pt x="1244600" y="5981700"/>
                </a:cubicBezTo>
                <a:cubicBezTo>
                  <a:pt x="1244600" y="5854700"/>
                  <a:pt x="1270000" y="5753100"/>
                  <a:pt x="1282700" y="5676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4" name="Freeform 2314"/>
          <p:cNvSpPr/>
          <p:nvPr/>
        </p:nvSpPr>
        <p:spPr>
          <a:xfrm rot="0" flipH="0" flipV="0">
            <a:off x="881131" y="748447"/>
            <a:ext cx="31311" cy="94210"/>
          </a:xfrm>
          <a:custGeom>
            <a:pathLst>
              <a:path w="2870200" h="8636000">
                <a:moveTo>
                  <a:pt x="2870200" y="0"/>
                </a:moveTo>
                <a:lnTo>
                  <a:pt x="1739900" y="0"/>
                </a:lnTo>
                <a:lnTo>
                  <a:pt x="1498600" y="1130300"/>
                </a:lnTo>
                <a:lnTo>
                  <a:pt x="2628900" y="1130300"/>
                </a:lnTo>
                <a:close/>
                <a:moveTo>
                  <a:pt x="0" y="8636000"/>
                </a:moveTo>
                <a:lnTo>
                  <a:pt x="952500" y="8636000"/>
                </a:lnTo>
                <a:lnTo>
                  <a:pt x="2146300" y="2997200"/>
                </a:lnTo>
                <a:lnTo>
                  <a:pt x="1193800" y="2997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5" name="Freeform 2315"/>
          <p:cNvSpPr/>
          <p:nvPr/>
        </p:nvSpPr>
        <p:spPr>
          <a:xfrm rot="0" flipH="0" flipV="0">
            <a:off x="912844" y="778789"/>
            <a:ext cx="62484" cy="65393"/>
          </a:xfrm>
          <a:custGeom>
            <a:pathLst>
              <a:path w="5727700" h="5994400">
                <a:moveTo>
                  <a:pt x="5727700" y="2362200"/>
                </a:moveTo>
                <a:cubicBezTo>
                  <a:pt x="5727700" y="1079500"/>
                  <a:pt x="4876800" y="0"/>
                  <a:pt x="3505200" y="0"/>
                </a:cubicBezTo>
                <a:cubicBezTo>
                  <a:pt x="1689100" y="0"/>
                  <a:pt x="0" y="1892300"/>
                  <a:pt x="0" y="3708400"/>
                </a:cubicBezTo>
                <a:cubicBezTo>
                  <a:pt x="0" y="4991100"/>
                  <a:pt x="889000" y="5994400"/>
                  <a:pt x="2247900" y="5994400"/>
                </a:cubicBezTo>
                <a:cubicBezTo>
                  <a:pt x="3962400" y="5994400"/>
                  <a:pt x="5727700" y="4318000"/>
                  <a:pt x="5727700" y="2362200"/>
                </a:cubicBezTo>
                <a:close/>
                <a:moveTo>
                  <a:pt x="2413000" y="5181600"/>
                </a:moveTo>
                <a:cubicBezTo>
                  <a:pt x="1816100" y="5181600"/>
                  <a:pt x="1016000" y="4838700"/>
                  <a:pt x="1016000" y="3606800"/>
                </a:cubicBezTo>
                <a:cubicBezTo>
                  <a:pt x="1016000" y="2108200"/>
                  <a:pt x="2032000" y="774700"/>
                  <a:pt x="3340100" y="774700"/>
                </a:cubicBezTo>
                <a:cubicBezTo>
                  <a:pt x="4191000" y="774700"/>
                  <a:pt x="4762500" y="1358900"/>
                  <a:pt x="4762500" y="2298700"/>
                </a:cubicBezTo>
                <a:cubicBezTo>
                  <a:pt x="4762500" y="3568700"/>
                  <a:pt x="3860800" y="5181600"/>
                  <a:pt x="24130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6" name="Freeform 2316"/>
          <p:cNvSpPr/>
          <p:nvPr/>
        </p:nvSpPr>
        <p:spPr>
          <a:xfrm rot="0" flipH="0" flipV="0">
            <a:off x="983502" y="779620"/>
            <a:ext cx="58743" cy="63038"/>
          </a:xfrm>
          <a:custGeom>
            <a:pathLst>
              <a:path w="5384800" h="5778500">
                <a:moveTo>
                  <a:pt x="5308600" y="1917700"/>
                </a:moveTo>
                <a:cubicBezTo>
                  <a:pt x="5384800" y="1562100"/>
                  <a:pt x="5384800" y="1460500"/>
                  <a:pt x="5384800" y="1270000"/>
                </a:cubicBezTo>
                <a:cubicBezTo>
                  <a:pt x="5384800" y="495300"/>
                  <a:pt x="5003800" y="0"/>
                  <a:pt x="3987800" y="0"/>
                </a:cubicBezTo>
                <a:cubicBezTo>
                  <a:pt x="3200400" y="0"/>
                  <a:pt x="2476500" y="393700"/>
                  <a:pt x="1943100" y="965200"/>
                </a:cubicBezTo>
                <a:lnTo>
                  <a:pt x="2133600" y="63500"/>
                </a:lnTo>
                <a:lnTo>
                  <a:pt x="121920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1600200" y="2895600"/>
                </a:lnTo>
                <a:cubicBezTo>
                  <a:pt x="1905000" y="1498600"/>
                  <a:pt x="2501900" y="774700"/>
                  <a:pt x="3327400" y="774700"/>
                </a:cubicBezTo>
                <a:cubicBezTo>
                  <a:pt x="3924300" y="774700"/>
                  <a:pt x="4356100" y="977900"/>
                  <a:pt x="4356100" y="1612900"/>
                </a:cubicBezTo>
                <a:cubicBezTo>
                  <a:pt x="4356100" y="1651000"/>
                  <a:pt x="4330700" y="1854200"/>
                  <a:pt x="4330700" y="1879600"/>
                </a:cubicBezTo>
                <a:lnTo>
                  <a:pt x="35052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7" name="Freeform 2317"/>
          <p:cNvSpPr/>
          <p:nvPr/>
        </p:nvSpPr>
        <p:spPr>
          <a:xfrm rot="0" flipH="0" flipV="0">
            <a:off x="1101224" y="748447"/>
            <a:ext cx="31311" cy="94210"/>
          </a:xfrm>
          <a:custGeom>
            <a:pathLst>
              <a:path w="2870200" h="8636000">
                <a:moveTo>
                  <a:pt x="2870200" y="0"/>
                </a:moveTo>
                <a:lnTo>
                  <a:pt x="1739900" y="0"/>
                </a:lnTo>
                <a:lnTo>
                  <a:pt x="1498600" y="1130300"/>
                </a:lnTo>
                <a:lnTo>
                  <a:pt x="2628900" y="1130300"/>
                </a:lnTo>
                <a:close/>
                <a:moveTo>
                  <a:pt x="0" y="8636000"/>
                </a:moveTo>
                <a:lnTo>
                  <a:pt x="952500" y="8636000"/>
                </a:lnTo>
                <a:lnTo>
                  <a:pt x="2146300" y="2997200"/>
                </a:lnTo>
                <a:lnTo>
                  <a:pt x="1193800" y="2997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8" name="Freeform 2318"/>
          <p:cNvSpPr/>
          <p:nvPr/>
        </p:nvSpPr>
        <p:spPr>
          <a:xfrm rot="0" flipH="0" flipV="0">
            <a:off x="1134322" y="779620"/>
            <a:ext cx="58743" cy="63038"/>
          </a:xfrm>
          <a:custGeom>
            <a:pathLst>
              <a:path w="5384800" h="5778500">
                <a:moveTo>
                  <a:pt x="5308600" y="1917700"/>
                </a:moveTo>
                <a:cubicBezTo>
                  <a:pt x="5384800" y="1562100"/>
                  <a:pt x="5384800" y="1460500"/>
                  <a:pt x="5384800" y="1270000"/>
                </a:cubicBezTo>
                <a:cubicBezTo>
                  <a:pt x="5384800" y="495300"/>
                  <a:pt x="5003800" y="0"/>
                  <a:pt x="3987800" y="0"/>
                </a:cubicBezTo>
                <a:cubicBezTo>
                  <a:pt x="3200400" y="0"/>
                  <a:pt x="2476500" y="393700"/>
                  <a:pt x="1943100" y="965200"/>
                </a:cubicBezTo>
                <a:lnTo>
                  <a:pt x="2133600" y="63500"/>
                </a:lnTo>
                <a:lnTo>
                  <a:pt x="121920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1600200" y="2895600"/>
                </a:lnTo>
                <a:cubicBezTo>
                  <a:pt x="1905000" y="1498600"/>
                  <a:pt x="2501900" y="774700"/>
                  <a:pt x="3327400" y="774700"/>
                </a:cubicBezTo>
                <a:cubicBezTo>
                  <a:pt x="3924300" y="774700"/>
                  <a:pt x="4356100" y="977900"/>
                  <a:pt x="4356100" y="1612900"/>
                </a:cubicBezTo>
                <a:cubicBezTo>
                  <a:pt x="4356100" y="1651000"/>
                  <a:pt x="4330700" y="1854200"/>
                  <a:pt x="4330700" y="1879600"/>
                </a:cubicBezTo>
                <a:lnTo>
                  <a:pt x="35052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9" name="Freeform 2319"/>
          <p:cNvSpPr/>
          <p:nvPr/>
        </p:nvSpPr>
        <p:spPr>
          <a:xfrm rot="0" flipH="0" flipV="0">
            <a:off x="1254954" y="763549"/>
            <a:ext cx="42810" cy="80633"/>
          </a:xfrm>
          <a:custGeom>
            <a:pathLst>
              <a:path w="3924300" h="7391400">
                <a:moveTo>
                  <a:pt x="1981200" y="2349500"/>
                </a:moveTo>
                <a:lnTo>
                  <a:pt x="3771900" y="2349500"/>
                </a:lnTo>
                <a:lnTo>
                  <a:pt x="3924300" y="1612900"/>
                </a:lnTo>
                <a:lnTo>
                  <a:pt x="2133600" y="1612900"/>
                </a:lnTo>
                <a:lnTo>
                  <a:pt x="2476500" y="0"/>
                </a:lnTo>
                <a:lnTo>
                  <a:pt x="1600200" y="0"/>
                </a:lnTo>
                <a:lnTo>
                  <a:pt x="1257300" y="1612900"/>
                </a:lnTo>
                <a:lnTo>
                  <a:pt x="152400" y="1612900"/>
                </a:lnTo>
                <a:lnTo>
                  <a:pt x="0" y="2349500"/>
                </a:lnTo>
                <a:lnTo>
                  <a:pt x="1066800" y="2349500"/>
                </a:lnTo>
                <a:cubicBezTo>
                  <a:pt x="901700" y="3073400"/>
                  <a:pt x="266700" y="5930900"/>
                  <a:pt x="266700" y="6413500"/>
                </a:cubicBezTo>
                <a:cubicBezTo>
                  <a:pt x="266700" y="7137400"/>
                  <a:pt x="571500" y="7391400"/>
                  <a:pt x="1054100" y="7391400"/>
                </a:cubicBezTo>
                <a:cubicBezTo>
                  <a:pt x="1727200" y="7391400"/>
                  <a:pt x="2387600" y="7200900"/>
                  <a:pt x="3009900" y="6908800"/>
                </a:cubicBezTo>
                <a:lnTo>
                  <a:pt x="2959100" y="6159500"/>
                </a:lnTo>
                <a:cubicBezTo>
                  <a:pt x="2501900" y="6477000"/>
                  <a:pt x="2057400" y="6578600"/>
                  <a:pt x="1727200" y="6578600"/>
                </a:cubicBezTo>
                <a:cubicBezTo>
                  <a:pt x="1587500" y="6578600"/>
                  <a:pt x="1244600" y="6578600"/>
                  <a:pt x="1244600" y="5981700"/>
                </a:cubicBezTo>
                <a:cubicBezTo>
                  <a:pt x="1244600" y="5854700"/>
                  <a:pt x="1270000" y="5753100"/>
                  <a:pt x="1282700" y="5676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0" name="Freeform 2320"/>
          <p:cNvSpPr/>
          <p:nvPr/>
        </p:nvSpPr>
        <p:spPr>
          <a:xfrm rot="0" flipH="0" flipV="0">
            <a:off x="1302211" y="746507"/>
            <a:ext cx="58743" cy="96150"/>
          </a:xfrm>
          <a:custGeom>
            <a:pathLst>
              <a:path w="5384800" h="8813800">
                <a:moveTo>
                  <a:pt x="5308600" y="4953000"/>
                </a:moveTo>
                <a:cubicBezTo>
                  <a:pt x="5384800" y="4597400"/>
                  <a:pt x="5384800" y="4495800"/>
                  <a:pt x="5384800" y="4305300"/>
                </a:cubicBezTo>
                <a:cubicBezTo>
                  <a:pt x="5384800" y="3530600"/>
                  <a:pt x="5003800" y="3035300"/>
                  <a:pt x="3987800" y="3035300"/>
                </a:cubicBezTo>
                <a:cubicBezTo>
                  <a:pt x="3022600" y="3035300"/>
                  <a:pt x="2324100" y="3606800"/>
                  <a:pt x="1993900" y="3949700"/>
                </a:cubicBezTo>
                <a:lnTo>
                  <a:pt x="2819400" y="0"/>
                </a:lnTo>
                <a:lnTo>
                  <a:pt x="187960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1600200" y="5930900"/>
                </a:lnTo>
                <a:cubicBezTo>
                  <a:pt x="1905000" y="4533900"/>
                  <a:pt x="2501900" y="3810000"/>
                  <a:pt x="3327400" y="3810000"/>
                </a:cubicBezTo>
                <a:cubicBezTo>
                  <a:pt x="3924300" y="3810000"/>
                  <a:pt x="4356100" y="4013200"/>
                  <a:pt x="4356100" y="4648200"/>
                </a:cubicBezTo>
                <a:cubicBezTo>
                  <a:pt x="4356100" y="4686300"/>
                  <a:pt x="4330700" y="4889500"/>
                  <a:pt x="4330700" y="4914900"/>
                </a:cubicBezTo>
                <a:lnTo>
                  <a:pt x="35052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1" name="Freeform 2321"/>
          <p:cNvSpPr/>
          <p:nvPr/>
        </p:nvSpPr>
        <p:spPr>
          <a:xfrm rot="0" flipH="0" flipV="0">
            <a:off x="1373243" y="778789"/>
            <a:ext cx="54586" cy="65393"/>
          </a:xfrm>
          <a:custGeom>
            <a:pathLst>
              <a:path w="5003800" h="5994400">
                <a:moveTo>
                  <a:pt x="4876800" y="3073400"/>
                </a:moveTo>
                <a:cubicBezTo>
                  <a:pt x="4927600" y="2857500"/>
                  <a:pt x="5003800" y="2362200"/>
                  <a:pt x="5003800" y="1955800"/>
                </a:cubicBezTo>
                <a:cubicBezTo>
                  <a:pt x="5003800" y="1727200"/>
                  <a:pt x="5003800" y="1066800"/>
                  <a:pt x="4597400" y="558800"/>
                </a:cubicBezTo>
                <a:cubicBezTo>
                  <a:pt x="4356100" y="266700"/>
                  <a:pt x="3898900" y="0"/>
                  <a:pt x="3251200" y="0"/>
                </a:cubicBezTo>
                <a:cubicBezTo>
                  <a:pt x="1612900" y="0"/>
                  <a:pt x="0" y="1828800"/>
                  <a:pt x="0" y="3683000"/>
                </a:cubicBezTo>
                <a:cubicBezTo>
                  <a:pt x="0" y="4991100"/>
                  <a:pt x="838200" y="5994400"/>
                  <a:pt x="2184400" y="5994400"/>
                </a:cubicBezTo>
                <a:cubicBezTo>
                  <a:pt x="3035300" y="5994400"/>
                  <a:pt x="3848100" y="5651500"/>
                  <a:pt x="4343400" y="5334000"/>
                </a:cubicBezTo>
                <a:cubicBezTo>
                  <a:pt x="4368800" y="5168900"/>
                  <a:pt x="4406900" y="4699000"/>
                  <a:pt x="4432300" y="4508500"/>
                </a:cubicBezTo>
                <a:cubicBezTo>
                  <a:pt x="3975100" y="4838700"/>
                  <a:pt x="3187700" y="5219700"/>
                  <a:pt x="2349500" y="5219700"/>
                </a:cubicBezTo>
                <a:cubicBezTo>
                  <a:pt x="1498600" y="5219700"/>
                  <a:pt x="901700" y="4572000"/>
                  <a:pt x="901700" y="3543300"/>
                </a:cubicBezTo>
                <a:cubicBezTo>
                  <a:pt x="901700" y="3378200"/>
                  <a:pt x="901700" y="3238500"/>
                  <a:pt x="939800" y="3073400"/>
                </a:cubicBezTo>
                <a:close/>
                <a:moveTo>
                  <a:pt x="1155700" y="2374900"/>
                </a:moveTo>
                <a:cubicBezTo>
                  <a:pt x="1600200" y="1358900"/>
                  <a:pt x="2400300" y="774700"/>
                  <a:pt x="3098800" y="774700"/>
                </a:cubicBezTo>
                <a:cubicBezTo>
                  <a:pt x="4305300" y="774700"/>
                  <a:pt x="4305300" y="1968500"/>
                  <a:pt x="43053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2" name="Freeform 2322"/>
          <p:cNvSpPr/>
          <p:nvPr/>
        </p:nvSpPr>
        <p:spPr>
          <a:xfrm rot="0" flipH="0" flipV="0">
            <a:off x="1471805" y="779620"/>
            <a:ext cx="77585" cy="91578"/>
          </a:xfrm>
          <a:custGeom>
            <a:pathLst>
              <a:path w="7112000" h="8394700">
                <a:moveTo>
                  <a:pt x="2298700" y="4902200"/>
                </a:moveTo>
                <a:cubicBezTo>
                  <a:pt x="2082800" y="4902200"/>
                  <a:pt x="1689100" y="4902200"/>
                  <a:pt x="1689100" y="4394200"/>
                </a:cubicBezTo>
                <a:cubicBezTo>
                  <a:pt x="1689100" y="4165600"/>
                  <a:pt x="1778000" y="3937000"/>
                  <a:pt x="1930400" y="3759200"/>
                </a:cubicBezTo>
                <a:cubicBezTo>
                  <a:pt x="2286000" y="4051300"/>
                  <a:pt x="2667000" y="4140200"/>
                  <a:pt x="3035300" y="4140200"/>
                </a:cubicBezTo>
                <a:cubicBezTo>
                  <a:pt x="4318000" y="4140200"/>
                  <a:pt x="5537200" y="2908300"/>
                  <a:pt x="5537200" y="1638300"/>
                </a:cubicBezTo>
                <a:cubicBezTo>
                  <a:pt x="5537200" y="1270000"/>
                  <a:pt x="5422900" y="952500"/>
                  <a:pt x="5321300" y="774700"/>
                </a:cubicBezTo>
                <a:cubicBezTo>
                  <a:pt x="5334000" y="774700"/>
                  <a:pt x="5372100" y="812800"/>
                  <a:pt x="5384800" y="812800"/>
                </a:cubicBezTo>
                <a:cubicBezTo>
                  <a:pt x="5664200" y="812800"/>
                  <a:pt x="6032500" y="762000"/>
                  <a:pt x="6337300" y="762000"/>
                </a:cubicBezTo>
                <a:cubicBezTo>
                  <a:pt x="6553200" y="762000"/>
                  <a:pt x="6807200" y="787400"/>
                  <a:pt x="7010400" y="787400"/>
                </a:cubicBezTo>
                <a:cubicBezTo>
                  <a:pt x="7061200" y="787400"/>
                  <a:pt x="7073900" y="774700"/>
                  <a:pt x="7086600" y="647700"/>
                </a:cubicBezTo>
                <a:cubicBezTo>
                  <a:pt x="7099300" y="571500"/>
                  <a:pt x="7112000" y="114300"/>
                  <a:pt x="7112000" y="0"/>
                </a:cubicBezTo>
                <a:cubicBezTo>
                  <a:pt x="6210300" y="0"/>
                  <a:pt x="5511800" y="215900"/>
                  <a:pt x="5016500" y="406400"/>
                </a:cubicBezTo>
                <a:cubicBezTo>
                  <a:pt x="4660900" y="88900"/>
                  <a:pt x="4241800" y="0"/>
                  <a:pt x="3898900" y="0"/>
                </a:cubicBezTo>
                <a:cubicBezTo>
                  <a:pt x="2578100" y="0"/>
                  <a:pt x="1384300" y="1257300"/>
                  <a:pt x="1384300" y="2501900"/>
                </a:cubicBezTo>
                <a:cubicBezTo>
                  <a:pt x="1384300" y="2794000"/>
                  <a:pt x="1447800" y="3086100"/>
                  <a:pt x="1587500" y="3340100"/>
                </a:cubicBezTo>
                <a:cubicBezTo>
                  <a:pt x="1016000" y="3949700"/>
                  <a:pt x="952500" y="4508500"/>
                  <a:pt x="952500" y="4737100"/>
                </a:cubicBezTo>
                <a:cubicBezTo>
                  <a:pt x="952500" y="4927600"/>
                  <a:pt x="1003300" y="5207000"/>
                  <a:pt x="1117600" y="5372100"/>
                </a:cubicBezTo>
                <a:cubicBezTo>
                  <a:pt x="355600" y="5765800"/>
                  <a:pt x="0" y="6438900"/>
                  <a:pt x="0" y="6908800"/>
                </a:cubicBezTo>
                <a:cubicBezTo>
                  <a:pt x="0" y="7721600"/>
                  <a:pt x="977900" y="8394700"/>
                  <a:pt x="2476500" y="8394700"/>
                </a:cubicBezTo>
                <a:cubicBezTo>
                  <a:pt x="3873500" y="8394700"/>
                  <a:pt x="5689600" y="7721600"/>
                  <a:pt x="5689600" y="6311900"/>
                </a:cubicBezTo>
                <a:cubicBezTo>
                  <a:pt x="5689600" y="5346700"/>
                  <a:pt x="4914900" y="4902200"/>
                  <a:pt x="3416300" y="4902200"/>
                </a:cubicBezTo>
                <a:close/>
                <a:moveTo>
                  <a:pt x="3175000" y="3416300"/>
                </a:moveTo>
                <a:cubicBezTo>
                  <a:pt x="2692400" y="3416300"/>
                  <a:pt x="2273300" y="3136900"/>
                  <a:pt x="2273300" y="2489200"/>
                </a:cubicBezTo>
                <a:cubicBezTo>
                  <a:pt x="2273300" y="1739900"/>
                  <a:pt x="2755900" y="723900"/>
                  <a:pt x="3746500" y="723900"/>
                </a:cubicBezTo>
                <a:cubicBezTo>
                  <a:pt x="4229100" y="723900"/>
                  <a:pt x="4648200" y="1003300"/>
                  <a:pt x="4648200" y="1651000"/>
                </a:cubicBezTo>
                <a:cubicBezTo>
                  <a:pt x="4648200" y="2413000"/>
                  <a:pt x="4165600" y="3416300"/>
                  <a:pt x="3175000" y="3416300"/>
                </a:cubicBezTo>
                <a:close/>
                <a:moveTo>
                  <a:pt x="3225800" y="5816600"/>
                </a:moveTo>
                <a:cubicBezTo>
                  <a:pt x="4000500" y="5816600"/>
                  <a:pt x="4775200" y="5956300"/>
                  <a:pt x="4775200" y="6565900"/>
                </a:cubicBezTo>
                <a:cubicBezTo>
                  <a:pt x="4775200" y="7200900"/>
                  <a:pt x="3733800" y="7670800"/>
                  <a:pt x="2628900" y="7670800"/>
                </a:cubicBezTo>
                <a:cubicBezTo>
                  <a:pt x="1651000" y="7670800"/>
                  <a:pt x="901700" y="7302500"/>
                  <a:pt x="901700" y="6807200"/>
                </a:cubicBezTo>
                <a:cubicBezTo>
                  <a:pt x="901700" y="6591300"/>
                  <a:pt x="1130300" y="5816600"/>
                  <a:pt x="20828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3" name="Freeform 2323"/>
          <p:cNvSpPr/>
          <p:nvPr/>
        </p:nvSpPr>
        <p:spPr>
          <a:xfrm rot="0" flipH="0" flipV="0">
            <a:off x="1550914" y="779758"/>
            <a:ext cx="47382" cy="62899"/>
          </a:xfrm>
          <a:custGeom>
            <a:pathLst>
              <a:path w="4343400" h="5765800">
                <a:moveTo>
                  <a:pt x="4343400" y="0"/>
                </a:moveTo>
                <a:cubicBezTo>
                  <a:pt x="2844800" y="0"/>
                  <a:pt x="1905000" y="1143000"/>
                  <a:pt x="1879600" y="1168400"/>
                </a:cubicBezTo>
                <a:lnTo>
                  <a:pt x="1866900" y="1168400"/>
                </a:lnTo>
                <a:lnTo>
                  <a:pt x="2108200" y="50800"/>
                </a:lnTo>
                <a:lnTo>
                  <a:pt x="1219200" y="50800"/>
                </a:lnTo>
                <a:lnTo>
                  <a:pt x="0" y="5765800"/>
                </a:lnTo>
                <a:lnTo>
                  <a:pt x="952500" y="5765800"/>
                </a:lnTo>
                <a:cubicBezTo>
                  <a:pt x="1282700" y="4199732"/>
                  <a:pt x="1536700" y="2977357"/>
                  <a:pt x="1587500" y="2786261"/>
                </a:cubicBezTo>
                <a:cubicBezTo>
                  <a:pt x="1816100" y="1958579"/>
                  <a:pt x="2755900" y="863600"/>
                  <a:pt x="4152900" y="863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4" name="Freeform 2324"/>
          <p:cNvSpPr/>
          <p:nvPr/>
        </p:nvSpPr>
        <p:spPr>
          <a:xfrm rot="0" flipH="0" flipV="0">
            <a:off x="1595900" y="778789"/>
            <a:ext cx="55418" cy="65393"/>
          </a:xfrm>
          <a:custGeom>
            <a:pathLst>
              <a:path w="5080000" h="5994400">
                <a:moveTo>
                  <a:pt x="5041900" y="2120900"/>
                </a:moveTo>
                <a:cubicBezTo>
                  <a:pt x="5080000" y="1943100"/>
                  <a:pt x="5080000" y="1828800"/>
                  <a:pt x="5080000" y="1663700"/>
                </a:cubicBezTo>
                <a:cubicBezTo>
                  <a:pt x="5080000" y="736600"/>
                  <a:pt x="4470400" y="0"/>
                  <a:pt x="3390900" y="0"/>
                </a:cubicBezTo>
                <a:cubicBezTo>
                  <a:pt x="2476500" y="0"/>
                  <a:pt x="1841500" y="266700"/>
                  <a:pt x="1282700" y="546100"/>
                </a:cubicBezTo>
                <a:cubicBezTo>
                  <a:pt x="1244600" y="914400"/>
                  <a:pt x="1193800" y="1333500"/>
                  <a:pt x="1181100" y="1384300"/>
                </a:cubicBezTo>
                <a:cubicBezTo>
                  <a:pt x="1765300" y="1016000"/>
                  <a:pt x="2413000" y="749300"/>
                  <a:pt x="3225800" y="749300"/>
                </a:cubicBezTo>
                <a:cubicBezTo>
                  <a:pt x="4013200" y="749300"/>
                  <a:pt x="4089400" y="1536700"/>
                  <a:pt x="4089400" y="1752600"/>
                </a:cubicBezTo>
                <a:cubicBezTo>
                  <a:pt x="4089400" y="1968500"/>
                  <a:pt x="3937000" y="2705100"/>
                  <a:pt x="3898900" y="2730500"/>
                </a:cubicBezTo>
                <a:cubicBezTo>
                  <a:pt x="3860800" y="2743200"/>
                  <a:pt x="3644900" y="2755900"/>
                  <a:pt x="3594100" y="2755900"/>
                </a:cubicBezTo>
                <a:cubicBezTo>
                  <a:pt x="2667000" y="2794000"/>
                  <a:pt x="0" y="3048000"/>
                  <a:pt x="0" y="4775200"/>
                </a:cubicBezTo>
                <a:cubicBezTo>
                  <a:pt x="0" y="4978400"/>
                  <a:pt x="50800" y="5994400"/>
                  <a:pt x="1155700" y="5994400"/>
                </a:cubicBezTo>
                <a:cubicBezTo>
                  <a:pt x="1485900" y="5994400"/>
                  <a:pt x="2565400" y="5930900"/>
                  <a:pt x="3378200" y="5410200"/>
                </a:cubicBezTo>
                <a:cubicBezTo>
                  <a:pt x="3352800" y="5524500"/>
                  <a:pt x="3314700" y="5753100"/>
                  <a:pt x="3289300" y="5854700"/>
                </a:cubicBezTo>
                <a:lnTo>
                  <a:pt x="4241800" y="5854700"/>
                </a:lnTo>
                <a:close/>
                <a:moveTo>
                  <a:pt x="3606800" y="4203700"/>
                </a:moveTo>
                <a:cubicBezTo>
                  <a:pt x="3378200" y="5219700"/>
                  <a:pt x="2146300" y="5219700"/>
                  <a:pt x="1968500" y="5219700"/>
                </a:cubicBezTo>
                <a:cubicBezTo>
                  <a:pt x="1333500" y="5219700"/>
                  <a:pt x="939800" y="4940300"/>
                  <a:pt x="939800" y="4533900"/>
                </a:cubicBezTo>
                <a:cubicBezTo>
                  <a:pt x="939800" y="3517900"/>
                  <a:pt x="3187700" y="3416300"/>
                  <a:pt x="3771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5" name="Freeform 2325"/>
          <p:cNvSpPr/>
          <p:nvPr/>
        </p:nvSpPr>
        <p:spPr>
          <a:xfrm rot="0" flipH="0" flipV="0">
            <a:off x="1668442" y="781144"/>
            <a:ext cx="59851" cy="61514"/>
          </a:xfrm>
          <a:custGeom>
            <a:pathLst>
              <a:path w="5486400" h="5638800">
                <a:moveTo>
                  <a:pt x="5486400" y="0"/>
                </a:moveTo>
                <a:lnTo>
                  <a:pt x="4546600" y="0"/>
                </a:lnTo>
                <a:lnTo>
                  <a:pt x="3060700" y="2514600"/>
                </a:lnTo>
                <a:cubicBezTo>
                  <a:pt x="1879600" y="4521200"/>
                  <a:pt x="1778000" y="4813300"/>
                  <a:pt x="1714500" y="4978400"/>
                </a:cubicBezTo>
                <a:lnTo>
                  <a:pt x="1701800" y="4965700"/>
                </a:lnTo>
                <a:cubicBezTo>
                  <a:pt x="1701800" y="4203700"/>
                  <a:pt x="1460500" y="2755900"/>
                  <a:pt x="1447800" y="2705100"/>
                </a:cubicBezTo>
                <a:lnTo>
                  <a:pt x="990600" y="0"/>
                </a:lnTo>
                <a:lnTo>
                  <a:pt x="0" y="0"/>
                </a:lnTo>
                <a:lnTo>
                  <a:pt x="990600" y="5638800"/>
                </a:lnTo>
                <a:lnTo>
                  <a:pt x="21082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6" name="Freeform 2326"/>
          <p:cNvSpPr/>
          <p:nvPr/>
        </p:nvSpPr>
        <p:spPr>
          <a:xfrm rot="0" flipH="0" flipV="0">
            <a:off x="1728584" y="748447"/>
            <a:ext cx="31311" cy="94210"/>
          </a:xfrm>
          <a:custGeom>
            <a:pathLst>
              <a:path w="2870200" h="8636000">
                <a:moveTo>
                  <a:pt x="2870200" y="0"/>
                </a:moveTo>
                <a:lnTo>
                  <a:pt x="1739900" y="0"/>
                </a:lnTo>
                <a:lnTo>
                  <a:pt x="1498600" y="1130300"/>
                </a:lnTo>
                <a:lnTo>
                  <a:pt x="2628900" y="1130300"/>
                </a:lnTo>
                <a:close/>
                <a:moveTo>
                  <a:pt x="0" y="8636000"/>
                </a:moveTo>
                <a:lnTo>
                  <a:pt x="952500" y="8636000"/>
                </a:lnTo>
                <a:lnTo>
                  <a:pt x="2146300" y="2997200"/>
                </a:lnTo>
                <a:lnTo>
                  <a:pt x="1193800" y="2997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7" name="Freeform 2327"/>
          <p:cNvSpPr/>
          <p:nvPr/>
        </p:nvSpPr>
        <p:spPr>
          <a:xfrm rot="0" flipH="0" flipV="0">
            <a:off x="1764453" y="763549"/>
            <a:ext cx="42810" cy="80633"/>
          </a:xfrm>
          <a:custGeom>
            <a:pathLst>
              <a:path w="3924300" h="7391400">
                <a:moveTo>
                  <a:pt x="1981200" y="2349500"/>
                </a:moveTo>
                <a:lnTo>
                  <a:pt x="3771900" y="2349500"/>
                </a:lnTo>
                <a:lnTo>
                  <a:pt x="3924300" y="1612900"/>
                </a:lnTo>
                <a:lnTo>
                  <a:pt x="2133600" y="1612900"/>
                </a:lnTo>
                <a:lnTo>
                  <a:pt x="2476500" y="0"/>
                </a:lnTo>
                <a:lnTo>
                  <a:pt x="1600200" y="0"/>
                </a:lnTo>
                <a:lnTo>
                  <a:pt x="1257300" y="1612900"/>
                </a:lnTo>
                <a:lnTo>
                  <a:pt x="152400" y="1612900"/>
                </a:lnTo>
                <a:lnTo>
                  <a:pt x="0" y="2349500"/>
                </a:lnTo>
                <a:lnTo>
                  <a:pt x="1066800" y="2349500"/>
                </a:lnTo>
                <a:cubicBezTo>
                  <a:pt x="901700" y="3073400"/>
                  <a:pt x="266700" y="5930900"/>
                  <a:pt x="266700" y="6413500"/>
                </a:cubicBezTo>
                <a:cubicBezTo>
                  <a:pt x="266700" y="7137400"/>
                  <a:pt x="571500" y="7391400"/>
                  <a:pt x="1054100" y="7391400"/>
                </a:cubicBezTo>
                <a:cubicBezTo>
                  <a:pt x="1727200" y="7391400"/>
                  <a:pt x="2387600" y="7200900"/>
                  <a:pt x="3009900" y="6908800"/>
                </a:cubicBezTo>
                <a:lnTo>
                  <a:pt x="2959100" y="6159500"/>
                </a:lnTo>
                <a:cubicBezTo>
                  <a:pt x="2501900" y="6477000"/>
                  <a:pt x="2057400" y="6578600"/>
                  <a:pt x="1727200" y="6578600"/>
                </a:cubicBezTo>
                <a:cubicBezTo>
                  <a:pt x="1587500" y="6578600"/>
                  <a:pt x="1244600" y="6578600"/>
                  <a:pt x="1244600" y="5981700"/>
                </a:cubicBezTo>
                <a:cubicBezTo>
                  <a:pt x="1244600" y="5854700"/>
                  <a:pt x="1270000" y="5753100"/>
                  <a:pt x="1282700" y="5676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8" name="Freeform 2328"/>
          <p:cNvSpPr/>
          <p:nvPr/>
        </p:nvSpPr>
        <p:spPr>
          <a:xfrm rot="0" flipH="0" flipV="0">
            <a:off x="1809494" y="778789"/>
            <a:ext cx="55418" cy="65393"/>
          </a:xfrm>
          <a:custGeom>
            <a:pathLst>
              <a:path w="5080000" h="5994400">
                <a:moveTo>
                  <a:pt x="5041900" y="2120900"/>
                </a:moveTo>
                <a:cubicBezTo>
                  <a:pt x="5080000" y="1943100"/>
                  <a:pt x="5080000" y="1828800"/>
                  <a:pt x="5080000" y="1663700"/>
                </a:cubicBezTo>
                <a:cubicBezTo>
                  <a:pt x="5080000" y="736600"/>
                  <a:pt x="4470400" y="0"/>
                  <a:pt x="3390900" y="0"/>
                </a:cubicBezTo>
                <a:cubicBezTo>
                  <a:pt x="2476500" y="0"/>
                  <a:pt x="1841500" y="266700"/>
                  <a:pt x="1282700" y="546100"/>
                </a:cubicBezTo>
                <a:cubicBezTo>
                  <a:pt x="1244600" y="914400"/>
                  <a:pt x="1193800" y="1333500"/>
                  <a:pt x="1181100" y="1384300"/>
                </a:cubicBezTo>
                <a:cubicBezTo>
                  <a:pt x="1765300" y="1016000"/>
                  <a:pt x="2413000" y="749300"/>
                  <a:pt x="3225800" y="749300"/>
                </a:cubicBezTo>
                <a:cubicBezTo>
                  <a:pt x="4013200" y="749300"/>
                  <a:pt x="4089400" y="1536700"/>
                  <a:pt x="4089400" y="1752600"/>
                </a:cubicBezTo>
                <a:cubicBezTo>
                  <a:pt x="4089400" y="1968500"/>
                  <a:pt x="3937000" y="2705100"/>
                  <a:pt x="3898900" y="2730500"/>
                </a:cubicBezTo>
                <a:cubicBezTo>
                  <a:pt x="3860800" y="2743200"/>
                  <a:pt x="3644900" y="2755900"/>
                  <a:pt x="3594100" y="2755900"/>
                </a:cubicBezTo>
                <a:cubicBezTo>
                  <a:pt x="2667000" y="2794000"/>
                  <a:pt x="0" y="3048000"/>
                  <a:pt x="0" y="4775200"/>
                </a:cubicBezTo>
                <a:cubicBezTo>
                  <a:pt x="0" y="4978400"/>
                  <a:pt x="50800" y="5994400"/>
                  <a:pt x="1155700" y="5994400"/>
                </a:cubicBezTo>
                <a:cubicBezTo>
                  <a:pt x="1485900" y="5994400"/>
                  <a:pt x="2565400" y="5930900"/>
                  <a:pt x="3378200" y="5410200"/>
                </a:cubicBezTo>
                <a:cubicBezTo>
                  <a:pt x="3352800" y="5524500"/>
                  <a:pt x="3314700" y="5753100"/>
                  <a:pt x="3289300" y="5854700"/>
                </a:cubicBezTo>
                <a:lnTo>
                  <a:pt x="4241800" y="5854700"/>
                </a:lnTo>
                <a:close/>
                <a:moveTo>
                  <a:pt x="3606800" y="4203700"/>
                </a:moveTo>
                <a:cubicBezTo>
                  <a:pt x="3378200" y="5219700"/>
                  <a:pt x="2146300" y="5219700"/>
                  <a:pt x="1968500" y="5219700"/>
                </a:cubicBezTo>
                <a:cubicBezTo>
                  <a:pt x="1333500" y="5219700"/>
                  <a:pt x="939800" y="4940300"/>
                  <a:pt x="939800" y="4533900"/>
                </a:cubicBezTo>
                <a:cubicBezTo>
                  <a:pt x="939800" y="3517900"/>
                  <a:pt x="3187700" y="3416300"/>
                  <a:pt x="3771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9" name="Freeform 2329"/>
          <p:cNvSpPr/>
          <p:nvPr/>
        </p:nvSpPr>
        <p:spPr>
          <a:xfrm rot="0" flipH="0" flipV="0">
            <a:off x="1881067" y="763549"/>
            <a:ext cx="42810" cy="80633"/>
          </a:xfrm>
          <a:custGeom>
            <a:pathLst>
              <a:path w="3924300" h="7391400">
                <a:moveTo>
                  <a:pt x="1981200" y="2349500"/>
                </a:moveTo>
                <a:lnTo>
                  <a:pt x="3771900" y="2349500"/>
                </a:lnTo>
                <a:lnTo>
                  <a:pt x="3924300" y="1612900"/>
                </a:lnTo>
                <a:lnTo>
                  <a:pt x="2133600" y="1612900"/>
                </a:lnTo>
                <a:lnTo>
                  <a:pt x="2476500" y="0"/>
                </a:lnTo>
                <a:lnTo>
                  <a:pt x="1600200" y="0"/>
                </a:lnTo>
                <a:lnTo>
                  <a:pt x="1257300" y="1612900"/>
                </a:lnTo>
                <a:lnTo>
                  <a:pt x="152400" y="1612900"/>
                </a:lnTo>
                <a:lnTo>
                  <a:pt x="0" y="2349500"/>
                </a:lnTo>
                <a:lnTo>
                  <a:pt x="1066800" y="2349500"/>
                </a:lnTo>
                <a:cubicBezTo>
                  <a:pt x="901700" y="3073400"/>
                  <a:pt x="266700" y="5930900"/>
                  <a:pt x="266700" y="6413500"/>
                </a:cubicBezTo>
                <a:cubicBezTo>
                  <a:pt x="266700" y="7137400"/>
                  <a:pt x="571500" y="7391400"/>
                  <a:pt x="1054100" y="7391400"/>
                </a:cubicBezTo>
                <a:cubicBezTo>
                  <a:pt x="1727200" y="7391400"/>
                  <a:pt x="2387600" y="7200900"/>
                  <a:pt x="3009900" y="6908800"/>
                </a:cubicBezTo>
                <a:lnTo>
                  <a:pt x="2959100" y="6159500"/>
                </a:lnTo>
                <a:cubicBezTo>
                  <a:pt x="2501900" y="6477000"/>
                  <a:pt x="2057400" y="6578600"/>
                  <a:pt x="1727200" y="6578600"/>
                </a:cubicBezTo>
                <a:cubicBezTo>
                  <a:pt x="1587500" y="6578600"/>
                  <a:pt x="1244600" y="6578600"/>
                  <a:pt x="1244600" y="5981700"/>
                </a:cubicBezTo>
                <a:cubicBezTo>
                  <a:pt x="1244600" y="5854700"/>
                  <a:pt x="1270000" y="5753100"/>
                  <a:pt x="1282700" y="5676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0" name="Freeform 2330"/>
          <p:cNvSpPr/>
          <p:nvPr/>
        </p:nvSpPr>
        <p:spPr>
          <a:xfrm rot="0" flipH="0" flipV="0">
            <a:off x="1928324" y="748447"/>
            <a:ext cx="31311" cy="94210"/>
          </a:xfrm>
          <a:custGeom>
            <a:pathLst>
              <a:path w="2870200" h="8636000">
                <a:moveTo>
                  <a:pt x="2870200" y="0"/>
                </a:moveTo>
                <a:lnTo>
                  <a:pt x="1739900" y="0"/>
                </a:lnTo>
                <a:lnTo>
                  <a:pt x="1498600" y="1130300"/>
                </a:lnTo>
                <a:lnTo>
                  <a:pt x="2628900" y="1130300"/>
                </a:lnTo>
                <a:close/>
                <a:moveTo>
                  <a:pt x="0" y="8636000"/>
                </a:moveTo>
                <a:lnTo>
                  <a:pt x="952500" y="8636000"/>
                </a:lnTo>
                <a:lnTo>
                  <a:pt x="2146300" y="2997200"/>
                </a:lnTo>
                <a:lnTo>
                  <a:pt x="1193800" y="2997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1" name="Freeform 2331"/>
          <p:cNvSpPr/>
          <p:nvPr/>
        </p:nvSpPr>
        <p:spPr>
          <a:xfrm rot="0" flipH="0" flipV="0">
            <a:off x="1960037" y="778789"/>
            <a:ext cx="62484" cy="65393"/>
          </a:xfrm>
          <a:custGeom>
            <a:pathLst>
              <a:path w="5727700" h="5994400">
                <a:moveTo>
                  <a:pt x="5727700" y="2362200"/>
                </a:moveTo>
                <a:cubicBezTo>
                  <a:pt x="5727700" y="1079500"/>
                  <a:pt x="4876800" y="0"/>
                  <a:pt x="3505200" y="0"/>
                </a:cubicBezTo>
                <a:cubicBezTo>
                  <a:pt x="1689100" y="0"/>
                  <a:pt x="0" y="1892300"/>
                  <a:pt x="0" y="3708400"/>
                </a:cubicBezTo>
                <a:cubicBezTo>
                  <a:pt x="0" y="4991100"/>
                  <a:pt x="889000" y="5994400"/>
                  <a:pt x="2247900" y="5994400"/>
                </a:cubicBezTo>
                <a:cubicBezTo>
                  <a:pt x="3962400" y="5994400"/>
                  <a:pt x="5727700" y="4318000"/>
                  <a:pt x="5727700" y="2362200"/>
                </a:cubicBezTo>
                <a:close/>
                <a:moveTo>
                  <a:pt x="2413000" y="5181600"/>
                </a:moveTo>
                <a:cubicBezTo>
                  <a:pt x="1816100" y="5181600"/>
                  <a:pt x="1016000" y="4838700"/>
                  <a:pt x="1016000" y="3606800"/>
                </a:cubicBezTo>
                <a:cubicBezTo>
                  <a:pt x="1016000" y="2108200"/>
                  <a:pt x="2032000" y="774700"/>
                  <a:pt x="3340100" y="774700"/>
                </a:cubicBezTo>
                <a:cubicBezTo>
                  <a:pt x="4191000" y="774700"/>
                  <a:pt x="4762500" y="1358900"/>
                  <a:pt x="4762500" y="2298700"/>
                </a:cubicBezTo>
                <a:cubicBezTo>
                  <a:pt x="4762500" y="3568700"/>
                  <a:pt x="3860800" y="5181600"/>
                  <a:pt x="24130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2" name="Freeform 2332"/>
          <p:cNvSpPr/>
          <p:nvPr/>
        </p:nvSpPr>
        <p:spPr>
          <a:xfrm rot="0" flipH="0" flipV="0">
            <a:off x="2030695" y="779620"/>
            <a:ext cx="58743" cy="63038"/>
          </a:xfrm>
          <a:custGeom>
            <a:pathLst>
              <a:path w="5384800" h="5778500">
                <a:moveTo>
                  <a:pt x="5308600" y="1917700"/>
                </a:moveTo>
                <a:cubicBezTo>
                  <a:pt x="5384800" y="1562100"/>
                  <a:pt x="5384800" y="1460500"/>
                  <a:pt x="5384800" y="1270000"/>
                </a:cubicBezTo>
                <a:cubicBezTo>
                  <a:pt x="5384800" y="495300"/>
                  <a:pt x="5003800" y="0"/>
                  <a:pt x="3987800" y="0"/>
                </a:cubicBezTo>
                <a:cubicBezTo>
                  <a:pt x="3200400" y="0"/>
                  <a:pt x="2476500" y="393700"/>
                  <a:pt x="1943100" y="965200"/>
                </a:cubicBezTo>
                <a:lnTo>
                  <a:pt x="2133600" y="63500"/>
                </a:lnTo>
                <a:lnTo>
                  <a:pt x="121920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1600200" y="2895600"/>
                </a:lnTo>
                <a:cubicBezTo>
                  <a:pt x="1905000" y="1498600"/>
                  <a:pt x="2501900" y="774700"/>
                  <a:pt x="3327400" y="774700"/>
                </a:cubicBezTo>
                <a:cubicBezTo>
                  <a:pt x="3924300" y="774700"/>
                  <a:pt x="4356100" y="977900"/>
                  <a:pt x="4356100" y="1612900"/>
                </a:cubicBezTo>
                <a:cubicBezTo>
                  <a:pt x="4356100" y="1651000"/>
                  <a:pt x="4330700" y="1854200"/>
                  <a:pt x="4330700" y="1879600"/>
                </a:cubicBezTo>
                <a:lnTo>
                  <a:pt x="35052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3" name="Freeform 2333"/>
          <p:cNvSpPr/>
          <p:nvPr/>
        </p:nvSpPr>
        <p:spPr>
          <a:xfrm rot="0" flipH="0" flipV="0">
            <a:off x="2100065" y="778789"/>
            <a:ext cx="55418" cy="65393"/>
          </a:xfrm>
          <a:custGeom>
            <a:pathLst>
              <a:path w="5080000" h="5994400">
                <a:moveTo>
                  <a:pt x="5041900" y="2120900"/>
                </a:moveTo>
                <a:cubicBezTo>
                  <a:pt x="5080000" y="1943100"/>
                  <a:pt x="5080000" y="1828800"/>
                  <a:pt x="5080000" y="1663700"/>
                </a:cubicBezTo>
                <a:cubicBezTo>
                  <a:pt x="5080000" y="736600"/>
                  <a:pt x="4470400" y="0"/>
                  <a:pt x="3390900" y="0"/>
                </a:cubicBezTo>
                <a:cubicBezTo>
                  <a:pt x="2476500" y="0"/>
                  <a:pt x="1841500" y="266700"/>
                  <a:pt x="1282700" y="546100"/>
                </a:cubicBezTo>
                <a:cubicBezTo>
                  <a:pt x="1244600" y="914400"/>
                  <a:pt x="1193800" y="1333500"/>
                  <a:pt x="1181100" y="1384300"/>
                </a:cubicBezTo>
                <a:cubicBezTo>
                  <a:pt x="1765300" y="1016000"/>
                  <a:pt x="2413000" y="749300"/>
                  <a:pt x="3225800" y="749300"/>
                </a:cubicBezTo>
                <a:cubicBezTo>
                  <a:pt x="4013200" y="749300"/>
                  <a:pt x="4089400" y="1536700"/>
                  <a:pt x="4089400" y="1752600"/>
                </a:cubicBezTo>
                <a:cubicBezTo>
                  <a:pt x="4089400" y="1968500"/>
                  <a:pt x="3937000" y="2705100"/>
                  <a:pt x="3898900" y="2730500"/>
                </a:cubicBezTo>
                <a:cubicBezTo>
                  <a:pt x="3860800" y="2743200"/>
                  <a:pt x="3644900" y="2755900"/>
                  <a:pt x="3594100" y="2755900"/>
                </a:cubicBezTo>
                <a:cubicBezTo>
                  <a:pt x="2667000" y="2794000"/>
                  <a:pt x="0" y="3048000"/>
                  <a:pt x="0" y="4775200"/>
                </a:cubicBezTo>
                <a:cubicBezTo>
                  <a:pt x="0" y="4978400"/>
                  <a:pt x="50800" y="5994400"/>
                  <a:pt x="1155700" y="5994400"/>
                </a:cubicBezTo>
                <a:cubicBezTo>
                  <a:pt x="1485900" y="5994400"/>
                  <a:pt x="2565400" y="5930900"/>
                  <a:pt x="3378200" y="5410200"/>
                </a:cubicBezTo>
                <a:cubicBezTo>
                  <a:pt x="3352800" y="5524500"/>
                  <a:pt x="3314700" y="5753100"/>
                  <a:pt x="3289300" y="5854700"/>
                </a:cubicBezTo>
                <a:lnTo>
                  <a:pt x="4241800" y="5854700"/>
                </a:lnTo>
                <a:close/>
                <a:moveTo>
                  <a:pt x="3606800" y="4203700"/>
                </a:moveTo>
                <a:cubicBezTo>
                  <a:pt x="3378200" y="5219700"/>
                  <a:pt x="2146300" y="5219700"/>
                  <a:pt x="1968500" y="5219700"/>
                </a:cubicBezTo>
                <a:cubicBezTo>
                  <a:pt x="1333500" y="5219700"/>
                  <a:pt x="939800" y="4940300"/>
                  <a:pt x="939800" y="4533900"/>
                </a:cubicBezTo>
                <a:cubicBezTo>
                  <a:pt x="939800" y="3517900"/>
                  <a:pt x="3187700" y="3416300"/>
                  <a:pt x="3771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4" name="Freeform 2334"/>
          <p:cNvSpPr/>
          <p:nvPr/>
        </p:nvSpPr>
        <p:spPr>
          <a:xfrm rot="0" flipH="0" flipV="0">
            <a:off x="2168866" y="746507"/>
            <a:ext cx="30895" cy="96150"/>
          </a:xfrm>
          <a:custGeom>
            <a:pathLst>
              <a:path w="2832100" h="8813800">
                <a:moveTo>
                  <a:pt x="2832100" y="0"/>
                </a:moveTo>
                <a:lnTo>
                  <a:pt x="187960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5" name="Freeform 2335"/>
          <p:cNvSpPr/>
          <p:nvPr/>
        </p:nvSpPr>
        <p:spPr>
          <a:xfrm rot="0" flipH="0" flipV="0">
            <a:off x="2250871" y="744983"/>
            <a:ext cx="69688" cy="97674"/>
          </a:xfrm>
          <a:custGeom>
            <a:pathLst>
              <a:path w="6388100" h="8953500">
                <a:moveTo>
                  <a:pt x="6388100" y="127000"/>
                </a:moveTo>
                <a:lnTo>
                  <a:pt x="5334000" y="127000"/>
                </a:lnTo>
                <a:lnTo>
                  <a:pt x="5118100" y="1181100"/>
                </a:lnTo>
                <a:lnTo>
                  <a:pt x="6172200" y="1181100"/>
                </a:lnTo>
                <a:close/>
                <a:moveTo>
                  <a:pt x="3517900" y="8953500"/>
                </a:moveTo>
                <a:lnTo>
                  <a:pt x="4470400" y="8953500"/>
                </a:lnTo>
                <a:lnTo>
                  <a:pt x="5664200" y="3314700"/>
                </a:lnTo>
                <a:lnTo>
                  <a:pt x="4711700" y="3314700"/>
                </a:lnTo>
                <a:close/>
                <a:moveTo>
                  <a:pt x="2451100" y="1752600"/>
                </a:moveTo>
                <a:cubicBezTo>
                  <a:pt x="2641600" y="838200"/>
                  <a:pt x="3238500" y="774700"/>
                  <a:pt x="3429000" y="774700"/>
                </a:cubicBezTo>
                <a:cubicBezTo>
                  <a:pt x="3683000" y="774700"/>
                  <a:pt x="3949700" y="850900"/>
                  <a:pt x="4140200" y="1003300"/>
                </a:cubicBezTo>
                <a:lnTo>
                  <a:pt x="4305300" y="190500"/>
                </a:lnTo>
                <a:cubicBezTo>
                  <a:pt x="4305300" y="63500"/>
                  <a:pt x="3822700" y="0"/>
                  <a:pt x="3594100" y="0"/>
                </a:cubicBezTo>
                <a:cubicBezTo>
                  <a:pt x="2603500" y="0"/>
                  <a:pt x="1714500" y="977900"/>
                  <a:pt x="1473200" y="2057400"/>
                </a:cubicBezTo>
                <a:lnTo>
                  <a:pt x="1193800" y="3314700"/>
                </a:lnTo>
                <a:lnTo>
                  <a:pt x="254000" y="3314700"/>
                </a:lnTo>
                <a:lnTo>
                  <a:pt x="101600" y="4051300"/>
                </a:lnTo>
                <a:lnTo>
                  <a:pt x="1041400" y="4051300"/>
                </a:lnTo>
                <a:lnTo>
                  <a:pt x="0" y="8953500"/>
                </a:lnTo>
                <a:lnTo>
                  <a:pt x="952500" y="8953500"/>
                </a:lnTo>
                <a:lnTo>
                  <a:pt x="1993900" y="4051300"/>
                </a:lnTo>
                <a:lnTo>
                  <a:pt x="3492500" y="4051300"/>
                </a:lnTo>
                <a:lnTo>
                  <a:pt x="3644900" y="3314700"/>
                </a:lnTo>
                <a:lnTo>
                  <a:pt x="2108200" y="33147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6" name="Freeform 2336"/>
          <p:cNvSpPr/>
          <p:nvPr/>
        </p:nvSpPr>
        <p:spPr>
          <a:xfrm rot="0" flipH="0" flipV="0">
            <a:off x="2321820" y="778789"/>
            <a:ext cx="54586" cy="65393"/>
          </a:xfrm>
          <a:custGeom>
            <a:pathLst>
              <a:path w="5003800" h="5994400">
                <a:moveTo>
                  <a:pt x="4876800" y="3073400"/>
                </a:moveTo>
                <a:cubicBezTo>
                  <a:pt x="4927600" y="2857500"/>
                  <a:pt x="5003800" y="2362200"/>
                  <a:pt x="5003800" y="1955800"/>
                </a:cubicBezTo>
                <a:cubicBezTo>
                  <a:pt x="5003800" y="1727200"/>
                  <a:pt x="5003800" y="1066800"/>
                  <a:pt x="4597400" y="558800"/>
                </a:cubicBezTo>
                <a:cubicBezTo>
                  <a:pt x="4356100" y="266700"/>
                  <a:pt x="3898900" y="0"/>
                  <a:pt x="3251200" y="0"/>
                </a:cubicBezTo>
                <a:cubicBezTo>
                  <a:pt x="1612900" y="0"/>
                  <a:pt x="0" y="1828800"/>
                  <a:pt x="0" y="3683000"/>
                </a:cubicBezTo>
                <a:cubicBezTo>
                  <a:pt x="0" y="4991100"/>
                  <a:pt x="838200" y="5994400"/>
                  <a:pt x="2184400" y="5994400"/>
                </a:cubicBezTo>
                <a:cubicBezTo>
                  <a:pt x="3035300" y="5994400"/>
                  <a:pt x="3848100" y="5651500"/>
                  <a:pt x="4343400" y="5334000"/>
                </a:cubicBezTo>
                <a:cubicBezTo>
                  <a:pt x="4368800" y="5168900"/>
                  <a:pt x="4406900" y="4699000"/>
                  <a:pt x="4432300" y="4508500"/>
                </a:cubicBezTo>
                <a:cubicBezTo>
                  <a:pt x="3975100" y="4838700"/>
                  <a:pt x="3187700" y="5219700"/>
                  <a:pt x="2349500" y="5219700"/>
                </a:cubicBezTo>
                <a:cubicBezTo>
                  <a:pt x="1498600" y="5219700"/>
                  <a:pt x="901700" y="4572000"/>
                  <a:pt x="901700" y="3543300"/>
                </a:cubicBezTo>
                <a:cubicBezTo>
                  <a:pt x="901700" y="3378200"/>
                  <a:pt x="901700" y="3238500"/>
                  <a:pt x="939800" y="3073400"/>
                </a:cubicBezTo>
                <a:close/>
                <a:moveTo>
                  <a:pt x="1155700" y="2374900"/>
                </a:moveTo>
                <a:cubicBezTo>
                  <a:pt x="1600200" y="1358900"/>
                  <a:pt x="2400300" y="774700"/>
                  <a:pt x="3098800" y="774700"/>
                </a:cubicBezTo>
                <a:cubicBezTo>
                  <a:pt x="4305300" y="774700"/>
                  <a:pt x="4305300" y="1968500"/>
                  <a:pt x="43053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7" name="Freeform 2337"/>
          <p:cNvSpPr/>
          <p:nvPr/>
        </p:nvSpPr>
        <p:spPr>
          <a:xfrm rot="0" flipH="0" flipV="0">
            <a:off x="2383944" y="746507"/>
            <a:ext cx="30895" cy="96150"/>
          </a:xfrm>
          <a:custGeom>
            <a:pathLst>
              <a:path w="2832100" h="8813800">
                <a:moveTo>
                  <a:pt x="2832100" y="0"/>
                </a:moveTo>
                <a:lnTo>
                  <a:pt x="187960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8" name="Freeform 2338"/>
          <p:cNvSpPr/>
          <p:nvPr/>
        </p:nvSpPr>
        <p:spPr>
          <a:xfrm rot="0" flipH="0" flipV="0">
            <a:off x="2416349" y="746507"/>
            <a:ext cx="70104" cy="97674"/>
          </a:xfrm>
          <a:custGeom>
            <a:pathLst>
              <a:path w="6426200" h="8953500">
                <a:moveTo>
                  <a:pt x="6426200" y="0"/>
                </a:moveTo>
                <a:lnTo>
                  <a:pt x="5473700" y="0"/>
                </a:lnTo>
                <a:lnTo>
                  <a:pt x="4673600" y="3733800"/>
                </a:lnTo>
                <a:cubicBezTo>
                  <a:pt x="4203700" y="3238500"/>
                  <a:pt x="3543300" y="3035300"/>
                  <a:pt x="2971800" y="3035300"/>
                </a:cubicBezTo>
                <a:cubicBezTo>
                  <a:pt x="1447800" y="3035300"/>
                  <a:pt x="0" y="4914900"/>
                  <a:pt x="0" y="6832600"/>
                </a:cubicBezTo>
                <a:cubicBezTo>
                  <a:pt x="0" y="8013700"/>
                  <a:pt x="609600" y="8953500"/>
                  <a:pt x="1651000" y="8953500"/>
                </a:cubicBezTo>
                <a:cubicBezTo>
                  <a:pt x="2032000" y="8953500"/>
                  <a:pt x="2819400" y="8864600"/>
                  <a:pt x="3695700" y="8153400"/>
                </a:cubicBezTo>
                <a:lnTo>
                  <a:pt x="3556000" y="8813800"/>
                </a:lnTo>
                <a:lnTo>
                  <a:pt x="4546600" y="8813800"/>
                </a:lnTo>
                <a:close/>
                <a:moveTo>
                  <a:pt x="3924300" y="7112000"/>
                </a:moveTo>
                <a:cubicBezTo>
                  <a:pt x="3860800" y="7442200"/>
                  <a:pt x="3162300" y="8178800"/>
                  <a:pt x="2336800" y="8178800"/>
                </a:cubicBezTo>
                <a:cubicBezTo>
                  <a:pt x="1816100" y="8178800"/>
                  <a:pt x="1003300" y="7899400"/>
                  <a:pt x="1003300" y="6680200"/>
                </a:cubicBezTo>
                <a:cubicBezTo>
                  <a:pt x="1003300" y="5181600"/>
                  <a:pt x="2019300" y="3810000"/>
                  <a:pt x="3390900" y="3810000"/>
                </a:cubicBezTo>
                <a:cubicBezTo>
                  <a:pt x="4229100" y="3810000"/>
                  <a:pt x="4457700" y="4495800"/>
                  <a:pt x="4457700" y="4521200"/>
                </a:cubicBezTo>
                <a:cubicBezTo>
                  <a:pt x="4457700" y="4546600"/>
                  <a:pt x="4457700" y="4584700"/>
                  <a:pt x="4432300" y="4686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9" name="Freeform 2339"/>
          <p:cNvSpPr/>
          <p:nvPr/>
        </p:nvSpPr>
        <p:spPr>
          <a:xfrm rot="0" flipH="0" flipV="0">
            <a:off x="2487243" y="831159"/>
            <a:ext cx="17595" cy="28817"/>
          </a:xfrm>
          <a:custGeom>
            <a:pathLst>
              <a:path w="1612900" h="2641600">
                <a:moveTo>
                  <a:pt x="1612900" y="0"/>
                </a:moveTo>
                <a:lnTo>
                  <a:pt x="558800" y="0"/>
                </a:lnTo>
                <a:lnTo>
                  <a:pt x="330200" y="1054100"/>
                </a:lnTo>
                <a:lnTo>
                  <a:pt x="647700" y="1054100"/>
                </a:lnTo>
                <a:lnTo>
                  <a:pt x="0" y="2641600"/>
                </a:lnTo>
                <a:lnTo>
                  <a:pt x="520700" y="2641600"/>
                </a:lnTo>
                <a:cubicBezTo>
                  <a:pt x="698500" y="2286000"/>
                  <a:pt x="1231900" y="1333500"/>
                  <a:pt x="1346200" y="1117600"/>
                </a:cubicBezTo>
                <a:cubicBezTo>
                  <a:pt x="1384300" y="1054100"/>
                  <a:pt x="1384300" y="1028700"/>
                  <a:pt x="1473200" y="6477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0" name="Freeform 2340"/>
          <p:cNvSpPr/>
          <p:nvPr/>
        </p:nvSpPr>
        <p:spPr>
          <a:xfrm rot="0" flipH="0" flipV="0">
            <a:off x="2573529" y="779758"/>
            <a:ext cx="47382" cy="62899"/>
          </a:xfrm>
          <a:custGeom>
            <a:pathLst>
              <a:path w="4343400" h="5765800">
                <a:moveTo>
                  <a:pt x="4343400" y="0"/>
                </a:moveTo>
                <a:cubicBezTo>
                  <a:pt x="2844800" y="0"/>
                  <a:pt x="1905000" y="1143000"/>
                  <a:pt x="1879600" y="1168400"/>
                </a:cubicBezTo>
                <a:lnTo>
                  <a:pt x="1866900" y="1168400"/>
                </a:lnTo>
                <a:lnTo>
                  <a:pt x="2108200" y="50800"/>
                </a:lnTo>
                <a:lnTo>
                  <a:pt x="1219200" y="50800"/>
                </a:lnTo>
                <a:lnTo>
                  <a:pt x="0" y="5765800"/>
                </a:lnTo>
                <a:lnTo>
                  <a:pt x="952500" y="5765800"/>
                </a:lnTo>
                <a:cubicBezTo>
                  <a:pt x="1282700" y="4199732"/>
                  <a:pt x="1536700" y="2977357"/>
                  <a:pt x="1587500" y="2786261"/>
                </a:cubicBezTo>
                <a:cubicBezTo>
                  <a:pt x="1816100" y="1958579"/>
                  <a:pt x="2755900" y="863600"/>
                  <a:pt x="4152900" y="863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1" name="Freeform 2341"/>
          <p:cNvSpPr/>
          <p:nvPr/>
        </p:nvSpPr>
        <p:spPr>
          <a:xfrm rot="0" flipH="0" flipV="0">
            <a:off x="2620038" y="778789"/>
            <a:ext cx="54586" cy="65393"/>
          </a:xfrm>
          <a:custGeom>
            <a:pathLst>
              <a:path w="5003800" h="5994400">
                <a:moveTo>
                  <a:pt x="4876800" y="3073400"/>
                </a:moveTo>
                <a:cubicBezTo>
                  <a:pt x="4927600" y="2857500"/>
                  <a:pt x="5003800" y="2362200"/>
                  <a:pt x="5003800" y="1955800"/>
                </a:cubicBezTo>
                <a:cubicBezTo>
                  <a:pt x="5003800" y="1727200"/>
                  <a:pt x="5003800" y="1066800"/>
                  <a:pt x="4597400" y="558800"/>
                </a:cubicBezTo>
                <a:cubicBezTo>
                  <a:pt x="4356100" y="266700"/>
                  <a:pt x="3898900" y="0"/>
                  <a:pt x="3251200" y="0"/>
                </a:cubicBezTo>
                <a:cubicBezTo>
                  <a:pt x="1612900" y="0"/>
                  <a:pt x="0" y="1828800"/>
                  <a:pt x="0" y="3683000"/>
                </a:cubicBezTo>
                <a:cubicBezTo>
                  <a:pt x="0" y="4991100"/>
                  <a:pt x="838200" y="5994400"/>
                  <a:pt x="2184400" y="5994400"/>
                </a:cubicBezTo>
                <a:cubicBezTo>
                  <a:pt x="3035300" y="5994400"/>
                  <a:pt x="3848100" y="5651500"/>
                  <a:pt x="4343400" y="5334000"/>
                </a:cubicBezTo>
                <a:cubicBezTo>
                  <a:pt x="4368800" y="5168900"/>
                  <a:pt x="4406900" y="4699000"/>
                  <a:pt x="4432300" y="4508500"/>
                </a:cubicBezTo>
                <a:cubicBezTo>
                  <a:pt x="3975100" y="4838700"/>
                  <a:pt x="3187700" y="5219700"/>
                  <a:pt x="2349500" y="5219700"/>
                </a:cubicBezTo>
                <a:cubicBezTo>
                  <a:pt x="1498600" y="5219700"/>
                  <a:pt x="901700" y="4572000"/>
                  <a:pt x="901700" y="3543300"/>
                </a:cubicBezTo>
                <a:cubicBezTo>
                  <a:pt x="901700" y="3378200"/>
                  <a:pt x="901700" y="3238500"/>
                  <a:pt x="939800" y="3073400"/>
                </a:cubicBezTo>
                <a:close/>
                <a:moveTo>
                  <a:pt x="1155700" y="2374900"/>
                </a:moveTo>
                <a:cubicBezTo>
                  <a:pt x="1600200" y="1358900"/>
                  <a:pt x="2400300" y="774700"/>
                  <a:pt x="3098800" y="774700"/>
                </a:cubicBezTo>
                <a:cubicBezTo>
                  <a:pt x="4305300" y="774700"/>
                  <a:pt x="4305300" y="1968500"/>
                  <a:pt x="43053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2" name="Freeform 2342"/>
          <p:cNvSpPr/>
          <p:nvPr/>
        </p:nvSpPr>
        <p:spPr>
          <a:xfrm rot="0" flipH="0" flipV="0">
            <a:off x="2672602" y="779620"/>
            <a:ext cx="77585" cy="91578"/>
          </a:xfrm>
          <a:custGeom>
            <a:pathLst>
              <a:path w="7112000" h="8394700">
                <a:moveTo>
                  <a:pt x="2298700" y="4902200"/>
                </a:moveTo>
                <a:cubicBezTo>
                  <a:pt x="2082800" y="4902200"/>
                  <a:pt x="1689100" y="4902200"/>
                  <a:pt x="1689100" y="4394200"/>
                </a:cubicBezTo>
                <a:cubicBezTo>
                  <a:pt x="1689100" y="4165600"/>
                  <a:pt x="1778000" y="3937000"/>
                  <a:pt x="1930400" y="3759200"/>
                </a:cubicBezTo>
                <a:cubicBezTo>
                  <a:pt x="2286000" y="4051300"/>
                  <a:pt x="2667000" y="4140200"/>
                  <a:pt x="3035300" y="4140200"/>
                </a:cubicBezTo>
                <a:cubicBezTo>
                  <a:pt x="4318000" y="4140200"/>
                  <a:pt x="5537200" y="2908300"/>
                  <a:pt x="5537200" y="1638300"/>
                </a:cubicBezTo>
                <a:cubicBezTo>
                  <a:pt x="5537200" y="1270000"/>
                  <a:pt x="5422900" y="952500"/>
                  <a:pt x="5321300" y="774700"/>
                </a:cubicBezTo>
                <a:cubicBezTo>
                  <a:pt x="5334000" y="774700"/>
                  <a:pt x="5372100" y="812800"/>
                  <a:pt x="5384800" y="812800"/>
                </a:cubicBezTo>
                <a:cubicBezTo>
                  <a:pt x="5664200" y="812800"/>
                  <a:pt x="6032500" y="762000"/>
                  <a:pt x="6337300" y="762000"/>
                </a:cubicBezTo>
                <a:cubicBezTo>
                  <a:pt x="6553200" y="762000"/>
                  <a:pt x="6807200" y="787400"/>
                  <a:pt x="7010400" y="787400"/>
                </a:cubicBezTo>
                <a:cubicBezTo>
                  <a:pt x="7061200" y="787400"/>
                  <a:pt x="7073900" y="774700"/>
                  <a:pt x="7086600" y="647700"/>
                </a:cubicBezTo>
                <a:cubicBezTo>
                  <a:pt x="7099300" y="571500"/>
                  <a:pt x="7112000" y="114300"/>
                  <a:pt x="7112000" y="0"/>
                </a:cubicBezTo>
                <a:cubicBezTo>
                  <a:pt x="6210300" y="0"/>
                  <a:pt x="5511800" y="215900"/>
                  <a:pt x="5016500" y="406400"/>
                </a:cubicBezTo>
                <a:cubicBezTo>
                  <a:pt x="4660900" y="88900"/>
                  <a:pt x="4241800" y="0"/>
                  <a:pt x="3898900" y="0"/>
                </a:cubicBezTo>
                <a:cubicBezTo>
                  <a:pt x="2578100" y="0"/>
                  <a:pt x="1384300" y="1257300"/>
                  <a:pt x="1384300" y="2501900"/>
                </a:cubicBezTo>
                <a:cubicBezTo>
                  <a:pt x="1384300" y="2794000"/>
                  <a:pt x="1447800" y="3086100"/>
                  <a:pt x="1587500" y="3340100"/>
                </a:cubicBezTo>
                <a:cubicBezTo>
                  <a:pt x="1016000" y="3949700"/>
                  <a:pt x="952500" y="4508500"/>
                  <a:pt x="952500" y="4737100"/>
                </a:cubicBezTo>
                <a:cubicBezTo>
                  <a:pt x="952500" y="4927600"/>
                  <a:pt x="1003300" y="5207000"/>
                  <a:pt x="1117600" y="5372100"/>
                </a:cubicBezTo>
                <a:cubicBezTo>
                  <a:pt x="355600" y="5765800"/>
                  <a:pt x="0" y="6438900"/>
                  <a:pt x="0" y="6908800"/>
                </a:cubicBezTo>
                <a:cubicBezTo>
                  <a:pt x="0" y="7721600"/>
                  <a:pt x="977900" y="8394700"/>
                  <a:pt x="2476500" y="8394700"/>
                </a:cubicBezTo>
                <a:cubicBezTo>
                  <a:pt x="3873500" y="8394700"/>
                  <a:pt x="5689600" y="7721600"/>
                  <a:pt x="5689600" y="6311900"/>
                </a:cubicBezTo>
                <a:cubicBezTo>
                  <a:pt x="5689600" y="5346700"/>
                  <a:pt x="4914900" y="4902200"/>
                  <a:pt x="3416300" y="4902200"/>
                </a:cubicBezTo>
                <a:close/>
                <a:moveTo>
                  <a:pt x="3175000" y="3416300"/>
                </a:moveTo>
                <a:cubicBezTo>
                  <a:pt x="2692400" y="3416300"/>
                  <a:pt x="2273300" y="3136900"/>
                  <a:pt x="2273300" y="2489200"/>
                </a:cubicBezTo>
                <a:cubicBezTo>
                  <a:pt x="2273300" y="1739900"/>
                  <a:pt x="2755900" y="723900"/>
                  <a:pt x="3746500" y="723900"/>
                </a:cubicBezTo>
                <a:cubicBezTo>
                  <a:pt x="4229100" y="723900"/>
                  <a:pt x="4648200" y="1003300"/>
                  <a:pt x="4648200" y="1651000"/>
                </a:cubicBezTo>
                <a:cubicBezTo>
                  <a:pt x="4648200" y="2413000"/>
                  <a:pt x="4165600" y="3416300"/>
                  <a:pt x="3175000" y="3416300"/>
                </a:cubicBezTo>
                <a:close/>
                <a:moveTo>
                  <a:pt x="3225800" y="5816600"/>
                </a:moveTo>
                <a:cubicBezTo>
                  <a:pt x="4000500" y="5816600"/>
                  <a:pt x="4775200" y="5956300"/>
                  <a:pt x="4775200" y="6565900"/>
                </a:cubicBezTo>
                <a:cubicBezTo>
                  <a:pt x="4775200" y="7200900"/>
                  <a:pt x="3733800" y="7670800"/>
                  <a:pt x="2628900" y="7670800"/>
                </a:cubicBezTo>
                <a:cubicBezTo>
                  <a:pt x="1651000" y="7670800"/>
                  <a:pt x="901700" y="7302500"/>
                  <a:pt x="901700" y="6807200"/>
                </a:cubicBezTo>
                <a:cubicBezTo>
                  <a:pt x="901700" y="6591300"/>
                  <a:pt x="1130300" y="5816600"/>
                  <a:pt x="20828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3" name="Freeform 2343"/>
          <p:cNvSpPr/>
          <p:nvPr/>
        </p:nvSpPr>
        <p:spPr>
          <a:xfrm rot="0" flipH="0" flipV="0">
            <a:off x="2749356" y="778789"/>
            <a:ext cx="55418" cy="65393"/>
          </a:xfrm>
          <a:custGeom>
            <a:pathLst>
              <a:path w="5080000" h="5994400">
                <a:moveTo>
                  <a:pt x="5041900" y="2120900"/>
                </a:moveTo>
                <a:cubicBezTo>
                  <a:pt x="5080000" y="1943100"/>
                  <a:pt x="5080000" y="1828800"/>
                  <a:pt x="5080000" y="1663700"/>
                </a:cubicBezTo>
                <a:cubicBezTo>
                  <a:pt x="5080000" y="736600"/>
                  <a:pt x="4470400" y="0"/>
                  <a:pt x="3390900" y="0"/>
                </a:cubicBezTo>
                <a:cubicBezTo>
                  <a:pt x="2476500" y="0"/>
                  <a:pt x="1841500" y="266700"/>
                  <a:pt x="1282700" y="546100"/>
                </a:cubicBezTo>
                <a:cubicBezTo>
                  <a:pt x="1244600" y="914400"/>
                  <a:pt x="1193800" y="1333500"/>
                  <a:pt x="1181100" y="1384300"/>
                </a:cubicBezTo>
                <a:cubicBezTo>
                  <a:pt x="1765300" y="1016000"/>
                  <a:pt x="2413000" y="749300"/>
                  <a:pt x="3225800" y="749300"/>
                </a:cubicBezTo>
                <a:cubicBezTo>
                  <a:pt x="4013200" y="749300"/>
                  <a:pt x="4089400" y="1536700"/>
                  <a:pt x="4089400" y="1752600"/>
                </a:cubicBezTo>
                <a:cubicBezTo>
                  <a:pt x="4089400" y="1968500"/>
                  <a:pt x="3937000" y="2705100"/>
                  <a:pt x="3898900" y="2730500"/>
                </a:cubicBezTo>
                <a:cubicBezTo>
                  <a:pt x="3860800" y="2743200"/>
                  <a:pt x="3644900" y="2755900"/>
                  <a:pt x="3594100" y="2755900"/>
                </a:cubicBezTo>
                <a:cubicBezTo>
                  <a:pt x="2667000" y="2794000"/>
                  <a:pt x="0" y="3048000"/>
                  <a:pt x="0" y="4775200"/>
                </a:cubicBezTo>
                <a:cubicBezTo>
                  <a:pt x="0" y="4978400"/>
                  <a:pt x="50800" y="5994400"/>
                  <a:pt x="1155700" y="5994400"/>
                </a:cubicBezTo>
                <a:cubicBezTo>
                  <a:pt x="1485900" y="5994400"/>
                  <a:pt x="2565400" y="5930900"/>
                  <a:pt x="3378200" y="5410200"/>
                </a:cubicBezTo>
                <a:cubicBezTo>
                  <a:pt x="3352800" y="5524500"/>
                  <a:pt x="3314700" y="5753100"/>
                  <a:pt x="3289300" y="5854700"/>
                </a:cubicBezTo>
                <a:lnTo>
                  <a:pt x="4241800" y="5854700"/>
                </a:lnTo>
                <a:close/>
                <a:moveTo>
                  <a:pt x="3606800" y="4203700"/>
                </a:moveTo>
                <a:cubicBezTo>
                  <a:pt x="3378200" y="5219700"/>
                  <a:pt x="2146300" y="5219700"/>
                  <a:pt x="1968500" y="5219700"/>
                </a:cubicBezTo>
                <a:cubicBezTo>
                  <a:pt x="1333500" y="5219700"/>
                  <a:pt x="939800" y="4940300"/>
                  <a:pt x="939800" y="4533900"/>
                </a:cubicBezTo>
                <a:cubicBezTo>
                  <a:pt x="939800" y="3517900"/>
                  <a:pt x="3187700" y="3416300"/>
                  <a:pt x="3771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4" name="Freeform 2344"/>
          <p:cNvSpPr/>
          <p:nvPr/>
        </p:nvSpPr>
        <p:spPr>
          <a:xfrm rot="0" flipH="0" flipV="0">
            <a:off x="2814417" y="779758"/>
            <a:ext cx="47382" cy="62899"/>
          </a:xfrm>
          <a:custGeom>
            <a:pathLst>
              <a:path w="4343400" h="5765800">
                <a:moveTo>
                  <a:pt x="4343400" y="0"/>
                </a:moveTo>
                <a:cubicBezTo>
                  <a:pt x="2844800" y="0"/>
                  <a:pt x="1905000" y="1143000"/>
                  <a:pt x="1879600" y="1168400"/>
                </a:cubicBezTo>
                <a:lnTo>
                  <a:pt x="1866900" y="1168400"/>
                </a:lnTo>
                <a:lnTo>
                  <a:pt x="2108200" y="50800"/>
                </a:lnTo>
                <a:lnTo>
                  <a:pt x="1219200" y="50800"/>
                </a:lnTo>
                <a:lnTo>
                  <a:pt x="0" y="5765800"/>
                </a:lnTo>
                <a:lnTo>
                  <a:pt x="952500" y="5765800"/>
                </a:lnTo>
                <a:cubicBezTo>
                  <a:pt x="1282700" y="4199732"/>
                  <a:pt x="1536700" y="2977357"/>
                  <a:pt x="1587500" y="2786261"/>
                </a:cubicBezTo>
                <a:cubicBezTo>
                  <a:pt x="1816100" y="1958579"/>
                  <a:pt x="2755900" y="863600"/>
                  <a:pt x="4152900" y="863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5" name="Freeform 2345"/>
          <p:cNvSpPr/>
          <p:nvPr/>
        </p:nvSpPr>
        <p:spPr>
          <a:xfrm rot="0" flipH="0" flipV="0">
            <a:off x="2860927" y="746507"/>
            <a:ext cx="70104" cy="97674"/>
          </a:xfrm>
          <a:custGeom>
            <a:pathLst>
              <a:path w="6426200" h="8953500">
                <a:moveTo>
                  <a:pt x="6426200" y="0"/>
                </a:moveTo>
                <a:lnTo>
                  <a:pt x="5473700" y="0"/>
                </a:lnTo>
                <a:lnTo>
                  <a:pt x="4673600" y="3733800"/>
                </a:lnTo>
                <a:cubicBezTo>
                  <a:pt x="4203700" y="3238500"/>
                  <a:pt x="3543300" y="3035300"/>
                  <a:pt x="2971800" y="3035300"/>
                </a:cubicBezTo>
                <a:cubicBezTo>
                  <a:pt x="1447800" y="3035300"/>
                  <a:pt x="0" y="4914900"/>
                  <a:pt x="0" y="6832600"/>
                </a:cubicBezTo>
                <a:cubicBezTo>
                  <a:pt x="0" y="8013700"/>
                  <a:pt x="609600" y="8953500"/>
                  <a:pt x="1651000" y="8953500"/>
                </a:cubicBezTo>
                <a:cubicBezTo>
                  <a:pt x="2032000" y="8953500"/>
                  <a:pt x="2819400" y="8864600"/>
                  <a:pt x="3695700" y="8153400"/>
                </a:cubicBezTo>
                <a:lnTo>
                  <a:pt x="3556000" y="8813800"/>
                </a:lnTo>
                <a:lnTo>
                  <a:pt x="4546600" y="8813800"/>
                </a:lnTo>
                <a:close/>
                <a:moveTo>
                  <a:pt x="3924300" y="7112000"/>
                </a:moveTo>
                <a:cubicBezTo>
                  <a:pt x="3860800" y="7442200"/>
                  <a:pt x="3162300" y="8178800"/>
                  <a:pt x="2336800" y="8178800"/>
                </a:cubicBezTo>
                <a:cubicBezTo>
                  <a:pt x="1816100" y="8178800"/>
                  <a:pt x="1003300" y="7899400"/>
                  <a:pt x="1003300" y="6680200"/>
                </a:cubicBezTo>
                <a:cubicBezTo>
                  <a:pt x="1003300" y="5181600"/>
                  <a:pt x="2019300" y="3810000"/>
                  <a:pt x="3390900" y="3810000"/>
                </a:cubicBezTo>
                <a:cubicBezTo>
                  <a:pt x="4229100" y="3810000"/>
                  <a:pt x="4457700" y="4495800"/>
                  <a:pt x="4457700" y="4521200"/>
                </a:cubicBezTo>
                <a:cubicBezTo>
                  <a:pt x="4457700" y="4546600"/>
                  <a:pt x="4457700" y="4584700"/>
                  <a:pt x="4432300" y="4686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6" name="Freeform 2346"/>
          <p:cNvSpPr/>
          <p:nvPr/>
        </p:nvSpPr>
        <p:spPr>
          <a:xfrm rot="0" flipH="0" flipV="0">
            <a:off x="2933206" y="746507"/>
            <a:ext cx="30895" cy="96150"/>
          </a:xfrm>
          <a:custGeom>
            <a:pathLst>
              <a:path w="2832100" h="8813800">
                <a:moveTo>
                  <a:pt x="2832100" y="0"/>
                </a:moveTo>
                <a:lnTo>
                  <a:pt x="187960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7" name="Freeform 2347"/>
          <p:cNvSpPr/>
          <p:nvPr/>
        </p:nvSpPr>
        <p:spPr>
          <a:xfrm rot="0" flipH="0" flipV="0">
            <a:off x="2965750" y="778789"/>
            <a:ext cx="54586" cy="65393"/>
          </a:xfrm>
          <a:custGeom>
            <a:pathLst>
              <a:path w="5003800" h="5994400">
                <a:moveTo>
                  <a:pt x="4876800" y="3073400"/>
                </a:moveTo>
                <a:cubicBezTo>
                  <a:pt x="4927600" y="2857500"/>
                  <a:pt x="5003800" y="2362200"/>
                  <a:pt x="5003800" y="1955800"/>
                </a:cubicBezTo>
                <a:cubicBezTo>
                  <a:pt x="5003800" y="1727200"/>
                  <a:pt x="5003800" y="1066800"/>
                  <a:pt x="4597400" y="558800"/>
                </a:cubicBezTo>
                <a:cubicBezTo>
                  <a:pt x="4356100" y="266700"/>
                  <a:pt x="3898900" y="0"/>
                  <a:pt x="3251200" y="0"/>
                </a:cubicBezTo>
                <a:cubicBezTo>
                  <a:pt x="1612900" y="0"/>
                  <a:pt x="0" y="1828800"/>
                  <a:pt x="0" y="3683000"/>
                </a:cubicBezTo>
                <a:cubicBezTo>
                  <a:pt x="0" y="4991100"/>
                  <a:pt x="838200" y="5994400"/>
                  <a:pt x="2184400" y="5994400"/>
                </a:cubicBezTo>
                <a:cubicBezTo>
                  <a:pt x="3035300" y="5994400"/>
                  <a:pt x="3848100" y="5651500"/>
                  <a:pt x="4343400" y="5334000"/>
                </a:cubicBezTo>
                <a:cubicBezTo>
                  <a:pt x="4368800" y="5168900"/>
                  <a:pt x="4406900" y="4699000"/>
                  <a:pt x="4432300" y="4508500"/>
                </a:cubicBezTo>
                <a:cubicBezTo>
                  <a:pt x="3975100" y="4838700"/>
                  <a:pt x="3187700" y="5219700"/>
                  <a:pt x="2349500" y="5219700"/>
                </a:cubicBezTo>
                <a:cubicBezTo>
                  <a:pt x="1498600" y="5219700"/>
                  <a:pt x="901700" y="4572000"/>
                  <a:pt x="901700" y="3543300"/>
                </a:cubicBezTo>
                <a:cubicBezTo>
                  <a:pt x="901700" y="3378200"/>
                  <a:pt x="901700" y="3238500"/>
                  <a:pt x="939800" y="3073400"/>
                </a:cubicBezTo>
                <a:close/>
                <a:moveTo>
                  <a:pt x="1155700" y="2374900"/>
                </a:moveTo>
                <a:cubicBezTo>
                  <a:pt x="1600200" y="1358900"/>
                  <a:pt x="2400300" y="774700"/>
                  <a:pt x="3098800" y="774700"/>
                </a:cubicBezTo>
                <a:cubicBezTo>
                  <a:pt x="4305300" y="774700"/>
                  <a:pt x="4305300" y="1968500"/>
                  <a:pt x="43053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8" name="Freeform 2348"/>
          <p:cNvSpPr/>
          <p:nvPr/>
        </p:nvSpPr>
        <p:spPr>
          <a:xfrm rot="0" flipH="0" flipV="0">
            <a:off x="3021639" y="778789"/>
            <a:ext cx="55141" cy="65393"/>
          </a:xfrm>
          <a:custGeom>
            <a:pathLst>
              <a:path w="5054600" h="5994400">
                <a:moveTo>
                  <a:pt x="5054600" y="406400"/>
                </a:moveTo>
                <a:cubicBezTo>
                  <a:pt x="4483100" y="127000"/>
                  <a:pt x="4025900" y="0"/>
                  <a:pt x="3302000" y="0"/>
                </a:cubicBezTo>
                <a:cubicBezTo>
                  <a:pt x="2832100" y="0"/>
                  <a:pt x="2159000" y="50800"/>
                  <a:pt x="1562100" y="508000"/>
                </a:cubicBezTo>
                <a:cubicBezTo>
                  <a:pt x="1028700" y="914400"/>
                  <a:pt x="812800" y="1600200"/>
                  <a:pt x="812800" y="1968500"/>
                </a:cubicBezTo>
                <a:cubicBezTo>
                  <a:pt x="812800" y="2349500"/>
                  <a:pt x="977900" y="2641600"/>
                  <a:pt x="1231900" y="2882900"/>
                </a:cubicBezTo>
                <a:cubicBezTo>
                  <a:pt x="1549400" y="3200400"/>
                  <a:pt x="1866900" y="3263900"/>
                  <a:pt x="2628900" y="3416300"/>
                </a:cubicBezTo>
                <a:cubicBezTo>
                  <a:pt x="2971800" y="3492500"/>
                  <a:pt x="3556000" y="3619500"/>
                  <a:pt x="3556000" y="4178300"/>
                </a:cubicBezTo>
                <a:cubicBezTo>
                  <a:pt x="3556000" y="4191000"/>
                  <a:pt x="3556000" y="5194300"/>
                  <a:pt x="2159000" y="5194300"/>
                </a:cubicBezTo>
                <a:cubicBezTo>
                  <a:pt x="1701800" y="5194300"/>
                  <a:pt x="965200" y="5092700"/>
                  <a:pt x="330200" y="4572000"/>
                </a:cubicBezTo>
                <a:lnTo>
                  <a:pt x="50800" y="5257800"/>
                </a:lnTo>
                <a:cubicBezTo>
                  <a:pt x="38100" y="5295900"/>
                  <a:pt x="0" y="5372100"/>
                  <a:pt x="0" y="5422900"/>
                </a:cubicBezTo>
                <a:cubicBezTo>
                  <a:pt x="0" y="5461000"/>
                  <a:pt x="787400" y="5994400"/>
                  <a:pt x="2006600" y="5994400"/>
                </a:cubicBezTo>
                <a:cubicBezTo>
                  <a:pt x="4102100" y="5994400"/>
                  <a:pt x="4495800" y="4419600"/>
                  <a:pt x="4495800" y="3898900"/>
                </a:cubicBezTo>
                <a:cubicBezTo>
                  <a:pt x="4495800" y="3289300"/>
                  <a:pt x="4127500" y="2959100"/>
                  <a:pt x="4013200" y="2857500"/>
                </a:cubicBezTo>
                <a:cubicBezTo>
                  <a:pt x="3657600" y="2578100"/>
                  <a:pt x="3441700" y="2540000"/>
                  <a:pt x="2743200" y="2387600"/>
                </a:cubicBezTo>
                <a:cubicBezTo>
                  <a:pt x="2235200" y="2286000"/>
                  <a:pt x="1765300" y="2184400"/>
                  <a:pt x="1765300" y="1676400"/>
                </a:cubicBezTo>
                <a:cubicBezTo>
                  <a:pt x="1765300" y="1651000"/>
                  <a:pt x="1765300" y="749300"/>
                  <a:pt x="3035300" y="749300"/>
                </a:cubicBezTo>
                <a:cubicBezTo>
                  <a:pt x="3721100" y="749300"/>
                  <a:pt x="4216400" y="901700"/>
                  <a:pt x="4724400" y="1231900"/>
                </a:cubicBezTo>
                <a:lnTo>
                  <a:pt x="4737100" y="12319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9" name="Freeform 2349"/>
          <p:cNvSpPr/>
          <p:nvPr/>
        </p:nvSpPr>
        <p:spPr>
          <a:xfrm rot="0" flipH="0" flipV="0">
            <a:off x="3074743" y="778789"/>
            <a:ext cx="55141" cy="65393"/>
          </a:xfrm>
          <a:custGeom>
            <a:pathLst>
              <a:path w="5054600" h="5994400">
                <a:moveTo>
                  <a:pt x="5054600" y="406400"/>
                </a:moveTo>
                <a:cubicBezTo>
                  <a:pt x="4483100" y="127000"/>
                  <a:pt x="4025900" y="0"/>
                  <a:pt x="3302000" y="0"/>
                </a:cubicBezTo>
                <a:cubicBezTo>
                  <a:pt x="2832100" y="0"/>
                  <a:pt x="2159000" y="50800"/>
                  <a:pt x="1562100" y="508000"/>
                </a:cubicBezTo>
                <a:cubicBezTo>
                  <a:pt x="1028700" y="914400"/>
                  <a:pt x="812800" y="1600200"/>
                  <a:pt x="812800" y="1968500"/>
                </a:cubicBezTo>
                <a:cubicBezTo>
                  <a:pt x="812800" y="2349500"/>
                  <a:pt x="977900" y="2641600"/>
                  <a:pt x="1231900" y="2882900"/>
                </a:cubicBezTo>
                <a:cubicBezTo>
                  <a:pt x="1549400" y="3200400"/>
                  <a:pt x="1866900" y="3263900"/>
                  <a:pt x="2628900" y="3416300"/>
                </a:cubicBezTo>
                <a:cubicBezTo>
                  <a:pt x="2971800" y="3492500"/>
                  <a:pt x="3556000" y="3619500"/>
                  <a:pt x="3556000" y="4178300"/>
                </a:cubicBezTo>
                <a:cubicBezTo>
                  <a:pt x="3556000" y="4191000"/>
                  <a:pt x="3556000" y="5194300"/>
                  <a:pt x="2159000" y="5194300"/>
                </a:cubicBezTo>
                <a:cubicBezTo>
                  <a:pt x="1701800" y="5194300"/>
                  <a:pt x="965200" y="5092700"/>
                  <a:pt x="330200" y="4572000"/>
                </a:cubicBezTo>
                <a:lnTo>
                  <a:pt x="50800" y="5257800"/>
                </a:lnTo>
                <a:cubicBezTo>
                  <a:pt x="38100" y="5295900"/>
                  <a:pt x="0" y="5372100"/>
                  <a:pt x="0" y="5422900"/>
                </a:cubicBezTo>
                <a:cubicBezTo>
                  <a:pt x="0" y="5461000"/>
                  <a:pt x="787400" y="5994400"/>
                  <a:pt x="2006600" y="5994400"/>
                </a:cubicBezTo>
                <a:cubicBezTo>
                  <a:pt x="4102100" y="5994400"/>
                  <a:pt x="4495800" y="4419600"/>
                  <a:pt x="4495800" y="3898900"/>
                </a:cubicBezTo>
                <a:cubicBezTo>
                  <a:pt x="4495800" y="3289300"/>
                  <a:pt x="4127500" y="2959100"/>
                  <a:pt x="4013200" y="2857500"/>
                </a:cubicBezTo>
                <a:cubicBezTo>
                  <a:pt x="3657600" y="2578100"/>
                  <a:pt x="3441700" y="2540000"/>
                  <a:pt x="2743200" y="2387600"/>
                </a:cubicBezTo>
                <a:cubicBezTo>
                  <a:pt x="2235200" y="2286000"/>
                  <a:pt x="1765300" y="2184400"/>
                  <a:pt x="1765300" y="1676400"/>
                </a:cubicBezTo>
                <a:cubicBezTo>
                  <a:pt x="1765300" y="1651000"/>
                  <a:pt x="1765300" y="749300"/>
                  <a:pt x="3035300" y="749300"/>
                </a:cubicBezTo>
                <a:cubicBezTo>
                  <a:pt x="3721100" y="749300"/>
                  <a:pt x="4216400" y="901700"/>
                  <a:pt x="4724400" y="1231900"/>
                </a:cubicBezTo>
                <a:lnTo>
                  <a:pt x="4737100" y="12319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0" name="Freeform 2350"/>
          <p:cNvSpPr/>
          <p:nvPr/>
        </p:nvSpPr>
        <p:spPr>
          <a:xfrm rot="0" flipH="0" flipV="0">
            <a:off x="3178832" y="778789"/>
            <a:ext cx="62484" cy="65393"/>
          </a:xfrm>
          <a:custGeom>
            <a:pathLst>
              <a:path w="5727700" h="5994400">
                <a:moveTo>
                  <a:pt x="5727700" y="2362200"/>
                </a:moveTo>
                <a:cubicBezTo>
                  <a:pt x="5727700" y="1079500"/>
                  <a:pt x="4876800" y="0"/>
                  <a:pt x="3505200" y="0"/>
                </a:cubicBezTo>
                <a:cubicBezTo>
                  <a:pt x="1689100" y="0"/>
                  <a:pt x="0" y="1892300"/>
                  <a:pt x="0" y="3708400"/>
                </a:cubicBezTo>
                <a:cubicBezTo>
                  <a:pt x="0" y="4991100"/>
                  <a:pt x="889000" y="5994400"/>
                  <a:pt x="2247900" y="5994400"/>
                </a:cubicBezTo>
                <a:cubicBezTo>
                  <a:pt x="3962400" y="5994400"/>
                  <a:pt x="5727700" y="4318000"/>
                  <a:pt x="5727700" y="2362200"/>
                </a:cubicBezTo>
                <a:close/>
                <a:moveTo>
                  <a:pt x="2413000" y="5181600"/>
                </a:moveTo>
                <a:cubicBezTo>
                  <a:pt x="1816100" y="5181600"/>
                  <a:pt x="1016000" y="4838700"/>
                  <a:pt x="1016000" y="3606800"/>
                </a:cubicBezTo>
                <a:cubicBezTo>
                  <a:pt x="1016000" y="2108200"/>
                  <a:pt x="2032000" y="774700"/>
                  <a:pt x="3340100" y="774700"/>
                </a:cubicBezTo>
                <a:cubicBezTo>
                  <a:pt x="4191000" y="774700"/>
                  <a:pt x="4762500" y="1358900"/>
                  <a:pt x="4762500" y="2298700"/>
                </a:cubicBezTo>
                <a:cubicBezTo>
                  <a:pt x="4762500" y="3568700"/>
                  <a:pt x="3860800" y="5181600"/>
                  <a:pt x="24130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1" name="Freeform 2351"/>
          <p:cNvSpPr/>
          <p:nvPr/>
        </p:nvSpPr>
        <p:spPr>
          <a:xfrm rot="0" flipH="0" flipV="0">
            <a:off x="3252261" y="744983"/>
            <a:ext cx="54448" cy="97674"/>
          </a:xfrm>
          <a:custGeom>
            <a:pathLst>
              <a:path w="4991100" h="8953500">
                <a:moveTo>
                  <a:pt x="1993900" y="4051300"/>
                </a:moveTo>
                <a:lnTo>
                  <a:pt x="3390900" y="4051300"/>
                </a:lnTo>
                <a:lnTo>
                  <a:pt x="3543300" y="3314700"/>
                </a:lnTo>
                <a:lnTo>
                  <a:pt x="2108200" y="3314700"/>
                </a:lnTo>
                <a:lnTo>
                  <a:pt x="2438400" y="1760340"/>
                </a:lnTo>
                <a:cubicBezTo>
                  <a:pt x="2565400" y="1128515"/>
                  <a:pt x="3187700" y="787400"/>
                  <a:pt x="3835400" y="787400"/>
                </a:cubicBezTo>
                <a:cubicBezTo>
                  <a:pt x="4000500" y="787400"/>
                  <a:pt x="4394200" y="787400"/>
                  <a:pt x="4813300" y="990600"/>
                </a:cubicBezTo>
                <a:lnTo>
                  <a:pt x="4991100" y="139700"/>
                </a:lnTo>
                <a:cubicBezTo>
                  <a:pt x="4673600" y="50800"/>
                  <a:pt x="4330700" y="0"/>
                  <a:pt x="4013200" y="0"/>
                </a:cubicBezTo>
                <a:cubicBezTo>
                  <a:pt x="2755900" y="0"/>
                  <a:pt x="1701800" y="977900"/>
                  <a:pt x="1460500" y="2108200"/>
                </a:cubicBezTo>
                <a:lnTo>
                  <a:pt x="1193800" y="3314700"/>
                </a:lnTo>
                <a:lnTo>
                  <a:pt x="254000" y="3314700"/>
                </a:lnTo>
                <a:lnTo>
                  <a:pt x="101600" y="4051300"/>
                </a:lnTo>
                <a:lnTo>
                  <a:pt x="1041400" y="4051300"/>
                </a:lnTo>
                <a:lnTo>
                  <a:pt x="0" y="8953500"/>
                </a:lnTo>
                <a:lnTo>
                  <a:pt x="9525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2" name="Freeform 2352"/>
          <p:cNvSpPr/>
          <p:nvPr/>
        </p:nvSpPr>
        <p:spPr>
          <a:xfrm rot="0" flipH="0" flipV="0">
            <a:off x="3337965" y="748447"/>
            <a:ext cx="31311" cy="94210"/>
          </a:xfrm>
          <a:custGeom>
            <a:pathLst>
              <a:path w="2870200" h="8636000">
                <a:moveTo>
                  <a:pt x="2870200" y="0"/>
                </a:moveTo>
                <a:lnTo>
                  <a:pt x="1739900" y="0"/>
                </a:lnTo>
                <a:lnTo>
                  <a:pt x="1498600" y="1130300"/>
                </a:lnTo>
                <a:lnTo>
                  <a:pt x="2628900" y="1130300"/>
                </a:lnTo>
                <a:close/>
                <a:moveTo>
                  <a:pt x="0" y="8636000"/>
                </a:moveTo>
                <a:lnTo>
                  <a:pt x="952500" y="8636000"/>
                </a:lnTo>
                <a:lnTo>
                  <a:pt x="2146300" y="2997200"/>
                </a:lnTo>
                <a:lnTo>
                  <a:pt x="1193800" y="2997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3" name="Freeform 2353"/>
          <p:cNvSpPr/>
          <p:nvPr/>
        </p:nvSpPr>
        <p:spPr>
          <a:xfrm rot="0" flipH="0" flipV="0">
            <a:off x="3373834" y="763549"/>
            <a:ext cx="42810" cy="80633"/>
          </a:xfrm>
          <a:custGeom>
            <a:pathLst>
              <a:path w="3924300" h="7391400">
                <a:moveTo>
                  <a:pt x="1981200" y="2349500"/>
                </a:moveTo>
                <a:lnTo>
                  <a:pt x="3771900" y="2349500"/>
                </a:lnTo>
                <a:lnTo>
                  <a:pt x="3924300" y="1612900"/>
                </a:lnTo>
                <a:lnTo>
                  <a:pt x="2133600" y="1612900"/>
                </a:lnTo>
                <a:lnTo>
                  <a:pt x="2476500" y="0"/>
                </a:lnTo>
                <a:lnTo>
                  <a:pt x="1600200" y="0"/>
                </a:lnTo>
                <a:lnTo>
                  <a:pt x="1257300" y="1612900"/>
                </a:lnTo>
                <a:lnTo>
                  <a:pt x="152400" y="1612900"/>
                </a:lnTo>
                <a:lnTo>
                  <a:pt x="0" y="2349500"/>
                </a:lnTo>
                <a:lnTo>
                  <a:pt x="1066800" y="2349500"/>
                </a:lnTo>
                <a:cubicBezTo>
                  <a:pt x="901700" y="3073400"/>
                  <a:pt x="266700" y="5930900"/>
                  <a:pt x="266700" y="6413500"/>
                </a:cubicBezTo>
                <a:cubicBezTo>
                  <a:pt x="266700" y="7137400"/>
                  <a:pt x="571500" y="7391400"/>
                  <a:pt x="1054100" y="7391400"/>
                </a:cubicBezTo>
                <a:cubicBezTo>
                  <a:pt x="1727200" y="7391400"/>
                  <a:pt x="2387600" y="7200900"/>
                  <a:pt x="3009900" y="6908800"/>
                </a:cubicBezTo>
                <a:lnTo>
                  <a:pt x="2959100" y="6159500"/>
                </a:lnTo>
                <a:cubicBezTo>
                  <a:pt x="2501900" y="6477000"/>
                  <a:pt x="2057400" y="6578600"/>
                  <a:pt x="1727200" y="6578600"/>
                </a:cubicBezTo>
                <a:cubicBezTo>
                  <a:pt x="1587500" y="6578600"/>
                  <a:pt x="1244600" y="6578600"/>
                  <a:pt x="1244600" y="5981700"/>
                </a:cubicBezTo>
                <a:cubicBezTo>
                  <a:pt x="1244600" y="5854700"/>
                  <a:pt x="1270000" y="5753100"/>
                  <a:pt x="1282700" y="5676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4" name="Freeform 2354"/>
          <p:cNvSpPr/>
          <p:nvPr/>
        </p:nvSpPr>
        <p:spPr>
          <a:xfrm rot="0" flipH="0" flipV="0">
            <a:off x="3414857" y="778789"/>
            <a:ext cx="55141" cy="65393"/>
          </a:xfrm>
          <a:custGeom>
            <a:pathLst>
              <a:path w="5054600" h="5994400">
                <a:moveTo>
                  <a:pt x="5054600" y="406400"/>
                </a:moveTo>
                <a:cubicBezTo>
                  <a:pt x="4483100" y="127000"/>
                  <a:pt x="4025900" y="0"/>
                  <a:pt x="3302000" y="0"/>
                </a:cubicBezTo>
                <a:cubicBezTo>
                  <a:pt x="2832100" y="0"/>
                  <a:pt x="2159000" y="50800"/>
                  <a:pt x="1562100" y="508000"/>
                </a:cubicBezTo>
                <a:cubicBezTo>
                  <a:pt x="1028700" y="914400"/>
                  <a:pt x="812800" y="1600200"/>
                  <a:pt x="812800" y="1968500"/>
                </a:cubicBezTo>
                <a:cubicBezTo>
                  <a:pt x="812800" y="2349500"/>
                  <a:pt x="977900" y="2641600"/>
                  <a:pt x="1231900" y="2882900"/>
                </a:cubicBezTo>
                <a:cubicBezTo>
                  <a:pt x="1549400" y="3200400"/>
                  <a:pt x="1866900" y="3263900"/>
                  <a:pt x="2628900" y="3416300"/>
                </a:cubicBezTo>
                <a:cubicBezTo>
                  <a:pt x="2971800" y="3492500"/>
                  <a:pt x="3556000" y="3619500"/>
                  <a:pt x="3556000" y="4178300"/>
                </a:cubicBezTo>
                <a:cubicBezTo>
                  <a:pt x="3556000" y="4191000"/>
                  <a:pt x="3556000" y="5194300"/>
                  <a:pt x="2159000" y="5194300"/>
                </a:cubicBezTo>
                <a:cubicBezTo>
                  <a:pt x="1701800" y="5194300"/>
                  <a:pt x="965200" y="5092700"/>
                  <a:pt x="330200" y="4572000"/>
                </a:cubicBezTo>
                <a:lnTo>
                  <a:pt x="50800" y="5257800"/>
                </a:lnTo>
                <a:cubicBezTo>
                  <a:pt x="38100" y="5295900"/>
                  <a:pt x="0" y="5372100"/>
                  <a:pt x="0" y="5422900"/>
                </a:cubicBezTo>
                <a:cubicBezTo>
                  <a:pt x="0" y="5461000"/>
                  <a:pt x="787400" y="5994400"/>
                  <a:pt x="2006600" y="5994400"/>
                </a:cubicBezTo>
                <a:cubicBezTo>
                  <a:pt x="4102100" y="5994400"/>
                  <a:pt x="4495800" y="4419600"/>
                  <a:pt x="4495800" y="3898900"/>
                </a:cubicBezTo>
                <a:cubicBezTo>
                  <a:pt x="4495800" y="3289300"/>
                  <a:pt x="4127500" y="2959100"/>
                  <a:pt x="4013200" y="2857500"/>
                </a:cubicBezTo>
                <a:cubicBezTo>
                  <a:pt x="3657600" y="2578100"/>
                  <a:pt x="3441700" y="2540000"/>
                  <a:pt x="2743200" y="2387600"/>
                </a:cubicBezTo>
                <a:cubicBezTo>
                  <a:pt x="2235200" y="2286000"/>
                  <a:pt x="1765300" y="2184400"/>
                  <a:pt x="1765300" y="1676400"/>
                </a:cubicBezTo>
                <a:cubicBezTo>
                  <a:pt x="1765300" y="1651000"/>
                  <a:pt x="1765300" y="749300"/>
                  <a:pt x="3035300" y="749300"/>
                </a:cubicBezTo>
                <a:cubicBezTo>
                  <a:pt x="3721100" y="749300"/>
                  <a:pt x="4216400" y="901700"/>
                  <a:pt x="4724400" y="1231900"/>
                </a:cubicBezTo>
                <a:lnTo>
                  <a:pt x="4737100" y="12319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5" name="Freeform 2355"/>
          <p:cNvSpPr/>
          <p:nvPr/>
        </p:nvSpPr>
        <p:spPr>
          <a:xfrm rot="0" flipH="0" flipV="0">
            <a:off x="3519916" y="778789"/>
            <a:ext cx="58466" cy="65393"/>
          </a:xfrm>
          <a:custGeom>
            <a:pathLst>
              <a:path w="5359400" h="5994400">
                <a:moveTo>
                  <a:pt x="5359400" y="558800"/>
                </a:moveTo>
                <a:cubicBezTo>
                  <a:pt x="4686300" y="76200"/>
                  <a:pt x="4203700" y="0"/>
                  <a:pt x="3517900" y="0"/>
                </a:cubicBezTo>
                <a:cubicBezTo>
                  <a:pt x="1485900" y="0"/>
                  <a:pt x="0" y="2019300"/>
                  <a:pt x="0" y="3708400"/>
                </a:cubicBezTo>
                <a:cubicBezTo>
                  <a:pt x="0" y="4864100"/>
                  <a:pt x="736600" y="5994400"/>
                  <a:pt x="2197100" y="5994400"/>
                </a:cubicBezTo>
                <a:cubicBezTo>
                  <a:pt x="2870200" y="5994400"/>
                  <a:pt x="3606800" y="5816600"/>
                  <a:pt x="4406900" y="5346700"/>
                </a:cubicBezTo>
                <a:lnTo>
                  <a:pt x="4508500" y="4495800"/>
                </a:lnTo>
                <a:cubicBezTo>
                  <a:pt x="4013200" y="4813300"/>
                  <a:pt x="3302000" y="5181600"/>
                  <a:pt x="2374900" y="5181600"/>
                </a:cubicBezTo>
                <a:cubicBezTo>
                  <a:pt x="1485900" y="5181600"/>
                  <a:pt x="1003300" y="4533900"/>
                  <a:pt x="1003300" y="3632200"/>
                </a:cubicBezTo>
                <a:cubicBezTo>
                  <a:pt x="1003300" y="2527300"/>
                  <a:pt x="1778000" y="812800"/>
                  <a:pt x="3352800" y="812800"/>
                </a:cubicBezTo>
                <a:cubicBezTo>
                  <a:pt x="4114800" y="812800"/>
                  <a:pt x="4457700" y="952500"/>
                  <a:pt x="50292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6" name="Freeform 2356"/>
          <p:cNvSpPr/>
          <p:nvPr/>
        </p:nvSpPr>
        <p:spPr>
          <a:xfrm rot="0" flipH="0" flipV="0">
            <a:off x="3580654" y="778789"/>
            <a:ext cx="62484" cy="65393"/>
          </a:xfrm>
          <a:custGeom>
            <a:pathLst>
              <a:path w="5727700" h="5994400">
                <a:moveTo>
                  <a:pt x="5727700" y="2362200"/>
                </a:moveTo>
                <a:cubicBezTo>
                  <a:pt x="5727700" y="1079500"/>
                  <a:pt x="4876800" y="0"/>
                  <a:pt x="3505200" y="0"/>
                </a:cubicBezTo>
                <a:cubicBezTo>
                  <a:pt x="1689100" y="0"/>
                  <a:pt x="0" y="1892300"/>
                  <a:pt x="0" y="3708400"/>
                </a:cubicBezTo>
                <a:cubicBezTo>
                  <a:pt x="0" y="4991100"/>
                  <a:pt x="889000" y="5994400"/>
                  <a:pt x="2247900" y="5994400"/>
                </a:cubicBezTo>
                <a:cubicBezTo>
                  <a:pt x="3962400" y="5994400"/>
                  <a:pt x="5727700" y="4318000"/>
                  <a:pt x="5727700" y="2362200"/>
                </a:cubicBezTo>
                <a:close/>
                <a:moveTo>
                  <a:pt x="2413000" y="5181600"/>
                </a:moveTo>
                <a:cubicBezTo>
                  <a:pt x="1816100" y="5181600"/>
                  <a:pt x="1016000" y="4838700"/>
                  <a:pt x="1016000" y="3606800"/>
                </a:cubicBezTo>
                <a:cubicBezTo>
                  <a:pt x="1016000" y="2108200"/>
                  <a:pt x="2032000" y="774700"/>
                  <a:pt x="3340100" y="774700"/>
                </a:cubicBezTo>
                <a:cubicBezTo>
                  <a:pt x="4191000" y="774700"/>
                  <a:pt x="4762500" y="1358900"/>
                  <a:pt x="4762500" y="2298700"/>
                </a:cubicBezTo>
                <a:cubicBezTo>
                  <a:pt x="4762500" y="3568700"/>
                  <a:pt x="3860800" y="5181600"/>
                  <a:pt x="24130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7" name="Freeform 2357"/>
          <p:cNvSpPr/>
          <p:nvPr/>
        </p:nvSpPr>
        <p:spPr>
          <a:xfrm rot="0" flipH="0" flipV="0">
            <a:off x="3651313" y="779620"/>
            <a:ext cx="97258" cy="63038"/>
          </a:xfrm>
          <a:custGeom>
            <a:pathLst>
              <a:path w="8915400" h="5778500">
                <a:moveTo>
                  <a:pt x="8839200" y="1917700"/>
                </a:moveTo>
                <a:cubicBezTo>
                  <a:pt x="8890000" y="1689100"/>
                  <a:pt x="8915400" y="1562100"/>
                  <a:pt x="8915400" y="1270000"/>
                </a:cubicBezTo>
                <a:cubicBezTo>
                  <a:pt x="8915400" y="495300"/>
                  <a:pt x="8534400" y="0"/>
                  <a:pt x="7505700" y="0"/>
                </a:cubicBezTo>
                <a:cubicBezTo>
                  <a:pt x="6400800" y="0"/>
                  <a:pt x="5689600" y="736600"/>
                  <a:pt x="5384800" y="1054100"/>
                </a:cubicBezTo>
                <a:cubicBezTo>
                  <a:pt x="5334000" y="546100"/>
                  <a:pt x="5080000" y="0"/>
                  <a:pt x="3987800" y="0"/>
                </a:cubicBezTo>
                <a:cubicBezTo>
                  <a:pt x="2971800" y="0"/>
                  <a:pt x="2222500" y="660400"/>
                  <a:pt x="1943100" y="965200"/>
                </a:cubicBezTo>
                <a:lnTo>
                  <a:pt x="2133600" y="63500"/>
                </a:lnTo>
                <a:lnTo>
                  <a:pt x="121920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1600200" y="2895600"/>
                </a:lnTo>
                <a:cubicBezTo>
                  <a:pt x="1854200" y="1727200"/>
                  <a:pt x="2374900" y="774700"/>
                  <a:pt x="3340100" y="774700"/>
                </a:cubicBezTo>
                <a:cubicBezTo>
                  <a:pt x="3873500" y="774700"/>
                  <a:pt x="4368800" y="939800"/>
                  <a:pt x="4368800" y="1612900"/>
                </a:cubicBezTo>
                <a:cubicBezTo>
                  <a:pt x="4368800" y="1651000"/>
                  <a:pt x="4343400" y="1854200"/>
                  <a:pt x="4343400" y="18796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5118100" y="2895600"/>
                </a:lnTo>
                <a:cubicBezTo>
                  <a:pt x="5372100" y="1727200"/>
                  <a:pt x="5892800" y="774700"/>
                  <a:pt x="6858000" y="774700"/>
                </a:cubicBezTo>
                <a:cubicBezTo>
                  <a:pt x="7391400" y="774700"/>
                  <a:pt x="7886700" y="939800"/>
                  <a:pt x="7886700" y="1612900"/>
                </a:cubicBezTo>
                <a:cubicBezTo>
                  <a:pt x="7886700" y="1651000"/>
                  <a:pt x="7861300" y="1854200"/>
                  <a:pt x="7861300" y="18796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8" name="Freeform 2358"/>
          <p:cNvSpPr/>
          <p:nvPr/>
        </p:nvSpPr>
        <p:spPr>
          <a:xfrm rot="0" flipH="0" flipV="0">
            <a:off x="3755831" y="779620"/>
            <a:ext cx="68441" cy="89916"/>
          </a:xfrm>
          <a:custGeom>
            <a:pathLst>
              <a:path w="6273800" h="8242300">
                <a:moveTo>
                  <a:pt x="1638300" y="5194300"/>
                </a:moveTo>
                <a:cubicBezTo>
                  <a:pt x="1828800" y="5410200"/>
                  <a:pt x="2286000" y="5918200"/>
                  <a:pt x="3187700" y="5918200"/>
                </a:cubicBezTo>
                <a:cubicBezTo>
                  <a:pt x="4686300" y="5918200"/>
                  <a:pt x="6273800" y="4165600"/>
                  <a:pt x="6273800" y="2057400"/>
                </a:cubicBezTo>
                <a:cubicBezTo>
                  <a:pt x="6273800" y="977900"/>
                  <a:pt x="5791200" y="0"/>
                  <a:pt x="4787900" y="0"/>
                </a:cubicBezTo>
                <a:cubicBezTo>
                  <a:pt x="4000500" y="0"/>
                  <a:pt x="3136900" y="317500"/>
                  <a:pt x="2540000" y="762000"/>
                </a:cubicBezTo>
                <a:lnTo>
                  <a:pt x="2667000" y="139700"/>
                </a:lnTo>
                <a:lnTo>
                  <a:pt x="171450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2374900" y="1739900"/>
                </a:moveTo>
                <a:cubicBezTo>
                  <a:pt x="2425700" y="1524000"/>
                  <a:pt x="2438400" y="1511300"/>
                  <a:pt x="2590800" y="1358900"/>
                </a:cubicBezTo>
                <a:cubicBezTo>
                  <a:pt x="3149600" y="876300"/>
                  <a:pt x="3657600" y="812800"/>
                  <a:pt x="3911600" y="812800"/>
                </a:cubicBezTo>
                <a:cubicBezTo>
                  <a:pt x="4699000" y="812800"/>
                  <a:pt x="5245100" y="1460500"/>
                  <a:pt x="5245100" y="2413000"/>
                </a:cubicBezTo>
                <a:cubicBezTo>
                  <a:pt x="5245100" y="3848100"/>
                  <a:pt x="4038600" y="5143500"/>
                  <a:pt x="2870200" y="5143500"/>
                </a:cubicBezTo>
                <a:cubicBezTo>
                  <a:pt x="2006600" y="5143500"/>
                  <a:pt x="1828800" y="4356100"/>
                  <a:pt x="1828800" y="4305300"/>
                </a:cubicBezTo>
                <a:cubicBezTo>
                  <a:pt x="1828800" y="4292600"/>
                  <a:pt x="1866900" y="4152900"/>
                  <a:pt x="1866900" y="4127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9" name="Freeform 2359"/>
          <p:cNvSpPr/>
          <p:nvPr/>
        </p:nvSpPr>
        <p:spPr>
          <a:xfrm rot="0" flipH="0" flipV="0">
            <a:off x="3835453" y="778789"/>
            <a:ext cx="62484" cy="65393"/>
          </a:xfrm>
          <a:custGeom>
            <a:pathLst>
              <a:path w="5727700" h="5994400">
                <a:moveTo>
                  <a:pt x="5727700" y="2362200"/>
                </a:moveTo>
                <a:cubicBezTo>
                  <a:pt x="5727700" y="1079500"/>
                  <a:pt x="4876800" y="0"/>
                  <a:pt x="3505200" y="0"/>
                </a:cubicBezTo>
                <a:cubicBezTo>
                  <a:pt x="1689100" y="0"/>
                  <a:pt x="0" y="1892300"/>
                  <a:pt x="0" y="3708400"/>
                </a:cubicBezTo>
                <a:cubicBezTo>
                  <a:pt x="0" y="4991100"/>
                  <a:pt x="889000" y="5994400"/>
                  <a:pt x="2247900" y="5994400"/>
                </a:cubicBezTo>
                <a:cubicBezTo>
                  <a:pt x="3962400" y="5994400"/>
                  <a:pt x="5727700" y="4318000"/>
                  <a:pt x="5727700" y="2362200"/>
                </a:cubicBezTo>
                <a:close/>
                <a:moveTo>
                  <a:pt x="2413000" y="5181600"/>
                </a:moveTo>
                <a:cubicBezTo>
                  <a:pt x="1816100" y="5181600"/>
                  <a:pt x="1016000" y="4838700"/>
                  <a:pt x="1016000" y="3606800"/>
                </a:cubicBezTo>
                <a:cubicBezTo>
                  <a:pt x="1016000" y="2108200"/>
                  <a:pt x="2032000" y="774700"/>
                  <a:pt x="3340100" y="774700"/>
                </a:cubicBezTo>
                <a:cubicBezTo>
                  <a:pt x="4191000" y="774700"/>
                  <a:pt x="4762500" y="1358900"/>
                  <a:pt x="4762500" y="2298700"/>
                </a:cubicBezTo>
                <a:cubicBezTo>
                  <a:pt x="4762500" y="3568700"/>
                  <a:pt x="3860800" y="5181600"/>
                  <a:pt x="24130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60" name="Freeform 2360"/>
          <p:cNvSpPr/>
          <p:nvPr/>
        </p:nvSpPr>
        <p:spPr>
          <a:xfrm rot="0" flipH="0" flipV="0">
            <a:off x="3899877" y="778789"/>
            <a:ext cx="55141" cy="65393"/>
          </a:xfrm>
          <a:custGeom>
            <a:pathLst>
              <a:path w="5054600" h="5994400">
                <a:moveTo>
                  <a:pt x="5054600" y="406400"/>
                </a:moveTo>
                <a:cubicBezTo>
                  <a:pt x="4483100" y="127000"/>
                  <a:pt x="4025900" y="0"/>
                  <a:pt x="3302000" y="0"/>
                </a:cubicBezTo>
                <a:cubicBezTo>
                  <a:pt x="2832100" y="0"/>
                  <a:pt x="2159000" y="50800"/>
                  <a:pt x="1562100" y="508000"/>
                </a:cubicBezTo>
                <a:cubicBezTo>
                  <a:pt x="1028700" y="914400"/>
                  <a:pt x="812800" y="1600200"/>
                  <a:pt x="812800" y="1968500"/>
                </a:cubicBezTo>
                <a:cubicBezTo>
                  <a:pt x="812800" y="2349500"/>
                  <a:pt x="977900" y="2641600"/>
                  <a:pt x="1231900" y="2882900"/>
                </a:cubicBezTo>
                <a:cubicBezTo>
                  <a:pt x="1549400" y="3200400"/>
                  <a:pt x="1866900" y="3263900"/>
                  <a:pt x="2628900" y="3416300"/>
                </a:cubicBezTo>
                <a:cubicBezTo>
                  <a:pt x="2971800" y="3492500"/>
                  <a:pt x="3556000" y="3619500"/>
                  <a:pt x="3556000" y="4178300"/>
                </a:cubicBezTo>
                <a:cubicBezTo>
                  <a:pt x="3556000" y="4191000"/>
                  <a:pt x="3556000" y="5194300"/>
                  <a:pt x="2159000" y="5194300"/>
                </a:cubicBezTo>
                <a:cubicBezTo>
                  <a:pt x="1701800" y="5194300"/>
                  <a:pt x="965200" y="5092700"/>
                  <a:pt x="330200" y="4572000"/>
                </a:cubicBezTo>
                <a:lnTo>
                  <a:pt x="50800" y="5257800"/>
                </a:lnTo>
                <a:cubicBezTo>
                  <a:pt x="38100" y="5295900"/>
                  <a:pt x="0" y="5372100"/>
                  <a:pt x="0" y="5422900"/>
                </a:cubicBezTo>
                <a:cubicBezTo>
                  <a:pt x="0" y="5461000"/>
                  <a:pt x="787400" y="5994400"/>
                  <a:pt x="2006600" y="5994400"/>
                </a:cubicBezTo>
                <a:cubicBezTo>
                  <a:pt x="4102100" y="5994400"/>
                  <a:pt x="4495800" y="4419600"/>
                  <a:pt x="4495800" y="3898900"/>
                </a:cubicBezTo>
                <a:cubicBezTo>
                  <a:pt x="4495800" y="3289300"/>
                  <a:pt x="4127500" y="2959100"/>
                  <a:pt x="4013200" y="2857500"/>
                </a:cubicBezTo>
                <a:cubicBezTo>
                  <a:pt x="3657600" y="2578100"/>
                  <a:pt x="3441700" y="2540000"/>
                  <a:pt x="2743200" y="2387600"/>
                </a:cubicBezTo>
                <a:cubicBezTo>
                  <a:pt x="2235200" y="2286000"/>
                  <a:pt x="1765300" y="2184400"/>
                  <a:pt x="1765300" y="1676400"/>
                </a:cubicBezTo>
                <a:cubicBezTo>
                  <a:pt x="1765300" y="1651000"/>
                  <a:pt x="1765300" y="749300"/>
                  <a:pt x="3035300" y="749300"/>
                </a:cubicBezTo>
                <a:cubicBezTo>
                  <a:pt x="3721100" y="749300"/>
                  <a:pt x="4216400" y="901700"/>
                  <a:pt x="4724400" y="1231900"/>
                </a:cubicBezTo>
                <a:lnTo>
                  <a:pt x="4737100" y="12319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61" name="Freeform 2361"/>
          <p:cNvSpPr/>
          <p:nvPr/>
        </p:nvSpPr>
        <p:spPr>
          <a:xfrm rot="0" flipH="0" flipV="0">
            <a:off x="3959216" y="748447"/>
            <a:ext cx="31311" cy="94210"/>
          </a:xfrm>
          <a:custGeom>
            <a:pathLst>
              <a:path w="2870200" h="8636000">
                <a:moveTo>
                  <a:pt x="2870200" y="0"/>
                </a:moveTo>
                <a:lnTo>
                  <a:pt x="1739900" y="0"/>
                </a:lnTo>
                <a:lnTo>
                  <a:pt x="1498600" y="1130300"/>
                </a:lnTo>
                <a:lnTo>
                  <a:pt x="2628900" y="1130300"/>
                </a:lnTo>
                <a:close/>
                <a:moveTo>
                  <a:pt x="0" y="8636000"/>
                </a:moveTo>
                <a:lnTo>
                  <a:pt x="952500" y="8636000"/>
                </a:lnTo>
                <a:lnTo>
                  <a:pt x="2146300" y="2997200"/>
                </a:lnTo>
                <a:lnTo>
                  <a:pt x="1193800" y="2997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62" name="Freeform 2362"/>
          <p:cNvSpPr/>
          <p:nvPr/>
        </p:nvSpPr>
        <p:spPr>
          <a:xfrm rot="0" flipH="0" flipV="0">
            <a:off x="3995085" y="763549"/>
            <a:ext cx="42810" cy="80633"/>
          </a:xfrm>
          <a:custGeom>
            <a:pathLst>
              <a:path w="3924300" h="7391400">
                <a:moveTo>
                  <a:pt x="1981200" y="2349500"/>
                </a:moveTo>
                <a:lnTo>
                  <a:pt x="3771900" y="2349500"/>
                </a:lnTo>
                <a:lnTo>
                  <a:pt x="3924300" y="1612900"/>
                </a:lnTo>
                <a:lnTo>
                  <a:pt x="2133600" y="1612900"/>
                </a:lnTo>
                <a:lnTo>
                  <a:pt x="2476500" y="0"/>
                </a:lnTo>
                <a:lnTo>
                  <a:pt x="1600200" y="0"/>
                </a:lnTo>
                <a:lnTo>
                  <a:pt x="1257300" y="1612900"/>
                </a:lnTo>
                <a:lnTo>
                  <a:pt x="152400" y="1612900"/>
                </a:lnTo>
                <a:lnTo>
                  <a:pt x="0" y="2349500"/>
                </a:lnTo>
                <a:lnTo>
                  <a:pt x="1066800" y="2349500"/>
                </a:lnTo>
                <a:cubicBezTo>
                  <a:pt x="901700" y="3073400"/>
                  <a:pt x="266700" y="5930900"/>
                  <a:pt x="266700" y="6413500"/>
                </a:cubicBezTo>
                <a:cubicBezTo>
                  <a:pt x="266700" y="7137400"/>
                  <a:pt x="571500" y="7391400"/>
                  <a:pt x="1054100" y="7391400"/>
                </a:cubicBezTo>
                <a:cubicBezTo>
                  <a:pt x="1727200" y="7391400"/>
                  <a:pt x="2387600" y="7200900"/>
                  <a:pt x="3009900" y="6908800"/>
                </a:cubicBezTo>
                <a:lnTo>
                  <a:pt x="2959100" y="6159500"/>
                </a:lnTo>
                <a:cubicBezTo>
                  <a:pt x="2501900" y="6477000"/>
                  <a:pt x="2057400" y="6578600"/>
                  <a:pt x="1727200" y="6578600"/>
                </a:cubicBezTo>
                <a:cubicBezTo>
                  <a:pt x="1587500" y="6578600"/>
                  <a:pt x="1244600" y="6578600"/>
                  <a:pt x="1244600" y="5981700"/>
                </a:cubicBezTo>
                <a:cubicBezTo>
                  <a:pt x="1244600" y="5854700"/>
                  <a:pt x="1270000" y="5753100"/>
                  <a:pt x="1282700" y="5676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63" name="Freeform 2363"/>
          <p:cNvSpPr/>
          <p:nvPr/>
        </p:nvSpPr>
        <p:spPr>
          <a:xfrm rot="0" flipH="0" flipV="0">
            <a:off x="4042342" y="748447"/>
            <a:ext cx="31311" cy="94210"/>
          </a:xfrm>
          <a:custGeom>
            <a:pathLst>
              <a:path w="2870200" h="8636000">
                <a:moveTo>
                  <a:pt x="2870200" y="0"/>
                </a:moveTo>
                <a:lnTo>
                  <a:pt x="1739900" y="0"/>
                </a:lnTo>
                <a:lnTo>
                  <a:pt x="1498600" y="1130300"/>
                </a:lnTo>
                <a:lnTo>
                  <a:pt x="2628900" y="1130300"/>
                </a:lnTo>
                <a:close/>
                <a:moveTo>
                  <a:pt x="0" y="8636000"/>
                </a:moveTo>
                <a:lnTo>
                  <a:pt x="952500" y="8636000"/>
                </a:lnTo>
                <a:lnTo>
                  <a:pt x="2146300" y="2997200"/>
                </a:lnTo>
                <a:lnTo>
                  <a:pt x="1193800" y="2997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64" name="Freeform 2364"/>
          <p:cNvSpPr/>
          <p:nvPr/>
        </p:nvSpPr>
        <p:spPr>
          <a:xfrm rot="0" flipH="0" flipV="0">
            <a:off x="4074055" y="778789"/>
            <a:ext cx="62484" cy="65393"/>
          </a:xfrm>
          <a:custGeom>
            <a:pathLst>
              <a:path w="5727700" h="5994400">
                <a:moveTo>
                  <a:pt x="5727700" y="2362200"/>
                </a:moveTo>
                <a:cubicBezTo>
                  <a:pt x="5727700" y="1079500"/>
                  <a:pt x="4876800" y="0"/>
                  <a:pt x="3505200" y="0"/>
                </a:cubicBezTo>
                <a:cubicBezTo>
                  <a:pt x="1689100" y="0"/>
                  <a:pt x="0" y="1892300"/>
                  <a:pt x="0" y="3708400"/>
                </a:cubicBezTo>
                <a:cubicBezTo>
                  <a:pt x="0" y="4991100"/>
                  <a:pt x="889000" y="5994400"/>
                  <a:pt x="2247900" y="5994400"/>
                </a:cubicBezTo>
                <a:cubicBezTo>
                  <a:pt x="3962400" y="5994400"/>
                  <a:pt x="5727700" y="4318000"/>
                  <a:pt x="5727700" y="2362200"/>
                </a:cubicBezTo>
                <a:close/>
                <a:moveTo>
                  <a:pt x="2413000" y="5181600"/>
                </a:moveTo>
                <a:cubicBezTo>
                  <a:pt x="1816100" y="5181600"/>
                  <a:pt x="1016000" y="4838700"/>
                  <a:pt x="1016000" y="3606800"/>
                </a:cubicBezTo>
                <a:cubicBezTo>
                  <a:pt x="1016000" y="2108200"/>
                  <a:pt x="2032000" y="774700"/>
                  <a:pt x="3340100" y="774700"/>
                </a:cubicBezTo>
                <a:cubicBezTo>
                  <a:pt x="4191000" y="774700"/>
                  <a:pt x="4762500" y="1358900"/>
                  <a:pt x="4762500" y="2298700"/>
                </a:cubicBezTo>
                <a:cubicBezTo>
                  <a:pt x="4762500" y="3568700"/>
                  <a:pt x="3860800" y="5181600"/>
                  <a:pt x="24130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65" name="Freeform 2365"/>
          <p:cNvSpPr/>
          <p:nvPr/>
        </p:nvSpPr>
        <p:spPr>
          <a:xfrm rot="0" flipH="0" flipV="0">
            <a:off x="4144713" y="779620"/>
            <a:ext cx="58743" cy="63038"/>
          </a:xfrm>
          <a:custGeom>
            <a:pathLst>
              <a:path w="5384800" h="5778500">
                <a:moveTo>
                  <a:pt x="5308600" y="1917700"/>
                </a:moveTo>
                <a:cubicBezTo>
                  <a:pt x="5384800" y="1562100"/>
                  <a:pt x="5384800" y="1460500"/>
                  <a:pt x="5384800" y="1270000"/>
                </a:cubicBezTo>
                <a:cubicBezTo>
                  <a:pt x="5384800" y="495300"/>
                  <a:pt x="5003800" y="0"/>
                  <a:pt x="3987800" y="0"/>
                </a:cubicBezTo>
                <a:cubicBezTo>
                  <a:pt x="3200400" y="0"/>
                  <a:pt x="2476500" y="393700"/>
                  <a:pt x="1943100" y="965200"/>
                </a:cubicBezTo>
                <a:lnTo>
                  <a:pt x="2133600" y="63500"/>
                </a:lnTo>
                <a:lnTo>
                  <a:pt x="121920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1600200" y="2895600"/>
                </a:lnTo>
                <a:cubicBezTo>
                  <a:pt x="1905000" y="1498600"/>
                  <a:pt x="2501900" y="774700"/>
                  <a:pt x="3327400" y="774700"/>
                </a:cubicBezTo>
                <a:cubicBezTo>
                  <a:pt x="3924300" y="774700"/>
                  <a:pt x="4356100" y="977900"/>
                  <a:pt x="4356100" y="1612900"/>
                </a:cubicBezTo>
                <a:cubicBezTo>
                  <a:pt x="4356100" y="1651000"/>
                  <a:pt x="4330700" y="1854200"/>
                  <a:pt x="4330700" y="1879600"/>
                </a:cubicBezTo>
                <a:lnTo>
                  <a:pt x="35052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66" name="Rectangle 2366"/>
          <p:cNvSpPr/>
          <p:nvPr/>
        </p:nvSpPr>
        <p:spPr>
          <a:xfrm rot="0" flipH="0" flipV="0">
            <a:off x="359994" y="1031083"/>
            <a:ext cx="3326606" cy="319718"/>
          </a:xfrm>
          <a:prstGeom prst="rect">
            <a:avLst/>
          </a:prstGeom>
        </p:spPr>
      </p:sp>
      <p:sp>
        <p:nvSpPr>
          <p:cNvPr id="2367" name="Freeform 2367"/>
          <p:cNvSpPr/>
          <p:nvPr/>
        </p:nvSpPr>
        <p:spPr>
          <a:xfrm rot="0" flipH="0" flipV="0">
            <a:off x="364981" y="1056520"/>
            <a:ext cx="84235" cy="95319"/>
          </a:xfrm>
          <a:custGeom>
            <a:pathLst>
              <a:path w="7721600" h="8737600">
                <a:moveTo>
                  <a:pt x="4432300" y="812800"/>
                </a:moveTo>
                <a:lnTo>
                  <a:pt x="5562600" y="812800"/>
                </a:lnTo>
                <a:cubicBezTo>
                  <a:pt x="5715000" y="812800"/>
                  <a:pt x="5867400" y="825500"/>
                  <a:pt x="6019800" y="825500"/>
                </a:cubicBezTo>
                <a:lnTo>
                  <a:pt x="7721600" y="825500"/>
                </a:lnTo>
                <a:lnTo>
                  <a:pt x="7721600" y="0"/>
                </a:lnTo>
                <a:lnTo>
                  <a:pt x="0" y="0"/>
                </a:lnTo>
                <a:lnTo>
                  <a:pt x="0" y="825500"/>
                </a:lnTo>
                <a:lnTo>
                  <a:pt x="1701800" y="825500"/>
                </a:lnTo>
                <a:cubicBezTo>
                  <a:pt x="1854200" y="825500"/>
                  <a:pt x="2006600" y="812800"/>
                  <a:pt x="2159000" y="812800"/>
                </a:cubicBezTo>
                <a:lnTo>
                  <a:pt x="3302000" y="812800"/>
                </a:lnTo>
                <a:lnTo>
                  <a:pt x="3302000" y="8737600"/>
                </a:lnTo>
                <a:lnTo>
                  <a:pt x="4432300" y="8737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68" name="Freeform 2368"/>
          <p:cNvSpPr/>
          <p:nvPr/>
        </p:nvSpPr>
        <p:spPr>
          <a:xfrm rot="0" flipH="0" flipV="0">
            <a:off x="465510" y="1055689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69" name="Freeform 2369"/>
          <p:cNvSpPr/>
          <p:nvPr/>
        </p:nvSpPr>
        <p:spPr>
          <a:xfrm rot="0" flipH="0" flipV="0">
            <a:off x="536126" y="105762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0" name="Freeform 2370"/>
          <p:cNvSpPr/>
          <p:nvPr/>
        </p:nvSpPr>
        <p:spPr>
          <a:xfrm rot="0" flipH="0" flipV="0">
            <a:off x="562851" y="108797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1" name="Freeform 2371"/>
          <p:cNvSpPr/>
          <p:nvPr/>
        </p:nvSpPr>
        <p:spPr>
          <a:xfrm rot="0" flipH="0" flipV="0">
            <a:off x="668464" y="105762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2" name="Freeform 2372"/>
          <p:cNvSpPr/>
          <p:nvPr/>
        </p:nvSpPr>
        <p:spPr>
          <a:xfrm rot="0" flipH="0" flipV="0">
            <a:off x="695190" y="108797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3" name="Freeform 2373"/>
          <p:cNvSpPr/>
          <p:nvPr/>
        </p:nvSpPr>
        <p:spPr>
          <a:xfrm rot="0" flipH="0" flipV="0">
            <a:off x="795538" y="108797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4" name="Freeform 2374"/>
          <p:cNvSpPr/>
          <p:nvPr/>
        </p:nvSpPr>
        <p:spPr>
          <a:xfrm rot="0" flipH="0" flipV="0">
            <a:off x="852258" y="1090325"/>
            <a:ext cx="63730" cy="61514"/>
          </a:xfrm>
          <a:custGeom>
            <a:pathLst>
              <a:path w="5842000" h="5638800">
                <a:moveTo>
                  <a:pt x="3302000" y="2730500"/>
                </a:moveTo>
                <a:lnTo>
                  <a:pt x="5626100" y="0"/>
                </a:lnTo>
                <a:lnTo>
                  <a:pt x="4584700" y="0"/>
                </a:lnTo>
                <a:lnTo>
                  <a:pt x="2882900" y="2095500"/>
                </a:lnTo>
                <a:lnTo>
                  <a:pt x="1130300" y="0"/>
                </a:lnTo>
                <a:lnTo>
                  <a:pt x="76200" y="0"/>
                </a:lnTo>
                <a:lnTo>
                  <a:pt x="2463800" y="2730500"/>
                </a:lnTo>
                <a:lnTo>
                  <a:pt x="0" y="5638800"/>
                </a:lnTo>
                <a:lnTo>
                  <a:pt x="1041400" y="5638800"/>
                </a:lnTo>
                <a:lnTo>
                  <a:pt x="2882900" y="3251200"/>
                </a:lnTo>
                <a:lnTo>
                  <a:pt x="4787900" y="5638800"/>
                </a:lnTo>
                <a:lnTo>
                  <a:pt x="584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5" name="Freeform 2375"/>
          <p:cNvSpPr/>
          <p:nvPr/>
        </p:nvSpPr>
        <p:spPr>
          <a:xfrm rot="0" flipH="0" flipV="0">
            <a:off x="927502" y="1088801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6" name="Freeform 2376"/>
          <p:cNvSpPr/>
          <p:nvPr/>
        </p:nvSpPr>
        <p:spPr>
          <a:xfrm rot="0" flipH="0" flipV="0">
            <a:off x="996317" y="108797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7" name="Freeform 2377"/>
          <p:cNvSpPr/>
          <p:nvPr/>
        </p:nvSpPr>
        <p:spPr>
          <a:xfrm rot="0" flipH="0" flipV="0">
            <a:off x="1058164" y="1087970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8" name="Freeform 2378"/>
          <p:cNvSpPr/>
          <p:nvPr/>
        </p:nvSpPr>
        <p:spPr>
          <a:xfrm rot="0" flipH="0" flipV="0">
            <a:off x="1117378" y="1072730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9" name="Freeform 2379"/>
          <p:cNvSpPr/>
          <p:nvPr/>
        </p:nvSpPr>
        <p:spPr>
          <a:xfrm rot="0" flipH="0" flipV="0">
            <a:off x="1169623" y="108797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0" name="Freeform 2380"/>
          <p:cNvSpPr/>
          <p:nvPr/>
        </p:nvSpPr>
        <p:spPr>
          <a:xfrm rot="0" flipH="0" flipV="0">
            <a:off x="1231331" y="1055689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1" name="Freeform 2381"/>
          <p:cNvSpPr/>
          <p:nvPr/>
        </p:nvSpPr>
        <p:spPr>
          <a:xfrm rot="0" flipH="0" flipV="0">
            <a:off x="1346698" y="1072730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2" name="Freeform 2382"/>
          <p:cNvSpPr/>
          <p:nvPr/>
        </p:nvSpPr>
        <p:spPr>
          <a:xfrm rot="0" flipH="0" flipV="0">
            <a:off x="1398250" y="1087970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3" name="Freeform 2383"/>
          <p:cNvSpPr/>
          <p:nvPr/>
        </p:nvSpPr>
        <p:spPr>
          <a:xfrm rot="0" flipH="0" flipV="0">
            <a:off x="1520725" y="1055689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4" name="Freeform 2384"/>
          <p:cNvSpPr/>
          <p:nvPr/>
        </p:nvSpPr>
        <p:spPr>
          <a:xfrm rot="0" flipH="0" flipV="0">
            <a:off x="1585245" y="1087970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5" name="Freeform 2385"/>
          <p:cNvSpPr/>
          <p:nvPr/>
        </p:nvSpPr>
        <p:spPr>
          <a:xfrm rot="0" flipH="0" flipV="0">
            <a:off x="1661584" y="1055689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6" name="Freeform 2386"/>
          <p:cNvSpPr/>
          <p:nvPr/>
        </p:nvSpPr>
        <p:spPr>
          <a:xfrm rot="0" flipH="0" flipV="0">
            <a:off x="1688448" y="1055689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7" name="Freeform 2387"/>
          <p:cNvSpPr/>
          <p:nvPr/>
        </p:nvSpPr>
        <p:spPr>
          <a:xfrm rot="0" flipH="0" flipV="0">
            <a:off x="1803953" y="1072730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8" name="Freeform 2388"/>
          <p:cNvSpPr/>
          <p:nvPr/>
        </p:nvSpPr>
        <p:spPr>
          <a:xfrm rot="0" flipH="0" flipV="0">
            <a:off x="1862710" y="1088940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9" name="Freeform 2389"/>
          <p:cNvSpPr/>
          <p:nvPr/>
        </p:nvSpPr>
        <p:spPr>
          <a:xfrm rot="0" flipH="0" flipV="0">
            <a:off x="1909912" y="1090325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0" name="Freeform 2390"/>
          <p:cNvSpPr/>
          <p:nvPr/>
        </p:nvSpPr>
        <p:spPr>
          <a:xfrm rot="0" flipH="0" flipV="0">
            <a:off x="1974987" y="108797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1" name="Freeform 2391"/>
          <p:cNvSpPr/>
          <p:nvPr/>
        </p:nvSpPr>
        <p:spPr>
          <a:xfrm rot="0" flipH="0" flipV="0">
            <a:off x="2081722" y="1054165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2" name="Freeform 2392"/>
          <p:cNvSpPr/>
          <p:nvPr/>
        </p:nvSpPr>
        <p:spPr>
          <a:xfrm rot="0" flipH="0" flipV="0">
            <a:off x="2124477" y="1087970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3" name="Freeform 2393"/>
          <p:cNvSpPr/>
          <p:nvPr/>
        </p:nvSpPr>
        <p:spPr>
          <a:xfrm rot="0" flipH="0" flipV="0">
            <a:off x="2197075" y="1088940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4" name="Freeform 2394"/>
          <p:cNvSpPr/>
          <p:nvPr/>
        </p:nvSpPr>
        <p:spPr>
          <a:xfrm rot="0" flipH="0" flipV="0">
            <a:off x="2285287" y="1087970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5" name="Freeform 2395"/>
          <p:cNvSpPr/>
          <p:nvPr/>
        </p:nvSpPr>
        <p:spPr>
          <a:xfrm rot="0" flipH="0" flipV="0">
            <a:off x="2356997" y="1088801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6" name="Freeform 2396"/>
          <p:cNvSpPr/>
          <p:nvPr/>
        </p:nvSpPr>
        <p:spPr>
          <a:xfrm rot="0" flipH="0" flipV="0">
            <a:off x="2419994" y="1072730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7" name="Freeform 2397"/>
          <p:cNvSpPr/>
          <p:nvPr/>
        </p:nvSpPr>
        <p:spPr>
          <a:xfrm rot="0" flipH="0" flipV="0">
            <a:off x="2477643" y="105762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8" name="Freeform 2398"/>
          <p:cNvSpPr/>
          <p:nvPr/>
        </p:nvSpPr>
        <p:spPr>
          <a:xfrm rot="0" flipH="0" flipV="0">
            <a:off x="2511711" y="1088801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9" name="Freeform 2399"/>
          <p:cNvSpPr/>
          <p:nvPr/>
        </p:nvSpPr>
        <p:spPr>
          <a:xfrm rot="0" flipH="0" flipV="0">
            <a:off x="2616645" y="1087970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0" name="Freeform 2400"/>
          <p:cNvSpPr/>
          <p:nvPr/>
        </p:nvSpPr>
        <p:spPr>
          <a:xfrm rot="0" flipH="0" flipV="0">
            <a:off x="2679766" y="1072730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1" name="Freeform 2401"/>
          <p:cNvSpPr/>
          <p:nvPr/>
        </p:nvSpPr>
        <p:spPr>
          <a:xfrm rot="0" flipH="0" flipV="0">
            <a:off x="2729794" y="1072730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2" name="Freeform 2402"/>
          <p:cNvSpPr/>
          <p:nvPr/>
        </p:nvSpPr>
        <p:spPr>
          <a:xfrm rot="0" flipH="0" flipV="0">
            <a:off x="2782040" y="108797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3" name="Freeform 2403"/>
          <p:cNvSpPr/>
          <p:nvPr/>
        </p:nvSpPr>
        <p:spPr>
          <a:xfrm rot="0" flipH="0" flipV="0">
            <a:off x="2850121" y="1088940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4" name="Freeform 2404"/>
          <p:cNvSpPr/>
          <p:nvPr/>
        </p:nvSpPr>
        <p:spPr>
          <a:xfrm rot="0" flipH="0" flipV="0">
            <a:off x="2899540" y="1140340"/>
            <a:ext cx="11499" cy="28817"/>
          </a:xfrm>
          <a:custGeom>
            <a:pathLst>
              <a:path w="1054100" h="2641600">
                <a:moveTo>
                  <a:pt x="1054100" y="1041400"/>
                </a:moveTo>
                <a:lnTo>
                  <a:pt x="1054100" y="0"/>
                </a:lnTo>
                <a:lnTo>
                  <a:pt x="0" y="0"/>
                </a:lnTo>
                <a:lnTo>
                  <a:pt x="0" y="1054100"/>
                </a:lnTo>
                <a:lnTo>
                  <a:pt x="317500" y="1054100"/>
                </a:lnTo>
                <a:lnTo>
                  <a:pt x="0" y="2641600"/>
                </a:lnTo>
                <a:lnTo>
                  <a:pt x="520700" y="2641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5" name="Freeform 2405"/>
          <p:cNvSpPr/>
          <p:nvPr/>
        </p:nvSpPr>
        <p:spPr>
          <a:xfrm rot="0" flipH="0" flipV="0">
            <a:off x="2982223" y="1055689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6" name="Freeform 2406"/>
          <p:cNvSpPr/>
          <p:nvPr/>
        </p:nvSpPr>
        <p:spPr>
          <a:xfrm rot="0" flipH="0" flipV="0">
            <a:off x="3053671" y="1090325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7" name="Freeform 2407"/>
          <p:cNvSpPr/>
          <p:nvPr/>
        </p:nvSpPr>
        <p:spPr>
          <a:xfrm rot="0" flipH="0" flipV="0">
            <a:off x="3116668" y="1072730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8" name="Freeform 2408"/>
          <p:cNvSpPr/>
          <p:nvPr/>
        </p:nvSpPr>
        <p:spPr>
          <a:xfrm rot="0" flipH="0" flipV="0">
            <a:off x="3216296" y="1087970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9" name="Freeform 2409"/>
          <p:cNvSpPr/>
          <p:nvPr/>
        </p:nvSpPr>
        <p:spPr>
          <a:xfrm rot="0" flipH="0" flipV="0">
            <a:off x="3327908" y="1055689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0" name="Freeform 2410"/>
          <p:cNvSpPr/>
          <p:nvPr/>
        </p:nvSpPr>
        <p:spPr>
          <a:xfrm rot="0" flipH="0" flipV="0">
            <a:off x="3404759" y="105762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1" name="Freeform 2411"/>
          <p:cNvSpPr/>
          <p:nvPr/>
        </p:nvSpPr>
        <p:spPr>
          <a:xfrm rot="0" flipH="0" flipV="0">
            <a:off x="3438965" y="1088940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2" name="Freeform 2412"/>
          <p:cNvSpPr/>
          <p:nvPr/>
        </p:nvSpPr>
        <p:spPr>
          <a:xfrm rot="0" flipH="0" flipV="0">
            <a:off x="3479795" y="108797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3" name="Freeform 2413"/>
          <p:cNvSpPr/>
          <p:nvPr/>
        </p:nvSpPr>
        <p:spPr>
          <a:xfrm rot="0" flipH="0" flipV="0">
            <a:off x="3541503" y="1087970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4" name="Freeform 2414"/>
          <p:cNvSpPr/>
          <p:nvPr/>
        </p:nvSpPr>
        <p:spPr>
          <a:xfrm rot="0" flipH="0" flipV="0">
            <a:off x="3600717" y="1072730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5" name="Freeform 2415"/>
          <p:cNvSpPr/>
          <p:nvPr/>
        </p:nvSpPr>
        <p:spPr>
          <a:xfrm rot="0" flipH="0" flipV="0">
            <a:off x="3661552" y="1140340"/>
            <a:ext cx="11499" cy="28817"/>
          </a:xfrm>
          <a:custGeom>
            <a:pathLst>
              <a:path w="1054100" h="2641600">
                <a:moveTo>
                  <a:pt x="1054100" y="1041400"/>
                </a:moveTo>
                <a:lnTo>
                  <a:pt x="1054100" y="0"/>
                </a:lnTo>
                <a:lnTo>
                  <a:pt x="0" y="0"/>
                </a:lnTo>
                <a:lnTo>
                  <a:pt x="0" y="1054100"/>
                </a:lnTo>
                <a:lnTo>
                  <a:pt x="317500" y="1054100"/>
                </a:lnTo>
                <a:lnTo>
                  <a:pt x="0" y="2641600"/>
                </a:lnTo>
                <a:lnTo>
                  <a:pt x="520700" y="2641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6" name="Freeform 2416"/>
          <p:cNvSpPr/>
          <p:nvPr/>
        </p:nvSpPr>
        <p:spPr>
          <a:xfrm rot="0" flipH="0" flipV="0">
            <a:off x="371216" y="1260886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7" name="Freeform 2417"/>
          <p:cNvSpPr/>
          <p:nvPr/>
        </p:nvSpPr>
        <p:spPr>
          <a:xfrm rot="0" flipH="0" flipV="0">
            <a:off x="474210" y="1260055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8" name="Freeform 2418"/>
          <p:cNvSpPr/>
          <p:nvPr/>
        </p:nvSpPr>
        <p:spPr>
          <a:xfrm rot="0" flipH="0" flipV="0">
            <a:off x="548194" y="1227774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9" name="Freeform 2419"/>
          <p:cNvSpPr/>
          <p:nvPr/>
        </p:nvSpPr>
        <p:spPr>
          <a:xfrm rot="0" flipH="0" flipV="0">
            <a:off x="619642" y="126005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0" name="Freeform 2420"/>
          <p:cNvSpPr/>
          <p:nvPr/>
        </p:nvSpPr>
        <p:spPr>
          <a:xfrm rot="0" flipH="0" flipV="0">
            <a:off x="687584" y="1227774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1" name="Freeform 2421"/>
          <p:cNvSpPr/>
          <p:nvPr/>
        </p:nvSpPr>
        <p:spPr>
          <a:xfrm rot="0" flipH="0" flipV="0">
            <a:off x="710984" y="1289149"/>
            <a:ext cx="36714" cy="8035"/>
          </a:xfrm>
          <a:custGeom>
            <a:pathLst>
              <a:path w="3365500" h="736600">
                <a:moveTo>
                  <a:pt x="3365500" y="736600"/>
                </a:moveTo>
                <a:lnTo>
                  <a:pt x="3365500" y="0"/>
                </a:lnTo>
                <a:lnTo>
                  <a:pt x="0" y="0"/>
                </a:lnTo>
                <a:lnTo>
                  <a:pt x="0" y="736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2" name="Freeform 2422"/>
          <p:cNvSpPr/>
          <p:nvPr/>
        </p:nvSpPr>
        <p:spPr>
          <a:xfrm rot="0" flipH="0" flipV="0">
            <a:off x="765889" y="1229713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3" name="Freeform 2423"/>
          <p:cNvSpPr/>
          <p:nvPr/>
        </p:nvSpPr>
        <p:spPr>
          <a:xfrm rot="0" flipH="0" flipV="0">
            <a:off x="799958" y="1260886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4" name="Freeform 2424"/>
          <p:cNvSpPr/>
          <p:nvPr/>
        </p:nvSpPr>
        <p:spPr>
          <a:xfrm rot="0" flipH="0" flipV="0">
            <a:off x="865309" y="1227774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5" name="Freeform 2425"/>
          <p:cNvSpPr/>
          <p:nvPr/>
        </p:nvSpPr>
        <p:spPr>
          <a:xfrm rot="0" flipH="0" flipV="0">
            <a:off x="936757" y="126005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6" name="Freeform 2426"/>
          <p:cNvSpPr/>
          <p:nvPr/>
        </p:nvSpPr>
        <p:spPr>
          <a:xfrm rot="0" flipH="0" flipV="0">
            <a:off x="1004838" y="1260886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7" name="Freeform 2427"/>
          <p:cNvSpPr/>
          <p:nvPr/>
        </p:nvSpPr>
        <p:spPr>
          <a:xfrm rot="0" flipH="0" flipV="0">
            <a:off x="1073792" y="126005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8" name="Freeform 2428"/>
          <p:cNvSpPr/>
          <p:nvPr/>
        </p:nvSpPr>
        <p:spPr>
          <a:xfrm rot="0" flipH="0" flipV="0">
            <a:off x="1141735" y="1260886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9" name="Freeform 2429"/>
          <p:cNvSpPr/>
          <p:nvPr/>
        </p:nvSpPr>
        <p:spPr>
          <a:xfrm rot="0" flipH="0" flipV="0">
            <a:off x="1207087" y="1227774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0" name="Freeform 2430"/>
          <p:cNvSpPr/>
          <p:nvPr/>
        </p:nvSpPr>
        <p:spPr>
          <a:xfrm rot="0" flipH="0" flipV="0">
            <a:off x="1278535" y="126005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1" name="Freeform 2431"/>
          <p:cNvSpPr/>
          <p:nvPr/>
        </p:nvSpPr>
        <p:spPr>
          <a:xfrm rot="0" flipH="0" flipV="0">
            <a:off x="1346477" y="1260886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2" name="Freeform 2432"/>
          <p:cNvSpPr/>
          <p:nvPr/>
        </p:nvSpPr>
        <p:spPr>
          <a:xfrm rot="0" flipH="0" flipV="0">
            <a:off x="1409474" y="1244815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3" name="Freeform 2433"/>
          <p:cNvSpPr/>
          <p:nvPr/>
        </p:nvSpPr>
        <p:spPr>
          <a:xfrm rot="0" flipH="0" flipV="0">
            <a:off x="1505638" y="1244815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4" name="Freeform 2434"/>
          <p:cNvSpPr/>
          <p:nvPr/>
        </p:nvSpPr>
        <p:spPr>
          <a:xfrm rot="0" flipH="0" flipV="0">
            <a:off x="1557883" y="126005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5" name="Freeform 2435"/>
          <p:cNvSpPr/>
          <p:nvPr/>
        </p:nvSpPr>
        <p:spPr>
          <a:xfrm rot="0" flipH="0" flipV="0">
            <a:off x="1618483" y="1260055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6" name="Freeform 2436"/>
          <p:cNvSpPr/>
          <p:nvPr/>
        </p:nvSpPr>
        <p:spPr>
          <a:xfrm rot="0" flipH="0" flipV="0">
            <a:off x="1670340" y="1244815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7" name="Freeform 2437"/>
          <p:cNvSpPr/>
          <p:nvPr/>
        </p:nvSpPr>
        <p:spPr>
          <a:xfrm rot="0" flipH="0" flipV="0">
            <a:off x="1775094" y="1227774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8" name="Freeform 2438"/>
          <p:cNvSpPr/>
          <p:nvPr/>
        </p:nvSpPr>
        <p:spPr>
          <a:xfrm rot="0" flipH="0" flipV="0">
            <a:off x="1841554" y="1260055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9" name="Freeform 2439"/>
          <p:cNvSpPr/>
          <p:nvPr/>
        </p:nvSpPr>
        <p:spPr>
          <a:xfrm rot="0" flipH="0" flipV="0">
            <a:off x="1905922" y="1260055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0" name="Freeform 2440"/>
          <p:cNvSpPr/>
          <p:nvPr/>
        </p:nvSpPr>
        <p:spPr>
          <a:xfrm rot="0" flipH="0" flipV="0">
            <a:off x="2012643" y="1260886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1" name="Freeform 2441"/>
          <p:cNvSpPr/>
          <p:nvPr/>
        </p:nvSpPr>
        <p:spPr>
          <a:xfrm rot="0" flipH="0" flipV="0">
            <a:off x="2077164" y="1260055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2" name="Freeform 2442"/>
          <p:cNvSpPr/>
          <p:nvPr/>
        </p:nvSpPr>
        <p:spPr>
          <a:xfrm rot="0" flipH="0" flipV="0">
            <a:off x="2144912" y="1244815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3" name="Freeform 2443"/>
          <p:cNvSpPr/>
          <p:nvPr/>
        </p:nvSpPr>
        <p:spPr>
          <a:xfrm rot="0" flipH="0" flipV="0">
            <a:off x="2249805" y="1227774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4" name="Freeform 2444"/>
          <p:cNvSpPr/>
          <p:nvPr/>
        </p:nvSpPr>
        <p:spPr>
          <a:xfrm rot="0" flipH="0" flipV="0">
            <a:off x="2318759" y="126005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5" name="Freeform 2445"/>
          <p:cNvSpPr/>
          <p:nvPr/>
        </p:nvSpPr>
        <p:spPr>
          <a:xfrm rot="0" flipH="0" flipV="0">
            <a:off x="2380328" y="126005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6" name="Freeform 2446"/>
          <p:cNvSpPr/>
          <p:nvPr/>
        </p:nvSpPr>
        <p:spPr>
          <a:xfrm rot="0" flipH="0" flipV="0">
            <a:off x="2448271" y="1260886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7" name="Freeform 2447"/>
          <p:cNvSpPr/>
          <p:nvPr/>
        </p:nvSpPr>
        <p:spPr>
          <a:xfrm rot="0" flipH="0" flipV="0">
            <a:off x="2565993" y="1260886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8" name="Freeform 2448"/>
          <p:cNvSpPr/>
          <p:nvPr/>
        </p:nvSpPr>
        <p:spPr>
          <a:xfrm rot="0" flipH="0" flipV="0">
            <a:off x="2670927" y="1260055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9" name="Freeform 2449"/>
          <p:cNvSpPr/>
          <p:nvPr/>
        </p:nvSpPr>
        <p:spPr>
          <a:xfrm rot="0" flipH="0" flipV="0">
            <a:off x="2736403" y="1227774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0" name="Freeform 2450"/>
          <p:cNvSpPr/>
          <p:nvPr/>
        </p:nvSpPr>
        <p:spPr>
          <a:xfrm rot="0" flipH="0" flipV="0">
            <a:off x="2807852" y="126005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1" name="Rectangle 2451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2452" name="Freeform 2452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3" name="Freeform 2453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4" name="Freeform 2454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5" name="Freeform 2455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6" name="Freeform 2456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7" name="Freeform 2457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8" name="Freeform 2458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9" name="Freeform 2459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0" name="Freeform 2460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1" name="Freeform 2461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2" name="Freeform 2462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3" name="Freeform 2463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4" name="Freeform 2464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5" name="Freeform 2465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6" name="Freeform 2466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7" name="Freeform 2467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8" name="Freeform 2468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9" name="Freeform 2469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0" name="Freeform 2470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1" name="Freeform 2471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2" name="Freeform 2472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3" name="Freeform 2473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4" name="Freeform 2474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5" name="Freeform 2475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6" name="Freeform 2476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7" name="Freeform 2477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8" name="Freeform 2478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9" name="Freeform 2479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0" name="Freeform 2480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1" name="Freeform 2481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2" name="Freeform 2482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3" name="Freeform 2483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4" name="Freeform 2484"/>
          <p:cNvSpPr/>
          <p:nvPr/>
        </p:nvSpPr>
        <p:spPr>
          <a:xfrm rot="0" flipH="0" flipV="0">
            <a:off x="3807983" y="3366645"/>
            <a:ext cx="27481" cy="51394"/>
          </a:xfrm>
          <a:custGeom>
            <a:pathLst>
              <a:path w="4597400" h="8597900">
                <a:moveTo>
                  <a:pt x="2908300" y="0"/>
                </a:moveTo>
                <a:lnTo>
                  <a:pt x="2628900" y="0"/>
                </a:lnTo>
                <a:cubicBezTo>
                  <a:pt x="1803400" y="762000"/>
                  <a:pt x="762000" y="812800"/>
                  <a:pt x="0" y="838200"/>
                </a:cubicBezTo>
                <a:lnTo>
                  <a:pt x="0" y="1625600"/>
                </a:lnTo>
                <a:cubicBezTo>
                  <a:pt x="495300" y="1625600"/>
                  <a:pt x="1130300" y="1625600"/>
                  <a:pt x="1765300" y="1346200"/>
                </a:cubicBezTo>
                <a:lnTo>
                  <a:pt x="1765300" y="7797800"/>
                </a:lnTo>
                <a:lnTo>
                  <a:pt x="76200" y="7797800"/>
                </a:lnTo>
                <a:lnTo>
                  <a:pt x="76200" y="8597900"/>
                </a:lnTo>
                <a:lnTo>
                  <a:pt x="4597400" y="8597900"/>
                </a:lnTo>
                <a:lnTo>
                  <a:pt x="4597400" y="7797800"/>
                </a:lnTo>
                <a:lnTo>
                  <a:pt x="2908300" y="7797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5" name="Freeform 2485"/>
          <p:cNvSpPr/>
          <p:nvPr/>
        </p:nvSpPr>
        <p:spPr>
          <a:xfrm rot="0" flipH="0" flipV="0">
            <a:off x="3844673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6" name="Freeform 2486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7" name="Freeform 2487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8" name="Freeform 2488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9" name="Freeform 2489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490" name="Freeform 2490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91" name="Picture 2491"/>
          <p:cNvPicPr>
            <a:picLocks noChangeAspect="0" noChangeArrowheads="1"/>
          </p:cNvPicPr>
          <p:nvPr/>
        </p:nvPicPr>
        <p:blipFill>
          <a:blip r:embed="rId24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4608004" cy="3456000"/>
          </a:xfrm>
          <a:prstGeom prst="rect">
            <a:avLst/>
          </a:prstGeom>
          <a:noFill/>
          <a:extLst/>
        </p:spPr>
      </p:pic>
      <p:sp>
        <p:nvSpPr>
          <p:cNvPr id="2492" name="Freeform 2492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3" name="Freeform 2493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4" name="Freeform 2494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5" name="Freeform 2495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6" name="Rectangle 2496"/>
          <p:cNvSpPr/>
          <p:nvPr/>
        </p:nvSpPr>
        <p:spPr>
          <a:xfrm rot="0" flipH="0" flipV="0">
            <a:off x="359994" y="108622"/>
            <a:ext cx="246201" cy="194148"/>
          </a:xfrm>
          <a:prstGeom prst="rect">
            <a:avLst/>
          </a:prstGeom>
        </p:spPr>
      </p:sp>
      <p:sp>
        <p:nvSpPr>
          <p:cNvPr id="2497" name="Freeform 2497"/>
          <p:cNvSpPr/>
          <p:nvPr/>
        </p:nvSpPr>
        <p:spPr>
          <a:xfrm rot="0" flipH="0" flipV="0">
            <a:off x="364913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8" name="Freeform 2498"/>
          <p:cNvSpPr/>
          <p:nvPr/>
        </p:nvSpPr>
        <p:spPr>
          <a:xfrm rot="0" flipH="0" flipV="0">
            <a:off x="494455" y="140980"/>
            <a:ext cx="101665" cy="126444"/>
          </a:xfrm>
          <a:custGeom>
            <a:pathLst>
              <a:path w="7086600" h="8813800">
                <a:moveTo>
                  <a:pt x="0" y="0"/>
                </a:moveTo>
                <a:lnTo>
                  <a:pt x="0" y="8813800"/>
                </a:lnTo>
                <a:lnTo>
                  <a:pt x="3263900" y="8813800"/>
                </a:lnTo>
                <a:cubicBezTo>
                  <a:pt x="5384800" y="8813800"/>
                  <a:pt x="7086600" y="6896100"/>
                  <a:pt x="7086600" y="4483100"/>
                </a:cubicBezTo>
                <a:cubicBezTo>
                  <a:pt x="7086600" y="2006600"/>
                  <a:pt x="5397500" y="0"/>
                  <a:pt x="3263900" y="0"/>
                </a:cubicBezTo>
                <a:close/>
                <a:moveTo>
                  <a:pt x="1066800" y="8102600"/>
                </a:moveTo>
                <a:lnTo>
                  <a:pt x="1066800" y="711200"/>
                </a:lnTo>
                <a:lnTo>
                  <a:pt x="2971800" y="711200"/>
                </a:lnTo>
                <a:cubicBezTo>
                  <a:pt x="4673600" y="711200"/>
                  <a:pt x="6019800" y="2171700"/>
                  <a:pt x="6019800" y="4470400"/>
                </a:cubicBezTo>
                <a:cubicBezTo>
                  <a:pt x="6019800" y="6794500"/>
                  <a:pt x="4610100" y="8102600"/>
                  <a:pt x="2971800" y="810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9" name="Rectangle 2499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2500" name="Freeform 2500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1" name="Freeform 2501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2" name="Freeform 2502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3" name="Freeform 2503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4" name="Freeform 2504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5" name="Freeform 2505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6" name="Freeform 2506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7" name="Freeform 2507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8" name="Freeform 2508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9" name="Freeform 2509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0" name="Freeform 2510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1" name="Freeform 2511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2" name="Freeform 2512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3" name="Freeform 2513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4" name="Freeform 2514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5" name="Freeform 2515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6" name="Freeform 2516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7" name="Freeform 2517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8" name="Freeform 2518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9" name="Freeform 2519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0" name="Freeform 2520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1" name="Freeform 2521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2" name="Freeform 2522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3" name="Freeform 2523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4" name="Freeform 2524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5" name="Freeform 2525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6" name="Freeform 2526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7" name="Freeform 2527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8" name="Freeform 2528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9" name="Freeform 2529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0" name="Freeform 2530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1" name="Freeform 2531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2" name="Freeform 2532"/>
          <p:cNvSpPr/>
          <p:nvPr/>
        </p:nvSpPr>
        <p:spPr>
          <a:xfrm rot="0" flipH="0" flipV="0">
            <a:off x="3807983" y="3366645"/>
            <a:ext cx="27481" cy="51394"/>
          </a:xfrm>
          <a:custGeom>
            <a:pathLst>
              <a:path w="4597400" h="8597900">
                <a:moveTo>
                  <a:pt x="2908300" y="0"/>
                </a:moveTo>
                <a:lnTo>
                  <a:pt x="2628900" y="0"/>
                </a:lnTo>
                <a:cubicBezTo>
                  <a:pt x="1803400" y="762000"/>
                  <a:pt x="762000" y="812800"/>
                  <a:pt x="0" y="838200"/>
                </a:cubicBezTo>
                <a:lnTo>
                  <a:pt x="0" y="1625600"/>
                </a:lnTo>
                <a:cubicBezTo>
                  <a:pt x="495300" y="1625600"/>
                  <a:pt x="1130300" y="1625600"/>
                  <a:pt x="1765300" y="1346200"/>
                </a:cubicBezTo>
                <a:lnTo>
                  <a:pt x="1765300" y="7797800"/>
                </a:lnTo>
                <a:lnTo>
                  <a:pt x="76200" y="7797800"/>
                </a:lnTo>
                <a:lnTo>
                  <a:pt x="76200" y="8597900"/>
                </a:lnTo>
                <a:lnTo>
                  <a:pt x="4597400" y="8597900"/>
                </a:lnTo>
                <a:lnTo>
                  <a:pt x="4597400" y="7797800"/>
                </a:lnTo>
                <a:lnTo>
                  <a:pt x="2908300" y="7797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3" name="Freeform 2533"/>
          <p:cNvSpPr/>
          <p:nvPr/>
        </p:nvSpPr>
        <p:spPr>
          <a:xfrm rot="0" flipH="0" flipV="0">
            <a:off x="3844673" y="3366645"/>
            <a:ext cx="33554" cy="52989"/>
          </a:xfrm>
          <a:custGeom>
            <a:pathLst>
              <a:path w="5613400" h="8864600">
                <a:moveTo>
                  <a:pt x="711200" y="2082800"/>
                </a:moveTo>
                <a:cubicBezTo>
                  <a:pt x="1231900" y="1066800"/>
                  <a:pt x="2146300" y="787400"/>
                  <a:pt x="2755900" y="787400"/>
                </a:cubicBezTo>
                <a:cubicBezTo>
                  <a:pt x="3505200" y="787400"/>
                  <a:pt x="4064000" y="1219200"/>
                  <a:pt x="4064000" y="1943100"/>
                </a:cubicBezTo>
                <a:cubicBezTo>
                  <a:pt x="4064000" y="2616200"/>
                  <a:pt x="3606800" y="3441700"/>
                  <a:pt x="2641600" y="3606800"/>
                </a:cubicBezTo>
                <a:cubicBezTo>
                  <a:pt x="2578100" y="3619500"/>
                  <a:pt x="2527300" y="3619500"/>
                  <a:pt x="1689100" y="3683000"/>
                </a:cubicBezTo>
                <a:lnTo>
                  <a:pt x="1689100" y="4521200"/>
                </a:lnTo>
                <a:lnTo>
                  <a:pt x="2679700" y="4521200"/>
                </a:lnTo>
                <a:cubicBezTo>
                  <a:pt x="3886200" y="4521200"/>
                  <a:pt x="4330700" y="5473700"/>
                  <a:pt x="4330700" y="6273800"/>
                </a:cubicBezTo>
                <a:cubicBezTo>
                  <a:pt x="4330700" y="7264400"/>
                  <a:pt x="3721100" y="8026400"/>
                  <a:pt x="2730500" y="8026400"/>
                </a:cubicBezTo>
                <a:cubicBezTo>
                  <a:pt x="1828800" y="8026400"/>
                  <a:pt x="800100" y="7594600"/>
                  <a:pt x="165100" y="6781800"/>
                </a:cubicBezTo>
                <a:lnTo>
                  <a:pt x="0" y="7607300"/>
                </a:lnTo>
                <a:cubicBezTo>
                  <a:pt x="736600" y="8432800"/>
                  <a:pt x="1765300" y="8864600"/>
                  <a:pt x="2755900" y="8864600"/>
                </a:cubicBezTo>
                <a:cubicBezTo>
                  <a:pt x="4419600" y="8864600"/>
                  <a:pt x="5613400" y="7620000"/>
                  <a:pt x="5613400" y="6286500"/>
                </a:cubicBezTo>
                <a:cubicBezTo>
                  <a:pt x="5613400" y="5245100"/>
                  <a:pt x="4775200" y="4406900"/>
                  <a:pt x="3771900" y="4114800"/>
                </a:cubicBezTo>
                <a:cubicBezTo>
                  <a:pt x="4737100" y="3619500"/>
                  <a:pt x="5232400" y="2768600"/>
                  <a:pt x="5232400" y="1943100"/>
                </a:cubicBezTo>
                <a:cubicBezTo>
                  <a:pt x="5232400" y="863600"/>
                  <a:pt x="4127500" y="0"/>
                  <a:pt x="2768600" y="0"/>
                </a:cubicBezTo>
                <a:cubicBezTo>
                  <a:pt x="1651000" y="0"/>
                  <a:pt x="723900" y="584200"/>
                  <a:pt x="190500" y="13462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4" name="Freeform 2534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5" name="Freeform 2535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6" name="Freeform 2536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7" name="Freeform 2537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538" name="Freeform 2538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39" name="Picture 101"/>
          <p:cNvPicPr>
            <a:picLocks noChangeAspect="0" noChangeArrowheads="1"/>
          </p:cNvPicPr>
          <p:nvPr/>
        </p:nvPicPr>
        <p:blipFill>
          <a:blip r:embed="rId25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2540" name="Freeform 2540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41" name="Picture 103"/>
          <p:cNvPicPr>
            <a:picLocks noChangeAspect="0" noChangeArrowheads="1"/>
          </p:cNvPicPr>
          <p:nvPr/>
        </p:nvPicPr>
        <p:blipFill>
          <a:blip r:embed="rId25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2542" name="Picture 2542"/>
          <p:cNvPicPr>
            <a:picLocks noChangeAspect="0" noChangeArrowheads="1"/>
          </p:cNvPicPr>
          <p:nvPr/>
        </p:nvPicPr>
        <p:blipFill>
          <a:blip r:embed="rId25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693433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2543" name="Picture 2543"/>
          <p:cNvPicPr>
            <a:picLocks noChangeAspect="0" noChangeArrowheads="1"/>
          </p:cNvPicPr>
          <p:nvPr/>
        </p:nvPicPr>
        <p:blipFill>
          <a:blip r:embed="rId25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903466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2544" name="Picture 2544"/>
          <p:cNvPicPr>
            <a:picLocks noChangeAspect="0" noChangeArrowheads="1"/>
          </p:cNvPicPr>
          <p:nvPr/>
        </p:nvPicPr>
        <p:blipFill>
          <a:blip r:embed="rId25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1285571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2545" name="Picture 2545"/>
          <p:cNvPicPr>
            <a:picLocks noChangeAspect="0" noChangeArrowheads="1"/>
          </p:cNvPicPr>
          <p:nvPr/>
        </p:nvPicPr>
        <p:blipFill>
          <a:blip r:embed="rId25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2826163"/>
            <a:ext cx="4607893" cy="473131"/>
          </a:xfrm>
          <a:prstGeom prst="rect">
            <a:avLst/>
          </a:prstGeom>
          <a:noFill/>
          <a:extLst/>
        </p:spPr>
      </p:pic>
      <p:sp>
        <p:nvSpPr>
          <p:cNvPr id="2546" name="Freeform 2546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7" name="Freeform 2547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8" name="Freeform 2548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9" name="Freeform 2549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0" name="Rectangle 2550"/>
          <p:cNvSpPr/>
          <p:nvPr/>
        </p:nvSpPr>
        <p:spPr>
          <a:xfrm rot="0" flipH="0" flipV="0">
            <a:off x="359994" y="108622"/>
            <a:ext cx="1568543" cy="194148"/>
          </a:xfrm>
          <a:prstGeom prst="rect">
            <a:avLst/>
          </a:prstGeom>
        </p:spPr>
      </p:sp>
      <p:sp>
        <p:nvSpPr>
          <p:cNvPr id="2551" name="Freeform 2551"/>
          <p:cNvSpPr/>
          <p:nvPr/>
        </p:nvSpPr>
        <p:spPr>
          <a:xfrm rot="0" flipH="0" flipV="0">
            <a:off x="366371" y="141891"/>
            <a:ext cx="108771" cy="125533"/>
          </a:xfrm>
          <a:custGeom>
            <a:pathLst>
              <a:path w="7581900" h="8750300">
                <a:moveTo>
                  <a:pt x="4343400" y="787400"/>
                </a:moveTo>
                <a:lnTo>
                  <a:pt x="5461000" y="787400"/>
                </a:lnTo>
                <a:cubicBezTo>
                  <a:pt x="5613400" y="787400"/>
                  <a:pt x="5765800" y="800100"/>
                  <a:pt x="5918200" y="800100"/>
                </a:cubicBezTo>
                <a:lnTo>
                  <a:pt x="7581900" y="800100"/>
                </a:lnTo>
                <a:lnTo>
                  <a:pt x="7581900" y="0"/>
                </a:lnTo>
                <a:lnTo>
                  <a:pt x="0" y="0"/>
                </a:lnTo>
                <a:lnTo>
                  <a:pt x="0" y="800100"/>
                </a:lnTo>
                <a:lnTo>
                  <a:pt x="1676400" y="800100"/>
                </a:lnTo>
                <a:cubicBezTo>
                  <a:pt x="1828800" y="800100"/>
                  <a:pt x="1981200" y="787400"/>
                  <a:pt x="2133600" y="787400"/>
                </a:cubicBezTo>
                <a:lnTo>
                  <a:pt x="3251200" y="787400"/>
                </a:lnTo>
                <a:lnTo>
                  <a:pt x="3251200" y="8750300"/>
                </a:lnTo>
                <a:lnTo>
                  <a:pt x="4343400" y="8750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2" name="Freeform 2552"/>
          <p:cNvSpPr/>
          <p:nvPr/>
        </p:nvSpPr>
        <p:spPr>
          <a:xfrm rot="0" flipH="0" flipV="0">
            <a:off x="495693" y="140980"/>
            <a:ext cx="63222" cy="126444"/>
          </a:xfrm>
          <a:custGeom>
            <a:pathLst>
              <a:path w="4406900" h="8813800">
                <a:moveTo>
                  <a:pt x="4406900" y="4991100"/>
                </a:moveTo>
                <a:cubicBezTo>
                  <a:pt x="4406900" y="4216400"/>
                  <a:pt x="4241800" y="3048000"/>
                  <a:pt x="2705100" y="3048000"/>
                </a:cubicBezTo>
                <a:cubicBezTo>
                  <a:pt x="1828800" y="3048000"/>
                  <a:pt x="1244600" y="3543300"/>
                  <a:pt x="939800" y="3924300"/>
                </a:cubicBezTo>
                <a:lnTo>
                  <a:pt x="939800" y="0"/>
                </a:lnTo>
                <a:lnTo>
                  <a:pt x="0" y="0"/>
                </a:lnTo>
                <a:lnTo>
                  <a:pt x="0" y="8813800"/>
                </a:lnTo>
                <a:lnTo>
                  <a:pt x="965200" y="8813800"/>
                </a:lnTo>
                <a:lnTo>
                  <a:pt x="965200" y="5651500"/>
                </a:lnTo>
                <a:cubicBezTo>
                  <a:pt x="965200" y="4864100"/>
                  <a:pt x="1258887" y="3810000"/>
                  <a:pt x="2229048" y="3810000"/>
                </a:cubicBezTo>
                <a:cubicBezTo>
                  <a:pt x="3416300" y="3810000"/>
                  <a:pt x="3416300" y="4635500"/>
                  <a:pt x="3416300" y="5080000"/>
                </a:cubicBezTo>
                <a:lnTo>
                  <a:pt x="3416300" y="8813800"/>
                </a:lnTo>
                <a:lnTo>
                  <a:pt x="4406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3" name="Freeform 2553"/>
          <p:cNvSpPr/>
          <p:nvPr/>
        </p:nvSpPr>
        <p:spPr>
          <a:xfrm rot="0" flipH="0" flipV="0">
            <a:off x="579193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4" name="Freeform 2554"/>
          <p:cNvSpPr/>
          <p:nvPr/>
        </p:nvSpPr>
        <p:spPr>
          <a:xfrm rot="0" flipH="0" flipV="0">
            <a:off x="716788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5" name="Freeform 2555"/>
          <p:cNvSpPr/>
          <p:nvPr/>
        </p:nvSpPr>
        <p:spPr>
          <a:xfrm rot="0" flipH="0" flipV="0">
            <a:off x="846330" y="140980"/>
            <a:ext cx="101665" cy="126444"/>
          </a:xfrm>
          <a:custGeom>
            <a:pathLst>
              <a:path w="7086600" h="8813800">
                <a:moveTo>
                  <a:pt x="0" y="0"/>
                </a:moveTo>
                <a:lnTo>
                  <a:pt x="0" y="8813800"/>
                </a:lnTo>
                <a:lnTo>
                  <a:pt x="3263900" y="8813800"/>
                </a:lnTo>
                <a:cubicBezTo>
                  <a:pt x="5384800" y="8813800"/>
                  <a:pt x="7086600" y="6896100"/>
                  <a:pt x="7086600" y="4483100"/>
                </a:cubicBezTo>
                <a:cubicBezTo>
                  <a:pt x="7086600" y="2006600"/>
                  <a:pt x="5397500" y="0"/>
                  <a:pt x="3263900" y="0"/>
                </a:cubicBezTo>
                <a:close/>
                <a:moveTo>
                  <a:pt x="1066800" y="8102600"/>
                </a:moveTo>
                <a:lnTo>
                  <a:pt x="1066800" y="711200"/>
                </a:lnTo>
                <a:lnTo>
                  <a:pt x="2971800" y="711200"/>
                </a:lnTo>
                <a:cubicBezTo>
                  <a:pt x="4673600" y="711200"/>
                  <a:pt x="6019800" y="2171700"/>
                  <a:pt x="6019800" y="4470400"/>
                </a:cubicBezTo>
                <a:cubicBezTo>
                  <a:pt x="6019800" y="6794500"/>
                  <a:pt x="4610100" y="8102600"/>
                  <a:pt x="2971800" y="810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6" name="Freeform 2556"/>
          <p:cNvSpPr/>
          <p:nvPr/>
        </p:nvSpPr>
        <p:spPr>
          <a:xfrm rot="0" flipH="0" flipV="0">
            <a:off x="1034047" y="141344"/>
            <a:ext cx="82170" cy="126080"/>
          </a:xfrm>
          <a:custGeom>
            <a:pathLst>
              <a:path w="5727700" h="8788400">
                <a:moveTo>
                  <a:pt x="5207000" y="4597400"/>
                </a:moveTo>
                <a:lnTo>
                  <a:pt x="5207000" y="3835400"/>
                </a:lnTo>
                <a:lnTo>
                  <a:pt x="1092200" y="3835400"/>
                </a:lnTo>
                <a:lnTo>
                  <a:pt x="1092200" y="787400"/>
                </a:lnTo>
                <a:lnTo>
                  <a:pt x="2819400" y="787400"/>
                </a:lnTo>
                <a:cubicBezTo>
                  <a:pt x="2971800" y="787400"/>
                  <a:pt x="3124200" y="800100"/>
                  <a:pt x="3276600" y="800100"/>
                </a:cubicBezTo>
                <a:lnTo>
                  <a:pt x="5562600" y="800100"/>
                </a:lnTo>
                <a:lnTo>
                  <a:pt x="5562600" y="0"/>
                </a:lnTo>
                <a:lnTo>
                  <a:pt x="0" y="0"/>
                </a:lnTo>
                <a:lnTo>
                  <a:pt x="0" y="8788400"/>
                </a:lnTo>
                <a:lnTo>
                  <a:pt x="5727700" y="8788400"/>
                </a:lnTo>
                <a:lnTo>
                  <a:pt x="5727700" y="7924800"/>
                </a:lnTo>
                <a:lnTo>
                  <a:pt x="4064000" y="7924800"/>
                </a:lnTo>
                <a:cubicBezTo>
                  <a:pt x="3911600" y="7924800"/>
                  <a:pt x="3759200" y="7937500"/>
                  <a:pt x="3606800" y="7937500"/>
                </a:cubicBezTo>
                <a:lnTo>
                  <a:pt x="1092200" y="7937500"/>
                </a:lnTo>
                <a:lnTo>
                  <a:pt x="1092200" y="45974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7" name="Freeform 2557"/>
          <p:cNvSpPr/>
          <p:nvPr/>
        </p:nvSpPr>
        <p:spPr>
          <a:xfrm rot="0" flipH="0" flipV="0">
            <a:off x="1123924" y="186529"/>
            <a:ext cx="81441" cy="80895"/>
          </a:xfrm>
          <a:custGeom>
            <a:pathLst>
              <a:path w="5676900" h="5638800">
                <a:moveTo>
                  <a:pt x="3225800" y="2730500"/>
                </a:moveTo>
                <a:lnTo>
                  <a:pt x="5473700" y="0"/>
                </a:lnTo>
                <a:lnTo>
                  <a:pt x="4406900" y="0"/>
                </a:lnTo>
                <a:lnTo>
                  <a:pt x="2806700" y="2057400"/>
                </a:lnTo>
                <a:lnTo>
                  <a:pt x="1143000" y="0"/>
                </a:lnTo>
                <a:lnTo>
                  <a:pt x="63500" y="0"/>
                </a:lnTo>
                <a:lnTo>
                  <a:pt x="2374900" y="2730500"/>
                </a:lnTo>
                <a:lnTo>
                  <a:pt x="0" y="5638800"/>
                </a:lnTo>
                <a:lnTo>
                  <a:pt x="1054100" y="5638800"/>
                </a:lnTo>
                <a:lnTo>
                  <a:pt x="2806700" y="3276600"/>
                </a:lnTo>
                <a:lnTo>
                  <a:pt x="4610100" y="5638800"/>
                </a:lnTo>
                <a:lnTo>
                  <a:pt x="5676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8" name="Freeform 2558"/>
          <p:cNvSpPr/>
          <p:nvPr/>
        </p:nvSpPr>
        <p:spPr>
          <a:xfrm rot="0" flipH="0" flipV="0">
            <a:off x="1219741" y="184707"/>
            <a:ext cx="70692" cy="118063"/>
          </a:xfrm>
          <a:custGeom>
            <a:pathLst>
              <a:path w="4927600" h="8229600">
                <a:moveTo>
                  <a:pt x="965200" y="5194300"/>
                </a:moveTo>
                <a:cubicBezTo>
                  <a:pt x="1397000" y="5588000"/>
                  <a:pt x="1930400" y="5892800"/>
                  <a:pt x="2616200" y="5892800"/>
                </a:cubicBezTo>
                <a:cubicBezTo>
                  <a:pt x="3835400" y="5892800"/>
                  <a:pt x="4927600" y="4660900"/>
                  <a:pt x="4927600" y="2933700"/>
                </a:cubicBezTo>
                <a:cubicBezTo>
                  <a:pt x="4927600" y="1397000"/>
                  <a:pt x="4114800" y="0"/>
                  <a:pt x="2933700" y="0"/>
                </a:cubicBezTo>
                <a:cubicBezTo>
                  <a:pt x="2413000" y="0"/>
                  <a:pt x="1600200" y="165100"/>
                  <a:pt x="939800" y="723900"/>
                </a:cubicBezTo>
                <a:lnTo>
                  <a:pt x="939800" y="127000"/>
                </a:lnTo>
                <a:lnTo>
                  <a:pt x="0" y="127000"/>
                </a:lnTo>
                <a:lnTo>
                  <a:pt x="0" y="8229600"/>
                </a:lnTo>
                <a:lnTo>
                  <a:pt x="965200" y="8229600"/>
                </a:lnTo>
                <a:close/>
                <a:moveTo>
                  <a:pt x="965200" y="1498600"/>
                </a:moveTo>
                <a:cubicBezTo>
                  <a:pt x="1257300" y="1066800"/>
                  <a:pt x="1739900" y="787400"/>
                  <a:pt x="2260600" y="787400"/>
                </a:cubicBezTo>
                <a:cubicBezTo>
                  <a:pt x="3200400" y="787400"/>
                  <a:pt x="3962400" y="1739900"/>
                  <a:pt x="3962400" y="2946400"/>
                </a:cubicBezTo>
                <a:cubicBezTo>
                  <a:pt x="3962400" y="4216400"/>
                  <a:pt x="3086100" y="5130800"/>
                  <a:pt x="2146300" y="5130800"/>
                </a:cubicBezTo>
                <a:cubicBezTo>
                  <a:pt x="1790700" y="5130800"/>
                  <a:pt x="1549400" y="5003800"/>
                  <a:pt x="1320800" y="4826000"/>
                </a:cubicBezTo>
                <a:cubicBezTo>
                  <a:pt x="1003300" y="4546600"/>
                  <a:pt x="965200" y="4318000"/>
                  <a:pt x="965200" y="41148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9" name="Freeform 2559"/>
          <p:cNvSpPr/>
          <p:nvPr/>
        </p:nvSpPr>
        <p:spPr>
          <a:xfrm rot="0" flipH="0" flipV="0">
            <a:off x="1307978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0" name="Freeform 2560"/>
          <p:cNvSpPr/>
          <p:nvPr/>
        </p:nvSpPr>
        <p:spPr>
          <a:xfrm rot="0" flipH="0" flipV="0">
            <a:off x="1395469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1" name="Freeform 2561"/>
          <p:cNvSpPr/>
          <p:nvPr/>
        </p:nvSpPr>
        <p:spPr>
          <a:xfrm rot="0" flipH="0" flipV="0">
            <a:off x="1455010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2" name="Freeform 2562"/>
          <p:cNvSpPr/>
          <p:nvPr/>
        </p:nvSpPr>
        <p:spPr>
          <a:xfrm rot="0" flipH="0" flipV="0">
            <a:off x="1497881" y="184707"/>
            <a:ext cx="112961" cy="82717"/>
          </a:xfrm>
          <a:custGeom>
            <a:pathLst>
              <a:path w="7874000" h="5765800">
                <a:moveTo>
                  <a:pt x="7874000" y="1943100"/>
                </a:moveTo>
                <a:cubicBezTo>
                  <a:pt x="7874000" y="1066800"/>
                  <a:pt x="7645400" y="0"/>
                  <a:pt x="6159500" y="0"/>
                </a:cubicBezTo>
                <a:cubicBezTo>
                  <a:pt x="5080000" y="0"/>
                  <a:pt x="4483100" y="749300"/>
                  <a:pt x="4292600" y="1028700"/>
                </a:cubicBezTo>
                <a:cubicBezTo>
                  <a:pt x="4064000" y="228600"/>
                  <a:pt x="3365500" y="0"/>
                  <a:pt x="2705100" y="0"/>
                </a:cubicBezTo>
                <a:cubicBezTo>
                  <a:pt x="1663700" y="0"/>
                  <a:pt x="1117600" y="673100"/>
                  <a:pt x="901700" y="9398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765300"/>
                  <a:pt x="1295400" y="762000"/>
                  <a:pt x="2222500" y="762000"/>
                </a:cubicBezTo>
                <a:cubicBezTo>
                  <a:pt x="3390900" y="762000"/>
                  <a:pt x="3454400" y="1562100"/>
                  <a:pt x="3454400" y="2032000"/>
                </a:cubicBezTo>
                <a:lnTo>
                  <a:pt x="3454400" y="5765800"/>
                </a:lnTo>
                <a:lnTo>
                  <a:pt x="4419600" y="5765800"/>
                </a:lnTo>
                <a:lnTo>
                  <a:pt x="4419600" y="2603500"/>
                </a:lnTo>
                <a:cubicBezTo>
                  <a:pt x="4419600" y="1765300"/>
                  <a:pt x="4749800" y="762000"/>
                  <a:pt x="5676900" y="762000"/>
                </a:cubicBezTo>
                <a:cubicBezTo>
                  <a:pt x="6845300" y="762000"/>
                  <a:pt x="6908800" y="1562100"/>
                  <a:pt x="6908800" y="2032000"/>
                </a:cubicBezTo>
                <a:lnTo>
                  <a:pt x="6908800" y="5765800"/>
                </a:lnTo>
                <a:lnTo>
                  <a:pt x="78740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3" name="Freeform 2563"/>
          <p:cNvSpPr/>
          <p:nvPr/>
        </p:nvSpPr>
        <p:spPr>
          <a:xfrm rot="0" flipH="0" flipV="0">
            <a:off x="1630938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4" name="Freeform 2564"/>
          <p:cNvSpPr/>
          <p:nvPr/>
        </p:nvSpPr>
        <p:spPr>
          <a:xfrm rot="0" flipH="0" flipV="0">
            <a:off x="1718247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5" name="Freeform 2565"/>
          <p:cNvSpPr/>
          <p:nvPr/>
        </p:nvSpPr>
        <p:spPr>
          <a:xfrm rot="0" flipH="0" flipV="0">
            <a:off x="1799014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6" name="Freeform 2566"/>
          <p:cNvSpPr/>
          <p:nvPr/>
        </p:nvSpPr>
        <p:spPr>
          <a:xfrm rot="0" flipH="0" flipV="0">
            <a:off x="1865078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7" name="Rectangle 2567"/>
          <p:cNvSpPr/>
          <p:nvPr/>
        </p:nvSpPr>
        <p:spPr>
          <a:xfrm rot="0" flipH="0" flipV="0">
            <a:off x="637095" y="640469"/>
            <a:ext cx="3610958" cy="911843"/>
          </a:xfrm>
          <a:prstGeom prst="rect">
            <a:avLst/>
          </a:prstGeom>
        </p:spPr>
      </p:sp>
      <p:sp>
        <p:nvSpPr>
          <p:cNvPr id="2568" name="Freeform 2568"/>
          <p:cNvSpPr/>
          <p:nvPr/>
        </p:nvSpPr>
        <p:spPr>
          <a:xfrm rot="0" flipH="0" flipV="0">
            <a:off x="642914" y="667292"/>
            <a:ext cx="57496" cy="96981"/>
          </a:xfrm>
          <a:custGeom>
            <a:pathLst>
              <a:path w="5270500" h="8890000">
                <a:moveTo>
                  <a:pt x="4737100" y="254000"/>
                </a:moveTo>
                <a:cubicBezTo>
                  <a:pt x="4089400" y="0"/>
                  <a:pt x="3568700" y="0"/>
                  <a:pt x="3390900" y="0"/>
                </a:cubicBezTo>
                <a:cubicBezTo>
                  <a:pt x="1600200" y="0"/>
                  <a:pt x="0" y="1790700"/>
                  <a:pt x="0" y="4521200"/>
                </a:cubicBezTo>
                <a:cubicBezTo>
                  <a:pt x="0" y="8115300"/>
                  <a:pt x="1574800" y="8890000"/>
                  <a:pt x="2654300" y="8890000"/>
                </a:cubicBezTo>
                <a:cubicBezTo>
                  <a:pt x="3416300" y="8890000"/>
                  <a:pt x="3962400" y="8597900"/>
                  <a:pt x="4457700" y="8026400"/>
                </a:cubicBezTo>
                <a:cubicBezTo>
                  <a:pt x="5029200" y="7378700"/>
                  <a:pt x="5270500" y="6794500"/>
                  <a:pt x="5270500" y="5791200"/>
                </a:cubicBezTo>
                <a:cubicBezTo>
                  <a:pt x="5270500" y="4165600"/>
                  <a:pt x="4432300" y="2743200"/>
                  <a:pt x="3213100" y="2743200"/>
                </a:cubicBezTo>
                <a:cubicBezTo>
                  <a:pt x="2806700" y="2743200"/>
                  <a:pt x="1841500" y="2844800"/>
                  <a:pt x="1066800" y="3797300"/>
                </a:cubicBezTo>
                <a:cubicBezTo>
                  <a:pt x="1231900" y="1752600"/>
                  <a:pt x="2235200" y="736600"/>
                  <a:pt x="3403600" y="736600"/>
                </a:cubicBezTo>
                <a:cubicBezTo>
                  <a:pt x="3886200" y="736600"/>
                  <a:pt x="4292600" y="825500"/>
                  <a:pt x="4737100" y="1003300"/>
                </a:cubicBezTo>
                <a:close/>
                <a:moveTo>
                  <a:pt x="1079500" y="5829300"/>
                </a:moveTo>
                <a:cubicBezTo>
                  <a:pt x="1079500" y="5651500"/>
                  <a:pt x="1079500" y="5626100"/>
                  <a:pt x="1092200" y="5473700"/>
                </a:cubicBezTo>
                <a:cubicBezTo>
                  <a:pt x="1092200" y="4533900"/>
                  <a:pt x="1666081" y="3517900"/>
                  <a:pt x="2724348" y="3517900"/>
                </a:cubicBezTo>
                <a:cubicBezTo>
                  <a:pt x="3336528" y="3517900"/>
                  <a:pt x="3693517" y="3835400"/>
                  <a:pt x="3948509" y="4305300"/>
                </a:cubicBezTo>
                <a:cubicBezTo>
                  <a:pt x="4216400" y="4775200"/>
                  <a:pt x="4216400" y="5219700"/>
                  <a:pt x="4216400" y="5791200"/>
                </a:cubicBezTo>
                <a:cubicBezTo>
                  <a:pt x="4216400" y="6223000"/>
                  <a:pt x="4216400" y="6807200"/>
                  <a:pt x="3912790" y="7327900"/>
                </a:cubicBezTo>
                <a:cubicBezTo>
                  <a:pt x="3697882" y="7683500"/>
                  <a:pt x="3368873" y="8115300"/>
                  <a:pt x="2647950" y="8115300"/>
                </a:cubicBezTo>
                <a:cubicBezTo>
                  <a:pt x="1307107" y="8115300"/>
                  <a:pt x="1117401" y="6248400"/>
                  <a:pt x="1079500" y="5829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9" name="Freeform 2569"/>
          <p:cNvSpPr/>
          <p:nvPr/>
        </p:nvSpPr>
        <p:spPr>
          <a:xfrm rot="0" flipH="0" flipV="0">
            <a:off x="752226" y="6973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0" name="Freeform 2570"/>
          <p:cNvSpPr/>
          <p:nvPr/>
        </p:nvSpPr>
        <p:spPr>
          <a:xfrm rot="0" flipH="0" flipV="0">
            <a:off x="808947" y="699711"/>
            <a:ext cx="63730" cy="61514"/>
          </a:xfrm>
          <a:custGeom>
            <a:pathLst>
              <a:path w="5842000" h="5638800">
                <a:moveTo>
                  <a:pt x="3302000" y="2730500"/>
                </a:moveTo>
                <a:lnTo>
                  <a:pt x="5626100" y="0"/>
                </a:lnTo>
                <a:lnTo>
                  <a:pt x="4584700" y="0"/>
                </a:lnTo>
                <a:lnTo>
                  <a:pt x="2882900" y="2095500"/>
                </a:lnTo>
                <a:lnTo>
                  <a:pt x="1130300" y="0"/>
                </a:lnTo>
                <a:lnTo>
                  <a:pt x="76200" y="0"/>
                </a:lnTo>
                <a:lnTo>
                  <a:pt x="2463800" y="2730500"/>
                </a:lnTo>
                <a:lnTo>
                  <a:pt x="0" y="5638800"/>
                </a:lnTo>
                <a:lnTo>
                  <a:pt x="1041400" y="5638800"/>
                </a:lnTo>
                <a:lnTo>
                  <a:pt x="2882900" y="3251200"/>
                </a:lnTo>
                <a:lnTo>
                  <a:pt x="4787900" y="5638800"/>
                </a:lnTo>
                <a:lnTo>
                  <a:pt x="584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1" name="Freeform 2571"/>
          <p:cNvSpPr/>
          <p:nvPr/>
        </p:nvSpPr>
        <p:spPr>
          <a:xfrm rot="0" flipH="0" flipV="0">
            <a:off x="884190" y="698187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2" name="Freeform 2572"/>
          <p:cNvSpPr/>
          <p:nvPr/>
        </p:nvSpPr>
        <p:spPr>
          <a:xfrm rot="0" flipH="0" flipV="0">
            <a:off x="953144" y="6973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3" name="Freeform 2573"/>
          <p:cNvSpPr/>
          <p:nvPr/>
        </p:nvSpPr>
        <p:spPr>
          <a:xfrm rot="0" flipH="0" flipV="0">
            <a:off x="1021226" y="69832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4" name="Freeform 2574"/>
          <p:cNvSpPr/>
          <p:nvPr/>
        </p:nvSpPr>
        <p:spPr>
          <a:xfrm rot="0" flipH="0" flipV="0">
            <a:off x="1067458" y="667015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5" name="Freeform 2575"/>
          <p:cNvSpPr/>
          <p:nvPr/>
        </p:nvSpPr>
        <p:spPr>
          <a:xfrm rot="0" flipH="0" flipV="0">
            <a:off x="1101526" y="698187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6" name="Freeform 2576"/>
          <p:cNvSpPr/>
          <p:nvPr/>
        </p:nvSpPr>
        <p:spPr>
          <a:xfrm rot="0" flipH="0" flipV="0">
            <a:off x="1205214" y="6973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7" name="Freeform 2577"/>
          <p:cNvSpPr/>
          <p:nvPr/>
        </p:nvSpPr>
        <p:spPr>
          <a:xfrm rot="0" flipH="0" flipV="0">
            <a:off x="1273156" y="69818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8" name="Freeform 2578"/>
          <p:cNvSpPr/>
          <p:nvPr/>
        </p:nvSpPr>
        <p:spPr>
          <a:xfrm rot="0" flipH="0" flipV="0">
            <a:off x="1336153" y="68211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9" name="Freeform 2579"/>
          <p:cNvSpPr/>
          <p:nvPr/>
        </p:nvSpPr>
        <p:spPr>
          <a:xfrm rot="0" flipH="0" flipV="0">
            <a:off x="1387428" y="69735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0" name="Freeform 2580"/>
          <p:cNvSpPr/>
          <p:nvPr/>
        </p:nvSpPr>
        <p:spPr>
          <a:xfrm rot="0" flipH="0" flipV="0">
            <a:off x="1481680" y="69735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1" name="Freeform 2581"/>
          <p:cNvSpPr/>
          <p:nvPr/>
        </p:nvSpPr>
        <p:spPr>
          <a:xfrm rot="0" flipH="0" flipV="0">
            <a:off x="1542127" y="665075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2" name="Freeform 2582"/>
          <p:cNvSpPr/>
          <p:nvPr/>
        </p:nvSpPr>
        <p:spPr>
          <a:xfrm rot="0" flipH="0" flipV="0">
            <a:off x="1608587" y="69735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3" name="Freeform 2583"/>
          <p:cNvSpPr/>
          <p:nvPr/>
        </p:nvSpPr>
        <p:spPr>
          <a:xfrm rot="0" flipH="0" flipV="0">
            <a:off x="1676557" y="69832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4" name="Freeform 2584"/>
          <p:cNvSpPr/>
          <p:nvPr/>
        </p:nvSpPr>
        <p:spPr>
          <a:xfrm rot="0" flipH="0" flipV="0">
            <a:off x="1717387" y="6973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5" name="Freeform 2585"/>
          <p:cNvSpPr/>
          <p:nvPr/>
        </p:nvSpPr>
        <p:spPr>
          <a:xfrm rot="0" flipH="0" flipV="0">
            <a:off x="1817749" y="68211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6" name="Freeform 2586"/>
          <p:cNvSpPr/>
          <p:nvPr/>
        </p:nvSpPr>
        <p:spPr>
          <a:xfrm rot="0" flipH="0" flipV="0">
            <a:off x="1876367" y="665075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7" name="Freeform 2587"/>
          <p:cNvSpPr/>
          <p:nvPr/>
        </p:nvSpPr>
        <p:spPr>
          <a:xfrm rot="0" flipH="0" flipV="0">
            <a:off x="1941580" y="6973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8" name="Freeform 2588"/>
          <p:cNvSpPr/>
          <p:nvPr/>
        </p:nvSpPr>
        <p:spPr>
          <a:xfrm rot="0" flipH="0" flipV="0">
            <a:off x="2050810" y="665075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9" name="Freeform 2589"/>
          <p:cNvSpPr/>
          <p:nvPr/>
        </p:nvSpPr>
        <p:spPr>
          <a:xfrm rot="0" flipH="0" flipV="0">
            <a:off x="2119625" y="6973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0" name="Freeform 2590"/>
          <p:cNvSpPr/>
          <p:nvPr/>
        </p:nvSpPr>
        <p:spPr>
          <a:xfrm rot="0" flipH="0" flipV="0">
            <a:off x="2182580" y="69735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1" name="Freeform 2591"/>
          <p:cNvSpPr/>
          <p:nvPr/>
        </p:nvSpPr>
        <p:spPr>
          <a:xfrm rot="0" flipH="0" flipV="0">
            <a:off x="2254152" y="698187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2" name="Freeform 2592"/>
          <p:cNvSpPr/>
          <p:nvPr/>
        </p:nvSpPr>
        <p:spPr>
          <a:xfrm rot="0" flipH="0" flipV="0">
            <a:off x="2397879" y="663551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3" name="Freeform 2593"/>
          <p:cNvSpPr/>
          <p:nvPr/>
        </p:nvSpPr>
        <p:spPr>
          <a:xfrm rot="0" flipH="0" flipV="0">
            <a:off x="2447839" y="69832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4" name="Freeform 2594"/>
          <p:cNvSpPr/>
          <p:nvPr/>
        </p:nvSpPr>
        <p:spPr>
          <a:xfrm rot="0" flipH="0" flipV="0">
            <a:off x="2487975" y="69735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5" name="Freeform 2595"/>
          <p:cNvSpPr/>
          <p:nvPr/>
        </p:nvSpPr>
        <p:spPr>
          <a:xfrm rot="0" flipH="0" flipV="0">
            <a:off x="2564314" y="698187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6" name="Freeform 2596"/>
          <p:cNvSpPr/>
          <p:nvPr/>
        </p:nvSpPr>
        <p:spPr>
          <a:xfrm rot="0" flipH="0" flipV="0">
            <a:off x="2706794" y="68211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7" name="Freeform 2597"/>
          <p:cNvSpPr/>
          <p:nvPr/>
        </p:nvSpPr>
        <p:spPr>
          <a:xfrm rot="0" flipH="0" flipV="0">
            <a:off x="2765412" y="665075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8" name="Freeform 2598"/>
          <p:cNvSpPr/>
          <p:nvPr/>
        </p:nvSpPr>
        <p:spPr>
          <a:xfrm rot="0" flipH="0" flipV="0">
            <a:off x="2830625" y="6973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9" name="Freeform 2599"/>
          <p:cNvSpPr/>
          <p:nvPr/>
        </p:nvSpPr>
        <p:spPr>
          <a:xfrm rot="0" flipH="0" flipV="0">
            <a:off x="2932373" y="665075"/>
            <a:ext cx="84512" cy="96150"/>
          </a:xfrm>
          <a:custGeom>
            <a:pathLst>
              <a:path w="7747000" h="8813800">
                <a:moveTo>
                  <a:pt x="4432300" y="0"/>
                </a:moveTo>
                <a:lnTo>
                  <a:pt x="33147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917700" y="6223000"/>
                </a:lnTo>
                <a:lnTo>
                  <a:pt x="5613400" y="6223000"/>
                </a:lnTo>
                <a:lnTo>
                  <a:pt x="6578600" y="8813800"/>
                </a:lnTo>
                <a:lnTo>
                  <a:pt x="7747000" y="8813800"/>
                </a:lnTo>
                <a:close/>
                <a:moveTo>
                  <a:pt x="5334000" y="5511800"/>
                </a:moveTo>
                <a:lnTo>
                  <a:pt x="2184400" y="5511800"/>
                </a:lnTo>
                <a:lnTo>
                  <a:pt x="3009900" y="3213100"/>
                </a:lnTo>
                <a:cubicBezTo>
                  <a:pt x="3276600" y="2463800"/>
                  <a:pt x="3670300" y="1384300"/>
                  <a:pt x="3759200" y="914400"/>
                </a:cubicBezTo>
                <a:lnTo>
                  <a:pt x="3771900" y="914400"/>
                </a:lnTo>
                <a:cubicBezTo>
                  <a:pt x="3797300" y="1092200"/>
                  <a:pt x="3886200" y="1409700"/>
                  <a:pt x="4178300" y="2247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0" name="Freeform 2600"/>
          <p:cNvSpPr/>
          <p:nvPr/>
        </p:nvSpPr>
        <p:spPr>
          <a:xfrm rot="0" flipH="0" flipV="0">
            <a:off x="3032084" y="69818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1" name="Freeform 2601"/>
          <p:cNvSpPr/>
          <p:nvPr/>
        </p:nvSpPr>
        <p:spPr>
          <a:xfrm rot="0" flipH="0" flipV="0">
            <a:off x="3095081" y="68211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2" name="Freeform 2602"/>
          <p:cNvSpPr/>
          <p:nvPr/>
        </p:nvSpPr>
        <p:spPr>
          <a:xfrm rot="0" flipH="0" flipV="0">
            <a:off x="3152729" y="667015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3" name="Freeform 2603"/>
          <p:cNvSpPr/>
          <p:nvPr/>
        </p:nvSpPr>
        <p:spPr>
          <a:xfrm rot="0" flipH="0" flipV="0">
            <a:off x="3186936" y="698187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4" name="Freeform 2604"/>
          <p:cNvSpPr/>
          <p:nvPr/>
        </p:nvSpPr>
        <p:spPr>
          <a:xfrm rot="0" flipH="0" flipV="0">
            <a:off x="3254643" y="69832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5" name="Freeform 2605"/>
          <p:cNvSpPr/>
          <p:nvPr/>
        </p:nvSpPr>
        <p:spPr>
          <a:xfrm rot="0" flipH="0" flipV="0">
            <a:off x="3294779" y="69735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6" name="Freeform 2606"/>
          <p:cNvSpPr/>
          <p:nvPr/>
        </p:nvSpPr>
        <p:spPr>
          <a:xfrm rot="0" flipH="0" flipV="0">
            <a:off x="3362528" y="68211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7" name="Freeform 2607"/>
          <p:cNvSpPr/>
          <p:nvPr/>
        </p:nvSpPr>
        <p:spPr>
          <a:xfrm rot="0" flipH="0" flipV="0">
            <a:off x="3414081" y="69735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8" name="Freeform 2608"/>
          <p:cNvSpPr/>
          <p:nvPr/>
        </p:nvSpPr>
        <p:spPr>
          <a:xfrm rot="0" flipH="0" flipV="0">
            <a:off x="3490419" y="69818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9" name="Freeform 2609"/>
          <p:cNvSpPr/>
          <p:nvPr/>
        </p:nvSpPr>
        <p:spPr>
          <a:xfrm rot="0" flipH="0" flipV="0">
            <a:off x="3605093" y="665075"/>
            <a:ext cx="78832" cy="96150"/>
          </a:xfrm>
          <a:custGeom>
            <a:pathLst>
              <a:path w="7226300" h="8813800">
                <a:moveTo>
                  <a:pt x="0" y="0"/>
                </a:moveTo>
                <a:lnTo>
                  <a:pt x="0" y="8813800"/>
                </a:lnTo>
                <a:lnTo>
                  <a:pt x="3340100" y="8813800"/>
                </a:lnTo>
                <a:cubicBezTo>
                  <a:pt x="5499100" y="8813800"/>
                  <a:pt x="7226300" y="6883400"/>
                  <a:pt x="7226300" y="4483100"/>
                </a:cubicBezTo>
                <a:cubicBezTo>
                  <a:pt x="7226300" y="2019300"/>
                  <a:pt x="5511800" y="0"/>
                  <a:pt x="3327400" y="0"/>
                </a:cubicBezTo>
                <a:close/>
                <a:moveTo>
                  <a:pt x="1092200" y="8102600"/>
                </a:moveTo>
                <a:lnTo>
                  <a:pt x="1092200" y="711200"/>
                </a:lnTo>
                <a:lnTo>
                  <a:pt x="3035300" y="711200"/>
                </a:lnTo>
                <a:cubicBezTo>
                  <a:pt x="4813300" y="711200"/>
                  <a:pt x="6134100" y="2247900"/>
                  <a:pt x="6134100" y="4483100"/>
                </a:cubicBezTo>
                <a:cubicBezTo>
                  <a:pt x="6134100" y="6642100"/>
                  <a:pt x="4813300" y="8102600"/>
                  <a:pt x="3035300" y="810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0" name="Freeform 2610"/>
          <p:cNvSpPr/>
          <p:nvPr/>
        </p:nvSpPr>
        <p:spPr>
          <a:xfrm rot="0" flipH="0" flipV="0">
            <a:off x="3696700" y="6973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1" name="Freeform 2611"/>
          <p:cNvSpPr/>
          <p:nvPr/>
        </p:nvSpPr>
        <p:spPr>
          <a:xfrm rot="0" flipH="0" flipV="0">
            <a:off x="3758408" y="697356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2" name="Freeform 2612"/>
          <p:cNvSpPr/>
          <p:nvPr/>
        </p:nvSpPr>
        <p:spPr>
          <a:xfrm rot="0" flipH="0" flipV="0">
            <a:off x="3819839" y="6973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3" name="Freeform 2613"/>
          <p:cNvSpPr/>
          <p:nvPr/>
        </p:nvSpPr>
        <p:spPr>
          <a:xfrm rot="0" flipH="0" flipV="0">
            <a:off x="3887781" y="665075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4" name="Freeform 2614"/>
          <p:cNvSpPr/>
          <p:nvPr/>
        </p:nvSpPr>
        <p:spPr>
          <a:xfrm rot="0" flipH="0" flipV="0">
            <a:off x="3914506" y="6973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5" name="Freeform 2615"/>
          <p:cNvSpPr/>
          <p:nvPr/>
        </p:nvSpPr>
        <p:spPr>
          <a:xfrm rot="0" flipH="0" flipV="0">
            <a:off x="3982587" y="69832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6" name="Freeform 2616"/>
          <p:cNvSpPr/>
          <p:nvPr/>
        </p:nvSpPr>
        <p:spPr>
          <a:xfrm rot="0" flipH="0" flipV="0">
            <a:off x="4024663" y="69735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7" name="Freeform 2617"/>
          <p:cNvSpPr/>
          <p:nvPr/>
        </p:nvSpPr>
        <p:spPr>
          <a:xfrm rot="0" flipH="0" flipV="0">
            <a:off x="4087784" y="68211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8" name="Freeform 2618"/>
          <p:cNvSpPr/>
          <p:nvPr/>
        </p:nvSpPr>
        <p:spPr>
          <a:xfrm rot="0" flipH="0" flipV="0">
            <a:off x="4139337" y="69735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9" name="Freeform 2619"/>
          <p:cNvSpPr/>
          <p:nvPr/>
        </p:nvSpPr>
        <p:spPr>
          <a:xfrm rot="0" flipH="0" flipV="0">
            <a:off x="4212074" y="69832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0" name="Freeform 2620"/>
          <p:cNvSpPr/>
          <p:nvPr/>
        </p:nvSpPr>
        <p:spPr>
          <a:xfrm rot="0" flipH="0" flipV="0">
            <a:off x="640974" y="875108"/>
            <a:ext cx="84512" cy="96150"/>
          </a:xfrm>
          <a:custGeom>
            <a:pathLst>
              <a:path w="7747000" h="8813800">
                <a:moveTo>
                  <a:pt x="4432300" y="0"/>
                </a:moveTo>
                <a:lnTo>
                  <a:pt x="33147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917700" y="6223000"/>
                </a:lnTo>
                <a:lnTo>
                  <a:pt x="5613400" y="6223000"/>
                </a:lnTo>
                <a:lnTo>
                  <a:pt x="6578600" y="8813800"/>
                </a:lnTo>
                <a:lnTo>
                  <a:pt x="7747000" y="8813800"/>
                </a:lnTo>
                <a:close/>
                <a:moveTo>
                  <a:pt x="5334000" y="5511800"/>
                </a:moveTo>
                <a:lnTo>
                  <a:pt x="2184400" y="5511800"/>
                </a:lnTo>
                <a:lnTo>
                  <a:pt x="3009900" y="3213100"/>
                </a:lnTo>
                <a:cubicBezTo>
                  <a:pt x="3276600" y="2463800"/>
                  <a:pt x="3670300" y="1384300"/>
                  <a:pt x="3759200" y="914400"/>
                </a:cubicBezTo>
                <a:lnTo>
                  <a:pt x="3771900" y="914400"/>
                </a:lnTo>
                <a:cubicBezTo>
                  <a:pt x="3797300" y="1092200"/>
                  <a:pt x="3886200" y="1409700"/>
                  <a:pt x="4178300" y="2247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1" name="Freeform 2621"/>
          <p:cNvSpPr/>
          <p:nvPr/>
        </p:nvSpPr>
        <p:spPr>
          <a:xfrm rot="0" flipH="0" flipV="0">
            <a:off x="740685" y="875108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2" name="Freeform 2622"/>
          <p:cNvSpPr/>
          <p:nvPr/>
        </p:nvSpPr>
        <p:spPr>
          <a:xfrm rot="0" flipH="0" flipV="0">
            <a:off x="773784" y="875108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3" name="Freeform 2623"/>
          <p:cNvSpPr/>
          <p:nvPr/>
        </p:nvSpPr>
        <p:spPr>
          <a:xfrm rot="0" flipH="0" flipV="0">
            <a:off x="847892" y="907389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4" name="Freeform 2624"/>
          <p:cNvSpPr/>
          <p:nvPr/>
        </p:nvSpPr>
        <p:spPr>
          <a:xfrm rot="0" flipH="0" flipV="0">
            <a:off x="915862" y="908358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5" name="Freeform 2625"/>
          <p:cNvSpPr/>
          <p:nvPr/>
        </p:nvSpPr>
        <p:spPr>
          <a:xfrm rot="0" flipH="0" flipV="0">
            <a:off x="956691" y="907389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6" name="Freeform 2626"/>
          <p:cNvSpPr/>
          <p:nvPr/>
        </p:nvSpPr>
        <p:spPr>
          <a:xfrm rot="0" flipH="0" flipV="0">
            <a:off x="1071046" y="875108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7" name="Freeform 2627"/>
          <p:cNvSpPr/>
          <p:nvPr/>
        </p:nvSpPr>
        <p:spPr>
          <a:xfrm rot="0" flipH="0" flipV="0">
            <a:off x="1142494" y="909744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8" name="Freeform 2628"/>
          <p:cNvSpPr/>
          <p:nvPr/>
        </p:nvSpPr>
        <p:spPr>
          <a:xfrm rot="0" flipH="0" flipV="0">
            <a:off x="1213111" y="877047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9" name="Freeform 2629"/>
          <p:cNvSpPr/>
          <p:nvPr/>
        </p:nvSpPr>
        <p:spPr>
          <a:xfrm rot="0" flipH="0" flipV="0">
            <a:off x="1247179" y="875108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0" name="Freeform 2630"/>
          <p:cNvSpPr/>
          <p:nvPr/>
        </p:nvSpPr>
        <p:spPr>
          <a:xfrm rot="0" flipH="0" flipV="0">
            <a:off x="1271687" y="892149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1" name="Freeform 2631"/>
          <p:cNvSpPr/>
          <p:nvPr/>
        </p:nvSpPr>
        <p:spPr>
          <a:xfrm rot="0" flipH="0" flipV="0">
            <a:off x="1367851" y="892149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2" name="Freeform 2632"/>
          <p:cNvSpPr/>
          <p:nvPr/>
        </p:nvSpPr>
        <p:spPr>
          <a:xfrm rot="0" flipH="0" flipV="0">
            <a:off x="1419404" y="907389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3" name="Freeform 2633"/>
          <p:cNvSpPr/>
          <p:nvPr/>
        </p:nvSpPr>
        <p:spPr>
          <a:xfrm rot="0" flipH="0" flipV="0">
            <a:off x="1535644" y="907389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4" name="Freeform 2634"/>
          <p:cNvSpPr/>
          <p:nvPr/>
        </p:nvSpPr>
        <p:spPr>
          <a:xfrm rot="0" flipH="0" flipV="0">
            <a:off x="1596382" y="907389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5" name="Freeform 2635"/>
          <p:cNvSpPr/>
          <p:nvPr/>
        </p:nvSpPr>
        <p:spPr>
          <a:xfrm rot="0" flipH="0" flipV="0">
            <a:off x="1672720" y="908220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6" name="Freeform 2636"/>
          <p:cNvSpPr/>
          <p:nvPr/>
        </p:nvSpPr>
        <p:spPr>
          <a:xfrm rot="0" flipH="0" flipV="0">
            <a:off x="1782919" y="908220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7" name="Freeform 2637"/>
          <p:cNvSpPr/>
          <p:nvPr/>
        </p:nvSpPr>
        <p:spPr>
          <a:xfrm rot="0" flipH="0" flipV="0">
            <a:off x="1849241" y="907389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8" name="Freeform 2638"/>
          <p:cNvSpPr/>
          <p:nvPr/>
        </p:nvSpPr>
        <p:spPr>
          <a:xfrm rot="0" flipH="0" flipV="0">
            <a:off x="1917350" y="908358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9" name="Freeform 2639"/>
          <p:cNvSpPr/>
          <p:nvPr/>
        </p:nvSpPr>
        <p:spPr>
          <a:xfrm rot="0" flipH="0" flipV="0">
            <a:off x="1958179" y="907389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0" name="Freeform 2640"/>
          <p:cNvSpPr/>
          <p:nvPr/>
        </p:nvSpPr>
        <p:spPr>
          <a:xfrm rot="0" flipH="0" flipV="0">
            <a:off x="2072257" y="908220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1" name="Freeform 2641"/>
          <p:cNvSpPr/>
          <p:nvPr/>
        </p:nvSpPr>
        <p:spPr>
          <a:xfrm rot="0" flipH="0" flipV="0">
            <a:off x="2177191" y="907389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2" name="Freeform 2642"/>
          <p:cNvSpPr/>
          <p:nvPr/>
        </p:nvSpPr>
        <p:spPr>
          <a:xfrm rot="0" flipH="0" flipV="0">
            <a:off x="2240312" y="892149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3" name="Freeform 2643"/>
          <p:cNvSpPr/>
          <p:nvPr/>
        </p:nvSpPr>
        <p:spPr>
          <a:xfrm rot="0" flipH="0" flipV="0">
            <a:off x="2290341" y="892149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4" name="Freeform 2644"/>
          <p:cNvSpPr/>
          <p:nvPr/>
        </p:nvSpPr>
        <p:spPr>
          <a:xfrm rot="0" flipH="0" flipV="0">
            <a:off x="2342586" y="907389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5" name="Freeform 2645"/>
          <p:cNvSpPr/>
          <p:nvPr/>
        </p:nvSpPr>
        <p:spPr>
          <a:xfrm rot="0" flipH="0" flipV="0">
            <a:off x="2410667" y="908358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6" name="Freeform 2646"/>
          <p:cNvSpPr/>
          <p:nvPr/>
        </p:nvSpPr>
        <p:spPr>
          <a:xfrm rot="0" flipH="0" flipV="0">
            <a:off x="2495415" y="892149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7" name="Freeform 2647"/>
          <p:cNvSpPr/>
          <p:nvPr/>
        </p:nvSpPr>
        <p:spPr>
          <a:xfrm rot="0" flipH="0" flipV="0">
            <a:off x="2546968" y="907389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8" name="Freeform 2648"/>
          <p:cNvSpPr/>
          <p:nvPr/>
        </p:nvSpPr>
        <p:spPr>
          <a:xfrm rot="0" flipH="0" flipV="0">
            <a:off x="2664455" y="907389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9" name="Freeform 2649"/>
          <p:cNvSpPr/>
          <p:nvPr/>
        </p:nvSpPr>
        <p:spPr>
          <a:xfrm rot="0" flipH="0" flipV="0">
            <a:off x="2736165" y="908220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0" name="Freeform 2650"/>
          <p:cNvSpPr/>
          <p:nvPr/>
        </p:nvSpPr>
        <p:spPr>
          <a:xfrm rot="0" flipH="0" flipV="0">
            <a:off x="2799162" y="892149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1" name="Freeform 2651"/>
          <p:cNvSpPr/>
          <p:nvPr/>
        </p:nvSpPr>
        <p:spPr>
          <a:xfrm rot="0" flipH="0" flipV="0">
            <a:off x="2856810" y="877047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2" name="Freeform 2652"/>
          <p:cNvSpPr/>
          <p:nvPr/>
        </p:nvSpPr>
        <p:spPr>
          <a:xfrm rot="0" flipH="0" flipV="0">
            <a:off x="2890878" y="908220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3" name="Freeform 2653"/>
          <p:cNvSpPr/>
          <p:nvPr/>
        </p:nvSpPr>
        <p:spPr>
          <a:xfrm rot="0" flipH="0" flipV="0">
            <a:off x="2995813" y="907389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4" name="Freeform 2654"/>
          <p:cNvSpPr/>
          <p:nvPr/>
        </p:nvSpPr>
        <p:spPr>
          <a:xfrm rot="0" flipH="0" flipV="0">
            <a:off x="3058934" y="892149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5" name="Freeform 2655"/>
          <p:cNvSpPr/>
          <p:nvPr/>
        </p:nvSpPr>
        <p:spPr>
          <a:xfrm rot="0" flipH="0" flipV="0">
            <a:off x="3108962" y="892149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6" name="Freeform 2656"/>
          <p:cNvSpPr/>
          <p:nvPr/>
        </p:nvSpPr>
        <p:spPr>
          <a:xfrm rot="0" flipH="0" flipV="0">
            <a:off x="3161207" y="907389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7" name="Freeform 2657"/>
          <p:cNvSpPr/>
          <p:nvPr/>
        </p:nvSpPr>
        <p:spPr>
          <a:xfrm rot="0" flipH="0" flipV="0">
            <a:off x="3229289" y="908358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8" name="Freeform 2658"/>
          <p:cNvSpPr/>
          <p:nvPr/>
        </p:nvSpPr>
        <p:spPr>
          <a:xfrm rot="0" flipH="0" flipV="0">
            <a:off x="3317500" y="907389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9" name="Freeform 2659"/>
          <p:cNvSpPr/>
          <p:nvPr/>
        </p:nvSpPr>
        <p:spPr>
          <a:xfrm rot="0" flipH="0" flipV="0">
            <a:off x="3380621" y="892149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0" name="Freeform 2660"/>
          <p:cNvSpPr/>
          <p:nvPr/>
        </p:nvSpPr>
        <p:spPr>
          <a:xfrm rot="0" flipH="0" flipV="0">
            <a:off x="3485376" y="875108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1" name="Freeform 2661"/>
          <p:cNvSpPr/>
          <p:nvPr/>
        </p:nvSpPr>
        <p:spPr>
          <a:xfrm rot="0" flipH="0" flipV="0">
            <a:off x="3511408" y="907389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2" name="Freeform 2662"/>
          <p:cNvSpPr/>
          <p:nvPr/>
        </p:nvSpPr>
        <p:spPr>
          <a:xfrm rot="0" flipH="0" flipV="0">
            <a:off x="3574585" y="909744"/>
            <a:ext cx="90608" cy="61514"/>
          </a:xfrm>
          <a:custGeom>
            <a:pathLst>
              <a:path w="8305800" h="5638800">
                <a:moveTo>
                  <a:pt x="8305800" y="0"/>
                </a:moveTo>
                <a:lnTo>
                  <a:pt x="7378700" y="0"/>
                </a:lnTo>
                <a:lnTo>
                  <a:pt x="6565900" y="2692400"/>
                </a:lnTo>
                <a:cubicBezTo>
                  <a:pt x="6426200" y="3149600"/>
                  <a:pt x="6045200" y="4406900"/>
                  <a:pt x="5981700" y="4953000"/>
                </a:cubicBezTo>
                <a:lnTo>
                  <a:pt x="5969000" y="4953000"/>
                </a:lnTo>
                <a:cubicBezTo>
                  <a:pt x="5918200" y="4559300"/>
                  <a:pt x="5600700" y="3429000"/>
                  <a:pt x="5384800" y="2705100"/>
                </a:cubicBezTo>
                <a:lnTo>
                  <a:pt x="4559300" y="0"/>
                </a:lnTo>
                <a:lnTo>
                  <a:pt x="3670300" y="0"/>
                </a:lnTo>
                <a:lnTo>
                  <a:pt x="2946400" y="2387600"/>
                </a:lnTo>
                <a:cubicBezTo>
                  <a:pt x="2806700" y="2832100"/>
                  <a:pt x="2374900" y="4292600"/>
                  <a:pt x="2324100" y="4940300"/>
                </a:cubicBezTo>
                <a:lnTo>
                  <a:pt x="2311400" y="4940300"/>
                </a:lnTo>
                <a:cubicBezTo>
                  <a:pt x="2247900" y="4330700"/>
                  <a:pt x="1828800" y="2895600"/>
                  <a:pt x="1625600" y="2197100"/>
                </a:cubicBezTo>
                <a:lnTo>
                  <a:pt x="965200" y="0"/>
                </a:lnTo>
                <a:lnTo>
                  <a:pt x="0" y="0"/>
                </a:lnTo>
                <a:lnTo>
                  <a:pt x="1739900" y="5638800"/>
                </a:lnTo>
                <a:lnTo>
                  <a:pt x="2743200" y="5638800"/>
                </a:lnTo>
                <a:cubicBezTo>
                  <a:pt x="2806700" y="5435600"/>
                  <a:pt x="3251200" y="4013200"/>
                  <a:pt x="3530600" y="3022600"/>
                </a:cubicBezTo>
                <a:cubicBezTo>
                  <a:pt x="3708400" y="2438400"/>
                  <a:pt x="4064000" y="1181100"/>
                  <a:pt x="4102100" y="711200"/>
                </a:cubicBezTo>
                <a:lnTo>
                  <a:pt x="4114800" y="711200"/>
                </a:lnTo>
                <a:cubicBezTo>
                  <a:pt x="4140200" y="1066800"/>
                  <a:pt x="4356100" y="1943100"/>
                  <a:pt x="4521200" y="2489200"/>
                </a:cubicBezTo>
                <a:lnTo>
                  <a:pt x="5448300" y="5638800"/>
                </a:lnTo>
                <a:lnTo>
                  <a:pt x="6565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3" name="Freeform 2663"/>
          <p:cNvSpPr/>
          <p:nvPr/>
        </p:nvSpPr>
        <p:spPr>
          <a:xfrm rot="0" flipH="0" flipV="0">
            <a:off x="3718436" y="907389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4" name="Freeform 2664"/>
          <p:cNvSpPr/>
          <p:nvPr/>
        </p:nvSpPr>
        <p:spPr>
          <a:xfrm rot="0" flipH="0" flipV="0">
            <a:off x="3786378" y="908220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5" name="Freeform 2665"/>
          <p:cNvSpPr/>
          <p:nvPr/>
        </p:nvSpPr>
        <p:spPr>
          <a:xfrm rot="0" flipH="0" flipV="0">
            <a:off x="3851592" y="907389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6" name="Freeform 2666"/>
          <p:cNvSpPr/>
          <p:nvPr/>
        </p:nvSpPr>
        <p:spPr>
          <a:xfrm rot="0" flipH="0" flipV="0">
            <a:off x="3919673" y="908358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7" name="Freeform 2667"/>
          <p:cNvSpPr/>
          <p:nvPr/>
        </p:nvSpPr>
        <p:spPr>
          <a:xfrm rot="0" flipH="0" flipV="0">
            <a:off x="3959532" y="908220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8" name="Freeform 2668"/>
          <p:cNvSpPr/>
          <p:nvPr/>
        </p:nvSpPr>
        <p:spPr>
          <a:xfrm rot="0" flipH="0" flipV="0">
            <a:off x="4026866" y="909744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9" name="Freeform 2669"/>
          <p:cNvSpPr/>
          <p:nvPr/>
        </p:nvSpPr>
        <p:spPr>
          <a:xfrm rot="0" flipH="0" flipV="0">
            <a:off x="643191" y="1079461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0" name="Freeform 2670"/>
          <p:cNvSpPr/>
          <p:nvPr/>
        </p:nvSpPr>
        <p:spPr>
          <a:xfrm rot="0" flipH="0" flipV="0">
            <a:off x="714902" y="1080292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1" name="Freeform 2671"/>
          <p:cNvSpPr/>
          <p:nvPr/>
        </p:nvSpPr>
        <p:spPr>
          <a:xfrm rot="0" flipH="0" flipV="0">
            <a:off x="780254" y="1047180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2" name="Freeform 2672"/>
          <p:cNvSpPr/>
          <p:nvPr/>
        </p:nvSpPr>
        <p:spPr>
          <a:xfrm rot="0" flipH="0" flipV="0">
            <a:off x="894928" y="1081816"/>
            <a:ext cx="90608" cy="61514"/>
          </a:xfrm>
          <a:custGeom>
            <a:pathLst>
              <a:path w="8305800" h="5638800">
                <a:moveTo>
                  <a:pt x="8305800" y="0"/>
                </a:moveTo>
                <a:lnTo>
                  <a:pt x="7378700" y="0"/>
                </a:lnTo>
                <a:lnTo>
                  <a:pt x="6565900" y="2692400"/>
                </a:lnTo>
                <a:cubicBezTo>
                  <a:pt x="6426200" y="3149600"/>
                  <a:pt x="6045200" y="4406900"/>
                  <a:pt x="5981700" y="4953000"/>
                </a:cubicBezTo>
                <a:lnTo>
                  <a:pt x="5969000" y="4953000"/>
                </a:lnTo>
                <a:cubicBezTo>
                  <a:pt x="5918200" y="4559300"/>
                  <a:pt x="5600700" y="3429000"/>
                  <a:pt x="5384800" y="2705100"/>
                </a:cubicBezTo>
                <a:lnTo>
                  <a:pt x="4559300" y="0"/>
                </a:lnTo>
                <a:lnTo>
                  <a:pt x="3670300" y="0"/>
                </a:lnTo>
                <a:lnTo>
                  <a:pt x="2946400" y="2387600"/>
                </a:lnTo>
                <a:cubicBezTo>
                  <a:pt x="2806700" y="2832100"/>
                  <a:pt x="2374900" y="4292600"/>
                  <a:pt x="2324100" y="4940300"/>
                </a:cubicBezTo>
                <a:lnTo>
                  <a:pt x="2311400" y="4940300"/>
                </a:lnTo>
                <a:cubicBezTo>
                  <a:pt x="2247900" y="4330700"/>
                  <a:pt x="1828800" y="2895600"/>
                  <a:pt x="1625600" y="2197100"/>
                </a:cubicBezTo>
                <a:lnTo>
                  <a:pt x="965200" y="0"/>
                </a:lnTo>
                <a:lnTo>
                  <a:pt x="0" y="0"/>
                </a:lnTo>
                <a:lnTo>
                  <a:pt x="1739900" y="5638800"/>
                </a:lnTo>
                <a:lnTo>
                  <a:pt x="2743200" y="5638800"/>
                </a:lnTo>
                <a:cubicBezTo>
                  <a:pt x="2806700" y="5435600"/>
                  <a:pt x="3251200" y="4013200"/>
                  <a:pt x="3530600" y="3022600"/>
                </a:cubicBezTo>
                <a:cubicBezTo>
                  <a:pt x="3708400" y="2438400"/>
                  <a:pt x="4064000" y="1181100"/>
                  <a:pt x="4102100" y="711200"/>
                </a:cubicBezTo>
                <a:lnTo>
                  <a:pt x="4114800" y="711200"/>
                </a:lnTo>
                <a:cubicBezTo>
                  <a:pt x="4140200" y="1066800"/>
                  <a:pt x="4356100" y="1943100"/>
                  <a:pt x="4521200" y="2489200"/>
                </a:cubicBezTo>
                <a:lnTo>
                  <a:pt x="5448300" y="5638800"/>
                </a:lnTo>
                <a:lnTo>
                  <a:pt x="6565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3" name="Freeform 2673"/>
          <p:cNvSpPr/>
          <p:nvPr/>
        </p:nvSpPr>
        <p:spPr>
          <a:xfrm rot="0" flipH="0" flipV="0">
            <a:off x="997908" y="104911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4" name="Freeform 2674"/>
          <p:cNvSpPr/>
          <p:nvPr/>
        </p:nvSpPr>
        <p:spPr>
          <a:xfrm rot="0" flipH="0" flipV="0">
            <a:off x="1023387" y="1064221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5" name="Freeform 2675"/>
          <p:cNvSpPr/>
          <p:nvPr/>
        </p:nvSpPr>
        <p:spPr>
          <a:xfrm rot="0" flipH="0" flipV="0">
            <a:off x="1082005" y="1047180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6" name="Freeform 2676"/>
          <p:cNvSpPr/>
          <p:nvPr/>
        </p:nvSpPr>
        <p:spPr>
          <a:xfrm rot="0" flipH="0" flipV="0">
            <a:off x="1199865" y="1047180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7" name="Freeform 2677"/>
          <p:cNvSpPr/>
          <p:nvPr/>
        </p:nvSpPr>
        <p:spPr>
          <a:xfrm rot="0" flipH="0" flipV="0">
            <a:off x="1270482" y="104911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8" name="Freeform 2678"/>
          <p:cNvSpPr/>
          <p:nvPr/>
        </p:nvSpPr>
        <p:spPr>
          <a:xfrm rot="0" flipH="0" flipV="0">
            <a:off x="1297069" y="1080292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9" name="Freeform 2679"/>
          <p:cNvSpPr/>
          <p:nvPr/>
        </p:nvSpPr>
        <p:spPr>
          <a:xfrm rot="0" flipH="0" flipV="0">
            <a:off x="1373684" y="1047180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0" name="Freeform 2680"/>
          <p:cNvSpPr/>
          <p:nvPr/>
        </p:nvSpPr>
        <p:spPr>
          <a:xfrm rot="0" flipH="0" flipV="0">
            <a:off x="1491684" y="1080292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1" name="Freeform 2681"/>
          <p:cNvSpPr/>
          <p:nvPr/>
        </p:nvSpPr>
        <p:spPr>
          <a:xfrm rot="0" flipH="0" flipV="0">
            <a:off x="1559391" y="1080431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2" name="Freeform 2682"/>
          <p:cNvSpPr/>
          <p:nvPr/>
        </p:nvSpPr>
        <p:spPr>
          <a:xfrm rot="0" flipH="0" flipV="0">
            <a:off x="1600220" y="107946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3" name="Freeform 2683"/>
          <p:cNvSpPr/>
          <p:nvPr/>
        </p:nvSpPr>
        <p:spPr>
          <a:xfrm rot="0" flipH="0" flipV="0">
            <a:off x="1661928" y="1079461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4" name="Freeform 2684"/>
          <p:cNvSpPr/>
          <p:nvPr/>
        </p:nvSpPr>
        <p:spPr>
          <a:xfrm rot="0" flipH="0" flipV="0">
            <a:off x="1728762" y="104911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5" name="Freeform 2685"/>
          <p:cNvSpPr/>
          <p:nvPr/>
        </p:nvSpPr>
        <p:spPr>
          <a:xfrm rot="0" flipH="0" flipV="0">
            <a:off x="1755487" y="1079461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6" name="Freeform 2686"/>
          <p:cNvSpPr/>
          <p:nvPr/>
        </p:nvSpPr>
        <p:spPr>
          <a:xfrm rot="0" flipH="0" flipV="0">
            <a:off x="1814965" y="104911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7" name="Freeform 2687"/>
          <p:cNvSpPr/>
          <p:nvPr/>
        </p:nvSpPr>
        <p:spPr>
          <a:xfrm rot="0" flipH="0" flipV="0">
            <a:off x="1841967" y="1079461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8" name="Freeform 2688"/>
          <p:cNvSpPr/>
          <p:nvPr/>
        </p:nvSpPr>
        <p:spPr>
          <a:xfrm rot="0" flipH="0" flipV="0">
            <a:off x="1918305" y="1080292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9" name="Freeform 2689"/>
          <p:cNvSpPr/>
          <p:nvPr/>
        </p:nvSpPr>
        <p:spPr>
          <a:xfrm rot="0" flipH="0" flipV="0">
            <a:off x="642083" y="1258044"/>
            <a:ext cx="84235" cy="95319"/>
          </a:xfrm>
          <a:custGeom>
            <a:pathLst>
              <a:path w="7721600" h="8737600">
                <a:moveTo>
                  <a:pt x="4432300" y="812800"/>
                </a:moveTo>
                <a:lnTo>
                  <a:pt x="5562600" y="812800"/>
                </a:lnTo>
                <a:cubicBezTo>
                  <a:pt x="5715000" y="812800"/>
                  <a:pt x="5867400" y="825500"/>
                  <a:pt x="6019800" y="825500"/>
                </a:cubicBezTo>
                <a:lnTo>
                  <a:pt x="7721600" y="825500"/>
                </a:lnTo>
                <a:lnTo>
                  <a:pt x="7721600" y="0"/>
                </a:lnTo>
                <a:lnTo>
                  <a:pt x="0" y="0"/>
                </a:lnTo>
                <a:lnTo>
                  <a:pt x="0" y="825500"/>
                </a:lnTo>
                <a:lnTo>
                  <a:pt x="1701800" y="825500"/>
                </a:lnTo>
                <a:cubicBezTo>
                  <a:pt x="1854200" y="825500"/>
                  <a:pt x="2006600" y="812800"/>
                  <a:pt x="2159000" y="812800"/>
                </a:cubicBezTo>
                <a:lnTo>
                  <a:pt x="3302000" y="812800"/>
                </a:lnTo>
                <a:lnTo>
                  <a:pt x="3302000" y="8737600"/>
                </a:lnTo>
                <a:lnTo>
                  <a:pt x="4432300" y="8737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0" name="Freeform 2690"/>
          <p:cNvSpPr/>
          <p:nvPr/>
        </p:nvSpPr>
        <p:spPr>
          <a:xfrm rot="0" flipH="0" flipV="0">
            <a:off x="742611" y="1257213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1" name="Freeform 2691"/>
          <p:cNvSpPr/>
          <p:nvPr/>
        </p:nvSpPr>
        <p:spPr>
          <a:xfrm rot="0" flipH="0" flipV="0">
            <a:off x="813228" y="1259152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2" name="Freeform 2692"/>
          <p:cNvSpPr/>
          <p:nvPr/>
        </p:nvSpPr>
        <p:spPr>
          <a:xfrm rot="0" flipH="0" flipV="0">
            <a:off x="839953" y="1289494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3" name="Freeform 2693"/>
          <p:cNvSpPr/>
          <p:nvPr/>
        </p:nvSpPr>
        <p:spPr>
          <a:xfrm rot="0" flipH="0" flipV="0">
            <a:off x="945566" y="1259152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4" name="Freeform 2694"/>
          <p:cNvSpPr/>
          <p:nvPr/>
        </p:nvSpPr>
        <p:spPr>
          <a:xfrm rot="0" flipH="0" flipV="0">
            <a:off x="972291" y="1289494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5" name="Freeform 2695"/>
          <p:cNvSpPr/>
          <p:nvPr/>
        </p:nvSpPr>
        <p:spPr>
          <a:xfrm rot="0" flipH="0" flipV="0">
            <a:off x="1070422" y="1274254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6" name="Freeform 2696"/>
          <p:cNvSpPr/>
          <p:nvPr/>
        </p:nvSpPr>
        <p:spPr>
          <a:xfrm rot="0" flipH="0" flipV="0">
            <a:off x="1129040" y="1257213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7" name="Freeform 2697"/>
          <p:cNvSpPr/>
          <p:nvPr/>
        </p:nvSpPr>
        <p:spPr>
          <a:xfrm rot="0" flipH="0" flipV="0">
            <a:off x="1194254" y="1289494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8" name="Freeform 2698"/>
          <p:cNvSpPr/>
          <p:nvPr/>
        </p:nvSpPr>
        <p:spPr>
          <a:xfrm rot="0" flipH="0" flipV="0">
            <a:off x="1301266" y="1289494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9" name="Freeform 2699"/>
          <p:cNvSpPr/>
          <p:nvPr/>
        </p:nvSpPr>
        <p:spPr>
          <a:xfrm rot="0" flipH="0" flipV="0">
            <a:off x="1377605" y="1290325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0" name="Freeform 2700"/>
          <p:cNvSpPr/>
          <p:nvPr/>
        </p:nvSpPr>
        <p:spPr>
          <a:xfrm rot="0" flipH="0" flipV="0">
            <a:off x="1449191" y="1257213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1" name="Freeform 2701"/>
          <p:cNvSpPr/>
          <p:nvPr/>
        </p:nvSpPr>
        <p:spPr>
          <a:xfrm rot="0" flipH="0" flipV="0">
            <a:off x="1473007" y="1291849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2" name="Freeform 2702"/>
          <p:cNvSpPr/>
          <p:nvPr/>
        </p:nvSpPr>
        <p:spPr>
          <a:xfrm rot="0" flipH="0" flipV="0">
            <a:off x="1592447" y="1290325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3" name="Freeform 2703"/>
          <p:cNvSpPr/>
          <p:nvPr/>
        </p:nvSpPr>
        <p:spPr>
          <a:xfrm rot="0" flipH="0" flipV="0">
            <a:off x="1663895" y="1257213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4" name="Freeform 2704"/>
          <p:cNvSpPr/>
          <p:nvPr/>
        </p:nvSpPr>
        <p:spPr>
          <a:xfrm rot="0" flipH="0" flipV="0">
            <a:off x="1691867" y="1289494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5" name="Freeform 2705"/>
          <p:cNvSpPr/>
          <p:nvPr/>
        </p:nvSpPr>
        <p:spPr>
          <a:xfrm rot="0" flipH="0" flipV="0">
            <a:off x="1757343" y="1289494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6" name="Freeform 2706"/>
          <p:cNvSpPr/>
          <p:nvPr/>
        </p:nvSpPr>
        <p:spPr>
          <a:xfrm rot="0" flipH="0" flipV="0">
            <a:off x="1818774" y="1289494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7" name="Freeform 2707"/>
          <p:cNvSpPr/>
          <p:nvPr/>
        </p:nvSpPr>
        <p:spPr>
          <a:xfrm rot="0" flipH="0" flipV="0">
            <a:off x="1932021" y="1259152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8" name="Freeform 2708"/>
          <p:cNvSpPr/>
          <p:nvPr/>
        </p:nvSpPr>
        <p:spPr>
          <a:xfrm rot="0" flipH="0" flipV="0">
            <a:off x="1966089" y="1290325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9" name="Freeform 2709"/>
          <p:cNvSpPr/>
          <p:nvPr/>
        </p:nvSpPr>
        <p:spPr>
          <a:xfrm rot="0" flipH="0" flipV="0">
            <a:off x="2075221" y="1274254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0" name="Freeform 2710"/>
          <p:cNvSpPr/>
          <p:nvPr/>
        </p:nvSpPr>
        <p:spPr>
          <a:xfrm rot="0" flipH="0" flipV="0">
            <a:off x="2133839" y="1257213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1" name="Freeform 2711"/>
          <p:cNvSpPr/>
          <p:nvPr/>
        </p:nvSpPr>
        <p:spPr>
          <a:xfrm rot="0" flipH="0" flipV="0">
            <a:off x="2199053" y="1289494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2" name="Freeform 2712"/>
          <p:cNvSpPr/>
          <p:nvPr/>
        </p:nvSpPr>
        <p:spPr>
          <a:xfrm rot="0" flipH="0" flipV="0">
            <a:off x="2303849" y="1291849"/>
            <a:ext cx="90608" cy="61514"/>
          </a:xfrm>
          <a:custGeom>
            <a:pathLst>
              <a:path w="8305800" h="5638800">
                <a:moveTo>
                  <a:pt x="8305800" y="0"/>
                </a:moveTo>
                <a:lnTo>
                  <a:pt x="7378700" y="0"/>
                </a:lnTo>
                <a:lnTo>
                  <a:pt x="6565900" y="2692400"/>
                </a:lnTo>
                <a:cubicBezTo>
                  <a:pt x="6426200" y="3149600"/>
                  <a:pt x="6045200" y="4406900"/>
                  <a:pt x="5981700" y="4953000"/>
                </a:cubicBezTo>
                <a:lnTo>
                  <a:pt x="5969000" y="4953000"/>
                </a:lnTo>
                <a:cubicBezTo>
                  <a:pt x="5918200" y="4559300"/>
                  <a:pt x="5600700" y="3429000"/>
                  <a:pt x="5384800" y="2705100"/>
                </a:cubicBezTo>
                <a:lnTo>
                  <a:pt x="4559300" y="0"/>
                </a:lnTo>
                <a:lnTo>
                  <a:pt x="3670300" y="0"/>
                </a:lnTo>
                <a:lnTo>
                  <a:pt x="2946400" y="2387600"/>
                </a:lnTo>
                <a:cubicBezTo>
                  <a:pt x="2806700" y="2832100"/>
                  <a:pt x="2374900" y="4292600"/>
                  <a:pt x="2324100" y="4940300"/>
                </a:cubicBezTo>
                <a:lnTo>
                  <a:pt x="2311400" y="4940300"/>
                </a:lnTo>
                <a:cubicBezTo>
                  <a:pt x="2247900" y="4330700"/>
                  <a:pt x="1828800" y="2895600"/>
                  <a:pt x="1625600" y="2197100"/>
                </a:cubicBezTo>
                <a:lnTo>
                  <a:pt x="965200" y="0"/>
                </a:lnTo>
                <a:lnTo>
                  <a:pt x="0" y="0"/>
                </a:lnTo>
                <a:lnTo>
                  <a:pt x="1739900" y="5638800"/>
                </a:lnTo>
                <a:lnTo>
                  <a:pt x="2743200" y="5638800"/>
                </a:lnTo>
                <a:cubicBezTo>
                  <a:pt x="2806700" y="5435600"/>
                  <a:pt x="3251200" y="4013200"/>
                  <a:pt x="3530600" y="3022600"/>
                </a:cubicBezTo>
                <a:cubicBezTo>
                  <a:pt x="3708400" y="2438400"/>
                  <a:pt x="4064000" y="1181100"/>
                  <a:pt x="4102100" y="711200"/>
                </a:cubicBezTo>
                <a:lnTo>
                  <a:pt x="4114800" y="711200"/>
                </a:lnTo>
                <a:cubicBezTo>
                  <a:pt x="4140200" y="1066800"/>
                  <a:pt x="4356100" y="1943100"/>
                  <a:pt x="4521200" y="2489200"/>
                </a:cubicBezTo>
                <a:lnTo>
                  <a:pt x="5448300" y="5638800"/>
                </a:lnTo>
                <a:lnTo>
                  <a:pt x="6565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3" name="Freeform 2713"/>
          <p:cNvSpPr/>
          <p:nvPr/>
        </p:nvSpPr>
        <p:spPr>
          <a:xfrm rot="0" flipH="0" flipV="0">
            <a:off x="2396992" y="1289494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4" name="Freeform 2714"/>
          <p:cNvSpPr/>
          <p:nvPr/>
        </p:nvSpPr>
        <p:spPr>
          <a:xfrm rot="0" flipH="0" flipV="0">
            <a:off x="2469590" y="1290463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5" name="Freeform 2715"/>
          <p:cNvSpPr/>
          <p:nvPr/>
        </p:nvSpPr>
        <p:spPr>
          <a:xfrm rot="0" flipH="0" flipV="0">
            <a:off x="2516792" y="1257213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6" name="Freeform 2716"/>
          <p:cNvSpPr/>
          <p:nvPr/>
        </p:nvSpPr>
        <p:spPr>
          <a:xfrm rot="0" flipH="0" flipV="0">
            <a:off x="2543656" y="1257213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7" name="Freeform 2717"/>
          <p:cNvSpPr/>
          <p:nvPr/>
        </p:nvSpPr>
        <p:spPr>
          <a:xfrm rot="0" flipH="0" flipV="0">
            <a:off x="2659023" y="1274254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8" name="Freeform 2718"/>
          <p:cNvSpPr/>
          <p:nvPr/>
        </p:nvSpPr>
        <p:spPr>
          <a:xfrm rot="0" flipH="0" flipV="0">
            <a:off x="2717641" y="1257213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9" name="Freeform 2719"/>
          <p:cNvSpPr/>
          <p:nvPr/>
        </p:nvSpPr>
        <p:spPr>
          <a:xfrm rot="0" flipH="0" flipV="0">
            <a:off x="2784102" y="1289494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0" name="Freeform 2720"/>
          <p:cNvSpPr/>
          <p:nvPr/>
        </p:nvSpPr>
        <p:spPr>
          <a:xfrm rot="0" flipH="0" flipV="0">
            <a:off x="2847223" y="1274254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1" name="Freeform 2721"/>
          <p:cNvSpPr/>
          <p:nvPr/>
        </p:nvSpPr>
        <p:spPr>
          <a:xfrm rot="0" flipH="0" flipV="0">
            <a:off x="2951977" y="1257213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2" name="Freeform 2722"/>
          <p:cNvSpPr/>
          <p:nvPr/>
        </p:nvSpPr>
        <p:spPr>
          <a:xfrm rot="0" flipH="0" flipV="0">
            <a:off x="2978009" y="1289494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3" name="Freeform 2723"/>
          <p:cNvSpPr/>
          <p:nvPr/>
        </p:nvSpPr>
        <p:spPr>
          <a:xfrm rot="0" flipH="0" flipV="0">
            <a:off x="3041186" y="1291849"/>
            <a:ext cx="90608" cy="61514"/>
          </a:xfrm>
          <a:custGeom>
            <a:pathLst>
              <a:path w="8305800" h="5638800">
                <a:moveTo>
                  <a:pt x="8305800" y="0"/>
                </a:moveTo>
                <a:lnTo>
                  <a:pt x="7378700" y="0"/>
                </a:lnTo>
                <a:lnTo>
                  <a:pt x="6565900" y="2692400"/>
                </a:lnTo>
                <a:cubicBezTo>
                  <a:pt x="6426200" y="3149600"/>
                  <a:pt x="6045200" y="4406900"/>
                  <a:pt x="5981700" y="4953000"/>
                </a:cubicBezTo>
                <a:lnTo>
                  <a:pt x="5969000" y="4953000"/>
                </a:lnTo>
                <a:cubicBezTo>
                  <a:pt x="5918200" y="4559300"/>
                  <a:pt x="5600700" y="3429000"/>
                  <a:pt x="5384800" y="2705100"/>
                </a:cubicBezTo>
                <a:lnTo>
                  <a:pt x="4559300" y="0"/>
                </a:lnTo>
                <a:lnTo>
                  <a:pt x="3670300" y="0"/>
                </a:lnTo>
                <a:lnTo>
                  <a:pt x="2946400" y="2387600"/>
                </a:lnTo>
                <a:cubicBezTo>
                  <a:pt x="2806700" y="2832100"/>
                  <a:pt x="2374900" y="4292600"/>
                  <a:pt x="2324100" y="4940300"/>
                </a:cubicBezTo>
                <a:lnTo>
                  <a:pt x="2311400" y="4940300"/>
                </a:lnTo>
                <a:cubicBezTo>
                  <a:pt x="2247900" y="4330700"/>
                  <a:pt x="1828800" y="2895600"/>
                  <a:pt x="1625600" y="2197100"/>
                </a:cubicBezTo>
                <a:lnTo>
                  <a:pt x="965200" y="0"/>
                </a:lnTo>
                <a:lnTo>
                  <a:pt x="0" y="0"/>
                </a:lnTo>
                <a:lnTo>
                  <a:pt x="1739900" y="5638800"/>
                </a:lnTo>
                <a:lnTo>
                  <a:pt x="2743200" y="5638800"/>
                </a:lnTo>
                <a:cubicBezTo>
                  <a:pt x="2806700" y="5435600"/>
                  <a:pt x="3251200" y="4013200"/>
                  <a:pt x="3530600" y="3022600"/>
                </a:cubicBezTo>
                <a:cubicBezTo>
                  <a:pt x="3708400" y="2438400"/>
                  <a:pt x="4064000" y="1181100"/>
                  <a:pt x="4102100" y="711200"/>
                </a:cubicBezTo>
                <a:lnTo>
                  <a:pt x="4114800" y="711200"/>
                </a:lnTo>
                <a:cubicBezTo>
                  <a:pt x="4140200" y="1066800"/>
                  <a:pt x="4356100" y="1943100"/>
                  <a:pt x="4521200" y="2489200"/>
                </a:cubicBezTo>
                <a:lnTo>
                  <a:pt x="5448300" y="5638800"/>
                </a:lnTo>
                <a:lnTo>
                  <a:pt x="6565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4" name="Freeform 2724"/>
          <p:cNvSpPr/>
          <p:nvPr/>
        </p:nvSpPr>
        <p:spPr>
          <a:xfrm rot="0" flipH="0" flipV="0">
            <a:off x="3185037" y="1289494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5" name="Freeform 2725"/>
          <p:cNvSpPr/>
          <p:nvPr/>
        </p:nvSpPr>
        <p:spPr>
          <a:xfrm rot="0" flipH="0" flipV="0">
            <a:off x="3252980" y="1290325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6" name="Freeform 2726"/>
          <p:cNvSpPr/>
          <p:nvPr/>
        </p:nvSpPr>
        <p:spPr>
          <a:xfrm rot="0" flipH="0" flipV="0">
            <a:off x="3318193" y="1289494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7" name="Freeform 2727"/>
          <p:cNvSpPr/>
          <p:nvPr/>
        </p:nvSpPr>
        <p:spPr>
          <a:xfrm rot="0" flipH="0" flipV="0">
            <a:off x="3386274" y="1290463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8" name="Freeform 2728"/>
          <p:cNvSpPr/>
          <p:nvPr/>
        </p:nvSpPr>
        <p:spPr>
          <a:xfrm rot="0" flipH="0" flipV="0">
            <a:off x="3426133" y="1290325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9" name="Freeform 2729"/>
          <p:cNvSpPr/>
          <p:nvPr/>
        </p:nvSpPr>
        <p:spPr>
          <a:xfrm rot="0" flipH="0" flipV="0">
            <a:off x="3493467" y="1291849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0" name="Freeform 2730"/>
          <p:cNvSpPr/>
          <p:nvPr/>
        </p:nvSpPr>
        <p:spPr>
          <a:xfrm rot="0" flipH="0" flipV="0">
            <a:off x="3607642" y="1289494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1" name="Freeform 2731"/>
          <p:cNvSpPr/>
          <p:nvPr/>
        </p:nvSpPr>
        <p:spPr>
          <a:xfrm rot="0" flipH="0" flipV="0">
            <a:off x="3679353" y="1290325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2" name="Freeform 2732"/>
          <p:cNvSpPr/>
          <p:nvPr/>
        </p:nvSpPr>
        <p:spPr>
          <a:xfrm rot="0" flipH="0" flipV="0">
            <a:off x="3742349" y="1274254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3" name="Freeform 2733"/>
          <p:cNvSpPr/>
          <p:nvPr/>
        </p:nvSpPr>
        <p:spPr>
          <a:xfrm rot="0" flipH="0" flipV="0">
            <a:off x="3799998" y="1259152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4" name="Freeform 2734"/>
          <p:cNvSpPr/>
          <p:nvPr/>
        </p:nvSpPr>
        <p:spPr>
          <a:xfrm rot="0" flipH="0" flipV="0">
            <a:off x="3834066" y="1290325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5" name="Freeform 2735"/>
          <p:cNvSpPr/>
          <p:nvPr/>
        </p:nvSpPr>
        <p:spPr>
          <a:xfrm rot="0" flipH="0" flipV="0">
            <a:off x="3939000" y="1289494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6" name="Freeform 2736"/>
          <p:cNvSpPr/>
          <p:nvPr/>
        </p:nvSpPr>
        <p:spPr>
          <a:xfrm rot="0" flipH="0" flipV="0">
            <a:off x="4002121" y="1274254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7" name="Freeform 2737"/>
          <p:cNvSpPr/>
          <p:nvPr/>
        </p:nvSpPr>
        <p:spPr>
          <a:xfrm rot="0" flipH="0" flipV="0">
            <a:off x="4052150" y="1274254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8" name="Freeform 2738"/>
          <p:cNvSpPr/>
          <p:nvPr/>
        </p:nvSpPr>
        <p:spPr>
          <a:xfrm rot="0" flipH="0" flipV="0">
            <a:off x="4104395" y="1289494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9" name="Freeform 2739"/>
          <p:cNvSpPr/>
          <p:nvPr/>
        </p:nvSpPr>
        <p:spPr>
          <a:xfrm rot="0" flipH="0" flipV="0">
            <a:off x="4172476" y="1290463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0" name="Freeform 2740"/>
          <p:cNvSpPr/>
          <p:nvPr/>
        </p:nvSpPr>
        <p:spPr>
          <a:xfrm rot="0" flipH="0" flipV="0">
            <a:off x="642083" y="1461566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1" name="Freeform 2741"/>
          <p:cNvSpPr/>
          <p:nvPr/>
        </p:nvSpPr>
        <p:spPr>
          <a:xfrm rot="0" flipH="0" flipV="0">
            <a:off x="704760" y="146156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2" name="Freeform 2742"/>
          <p:cNvSpPr/>
          <p:nvPr/>
        </p:nvSpPr>
        <p:spPr>
          <a:xfrm rot="0" flipH="0" flipV="0">
            <a:off x="776471" y="146239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3" name="Freeform 2743"/>
          <p:cNvSpPr/>
          <p:nvPr/>
        </p:nvSpPr>
        <p:spPr>
          <a:xfrm rot="0" flipH="0" flipV="0">
            <a:off x="894332" y="1429285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4" name="Freeform 2744"/>
          <p:cNvSpPr/>
          <p:nvPr/>
        </p:nvSpPr>
        <p:spPr>
          <a:xfrm rot="0" flipH="0" flipV="0">
            <a:off x="963286" y="146156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5" name="Freeform 2745"/>
          <p:cNvSpPr/>
          <p:nvPr/>
        </p:nvSpPr>
        <p:spPr>
          <a:xfrm rot="0" flipH="0" flipV="0">
            <a:off x="1070021" y="146156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6" name="Freeform 2746"/>
          <p:cNvSpPr/>
          <p:nvPr/>
        </p:nvSpPr>
        <p:spPr>
          <a:xfrm rot="0" flipH="0" flipV="0">
            <a:off x="1121878" y="144632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7" name="Freeform 2747"/>
          <p:cNvSpPr/>
          <p:nvPr/>
        </p:nvSpPr>
        <p:spPr>
          <a:xfrm rot="0" flipH="0" flipV="0">
            <a:off x="1180497" y="1463921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8" name="Freeform 2748"/>
          <p:cNvSpPr/>
          <p:nvPr/>
        </p:nvSpPr>
        <p:spPr>
          <a:xfrm rot="0" flipH="0" flipV="0">
            <a:off x="1245849" y="1429285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9" name="Freeform 2749"/>
          <p:cNvSpPr/>
          <p:nvPr/>
        </p:nvSpPr>
        <p:spPr>
          <a:xfrm rot="0" flipH="0" flipV="0">
            <a:off x="1322700" y="143122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0" name="Freeform 2750"/>
          <p:cNvSpPr/>
          <p:nvPr/>
        </p:nvSpPr>
        <p:spPr>
          <a:xfrm rot="0" flipH="0" flipV="0">
            <a:off x="1350395" y="146156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1" name="Freeform 2751"/>
          <p:cNvSpPr/>
          <p:nvPr/>
        </p:nvSpPr>
        <p:spPr>
          <a:xfrm rot="0" flipH="0" flipV="0">
            <a:off x="1412103" y="1429285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2" name="Rectangle 2752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2753" name="Freeform 2753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4" name="Freeform 2754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5" name="Freeform 2755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6" name="Freeform 2756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7" name="Freeform 2757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8" name="Freeform 2758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9" name="Freeform 2759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0" name="Freeform 2760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1" name="Freeform 2761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2" name="Freeform 2762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3" name="Freeform 2763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4" name="Freeform 2764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5" name="Freeform 2765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6" name="Freeform 2766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7" name="Freeform 2767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8" name="Freeform 2768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9" name="Freeform 2769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0" name="Freeform 2770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1" name="Freeform 2771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2" name="Freeform 2772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3" name="Freeform 2773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4" name="Freeform 2774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5" name="Freeform 2775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6" name="Freeform 2776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7" name="Freeform 2777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8" name="Freeform 2778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9" name="Freeform 2779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0" name="Freeform 2780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1" name="Freeform 2781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2" name="Freeform 2782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3" name="Freeform 2783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4" name="Freeform 2784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5" name="Freeform 2785"/>
          <p:cNvSpPr/>
          <p:nvPr/>
        </p:nvSpPr>
        <p:spPr>
          <a:xfrm rot="0" flipH="0" flipV="0">
            <a:off x="3807983" y="3366645"/>
            <a:ext cx="27481" cy="51394"/>
          </a:xfrm>
          <a:custGeom>
            <a:pathLst>
              <a:path w="4597400" h="8597900">
                <a:moveTo>
                  <a:pt x="2908300" y="0"/>
                </a:moveTo>
                <a:lnTo>
                  <a:pt x="2628900" y="0"/>
                </a:lnTo>
                <a:cubicBezTo>
                  <a:pt x="1803400" y="762000"/>
                  <a:pt x="762000" y="812800"/>
                  <a:pt x="0" y="838200"/>
                </a:cubicBezTo>
                <a:lnTo>
                  <a:pt x="0" y="1625600"/>
                </a:lnTo>
                <a:cubicBezTo>
                  <a:pt x="495300" y="1625600"/>
                  <a:pt x="1130300" y="1625600"/>
                  <a:pt x="1765300" y="1346200"/>
                </a:cubicBezTo>
                <a:lnTo>
                  <a:pt x="1765300" y="7797800"/>
                </a:lnTo>
                <a:lnTo>
                  <a:pt x="76200" y="7797800"/>
                </a:lnTo>
                <a:lnTo>
                  <a:pt x="76200" y="8597900"/>
                </a:lnTo>
                <a:lnTo>
                  <a:pt x="4597400" y="8597900"/>
                </a:lnTo>
                <a:lnTo>
                  <a:pt x="4597400" y="7797800"/>
                </a:lnTo>
                <a:lnTo>
                  <a:pt x="2908300" y="7797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6" name="Freeform 2786"/>
          <p:cNvSpPr/>
          <p:nvPr/>
        </p:nvSpPr>
        <p:spPr>
          <a:xfrm rot="0" flipH="0" flipV="0">
            <a:off x="3843610" y="3368240"/>
            <a:ext cx="35680" cy="49800"/>
          </a:xfrm>
          <a:custGeom>
            <a:pathLst>
              <a:path w="5969000" h="8331200">
                <a:moveTo>
                  <a:pt x="4648200" y="6210300"/>
                </a:moveTo>
                <a:lnTo>
                  <a:pt x="5969000" y="6210300"/>
                </a:lnTo>
                <a:lnTo>
                  <a:pt x="5969000" y="5372100"/>
                </a:lnTo>
                <a:lnTo>
                  <a:pt x="4648200" y="5372100"/>
                </a:lnTo>
                <a:lnTo>
                  <a:pt x="4648200" y="0"/>
                </a:lnTo>
                <a:lnTo>
                  <a:pt x="3390900" y="0"/>
                </a:lnTo>
                <a:lnTo>
                  <a:pt x="0" y="5372100"/>
                </a:lnTo>
                <a:lnTo>
                  <a:pt x="0" y="6210300"/>
                </a:lnTo>
                <a:lnTo>
                  <a:pt x="3556000" y="6210300"/>
                </a:lnTo>
                <a:lnTo>
                  <a:pt x="3556000" y="8331200"/>
                </a:lnTo>
                <a:lnTo>
                  <a:pt x="4648200" y="8331200"/>
                </a:lnTo>
                <a:close/>
                <a:moveTo>
                  <a:pt x="1079500" y="5372100"/>
                </a:moveTo>
                <a:cubicBezTo>
                  <a:pt x="1460500" y="4775200"/>
                  <a:pt x="3644900" y="1384300"/>
                  <a:pt x="3644900" y="622300"/>
                </a:cubicBezTo>
                <a:lnTo>
                  <a:pt x="3644900" y="53721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7" name="Freeform 2787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8" name="Freeform 2788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9" name="Freeform 2789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0" name="Freeform 2790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791" name="Freeform 2791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92" name="Picture 101"/>
          <p:cNvPicPr>
            <a:picLocks noChangeAspect="0" noChangeArrowheads="1"/>
          </p:cNvPicPr>
          <p:nvPr/>
        </p:nvPicPr>
        <p:blipFill>
          <a:blip r:embed="rId27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2793" name="Freeform 2793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94" name="Picture 103"/>
          <p:cNvPicPr>
            <a:picLocks noChangeAspect="0" noChangeArrowheads="1"/>
          </p:cNvPicPr>
          <p:nvPr/>
        </p:nvPicPr>
        <p:blipFill>
          <a:blip r:embed="rId27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2795" name="Picture 2795"/>
          <p:cNvPicPr>
            <a:picLocks noChangeAspect="0" noChangeArrowheads="1"/>
          </p:cNvPicPr>
          <p:nvPr/>
        </p:nvPicPr>
        <p:blipFill>
          <a:blip r:embed="rId27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11809" y="707292"/>
            <a:ext cx="3144392" cy="2520006"/>
          </a:xfrm>
          <a:prstGeom prst="rect">
            <a:avLst/>
          </a:prstGeom>
          <a:noFill/>
          <a:extLst/>
        </p:spPr>
      </p:pic>
      <p:sp>
        <p:nvSpPr>
          <p:cNvPr id="2796" name="Freeform 2796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7" name="Freeform 2797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8" name="Freeform 2798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9" name="Freeform 2799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0" name="Rectangle 2800"/>
          <p:cNvSpPr/>
          <p:nvPr/>
        </p:nvSpPr>
        <p:spPr>
          <a:xfrm rot="0" flipH="0" flipV="0">
            <a:off x="359994" y="108622"/>
            <a:ext cx="1824584" cy="194148"/>
          </a:xfrm>
          <a:prstGeom prst="rect">
            <a:avLst/>
          </a:prstGeom>
        </p:spPr>
      </p:sp>
      <p:sp>
        <p:nvSpPr>
          <p:cNvPr id="2801" name="Freeform 2801"/>
          <p:cNvSpPr/>
          <p:nvPr/>
        </p:nvSpPr>
        <p:spPr>
          <a:xfrm rot="0" flipH="0" flipV="0">
            <a:off x="366371" y="141891"/>
            <a:ext cx="108771" cy="125533"/>
          </a:xfrm>
          <a:custGeom>
            <a:pathLst>
              <a:path w="7581900" h="8750300">
                <a:moveTo>
                  <a:pt x="4343400" y="787400"/>
                </a:moveTo>
                <a:lnTo>
                  <a:pt x="5461000" y="787400"/>
                </a:lnTo>
                <a:cubicBezTo>
                  <a:pt x="5613400" y="787400"/>
                  <a:pt x="5765800" y="800100"/>
                  <a:pt x="5918200" y="800100"/>
                </a:cubicBezTo>
                <a:lnTo>
                  <a:pt x="7581900" y="800100"/>
                </a:lnTo>
                <a:lnTo>
                  <a:pt x="7581900" y="0"/>
                </a:lnTo>
                <a:lnTo>
                  <a:pt x="0" y="0"/>
                </a:lnTo>
                <a:lnTo>
                  <a:pt x="0" y="800100"/>
                </a:lnTo>
                <a:lnTo>
                  <a:pt x="1676400" y="800100"/>
                </a:lnTo>
                <a:cubicBezTo>
                  <a:pt x="1828800" y="800100"/>
                  <a:pt x="1981200" y="787400"/>
                  <a:pt x="2133600" y="787400"/>
                </a:cubicBezTo>
                <a:lnTo>
                  <a:pt x="3251200" y="787400"/>
                </a:lnTo>
                <a:lnTo>
                  <a:pt x="3251200" y="8750300"/>
                </a:lnTo>
                <a:lnTo>
                  <a:pt x="4343400" y="8750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2" name="Freeform 2802"/>
          <p:cNvSpPr/>
          <p:nvPr/>
        </p:nvSpPr>
        <p:spPr>
          <a:xfrm rot="0" flipH="0" flipV="0">
            <a:off x="495693" y="140980"/>
            <a:ext cx="63222" cy="126444"/>
          </a:xfrm>
          <a:custGeom>
            <a:pathLst>
              <a:path w="4406900" h="8813800">
                <a:moveTo>
                  <a:pt x="4406900" y="4991100"/>
                </a:moveTo>
                <a:cubicBezTo>
                  <a:pt x="4406900" y="4216400"/>
                  <a:pt x="4241800" y="3048000"/>
                  <a:pt x="2705100" y="3048000"/>
                </a:cubicBezTo>
                <a:cubicBezTo>
                  <a:pt x="1828800" y="3048000"/>
                  <a:pt x="1244600" y="3543300"/>
                  <a:pt x="939800" y="3924300"/>
                </a:cubicBezTo>
                <a:lnTo>
                  <a:pt x="939800" y="0"/>
                </a:lnTo>
                <a:lnTo>
                  <a:pt x="0" y="0"/>
                </a:lnTo>
                <a:lnTo>
                  <a:pt x="0" y="8813800"/>
                </a:lnTo>
                <a:lnTo>
                  <a:pt x="965200" y="8813800"/>
                </a:lnTo>
                <a:lnTo>
                  <a:pt x="965200" y="5651500"/>
                </a:lnTo>
                <a:cubicBezTo>
                  <a:pt x="965200" y="4864100"/>
                  <a:pt x="1258887" y="3810000"/>
                  <a:pt x="2229048" y="3810000"/>
                </a:cubicBezTo>
                <a:cubicBezTo>
                  <a:pt x="3416300" y="3810000"/>
                  <a:pt x="3416300" y="4635500"/>
                  <a:pt x="3416300" y="5080000"/>
                </a:cubicBezTo>
                <a:lnTo>
                  <a:pt x="3416300" y="8813800"/>
                </a:lnTo>
                <a:lnTo>
                  <a:pt x="4406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3" name="Freeform 2803"/>
          <p:cNvSpPr/>
          <p:nvPr/>
        </p:nvSpPr>
        <p:spPr>
          <a:xfrm rot="0" flipH="0" flipV="0">
            <a:off x="579193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4" name="Freeform 2804"/>
          <p:cNvSpPr/>
          <p:nvPr/>
        </p:nvSpPr>
        <p:spPr>
          <a:xfrm rot="0" flipH="0" flipV="0">
            <a:off x="716788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5" name="Freeform 2805"/>
          <p:cNvSpPr/>
          <p:nvPr/>
        </p:nvSpPr>
        <p:spPr>
          <a:xfrm rot="0" flipH="0" flipV="0">
            <a:off x="846148" y="140980"/>
            <a:ext cx="72332" cy="126444"/>
          </a:xfrm>
          <a:custGeom>
            <a:pathLst>
              <a:path w="5041900" h="8813800">
                <a:moveTo>
                  <a:pt x="1092200" y="0"/>
                </a:moveTo>
                <a:lnTo>
                  <a:pt x="0" y="0"/>
                </a:lnTo>
                <a:lnTo>
                  <a:pt x="0" y="8813800"/>
                </a:lnTo>
                <a:lnTo>
                  <a:pt x="5041900" y="8813800"/>
                </a:lnTo>
                <a:lnTo>
                  <a:pt x="5041900" y="8013700"/>
                </a:lnTo>
                <a:cubicBezTo>
                  <a:pt x="3924300" y="8013700"/>
                  <a:pt x="2819400" y="8013700"/>
                  <a:pt x="1701800" y="8013700"/>
                </a:cubicBezTo>
                <a:lnTo>
                  <a:pt x="1092200" y="80137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6" name="Freeform 2806"/>
          <p:cNvSpPr/>
          <p:nvPr/>
        </p:nvSpPr>
        <p:spPr>
          <a:xfrm rot="0" flipH="0" flipV="0">
            <a:off x="942694" y="140980"/>
            <a:ext cx="86907" cy="126444"/>
          </a:xfrm>
          <a:custGeom>
            <a:pathLst>
              <a:path w="6057900" h="8813800">
                <a:moveTo>
                  <a:pt x="3098800" y="5143500"/>
                </a:moveTo>
                <a:cubicBezTo>
                  <a:pt x="4851400" y="5143500"/>
                  <a:pt x="6057900" y="3886200"/>
                  <a:pt x="6057900" y="2565400"/>
                </a:cubicBezTo>
                <a:cubicBezTo>
                  <a:pt x="6057900" y="1219200"/>
                  <a:pt x="4826000" y="0"/>
                  <a:pt x="30988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092200" y="8813800"/>
                </a:lnTo>
                <a:lnTo>
                  <a:pt x="1092200" y="5143500"/>
                </a:lnTo>
                <a:close/>
                <a:moveTo>
                  <a:pt x="2832100" y="711200"/>
                </a:moveTo>
                <a:cubicBezTo>
                  <a:pt x="4318000" y="711200"/>
                  <a:pt x="5054600" y="1600200"/>
                  <a:pt x="5054600" y="2552700"/>
                </a:cubicBezTo>
                <a:cubicBezTo>
                  <a:pt x="5054600" y="3556000"/>
                  <a:pt x="4279900" y="4406900"/>
                  <a:pt x="2832100" y="4406900"/>
                </a:cubicBezTo>
                <a:lnTo>
                  <a:pt x="1066800" y="4406900"/>
                </a:lnTo>
                <a:lnTo>
                  <a:pt x="10668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7" name="Freeform 2807"/>
          <p:cNvSpPr/>
          <p:nvPr/>
        </p:nvSpPr>
        <p:spPr>
          <a:xfrm rot="0" flipH="0" flipV="0">
            <a:off x="1055965" y="140980"/>
            <a:ext cx="92009" cy="126444"/>
          </a:xfrm>
          <a:custGeom>
            <a:pathLst>
              <a:path w="6413500" h="8813800">
                <a:moveTo>
                  <a:pt x="6413500" y="0"/>
                </a:moveTo>
                <a:lnTo>
                  <a:pt x="5321300" y="0"/>
                </a:lnTo>
                <a:lnTo>
                  <a:pt x="5321300" y="3848100"/>
                </a:lnTo>
                <a:lnTo>
                  <a:pt x="1092200" y="3848100"/>
                </a:lnTo>
                <a:lnTo>
                  <a:pt x="1092200" y="0"/>
                </a:lnTo>
                <a:lnTo>
                  <a:pt x="0" y="0"/>
                </a:lnTo>
                <a:lnTo>
                  <a:pt x="0" y="8813800"/>
                </a:lnTo>
                <a:lnTo>
                  <a:pt x="1092200" y="8813800"/>
                </a:lnTo>
                <a:lnTo>
                  <a:pt x="1092200" y="4610100"/>
                </a:lnTo>
                <a:lnTo>
                  <a:pt x="5321300" y="4610100"/>
                </a:lnTo>
                <a:lnTo>
                  <a:pt x="5321300" y="8813800"/>
                </a:lnTo>
                <a:lnTo>
                  <a:pt x="6413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8" name="Freeform 2808"/>
          <p:cNvSpPr/>
          <p:nvPr/>
        </p:nvSpPr>
        <p:spPr>
          <a:xfrm rot="0" flipH="0" flipV="0">
            <a:off x="1169528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9" name="Freeform 2809"/>
          <p:cNvSpPr/>
          <p:nvPr/>
        </p:nvSpPr>
        <p:spPr>
          <a:xfrm rot="0" flipH="0" flipV="0">
            <a:off x="1358466" y="141344"/>
            <a:ext cx="82170" cy="126080"/>
          </a:xfrm>
          <a:custGeom>
            <a:pathLst>
              <a:path w="5727700" h="8788400">
                <a:moveTo>
                  <a:pt x="5207000" y="4597400"/>
                </a:moveTo>
                <a:lnTo>
                  <a:pt x="5207000" y="3835400"/>
                </a:lnTo>
                <a:lnTo>
                  <a:pt x="1092200" y="3835400"/>
                </a:lnTo>
                <a:lnTo>
                  <a:pt x="1092200" y="787400"/>
                </a:lnTo>
                <a:lnTo>
                  <a:pt x="2819400" y="787400"/>
                </a:lnTo>
                <a:cubicBezTo>
                  <a:pt x="2971800" y="787400"/>
                  <a:pt x="3124200" y="800100"/>
                  <a:pt x="3276600" y="800100"/>
                </a:cubicBezTo>
                <a:lnTo>
                  <a:pt x="5562600" y="800100"/>
                </a:lnTo>
                <a:lnTo>
                  <a:pt x="5562600" y="0"/>
                </a:lnTo>
                <a:lnTo>
                  <a:pt x="0" y="0"/>
                </a:lnTo>
                <a:lnTo>
                  <a:pt x="0" y="8788400"/>
                </a:lnTo>
                <a:lnTo>
                  <a:pt x="5727700" y="8788400"/>
                </a:lnTo>
                <a:lnTo>
                  <a:pt x="5727700" y="7924800"/>
                </a:lnTo>
                <a:lnTo>
                  <a:pt x="4064000" y="7924800"/>
                </a:lnTo>
                <a:cubicBezTo>
                  <a:pt x="3911600" y="7924800"/>
                  <a:pt x="3759200" y="7937500"/>
                  <a:pt x="3606800" y="7937500"/>
                </a:cubicBezTo>
                <a:lnTo>
                  <a:pt x="1092200" y="7937500"/>
                </a:lnTo>
                <a:lnTo>
                  <a:pt x="1092200" y="45974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0" name="Freeform 2810"/>
          <p:cNvSpPr/>
          <p:nvPr/>
        </p:nvSpPr>
        <p:spPr>
          <a:xfrm rot="0" flipH="0" flipV="0">
            <a:off x="1448343" y="186529"/>
            <a:ext cx="81441" cy="80895"/>
          </a:xfrm>
          <a:custGeom>
            <a:pathLst>
              <a:path w="5676900" h="5638800">
                <a:moveTo>
                  <a:pt x="3225800" y="2730500"/>
                </a:moveTo>
                <a:lnTo>
                  <a:pt x="5473700" y="0"/>
                </a:lnTo>
                <a:lnTo>
                  <a:pt x="4406900" y="0"/>
                </a:lnTo>
                <a:lnTo>
                  <a:pt x="2806700" y="2057400"/>
                </a:lnTo>
                <a:lnTo>
                  <a:pt x="1143000" y="0"/>
                </a:lnTo>
                <a:lnTo>
                  <a:pt x="63500" y="0"/>
                </a:lnTo>
                <a:lnTo>
                  <a:pt x="2374900" y="2730500"/>
                </a:lnTo>
                <a:lnTo>
                  <a:pt x="0" y="5638800"/>
                </a:lnTo>
                <a:lnTo>
                  <a:pt x="1054100" y="5638800"/>
                </a:lnTo>
                <a:lnTo>
                  <a:pt x="2806700" y="3276600"/>
                </a:lnTo>
                <a:lnTo>
                  <a:pt x="4610100" y="5638800"/>
                </a:lnTo>
                <a:lnTo>
                  <a:pt x="5676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1" name="Freeform 2811"/>
          <p:cNvSpPr/>
          <p:nvPr/>
        </p:nvSpPr>
        <p:spPr>
          <a:xfrm rot="0" flipH="0" flipV="0">
            <a:off x="1544160" y="184707"/>
            <a:ext cx="70692" cy="118063"/>
          </a:xfrm>
          <a:custGeom>
            <a:pathLst>
              <a:path w="4927600" h="8229600">
                <a:moveTo>
                  <a:pt x="965200" y="5194300"/>
                </a:moveTo>
                <a:cubicBezTo>
                  <a:pt x="1397000" y="5588000"/>
                  <a:pt x="1930400" y="5892800"/>
                  <a:pt x="2616200" y="5892800"/>
                </a:cubicBezTo>
                <a:cubicBezTo>
                  <a:pt x="3835400" y="5892800"/>
                  <a:pt x="4927600" y="4660900"/>
                  <a:pt x="4927600" y="2933700"/>
                </a:cubicBezTo>
                <a:cubicBezTo>
                  <a:pt x="4927600" y="1397000"/>
                  <a:pt x="4114800" y="0"/>
                  <a:pt x="2933700" y="0"/>
                </a:cubicBezTo>
                <a:cubicBezTo>
                  <a:pt x="2413000" y="0"/>
                  <a:pt x="1600200" y="165100"/>
                  <a:pt x="939800" y="723900"/>
                </a:cubicBezTo>
                <a:lnTo>
                  <a:pt x="939800" y="127000"/>
                </a:lnTo>
                <a:lnTo>
                  <a:pt x="0" y="127000"/>
                </a:lnTo>
                <a:lnTo>
                  <a:pt x="0" y="8229600"/>
                </a:lnTo>
                <a:lnTo>
                  <a:pt x="965200" y="8229600"/>
                </a:lnTo>
                <a:close/>
                <a:moveTo>
                  <a:pt x="965200" y="1498600"/>
                </a:moveTo>
                <a:cubicBezTo>
                  <a:pt x="1257300" y="1066800"/>
                  <a:pt x="1739900" y="787400"/>
                  <a:pt x="2260600" y="787400"/>
                </a:cubicBezTo>
                <a:cubicBezTo>
                  <a:pt x="3200400" y="787400"/>
                  <a:pt x="3962400" y="1739900"/>
                  <a:pt x="3962400" y="2946400"/>
                </a:cubicBezTo>
                <a:cubicBezTo>
                  <a:pt x="3962400" y="4216400"/>
                  <a:pt x="3086100" y="5130800"/>
                  <a:pt x="2146300" y="5130800"/>
                </a:cubicBezTo>
                <a:cubicBezTo>
                  <a:pt x="1790700" y="5130800"/>
                  <a:pt x="1549400" y="5003800"/>
                  <a:pt x="1320800" y="4826000"/>
                </a:cubicBezTo>
                <a:cubicBezTo>
                  <a:pt x="1003300" y="4546600"/>
                  <a:pt x="965200" y="4318000"/>
                  <a:pt x="965200" y="41148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2" name="Freeform 2812"/>
          <p:cNvSpPr/>
          <p:nvPr/>
        </p:nvSpPr>
        <p:spPr>
          <a:xfrm rot="0" flipH="0" flipV="0">
            <a:off x="1632397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3" name="Freeform 2813"/>
          <p:cNvSpPr/>
          <p:nvPr/>
        </p:nvSpPr>
        <p:spPr>
          <a:xfrm rot="0" flipH="0" flipV="0">
            <a:off x="1719888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4" name="Freeform 2814"/>
          <p:cNvSpPr/>
          <p:nvPr/>
        </p:nvSpPr>
        <p:spPr>
          <a:xfrm rot="0" flipH="0" flipV="0">
            <a:off x="1779429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5" name="Freeform 2815"/>
          <p:cNvSpPr/>
          <p:nvPr/>
        </p:nvSpPr>
        <p:spPr>
          <a:xfrm rot="0" flipH="0" flipV="0">
            <a:off x="1822300" y="184707"/>
            <a:ext cx="112961" cy="82717"/>
          </a:xfrm>
          <a:custGeom>
            <a:pathLst>
              <a:path w="7874000" h="5765800">
                <a:moveTo>
                  <a:pt x="7874000" y="1943100"/>
                </a:moveTo>
                <a:cubicBezTo>
                  <a:pt x="7874000" y="1066800"/>
                  <a:pt x="7645400" y="0"/>
                  <a:pt x="6159500" y="0"/>
                </a:cubicBezTo>
                <a:cubicBezTo>
                  <a:pt x="5080000" y="0"/>
                  <a:pt x="4483100" y="749300"/>
                  <a:pt x="4292600" y="1028700"/>
                </a:cubicBezTo>
                <a:cubicBezTo>
                  <a:pt x="4064000" y="228600"/>
                  <a:pt x="3365500" y="0"/>
                  <a:pt x="2705100" y="0"/>
                </a:cubicBezTo>
                <a:cubicBezTo>
                  <a:pt x="1663700" y="0"/>
                  <a:pt x="1117600" y="673100"/>
                  <a:pt x="901700" y="9398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765300"/>
                  <a:pt x="1295400" y="762000"/>
                  <a:pt x="2222500" y="762000"/>
                </a:cubicBezTo>
                <a:cubicBezTo>
                  <a:pt x="3390900" y="762000"/>
                  <a:pt x="3454400" y="1562100"/>
                  <a:pt x="3454400" y="2032000"/>
                </a:cubicBezTo>
                <a:lnTo>
                  <a:pt x="3454400" y="5765800"/>
                </a:lnTo>
                <a:lnTo>
                  <a:pt x="4419600" y="5765800"/>
                </a:lnTo>
                <a:lnTo>
                  <a:pt x="4419600" y="2603500"/>
                </a:lnTo>
                <a:cubicBezTo>
                  <a:pt x="4419600" y="1765300"/>
                  <a:pt x="4749800" y="762000"/>
                  <a:pt x="5676900" y="762000"/>
                </a:cubicBezTo>
                <a:cubicBezTo>
                  <a:pt x="6845300" y="762000"/>
                  <a:pt x="6908800" y="1562100"/>
                  <a:pt x="6908800" y="2032000"/>
                </a:cubicBezTo>
                <a:lnTo>
                  <a:pt x="6908800" y="5765800"/>
                </a:lnTo>
                <a:lnTo>
                  <a:pt x="78740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6" name="Freeform 2816"/>
          <p:cNvSpPr/>
          <p:nvPr/>
        </p:nvSpPr>
        <p:spPr>
          <a:xfrm rot="0" flipH="0" flipV="0">
            <a:off x="1955357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7" name="Freeform 2817"/>
          <p:cNvSpPr/>
          <p:nvPr/>
        </p:nvSpPr>
        <p:spPr>
          <a:xfrm rot="0" flipH="0" flipV="0">
            <a:off x="2042666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8" name="Freeform 2818"/>
          <p:cNvSpPr/>
          <p:nvPr/>
        </p:nvSpPr>
        <p:spPr>
          <a:xfrm rot="0" flipH="0" flipV="0">
            <a:off x="2123433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9" name="Rectangle 2819"/>
          <p:cNvSpPr/>
          <p:nvPr/>
        </p:nvSpPr>
        <p:spPr>
          <a:xfrm rot="0" flipH="0" flipV="0">
            <a:off x="359994" y="412720"/>
            <a:ext cx="2300234" cy="147633"/>
          </a:xfrm>
          <a:prstGeom prst="rect">
            <a:avLst/>
          </a:prstGeom>
        </p:spPr>
      </p:sp>
      <p:sp>
        <p:nvSpPr>
          <p:cNvPr id="2820" name="Freeform 2820"/>
          <p:cNvSpPr/>
          <p:nvPr/>
        </p:nvSpPr>
        <p:spPr>
          <a:xfrm rot="0" flipH="0" flipV="0">
            <a:off x="365813" y="437326"/>
            <a:ext cx="89777" cy="96150"/>
          </a:xfrm>
          <a:custGeom>
            <a:pathLst>
              <a:path w="8229600" h="8813800">
                <a:moveTo>
                  <a:pt x="5486400" y="546100"/>
                </a:moveTo>
                <a:cubicBezTo>
                  <a:pt x="5295900" y="0"/>
                  <a:pt x="4927600" y="0"/>
                  <a:pt x="4673600" y="0"/>
                </a:cubicBezTo>
                <a:lnTo>
                  <a:pt x="3556000" y="0"/>
                </a:lnTo>
                <a:cubicBezTo>
                  <a:pt x="3302000" y="0"/>
                  <a:pt x="2933700" y="0"/>
                  <a:pt x="2743200" y="546100"/>
                </a:cubicBezTo>
                <a:lnTo>
                  <a:pt x="63500" y="8216900"/>
                </a:lnTo>
                <a:cubicBezTo>
                  <a:pt x="0" y="8382000"/>
                  <a:pt x="0" y="8407400"/>
                  <a:pt x="0" y="8470900"/>
                </a:cubicBezTo>
                <a:cubicBezTo>
                  <a:pt x="0" y="8813800"/>
                  <a:pt x="317500" y="8813800"/>
                  <a:pt x="495300" y="8813800"/>
                </a:cubicBezTo>
                <a:lnTo>
                  <a:pt x="952500" y="8813800"/>
                </a:lnTo>
                <a:cubicBezTo>
                  <a:pt x="1181100" y="8813800"/>
                  <a:pt x="1574800" y="8813800"/>
                  <a:pt x="1752600" y="8305800"/>
                </a:cubicBezTo>
                <a:lnTo>
                  <a:pt x="2247900" y="6896100"/>
                </a:lnTo>
                <a:lnTo>
                  <a:pt x="5765800" y="6896100"/>
                </a:lnTo>
                <a:lnTo>
                  <a:pt x="6197600" y="8115300"/>
                </a:lnTo>
                <a:cubicBezTo>
                  <a:pt x="6350000" y="8559800"/>
                  <a:pt x="6438900" y="8813800"/>
                  <a:pt x="7048500" y="8813800"/>
                </a:cubicBezTo>
                <a:lnTo>
                  <a:pt x="7734300" y="8813800"/>
                </a:lnTo>
                <a:cubicBezTo>
                  <a:pt x="7912100" y="8813800"/>
                  <a:pt x="8229600" y="8813800"/>
                  <a:pt x="8229600" y="8470900"/>
                </a:cubicBezTo>
                <a:cubicBezTo>
                  <a:pt x="8229600" y="8407400"/>
                  <a:pt x="8229600" y="8382000"/>
                  <a:pt x="8166100" y="8216900"/>
                </a:cubicBezTo>
                <a:close/>
                <a:moveTo>
                  <a:pt x="3543300" y="3111500"/>
                </a:moveTo>
                <a:cubicBezTo>
                  <a:pt x="3733800" y="2552700"/>
                  <a:pt x="3898900" y="2070100"/>
                  <a:pt x="4000500" y="1612900"/>
                </a:cubicBezTo>
                <a:lnTo>
                  <a:pt x="4013200" y="1612900"/>
                </a:lnTo>
                <a:cubicBezTo>
                  <a:pt x="4076700" y="1917700"/>
                  <a:pt x="4076700" y="1943100"/>
                  <a:pt x="4178300" y="2235200"/>
                </a:cubicBezTo>
                <a:lnTo>
                  <a:pt x="5384800" y="5803900"/>
                </a:lnTo>
                <a:lnTo>
                  <a:pt x="2628900" y="58039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1" name="Freeform 2821"/>
          <p:cNvSpPr/>
          <p:nvPr/>
        </p:nvSpPr>
        <p:spPr>
          <a:xfrm rot="0" flipH="0" flipV="0">
            <a:off x="472816" y="470438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2" name="Freeform 2822"/>
          <p:cNvSpPr/>
          <p:nvPr/>
        </p:nvSpPr>
        <p:spPr>
          <a:xfrm rot="0" flipH="0" flipV="0">
            <a:off x="535812" y="454367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3" name="Freeform 2823"/>
          <p:cNvSpPr/>
          <p:nvPr/>
        </p:nvSpPr>
        <p:spPr>
          <a:xfrm rot="0" flipH="0" flipV="0">
            <a:off x="593461" y="439266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4" name="Freeform 2824"/>
          <p:cNvSpPr/>
          <p:nvPr/>
        </p:nvSpPr>
        <p:spPr>
          <a:xfrm rot="0" flipH="0" flipV="0">
            <a:off x="627529" y="437326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5" name="Freeform 2825"/>
          <p:cNvSpPr/>
          <p:nvPr/>
        </p:nvSpPr>
        <p:spPr>
          <a:xfrm rot="0" flipH="0" flipV="0">
            <a:off x="689833" y="471962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6" name="Freeform 2826"/>
          <p:cNvSpPr/>
          <p:nvPr/>
        </p:nvSpPr>
        <p:spPr>
          <a:xfrm rot="0" flipH="0" flipV="0">
            <a:off x="756764" y="437326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7" name="Freeform 2827"/>
          <p:cNvSpPr/>
          <p:nvPr/>
        </p:nvSpPr>
        <p:spPr>
          <a:xfrm rot="0" flipH="0" flipV="0">
            <a:off x="834723" y="47057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8" name="Freeform 2828"/>
          <p:cNvSpPr/>
          <p:nvPr/>
        </p:nvSpPr>
        <p:spPr>
          <a:xfrm rot="0" flipH="0" flipV="0">
            <a:off x="874860" y="469607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9" name="Freeform 2829"/>
          <p:cNvSpPr/>
          <p:nvPr/>
        </p:nvSpPr>
        <p:spPr>
          <a:xfrm rot="0" flipH="0" flipV="0">
            <a:off x="943856" y="470438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0" name="Freeform 2830"/>
          <p:cNvSpPr/>
          <p:nvPr/>
        </p:nvSpPr>
        <p:spPr>
          <a:xfrm rot="0" flipH="0" flipV="0">
            <a:off x="1014098" y="4696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1" name="Freeform 2831"/>
          <p:cNvSpPr/>
          <p:nvPr/>
        </p:nvSpPr>
        <p:spPr>
          <a:xfrm rot="0" flipH="0" flipV="0">
            <a:off x="1082041" y="470438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2" name="Freeform 2832"/>
          <p:cNvSpPr/>
          <p:nvPr/>
        </p:nvSpPr>
        <p:spPr>
          <a:xfrm rot="0" flipH="0" flipV="0">
            <a:off x="1201187" y="437326"/>
            <a:ext cx="61237" cy="96150"/>
          </a:xfrm>
          <a:custGeom>
            <a:pathLst>
              <a:path w="5613400" h="8813800">
                <a:moveTo>
                  <a:pt x="1866900" y="7531100"/>
                </a:moveTo>
                <a:lnTo>
                  <a:pt x="1866900" y="609600"/>
                </a:lnTo>
                <a:cubicBezTo>
                  <a:pt x="1866900" y="203200"/>
                  <a:pt x="1778000" y="0"/>
                  <a:pt x="1257300" y="0"/>
                </a:cubicBezTo>
                <a:lnTo>
                  <a:pt x="609600" y="0"/>
                </a:lnTo>
                <a:cubicBezTo>
                  <a:pt x="152400" y="0"/>
                  <a:pt x="0" y="139700"/>
                  <a:pt x="0" y="609600"/>
                </a:cubicBezTo>
                <a:lnTo>
                  <a:pt x="0" y="8204200"/>
                </a:lnTo>
                <a:cubicBezTo>
                  <a:pt x="0" y="8661400"/>
                  <a:pt x="139303" y="8813800"/>
                  <a:pt x="608210" y="8813800"/>
                </a:cubicBezTo>
                <a:lnTo>
                  <a:pt x="5005189" y="8813800"/>
                </a:lnTo>
                <a:cubicBezTo>
                  <a:pt x="5486598" y="8813800"/>
                  <a:pt x="5613400" y="8648700"/>
                  <a:pt x="5613400" y="8204200"/>
                </a:cubicBezTo>
                <a:lnTo>
                  <a:pt x="5613400" y="8089900"/>
                </a:lnTo>
                <a:cubicBezTo>
                  <a:pt x="5613400" y="7797800"/>
                  <a:pt x="5613400" y="7480300"/>
                  <a:pt x="5029200" y="7480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3" name="Freeform 2833"/>
          <p:cNvSpPr/>
          <p:nvPr/>
        </p:nvSpPr>
        <p:spPr>
          <a:xfrm rot="0" flipH="0" flipV="0">
            <a:off x="1275105" y="469607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4" name="Freeform 2834"/>
          <p:cNvSpPr/>
          <p:nvPr/>
        </p:nvSpPr>
        <p:spPr>
          <a:xfrm rot="0" flipH="0" flipV="0">
            <a:off x="1339473" y="469607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5" name="Freeform 2835"/>
          <p:cNvSpPr/>
          <p:nvPr/>
        </p:nvSpPr>
        <p:spPr>
          <a:xfrm rot="0" flipH="0" flipV="0">
            <a:off x="1393547" y="4696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6" name="Freeform 2836"/>
          <p:cNvSpPr/>
          <p:nvPr/>
        </p:nvSpPr>
        <p:spPr>
          <a:xfrm rot="0" flipH="0" flipV="0">
            <a:off x="1461628" y="47057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7" name="Freeform 2837"/>
          <p:cNvSpPr/>
          <p:nvPr/>
        </p:nvSpPr>
        <p:spPr>
          <a:xfrm rot="0" flipH="0" flipV="0">
            <a:off x="1558324" y="437326"/>
            <a:ext cx="76200" cy="96150"/>
          </a:xfrm>
          <a:custGeom>
            <a:pathLst>
              <a:path w="6985000" h="8813800">
                <a:moveTo>
                  <a:pt x="1866900" y="5410200"/>
                </a:moveTo>
                <a:lnTo>
                  <a:pt x="3797300" y="5410200"/>
                </a:lnTo>
                <a:cubicBezTo>
                  <a:pt x="5791200" y="5410200"/>
                  <a:pt x="6985000" y="4572000"/>
                  <a:pt x="6985000" y="2743200"/>
                </a:cubicBezTo>
                <a:cubicBezTo>
                  <a:pt x="6985000" y="825500"/>
                  <a:pt x="5740400" y="0"/>
                  <a:pt x="3784600" y="0"/>
                </a:cubicBezTo>
                <a:lnTo>
                  <a:pt x="609600" y="0"/>
                </a:lnTo>
                <a:cubicBezTo>
                  <a:pt x="152400" y="0"/>
                  <a:pt x="0" y="139700"/>
                  <a:pt x="0" y="609600"/>
                </a:cubicBezTo>
                <a:lnTo>
                  <a:pt x="0" y="8204200"/>
                </a:lnTo>
                <a:cubicBezTo>
                  <a:pt x="0" y="8661400"/>
                  <a:pt x="139700" y="8813800"/>
                  <a:pt x="609600" y="8813800"/>
                </a:cubicBezTo>
                <a:lnTo>
                  <a:pt x="1257300" y="8813800"/>
                </a:lnTo>
                <a:cubicBezTo>
                  <a:pt x="1739900" y="8813800"/>
                  <a:pt x="1866900" y="8648700"/>
                  <a:pt x="1866900" y="8204200"/>
                </a:cubicBezTo>
                <a:close/>
                <a:moveTo>
                  <a:pt x="3390900" y="1092200"/>
                </a:moveTo>
                <a:cubicBezTo>
                  <a:pt x="5054600" y="1092200"/>
                  <a:pt x="5219700" y="1854200"/>
                  <a:pt x="5219700" y="2743200"/>
                </a:cubicBezTo>
                <a:cubicBezTo>
                  <a:pt x="5219700" y="3594100"/>
                  <a:pt x="5080000" y="4406900"/>
                  <a:pt x="3378200" y="4406900"/>
                </a:cubicBezTo>
                <a:lnTo>
                  <a:pt x="1828800" y="4406900"/>
                </a:lnTo>
                <a:lnTo>
                  <a:pt x="1828800" y="1092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8" name="Freeform 2838"/>
          <p:cNvSpPr/>
          <p:nvPr/>
        </p:nvSpPr>
        <p:spPr>
          <a:xfrm rot="0" flipH="0" flipV="0">
            <a:off x="1655693" y="437326"/>
            <a:ext cx="84651" cy="96150"/>
          </a:xfrm>
          <a:custGeom>
            <a:pathLst>
              <a:path w="7759700" h="8813800">
                <a:moveTo>
                  <a:pt x="7759700" y="609600"/>
                </a:moveTo>
                <a:cubicBezTo>
                  <a:pt x="7759700" y="203200"/>
                  <a:pt x="7670800" y="0"/>
                  <a:pt x="7150100" y="0"/>
                </a:cubicBezTo>
                <a:lnTo>
                  <a:pt x="6502400" y="0"/>
                </a:lnTo>
                <a:cubicBezTo>
                  <a:pt x="6019800" y="0"/>
                  <a:pt x="5892800" y="165100"/>
                  <a:pt x="5892800" y="609600"/>
                </a:cubicBezTo>
                <a:lnTo>
                  <a:pt x="5892800" y="3632200"/>
                </a:lnTo>
                <a:lnTo>
                  <a:pt x="1866900" y="3632200"/>
                </a:lnTo>
                <a:lnTo>
                  <a:pt x="1866900" y="609600"/>
                </a:lnTo>
                <a:cubicBezTo>
                  <a:pt x="1866900" y="203200"/>
                  <a:pt x="1778000" y="0"/>
                  <a:pt x="1257300" y="0"/>
                </a:cubicBezTo>
                <a:lnTo>
                  <a:pt x="609600" y="0"/>
                </a:lnTo>
                <a:cubicBezTo>
                  <a:pt x="152400" y="0"/>
                  <a:pt x="0" y="139700"/>
                  <a:pt x="0" y="609600"/>
                </a:cubicBezTo>
                <a:lnTo>
                  <a:pt x="0" y="8204200"/>
                </a:lnTo>
                <a:cubicBezTo>
                  <a:pt x="0" y="8661400"/>
                  <a:pt x="139700" y="8813800"/>
                  <a:pt x="609600" y="8813800"/>
                </a:cubicBezTo>
                <a:lnTo>
                  <a:pt x="1257300" y="8813800"/>
                </a:lnTo>
                <a:cubicBezTo>
                  <a:pt x="1739900" y="8813800"/>
                  <a:pt x="1866900" y="8648700"/>
                  <a:pt x="1866900" y="8204200"/>
                </a:cubicBezTo>
                <a:lnTo>
                  <a:pt x="1866900" y="4826000"/>
                </a:lnTo>
                <a:lnTo>
                  <a:pt x="5892800" y="4826000"/>
                </a:lnTo>
                <a:lnTo>
                  <a:pt x="5892800" y="8204200"/>
                </a:lnTo>
                <a:cubicBezTo>
                  <a:pt x="5892800" y="8610600"/>
                  <a:pt x="5981700" y="8813800"/>
                  <a:pt x="6502400" y="8813800"/>
                </a:cubicBezTo>
                <a:lnTo>
                  <a:pt x="7150100" y="8813800"/>
                </a:lnTo>
                <a:cubicBezTo>
                  <a:pt x="7632700" y="8813800"/>
                  <a:pt x="7759700" y="8648700"/>
                  <a:pt x="7759700" y="82042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9" name="Freeform 2839"/>
          <p:cNvSpPr/>
          <p:nvPr/>
        </p:nvSpPr>
        <p:spPr>
          <a:xfrm rot="0" flipH="0" flipV="0">
            <a:off x="1755098" y="471962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0" name="Freeform 2840"/>
          <p:cNvSpPr/>
          <p:nvPr/>
        </p:nvSpPr>
        <p:spPr>
          <a:xfrm rot="0" flipH="0" flipV="0">
            <a:off x="1820921" y="469607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1" name="Freeform 2841"/>
          <p:cNvSpPr/>
          <p:nvPr/>
        </p:nvSpPr>
        <p:spPr>
          <a:xfrm rot="0" flipH="0" flipV="0">
            <a:off x="1880398" y="439266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2" name="Freeform 2842"/>
          <p:cNvSpPr/>
          <p:nvPr/>
        </p:nvSpPr>
        <p:spPr>
          <a:xfrm rot="0" flipH="0" flipV="0">
            <a:off x="1908231" y="469607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3" name="Freeform 2843"/>
          <p:cNvSpPr/>
          <p:nvPr/>
        </p:nvSpPr>
        <p:spPr>
          <a:xfrm rot="0" flipH="0" flipV="0">
            <a:off x="1968693" y="469607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4" name="Freeform 2844"/>
          <p:cNvSpPr/>
          <p:nvPr/>
        </p:nvSpPr>
        <p:spPr>
          <a:xfrm rot="0" flipH="0" flipV="0">
            <a:off x="2069924" y="437326"/>
            <a:ext cx="89777" cy="96150"/>
          </a:xfrm>
          <a:custGeom>
            <a:pathLst>
              <a:path w="8229600" h="8813800">
                <a:moveTo>
                  <a:pt x="5486400" y="546100"/>
                </a:moveTo>
                <a:cubicBezTo>
                  <a:pt x="5295900" y="0"/>
                  <a:pt x="4927600" y="0"/>
                  <a:pt x="4673600" y="0"/>
                </a:cubicBezTo>
                <a:lnTo>
                  <a:pt x="3556000" y="0"/>
                </a:lnTo>
                <a:cubicBezTo>
                  <a:pt x="3302000" y="0"/>
                  <a:pt x="2933700" y="0"/>
                  <a:pt x="2743200" y="546100"/>
                </a:cubicBezTo>
                <a:lnTo>
                  <a:pt x="63500" y="8216900"/>
                </a:lnTo>
                <a:cubicBezTo>
                  <a:pt x="0" y="8382000"/>
                  <a:pt x="0" y="8407400"/>
                  <a:pt x="0" y="8470900"/>
                </a:cubicBezTo>
                <a:cubicBezTo>
                  <a:pt x="0" y="8813800"/>
                  <a:pt x="317500" y="8813800"/>
                  <a:pt x="495300" y="8813800"/>
                </a:cubicBezTo>
                <a:lnTo>
                  <a:pt x="952500" y="8813800"/>
                </a:lnTo>
                <a:cubicBezTo>
                  <a:pt x="1181100" y="8813800"/>
                  <a:pt x="1574800" y="8813800"/>
                  <a:pt x="1752600" y="8305800"/>
                </a:cubicBezTo>
                <a:lnTo>
                  <a:pt x="2247900" y="6896100"/>
                </a:lnTo>
                <a:lnTo>
                  <a:pt x="5765800" y="6896100"/>
                </a:lnTo>
                <a:lnTo>
                  <a:pt x="6197600" y="8115300"/>
                </a:lnTo>
                <a:cubicBezTo>
                  <a:pt x="6350000" y="8559800"/>
                  <a:pt x="6438900" y="8813800"/>
                  <a:pt x="7048500" y="8813800"/>
                </a:cubicBezTo>
                <a:lnTo>
                  <a:pt x="7734300" y="8813800"/>
                </a:lnTo>
                <a:cubicBezTo>
                  <a:pt x="7912100" y="8813800"/>
                  <a:pt x="8229600" y="8813800"/>
                  <a:pt x="8229600" y="8470900"/>
                </a:cubicBezTo>
                <a:cubicBezTo>
                  <a:pt x="8229600" y="8407400"/>
                  <a:pt x="8229600" y="8382000"/>
                  <a:pt x="8166100" y="8216900"/>
                </a:cubicBezTo>
                <a:close/>
                <a:moveTo>
                  <a:pt x="3543300" y="3111500"/>
                </a:moveTo>
                <a:cubicBezTo>
                  <a:pt x="3733800" y="2552700"/>
                  <a:pt x="3898900" y="2070100"/>
                  <a:pt x="4000500" y="1612900"/>
                </a:cubicBezTo>
                <a:lnTo>
                  <a:pt x="4013200" y="1612900"/>
                </a:lnTo>
                <a:cubicBezTo>
                  <a:pt x="4076700" y="1917700"/>
                  <a:pt x="4076700" y="1943100"/>
                  <a:pt x="4178300" y="2235200"/>
                </a:cubicBezTo>
                <a:lnTo>
                  <a:pt x="5384800" y="5803900"/>
                </a:lnTo>
                <a:lnTo>
                  <a:pt x="2628900" y="58039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5" name="Freeform 2845"/>
          <p:cNvSpPr/>
          <p:nvPr/>
        </p:nvSpPr>
        <p:spPr>
          <a:xfrm rot="0" flipH="0" flipV="0">
            <a:off x="2177066" y="470438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6" name="Freeform 2846"/>
          <p:cNvSpPr/>
          <p:nvPr/>
        </p:nvSpPr>
        <p:spPr>
          <a:xfrm rot="0" flipH="0" flipV="0">
            <a:off x="2248652" y="470438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7" name="Freeform 2847"/>
          <p:cNvSpPr/>
          <p:nvPr/>
        </p:nvSpPr>
        <p:spPr>
          <a:xfrm rot="0" flipH="0" flipV="0">
            <a:off x="2314974" y="469607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8" name="Freeform 2848"/>
          <p:cNvSpPr/>
          <p:nvPr/>
        </p:nvSpPr>
        <p:spPr>
          <a:xfrm rot="0" flipH="0" flipV="0">
            <a:off x="2382944" y="47057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9" name="Freeform 2849"/>
          <p:cNvSpPr/>
          <p:nvPr/>
        </p:nvSpPr>
        <p:spPr>
          <a:xfrm rot="0" flipH="0" flipV="0">
            <a:off x="2425020" y="469607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0" name="Freeform 2850"/>
          <p:cNvSpPr/>
          <p:nvPr/>
        </p:nvSpPr>
        <p:spPr>
          <a:xfrm rot="0" flipH="0" flipV="0">
            <a:off x="2488141" y="454367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1" name="Freeform 2851"/>
          <p:cNvSpPr/>
          <p:nvPr/>
        </p:nvSpPr>
        <p:spPr>
          <a:xfrm rot="0" flipH="0" flipV="0">
            <a:off x="2546760" y="471962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2" name="Freeform 2852"/>
          <p:cNvSpPr/>
          <p:nvPr/>
        </p:nvSpPr>
        <p:spPr>
          <a:xfrm rot="0" flipH="0" flipV="0">
            <a:off x="2611003" y="469607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3" name="Rectangle 2853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2854" name="Freeform 2854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5" name="Freeform 2855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6" name="Freeform 2856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7" name="Freeform 2857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8" name="Freeform 2858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9" name="Freeform 2859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0" name="Freeform 2860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1" name="Freeform 2861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2" name="Freeform 2862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3" name="Freeform 2863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4" name="Freeform 2864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5" name="Freeform 2865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6" name="Freeform 2866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7" name="Freeform 2867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8" name="Freeform 2868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9" name="Freeform 2869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0" name="Freeform 2870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1" name="Freeform 2871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2" name="Freeform 2872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3" name="Freeform 2873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4" name="Freeform 2874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5" name="Freeform 2875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6" name="Freeform 2876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7" name="Freeform 2877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8" name="Freeform 2878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9" name="Freeform 2879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0" name="Freeform 2880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1" name="Freeform 2881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2" name="Freeform 2882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3" name="Freeform 2883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4" name="Freeform 2884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5" name="Freeform 2885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6" name="Freeform 2886"/>
          <p:cNvSpPr/>
          <p:nvPr/>
        </p:nvSpPr>
        <p:spPr>
          <a:xfrm rot="0" flipH="0" flipV="0">
            <a:off x="3807983" y="3366645"/>
            <a:ext cx="27481" cy="51394"/>
          </a:xfrm>
          <a:custGeom>
            <a:pathLst>
              <a:path w="4597400" h="8597900">
                <a:moveTo>
                  <a:pt x="2908300" y="0"/>
                </a:moveTo>
                <a:lnTo>
                  <a:pt x="2628900" y="0"/>
                </a:lnTo>
                <a:cubicBezTo>
                  <a:pt x="1803400" y="762000"/>
                  <a:pt x="762000" y="812800"/>
                  <a:pt x="0" y="838200"/>
                </a:cubicBezTo>
                <a:lnTo>
                  <a:pt x="0" y="1625600"/>
                </a:lnTo>
                <a:cubicBezTo>
                  <a:pt x="495300" y="1625600"/>
                  <a:pt x="1130300" y="1625600"/>
                  <a:pt x="1765300" y="1346200"/>
                </a:cubicBezTo>
                <a:lnTo>
                  <a:pt x="1765300" y="7797800"/>
                </a:lnTo>
                <a:lnTo>
                  <a:pt x="76200" y="7797800"/>
                </a:lnTo>
                <a:lnTo>
                  <a:pt x="76200" y="8597900"/>
                </a:lnTo>
                <a:lnTo>
                  <a:pt x="4597400" y="8597900"/>
                </a:lnTo>
                <a:lnTo>
                  <a:pt x="4597400" y="7797800"/>
                </a:lnTo>
                <a:lnTo>
                  <a:pt x="2908300" y="7797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7" name="Freeform 2887"/>
          <p:cNvSpPr/>
          <p:nvPr/>
        </p:nvSpPr>
        <p:spPr>
          <a:xfrm rot="0" flipH="0" flipV="0">
            <a:off x="3844369" y="3368240"/>
            <a:ext cx="33175" cy="51394"/>
          </a:xfrm>
          <a:custGeom>
            <a:pathLst>
              <a:path w="5549900" h="8597900">
                <a:moveTo>
                  <a:pt x="1574800" y="876300"/>
                </a:moveTo>
                <a:lnTo>
                  <a:pt x="5092700" y="876300"/>
                </a:lnTo>
                <a:lnTo>
                  <a:pt x="5092700" y="0"/>
                </a:lnTo>
                <a:lnTo>
                  <a:pt x="558800" y="0"/>
                </a:lnTo>
                <a:lnTo>
                  <a:pt x="558800" y="4749800"/>
                </a:lnTo>
                <a:lnTo>
                  <a:pt x="1485900" y="4749800"/>
                </a:lnTo>
                <a:cubicBezTo>
                  <a:pt x="1790700" y="4064000"/>
                  <a:pt x="2387600" y="3759200"/>
                  <a:pt x="2959100" y="3759200"/>
                </a:cubicBezTo>
                <a:cubicBezTo>
                  <a:pt x="3479800" y="3759200"/>
                  <a:pt x="4267200" y="4114800"/>
                  <a:pt x="4267200" y="5727700"/>
                </a:cubicBezTo>
                <a:cubicBezTo>
                  <a:pt x="4267200" y="7391400"/>
                  <a:pt x="3213100" y="7759700"/>
                  <a:pt x="2565400" y="7759700"/>
                </a:cubicBezTo>
                <a:cubicBezTo>
                  <a:pt x="1727200" y="7759700"/>
                  <a:pt x="914400" y="7315200"/>
                  <a:pt x="482600" y="6591300"/>
                </a:cubicBezTo>
                <a:lnTo>
                  <a:pt x="0" y="7353300"/>
                </a:lnTo>
                <a:cubicBezTo>
                  <a:pt x="622300" y="8128000"/>
                  <a:pt x="1562100" y="8597900"/>
                  <a:pt x="2565400" y="8597900"/>
                </a:cubicBezTo>
                <a:cubicBezTo>
                  <a:pt x="4241800" y="8597900"/>
                  <a:pt x="5549900" y="7302500"/>
                  <a:pt x="5549900" y="5753100"/>
                </a:cubicBezTo>
                <a:cubicBezTo>
                  <a:pt x="5549900" y="4178300"/>
                  <a:pt x="4381500" y="2921000"/>
                  <a:pt x="2984500" y="2921000"/>
                </a:cubicBezTo>
                <a:cubicBezTo>
                  <a:pt x="2438400" y="2921000"/>
                  <a:pt x="1955800" y="3111500"/>
                  <a:pt x="1574800" y="3429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8" name="Freeform 2888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9" name="Freeform 2889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90" name="Freeform 2890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91" name="Freeform 2891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892" name="Freeform 2892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93" name="Picture 101"/>
          <p:cNvPicPr>
            <a:picLocks noChangeAspect="0" noChangeArrowheads="1"/>
          </p:cNvPicPr>
          <p:nvPr/>
        </p:nvPicPr>
        <p:blipFill>
          <a:blip r:embed="rId28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2894" name="Freeform 2894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95" name="Picture 103"/>
          <p:cNvPicPr>
            <a:picLocks noChangeAspect="0" noChangeArrowheads="1"/>
          </p:cNvPicPr>
          <p:nvPr/>
        </p:nvPicPr>
        <p:blipFill>
          <a:blip r:embed="rId28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2896" name="Picture 2896"/>
          <p:cNvPicPr>
            <a:picLocks noChangeAspect="0" noChangeArrowheads="1"/>
          </p:cNvPicPr>
          <p:nvPr/>
        </p:nvPicPr>
        <p:blipFill>
          <a:blip r:embed="rId28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693433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2897" name="Picture 2897"/>
          <p:cNvPicPr>
            <a:picLocks noChangeAspect="0" noChangeArrowheads="1"/>
          </p:cNvPicPr>
          <p:nvPr/>
        </p:nvPicPr>
        <p:blipFill>
          <a:blip r:embed="rId28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1075538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2898" name="Picture 2898"/>
          <p:cNvPicPr>
            <a:picLocks noChangeAspect="0" noChangeArrowheads="1"/>
          </p:cNvPicPr>
          <p:nvPr/>
        </p:nvPicPr>
        <p:blipFill>
          <a:blip r:embed="rId28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1457643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2899" name="Picture 2899"/>
          <p:cNvPicPr>
            <a:picLocks noChangeAspect="0" noChangeArrowheads="1"/>
          </p:cNvPicPr>
          <p:nvPr/>
        </p:nvPicPr>
        <p:blipFill>
          <a:blip r:embed="rId28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2011833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2900" name="Picture 2900"/>
          <p:cNvPicPr>
            <a:picLocks noChangeAspect="0" noChangeArrowheads="1"/>
          </p:cNvPicPr>
          <p:nvPr/>
        </p:nvPicPr>
        <p:blipFill>
          <a:blip r:embed="rId29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799626" y="719997"/>
            <a:ext cx="1759685" cy="2520002"/>
          </a:xfrm>
          <a:prstGeom prst="rect">
            <a:avLst/>
          </a:prstGeom>
          <a:noFill/>
          <a:extLst/>
        </p:spPr>
      </p:pic>
      <p:sp>
        <p:nvSpPr>
          <p:cNvPr id="2901" name="Freeform 2901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2" name="Freeform 2902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3" name="Freeform 2903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4" name="Freeform 2904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5" name="Rectangle 2905"/>
          <p:cNvSpPr/>
          <p:nvPr/>
        </p:nvSpPr>
        <p:spPr>
          <a:xfrm rot="0" flipH="0" flipV="0">
            <a:off x="359994" y="108622"/>
            <a:ext cx="1474475" cy="194148"/>
          </a:xfrm>
          <a:prstGeom prst="rect">
            <a:avLst/>
          </a:prstGeom>
        </p:spPr>
      </p:sp>
      <p:sp>
        <p:nvSpPr>
          <p:cNvPr id="2906" name="Freeform 2906"/>
          <p:cNvSpPr/>
          <p:nvPr/>
        </p:nvSpPr>
        <p:spPr>
          <a:xfrm rot="0" flipH="0" flipV="0">
            <a:off x="362544" y="140980"/>
            <a:ext cx="162155" cy="126444"/>
          </a:xfrm>
          <a:custGeom>
            <a:pathLst>
              <a:path w="11303000" h="8813800">
                <a:moveTo>
                  <a:pt x="11303000" y="0"/>
                </a:moveTo>
                <a:lnTo>
                  <a:pt x="10375900" y="0"/>
                </a:lnTo>
                <a:lnTo>
                  <a:pt x="9220200" y="4165600"/>
                </a:lnTo>
                <a:lnTo>
                  <a:pt x="8712200" y="6045200"/>
                </a:lnTo>
                <a:cubicBezTo>
                  <a:pt x="8547100" y="6654800"/>
                  <a:pt x="8356600" y="7391400"/>
                  <a:pt x="8305800" y="7848600"/>
                </a:cubicBezTo>
                <a:lnTo>
                  <a:pt x="8293100" y="7848600"/>
                </a:lnTo>
                <a:cubicBezTo>
                  <a:pt x="8229600" y="7315200"/>
                  <a:pt x="7950200" y="6223000"/>
                  <a:pt x="7734300" y="5461000"/>
                </a:cubicBezTo>
                <a:lnTo>
                  <a:pt x="6235700" y="0"/>
                </a:lnTo>
                <a:lnTo>
                  <a:pt x="5156200" y="0"/>
                </a:lnTo>
                <a:lnTo>
                  <a:pt x="4064000" y="3937000"/>
                </a:lnTo>
                <a:cubicBezTo>
                  <a:pt x="3975100" y="4241800"/>
                  <a:pt x="3213100" y="7010400"/>
                  <a:pt x="3124200" y="7835900"/>
                </a:cubicBezTo>
                <a:lnTo>
                  <a:pt x="3111500" y="7835900"/>
                </a:lnTo>
                <a:cubicBezTo>
                  <a:pt x="3060700" y="7340600"/>
                  <a:pt x="2743200" y="6108700"/>
                  <a:pt x="2692400" y="5892800"/>
                </a:cubicBezTo>
                <a:lnTo>
                  <a:pt x="2146300" y="3860800"/>
                </a:lnTo>
                <a:lnTo>
                  <a:pt x="1079500" y="0"/>
                </a:lnTo>
                <a:lnTo>
                  <a:pt x="0" y="0"/>
                </a:lnTo>
                <a:lnTo>
                  <a:pt x="2489200" y="8813800"/>
                </a:lnTo>
                <a:lnTo>
                  <a:pt x="3543300" y="8813800"/>
                </a:lnTo>
                <a:lnTo>
                  <a:pt x="4737100" y="4495800"/>
                </a:lnTo>
                <a:cubicBezTo>
                  <a:pt x="5054600" y="3365500"/>
                  <a:pt x="5537200" y="1625600"/>
                  <a:pt x="5613400" y="952500"/>
                </a:cubicBezTo>
                <a:lnTo>
                  <a:pt x="5626100" y="952500"/>
                </a:lnTo>
                <a:cubicBezTo>
                  <a:pt x="5626100" y="965200"/>
                  <a:pt x="5715000" y="1612900"/>
                  <a:pt x="6311900" y="3784600"/>
                </a:cubicBezTo>
                <a:lnTo>
                  <a:pt x="7696200" y="8813800"/>
                </a:lnTo>
                <a:lnTo>
                  <a:pt x="8813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7" name="Freeform 2907"/>
          <p:cNvSpPr/>
          <p:nvPr/>
        </p:nvSpPr>
        <p:spPr>
          <a:xfrm rot="0" flipH="0" flipV="0">
            <a:off x="541462" y="140980"/>
            <a:ext cx="63222" cy="126444"/>
          </a:xfrm>
          <a:custGeom>
            <a:pathLst>
              <a:path w="4406900" h="8813800">
                <a:moveTo>
                  <a:pt x="4406900" y="4991100"/>
                </a:moveTo>
                <a:cubicBezTo>
                  <a:pt x="4406900" y="4216400"/>
                  <a:pt x="4241800" y="3048000"/>
                  <a:pt x="2705100" y="3048000"/>
                </a:cubicBezTo>
                <a:cubicBezTo>
                  <a:pt x="1828800" y="3048000"/>
                  <a:pt x="1244600" y="3543300"/>
                  <a:pt x="939800" y="3924300"/>
                </a:cubicBezTo>
                <a:lnTo>
                  <a:pt x="939800" y="0"/>
                </a:lnTo>
                <a:lnTo>
                  <a:pt x="0" y="0"/>
                </a:lnTo>
                <a:lnTo>
                  <a:pt x="0" y="8813800"/>
                </a:lnTo>
                <a:lnTo>
                  <a:pt x="965200" y="8813800"/>
                </a:lnTo>
                <a:lnTo>
                  <a:pt x="965200" y="5651500"/>
                </a:lnTo>
                <a:cubicBezTo>
                  <a:pt x="965200" y="4864100"/>
                  <a:pt x="1258887" y="3810000"/>
                  <a:pt x="2229048" y="3810000"/>
                </a:cubicBezTo>
                <a:cubicBezTo>
                  <a:pt x="3416300" y="3810000"/>
                  <a:pt x="3416300" y="4635500"/>
                  <a:pt x="3416300" y="5080000"/>
                </a:cubicBezTo>
                <a:lnTo>
                  <a:pt x="3416300" y="8813800"/>
                </a:lnTo>
                <a:lnTo>
                  <a:pt x="4406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8" name="Freeform 2908"/>
          <p:cNvSpPr/>
          <p:nvPr/>
        </p:nvSpPr>
        <p:spPr>
          <a:xfrm rot="0" flipH="0" flipV="0">
            <a:off x="621500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9" name="Freeform 2909"/>
          <p:cNvSpPr/>
          <p:nvPr/>
        </p:nvSpPr>
        <p:spPr>
          <a:xfrm rot="0" flipH="0" flipV="0">
            <a:off x="764870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0" name="Freeform 2910"/>
          <p:cNvSpPr/>
          <p:nvPr/>
        </p:nvSpPr>
        <p:spPr>
          <a:xfrm rot="0" flipH="0" flipV="0">
            <a:off x="891862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1" name="Freeform 2911"/>
          <p:cNvSpPr/>
          <p:nvPr/>
        </p:nvSpPr>
        <p:spPr>
          <a:xfrm rot="0" flipH="0" flipV="0">
            <a:off x="972629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2" name="Freeform 2912"/>
          <p:cNvSpPr/>
          <p:nvPr/>
        </p:nvSpPr>
        <p:spPr>
          <a:xfrm rot="0" flipH="0" flipV="0">
            <a:off x="1046892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3" name="Freeform 2913"/>
          <p:cNvSpPr/>
          <p:nvPr/>
        </p:nvSpPr>
        <p:spPr>
          <a:xfrm rot="0" flipH="0" flipV="0">
            <a:off x="1089762" y="140980"/>
            <a:ext cx="63222" cy="126444"/>
          </a:xfrm>
          <a:custGeom>
            <a:pathLst>
              <a:path w="4406900" h="8813800">
                <a:moveTo>
                  <a:pt x="4406900" y="4991100"/>
                </a:moveTo>
                <a:cubicBezTo>
                  <a:pt x="4406900" y="4216400"/>
                  <a:pt x="4241800" y="3048000"/>
                  <a:pt x="2705100" y="3048000"/>
                </a:cubicBezTo>
                <a:cubicBezTo>
                  <a:pt x="1828800" y="3048000"/>
                  <a:pt x="1244600" y="3543300"/>
                  <a:pt x="939800" y="3924300"/>
                </a:cubicBezTo>
                <a:lnTo>
                  <a:pt x="939800" y="0"/>
                </a:lnTo>
                <a:lnTo>
                  <a:pt x="0" y="0"/>
                </a:lnTo>
                <a:lnTo>
                  <a:pt x="0" y="8813800"/>
                </a:lnTo>
                <a:lnTo>
                  <a:pt x="965200" y="8813800"/>
                </a:lnTo>
                <a:lnTo>
                  <a:pt x="965200" y="5651500"/>
                </a:lnTo>
                <a:cubicBezTo>
                  <a:pt x="965200" y="4864100"/>
                  <a:pt x="1258887" y="3810000"/>
                  <a:pt x="2229048" y="3810000"/>
                </a:cubicBezTo>
                <a:cubicBezTo>
                  <a:pt x="3416300" y="3810000"/>
                  <a:pt x="3416300" y="4635500"/>
                  <a:pt x="3416300" y="5080000"/>
                </a:cubicBezTo>
                <a:lnTo>
                  <a:pt x="3416300" y="8813800"/>
                </a:lnTo>
                <a:lnTo>
                  <a:pt x="4406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4" name="Freeform 2914"/>
          <p:cNvSpPr/>
          <p:nvPr/>
        </p:nvSpPr>
        <p:spPr>
          <a:xfrm rot="0" flipH="0" flipV="0">
            <a:off x="1169801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5" name="Freeform 2915"/>
          <p:cNvSpPr/>
          <p:nvPr/>
        </p:nvSpPr>
        <p:spPr>
          <a:xfrm rot="0" flipH="0" flipV="0">
            <a:off x="1255232" y="140980"/>
            <a:ext cx="70692" cy="128266"/>
          </a:xfrm>
          <a:custGeom>
            <a:pathLst>
              <a:path w="4927600" h="8940800">
                <a:moveTo>
                  <a:pt x="4927600" y="0"/>
                </a:moveTo>
                <a:lnTo>
                  <a:pt x="3987800" y="0"/>
                </a:lnTo>
                <a:lnTo>
                  <a:pt x="3987800" y="3708400"/>
                </a:lnTo>
                <a:cubicBezTo>
                  <a:pt x="3403600" y="3225800"/>
                  <a:pt x="2743200" y="3048000"/>
                  <a:pt x="2197100" y="3048000"/>
                </a:cubicBezTo>
                <a:cubicBezTo>
                  <a:pt x="990600" y="3048000"/>
                  <a:pt x="0" y="4343400"/>
                  <a:pt x="0" y="5994400"/>
                </a:cubicBezTo>
                <a:cubicBezTo>
                  <a:pt x="0" y="7632700"/>
                  <a:pt x="939800" y="8940800"/>
                  <a:pt x="2146300" y="8940800"/>
                </a:cubicBezTo>
                <a:cubicBezTo>
                  <a:pt x="2616200" y="8940800"/>
                  <a:pt x="3327400" y="8788400"/>
                  <a:pt x="3962400" y="8166100"/>
                </a:cubicBezTo>
                <a:lnTo>
                  <a:pt x="3962400" y="8813800"/>
                </a:lnTo>
                <a:lnTo>
                  <a:pt x="4927600" y="8813800"/>
                </a:lnTo>
                <a:close/>
                <a:moveTo>
                  <a:pt x="3962400" y="7315200"/>
                </a:moveTo>
                <a:cubicBezTo>
                  <a:pt x="3657600" y="7861300"/>
                  <a:pt x="3213100" y="8178800"/>
                  <a:pt x="2654300" y="8178800"/>
                </a:cubicBezTo>
                <a:cubicBezTo>
                  <a:pt x="1879600" y="8178800"/>
                  <a:pt x="965200" y="7581900"/>
                  <a:pt x="965200" y="6007100"/>
                </a:cubicBezTo>
                <a:cubicBezTo>
                  <a:pt x="965200" y="4318000"/>
                  <a:pt x="2044700" y="3810000"/>
                  <a:pt x="2781300" y="3810000"/>
                </a:cubicBezTo>
                <a:cubicBezTo>
                  <a:pt x="3276600" y="3810000"/>
                  <a:pt x="3683000" y="4064000"/>
                  <a:pt x="3962400" y="4483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6" name="Freeform 2916"/>
          <p:cNvSpPr/>
          <p:nvPr/>
        </p:nvSpPr>
        <p:spPr>
          <a:xfrm rot="0" flipH="0" flipV="0">
            <a:off x="1354584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7" name="Freeform 2917"/>
          <p:cNvSpPr/>
          <p:nvPr/>
        </p:nvSpPr>
        <p:spPr>
          <a:xfrm rot="0" flipH="0" flipV="0">
            <a:off x="1406473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8" name="Freeform 2918"/>
          <p:cNvSpPr/>
          <p:nvPr/>
        </p:nvSpPr>
        <p:spPr>
          <a:xfrm rot="0" flipH="0" flipV="0">
            <a:off x="1495129" y="184707"/>
            <a:ext cx="81624" cy="120067"/>
          </a:xfrm>
          <a:custGeom>
            <a:pathLst>
              <a:path w="5689600" h="8369300">
                <a:moveTo>
                  <a:pt x="3987800" y="762000"/>
                </a:moveTo>
                <a:cubicBezTo>
                  <a:pt x="3987800" y="762000"/>
                  <a:pt x="4013200" y="787400"/>
                  <a:pt x="4025900" y="812800"/>
                </a:cubicBezTo>
                <a:cubicBezTo>
                  <a:pt x="4292600" y="787400"/>
                  <a:pt x="4572000" y="749300"/>
                  <a:pt x="5041900" y="749300"/>
                </a:cubicBezTo>
                <a:cubicBezTo>
                  <a:pt x="5080000" y="749300"/>
                  <a:pt x="5372100" y="749300"/>
                  <a:pt x="5689600" y="774700"/>
                </a:cubicBezTo>
                <a:lnTo>
                  <a:pt x="5549900" y="12700"/>
                </a:lnTo>
                <a:cubicBezTo>
                  <a:pt x="5308600" y="12700"/>
                  <a:pt x="4445000" y="12700"/>
                  <a:pt x="3606800" y="419100"/>
                </a:cubicBezTo>
                <a:cubicBezTo>
                  <a:pt x="3187700" y="63500"/>
                  <a:pt x="2679700" y="0"/>
                  <a:pt x="2425700" y="0"/>
                </a:cubicBezTo>
                <a:cubicBezTo>
                  <a:pt x="1320800" y="0"/>
                  <a:pt x="431800" y="927100"/>
                  <a:pt x="431800" y="2044700"/>
                </a:cubicBezTo>
                <a:cubicBezTo>
                  <a:pt x="431800" y="2501900"/>
                  <a:pt x="571500" y="2921000"/>
                  <a:pt x="850900" y="3302000"/>
                </a:cubicBezTo>
                <a:cubicBezTo>
                  <a:pt x="558800" y="3708400"/>
                  <a:pt x="482600" y="4089400"/>
                  <a:pt x="482600" y="4394200"/>
                </a:cubicBezTo>
                <a:cubicBezTo>
                  <a:pt x="482600" y="4864100"/>
                  <a:pt x="660400" y="5181600"/>
                  <a:pt x="800100" y="5346700"/>
                </a:cubicBezTo>
                <a:cubicBezTo>
                  <a:pt x="152400" y="5765800"/>
                  <a:pt x="0" y="6311900"/>
                  <a:pt x="0" y="6667500"/>
                </a:cubicBezTo>
                <a:cubicBezTo>
                  <a:pt x="0" y="7594600"/>
                  <a:pt x="1206500" y="8369300"/>
                  <a:pt x="2755900" y="8369300"/>
                </a:cubicBezTo>
                <a:cubicBezTo>
                  <a:pt x="4305300" y="8369300"/>
                  <a:pt x="5524500" y="7620000"/>
                  <a:pt x="5524500" y="6654800"/>
                </a:cubicBezTo>
                <a:cubicBezTo>
                  <a:pt x="5524500" y="4876800"/>
                  <a:pt x="3467100" y="4876800"/>
                  <a:pt x="2946400" y="4876800"/>
                </a:cubicBezTo>
                <a:lnTo>
                  <a:pt x="1866900" y="4876800"/>
                </a:lnTo>
                <a:cubicBezTo>
                  <a:pt x="1689100" y="4876800"/>
                  <a:pt x="1143000" y="4876800"/>
                  <a:pt x="1143000" y="4203700"/>
                </a:cubicBezTo>
                <a:cubicBezTo>
                  <a:pt x="1143000" y="3924300"/>
                  <a:pt x="1193800" y="3848100"/>
                  <a:pt x="1270000" y="3733800"/>
                </a:cubicBezTo>
                <a:cubicBezTo>
                  <a:pt x="1485900" y="3886200"/>
                  <a:pt x="1905000" y="4102100"/>
                  <a:pt x="2413000" y="4102100"/>
                </a:cubicBezTo>
                <a:cubicBezTo>
                  <a:pt x="3505200" y="4102100"/>
                  <a:pt x="4406900" y="3200400"/>
                  <a:pt x="4406900" y="2044700"/>
                </a:cubicBezTo>
                <a:cubicBezTo>
                  <a:pt x="4406900" y="1587500"/>
                  <a:pt x="4241800" y="1117600"/>
                  <a:pt x="3975100" y="774700"/>
                </a:cubicBezTo>
                <a:close/>
                <a:moveTo>
                  <a:pt x="2425700" y="3403600"/>
                </a:moveTo>
                <a:cubicBezTo>
                  <a:pt x="1866900" y="3403600"/>
                  <a:pt x="1308100" y="3022600"/>
                  <a:pt x="1308100" y="2057400"/>
                </a:cubicBezTo>
                <a:cubicBezTo>
                  <a:pt x="1308100" y="927100"/>
                  <a:pt x="2019300" y="698500"/>
                  <a:pt x="2413000" y="698500"/>
                </a:cubicBezTo>
                <a:cubicBezTo>
                  <a:pt x="2971800" y="698500"/>
                  <a:pt x="3530600" y="1079500"/>
                  <a:pt x="3530600" y="2044700"/>
                </a:cubicBezTo>
                <a:cubicBezTo>
                  <a:pt x="3530600" y="3175000"/>
                  <a:pt x="2819400" y="3403600"/>
                  <a:pt x="2425700" y="3403600"/>
                </a:cubicBezTo>
                <a:close/>
                <a:moveTo>
                  <a:pt x="2959100" y="5791200"/>
                </a:moveTo>
                <a:cubicBezTo>
                  <a:pt x="3238500" y="5791200"/>
                  <a:pt x="4635500" y="5791200"/>
                  <a:pt x="4635500" y="6667500"/>
                </a:cubicBezTo>
                <a:cubicBezTo>
                  <a:pt x="4635500" y="7251700"/>
                  <a:pt x="3759200" y="7670800"/>
                  <a:pt x="2768600" y="7670800"/>
                </a:cubicBezTo>
                <a:cubicBezTo>
                  <a:pt x="1778000" y="7670800"/>
                  <a:pt x="889000" y="7277100"/>
                  <a:pt x="889000" y="6654800"/>
                </a:cubicBezTo>
                <a:cubicBezTo>
                  <a:pt x="889000" y="6616700"/>
                  <a:pt x="889000" y="5791200"/>
                  <a:pt x="1854200" y="57912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9" name="Freeform 2919"/>
          <p:cNvSpPr/>
          <p:nvPr/>
        </p:nvSpPr>
        <p:spPr>
          <a:xfrm rot="0" flipH="0" flipV="0">
            <a:off x="1585425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0" name="Freeform 2920"/>
          <p:cNvSpPr/>
          <p:nvPr/>
        </p:nvSpPr>
        <p:spPr>
          <a:xfrm rot="0" flipH="0" flipV="0">
            <a:off x="1672734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1" name="Freeform 2921"/>
          <p:cNvSpPr/>
          <p:nvPr/>
        </p:nvSpPr>
        <p:spPr>
          <a:xfrm rot="0" flipH="0" flipV="0">
            <a:off x="1760060" y="139158"/>
            <a:ext cx="64315" cy="128266"/>
          </a:xfrm>
          <a:custGeom>
            <a:pathLst>
              <a:path w="4483100" h="8940800">
                <a:moveTo>
                  <a:pt x="2476500" y="6134100"/>
                </a:moveTo>
                <a:cubicBezTo>
                  <a:pt x="2476500" y="4775200"/>
                  <a:pt x="3302000" y="3873500"/>
                  <a:pt x="3784600" y="3479800"/>
                </a:cubicBezTo>
                <a:cubicBezTo>
                  <a:pt x="4038600" y="3263900"/>
                  <a:pt x="4483100" y="2844800"/>
                  <a:pt x="4483100" y="1968500"/>
                </a:cubicBezTo>
                <a:cubicBezTo>
                  <a:pt x="4483100" y="990600"/>
                  <a:pt x="3886200" y="0"/>
                  <a:pt x="2082800" y="0"/>
                </a:cubicBezTo>
                <a:cubicBezTo>
                  <a:pt x="1092200" y="0"/>
                  <a:pt x="381000" y="393700"/>
                  <a:pt x="0" y="673100"/>
                </a:cubicBezTo>
                <a:lnTo>
                  <a:pt x="279400" y="1460500"/>
                </a:lnTo>
                <a:cubicBezTo>
                  <a:pt x="990600" y="825500"/>
                  <a:pt x="1701800" y="762000"/>
                  <a:pt x="2095500" y="762000"/>
                </a:cubicBezTo>
                <a:cubicBezTo>
                  <a:pt x="2781300" y="762000"/>
                  <a:pt x="3517900" y="927100"/>
                  <a:pt x="3517900" y="1955800"/>
                </a:cubicBezTo>
                <a:cubicBezTo>
                  <a:pt x="3517900" y="2527300"/>
                  <a:pt x="3251200" y="2768600"/>
                  <a:pt x="3035300" y="2946400"/>
                </a:cubicBezTo>
                <a:cubicBezTo>
                  <a:pt x="2324100" y="3568700"/>
                  <a:pt x="1651000" y="4686300"/>
                  <a:pt x="1651000" y="6096000"/>
                </a:cubicBezTo>
                <a:lnTo>
                  <a:pt x="1651000" y="6743700"/>
                </a:lnTo>
                <a:lnTo>
                  <a:pt x="2476500" y="6743700"/>
                </a:lnTo>
                <a:close/>
                <a:moveTo>
                  <a:pt x="1549400" y="8940800"/>
                </a:moveTo>
                <a:lnTo>
                  <a:pt x="2578100" y="8940800"/>
                </a:lnTo>
                <a:lnTo>
                  <a:pt x="2578100" y="7912100"/>
                </a:lnTo>
                <a:lnTo>
                  <a:pt x="1549400" y="7912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2" name="Rectangle 2922"/>
          <p:cNvSpPr/>
          <p:nvPr/>
        </p:nvSpPr>
        <p:spPr>
          <a:xfrm rot="0" flipH="0" flipV="0">
            <a:off x="637095" y="640469"/>
            <a:ext cx="2109016" cy="1638105"/>
          </a:xfrm>
          <a:prstGeom prst="rect">
            <a:avLst/>
          </a:prstGeom>
        </p:spPr>
      </p:sp>
      <p:sp>
        <p:nvSpPr>
          <p:cNvPr id="2923" name="Freeform 2923"/>
          <p:cNvSpPr/>
          <p:nvPr/>
        </p:nvSpPr>
        <p:spPr>
          <a:xfrm rot="0" flipH="0" flipV="0">
            <a:off x="640974" y="665075"/>
            <a:ext cx="84512" cy="96150"/>
          </a:xfrm>
          <a:custGeom>
            <a:pathLst>
              <a:path w="7747000" h="8813800">
                <a:moveTo>
                  <a:pt x="4432300" y="0"/>
                </a:moveTo>
                <a:lnTo>
                  <a:pt x="33147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917700" y="6223000"/>
                </a:lnTo>
                <a:lnTo>
                  <a:pt x="5613400" y="6223000"/>
                </a:lnTo>
                <a:lnTo>
                  <a:pt x="6578600" y="8813800"/>
                </a:lnTo>
                <a:lnTo>
                  <a:pt x="7747000" y="8813800"/>
                </a:lnTo>
                <a:close/>
                <a:moveTo>
                  <a:pt x="5334000" y="5511800"/>
                </a:moveTo>
                <a:lnTo>
                  <a:pt x="2184400" y="5511800"/>
                </a:lnTo>
                <a:lnTo>
                  <a:pt x="3009900" y="3213100"/>
                </a:lnTo>
                <a:cubicBezTo>
                  <a:pt x="3276600" y="2463800"/>
                  <a:pt x="3670300" y="1384300"/>
                  <a:pt x="3759200" y="914400"/>
                </a:cubicBezTo>
                <a:lnTo>
                  <a:pt x="3771900" y="914400"/>
                </a:lnTo>
                <a:cubicBezTo>
                  <a:pt x="3797300" y="1092200"/>
                  <a:pt x="3886200" y="1409700"/>
                  <a:pt x="4178300" y="2247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4" name="Freeform 2924"/>
          <p:cNvSpPr/>
          <p:nvPr/>
        </p:nvSpPr>
        <p:spPr>
          <a:xfrm rot="0" flipH="0" flipV="0">
            <a:off x="740685" y="69818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5" name="Freeform 2925"/>
          <p:cNvSpPr/>
          <p:nvPr/>
        </p:nvSpPr>
        <p:spPr>
          <a:xfrm rot="0" flipH="0" flipV="0">
            <a:off x="803682" y="68211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6" name="Freeform 2926"/>
          <p:cNvSpPr/>
          <p:nvPr/>
        </p:nvSpPr>
        <p:spPr>
          <a:xfrm rot="0" flipH="0" flipV="0">
            <a:off x="861330" y="667015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7" name="Freeform 2927"/>
          <p:cNvSpPr/>
          <p:nvPr/>
        </p:nvSpPr>
        <p:spPr>
          <a:xfrm rot="0" flipH="0" flipV="0">
            <a:off x="895399" y="665075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8" name="Freeform 2928"/>
          <p:cNvSpPr/>
          <p:nvPr/>
        </p:nvSpPr>
        <p:spPr>
          <a:xfrm rot="0" flipH="0" flipV="0">
            <a:off x="957702" y="699711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9" name="Freeform 2929"/>
          <p:cNvSpPr/>
          <p:nvPr/>
        </p:nvSpPr>
        <p:spPr>
          <a:xfrm rot="0" flipH="0" flipV="0">
            <a:off x="1024633" y="665075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0" name="Freeform 2930"/>
          <p:cNvSpPr/>
          <p:nvPr/>
        </p:nvSpPr>
        <p:spPr>
          <a:xfrm rot="0" flipH="0" flipV="0">
            <a:off x="1102593" y="69832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1" name="Freeform 2931"/>
          <p:cNvSpPr/>
          <p:nvPr/>
        </p:nvSpPr>
        <p:spPr>
          <a:xfrm rot="0" flipH="0" flipV="0">
            <a:off x="1142729" y="69735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2" name="Freeform 2932"/>
          <p:cNvSpPr/>
          <p:nvPr/>
        </p:nvSpPr>
        <p:spPr>
          <a:xfrm rot="0" flipH="0" flipV="0">
            <a:off x="1211725" y="698187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3" name="Freeform 2933"/>
          <p:cNvSpPr/>
          <p:nvPr/>
        </p:nvSpPr>
        <p:spPr>
          <a:xfrm rot="0" flipH="0" flipV="0">
            <a:off x="1281968" y="6973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4" name="Freeform 2934"/>
          <p:cNvSpPr/>
          <p:nvPr/>
        </p:nvSpPr>
        <p:spPr>
          <a:xfrm rot="0" flipH="0" flipV="0">
            <a:off x="1349910" y="69818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5" name="Freeform 2935"/>
          <p:cNvSpPr/>
          <p:nvPr/>
        </p:nvSpPr>
        <p:spPr>
          <a:xfrm rot="0" flipH="0" flipV="0">
            <a:off x="1466663" y="667015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6" name="Freeform 2936"/>
          <p:cNvSpPr/>
          <p:nvPr/>
        </p:nvSpPr>
        <p:spPr>
          <a:xfrm rot="0" flipH="0" flipV="0">
            <a:off x="1493388" y="69735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7" name="Freeform 2937"/>
          <p:cNvSpPr/>
          <p:nvPr/>
        </p:nvSpPr>
        <p:spPr>
          <a:xfrm rot="0" flipH="0" flipV="0">
            <a:off x="1591519" y="68211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8" name="Freeform 2938"/>
          <p:cNvSpPr/>
          <p:nvPr/>
        </p:nvSpPr>
        <p:spPr>
          <a:xfrm rot="0" flipH="0" flipV="0">
            <a:off x="1650138" y="665075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9" name="Freeform 2939"/>
          <p:cNvSpPr/>
          <p:nvPr/>
        </p:nvSpPr>
        <p:spPr>
          <a:xfrm rot="0" flipH="0" flipV="0">
            <a:off x="1715351" y="6973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0" name="Freeform 2940"/>
          <p:cNvSpPr/>
          <p:nvPr/>
        </p:nvSpPr>
        <p:spPr>
          <a:xfrm rot="0" flipH="0" flipV="0">
            <a:off x="1822363" y="69735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1" name="Freeform 2941"/>
          <p:cNvSpPr/>
          <p:nvPr/>
        </p:nvSpPr>
        <p:spPr>
          <a:xfrm rot="0" flipH="0" flipV="0">
            <a:off x="1898702" y="69818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2" name="Freeform 2942"/>
          <p:cNvSpPr/>
          <p:nvPr/>
        </p:nvSpPr>
        <p:spPr>
          <a:xfrm rot="0" flipH="0" flipV="0">
            <a:off x="1970288" y="665075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3" name="Freeform 2943"/>
          <p:cNvSpPr/>
          <p:nvPr/>
        </p:nvSpPr>
        <p:spPr>
          <a:xfrm rot="0" flipH="0" flipV="0">
            <a:off x="1994104" y="699711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4" name="Freeform 2944"/>
          <p:cNvSpPr/>
          <p:nvPr/>
        </p:nvSpPr>
        <p:spPr>
          <a:xfrm rot="0" flipH="0" flipV="0">
            <a:off x="2113544" y="698187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5" name="Freeform 2945"/>
          <p:cNvSpPr/>
          <p:nvPr/>
        </p:nvSpPr>
        <p:spPr>
          <a:xfrm rot="0" flipH="0" flipV="0">
            <a:off x="2184992" y="699711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6" name="Freeform 2946"/>
          <p:cNvSpPr/>
          <p:nvPr/>
        </p:nvSpPr>
        <p:spPr>
          <a:xfrm rot="0" flipH="0" flipV="0">
            <a:off x="2256717" y="69832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7" name="Freeform 2947"/>
          <p:cNvSpPr/>
          <p:nvPr/>
        </p:nvSpPr>
        <p:spPr>
          <a:xfrm rot="0" flipH="0" flipV="0">
            <a:off x="2297546" y="6973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8" name="Freeform 2948"/>
          <p:cNvSpPr/>
          <p:nvPr/>
        </p:nvSpPr>
        <p:spPr>
          <a:xfrm rot="0" flipH="0" flipV="0">
            <a:off x="643191" y="869428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9" name="Freeform 2949"/>
          <p:cNvSpPr/>
          <p:nvPr/>
        </p:nvSpPr>
        <p:spPr>
          <a:xfrm rot="0" flipH="0" flipV="0">
            <a:off x="714902" y="870260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0" name="Freeform 2950"/>
          <p:cNvSpPr/>
          <p:nvPr/>
        </p:nvSpPr>
        <p:spPr>
          <a:xfrm rot="0" flipH="0" flipV="0">
            <a:off x="777898" y="854188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1" name="Freeform 2951"/>
          <p:cNvSpPr/>
          <p:nvPr/>
        </p:nvSpPr>
        <p:spPr>
          <a:xfrm rot="0" flipH="0" flipV="0">
            <a:off x="835547" y="839087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2" name="Freeform 2952"/>
          <p:cNvSpPr/>
          <p:nvPr/>
        </p:nvSpPr>
        <p:spPr>
          <a:xfrm rot="0" flipH="0" flipV="0">
            <a:off x="869615" y="870260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3" name="Freeform 2953"/>
          <p:cNvSpPr/>
          <p:nvPr/>
        </p:nvSpPr>
        <p:spPr>
          <a:xfrm rot="0" flipH="0" flipV="0">
            <a:off x="974549" y="869428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4" name="Freeform 2954"/>
          <p:cNvSpPr/>
          <p:nvPr/>
        </p:nvSpPr>
        <p:spPr>
          <a:xfrm rot="0" flipH="0" flipV="0">
            <a:off x="1037670" y="854188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5" name="Freeform 2955"/>
          <p:cNvSpPr/>
          <p:nvPr/>
        </p:nvSpPr>
        <p:spPr>
          <a:xfrm rot="0" flipH="0" flipV="0">
            <a:off x="1087699" y="854188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6" name="Freeform 2956"/>
          <p:cNvSpPr/>
          <p:nvPr/>
        </p:nvSpPr>
        <p:spPr>
          <a:xfrm rot="0" flipH="0" flipV="0">
            <a:off x="1139944" y="869428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7" name="Freeform 2957"/>
          <p:cNvSpPr/>
          <p:nvPr/>
        </p:nvSpPr>
        <p:spPr>
          <a:xfrm rot="0" flipH="0" flipV="0">
            <a:off x="1208025" y="870398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8" name="Freeform 2958"/>
          <p:cNvSpPr/>
          <p:nvPr/>
        </p:nvSpPr>
        <p:spPr>
          <a:xfrm rot="0" flipH="0" flipV="0">
            <a:off x="1296237" y="869428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9" name="Freeform 2959"/>
          <p:cNvSpPr/>
          <p:nvPr/>
        </p:nvSpPr>
        <p:spPr>
          <a:xfrm rot="0" flipH="0" flipV="0">
            <a:off x="1359358" y="854188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0" name="Freeform 2960"/>
          <p:cNvSpPr/>
          <p:nvPr/>
        </p:nvSpPr>
        <p:spPr>
          <a:xfrm rot="0" flipH="0" flipV="0">
            <a:off x="1410910" y="869428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1" name="Freeform 2961"/>
          <p:cNvSpPr/>
          <p:nvPr/>
        </p:nvSpPr>
        <p:spPr>
          <a:xfrm rot="0" flipH="0" flipV="0">
            <a:off x="1487249" y="870260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2" name="Freeform 2962"/>
          <p:cNvSpPr/>
          <p:nvPr/>
        </p:nvSpPr>
        <p:spPr>
          <a:xfrm rot="0" flipH="0" flipV="0">
            <a:off x="1634301" y="871784"/>
            <a:ext cx="90608" cy="61514"/>
          </a:xfrm>
          <a:custGeom>
            <a:pathLst>
              <a:path w="8305800" h="5638800">
                <a:moveTo>
                  <a:pt x="8305800" y="0"/>
                </a:moveTo>
                <a:lnTo>
                  <a:pt x="7378700" y="0"/>
                </a:lnTo>
                <a:lnTo>
                  <a:pt x="6565900" y="2692400"/>
                </a:lnTo>
                <a:cubicBezTo>
                  <a:pt x="6426200" y="3149600"/>
                  <a:pt x="6045200" y="4406900"/>
                  <a:pt x="5981700" y="4953000"/>
                </a:cubicBezTo>
                <a:lnTo>
                  <a:pt x="5969000" y="4953000"/>
                </a:lnTo>
                <a:cubicBezTo>
                  <a:pt x="5918200" y="4559300"/>
                  <a:pt x="5600700" y="3429000"/>
                  <a:pt x="5384800" y="2705100"/>
                </a:cubicBezTo>
                <a:lnTo>
                  <a:pt x="4559300" y="0"/>
                </a:lnTo>
                <a:lnTo>
                  <a:pt x="3670300" y="0"/>
                </a:lnTo>
                <a:lnTo>
                  <a:pt x="2946400" y="2387600"/>
                </a:lnTo>
                <a:cubicBezTo>
                  <a:pt x="2806700" y="2832100"/>
                  <a:pt x="2374900" y="4292600"/>
                  <a:pt x="2324100" y="4940300"/>
                </a:cubicBezTo>
                <a:lnTo>
                  <a:pt x="2311400" y="4940300"/>
                </a:lnTo>
                <a:cubicBezTo>
                  <a:pt x="2247900" y="4330700"/>
                  <a:pt x="1828800" y="2895600"/>
                  <a:pt x="1625600" y="2197100"/>
                </a:cubicBezTo>
                <a:lnTo>
                  <a:pt x="965200" y="0"/>
                </a:lnTo>
                <a:lnTo>
                  <a:pt x="0" y="0"/>
                </a:lnTo>
                <a:lnTo>
                  <a:pt x="1739900" y="5638800"/>
                </a:lnTo>
                <a:lnTo>
                  <a:pt x="2743200" y="5638800"/>
                </a:lnTo>
                <a:cubicBezTo>
                  <a:pt x="2806700" y="5435600"/>
                  <a:pt x="3251200" y="4013200"/>
                  <a:pt x="3530600" y="3022600"/>
                </a:cubicBezTo>
                <a:cubicBezTo>
                  <a:pt x="3708400" y="2438400"/>
                  <a:pt x="4064000" y="1181100"/>
                  <a:pt x="4102100" y="711200"/>
                </a:cubicBezTo>
                <a:lnTo>
                  <a:pt x="4114800" y="711200"/>
                </a:lnTo>
                <a:cubicBezTo>
                  <a:pt x="4140200" y="1066800"/>
                  <a:pt x="4356100" y="1943100"/>
                  <a:pt x="4521200" y="2489200"/>
                </a:cubicBezTo>
                <a:lnTo>
                  <a:pt x="5448300" y="5638800"/>
                </a:lnTo>
                <a:lnTo>
                  <a:pt x="6565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3" name="Freeform 2963"/>
          <p:cNvSpPr/>
          <p:nvPr/>
        </p:nvSpPr>
        <p:spPr>
          <a:xfrm rot="0" flipH="0" flipV="0">
            <a:off x="1727999" y="869428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4" name="Freeform 2964"/>
          <p:cNvSpPr/>
          <p:nvPr/>
        </p:nvSpPr>
        <p:spPr>
          <a:xfrm rot="0" flipH="0" flipV="0">
            <a:off x="1835843" y="869428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5" name="Freeform 2965"/>
          <p:cNvSpPr/>
          <p:nvPr/>
        </p:nvSpPr>
        <p:spPr>
          <a:xfrm rot="0" flipH="0" flipV="0">
            <a:off x="1898520" y="869428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6" name="Freeform 2966"/>
          <p:cNvSpPr/>
          <p:nvPr/>
        </p:nvSpPr>
        <p:spPr>
          <a:xfrm rot="0" flipH="0" flipV="0">
            <a:off x="1970231" y="870260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7" name="Freeform 2967"/>
          <p:cNvSpPr/>
          <p:nvPr/>
        </p:nvSpPr>
        <p:spPr>
          <a:xfrm rot="0" flipH="0" flipV="0">
            <a:off x="2088092" y="870260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8" name="Freeform 2968"/>
          <p:cNvSpPr/>
          <p:nvPr/>
        </p:nvSpPr>
        <p:spPr>
          <a:xfrm rot="0" flipH="0" flipV="0">
            <a:off x="2193026" y="869428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9" name="Freeform 2969"/>
          <p:cNvSpPr/>
          <p:nvPr/>
        </p:nvSpPr>
        <p:spPr>
          <a:xfrm rot="0" flipH="0" flipV="0">
            <a:off x="2265152" y="837147"/>
            <a:ext cx="53617" cy="96150"/>
          </a:xfrm>
          <a:custGeom>
            <a:pathLst>
              <a:path w="4914900" h="8813800">
                <a:moveTo>
                  <a:pt x="2501900" y="5359400"/>
                </a:moveTo>
                <a:lnTo>
                  <a:pt x="4635500" y="3175000"/>
                </a:lnTo>
                <a:lnTo>
                  <a:pt x="3492500" y="3175000"/>
                </a:lnTo>
                <a:lnTo>
                  <a:pt x="914400" y="5816600"/>
                </a:lnTo>
                <a:lnTo>
                  <a:pt x="914400" y="0"/>
                </a:lnTo>
                <a:lnTo>
                  <a:pt x="0" y="0"/>
                </a:lnTo>
                <a:lnTo>
                  <a:pt x="0" y="8813800"/>
                </a:lnTo>
                <a:lnTo>
                  <a:pt x="876300" y="8813800"/>
                </a:lnTo>
                <a:lnTo>
                  <a:pt x="876300" y="7023100"/>
                </a:lnTo>
                <a:lnTo>
                  <a:pt x="1892300" y="5969000"/>
                </a:lnTo>
                <a:lnTo>
                  <a:pt x="3873500" y="8813800"/>
                </a:lnTo>
                <a:lnTo>
                  <a:pt x="4914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0" name="Freeform 2970"/>
          <p:cNvSpPr/>
          <p:nvPr/>
        </p:nvSpPr>
        <p:spPr>
          <a:xfrm rot="0" flipH="0" flipV="0">
            <a:off x="2322219" y="869428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1" name="Freeform 2971"/>
          <p:cNvSpPr/>
          <p:nvPr/>
        </p:nvSpPr>
        <p:spPr>
          <a:xfrm rot="0" flipH="0" flipV="0">
            <a:off x="2428954" y="869428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2" name="Freeform 2972"/>
          <p:cNvSpPr/>
          <p:nvPr/>
        </p:nvSpPr>
        <p:spPr>
          <a:xfrm rot="0" flipH="0" flipV="0">
            <a:off x="2482336" y="869428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3" name="Freeform 2973"/>
          <p:cNvSpPr/>
          <p:nvPr/>
        </p:nvSpPr>
        <p:spPr>
          <a:xfrm rot="0" flipH="0" flipV="0">
            <a:off x="2597467" y="835623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4" name="Freeform 2974"/>
          <p:cNvSpPr/>
          <p:nvPr/>
        </p:nvSpPr>
        <p:spPr>
          <a:xfrm rot="0" flipH="0" flipV="0">
            <a:off x="2642023" y="869428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5" name="Freeform 2975"/>
          <p:cNvSpPr/>
          <p:nvPr/>
        </p:nvSpPr>
        <p:spPr>
          <a:xfrm rot="0" flipH="0" flipV="0">
            <a:off x="2710132" y="870398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6" name="Freeform 2976"/>
          <p:cNvSpPr/>
          <p:nvPr/>
        </p:nvSpPr>
        <p:spPr>
          <a:xfrm rot="0" flipH="0" flipV="0">
            <a:off x="650118" y="1047180"/>
            <a:ext cx="71905" cy="96150"/>
          </a:xfrm>
          <a:custGeom>
            <a:pathLst>
              <a:path w="6591300" h="8813800">
                <a:moveTo>
                  <a:pt x="6591300" y="0"/>
                </a:moveTo>
                <a:lnTo>
                  <a:pt x="5461000" y="0"/>
                </a:lnTo>
                <a:lnTo>
                  <a:pt x="5461000" y="3848100"/>
                </a:lnTo>
                <a:lnTo>
                  <a:pt x="1130300" y="3848100"/>
                </a:lnTo>
                <a:lnTo>
                  <a:pt x="1130300" y="0"/>
                </a:ln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4622800"/>
                </a:lnTo>
                <a:lnTo>
                  <a:pt x="5461000" y="4622800"/>
                </a:lnTo>
                <a:lnTo>
                  <a:pt x="5461000" y="8813800"/>
                </a:lnTo>
                <a:lnTo>
                  <a:pt x="65913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7" name="Freeform 2977"/>
          <p:cNvSpPr/>
          <p:nvPr/>
        </p:nvSpPr>
        <p:spPr>
          <a:xfrm rot="0" flipH="0" flipV="0">
            <a:off x="737166" y="1081816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8" name="Freeform 2978"/>
          <p:cNvSpPr/>
          <p:nvPr/>
        </p:nvSpPr>
        <p:spPr>
          <a:xfrm rot="0" flipH="0" flipV="0">
            <a:off x="804097" y="1047180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9" name="Freeform 2979"/>
          <p:cNvSpPr/>
          <p:nvPr/>
        </p:nvSpPr>
        <p:spPr>
          <a:xfrm rot="0" flipH="0" flipV="0">
            <a:off x="882057" y="1080431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0" name="Freeform 2980"/>
          <p:cNvSpPr/>
          <p:nvPr/>
        </p:nvSpPr>
        <p:spPr>
          <a:xfrm rot="0" flipH="0" flipV="0">
            <a:off x="922193" y="1079461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1" name="Freeform 2981"/>
          <p:cNvSpPr/>
          <p:nvPr/>
        </p:nvSpPr>
        <p:spPr>
          <a:xfrm rot="0" flipH="0" flipV="0">
            <a:off x="991189" y="1080292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2" name="Freeform 2982"/>
          <p:cNvSpPr/>
          <p:nvPr/>
        </p:nvSpPr>
        <p:spPr>
          <a:xfrm rot="0" flipH="0" flipV="0">
            <a:off x="1061431" y="107946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3" name="Freeform 2983"/>
          <p:cNvSpPr/>
          <p:nvPr/>
        </p:nvSpPr>
        <p:spPr>
          <a:xfrm rot="0" flipH="0" flipV="0">
            <a:off x="1129374" y="1080292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4" name="Freeform 2984"/>
          <p:cNvSpPr/>
          <p:nvPr/>
        </p:nvSpPr>
        <p:spPr>
          <a:xfrm rot="0" flipH="0" flipV="0">
            <a:off x="1246126" y="104911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5" name="Freeform 2985"/>
          <p:cNvSpPr/>
          <p:nvPr/>
        </p:nvSpPr>
        <p:spPr>
          <a:xfrm rot="0" flipH="0" flipV="0">
            <a:off x="1272851" y="1079461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6" name="Freeform 2986"/>
          <p:cNvSpPr/>
          <p:nvPr/>
        </p:nvSpPr>
        <p:spPr>
          <a:xfrm rot="0" flipH="0" flipV="0">
            <a:off x="1370983" y="1064221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7" name="Freeform 2987"/>
          <p:cNvSpPr/>
          <p:nvPr/>
        </p:nvSpPr>
        <p:spPr>
          <a:xfrm rot="0" flipH="0" flipV="0">
            <a:off x="1429601" y="1047180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8" name="Freeform 2988"/>
          <p:cNvSpPr/>
          <p:nvPr/>
        </p:nvSpPr>
        <p:spPr>
          <a:xfrm rot="0" flipH="0" flipV="0">
            <a:off x="1494814" y="107946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9" name="Freeform 2989"/>
          <p:cNvSpPr/>
          <p:nvPr/>
        </p:nvSpPr>
        <p:spPr>
          <a:xfrm rot="0" flipH="0" flipV="0">
            <a:off x="1609031" y="1047180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0" name="Freeform 2990"/>
          <p:cNvSpPr/>
          <p:nvPr/>
        </p:nvSpPr>
        <p:spPr>
          <a:xfrm rot="0" flipH="0" flipV="0">
            <a:off x="1677985" y="107946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1" name="Freeform 2991"/>
          <p:cNvSpPr/>
          <p:nvPr/>
        </p:nvSpPr>
        <p:spPr>
          <a:xfrm rot="0" flipH="0" flipV="0">
            <a:off x="1738585" y="1079461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2" name="Freeform 2992"/>
          <p:cNvSpPr/>
          <p:nvPr/>
        </p:nvSpPr>
        <p:spPr>
          <a:xfrm rot="0" flipH="0" flipV="0">
            <a:off x="1790442" y="1064221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3" name="Freeform 2993"/>
          <p:cNvSpPr/>
          <p:nvPr/>
        </p:nvSpPr>
        <p:spPr>
          <a:xfrm rot="0" flipH="0" flipV="0">
            <a:off x="1895196" y="1081816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4" name="Freeform 2994"/>
          <p:cNvSpPr/>
          <p:nvPr/>
        </p:nvSpPr>
        <p:spPr>
          <a:xfrm rot="0" flipH="0" flipV="0">
            <a:off x="1966782" y="1080292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5" name="Freeform 2995"/>
          <p:cNvSpPr/>
          <p:nvPr/>
        </p:nvSpPr>
        <p:spPr>
          <a:xfrm rot="0" flipH="0" flipV="0">
            <a:off x="2032134" y="1047180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6" name="Freeform 2996"/>
          <p:cNvSpPr/>
          <p:nvPr/>
        </p:nvSpPr>
        <p:spPr>
          <a:xfrm rot="0" flipH="0" flipV="0">
            <a:off x="2103582" y="107946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7" name="Freeform 2997"/>
          <p:cNvSpPr/>
          <p:nvPr/>
        </p:nvSpPr>
        <p:spPr>
          <a:xfrm rot="0" flipH="0" flipV="0">
            <a:off x="2171663" y="1080431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8" name="Freeform 2998"/>
          <p:cNvSpPr/>
          <p:nvPr/>
        </p:nvSpPr>
        <p:spPr>
          <a:xfrm rot="0" flipH="0" flipV="0">
            <a:off x="2211523" y="1079461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9" name="Freeform 2999"/>
          <p:cNvSpPr/>
          <p:nvPr/>
        </p:nvSpPr>
        <p:spPr>
          <a:xfrm rot="0" flipH="0" flipV="0">
            <a:off x="2263380" y="1064221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0" name="Freeform 3000"/>
          <p:cNvSpPr/>
          <p:nvPr/>
        </p:nvSpPr>
        <p:spPr>
          <a:xfrm rot="0" flipH="0" flipV="0">
            <a:off x="2314932" y="1079461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1" name="Freeform 3001"/>
          <p:cNvSpPr/>
          <p:nvPr/>
        </p:nvSpPr>
        <p:spPr>
          <a:xfrm rot="0" flipH="0" flipV="0">
            <a:off x="2388084" y="1079461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2" name="Freeform 3002"/>
          <p:cNvSpPr/>
          <p:nvPr/>
        </p:nvSpPr>
        <p:spPr>
          <a:xfrm rot="0" flipH="0" flipV="0">
            <a:off x="2462067" y="1047180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3" name="Freeform 3003"/>
          <p:cNvSpPr/>
          <p:nvPr/>
        </p:nvSpPr>
        <p:spPr>
          <a:xfrm rot="0" flipH="0" flipV="0">
            <a:off x="643191" y="1251533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4" name="Freeform 3004"/>
          <p:cNvSpPr/>
          <p:nvPr/>
        </p:nvSpPr>
        <p:spPr>
          <a:xfrm rot="0" flipH="0" flipV="0">
            <a:off x="706312" y="1236293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5" name="Freeform 3005"/>
          <p:cNvSpPr/>
          <p:nvPr/>
        </p:nvSpPr>
        <p:spPr>
          <a:xfrm rot="0" flipH="0" flipV="0">
            <a:off x="757865" y="1251533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6" name="Freeform 3006"/>
          <p:cNvSpPr/>
          <p:nvPr/>
        </p:nvSpPr>
        <p:spPr>
          <a:xfrm rot="0" flipH="0" flipV="0">
            <a:off x="834203" y="1252365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7" name="Freeform 3007"/>
          <p:cNvSpPr/>
          <p:nvPr/>
        </p:nvSpPr>
        <p:spPr>
          <a:xfrm rot="0" flipH="0" flipV="0">
            <a:off x="943294" y="1221192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8" name="Freeform 3008"/>
          <p:cNvSpPr/>
          <p:nvPr/>
        </p:nvSpPr>
        <p:spPr>
          <a:xfrm rot="0" flipH="0" flipV="0">
            <a:off x="971127" y="1251533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9" name="Freeform 3009"/>
          <p:cNvSpPr/>
          <p:nvPr/>
        </p:nvSpPr>
        <p:spPr>
          <a:xfrm rot="0" flipH="0" flipV="0">
            <a:off x="1077724" y="1251533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10" name="Freeform 3010"/>
          <p:cNvSpPr/>
          <p:nvPr/>
        </p:nvSpPr>
        <p:spPr>
          <a:xfrm rot="0" flipH="0" flipV="0">
            <a:off x="1128888" y="1253889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11" name="Freeform 3011"/>
          <p:cNvSpPr/>
          <p:nvPr/>
        </p:nvSpPr>
        <p:spPr>
          <a:xfrm rot="0" flipH="0" flipV="0">
            <a:off x="1194711" y="1251533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12" name="Freeform 3012"/>
          <p:cNvSpPr/>
          <p:nvPr/>
        </p:nvSpPr>
        <p:spPr>
          <a:xfrm rot="0" flipH="0" flipV="0">
            <a:off x="1246568" y="1236293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13" name="Freeform 3013"/>
          <p:cNvSpPr/>
          <p:nvPr/>
        </p:nvSpPr>
        <p:spPr>
          <a:xfrm rot="0" flipH="0" flipV="0">
            <a:off x="1298814" y="125153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14" name="Freeform 3014"/>
          <p:cNvSpPr/>
          <p:nvPr/>
        </p:nvSpPr>
        <p:spPr>
          <a:xfrm rot="0" flipH="0" flipV="0">
            <a:off x="1366756" y="1252365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15" name="Freeform 3015"/>
          <p:cNvSpPr/>
          <p:nvPr/>
        </p:nvSpPr>
        <p:spPr>
          <a:xfrm rot="0" flipH="0" flipV="0">
            <a:off x="646239" y="1427761"/>
            <a:ext cx="72320" cy="99198"/>
          </a:xfrm>
          <a:custGeom>
            <a:pathLst>
              <a:path w="6629400" h="9093200">
                <a:moveTo>
                  <a:pt x="6553200" y="7505700"/>
                </a:moveTo>
                <a:cubicBezTo>
                  <a:pt x="5803900" y="8001000"/>
                  <a:pt x="5372100" y="8267700"/>
                  <a:pt x="4114800" y="8267700"/>
                </a:cubicBezTo>
                <a:cubicBezTo>
                  <a:pt x="2286000" y="8267700"/>
                  <a:pt x="1143000" y="6362700"/>
                  <a:pt x="1143000" y="4533900"/>
                </a:cubicBezTo>
                <a:cubicBezTo>
                  <a:pt x="1143000" y="2806700"/>
                  <a:pt x="2197100" y="812800"/>
                  <a:pt x="4140200" y="812800"/>
                </a:cubicBezTo>
                <a:cubicBezTo>
                  <a:pt x="5041900" y="812800"/>
                  <a:pt x="5613400" y="1028700"/>
                  <a:pt x="6311900" y="1473200"/>
                </a:cubicBezTo>
                <a:lnTo>
                  <a:pt x="6489700" y="431800"/>
                </a:lnTo>
                <a:cubicBezTo>
                  <a:pt x="5943600" y="165100"/>
                  <a:pt x="4965700" y="0"/>
                  <a:pt x="4152900" y="0"/>
                </a:cubicBezTo>
                <a:cubicBezTo>
                  <a:pt x="1803400" y="0"/>
                  <a:pt x="0" y="1981200"/>
                  <a:pt x="0" y="4648200"/>
                </a:cubicBezTo>
                <a:cubicBezTo>
                  <a:pt x="0" y="6654800"/>
                  <a:pt x="1511300" y="9093200"/>
                  <a:pt x="4152900" y="9093200"/>
                </a:cubicBezTo>
                <a:cubicBezTo>
                  <a:pt x="5321300" y="9093200"/>
                  <a:pt x="5803900" y="8890000"/>
                  <a:pt x="6629400" y="838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16" name="Freeform 3016"/>
          <p:cNvSpPr/>
          <p:nvPr/>
        </p:nvSpPr>
        <p:spPr>
          <a:xfrm rot="0" flipH="0" flipV="0">
            <a:off x="729768" y="146156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17" name="Freeform 3017"/>
          <p:cNvSpPr/>
          <p:nvPr/>
        </p:nvSpPr>
        <p:spPr>
          <a:xfrm rot="0" flipH="0" flipV="0">
            <a:off x="806107" y="1462397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18" name="Freeform 3018"/>
          <p:cNvSpPr/>
          <p:nvPr/>
        </p:nvSpPr>
        <p:spPr>
          <a:xfrm rot="0" flipH="0" flipV="0">
            <a:off x="916305" y="1462397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19" name="Freeform 3019"/>
          <p:cNvSpPr/>
          <p:nvPr/>
        </p:nvSpPr>
        <p:spPr>
          <a:xfrm rot="0" flipH="0" flipV="0">
            <a:off x="982627" y="146156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0" name="Freeform 3020"/>
          <p:cNvSpPr/>
          <p:nvPr/>
        </p:nvSpPr>
        <p:spPr>
          <a:xfrm rot="0" flipH="0" flipV="0">
            <a:off x="1050597" y="146253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1" name="Freeform 3021"/>
          <p:cNvSpPr/>
          <p:nvPr/>
        </p:nvSpPr>
        <p:spPr>
          <a:xfrm rot="0" flipH="0" flipV="0">
            <a:off x="1096830" y="143122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2" name="Freeform 3022"/>
          <p:cNvSpPr/>
          <p:nvPr/>
        </p:nvSpPr>
        <p:spPr>
          <a:xfrm rot="0" flipH="0" flipV="0">
            <a:off x="1130898" y="146239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3" name="Freeform 3023"/>
          <p:cNvSpPr/>
          <p:nvPr/>
        </p:nvSpPr>
        <p:spPr>
          <a:xfrm rot="0" flipH="0" flipV="0">
            <a:off x="1195141" y="1462397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4" name="Freeform 3024"/>
          <p:cNvSpPr/>
          <p:nvPr/>
        </p:nvSpPr>
        <p:spPr>
          <a:xfrm rot="0" flipH="0" flipV="0">
            <a:off x="1309303" y="144632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5" name="Freeform 3025"/>
          <p:cNvSpPr/>
          <p:nvPr/>
        </p:nvSpPr>
        <p:spPr>
          <a:xfrm rot="0" flipH="0" flipV="0">
            <a:off x="1367921" y="1429285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6" name="Freeform 3026"/>
          <p:cNvSpPr/>
          <p:nvPr/>
        </p:nvSpPr>
        <p:spPr>
          <a:xfrm rot="0" flipH="0" flipV="0">
            <a:off x="1433134" y="146156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7" name="Freeform 3027"/>
          <p:cNvSpPr/>
          <p:nvPr/>
        </p:nvSpPr>
        <p:spPr>
          <a:xfrm rot="0" flipH="0" flipV="0">
            <a:off x="1538761" y="144632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8" name="Freeform 3028"/>
          <p:cNvSpPr/>
          <p:nvPr/>
        </p:nvSpPr>
        <p:spPr>
          <a:xfrm rot="0" flipH="0" flipV="0">
            <a:off x="1584218" y="1463921"/>
            <a:ext cx="90608" cy="61514"/>
          </a:xfrm>
          <a:custGeom>
            <a:pathLst>
              <a:path w="8305800" h="5638800">
                <a:moveTo>
                  <a:pt x="8305800" y="0"/>
                </a:moveTo>
                <a:lnTo>
                  <a:pt x="7378700" y="0"/>
                </a:lnTo>
                <a:lnTo>
                  <a:pt x="6565900" y="2692400"/>
                </a:lnTo>
                <a:cubicBezTo>
                  <a:pt x="6426200" y="3149600"/>
                  <a:pt x="6045200" y="4406900"/>
                  <a:pt x="5981700" y="4953000"/>
                </a:cubicBezTo>
                <a:lnTo>
                  <a:pt x="5969000" y="4953000"/>
                </a:lnTo>
                <a:cubicBezTo>
                  <a:pt x="5918200" y="4559300"/>
                  <a:pt x="5600700" y="3429000"/>
                  <a:pt x="5384800" y="2705100"/>
                </a:cubicBezTo>
                <a:lnTo>
                  <a:pt x="4559300" y="0"/>
                </a:lnTo>
                <a:lnTo>
                  <a:pt x="3670300" y="0"/>
                </a:lnTo>
                <a:lnTo>
                  <a:pt x="2946400" y="2387600"/>
                </a:lnTo>
                <a:cubicBezTo>
                  <a:pt x="2806700" y="2832100"/>
                  <a:pt x="2374900" y="4292600"/>
                  <a:pt x="2324100" y="4940300"/>
                </a:cubicBezTo>
                <a:lnTo>
                  <a:pt x="2311400" y="4940300"/>
                </a:lnTo>
                <a:cubicBezTo>
                  <a:pt x="2247900" y="4330700"/>
                  <a:pt x="1828800" y="2895600"/>
                  <a:pt x="1625600" y="2197100"/>
                </a:cubicBezTo>
                <a:lnTo>
                  <a:pt x="965200" y="0"/>
                </a:lnTo>
                <a:lnTo>
                  <a:pt x="0" y="0"/>
                </a:lnTo>
                <a:lnTo>
                  <a:pt x="1739900" y="5638800"/>
                </a:lnTo>
                <a:lnTo>
                  <a:pt x="2743200" y="5638800"/>
                </a:lnTo>
                <a:cubicBezTo>
                  <a:pt x="2806700" y="5435600"/>
                  <a:pt x="3251200" y="4013200"/>
                  <a:pt x="3530600" y="3022600"/>
                </a:cubicBezTo>
                <a:cubicBezTo>
                  <a:pt x="3708400" y="2438400"/>
                  <a:pt x="4064000" y="1181100"/>
                  <a:pt x="4102100" y="711200"/>
                </a:cubicBezTo>
                <a:lnTo>
                  <a:pt x="4114800" y="711200"/>
                </a:lnTo>
                <a:cubicBezTo>
                  <a:pt x="4140200" y="1066800"/>
                  <a:pt x="4356100" y="1943100"/>
                  <a:pt x="4521200" y="2489200"/>
                </a:cubicBezTo>
                <a:lnTo>
                  <a:pt x="5448300" y="5638800"/>
                </a:lnTo>
                <a:lnTo>
                  <a:pt x="6565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9" name="Freeform 3029"/>
          <p:cNvSpPr/>
          <p:nvPr/>
        </p:nvSpPr>
        <p:spPr>
          <a:xfrm rot="0" flipH="0" flipV="0">
            <a:off x="1677223" y="146156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30" name="Freeform 3030"/>
          <p:cNvSpPr/>
          <p:nvPr/>
        </p:nvSpPr>
        <p:spPr>
          <a:xfrm rot="0" flipH="0" flipV="0">
            <a:off x="1793601" y="1461566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31" name="Freeform 3031"/>
          <p:cNvSpPr/>
          <p:nvPr/>
        </p:nvSpPr>
        <p:spPr>
          <a:xfrm rot="0" flipH="0" flipV="0">
            <a:off x="1856279" y="146156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32" name="Freeform 3032"/>
          <p:cNvSpPr/>
          <p:nvPr/>
        </p:nvSpPr>
        <p:spPr>
          <a:xfrm rot="0" flipH="0" flipV="0">
            <a:off x="1927990" y="146239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33" name="Freeform 3033"/>
          <p:cNvSpPr/>
          <p:nvPr/>
        </p:nvSpPr>
        <p:spPr>
          <a:xfrm rot="0" flipH="0" flipV="0">
            <a:off x="2037122" y="144632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34" name="Freeform 3034"/>
          <p:cNvSpPr/>
          <p:nvPr/>
        </p:nvSpPr>
        <p:spPr>
          <a:xfrm rot="0" flipH="0" flipV="0">
            <a:off x="2089367" y="146156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35" name="Freeform 3035"/>
          <p:cNvSpPr/>
          <p:nvPr/>
        </p:nvSpPr>
        <p:spPr>
          <a:xfrm rot="0" flipH="0" flipV="0">
            <a:off x="2149967" y="146156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36" name="Freeform 3036"/>
          <p:cNvSpPr/>
          <p:nvPr/>
        </p:nvSpPr>
        <p:spPr>
          <a:xfrm rot="0" flipH="0" flipV="0">
            <a:off x="2201824" y="144632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37" name="Freeform 3037"/>
          <p:cNvSpPr/>
          <p:nvPr/>
        </p:nvSpPr>
        <p:spPr>
          <a:xfrm rot="0" flipH="0" flipV="0">
            <a:off x="648317" y="1634482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38" name="Freeform 3038"/>
          <p:cNvSpPr/>
          <p:nvPr/>
        </p:nvSpPr>
        <p:spPr>
          <a:xfrm rot="0" flipH="0" flipV="0">
            <a:off x="753251" y="1633651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39" name="Freeform 3039"/>
          <p:cNvSpPr/>
          <p:nvPr/>
        </p:nvSpPr>
        <p:spPr>
          <a:xfrm rot="0" flipH="0" flipV="0">
            <a:off x="816372" y="1618411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40" name="Freeform 3040"/>
          <p:cNvSpPr/>
          <p:nvPr/>
        </p:nvSpPr>
        <p:spPr>
          <a:xfrm rot="0" flipH="0" flipV="0">
            <a:off x="866401" y="1618411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41" name="Freeform 3041"/>
          <p:cNvSpPr/>
          <p:nvPr/>
        </p:nvSpPr>
        <p:spPr>
          <a:xfrm rot="0" flipH="0" flipV="0">
            <a:off x="918646" y="163365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42" name="Freeform 3042"/>
          <p:cNvSpPr/>
          <p:nvPr/>
        </p:nvSpPr>
        <p:spPr>
          <a:xfrm rot="0" flipH="0" flipV="0">
            <a:off x="986727" y="1634621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43" name="Freeform 3043"/>
          <p:cNvSpPr/>
          <p:nvPr/>
        </p:nvSpPr>
        <p:spPr>
          <a:xfrm rot="0" flipH="0" flipV="0">
            <a:off x="1024231" y="1662745"/>
            <a:ext cx="36714" cy="8035"/>
          </a:xfrm>
          <a:custGeom>
            <a:pathLst>
              <a:path w="3365500" h="736600">
                <a:moveTo>
                  <a:pt x="3365500" y="736600"/>
                </a:moveTo>
                <a:lnTo>
                  <a:pt x="3365500" y="0"/>
                </a:lnTo>
                <a:lnTo>
                  <a:pt x="0" y="0"/>
                </a:lnTo>
                <a:lnTo>
                  <a:pt x="0" y="736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44" name="Freeform 3044"/>
          <p:cNvSpPr/>
          <p:nvPr/>
        </p:nvSpPr>
        <p:spPr>
          <a:xfrm rot="0" flipH="0" flipV="0">
            <a:off x="1074980" y="1633651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45" name="Freeform 3045"/>
          <p:cNvSpPr/>
          <p:nvPr/>
        </p:nvSpPr>
        <p:spPr>
          <a:xfrm rot="0" flipH="0" flipV="0">
            <a:off x="1146691" y="1634482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46" name="Freeform 3046"/>
          <p:cNvSpPr/>
          <p:nvPr/>
        </p:nvSpPr>
        <p:spPr>
          <a:xfrm rot="0" flipH="0" flipV="0">
            <a:off x="1209688" y="1618411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47" name="Freeform 3047"/>
          <p:cNvSpPr/>
          <p:nvPr/>
        </p:nvSpPr>
        <p:spPr>
          <a:xfrm rot="0" flipH="0" flipV="0">
            <a:off x="1267336" y="160330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48" name="Freeform 3048"/>
          <p:cNvSpPr/>
          <p:nvPr/>
        </p:nvSpPr>
        <p:spPr>
          <a:xfrm rot="0" flipH="0" flipV="0">
            <a:off x="1301404" y="1634482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49" name="Freeform 3049"/>
          <p:cNvSpPr/>
          <p:nvPr/>
        </p:nvSpPr>
        <p:spPr>
          <a:xfrm rot="0" flipH="0" flipV="0">
            <a:off x="1406338" y="1633651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50" name="Freeform 3050"/>
          <p:cNvSpPr/>
          <p:nvPr/>
        </p:nvSpPr>
        <p:spPr>
          <a:xfrm rot="0" flipH="0" flipV="0">
            <a:off x="1469459" y="1618411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51" name="Freeform 3051"/>
          <p:cNvSpPr/>
          <p:nvPr/>
        </p:nvSpPr>
        <p:spPr>
          <a:xfrm rot="0" flipH="0" flipV="0">
            <a:off x="1519488" y="1618411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52" name="Freeform 3052"/>
          <p:cNvSpPr/>
          <p:nvPr/>
        </p:nvSpPr>
        <p:spPr>
          <a:xfrm rot="0" flipH="0" flipV="0">
            <a:off x="1571733" y="163365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53" name="Freeform 3053"/>
          <p:cNvSpPr/>
          <p:nvPr/>
        </p:nvSpPr>
        <p:spPr>
          <a:xfrm rot="0" flipH="0" flipV="0">
            <a:off x="1639814" y="1634621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54" name="Freeform 3054"/>
          <p:cNvSpPr/>
          <p:nvPr/>
        </p:nvSpPr>
        <p:spPr>
          <a:xfrm rot="0" flipH="0" flipV="0">
            <a:off x="1728026" y="1633651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55" name="Freeform 3055"/>
          <p:cNvSpPr/>
          <p:nvPr/>
        </p:nvSpPr>
        <p:spPr>
          <a:xfrm rot="0" flipH="0" flipV="0">
            <a:off x="1792394" y="1633651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56" name="Freeform 3056"/>
          <p:cNvSpPr/>
          <p:nvPr/>
        </p:nvSpPr>
        <p:spPr>
          <a:xfrm rot="0" flipH="0" flipV="0">
            <a:off x="1843559" y="1636006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57" name="Freeform 3057"/>
          <p:cNvSpPr/>
          <p:nvPr/>
        </p:nvSpPr>
        <p:spPr>
          <a:xfrm rot="0" flipH="0" flipV="0">
            <a:off x="1916724" y="1634482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58" name="Freeform 3058"/>
          <p:cNvSpPr/>
          <p:nvPr/>
        </p:nvSpPr>
        <p:spPr>
          <a:xfrm rot="0" flipH="0" flipV="0">
            <a:off x="2026784" y="1634482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59" name="Freeform 3059"/>
          <p:cNvSpPr/>
          <p:nvPr/>
        </p:nvSpPr>
        <p:spPr>
          <a:xfrm rot="0" flipH="0" flipV="0">
            <a:off x="2130472" y="163365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60" name="Freeform 3060"/>
          <p:cNvSpPr/>
          <p:nvPr/>
        </p:nvSpPr>
        <p:spPr>
          <a:xfrm rot="0" flipH="0" flipV="0">
            <a:off x="2189824" y="1618411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61" name="Freeform 3061"/>
          <p:cNvSpPr/>
          <p:nvPr/>
        </p:nvSpPr>
        <p:spPr>
          <a:xfrm rot="0" flipH="0" flipV="0">
            <a:off x="2248581" y="1634621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62" name="Freeform 3062"/>
          <p:cNvSpPr/>
          <p:nvPr/>
        </p:nvSpPr>
        <p:spPr>
          <a:xfrm rot="0" flipH="0" flipV="0">
            <a:off x="2286501" y="1636006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63" name="Freeform 3063"/>
          <p:cNvSpPr/>
          <p:nvPr/>
        </p:nvSpPr>
        <p:spPr>
          <a:xfrm rot="0" flipH="0" flipV="0">
            <a:off x="643191" y="1805723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64" name="Freeform 3064"/>
          <p:cNvSpPr/>
          <p:nvPr/>
        </p:nvSpPr>
        <p:spPr>
          <a:xfrm rot="0" flipH="0" flipV="0">
            <a:off x="714902" y="1806554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65" name="Freeform 3065"/>
          <p:cNvSpPr/>
          <p:nvPr/>
        </p:nvSpPr>
        <p:spPr>
          <a:xfrm rot="0" flipH="0" flipV="0">
            <a:off x="780254" y="1773442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66" name="Freeform 3066"/>
          <p:cNvSpPr/>
          <p:nvPr/>
        </p:nvSpPr>
        <p:spPr>
          <a:xfrm rot="0" flipH="0" flipV="0">
            <a:off x="902132" y="1771918"/>
            <a:ext cx="72320" cy="99198"/>
          </a:xfrm>
          <a:custGeom>
            <a:pathLst>
              <a:path w="6629400" h="9093200">
                <a:moveTo>
                  <a:pt x="6553200" y="7505700"/>
                </a:moveTo>
                <a:cubicBezTo>
                  <a:pt x="5803900" y="8001000"/>
                  <a:pt x="5372100" y="8267700"/>
                  <a:pt x="4114800" y="8267700"/>
                </a:cubicBezTo>
                <a:cubicBezTo>
                  <a:pt x="2286000" y="8267700"/>
                  <a:pt x="1143000" y="6362700"/>
                  <a:pt x="1143000" y="4533900"/>
                </a:cubicBezTo>
                <a:cubicBezTo>
                  <a:pt x="1143000" y="2806700"/>
                  <a:pt x="2197100" y="812800"/>
                  <a:pt x="4140200" y="812800"/>
                </a:cubicBezTo>
                <a:cubicBezTo>
                  <a:pt x="5041900" y="812800"/>
                  <a:pt x="5613400" y="1028700"/>
                  <a:pt x="6311900" y="1473200"/>
                </a:cubicBezTo>
                <a:lnTo>
                  <a:pt x="6489700" y="431800"/>
                </a:lnTo>
                <a:cubicBezTo>
                  <a:pt x="5943600" y="165100"/>
                  <a:pt x="4965700" y="0"/>
                  <a:pt x="4152900" y="0"/>
                </a:cubicBezTo>
                <a:cubicBezTo>
                  <a:pt x="1803400" y="0"/>
                  <a:pt x="0" y="1981200"/>
                  <a:pt x="0" y="4648200"/>
                </a:cubicBezTo>
                <a:cubicBezTo>
                  <a:pt x="0" y="6654800"/>
                  <a:pt x="1511300" y="9093200"/>
                  <a:pt x="4152900" y="9093200"/>
                </a:cubicBezTo>
                <a:cubicBezTo>
                  <a:pt x="5321300" y="9093200"/>
                  <a:pt x="5803900" y="8890000"/>
                  <a:pt x="6629400" y="838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67" name="Freeform 3067"/>
          <p:cNvSpPr/>
          <p:nvPr/>
        </p:nvSpPr>
        <p:spPr>
          <a:xfrm rot="0" flipH="0" flipV="0">
            <a:off x="994805" y="1773442"/>
            <a:ext cx="67333" cy="96150"/>
          </a:xfrm>
          <a:custGeom>
            <a:pathLst>
              <a:path w="6172200" h="8813800">
                <a:moveTo>
                  <a:pt x="3251200" y="5143500"/>
                </a:moveTo>
                <a:cubicBezTo>
                  <a:pt x="4826000" y="5143500"/>
                  <a:pt x="6172200" y="3987800"/>
                  <a:pt x="6172200" y="2565400"/>
                </a:cubicBezTo>
                <a:cubicBezTo>
                  <a:pt x="6172200" y="1206500"/>
                  <a:pt x="4914900" y="0"/>
                  <a:pt x="31623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5143500"/>
                </a:lnTo>
                <a:close/>
                <a:moveTo>
                  <a:pt x="2882900" y="711200"/>
                </a:moveTo>
                <a:cubicBezTo>
                  <a:pt x="4279900" y="711200"/>
                  <a:pt x="5143500" y="1485900"/>
                  <a:pt x="5143500" y="2565400"/>
                </a:cubicBezTo>
                <a:cubicBezTo>
                  <a:pt x="5143500" y="3568700"/>
                  <a:pt x="4343400" y="4406900"/>
                  <a:pt x="2882900" y="4406900"/>
                </a:cubicBezTo>
                <a:lnTo>
                  <a:pt x="1092200" y="4406900"/>
                </a:lnTo>
                <a:lnTo>
                  <a:pt x="10922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68" name="Freeform 3068"/>
          <p:cNvSpPr/>
          <p:nvPr/>
        </p:nvSpPr>
        <p:spPr>
          <a:xfrm rot="0" flipH="0" flipV="0">
            <a:off x="1075009" y="1774273"/>
            <a:ext cx="84235" cy="95319"/>
          </a:xfrm>
          <a:custGeom>
            <a:pathLst>
              <a:path w="7721600" h="8737600">
                <a:moveTo>
                  <a:pt x="4432300" y="812800"/>
                </a:moveTo>
                <a:lnTo>
                  <a:pt x="5562600" y="812800"/>
                </a:lnTo>
                <a:cubicBezTo>
                  <a:pt x="5715000" y="812800"/>
                  <a:pt x="5867400" y="825500"/>
                  <a:pt x="6019800" y="825500"/>
                </a:cubicBezTo>
                <a:lnTo>
                  <a:pt x="7721600" y="825500"/>
                </a:lnTo>
                <a:lnTo>
                  <a:pt x="7721600" y="0"/>
                </a:lnTo>
                <a:lnTo>
                  <a:pt x="0" y="0"/>
                </a:lnTo>
                <a:lnTo>
                  <a:pt x="0" y="825500"/>
                </a:lnTo>
                <a:lnTo>
                  <a:pt x="1701800" y="825500"/>
                </a:lnTo>
                <a:cubicBezTo>
                  <a:pt x="1854200" y="825500"/>
                  <a:pt x="2006600" y="812800"/>
                  <a:pt x="2159000" y="812800"/>
                </a:cubicBezTo>
                <a:lnTo>
                  <a:pt x="3302000" y="812800"/>
                </a:lnTo>
                <a:lnTo>
                  <a:pt x="3302000" y="8737600"/>
                </a:lnTo>
                <a:lnTo>
                  <a:pt x="4432300" y="8737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69" name="Freeform 3069"/>
          <p:cNvSpPr/>
          <p:nvPr/>
        </p:nvSpPr>
        <p:spPr>
          <a:xfrm rot="0" flipH="0" flipV="0">
            <a:off x="640974" y="1983475"/>
            <a:ext cx="84512" cy="96150"/>
          </a:xfrm>
          <a:custGeom>
            <a:pathLst>
              <a:path w="7747000" h="8813800">
                <a:moveTo>
                  <a:pt x="4432300" y="0"/>
                </a:moveTo>
                <a:lnTo>
                  <a:pt x="33147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917700" y="6223000"/>
                </a:lnTo>
                <a:lnTo>
                  <a:pt x="5613400" y="6223000"/>
                </a:lnTo>
                <a:lnTo>
                  <a:pt x="6578600" y="8813800"/>
                </a:lnTo>
                <a:lnTo>
                  <a:pt x="7747000" y="8813800"/>
                </a:lnTo>
                <a:close/>
                <a:moveTo>
                  <a:pt x="5334000" y="5511800"/>
                </a:moveTo>
                <a:lnTo>
                  <a:pt x="2184400" y="5511800"/>
                </a:lnTo>
                <a:lnTo>
                  <a:pt x="3009900" y="3213100"/>
                </a:lnTo>
                <a:cubicBezTo>
                  <a:pt x="3276600" y="2463800"/>
                  <a:pt x="3670300" y="1384300"/>
                  <a:pt x="3759200" y="914400"/>
                </a:cubicBezTo>
                <a:lnTo>
                  <a:pt x="3771900" y="914400"/>
                </a:lnTo>
                <a:cubicBezTo>
                  <a:pt x="3797300" y="1092200"/>
                  <a:pt x="3886200" y="1409700"/>
                  <a:pt x="4178300" y="2247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70" name="Freeform 3070"/>
          <p:cNvSpPr/>
          <p:nvPr/>
        </p:nvSpPr>
        <p:spPr>
          <a:xfrm rot="0" flipH="0" flipV="0">
            <a:off x="740685" y="201658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71" name="Freeform 3071"/>
          <p:cNvSpPr/>
          <p:nvPr/>
        </p:nvSpPr>
        <p:spPr>
          <a:xfrm rot="0" flipH="0" flipV="0">
            <a:off x="803682" y="200051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72" name="Freeform 3072"/>
          <p:cNvSpPr/>
          <p:nvPr/>
        </p:nvSpPr>
        <p:spPr>
          <a:xfrm rot="0" flipH="0" flipV="0">
            <a:off x="861330" y="198541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73" name="Freeform 3073"/>
          <p:cNvSpPr/>
          <p:nvPr/>
        </p:nvSpPr>
        <p:spPr>
          <a:xfrm rot="0" flipH="0" flipV="0">
            <a:off x="895399" y="1983475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74" name="Freeform 3074"/>
          <p:cNvSpPr/>
          <p:nvPr/>
        </p:nvSpPr>
        <p:spPr>
          <a:xfrm rot="0" flipH="0" flipV="0">
            <a:off x="957702" y="2018111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75" name="Freeform 3075"/>
          <p:cNvSpPr/>
          <p:nvPr/>
        </p:nvSpPr>
        <p:spPr>
          <a:xfrm rot="0" flipH="0" flipV="0">
            <a:off x="1024633" y="1983475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76" name="Freeform 3076"/>
          <p:cNvSpPr/>
          <p:nvPr/>
        </p:nvSpPr>
        <p:spPr>
          <a:xfrm rot="0" flipH="0" flipV="0">
            <a:off x="1102593" y="201672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77" name="Freeform 3077"/>
          <p:cNvSpPr/>
          <p:nvPr/>
        </p:nvSpPr>
        <p:spPr>
          <a:xfrm rot="0" flipH="0" flipV="0">
            <a:off x="1142729" y="201575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78" name="Freeform 3078"/>
          <p:cNvSpPr/>
          <p:nvPr/>
        </p:nvSpPr>
        <p:spPr>
          <a:xfrm rot="0" flipH="0" flipV="0">
            <a:off x="1211725" y="2016587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79" name="Freeform 3079"/>
          <p:cNvSpPr/>
          <p:nvPr/>
        </p:nvSpPr>
        <p:spPr>
          <a:xfrm rot="0" flipH="0" flipV="0">
            <a:off x="1281968" y="20157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80" name="Freeform 3080"/>
          <p:cNvSpPr/>
          <p:nvPr/>
        </p:nvSpPr>
        <p:spPr>
          <a:xfrm rot="0" flipH="0" flipV="0">
            <a:off x="1349910" y="201658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81" name="Freeform 3081"/>
          <p:cNvSpPr/>
          <p:nvPr/>
        </p:nvSpPr>
        <p:spPr>
          <a:xfrm rot="0" flipH="0" flipV="0">
            <a:off x="1466663" y="198541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82" name="Freeform 3082"/>
          <p:cNvSpPr/>
          <p:nvPr/>
        </p:nvSpPr>
        <p:spPr>
          <a:xfrm rot="0" flipH="0" flipV="0">
            <a:off x="1493388" y="201575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83" name="Freeform 3083"/>
          <p:cNvSpPr/>
          <p:nvPr/>
        </p:nvSpPr>
        <p:spPr>
          <a:xfrm rot="0" flipH="0" flipV="0">
            <a:off x="1600109" y="201658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84" name="Freeform 3084"/>
          <p:cNvSpPr/>
          <p:nvPr/>
        </p:nvSpPr>
        <p:spPr>
          <a:xfrm rot="0" flipH="0" flipV="0">
            <a:off x="1665184" y="201575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85" name="Freeform 3085"/>
          <p:cNvSpPr/>
          <p:nvPr/>
        </p:nvSpPr>
        <p:spPr>
          <a:xfrm rot="0" flipH="0" flipV="0">
            <a:off x="1733265" y="2018111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86" name="Freeform 3086"/>
          <p:cNvSpPr/>
          <p:nvPr/>
        </p:nvSpPr>
        <p:spPr>
          <a:xfrm rot="0" flipH="0" flipV="0">
            <a:off x="1796261" y="200051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87" name="Freeform 3087"/>
          <p:cNvSpPr/>
          <p:nvPr/>
        </p:nvSpPr>
        <p:spPr>
          <a:xfrm rot="0" flipH="0" flipV="0">
            <a:off x="1855018" y="201672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88" name="Freeform 3088"/>
          <p:cNvSpPr/>
          <p:nvPr/>
        </p:nvSpPr>
        <p:spPr>
          <a:xfrm rot="0" flipH="0" flipV="0">
            <a:off x="1896956" y="201575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89" name="Freeform 3089"/>
          <p:cNvSpPr/>
          <p:nvPr/>
        </p:nvSpPr>
        <p:spPr>
          <a:xfrm rot="0" flipH="0" flipV="0">
            <a:off x="1968667" y="1983475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90" name="Freeform 3090"/>
          <p:cNvSpPr/>
          <p:nvPr/>
        </p:nvSpPr>
        <p:spPr>
          <a:xfrm rot="0" flipH="0" flipV="0">
            <a:off x="2047762" y="1975716"/>
            <a:ext cx="35052" cy="138545"/>
          </a:xfrm>
          <a:custGeom>
            <a:pathLst>
              <a:path w="3213100" h="12700000">
                <a:moveTo>
                  <a:pt x="2438400" y="0"/>
                </a:moveTo>
                <a:cubicBezTo>
                  <a:pt x="2032000" y="381000"/>
                  <a:pt x="1181100" y="1155700"/>
                  <a:pt x="596900" y="2717800"/>
                </a:cubicBezTo>
                <a:cubicBezTo>
                  <a:pt x="88900" y="4076700"/>
                  <a:pt x="0" y="5422900"/>
                  <a:pt x="0" y="6350000"/>
                </a:cubicBezTo>
                <a:cubicBezTo>
                  <a:pt x="0" y="10452100"/>
                  <a:pt x="1828800" y="12141200"/>
                  <a:pt x="2438400" y="12700000"/>
                </a:cubicBezTo>
                <a:lnTo>
                  <a:pt x="3213100" y="12700000"/>
                </a:lnTo>
                <a:cubicBezTo>
                  <a:pt x="2607071" y="12090400"/>
                  <a:pt x="1003300" y="10452100"/>
                  <a:pt x="1003300" y="6350000"/>
                </a:cubicBezTo>
                <a:cubicBezTo>
                  <a:pt x="1003300" y="5638800"/>
                  <a:pt x="1003300" y="4152900"/>
                  <a:pt x="1530151" y="2654300"/>
                </a:cubicBezTo>
                <a:cubicBezTo>
                  <a:pt x="2056804" y="1181100"/>
                  <a:pt x="2789039" y="419100"/>
                  <a:pt x="3213100" y="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91" name="Freeform 3091"/>
          <p:cNvSpPr/>
          <p:nvPr/>
        </p:nvSpPr>
        <p:spPr>
          <a:xfrm rot="0" flipH="0" flipV="0">
            <a:off x="2100949" y="198541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92" name="Freeform 3092"/>
          <p:cNvSpPr/>
          <p:nvPr/>
        </p:nvSpPr>
        <p:spPr>
          <a:xfrm rot="0" flipH="0" flipV="0">
            <a:off x="2135018" y="2016587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93" name="Freeform 3093"/>
          <p:cNvSpPr/>
          <p:nvPr/>
        </p:nvSpPr>
        <p:spPr>
          <a:xfrm rot="0" flipH="0" flipV="0">
            <a:off x="2245217" y="2016587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94" name="Freeform 3094"/>
          <p:cNvSpPr/>
          <p:nvPr/>
        </p:nvSpPr>
        <p:spPr>
          <a:xfrm rot="0" flipH="0" flipV="0">
            <a:off x="2313478" y="201575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95" name="Freeform 3095"/>
          <p:cNvSpPr/>
          <p:nvPr/>
        </p:nvSpPr>
        <p:spPr>
          <a:xfrm rot="0" flipH="0" flipV="0">
            <a:off x="2386076" y="201672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96" name="Freeform 3096"/>
          <p:cNvSpPr/>
          <p:nvPr/>
        </p:nvSpPr>
        <p:spPr>
          <a:xfrm rot="0" flipH="0" flipV="0">
            <a:off x="2424688" y="200051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97" name="Freeform 3097"/>
          <p:cNvSpPr/>
          <p:nvPr/>
        </p:nvSpPr>
        <p:spPr>
          <a:xfrm rot="0" flipH="0" flipV="0">
            <a:off x="2478181" y="201575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98" name="Freeform 3098"/>
          <p:cNvSpPr/>
          <p:nvPr/>
        </p:nvSpPr>
        <p:spPr>
          <a:xfrm rot="0" flipH="0" flipV="0">
            <a:off x="2549891" y="201658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99" name="Freeform 3099"/>
          <p:cNvSpPr/>
          <p:nvPr/>
        </p:nvSpPr>
        <p:spPr>
          <a:xfrm rot="0" flipH="0" flipV="0">
            <a:off x="2612888" y="200051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00" name="Freeform 3100"/>
          <p:cNvSpPr/>
          <p:nvPr/>
        </p:nvSpPr>
        <p:spPr>
          <a:xfrm rot="0" flipH="0" flipV="0">
            <a:off x="640836" y="2154023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01" name="Freeform 3101"/>
          <p:cNvSpPr/>
          <p:nvPr/>
        </p:nvSpPr>
        <p:spPr>
          <a:xfrm rot="0" flipH="0" flipV="0">
            <a:off x="683591" y="2187828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02" name="Freeform 3102"/>
          <p:cNvSpPr/>
          <p:nvPr/>
        </p:nvSpPr>
        <p:spPr>
          <a:xfrm rot="0" flipH="0" flipV="0">
            <a:off x="756188" y="2188798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03" name="Freeform 3103"/>
          <p:cNvSpPr/>
          <p:nvPr/>
        </p:nvSpPr>
        <p:spPr>
          <a:xfrm rot="0" flipH="0" flipV="0">
            <a:off x="842184" y="2188659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04" name="Freeform 3104"/>
          <p:cNvSpPr/>
          <p:nvPr/>
        </p:nvSpPr>
        <p:spPr>
          <a:xfrm rot="0" flipH="0" flipV="0">
            <a:off x="918938" y="2188798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05" name="Freeform 3105"/>
          <p:cNvSpPr/>
          <p:nvPr/>
        </p:nvSpPr>
        <p:spPr>
          <a:xfrm rot="0" flipH="0" flipV="0">
            <a:off x="961014" y="2187828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06" name="Freeform 3106"/>
          <p:cNvSpPr/>
          <p:nvPr/>
        </p:nvSpPr>
        <p:spPr>
          <a:xfrm rot="0" flipH="0" flipV="0">
            <a:off x="1023442" y="2190183"/>
            <a:ext cx="59851" cy="61514"/>
          </a:xfrm>
          <a:custGeom>
            <a:pathLst>
              <a:path w="5486400" h="5638800">
                <a:moveTo>
                  <a:pt x="5486400" y="0"/>
                </a:moveTo>
                <a:lnTo>
                  <a:pt x="4533900" y="0"/>
                </a:lnTo>
                <a:lnTo>
                  <a:pt x="3530600" y="2641600"/>
                </a:lnTo>
                <a:cubicBezTo>
                  <a:pt x="3263900" y="3340100"/>
                  <a:pt x="2870200" y="4368800"/>
                  <a:pt x="2768600" y="4965700"/>
                </a:cubicBezTo>
                <a:lnTo>
                  <a:pt x="2755900" y="4965700"/>
                </a:lnTo>
                <a:cubicBezTo>
                  <a:pt x="2679700" y="4508500"/>
                  <a:pt x="2349500" y="3632200"/>
                  <a:pt x="2222500" y="3289300"/>
                </a:cubicBezTo>
                <a:lnTo>
                  <a:pt x="990600" y="0"/>
                </a:lnTo>
                <a:lnTo>
                  <a:pt x="0" y="0"/>
                </a:lnTo>
                <a:lnTo>
                  <a:pt x="2184400" y="5638800"/>
                </a:lnTo>
                <a:lnTo>
                  <a:pt x="330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07" name="Freeform 3107"/>
          <p:cNvSpPr/>
          <p:nvPr/>
        </p:nvSpPr>
        <p:spPr>
          <a:xfrm rot="0" flipH="0" flipV="0">
            <a:off x="1095638" y="2157487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08" name="Freeform 3108"/>
          <p:cNvSpPr/>
          <p:nvPr/>
        </p:nvSpPr>
        <p:spPr>
          <a:xfrm rot="0" flipH="0" flipV="0">
            <a:off x="1121116" y="2172588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09" name="Freeform 3109"/>
          <p:cNvSpPr/>
          <p:nvPr/>
        </p:nvSpPr>
        <p:spPr>
          <a:xfrm rot="0" flipH="0" flipV="0">
            <a:off x="1166711" y="2190183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10" name="Freeform 3110"/>
          <p:cNvSpPr/>
          <p:nvPr/>
        </p:nvSpPr>
        <p:spPr>
          <a:xfrm rot="0" flipH="0" flipV="0">
            <a:off x="1236413" y="2147788"/>
            <a:ext cx="35052" cy="138545"/>
          </a:xfrm>
          <a:custGeom>
            <a:pathLst>
              <a:path w="3213100" h="12700000">
                <a:moveTo>
                  <a:pt x="774700" y="12700000"/>
                </a:moveTo>
                <a:cubicBezTo>
                  <a:pt x="1181100" y="12319000"/>
                  <a:pt x="2032000" y="11544300"/>
                  <a:pt x="2616200" y="9982200"/>
                </a:cubicBezTo>
                <a:cubicBezTo>
                  <a:pt x="3124200" y="8623300"/>
                  <a:pt x="3213100" y="7277100"/>
                  <a:pt x="3213100" y="6350000"/>
                </a:cubicBezTo>
                <a:cubicBezTo>
                  <a:pt x="3213100" y="2247900"/>
                  <a:pt x="1384300" y="558800"/>
                  <a:pt x="774700" y="0"/>
                </a:cubicBezTo>
                <a:lnTo>
                  <a:pt x="0" y="0"/>
                </a:lnTo>
                <a:cubicBezTo>
                  <a:pt x="602654" y="609600"/>
                  <a:pt x="2197100" y="2247900"/>
                  <a:pt x="2197100" y="6350000"/>
                </a:cubicBezTo>
                <a:cubicBezTo>
                  <a:pt x="2197100" y="7061200"/>
                  <a:pt x="2197100" y="8547100"/>
                  <a:pt x="1673423" y="10045700"/>
                </a:cubicBezTo>
                <a:cubicBezTo>
                  <a:pt x="1149548" y="11518900"/>
                  <a:pt x="421481" y="12280900"/>
                  <a:pt x="0" y="12700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11" name="Rectangle 3111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3112" name="Freeform 3112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13" name="Freeform 3113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14" name="Freeform 3114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15" name="Freeform 3115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16" name="Freeform 3116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17" name="Freeform 3117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18" name="Freeform 3118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19" name="Freeform 3119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20" name="Freeform 3120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21" name="Freeform 3121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22" name="Freeform 3122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23" name="Freeform 3123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24" name="Freeform 3124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25" name="Freeform 3125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26" name="Freeform 3126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27" name="Freeform 3127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28" name="Freeform 3128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29" name="Freeform 3129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30" name="Freeform 3130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31" name="Freeform 3131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32" name="Freeform 3132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33" name="Freeform 3133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34" name="Freeform 3134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35" name="Freeform 3135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36" name="Freeform 3136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37" name="Freeform 3137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38" name="Freeform 3138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39" name="Freeform 3139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40" name="Freeform 3140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41" name="Freeform 3141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42" name="Freeform 3142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43" name="Freeform 3143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44" name="Freeform 3144"/>
          <p:cNvSpPr/>
          <p:nvPr/>
        </p:nvSpPr>
        <p:spPr>
          <a:xfrm rot="0" flipH="0" flipV="0">
            <a:off x="3807983" y="3366645"/>
            <a:ext cx="27481" cy="51394"/>
          </a:xfrm>
          <a:custGeom>
            <a:pathLst>
              <a:path w="4597400" h="8597900">
                <a:moveTo>
                  <a:pt x="2908300" y="0"/>
                </a:moveTo>
                <a:lnTo>
                  <a:pt x="2628900" y="0"/>
                </a:lnTo>
                <a:cubicBezTo>
                  <a:pt x="1803400" y="762000"/>
                  <a:pt x="762000" y="812800"/>
                  <a:pt x="0" y="838200"/>
                </a:cubicBezTo>
                <a:lnTo>
                  <a:pt x="0" y="1625600"/>
                </a:lnTo>
                <a:cubicBezTo>
                  <a:pt x="495300" y="1625600"/>
                  <a:pt x="1130300" y="1625600"/>
                  <a:pt x="1765300" y="1346200"/>
                </a:cubicBezTo>
                <a:lnTo>
                  <a:pt x="1765300" y="7797800"/>
                </a:lnTo>
                <a:lnTo>
                  <a:pt x="76200" y="7797800"/>
                </a:lnTo>
                <a:lnTo>
                  <a:pt x="76200" y="8597900"/>
                </a:lnTo>
                <a:lnTo>
                  <a:pt x="4597400" y="8597900"/>
                </a:lnTo>
                <a:lnTo>
                  <a:pt x="4597400" y="7797800"/>
                </a:lnTo>
                <a:lnTo>
                  <a:pt x="2908300" y="7797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45" name="Freeform 3145"/>
          <p:cNvSpPr/>
          <p:nvPr/>
        </p:nvSpPr>
        <p:spPr>
          <a:xfrm rot="0" flipH="0" flipV="0">
            <a:off x="3844673" y="3366645"/>
            <a:ext cx="33478" cy="52989"/>
          </a:xfrm>
          <a:custGeom>
            <a:pathLst>
              <a:path w="5600700" h="8864600">
                <a:moveTo>
                  <a:pt x="5016500" y="254000"/>
                </a:moveTo>
                <a:cubicBezTo>
                  <a:pt x="4330700" y="0"/>
                  <a:pt x="3848100" y="0"/>
                  <a:pt x="3606800" y="0"/>
                </a:cubicBezTo>
                <a:cubicBezTo>
                  <a:pt x="1676400" y="0"/>
                  <a:pt x="0" y="1816100"/>
                  <a:pt x="0" y="4495800"/>
                </a:cubicBezTo>
                <a:cubicBezTo>
                  <a:pt x="0" y="7937500"/>
                  <a:pt x="1549400" y="8864600"/>
                  <a:pt x="2832100" y="8864600"/>
                </a:cubicBezTo>
                <a:cubicBezTo>
                  <a:pt x="3860800" y="8864600"/>
                  <a:pt x="4394200" y="8382000"/>
                  <a:pt x="4787900" y="7975600"/>
                </a:cubicBezTo>
                <a:cubicBezTo>
                  <a:pt x="5600700" y="7112000"/>
                  <a:pt x="5600700" y="6210300"/>
                  <a:pt x="5600700" y="5765800"/>
                </a:cubicBezTo>
                <a:cubicBezTo>
                  <a:pt x="5600700" y="4102100"/>
                  <a:pt x="4701579" y="2717800"/>
                  <a:pt x="3473251" y="2717800"/>
                </a:cubicBezTo>
                <a:cubicBezTo>
                  <a:pt x="2232223" y="2717800"/>
                  <a:pt x="1561107" y="3365500"/>
                  <a:pt x="1193800" y="3733800"/>
                </a:cubicBezTo>
                <a:cubicBezTo>
                  <a:pt x="1358900" y="2001441"/>
                  <a:pt x="2247900" y="800100"/>
                  <a:pt x="3619500" y="800100"/>
                </a:cubicBezTo>
                <a:cubicBezTo>
                  <a:pt x="3873500" y="800100"/>
                  <a:pt x="4381500" y="800100"/>
                  <a:pt x="5016500" y="1054100"/>
                </a:cubicBezTo>
                <a:close/>
                <a:moveTo>
                  <a:pt x="1206500" y="5803900"/>
                </a:moveTo>
                <a:cubicBezTo>
                  <a:pt x="1206500" y="5727700"/>
                  <a:pt x="1206500" y="5537200"/>
                  <a:pt x="1206500" y="5473700"/>
                </a:cubicBezTo>
                <a:cubicBezTo>
                  <a:pt x="1206500" y="4610100"/>
                  <a:pt x="1754782" y="3556000"/>
                  <a:pt x="2889448" y="3556000"/>
                </a:cubicBezTo>
                <a:cubicBezTo>
                  <a:pt x="4445000" y="3556000"/>
                  <a:pt x="4445000" y="5334000"/>
                  <a:pt x="4445000" y="5765800"/>
                </a:cubicBezTo>
                <a:cubicBezTo>
                  <a:pt x="4445000" y="6248400"/>
                  <a:pt x="4445000" y="6781800"/>
                  <a:pt x="4102100" y="7315200"/>
                </a:cubicBezTo>
                <a:cubicBezTo>
                  <a:pt x="3797300" y="7772400"/>
                  <a:pt x="3416300" y="8026400"/>
                  <a:pt x="2832100" y="8026400"/>
                </a:cubicBezTo>
                <a:cubicBezTo>
                  <a:pt x="1485900" y="8026400"/>
                  <a:pt x="1270000" y="6362700"/>
                  <a:pt x="1206500" y="580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46" name="Freeform 3146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47" name="Freeform 3147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48" name="Freeform 3148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49" name="Freeform 3149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150" name="Freeform 3150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51" name="Picture 101"/>
          <p:cNvPicPr>
            <a:picLocks noChangeAspect="0" noChangeArrowheads="1"/>
          </p:cNvPicPr>
          <p:nvPr/>
        </p:nvPicPr>
        <p:blipFill>
          <a:blip r:embed="rId31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3152" name="Freeform 3152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53" name="Picture 103"/>
          <p:cNvPicPr>
            <a:picLocks noChangeAspect="0" noChangeArrowheads="1"/>
          </p:cNvPicPr>
          <p:nvPr/>
        </p:nvPicPr>
        <p:blipFill>
          <a:blip r:embed="rId31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3154" name="Picture 3154"/>
          <p:cNvPicPr>
            <a:picLocks noChangeAspect="0" noChangeArrowheads="1"/>
          </p:cNvPicPr>
          <p:nvPr/>
        </p:nvPicPr>
        <p:blipFill>
          <a:blip r:embed="rId31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3999" y="922245"/>
            <a:ext cx="3599974" cy="2170319"/>
          </a:xfrm>
          <a:prstGeom prst="rect">
            <a:avLst/>
          </a:prstGeom>
          <a:noFill/>
          <a:extLst/>
        </p:spPr>
      </p:pic>
      <p:sp>
        <p:nvSpPr>
          <p:cNvPr id="3155" name="Freeform 3155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56" name="Freeform 3156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57" name="Freeform 3157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58" name="Freeform 3158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59" name="Rectangle 3159"/>
          <p:cNvSpPr/>
          <p:nvPr/>
        </p:nvSpPr>
        <p:spPr>
          <a:xfrm rot="0" flipH="0" flipV="0">
            <a:off x="359994" y="108622"/>
            <a:ext cx="954906" cy="194148"/>
          </a:xfrm>
          <a:prstGeom prst="rect">
            <a:avLst/>
          </a:prstGeom>
        </p:spPr>
      </p:sp>
      <p:sp>
        <p:nvSpPr>
          <p:cNvPr id="3160" name="Freeform 3160"/>
          <p:cNvSpPr/>
          <p:nvPr/>
        </p:nvSpPr>
        <p:spPr>
          <a:xfrm rot="0" flipH="0" flipV="0">
            <a:off x="376574" y="140980"/>
            <a:ext cx="86907" cy="126444"/>
          </a:xfrm>
          <a:custGeom>
            <a:pathLst>
              <a:path w="6057900" h="8813800">
                <a:moveTo>
                  <a:pt x="3098800" y="5143500"/>
                </a:moveTo>
                <a:cubicBezTo>
                  <a:pt x="4851400" y="5143500"/>
                  <a:pt x="6057900" y="3886200"/>
                  <a:pt x="6057900" y="2565400"/>
                </a:cubicBezTo>
                <a:cubicBezTo>
                  <a:pt x="6057900" y="1219200"/>
                  <a:pt x="4826000" y="0"/>
                  <a:pt x="30988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092200" y="8813800"/>
                </a:lnTo>
                <a:lnTo>
                  <a:pt x="1092200" y="5143500"/>
                </a:lnTo>
                <a:close/>
                <a:moveTo>
                  <a:pt x="2832100" y="711200"/>
                </a:moveTo>
                <a:cubicBezTo>
                  <a:pt x="4318000" y="711200"/>
                  <a:pt x="5054600" y="1600200"/>
                  <a:pt x="5054600" y="2552700"/>
                </a:cubicBezTo>
                <a:cubicBezTo>
                  <a:pt x="5054600" y="3556000"/>
                  <a:pt x="4279900" y="4406900"/>
                  <a:pt x="2832100" y="4406900"/>
                </a:cubicBezTo>
                <a:lnTo>
                  <a:pt x="1066800" y="4406900"/>
                </a:lnTo>
                <a:lnTo>
                  <a:pt x="10668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61" name="Freeform 3161"/>
          <p:cNvSpPr/>
          <p:nvPr/>
        </p:nvSpPr>
        <p:spPr>
          <a:xfrm rot="0" flipH="0" flipV="0">
            <a:off x="474541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62" name="Freeform 3162"/>
          <p:cNvSpPr/>
          <p:nvPr/>
        </p:nvSpPr>
        <p:spPr>
          <a:xfrm rot="0" flipH="0" flipV="0">
            <a:off x="561849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63" name="Freeform 3163"/>
          <p:cNvSpPr/>
          <p:nvPr/>
        </p:nvSpPr>
        <p:spPr>
          <a:xfrm rot="0" flipH="0" flipV="0">
            <a:off x="653366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64" name="Freeform 3164"/>
          <p:cNvSpPr/>
          <p:nvPr/>
        </p:nvSpPr>
        <p:spPr>
          <a:xfrm rot="0" flipH="0" flipV="0">
            <a:off x="743972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65" name="Freeform 3165"/>
          <p:cNvSpPr/>
          <p:nvPr/>
        </p:nvSpPr>
        <p:spPr>
          <a:xfrm rot="0" flipH="0" flipV="0">
            <a:off x="786842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66" name="Freeform 3166"/>
          <p:cNvSpPr/>
          <p:nvPr/>
        </p:nvSpPr>
        <p:spPr>
          <a:xfrm rot="0" flipH="0" flipV="0">
            <a:off x="869249" y="184707"/>
            <a:ext cx="81624" cy="120067"/>
          </a:xfrm>
          <a:custGeom>
            <a:pathLst>
              <a:path w="5689600" h="8369300">
                <a:moveTo>
                  <a:pt x="3987800" y="762000"/>
                </a:moveTo>
                <a:cubicBezTo>
                  <a:pt x="3987800" y="762000"/>
                  <a:pt x="4013200" y="787400"/>
                  <a:pt x="4025900" y="812800"/>
                </a:cubicBezTo>
                <a:cubicBezTo>
                  <a:pt x="4292600" y="787400"/>
                  <a:pt x="4572000" y="749300"/>
                  <a:pt x="5041900" y="749300"/>
                </a:cubicBezTo>
                <a:cubicBezTo>
                  <a:pt x="5080000" y="749300"/>
                  <a:pt x="5372100" y="749300"/>
                  <a:pt x="5689600" y="774700"/>
                </a:cubicBezTo>
                <a:lnTo>
                  <a:pt x="5549900" y="12700"/>
                </a:lnTo>
                <a:cubicBezTo>
                  <a:pt x="5308600" y="12700"/>
                  <a:pt x="4445000" y="12700"/>
                  <a:pt x="3606800" y="419100"/>
                </a:cubicBezTo>
                <a:cubicBezTo>
                  <a:pt x="3187700" y="63500"/>
                  <a:pt x="2679700" y="0"/>
                  <a:pt x="2425700" y="0"/>
                </a:cubicBezTo>
                <a:cubicBezTo>
                  <a:pt x="1320800" y="0"/>
                  <a:pt x="431800" y="927100"/>
                  <a:pt x="431800" y="2044700"/>
                </a:cubicBezTo>
                <a:cubicBezTo>
                  <a:pt x="431800" y="2501900"/>
                  <a:pt x="571500" y="2921000"/>
                  <a:pt x="850900" y="3302000"/>
                </a:cubicBezTo>
                <a:cubicBezTo>
                  <a:pt x="558800" y="3708400"/>
                  <a:pt x="482600" y="4089400"/>
                  <a:pt x="482600" y="4394200"/>
                </a:cubicBezTo>
                <a:cubicBezTo>
                  <a:pt x="482600" y="4864100"/>
                  <a:pt x="660400" y="5181600"/>
                  <a:pt x="800100" y="5346700"/>
                </a:cubicBezTo>
                <a:cubicBezTo>
                  <a:pt x="152400" y="5765800"/>
                  <a:pt x="0" y="6311900"/>
                  <a:pt x="0" y="6667500"/>
                </a:cubicBezTo>
                <a:cubicBezTo>
                  <a:pt x="0" y="7594600"/>
                  <a:pt x="1206500" y="8369300"/>
                  <a:pt x="2755900" y="8369300"/>
                </a:cubicBezTo>
                <a:cubicBezTo>
                  <a:pt x="4305300" y="8369300"/>
                  <a:pt x="5524500" y="7620000"/>
                  <a:pt x="5524500" y="6654800"/>
                </a:cubicBezTo>
                <a:cubicBezTo>
                  <a:pt x="5524500" y="4876800"/>
                  <a:pt x="3467100" y="4876800"/>
                  <a:pt x="2946400" y="4876800"/>
                </a:cubicBezTo>
                <a:lnTo>
                  <a:pt x="1866900" y="4876800"/>
                </a:lnTo>
                <a:cubicBezTo>
                  <a:pt x="1689100" y="4876800"/>
                  <a:pt x="1143000" y="4876800"/>
                  <a:pt x="1143000" y="4203700"/>
                </a:cubicBezTo>
                <a:cubicBezTo>
                  <a:pt x="1143000" y="3924300"/>
                  <a:pt x="1193800" y="3848100"/>
                  <a:pt x="1270000" y="3733800"/>
                </a:cubicBezTo>
                <a:cubicBezTo>
                  <a:pt x="1485900" y="3886200"/>
                  <a:pt x="1905000" y="4102100"/>
                  <a:pt x="2413000" y="4102100"/>
                </a:cubicBezTo>
                <a:cubicBezTo>
                  <a:pt x="3505200" y="4102100"/>
                  <a:pt x="4406900" y="3200400"/>
                  <a:pt x="4406900" y="2044700"/>
                </a:cubicBezTo>
                <a:cubicBezTo>
                  <a:pt x="4406900" y="1587500"/>
                  <a:pt x="4241800" y="1117600"/>
                  <a:pt x="3975100" y="774700"/>
                </a:cubicBezTo>
                <a:close/>
                <a:moveTo>
                  <a:pt x="2425700" y="3403600"/>
                </a:moveTo>
                <a:cubicBezTo>
                  <a:pt x="1866900" y="3403600"/>
                  <a:pt x="1308100" y="3022600"/>
                  <a:pt x="1308100" y="2057400"/>
                </a:cubicBezTo>
                <a:cubicBezTo>
                  <a:pt x="1308100" y="927100"/>
                  <a:pt x="2019300" y="698500"/>
                  <a:pt x="2413000" y="698500"/>
                </a:cubicBezTo>
                <a:cubicBezTo>
                  <a:pt x="2971800" y="698500"/>
                  <a:pt x="3530600" y="1079500"/>
                  <a:pt x="3530600" y="2044700"/>
                </a:cubicBezTo>
                <a:cubicBezTo>
                  <a:pt x="3530600" y="3175000"/>
                  <a:pt x="2819400" y="3403600"/>
                  <a:pt x="2425700" y="3403600"/>
                </a:cubicBezTo>
                <a:close/>
                <a:moveTo>
                  <a:pt x="2959100" y="5791200"/>
                </a:moveTo>
                <a:cubicBezTo>
                  <a:pt x="3238500" y="5791200"/>
                  <a:pt x="4635500" y="5791200"/>
                  <a:pt x="4635500" y="6667500"/>
                </a:cubicBezTo>
                <a:cubicBezTo>
                  <a:pt x="4635500" y="7251700"/>
                  <a:pt x="3759200" y="7670800"/>
                  <a:pt x="2768600" y="7670800"/>
                </a:cubicBezTo>
                <a:cubicBezTo>
                  <a:pt x="1778000" y="7670800"/>
                  <a:pt x="889000" y="7277100"/>
                  <a:pt x="889000" y="6654800"/>
                </a:cubicBezTo>
                <a:cubicBezTo>
                  <a:pt x="889000" y="6616700"/>
                  <a:pt x="889000" y="5791200"/>
                  <a:pt x="1854200" y="57912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67" name="Freeform 3167"/>
          <p:cNvSpPr/>
          <p:nvPr/>
        </p:nvSpPr>
        <p:spPr>
          <a:xfrm rot="0" flipH="0" flipV="0">
            <a:off x="1016209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68" name="Freeform 3168"/>
          <p:cNvSpPr/>
          <p:nvPr/>
        </p:nvSpPr>
        <p:spPr>
          <a:xfrm rot="0" flipH="0" flipV="0">
            <a:off x="1091565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69" name="Freeform 3169"/>
          <p:cNvSpPr/>
          <p:nvPr/>
        </p:nvSpPr>
        <p:spPr>
          <a:xfrm rot="0" flipH="0" flipV="0">
            <a:off x="1146005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70" name="Freeform 3170"/>
          <p:cNvSpPr/>
          <p:nvPr/>
        </p:nvSpPr>
        <p:spPr>
          <a:xfrm rot="0" flipH="0" flipV="0">
            <a:off x="1237595" y="184707"/>
            <a:ext cx="70692" cy="118063"/>
          </a:xfrm>
          <a:custGeom>
            <a:pathLst>
              <a:path w="4927600" h="8229600">
                <a:moveTo>
                  <a:pt x="965200" y="5194300"/>
                </a:moveTo>
                <a:cubicBezTo>
                  <a:pt x="1397000" y="5588000"/>
                  <a:pt x="1930400" y="5892800"/>
                  <a:pt x="2616200" y="5892800"/>
                </a:cubicBezTo>
                <a:cubicBezTo>
                  <a:pt x="3835400" y="5892800"/>
                  <a:pt x="4927600" y="4660900"/>
                  <a:pt x="4927600" y="2933700"/>
                </a:cubicBezTo>
                <a:cubicBezTo>
                  <a:pt x="4927600" y="1397000"/>
                  <a:pt x="4114800" y="0"/>
                  <a:pt x="2933700" y="0"/>
                </a:cubicBezTo>
                <a:cubicBezTo>
                  <a:pt x="2413000" y="0"/>
                  <a:pt x="1600200" y="165100"/>
                  <a:pt x="939800" y="723900"/>
                </a:cubicBezTo>
                <a:lnTo>
                  <a:pt x="939800" y="127000"/>
                </a:lnTo>
                <a:lnTo>
                  <a:pt x="0" y="127000"/>
                </a:lnTo>
                <a:lnTo>
                  <a:pt x="0" y="8229600"/>
                </a:lnTo>
                <a:lnTo>
                  <a:pt x="965200" y="8229600"/>
                </a:lnTo>
                <a:close/>
                <a:moveTo>
                  <a:pt x="965200" y="1498600"/>
                </a:moveTo>
                <a:cubicBezTo>
                  <a:pt x="1257300" y="1066800"/>
                  <a:pt x="1739900" y="787400"/>
                  <a:pt x="2260600" y="787400"/>
                </a:cubicBezTo>
                <a:cubicBezTo>
                  <a:pt x="3200400" y="787400"/>
                  <a:pt x="3962400" y="1739900"/>
                  <a:pt x="3962400" y="2946400"/>
                </a:cubicBezTo>
                <a:cubicBezTo>
                  <a:pt x="3962400" y="4216400"/>
                  <a:pt x="3086100" y="5130800"/>
                  <a:pt x="2146300" y="5130800"/>
                </a:cubicBezTo>
                <a:cubicBezTo>
                  <a:pt x="1790700" y="5130800"/>
                  <a:pt x="1549400" y="5003800"/>
                  <a:pt x="1320800" y="4826000"/>
                </a:cubicBezTo>
                <a:cubicBezTo>
                  <a:pt x="1003300" y="4546600"/>
                  <a:pt x="965200" y="4318000"/>
                  <a:pt x="965200" y="41148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71" name="Rectangle 3171"/>
          <p:cNvSpPr/>
          <p:nvPr/>
        </p:nvSpPr>
        <p:spPr>
          <a:xfrm rot="0" flipH="0" flipV="0">
            <a:off x="359994" y="513939"/>
            <a:ext cx="3710737" cy="319718"/>
          </a:xfrm>
          <a:prstGeom prst="rect">
            <a:avLst/>
          </a:prstGeom>
        </p:spPr>
      </p:sp>
      <p:sp>
        <p:nvSpPr>
          <p:cNvPr id="3172" name="Freeform 3172"/>
          <p:cNvSpPr/>
          <p:nvPr/>
        </p:nvSpPr>
        <p:spPr>
          <a:xfrm rot="0" flipH="0" flipV="0">
            <a:off x="369138" y="537021"/>
            <a:ext cx="72320" cy="99198"/>
          </a:xfrm>
          <a:custGeom>
            <a:pathLst>
              <a:path w="6629400" h="9093200">
                <a:moveTo>
                  <a:pt x="6553200" y="7505700"/>
                </a:moveTo>
                <a:cubicBezTo>
                  <a:pt x="5803900" y="8001000"/>
                  <a:pt x="5372100" y="8267700"/>
                  <a:pt x="4114800" y="8267700"/>
                </a:cubicBezTo>
                <a:cubicBezTo>
                  <a:pt x="2286000" y="8267700"/>
                  <a:pt x="1143000" y="6362700"/>
                  <a:pt x="1143000" y="4533900"/>
                </a:cubicBezTo>
                <a:cubicBezTo>
                  <a:pt x="1143000" y="2806700"/>
                  <a:pt x="2197100" y="812800"/>
                  <a:pt x="4140200" y="812800"/>
                </a:cubicBezTo>
                <a:cubicBezTo>
                  <a:pt x="5041900" y="812800"/>
                  <a:pt x="5613400" y="1028700"/>
                  <a:pt x="6311900" y="1473200"/>
                </a:cubicBezTo>
                <a:lnTo>
                  <a:pt x="6489700" y="431800"/>
                </a:lnTo>
                <a:cubicBezTo>
                  <a:pt x="5943600" y="165100"/>
                  <a:pt x="4965700" y="0"/>
                  <a:pt x="4152900" y="0"/>
                </a:cubicBezTo>
                <a:cubicBezTo>
                  <a:pt x="1803400" y="0"/>
                  <a:pt x="0" y="1981200"/>
                  <a:pt x="0" y="4648200"/>
                </a:cubicBezTo>
                <a:cubicBezTo>
                  <a:pt x="0" y="6654800"/>
                  <a:pt x="1511300" y="9093200"/>
                  <a:pt x="4152900" y="9093200"/>
                </a:cubicBezTo>
                <a:cubicBezTo>
                  <a:pt x="5321300" y="9093200"/>
                  <a:pt x="5803900" y="8890000"/>
                  <a:pt x="6629400" y="838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73" name="Freeform 3173"/>
          <p:cNvSpPr/>
          <p:nvPr/>
        </p:nvSpPr>
        <p:spPr>
          <a:xfrm rot="0" flipH="0" flipV="0">
            <a:off x="459732" y="538545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74" name="Freeform 3174"/>
          <p:cNvSpPr/>
          <p:nvPr/>
        </p:nvSpPr>
        <p:spPr>
          <a:xfrm rot="0" flipH="0" flipV="0">
            <a:off x="526193" y="57082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75" name="Freeform 3175"/>
          <p:cNvSpPr/>
          <p:nvPr/>
        </p:nvSpPr>
        <p:spPr>
          <a:xfrm rot="0" flipH="0" flipV="0">
            <a:off x="594163" y="57179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76" name="Freeform 3176"/>
          <p:cNvSpPr/>
          <p:nvPr/>
        </p:nvSpPr>
        <p:spPr>
          <a:xfrm rot="0" flipH="0" flipV="0">
            <a:off x="634022" y="571657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77" name="Freeform 3177"/>
          <p:cNvSpPr/>
          <p:nvPr/>
        </p:nvSpPr>
        <p:spPr>
          <a:xfrm rot="0" flipH="0" flipV="0">
            <a:off x="704265" y="57082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78" name="Freeform 3178"/>
          <p:cNvSpPr/>
          <p:nvPr/>
        </p:nvSpPr>
        <p:spPr>
          <a:xfrm rot="0" flipH="0" flipV="0">
            <a:off x="765973" y="538545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79" name="Freeform 3179"/>
          <p:cNvSpPr/>
          <p:nvPr/>
        </p:nvSpPr>
        <p:spPr>
          <a:xfrm rot="0" flipH="0" flipV="0">
            <a:off x="890068" y="571657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80" name="Freeform 3180"/>
          <p:cNvSpPr/>
          <p:nvPr/>
        </p:nvSpPr>
        <p:spPr>
          <a:xfrm rot="0" flipH="0" flipV="0">
            <a:off x="956390" y="57082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81" name="Freeform 3181"/>
          <p:cNvSpPr/>
          <p:nvPr/>
        </p:nvSpPr>
        <p:spPr>
          <a:xfrm rot="0" flipH="0" flipV="0">
            <a:off x="1024498" y="57179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82" name="Freeform 3182"/>
          <p:cNvSpPr/>
          <p:nvPr/>
        </p:nvSpPr>
        <p:spPr>
          <a:xfrm rot="0" flipH="0" flipV="0">
            <a:off x="1063111" y="55558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83" name="Freeform 3183"/>
          <p:cNvSpPr/>
          <p:nvPr/>
        </p:nvSpPr>
        <p:spPr>
          <a:xfrm rot="0" flipH="0" flipV="0">
            <a:off x="1120759" y="540485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84" name="Freeform 3184"/>
          <p:cNvSpPr/>
          <p:nvPr/>
        </p:nvSpPr>
        <p:spPr>
          <a:xfrm rot="0" flipH="0" flipV="0">
            <a:off x="1148593" y="570826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85" name="Freeform 3185"/>
          <p:cNvSpPr/>
          <p:nvPr/>
        </p:nvSpPr>
        <p:spPr>
          <a:xfrm rot="0" flipH="0" flipV="0">
            <a:off x="1216397" y="538545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86" name="Freeform 3186"/>
          <p:cNvSpPr/>
          <p:nvPr/>
        </p:nvSpPr>
        <p:spPr>
          <a:xfrm rot="0" flipH="0" flipV="0">
            <a:off x="1243122" y="57082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87" name="Freeform 3187"/>
          <p:cNvSpPr/>
          <p:nvPr/>
        </p:nvSpPr>
        <p:spPr>
          <a:xfrm rot="0" flipH="0" flipV="0">
            <a:off x="1303722" y="57082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88" name="Freeform 3188"/>
          <p:cNvSpPr/>
          <p:nvPr/>
        </p:nvSpPr>
        <p:spPr>
          <a:xfrm rot="0" flipH="0" flipV="0">
            <a:off x="1405178" y="57082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89" name="Freeform 3189"/>
          <p:cNvSpPr/>
          <p:nvPr/>
        </p:nvSpPr>
        <p:spPr>
          <a:xfrm rot="0" flipH="0" flipV="0">
            <a:off x="1473148" y="571796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90" name="Freeform 3190"/>
          <p:cNvSpPr/>
          <p:nvPr/>
        </p:nvSpPr>
        <p:spPr>
          <a:xfrm rot="0" flipH="0" flipV="0">
            <a:off x="1513978" y="57082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91" name="Freeform 3191"/>
          <p:cNvSpPr/>
          <p:nvPr/>
        </p:nvSpPr>
        <p:spPr>
          <a:xfrm rot="0" flipH="0" flipV="0">
            <a:off x="1621960" y="570826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92" name="Freeform 3192"/>
          <p:cNvSpPr/>
          <p:nvPr/>
        </p:nvSpPr>
        <p:spPr>
          <a:xfrm rot="0" flipH="0" flipV="0">
            <a:off x="1682698" y="57082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93" name="Freeform 3193"/>
          <p:cNvSpPr/>
          <p:nvPr/>
        </p:nvSpPr>
        <p:spPr>
          <a:xfrm rot="0" flipH="0" flipV="0">
            <a:off x="1759037" y="57165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94" name="Freeform 3194"/>
          <p:cNvSpPr/>
          <p:nvPr/>
        </p:nvSpPr>
        <p:spPr>
          <a:xfrm rot="0" flipH="0" flipV="0">
            <a:off x="1822033" y="55558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95" name="Freeform 3195"/>
          <p:cNvSpPr/>
          <p:nvPr/>
        </p:nvSpPr>
        <p:spPr>
          <a:xfrm rot="0" flipH="0" flipV="0">
            <a:off x="1875525" y="57082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96" name="Freeform 3196"/>
          <p:cNvSpPr/>
          <p:nvPr/>
        </p:nvSpPr>
        <p:spPr>
          <a:xfrm rot="0" flipH="0" flipV="0">
            <a:off x="1946266" y="540485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97" name="Freeform 3197"/>
          <p:cNvSpPr/>
          <p:nvPr/>
        </p:nvSpPr>
        <p:spPr>
          <a:xfrm rot="0" flipH="0" flipV="0">
            <a:off x="1980334" y="57165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98" name="Freeform 3198"/>
          <p:cNvSpPr/>
          <p:nvPr/>
        </p:nvSpPr>
        <p:spPr>
          <a:xfrm rot="0" flipH="0" flipV="0">
            <a:off x="2045548" y="57082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99" name="Freeform 3199"/>
          <p:cNvSpPr/>
          <p:nvPr/>
        </p:nvSpPr>
        <p:spPr>
          <a:xfrm rot="0" flipH="0" flipV="0">
            <a:off x="2107256" y="538545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00" name="Freeform 3200"/>
          <p:cNvSpPr/>
          <p:nvPr/>
        </p:nvSpPr>
        <p:spPr>
          <a:xfrm rot="0" flipH="0" flipV="0">
            <a:off x="2231351" y="538545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01" name="Freeform 3201"/>
          <p:cNvSpPr/>
          <p:nvPr/>
        </p:nvSpPr>
        <p:spPr>
          <a:xfrm rot="0" flipH="0" flipV="0">
            <a:off x="2289637" y="573181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02" name="Freeform 3202"/>
          <p:cNvSpPr/>
          <p:nvPr/>
        </p:nvSpPr>
        <p:spPr>
          <a:xfrm rot="0" flipH="0" flipV="0">
            <a:off x="2403812" y="57082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03" name="Freeform 3203"/>
          <p:cNvSpPr/>
          <p:nvPr/>
        </p:nvSpPr>
        <p:spPr>
          <a:xfrm rot="0" flipH="0" flipV="0">
            <a:off x="2475523" y="57165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04" name="Freeform 3204"/>
          <p:cNvSpPr/>
          <p:nvPr/>
        </p:nvSpPr>
        <p:spPr>
          <a:xfrm rot="0" flipH="0" flipV="0">
            <a:off x="2588257" y="57082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05" name="Freeform 3205"/>
          <p:cNvSpPr/>
          <p:nvPr/>
        </p:nvSpPr>
        <p:spPr>
          <a:xfrm rot="0" flipH="0" flipV="0">
            <a:off x="2648746" y="573181"/>
            <a:ext cx="63730" cy="61514"/>
          </a:xfrm>
          <a:custGeom>
            <a:pathLst>
              <a:path w="5842000" h="5638800">
                <a:moveTo>
                  <a:pt x="3302000" y="2730500"/>
                </a:moveTo>
                <a:lnTo>
                  <a:pt x="5626100" y="0"/>
                </a:lnTo>
                <a:lnTo>
                  <a:pt x="4584700" y="0"/>
                </a:lnTo>
                <a:lnTo>
                  <a:pt x="2882900" y="2095500"/>
                </a:lnTo>
                <a:lnTo>
                  <a:pt x="1130300" y="0"/>
                </a:lnTo>
                <a:lnTo>
                  <a:pt x="76200" y="0"/>
                </a:lnTo>
                <a:lnTo>
                  <a:pt x="2463800" y="2730500"/>
                </a:lnTo>
                <a:lnTo>
                  <a:pt x="0" y="5638800"/>
                </a:lnTo>
                <a:lnTo>
                  <a:pt x="1041400" y="5638800"/>
                </a:lnTo>
                <a:lnTo>
                  <a:pt x="2882900" y="3251200"/>
                </a:lnTo>
                <a:lnTo>
                  <a:pt x="4787900" y="5638800"/>
                </a:lnTo>
                <a:lnTo>
                  <a:pt x="584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06" name="Freeform 3206"/>
          <p:cNvSpPr/>
          <p:nvPr/>
        </p:nvSpPr>
        <p:spPr>
          <a:xfrm rot="0" flipH="0" flipV="0">
            <a:off x="2722881" y="540485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07" name="Freeform 3207"/>
          <p:cNvSpPr/>
          <p:nvPr/>
        </p:nvSpPr>
        <p:spPr>
          <a:xfrm rot="0" flipH="0" flipV="0">
            <a:off x="2751823" y="57082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08" name="Freeform 3208"/>
          <p:cNvSpPr/>
          <p:nvPr/>
        </p:nvSpPr>
        <p:spPr>
          <a:xfrm rot="0" flipH="0" flipV="0">
            <a:off x="2823534" y="538545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09" name="Freeform 3209"/>
          <p:cNvSpPr/>
          <p:nvPr/>
        </p:nvSpPr>
        <p:spPr>
          <a:xfrm rot="0" flipH="0" flipV="0">
            <a:off x="2902768" y="571657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10" name="Freeform 3210"/>
          <p:cNvSpPr/>
          <p:nvPr/>
        </p:nvSpPr>
        <p:spPr>
          <a:xfrm rot="0" flipH="0" flipV="0">
            <a:off x="3007702" y="57082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11" name="Freeform 3211"/>
          <p:cNvSpPr/>
          <p:nvPr/>
        </p:nvSpPr>
        <p:spPr>
          <a:xfrm rot="0" flipH="0" flipV="0">
            <a:off x="3072070" y="571657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12" name="Freeform 3212"/>
          <p:cNvSpPr/>
          <p:nvPr/>
        </p:nvSpPr>
        <p:spPr>
          <a:xfrm rot="0" flipH="0" flipV="0">
            <a:off x="3148686" y="57165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13" name="Freeform 3213"/>
          <p:cNvSpPr/>
          <p:nvPr/>
        </p:nvSpPr>
        <p:spPr>
          <a:xfrm rot="0" flipH="0" flipV="0">
            <a:off x="3213899" y="57082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14" name="Freeform 3214"/>
          <p:cNvSpPr/>
          <p:nvPr/>
        </p:nvSpPr>
        <p:spPr>
          <a:xfrm rot="0" flipH="0" flipV="0">
            <a:off x="3273252" y="55558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15" name="Freeform 3215"/>
          <p:cNvSpPr/>
          <p:nvPr/>
        </p:nvSpPr>
        <p:spPr>
          <a:xfrm rot="0" flipH="0" flipV="0">
            <a:off x="3330900" y="540485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16" name="Freeform 3216"/>
          <p:cNvSpPr/>
          <p:nvPr/>
        </p:nvSpPr>
        <p:spPr>
          <a:xfrm rot="0" flipH="0" flipV="0">
            <a:off x="3358734" y="570826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17" name="Freeform 3217"/>
          <p:cNvSpPr/>
          <p:nvPr/>
        </p:nvSpPr>
        <p:spPr>
          <a:xfrm rot="0" flipH="0" flipV="0">
            <a:off x="3465192" y="537021"/>
            <a:ext cx="59574" cy="97674"/>
          </a:xfrm>
          <a:custGeom>
            <a:pathLst>
              <a:path w="5461000" h="8953500">
                <a:moveTo>
                  <a:pt x="5461000" y="127000"/>
                </a:moveTo>
                <a:lnTo>
                  <a:pt x="4406900" y="127000"/>
                </a:lnTo>
                <a:lnTo>
                  <a:pt x="4406900" y="1181100"/>
                </a:lnTo>
                <a:lnTo>
                  <a:pt x="5461000" y="1181100"/>
                </a:lnTo>
                <a:close/>
                <a:moveTo>
                  <a:pt x="5410200" y="3314700"/>
                </a:moveTo>
                <a:lnTo>
                  <a:pt x="4457700" y="3314700"/>
                </a:lnTo>
                <a:lnTo>
                  <a:pt x="4457700" y="8953500"/>
                </a:lnTo>
                <a:lnTo>
                  <a:pt x="5410200" y="8953500"/>
                </a:lnTo>
                <a:close/>
                <a:moveTo>
                  <a:pt x="1892300" y="4051300"/>
                </a:moveTo>
                <a:lnTo>
                  <a:pt x="3390900" y="4051300"/>
                </a:lnTo>
                <a:lnTo>
                  <a:pt x="3390900" y="3314700"/>
                </a:lnTo>
                <a:lnTo>
                  <a:pt x="1854200" y="3314700"/>
                </a:lnTo>
                <a:lnTo>
                  <a:pt x="1854200" y="1778000"/>
                </a:lnTo>
                <a:cubicBezTo>
                  <a:pt x="1854200" y="965200"/>
                  <a:pt x="2311400" y="774700"/>
                  <a:pt x="2628900" y="774700"/>
                </a:cubicBezTo>
                <a:cubicBezTo>
                  <a:pt x="2895600" y="774700"/>
                  <a:pt x="3175000" y="863600"/>
                  <a:pt x="3390900" y="1003300"/>
                </a:cubicBezTo>
                <a:lnTo>
                  <a:pt x="3390900" y="139700"/>
                </a:lnTo>
                <a:cubicBezTo>
                  <a:pt x="3314700" y="114300"/>
                  <a:pt x="2997200" y="0"/>
                  <a:pt x="2628900" y="0"/>
                </a:cubicBezTo>
                <a:cubicBezTo>
                  <a:pt x="1689100" y="0"/>
                  <a:pt x="939800" y="889000"/>
                  <a:pt x="939800" y="21590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18" name="Freeform 3218"/>
          <p:cNvSpPr/>
          <p:nvPr/>
        </p:nvSpPr>
        <p:spPr>
          <a:xfrm rot="0" flipH="0" flipV="0">
            <a:off x="3540575" y="57082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19" name="Freeform 3219"/>
          <p:cNvSpPr/>
          <p:nvPr/>
        </p:nvSpPr>
        <p:spPr>
          <a:xfrm rot="0" flipH="0" flipV="0">
            <a:off x="3608517" y="538545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20" name="Freeform 3220"/>
          <p:cNvSpPr/>
          <p:nvPr/>
        </p:nvSpPr>
        <p:spPr>
          <a:xfrm rot="0" flipH="0" flipV="0">
            <a:off x="3635381" y="538545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21" name="Freeform 3221"/>
          <p:cNvSpPr/>
          <p:nvPr/>
        </p:nvSpPr>
        <p:spPr>
          <a:xfrm rot="0" flipH="0" flipV="0">
            <a:off x="3754350" y="57082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22" name="Freeform 3222"/>
          <p:cNvSpPr/>
          <p:nvPr/>
        </p:nvSpPr>
        <p:spPr>
          <a:xfrm rot="0" flipH="0" flipV="0">
            <a:off x="3826061" y="57165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23" name="Freeform 3223"/>
          <p:cNvSpPr/>
          <p:nvPr/>
        </p:nvSpPr>
        <p:spPr>
          <a:xfrm rot="0" flipH="0" flipV="0">
            <a:off x="3891413" y="538545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24" name="Freeform 3224"/>
          <p:cNvSpPr/>
          <p:nvPr/>
        </p:nvSpPr>
        <p:spPr>
          <a:xfrm rot="0" flipH="0" flipV="0">
            <a:off x="4010243" y="57082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25" name="Freeform 3225"/>
          <p:cNvSpPr/>
          <p:nvPr/>
        </p:nvSpPr>
        <p:spPr>
          <a:xfrm rot="0" flipH="0" flipV="0">
            <a:off x="363873" y="742911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26" name="Freeform 3226"/>
          <p:cNvSpPr/>
          <p:nvPr/>
        </p:nvSpPr>
        <p:spPr>
          <a:xfrm rot="0" flipH="0" flipV="0">
            <a:off x="417947" y="74291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27" name="Freeform 3227"/>
          <p:cNvSpPr/>
          <p:nvPr/>
        </p:nvSpPr>
        <p:spPr>
          <a:xfrm rot="0" flipH="0" flipV="0">
            <a:off x="486028" y="743881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28" name="Freeform 3228"/>
          <p:cNvSpPr/>
          <p:nvPr/>
        </p:nvSpPr>
        <p:spPr>
          <a:xfrm rot="0" flipH="0" flipV="0">
            <a:off x="532261" y="71256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29" name="Freeform 3229"/>
          <p:cNvSpPr/>
          <p:nvPr/>
        </p:nvSpPr>
        <p:spPr>
          <a:xfrm rot="0" flipH="0" flipV="0">
            <a:off x="559956" y="74291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30" name="Freeform 3230"/>
          <p:cNvSpPr/>
          <p:nvPr/>
        </p:nvSpPr>
        <p:spPr>
          <a:xfrm rot="0" flipH="0" flipV="0">
            <a:off x="620555" y="742911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31" name="Freeform 3231"/>
          <p:cNvSpPr/>
          <p:nvPr/>
        </p:nvSpPr>
        <p:spPr>
          <a:xfrm rot="0" flipH="0" flipV="0">
            <a:off x="720072" y="742911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32" name="Freeform 3232"/>
          <p:cNvSpPr/>
          <p:nvPr/>
        </p:nvSpPr>
        <p:spPr>
          <a:xfrm rot="0" flipH="0" flipV="0">
            <a:off x="788929" y="709106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33" name="Freeform 3233"/>
          <p:cNvSpPr/>
          <p:nvPr/>
        </p:nvSpPr>
        <p:spPr>
          <a:xfrm rot="0" flipH="0" flipV="0">
            <a:off x="878789" y="742911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34" name="Freeform 3234"/>
          <p:cNvSpPr/>
          <p:nvPr/>
        </p:nvSpPr>
        <p:spPr>
          <a:xfrm rot="0" flipH="0" flipV="0">
            <a:off x="937311" y="745266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35" name="Freeform 3235"/>
          <p:cNvSpPr/>
          <p:nvPr/>
        </p:nvSpPr>
        <p:spPr>
          <a:xfrm rot="0" flipH="0" flipV="0">
            <a:off x="1010476" y="710630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36" name="Freeform 3236"/>
          <p:cNvSpPr/>
          <p:nvPr/>
        </p:nvSpPr>
        <p:spPr>
          <a:xfrm rot="0" flipH="0" flipV="0">
            <a:off x="1042605" y="71256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37" name="Freeform 3237"/>
          <p:cNvSpPr/>
          <p:nvPr/>
        </p:nvSpPr>
        <p:spPr>
          <a:xfrm rot="0" flipH="0" flipV="0">
            <a:off x="1076673" y="743742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38" name="Freeform 3238"/>
          <p:cNvSpPr/>
          <p:nvPr/>
        </p:nvSpPr>
        <p:spPr>
          <a:xfrm rot="0" flipH="0" flipV="0">
            <a:off x="1142025" y="710630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39" name="Freeform 3239"/>
          <p:cNvSpPr/>
          <p:nvPr/>
        </p:nvSpPr>
        <p:spPr>
          <a:xfrm rot="0" flipH="0" flipV="0">
            <a:off x="1219984" y="743881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40" name="Freeform 3240"/>
          <p:cNvSpPr/>
          <p:nvPr/>
        </p:nvSpPr>
        <p:spPr>
          <a:xfrm rot="0" flipH="0" flipV="0">
            <a:off x="1266217" y="71256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41" name="Freeform 3241"/>
          <p:cNvSpPr/>
          <p:nvPr/>
        </p:nvSpPr>
        <p:spPr>
          <a:xfrm rot="0" flipH="0" flipV="0">
            <a:off x="1294051" y="742911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42" name="Freeform 3242"/>
          <p:cNvSpPr/>
          <p:nvPr/>
        </p:nvSpPr>
        <p:spPr>
          <a:xfrm rot="0" flipH="0" flipV="0">
            <a:off x="1356728" y="742911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43" name="Freeform 3243"/>
          <p:cNvSpPr/>
          <p:nvPr/>
        </p:nvSpPr>
        <p:spPr>
          <a:xfrm rot="0" flipH="0" flipV="0">
            <a:off x="1428439" y="710630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44" name="Freeform 3244"/>
          <p:cNvSpPr/>
          <p:nvPr/>
        </p:nvSpPr>
        <p:spPr>
          <a:xfrm rot="0" flipH="0" flipV="0">
            <a:off x="1501300" y="74291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45" name="Freeform 3245"/>
          <p:cNvSpPr/>
          <p:nvPr/>
        </p:nvSpPr>
        <p:spPr>
          <a:xfrm rot="0" flipH="0" flipV="0">
            <a:off x="1569243" y="710630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46" name="Freeform 3246"/>
          <p:cNvSpPr/>
          <p:nvPr/>
        </p:nvSpPr>
        <p:spPr>
          <a:xfrm rot="0" flipH="0" flipV="0">
            <a:off x="1595968" y="74291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47" name="Freeform 3247"/>
          <p:cNvSpPr/>
          <p:nvPr/>
        </p:nvSpPr>
        <p:spPr>
          <a:xfrm rot="0" flipH="0" flipV="0">
            <a:off x="1657676" y="742911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48" name="Freeform 3248"/>
          <p:cNvSpPr/>
          <p:nvPr/>
        </p:nvSpPr>
        <p:spPr>
          <a:xfrm rot="0" flipH="0" flipV="0">
            <a:off x="1716890" y="727671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49" name="Freeform 3249"/>
          <p:cNvSpPr/>
          <p:nvPr/>
        </p:nvSpPr>
        <p:spPr>
          <a:xfrm rot="0" flipH="0" flipV="0">
            <a:off x="1775647" y="743881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50" name="Freeform 3250"/>
          <p:cNvSpPr/>
          <p:nvPr/>
        </p:nvSpPr>
        <p:spPr>
          <a:xfrm rot="0" flipH="0" flipV="0">
            <a:off x="1815783" y="742911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51" name="Freeform 3251"/>
          <p:cNvSpPr/>
          <p:nvPr/>
        </p:nvSpPr>
        <p:spPr>
          <a:xfrm rot="0" flipH="0" flipV="0">
            <a:off x="1889767" y="710630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52" name="Freeform 3252"/>
          <p:cNvSpPr/>
          <p:nvPr/>
        </p:nvSpPr>
        <p:spPr>
          <a:xfrm rot="0" flipH="0" flipV="0">
            <a:off x="1961214" y="74291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53" name="Freeform 3253"/>
          <p:cNvSpPr/>
          <p:nvPr/>
        </p:nvSpPr>
        <p:spPr>
          <a:xfrm rot="0" flipH="0" flipV="0">
            <a:off x="2021814" y="742911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54" name="Freeform 3254"/>
          <p:cNvSpPr/>
          <p:nvPr/>
        </p:nvSpPr>
        <p:spPr>
          <a:xfrm rot="0" flipH="0" flipV="0">
            <a:off x="2084478" y="795281"/>
            <a:ext cx="11499" cy="11499"/>
          </a:xfrm>
          <a:custGeom>
            <a:pathLst>
              <a:path w="1054100" h="1054100">
                <a:moveTo>
                  <a:pt x="1054100" y="0"/>
                </a:moveTo>
                <a:lnTo>
                  <a:pt x="0" y="0"/>
                </a:lnTo>
                <a:lnTo>
                  <a:pt x="0" y="1054100"/>
                </a:lnTo>
                <a:lnTo>
                  <a:pt x="1054100" y="1054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55" name="Rectangle 3255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3256" name="Freeform 3256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57" name="Freeform 3257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58" name="Freeform 3258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59" name="Freeform 3259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60" name="Freeform 3260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61" name="Freeform 3261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62" name="Freeform 3262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63" name="Freeform 3263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64" name="Freeform 3264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65" name="Freeform 3265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66" name="Freeform 3266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67" name="Freeform 3267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68" name="Freeform 3268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69" name="Freeform 3269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70" name="Freeform 3270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71" name="Freeform 3271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72" name="Freeform 3272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73" name="Freeform 3273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74" name="Freeform 3274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75" name="Freeform 3275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76" name="Freeform 3276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77" name="Freeform 3277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78" name="Freeform 3278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79" name="Freeform 3279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0" name="Freeform 3280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1" name="Freeform 3281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2" name="Freeform 3282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3" name="Freeform 3283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4" name="Freeform 3284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5" name="Freeform 3285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6" name="Freeform 3286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7" name="Freeform 3287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8" name="Freeform 3288"/>
          <p:cNvSpPr/>
          <p:nvPr/>
        </p:nvSpPr>
        <p:spPr>
          <a:xfrm rot="0" flipH="0" flipV="0">
            <a:off x="3807983" y="3366645"/>
            <a:ext cx="27481" cy="51394"/>
          </a:xfrm>
          <a:custGeom>
            <a:pathLst>
              <a:path w="4597400" h="8597900">
                <a:moveTo>
                  <a:pt x="2908300" y="0"/>
                </a:moveTo>
                <a:lnTo>
                  <a:pt x="2628900" y="0"/>
                </a:lnTo>
                <a:cubicBezTo>
                  <a:pt x="1803400" y="762000"/>
                  <a:pt x="762000" y="812800"/>
                  <a:pt x="0" y="838200"/>
                </a:cubicBezTo>
                <a:lnTo>
                  <a:pt x="0" y="1625600"/>
                </a:lnTo>
                <a:cubicBezTo>
                  <a:pt x="495300" y="1625600"/>
                  <a:pt x="1130300" y="1625600"/>
                  <a:pt x="1765300" y="1346200"/>
                </a:cubicBezTo>
                <a:lnTo>
                  <a:pt x="1765300" y="7797800"/>
                </a:lnTo>
                <a:lnTo>
                  <a:pt x="76200" y="7797800"/>
                </a:lnTo>
                <a:lnTo>
                  <a:pt x="76200" y="8597900"/>
                </a:lnTo>
                <a:lnTo>
                  <a:pt x="4597400" y="8597900"/>
                </a:lnTo>
                <a:lnTo>
                  <a:pt x="4597400" y="7797800"/>
                </a:lnTo>
                <a:lnTo>
                  <a:pt x="2908300" y="7797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9" name="Freeform 3289"/>
          <p:cNvSpPr/>
          <p:nvPr/>
        </p:nvSpPr>
        <p:spPr>
          <a:xfrm rot="0" flipH="0" flipV="0">
            <a:off x="3844673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90" name="Freeform 3290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91" name="Freeform 3291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92" name="Freeform 3292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93" name="Freeform 3293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294" name="Freeform 3294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295" name="Picture 101"/>
          <p:cNvPicPr>
            <a:picLocks noChangeAspect="0" noChangeArrowheads="1"/>
          </p:cNvPicPr>
          <p:nvPr/>
        </p:nvPicPr>
        <p:blipFill>
          <a:blip r:embed="rId32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3296" name="Freeform 3296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297" name="Picture 103"/>
          <p:cNvPicPr>
            <a:picLocks noChangeAspect="0" noChangeArrowheads="1"/>
          </p:cNvPicPr>
          <p:nvPr/>
        </p:nvPicPr>
        <p:blipFill>
          <a:blip r:embed="rId32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3298" name="Picture 3298"/>
          <p:cNvPicPr>
            <a:picLocks noChangeAspect="0" noChangeArrowheads="1"/>
          </p:cNvPicPr>
          <p:nvPr/>
        </p:nvPicPr>
        <p:blipFill>
          <a:blip r:embed="rId32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8704" y="827964"/>
            <a:ext cx="2400045" cy="1800034"/>
          </a:xfrm>
          <a:prstGeom prst="rect">
            <a:avLst/>
          </a:prstGeom>
          <a:noFill/>
          <a:extLst/>
        </p:spPr>
      </p:pic>
      <p:sp>
        <p:nvSpPr>
          <p:cNvPr id="3299" name="Freeform 3299"/>
          <p:cNvSpPr/>
          <p:nvPr/>
        </p:nvSpPr>
        <p:spPr>
          <a:xfrm rot="0" flipH="0" flipV="0">
            <a:off x="2743276" y="2367925"/>
            <a:ext cx="1787161" cy="0"/>
          </a:xfrm>
          <a:custGeom>
            <a:pathLst>
              <a:path w="78740000" h="0">
                <a:moveTo>
                  <a:pt x="0" y="0"/>
                </a:moveTo>
                <a:lnTo>
                  <a:pt x="7874000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0" name="Freeform 3300"/>
          <p:cNvSpPr/>
          <p:nvPr/>
        </p:nvSpPr>
        <p:spPr>
          <a:xfrm rot="0" flipH="0" flipV="0">
            <a:off x="2743276" y="958373"/>
            <a:ext cx="1787161" cy="0"/>
          </a:xfrm>
          <a:custGeom>
            <a:pathLst>
              <a:path w="78740000" h="0">
                <a:moveTo>
                  <a:pt x="0" y="0"/>
                </a:moveTo>
                <a:lnTo>
                  <a:pt x="7874000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1" name="Freeform 3301"/>
          <p:cNvSpPr/>
          <p:nvPr/>
        </p:nvSpPr>
        <p:spPr>
          <a:xfrm rot="0" flipH="0" flipV="0">
            <a:off x="2743276" y="2350054"/>
            <a:ext cx="0" cy="17871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2" name="Freeform 3302"/>
          <p:cNvSpPr/>
          <p:nvPr/>
        </p:nvSpPr>
        <p:spPr>
          <a:xfrm rot="0" flipH="0" flipV="0">
            <a:off x="2921993" y="2350054"/>
            <a:ext cx="0" cy="17871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3" name="Freeform 3303"/>
          <p:cNvSpPr/>
          <p:nvPr/>
        </p:nvSpPr>
        <p:spPr>
          <a:xfrm rot="0" flipH="0" flipV="0">
            <a:off x="3100709" y="2350054"/>
            <a:ext cx="0" cy="17871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4" name="Freeform 3304"/>
          <p:cNvSpPr/>
          <p:nvPr/>
        </p:nvSpPr>
        <p:spPr>
          <a:xfrm rot="0" flipH="0" flipV="0">
            <a:off x="3279425" y="2350054"/>
            <a:ext cx="0" cy="17871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5" name="Freeform 3305"/>
          <p:cNvSpPr/>
          <p:nvPr/>
        </p:nvSpPr>
        <p:spPr>
          <a:xfrm rot="0" flipH="0" flipV="0">
            <a:off x="3458141" y="2350054"/>
            <a:ext cx="0" cy="17871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6" name="Freeform 3306"/>
          <p:cNvSpPr/>
          <p:nvPr/>
        </p:nvSpPr>
        <p:spPr>
          <a:xfrm rot="0" flipH="0" flipV="0">
            <a:off x="3636857" y="2350054"/>
            <a:ext cx="0" cy="17871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7" name="Freeform 3307"/>
          <p:cNvSpPr/>
          <p:nvPr/>
        </p:nvSpPr>
        <p:spPr>
          <a:xfrm rot="0" flipH="0" flipV="0">
            <a:off x="3815574" y="2350054"/>
            <a:ext cx="0" cy="17871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8" name="Freeform 3308"/>
          <p:cNvSpPr/>
          <p:nvPr/>
        </p:nvSpPr>
        <p:spPr>
          <a:xfrm rot="0" flipH="0" flipV="0">
            <a:off x="3994290" y="2350054"/>
            <a:ext cx="0" cy="17871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9" name="Freeform 3309"/>
          <p:cNvSpPr/>
          <p:nvPr/>
        </p:nvSpPr>
        <p:spPr>
          <a:xfrm rot="0" flipH="0" flipV="0">
            <a:off x="4173006" y="2350054"/>
            <a:ext cx="0" cy="17871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10" name="Freeform 3310"/>
          <p:cNvSpPr/>
          <p:nvPr/>
        </p:nvSpPr>
        <p:spPr>
          <a:xfrm rot="0" flipH="0" flipV="0">
            <a:off x="4351722" y="2350054"/>
            <a:ext cx="0" cy="17871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11" name="Freeform 3311"/>
          <p:cNvSpPr/>
          <p:nvPr/>
        </p:nvSpPr>
        <p:spPr>
          <a:xfrm rot="0" flipH="0" flipV="0">
            <a:off x="4530438" y="2350054"/>
            <a:ext cx="0" cy="17871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12" name="Freeform 3312"/>
          <p:cNvSpPr/>
          <p:nvPr/>
        </p:nvSpPr>
        <p:spPr>
          <a:xfrm rot="0" flipH="0" flipV="0">
            <a:off x="2743276" y="958373"/>
            <a:ext cx="0" cy="17871"/>
          </a:xfrm>
          <a:custGeom>
            <a:pathLst>
              <a:path w="0" h="787400">
                <a:moveTo>
                  <a:pt x="0" y="0"/>
                </a:moveTo>
                <a:lnTo>
                  <a:pt x="0" y="78740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13" name="Freeform 3313"/>
          <p:cNvSpPr/>
          <p:nvPr/>
        </p:nvSpPr>
        <p:spPr>
          <a:xfrm rot="0" flipH="0" flipV="0">
            <a:off x="2921993" y="958373"/>
            <a:ext cx="0" cy="17871"/>
          </a:xfrm>
          <a:custGeom>
            <a:pathLst>
              <a:path w="0" h="787400">
                <a:moveTo>
                  <a:pt x="0" y="0"/>
                </a:moveTo>
                <a:lnTo>
                  <a:pt x="0" y="78740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14" name="Freeform 3314"/>
          <p:cNvSpPr/>
          <p:nvPr/>
        </p:nvSpPr>
        <p:spPr>
          <a:xfrm rot="0" flipH="0" flipV="0">
            <a:off x="3100709" y="958373"/>
            <a:ext cx="0" cy="17871"/>
          </a:xfrm>
          <a:custGeom>
            <a:pathLst>
              <a:path w="0" h="787400">
                <a:moveTo>
                  <a:pt x="0" y="0"/>
                </a:moveTo>
                <a:lnTo>
                  <a:pt x="0" y="78740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15" name="Freeform 3315"/>
          <p:cNvSpPr/>
          <p:nvPr/>
        </p:nvSpPr>
        <p:spPr>
          <a:xfrm rot="0" flipH="0" flipV="0">
            <a:off x="3279425" y="958373"/>
            <a:ext cx="0" cy="17871"/>
          </a:xfrm>
          <a:custGeom>
            <a:pathLst>
              <a:path w="0" h="787400">
                <a:moveTo>
                  <a:pt x="0" y="0"/>
                </a:moveTo>
                <a:lnTo>
                  <a:pt x="0" y="78740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16" name="Freeform 3316"/>
          <p:cNvSpPr/>
          <p:nvPr/>
        </p:nvSpPr>
        <p:spPr>
          <a:xfrm rot="0" flipH="0" flipV="0">
            <a:off x="3458141" y="958373"/>
            <a:ext cx="0" cy="17871"/>
          </a:xfrm>
          <a:custGeom>
            <a:pathLst>
              <a:path w="0" h="787400">
                <a:moveTo>
                  <a:pt x="0" y="0"/>
                </a:moveTo>
                <a:lnTo>
                  <a:pt x="0" y="78740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17" name="Freeform 3317"/>
          <p:cNvSpPr/>
          <p:nvPr/>
        </p:nvSpPr>
        <p:spPr>
          <a:xfrm rot="0" flipH="0" flipV="0">
            <a:off x="3636857" y="958373"/>
            <a:ext cx="0" cy="17871"/>
          </a:xfrm>
          <a:custGeom>
            <a:pathLst>
              <a:path w="0" h="787400">
                <a:moveTo>
                  <a:pt x="0" y="0"/>
                </a:moveTo>
                <a:lnTo>
                  <a:pt x="0" y="78740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18" name="Freeform 3318"/>
          <p:cNvSpPr/>
          <p:nvPr/>
        </p:nvSpPr>
        <p:spPr>
          <a:xfrm rot="0" flipH="0" flipV="0">
            <a:off x="3815574" y="958373"/>
            <a:ext cx="0" cy="17871"/>
          </a:xfrm>
          <a:custGeom>
            <a:pathLst>
              <a:path w="0" h="787400">
                <a:moveTo>
                  <a:pt x="0" y="0"/>
                </a:moveTo>
                <a:lnTo>
                  <a:pt x="0" y="78740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19" name="Freeform 3319"/>
          <p:cNvSpPr/>
          <p:nvPr/>
        </p:nvSpPr>
        <p:spPr>
          <a:xfrm rot="0" flipH="0" flipV="0">
            <a:off x="3994290" y="958373"/>
            <a:ext cx="0" cy="17871"/>
          </a:xfrm>
          <a:custGeom>
            <a:pathLst>
              <a:path w="0" h="787400">
                <a:moveTo>
                  <a:pt x="0" y="0"/>
                </a:moveTo>
                <a:lnTo>
                  <a:pt x="0" y="78740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20" name="Freeform 3320"/>
          <p:cNvSpPr/>
          <p:nvPr/>
        </p:nvSpPr>
        <p:spPr>
          <a:xfrm rot="0" flipH="0" flipV="0">
            <a:off x="4173006" y="958373"/>
            <a:ext cx="0" cy="17871"/>
          </a:xfrm>
          <a:custGeom>
            <a:pathLst>
              <a:path w="0" h="787400">
                <a:moveTo>
                  <a:pt x="0" y="0"/>
                </a:moveTo>
                <a:lnTo>
                  <a:pt x="0" y="78740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21" name="Freeform 3321"/>
          <p:cNvSpPr/>
          <p:nvPr/>
        </p:nvSpPr>
        <p:spPr>
          <a:xfrm rot="0" flipH="0" flipV="0">
            <a:off x="4351722" y="958373"/>
            <a:ext cx="0" cy="17871"/>
          </a:xfrm>
          <a:custGeom>
            <a:pathLst>
              <a:path w="0" h="787400">
                <a:moveTo>
                  <a:pt x="0" y="0"/>
                </a:moveTo>
                <a:lnTo>
                  <a:pt x="0" y="78740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22" name="Freeform 3322"/>
          <p:cNvSpPr/>
          <p:nvPr/>
        </p:nvSpPr>
        <p:spPr>
          <a:xfrm rot="0" flipH="0" flipV="0">
            <a:off x="4530438" y="958373"/>
            <a:ext cx="0" cy="17871"/>
          </a:xfrm>
          <a:custGeom>
            <a:pathLst>
              <a:path w="0" h="787400">
                <a:moveTo>
                  <a:pt x="0" y="0"/>
                </a:moveTo>
                <a:lnTo>
                  <a:pt x="0" y="78740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23" name="Freeform 3323"/>
          <p:cNvSpPr/>
          <p:nvPr/>
        </p:nvSpPr>
        <p:spPr>
          <a:xfrm rot="0" flipH="0" flipV="0">
            <a:off x="2743276" y="958373"/>
            <a:ext cx="0" cy="1409551"/>
          </a:xfrm>
          <a:custGeom>
            <a:pathLst>
              <a:path w="0" h="62103000">
                <a:moveTo>
                  <a:pt x="0" y="6210300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24" name="Freeform 3324"/>
          <p:cNvSpPr/>
          <p:nvPr/>
        </p:nvSpPr>
        <p:spPr>
          <a:xfrm rot="0" flipH="0" flipV="0">
            <a:off x="4530438" y="958373"/>
            <a:ext cx="0" cy="1409551"/>
          </a:xfrm>
          <a:custGeom>
            <a:pathLst>
              <a:path w="0" h="62103000">
                <a:moveTo>
                  <a:pt x="0" y="6210300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25" name="Freeform 3325"/>
          <p:cNvSpPr/>
          <p:nvPr/>
        </p:nvSpPr>
        <p:spPr>
          <a:xfrm rot="0" flipH="0" flipV="0">
            <a:off x="2743276" y="2367925"/>
            <a:ext cx="17871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26" name="Freeform 3326"/>
          <p:cNvSpPr/>
          <p:nvPr/>
        </p:nvSpPr>
        <p:spPr>
          <a:xfrm rot="0" flipH="0" flipV="0">
            <a:off x="2743276" y="2226970"/>
            <a:ext cx="17871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27" name="Freeform 3327"/>
          <p:cNvSpPr/>
          <p:nvPr/>
        </p:nvSpPr>
        <p:spPr>
          <a:xfrm rot="0" flipH="0" flipV="0">
            <a:off x="2743276" y="2086015"/>
            <a:ext cx="17871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28" name="Freeform 3328"/>
          <p:cNvSpPr/>
          <p:nvPr/>
        </p:nvSpPr>
        <p:spPr>
          <a:xfrm rot="0" flipH="0" flipV="0">
            <a:off x="2743276" y="1945060"/>
            <a:ext cx="17871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29" name="Freeform 3329"/>
          <p:cNvSpPr/>
          <p:nvPr/>
        </p:nvSpPr>
        <p:spPr>
          <a:xfrm rot="0" flipH="0" flipV="0">
            <a:off x="2743276" y="1804104"/>
            <a:ext cx="17871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0" name="Freeform 3330"/>
          <p:cNvSpPr/>
          <p:nvPr/>
        </p:nvSpPr>
        <p:spPr>
          <a:xfrm rot="0" flipH="0" flipV="0">
            <a:off x="2743276" y="1663149"/>
            <a:ext cx="17871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1" name="Freeform 3331"/>
          <p:cNvSpPr/>
          <p:nvPr/>
        </p:nvSpPr>
        <p:spPr>
          <a:xfrm rot="0" flipH="0" flipV="0">
            <a:off x="2743276" y="1522194"/>
            <a:ext cx="17871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2" name="Freeform 3332"/>
          <p:cNvSpPr/>
          <p:nvPr/>
        </p:nvSpPr>
        <p:spPr>
          <a:xfrm rot="0" flipH="0" flipV="0">
            <a:off x="2743276" y="1381239"/>
            <a:ext cx="17871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3" name="Freeform 3333"/>
          <p:cNvSpPr/>
          <p:nvPr/>
        </p:nvSpPr>
        <p:spPr>
          <a:xfrm rot="0" flipH="0" flipV="0">
            <a:off x="2743276" y="1240284"/>
            <a:ext cx="17871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4" name="Freeform 3334"/>
          <p:cNvSpPr/>
          <p:nvPr/>
        </p:nvSpPr>
        <p:spPr>
          <a:xfrm rot="0" flipH="0" flipV="0">
            <a:off x="2743276" y="1099328"/>
            <a:ext cx="17871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5" name="Freeform 3335"/>
          <p:cNvSpPr/>
          <p:nvPr/>
        </p:nvSpPr>
        <p:spPr>
          <a:xfrm rot="0" flipH="0" flipV="0">
            <a:off x="2743276" y="958373"/>
            <a:ext cx="17871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6" name="Freeform 3336"/>
          <p:cNvSpPr/>
          <p:nvPr/>
        </p:nvSpPr>
        <p:spPr>
          <a:xfrm rot="0" flipH="0" flipV="0">
            <a:off x="4512567" y="2367925"/>
            <a:ext cx="17871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7" name="Freeform 3337"/>
          <p:cNvSpPr/>
          <p:nvPr/>
        </p:nvSpPr>
        <p:spPr>
          <a:xfrm rot="0" flipH="0" flipV="0">
            <a:off x="4512567" y="2226970"/>
            <a:ext cx="17871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8" name="Freeform 3338"/>
          <p:cNvSpPr/>
          <p:nvPr/>
        </p:nvSpPr>
        <p:spPr>
          <a:xfrm rot="0" flipH="0" flipV="0">
            <a:off x="4512567" y="2086015"/>
            <a:ext cx="17871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9" name="Freeform 3339"/>
          <p:cNvSpPr/>
          <p:nvPr/>
        </p:nvSpPr>
        <p:spPr>
          <a:xfrm rot="0" flipH="0" flipV="0">
            <a:off x="4512567" y="1945060"/>
            <a:ext cx="17871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0" name="Freeform 3340"/>
          <p:cNvSpPr/>
          <p:nvPr/>
        </p:nvSpPr>
        <p:spPr>
          <a:xfrm rot="0" flipH="0" flipV="0">
            <a:off x="4512567" y="1804104"/>
            <a:ext cx="17871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1" name="Freeform 3341"/>
          <p:cNvSpPr/>
          <p:nvPr/>
        </p:nvSpPr>
        <p:spPr>
          <a:xfrm rot="0" flipH="0" flipV="0">
            <a:off x="4512567" y="1663149"/>
            <a:ext cx="17871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2" name="Freeform 3342"/>
          <p:cNvSpPr/>
          <p:nvPr/>
        </p:nvSpPr>
        <p:spPr>
          <a:xfrm rot="0" flipH="0" flipV="0">
            <a:off x="4512567" y="1522194"/>
            <a:ext cx="17871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3" name="Freeform 3343"/>
          <p:cNvSpPr/>
          <p:nvPr/>
        </p:nvSpPr>
        <p:spPr>
          <a:xfrm rot="0" flipH="0" flipV="0">
            <a:off x="4512567" y="1381239"/>
            <a:ext cx="17871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4" name="Freeform 3344"/>
          <p:cNvSpPr/>
          <p:nvPr/>
        </p:nvSpPr>
        <p:spPr>
          <a:xfrm rot="0" flipH="0" flipV="0">
            <a:off x="4512567" y="1240284"/>
            <a:ext cx="17871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5" name="Freeform 3345"/>
          <p:cNvSpPr/>
          <p:nvPr/>
        </p:nvSpPr>
        <p:spPr>
          <a:xfrm rot="0" flipH="0" flipV="0">
            <a:off x="4512567" y="1099328"/>
            <a:ext cx="17871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6" name="Freeform 3346"/>
          <p:cNvSpPr/>
          <p:nvPr/>
        </p:nvSpPr>
        <p:spPr>
          <a:xfrm rot="0" flipH="0" flipV="0">
            <a:off x="4512567" y="958373"/>
            <a:ext cx="17871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1441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7" name="Freeform 3347"/>
          <p:cNvSpPr/>
          <p:nvPr/>
        </p:nvSpPr>
        <p:spPr>
          <a:xfrm rot="0" flipH="0" flipV="0">
            <a:off x="2743276" y="958373"/>
            <a:ext cx="1787161" cy="1409551"/>
          </a:xfrm>
          <a:custGeom>
            <a:pathLst>
              <a:path w="78740000" h="62103000">
                <a:moveTo>
                  <a:pt x="0" y="62103000"/>
                </a:moveTo>
                <a:lnTo>
                  <a:pt x="157759" y="61978527"/>
                </a:lnTo>
                <a:lnTo>
                  <a:pt x="315620" y="61854055"/>
                </a:lnTo>
                <a:lnTo>
                  <a:pt x="473329" y="61729646"/>
                </a:lnTo>
                <a:lnTo>
                  <a:pt x="631176" y="61605174"/>
                </a:lnTo>
                <a:lnTo>
                  <a:pt x="788936" y="61480700"/>
                </a:lnTo>
                <a:lnTo>
                  <a:pt x="946798" y="61356227"/>
                </a:lnTo>
                <a:lnTo>
                  <a:pt x="1104506" y="61231755"/>
                </a:lnTo>
                <a:lnTo>
                  <a:pt x="1262354" y="61107295"/>
                </a:lnTo>
                <a:lnTo>
                  <a:pt x="1420114" y="60982874"/>
                </a:lnTo>
                <a:lnTo>
                  <a:pt x="1577975" y="60858400"/>
                </a:lnTo>
                <a:lnTo>
                  <a:pt x="1735734" y="60733927"/>
                </a:lnTo>
                <a:lnTo>
                  <a:pt x="1893595" y="60609455"/>
                </a:lnTo>
                <a:lnTo>
                  <a:pt x="2051304" y="60485046"/>
                </a:lnTo>
                <a:lnTo>
                  <a:pt x="2209151" y="60360675"/>
                </a:lnTo>
                <a:lnTo>
                  <a:pt x="2366911" y="60236253"/>
                </a:lnTo>
                <a:lnTo>
                  <a:pt x="2524773" y="60111780"/>
                </a:lnTo>
                <a:lnTo>
                  <a:pt x="2682481" y="59987307"/>
                </a:lnTo>
                <a:lnTo>
                  <a:pt x="2840329" y="59862835"/>
                </a:lnTo>
                <a:lnTo>
                  <a:pt x="2998089" y="59738375"/>
                </a:lnTo>
                <a:lnTo>
                  <a:pt x="3155950" y="59613902"/>
                </a:lnTo>
                <a:lnTo>
                  <a:pt x="3313709" y="59489480"/>
                </a:lnTo>
                <a:lnTo>
                  <a:pt x="3471570" y="59365007"/>
                </a:lnTo>
                <a:lnTo>
                  <a:pt x="3629279" y="59240535"/>
                </a:lnTo>
                <a:lnTo>
                  <a:pt x="3787126" y="59116075"/>
                </a:lnTo>
                <a:lnTo>
                  <a:pt x="3944886" y="58991653"/>
                </a:lnTo>
                <a:lnTo>
                  <a:pt x="4102748" y="58867180"/>
                </a:lnTo>
                <a:lnTo>
                  <a:pt x="4260456" y="58742707"/>
                </a:lnTo>
                <a:lnTo>
                  <a:pt x="4418304" y="58618235"/>
                </a:lnTo>
                <a:lnTo>
                  <a:pt x="4576064" y="58493775"/>
                </a:lnTo>
                <a:lnTo>
                  <a:pt x="4733925" y="58369353"/>
                </a:lnTo>
                <a:lnTo>
                  <a:pt x="4891659" y="58244880"/>
                </a:lnTo>
                <a:lnTo>
                  <a:pt x="5049519" y="58120407"/>
                </a:lnTo>
                <a:lnTo>
                  <a:pt x="5207254" y="57995935"/>
                </a:lnTo>
                <a:lnTo>
                  <a:pt x="5364987" y="57871475"/>
                </a:lnTo>
                <a:lnTo>
                  <a:pt x="5522848" y="57747002"/>
                </a:lnTo>
                <a:lnTo>
                  <a:pt x="5680583" y="57622580"/>
                </a:lnTo>
                <a:lnTo>
                  <a:pt x="5838443" y="57498107"/>
                </a:lnTo>
                <a:lnTo>
                  <a:pt x="5996178" y="57373787"/>
                </a:lnTo>
                <a:lnTo>
                  <a:pt x="6154038" y="57249315"/>
                </a:lnTo>
                <a:lnTo>
                  <a:pt x="6311772" y="57124855"/>
                </a:lnTo>
                <a:lnTo>
                  <a:pt x="6469634" y="57000382"/>
                </a:lnTo>
                <a:lnTo>
                  <a:pt x="6627367" y="56875934"/>
                </a:lnTo>
                <a:lnTo>
                  <a:pt x="6785229" y="56751474"/>
                </a:lnTo>
                <a:lnTo>
                  <a:pt x="6942962" y="56627015"/>
                </a:lnTo>
                <a:lnTo>
                  <a:pt x="7100823" y="56502555"/>
                </a:lnTo>
                <a:lnTo>
                  <a:pt x="7258558" y="56378094"/>
                </a:lnTo>
                <a:lnTo>
                  <a:pt x="7416418" y="56253635"/>
                </a:lnTo>
                <a:lnTo>
                  <a:pt x="7574153" y="56129174"/>
                </a:lnTo>
                <a:lnTo>
                  <a:pt x="7732013" y="56004714"/>
                </a:lnTo>
                <a:lnTo>
                  <a:pt x="7889747" y="55880255"/>
                </a:lnTo>
                <a:lnTo>
                  <a:pt x="8047609" y="55755794"/>
                </a:lnTo>
                <a:lnTo>
                  <a:pt x="8205342" y="55631335"/>
                </a:lnTo>
                <a:lnTo>
                  <a:pt x="8363204" y="55506874"/>
                </a:lnTo>
                <a:lnTo>
                  <a:pt x="8520937" y="55382414"/>
                </a:lnTo>
                <a:lnTo>
                  <a:pt x="8678798" y="55257955"/>
                </a:lnTo>
                <a:lnTo>
                  <a:pt x="8836533" y="55133494"/>
                </a:lnTo>
                <a:lnTo>
                  <a:pt x="8994393" y="55009035"/>
                </a:lnTo>
                <a:lnTo>
                  <a:pt x="9152128" y="54884574"/>
                </a:lnTo>
                <a:lnTo>
                  <a:pt x="9309988" y="54760114"/>
                </a:lnTo>
                <a:lnTo>
                  <a:pt x="9467722" y="54635655"/>
                </a:lnTo>
                <a:lnTo>
                  <a:pt x="9625584" y="54511194"/>
                </a:lnTo>
                <a:lnTo>
                  <a:pt x="9783317" y="54386735"/>
                </a:lnTo>
                <a:lnTo>
                  <a:pt x="9941179" y="54262402"/>
                </a:lnTo>
                <a:lnTo>
                  <a:pt x="10098912" y="54137941"/>
                </a:lnTo>
                <a:lnTo>
                  <a:pt x="10256773" y="54013482"/>
                </a:lnTo>
                <a:lnTo>
                  <a:pt x="10414508" y="53889021"/>
                </a:lnTo>
                <a:lnTo>
                  <a:pt x="10572241" y="53764562"/>
                </a:lnTo>
                <a:lnTo>
                  <a:pt x="10730103" y="53640102"/>
                </a:lnTo>
                <a:lnTo>
                  <a:pt x="10887837" y="53515641"/>
                </a:lnTo>
                <a:lnTo>
                  <a:pt x="11045697" y="53391182"/>
                </a:lnTo>
                <a:lnTo>
                  <a:pt x="11203432" y="53266721"/>
                </a:lnTo>
                <a:lnTo>
                  <a:pt x="11361292" y="53142262"/>
                </a:lnTo>
                <a:lnTo>
                  <a:pt x="11519027" y="53017802"/>
                </a:lnTo>
                <a:lnTo>
                  <a:pt x="11676887" y="52893341"/>
                </a:lnTo>
                <a:lnTo>
                  <a:pt x="11834621" y="52768882"/>
                </a:lnTo>
                <a:lnTo>
                  <a:pt x="11992483" y="52644421"/>
                </a:lnTo>
                <a:lnTo>
                  <a:pt x="12150216" y="52519962"/>
                </a:lnTo>
                <a:lnTo>
                  <a:pt x="12308078" y="52395502"/>
                </a:lnTo>
                <a:lnTo>
                  <a:pt x="12465812" y="52271041"/>
                </a:lnTo>
                <a:lnTo>
                  <a:pt x="12623672" y="52146582"/>
                </a:lnTo>
                <a:lnTo>
                  <a:pt x="12781407" y="52022121"/>
                </a:lnTo>
                <a:lnTo>
                  <a:pt x="12939267" y="51897662"/>
                </a:lnTo>
                <a:lnTo>
                  <a:pt x="13097002" y="51773202"/>
                </a:lnTo>
                <a:lnTo>
                  <a:pt x="13254862" y="51648741"/>
                </a:lnTo>
                <a:lnTo>
                  <a:pt x="13412596" y="51524282"/>
                </a:lnTo>
                <a:lnTo>
                  <a:pt x="13570458" y="51399821"/>
                </a:lnTo>
                <a:lnTo>
                  <a:pt x="13728191" y="51275362"/>
                </a:lnTo>
                <a:lnTo>
                  <a:pt x="13886053" y="51151029"/>
                </a:lnTo>
                <a:lnTo>
                  <a:pt x="14043787" y="51026568"/>
                </a:lnTo>
                <a:lnTo>
                  <a:pt x="14201647" y="50902109"/>
                </a:lnTo>
                <a:lnTo>
                  <a:pt x="14359382" y="50777648"/>
                </a:lnTo>
                <a:lnTo>
                  <a:pt x="14517242" y="50653188"/>
                </a:lnTo>
                <a:lnTo>
                  <a:pt x="14674977" y="50528729"/>
                </a:lnTo>
                <a:lnTo>
                  <a:pt x="14832837" y="50404268"/>
                </a:lnTo>
                <a:lnTo>
                  <a:pt x="14990571" y="50279809"/>
                </a:lnTo>
                <a:lnTo>
                  <a:pt x="15148433" y="50155348"/>
                </a:lnTo>
                <a:lnTo>
                  <a:pt x="15306166" y="50030888"/>
                </a:lnTo>
                <a:lnTo>
                  <a:pt x="15464028" y="49906429"/>
                </a:lnTo>
                <a:lnTo>
                  <a:pt x="15621762" y="49781968"/>
                </a:lnTo>
                <a:lnTo>
                  <a:pt x="15779495" y="49657509"/>
                </a:lnTo>
                <a:lnTo>
                  <a:pt x="15937357" y="49533048"/>
                </a:lnTo>
                <a:lnTo>
                  <a:pt x="16095090" y="49408588"/>
                </a:lnTo>
                <a:lnTo>
                  <a:pt x="16252952" y="49284129"/>
                </a:lnTo>
                <a:lnTo>
                  <a:pt x="16410686" y="49159668"/>
                </a:lnTo>
                <a:lnTo>
                  <a:pt x="16568546" y="49035209"/>
                </a:lnTo>
                <a:lnTo>
                  <a:pt x="16726281" y="48910748"/>
                </a:lnTo>
                <a:lnTo>
                  <a:pt x="16884141" y="48786288"/>
                </a:lnTo>
                <a:lnTo>
                  <a:pt x="17041876" y="48661829"/>
                </a:lnTo>
                <a:lnTo>
                  <a:pt x="17199737" y="48537368"/>
                </a:lnTo>
                <a:lnTo>
                  <a:pt x="17357470" y="48412909"/>
                </a:lnTo>
                <a:lnTo>
                  <a:pt x="17515332" y="48288448"/>
                </a:lnTo>
                <a:lnTo>
                  <a:pt x="17673065" y="48163988"/>
                </a:lnTo>
                <a:lnTo>
                  <a:pt x="17830927" y="48039656"/>
                </a:lnTo>
                <a:lnTo>
                  <a:pt x="17988660" y="47915195"/>
                </a:lnTo>
                <a:lnTo>
                  <a:pt x="18146523" y="47790736"/>
                </a:lnTo>
                <a:lnTo>
                  <a:pt x="18304256" y="47666275"/>
                </a:lnTo>
                <a:lnTo>
                  <a:pt x="18462116" y="47541815"/>
                </a:lnTo>
                <a:lnTo>
                  <a:pt x="18619849" y="47417356"/>
                </a:lnTo>
                <a:lnTo>
                  <a:pt x="18777712" y="47292895"/>
                </a:lnTo>
                <a:lnTo>
                  <a:pt x="18935445" y="47168436"/>
                </a:lnTo>
                <a:lnTo>
                  <a:pt x="19093305" y="47043975"/>
                </a:lnTo>
                <a:lnTo>
                  <a:pt x="19251041" y="46919515"/>
                </a:lnTo>
                <a:lnTo>
                  <a:pt x="19408902" y="46795056"/>
                </a:lnTo>
                <a:lnTo>
                  <a:pt x="19566635" y="46670595"/>
                </a:lnTo>
                <a:lnTo>
                  <a:pt x="19724498" y="46546136"/>
                </a:lnTo>
                <a:lnTo>
                  <a:pt x="19882231" y="46421675"/>
                </a:lnTo>
                <a:lnTo>
                  <a:pt x="20040091" y="46297215"/>
                </a:lnTo>
                <a:lnTo>
                  <a:pt x="20197824" y="46172756"/>
                </a:lnTo>
                <a:lnTo>
                  <a:pt x="20355687" y="46048295"/>
                </a:lnTo>
                <a:lnTo>
                  <a:pt x="20513420" y="45923836"/>
                </a:lnTo>
                <a:lnTo>
                  <a:pt x="20671280" y="45799375"/>
                </a:lnTo>
                <a:lnTo>
                  <a:pt x="20829016" y="45674915"/>
                </a:lnTo>
                <a:lnTo>
                  <a:pt x="20986877" y="45550456"/>
                </a:lnTo>
                <a:lnTo>
                  <a:pt x="21144610" y="45425995"/>
                </a:lnTo>
                <a:lnTo>
                  <a:pt x="21302346" y="45301536"/>
                </a:lnTo>
                <a:lnTo>
                  <a:pt x="21460206" y="45177075"/>
                </a:lnTo>
                <a:lnTo>
                  <a:pt x="21617939" y="45052615"/>
                </a:lnTo>
                <a:lnTo>
                  <a:pt x="21775799" y="44928283"/>
                </a:lnTo>
                <a:lnTo>
                  <a:pt x="21933535" y="44803822"/>
                </a:lnTo>
                <a:lnTo>
                  <a:pt x="22091395" y="44679363"/>
                </a:lnTo>
                <a:lnTo>
                  <a:pt x="22249128" y="44554903"/>
                </a:lnTo>
                <a:lnTo>
                  <a:pt x="22406991" y="44430442"/>
                </a:lnTo>
                <a:lnTo>
                  <a:pt x="22564725" y="44305983"/>
                </a:lnTo>
                <a:lnTo>
                  <a:pt x="22722585" y="44181522"/>
                </a:lnTo>
                <a:lnTo>
                  <a:pt x="22880321" y="44057063"/>
                </a:lnTo>
                <a:lnTo>
                  <a:pt x="23038181" y="43932603"/>
                </a:lnTo>
                <a:lnTo>
                  <a:pt x="23195914" y="43808142"/>
                </a:lnTo>
                <a:lnTo>
                  <a:pt x="23353774" y="43683683"/>
                </a:lnTo>
                <a:lnTo>
                  <a:pt x="23511510" y="43559224"/>
                </a:lnTo>
                <a:lnTo>
                  <a:pt x="23669370" y="43434763"/>
                </a:lnTo>
                <a:lnTo>
                  <a:pt x="23827103" y="43310303"/>
                </a:lnTo>
                <a:lnTo>
                  <a:pt x="23984966" y="43185842"/>
                </a:lnTo>
                <a:lnTo>
                  <a:pt x="24142700" y="43061381"/>
                </a:lnTo>
                <a:lnTo>
                  <a:pt x="24300560" y="42936924"/>
                </a:lnTo>
                <a:lnTo>
                  <a:pt x="24458296" y="42812463"/>
                </a:lnTo>
                <a:lnTo>
                  <a:pt x="24616156" y="42688003"/>
                </a:lnTo>
                <a:lnTo>
                  <a:pt x="24773889" y="42563542"/>
                </a:lnTo>
                <a:lnTo>
                  <a:pt x="24931749" y="42439081"/>
                </a:lnTo>
                <a:lnTo>
                  <a:pt x="25089485" y="42314624"/>
                </a:lnTo>
                <a:lnTo>
                  <a:pt x="25247345" y="42190163"/>
                </a:lnTo>
                <a:lnTo>
                  <a:pt x="25405078" y="42065703"/>
                </a:lnTo>
                <a:lnTo>
                  <a:pt x="25562941" y="41941242"/>
                </a:lnTo>
                <a:lnTo>
                  <a:pt x="25720675" y="41816909"/>
                </a:lnTo>
                <a:lnTo>
                  <a:pt x="25878535" y="41692451"/>
                </a:lnTo>
                <a:lnTo>
                  <a:pt x="26036271" y="41567990"/>
                </a:lnTo>
                <a:lnTo>
                  <a:pt x="26194131" y="41443530"/>
                </a:lnTo>
                <a:lnTo>
                  <a:pt x="26351864" y="41319069"/>
                </a:lnTo>
                <a:lnTo>
                  <a:pt x="26509600" y="41194609"/>
                </a:lnTo>
                <a:lnTo>
                  <a:pt x="26667460" y="41070151"/>
                </a:lnTo>
                <a:lnTo>
                  <a:pt x="26825193" y="40945690"/>
                </a:lnTo>
                <a:lnTo>
                  <a:pt x="26983053" y="40821230"/>
                </a:lnTo>
                <a:lnTo>
                  <a:pt x="27140789" y="40696769"/>
                </a:lnTo>
                <a:lnTo>
                  <a:pt x="27298650" y="40572309"/>
                </a:lnTo>
                <a:lnTo>
                  <a:pt x="27456383" y="40447851"/>
                </a:lnTo>
                <a:lnTo>
                  <a:pt x="27614246" y="40323390"/>
                </a:lnTo>
                <a:lnTo>
                  <a:pt x="27771979" y="40198930"/>
                </a:lnTo>
                <a:lnTo>
                  <a:pt x="27929839" y="40074469"/>
                </a:lnTo>
                <a:lnTo>
                  <a:pt x="28087575" y="39950009"/>
                </a:lnTo>
                <a:lnTo>
                  <a:pt x="28245435" y="39825551"/>
                </a:lnTo>
                <a:lnTo>
                  <a:pt x="28403168" y="39701090"/>
                </a:lnTo>
                <a:lnTo>
                  <a:pt x="28561028" y="39576630"/>
                </a:lnTo>
                <a:lnTo>
                  <a:pt x="28718764" y="39452169"/>
                </a:lnTo>
                <a:lnTo>
                  <a:pt x="28876625" y="39327709"/>
                </a:lnTo>
                <a:lnTo>
                  <a:pt x="29034358" y="39203251"/>
                </a:lnTo>
                <a:lnTo>
                  <a:pt x="29192221" y="39078790"/>
                </a:lnTo>
                <a:lnTo>
                  <a:pt x="29349954" y="38954330"/>
                </a:lnTo>
                <a:lnTo>
                  <a:pt x="29507814" y="38829869"/>
                </a:lnTo>
                <a:lnTo>
                  <a:pt x="29665550" y="38705536"/>
                </a:lnTo>
                <a:lnTo>
                  <a:pt x="29823410" y="38581075"/>
                </a:lnTo>
                <a:lnTo>
                  <a:pt x="29981143" y="38456617"/>
                </a:lnTo>
                <a:lnTo>
                  <a:pt x="30139003" y="38332157"/>
                </a:lnTo>
                <a:lnTo>
                  <a:pt x="30296739" y="38207696"/>
                </a:lnTo>
                <a:lnTo>
                  <a:pt x="30454600" y="38083236"/>
                </a:lnTo>
                <a:lnTo>
                  <a:pt x="30612333" y="37958775"/>
                </a:lnTo>
                <a:lnTo>
                  <a:pt x="30770196" y="37834317"/>
                </a:lnTo>
                <a:lnTo>
                  <a:pt x="30927929" y="37709857"/>
                </a:lnTo>
                <a:lnTo>
                  <a:pt x="31085789" y="37585396"/>
                </a:lnTo>
                <a:lnTo>
                  <a:pt x="31243525" y="37460936"/>
                </a:lnTo>
                <a:lnTo>
                  <a:pt x="31401385" y="37336475"/>
                </a:lnTo>
                <a:lnTo>
                  <a:pt x="31559118" y="37212017"/>
                </a:lnTo>
                <a:lnTo>
                  <a:pt x="31716851" y="37087557"/>
                </a:lnTo>
                <a:lnTo>
                  <a:pt x="31874714" y="36963096"/>
                </a:lnTo>
                <a:lnTo>
                  <a:pt x="32032447" y="36838636"/>
                </a:lnTo>
                <a:lnTo>
                  <a:pt x="32190308" y="36714175"/>
                </a:lnTo>
                <a:lnTo>
                  <a:pt x="32348044" y="36589717"/>
                </a:lnTo>
                <a:lnTo>
                  <a:pt x="32505904" y="36465257"/>
                </a:lnTo>
                <a:lnTo>
                  <a:pt x="32663637" y="36340796"/>
                </a:lnTo>
                <a:lnTo>
                  <a:pt x="32821500" y="36216336"/>
                </a:lnTo>
                <a:lnTo>
                  <a:pt x="32979233" y="36091875"/>
                </a:lnTo>
                <a:lnTo>
                  <a:pt x="33137093" y="35967417"/>
                </a:lnTo>
                <a:lnTo>
                  <a:pt x="33294826" y="35842957"/>
                </a:lnTo>
                <a:lnTo>
                  <a:pt x="33452689" y="35718623"/>
                </a:lnTo>
                <a:lnTo>
                  <a:pt x="33610422" y="35594163"/>
                </a:lnTo>
                <a:lnTo>
                  <a:pt x="33768283" y="35469702"/>
                </a:lnTo>
                <a:lnTo>
                  <a:pt x="33926019" y="35345245"/>
                </a:lnTo>
                <a:lnTo>
                  <a:pt x="34083879" y="35220784"/>
                </a:lnTo>
                <a:lnTo>
                  <a:pt x="34241612" y="35096323"/>
                </a:lnTo>
                <a:lnTo>
                  <a:pt x="34399475" y="34971863"/>
                </a:lnTo>
                <a:lnTo>
                  <a:pt x="34557208" y="34847402"/>
                </a:lnTo>
                <a:lnTo>
                  <a:pt x="34715068" y="34722945"/>
                </a:lnTo>
                <a:lnTo>
                  <a:pt x="34872801" y="34598484"/>
                </a:lnTo>
                <a:lnTo>
                  <a:pt x="35030664" y="34474023"/>
                </a:lnTo>
                <a:lnTo>
                  <a:pt x="35188397" y="34349563"/>
                </a:lnTo>
                <a:lnTo>
                  <a:pt x="35346258" y="34225102"/>
                </a:lnTo>
                <a:lnTo>
                  <a:pt x="35503994" y="34100645"/>
                </a:lnTo>
                <a:lnTo>
                  <a:pt x="35661854" y="33976184"/>
                </a:lnTo>
                <a:lnTo>
                  <a:pt x="35819587" y="33851723"/>
                </a:lnTo>
                <a:lnTo>
                  <a:pt x="35977450" y="33727263"/>
                </a:lnTo>
                <a:lnTo>
                  <a:pt x="36135183" y="33602802"/>
                </a:lnTo>
                <a:lnTo>
                  <a:pt x="36293043" y="33478345"/>
                </a:lnTo>
                <a:lnTo>
                  <a:pt x="36450776" y="33353884"/>
                </a:lnTo>
                <a:lnTo>
                  <a:pt x="36608639" y="33229423"/>
                </a:lnTo>
                <a:lnTo>
                  <a:pt x="36766372" y="33104963"/>
                </a:lnTo>
                <a:lnTo>
                  <a:pt x="36924105" y="32980502"/>
                </a:lnTo>
                <a:lnTo>
                  <a:pt x="37081969" y="32856045"/>
                </a:lnTo>
                <a:lnTo>
                  <a:pt x="37239702" y="32731584"/>
                </a:lnTo>
                <a:lnTo>
                  <a:pt x="37397562" y="32607250"/>
                </a:lnTo>
                <a:lnTo>
                  <a:pt x="37555298" y="32482790"/>
                </a:lnTo>
                <a:lnTo>
                  <a:pt x="37713158" y="32358329"/>
                </a:lnTo>
                <a:lnTo>
                  <a:pt x="37870891" y="32233872"/>
                </a:lnTo>
                <a:lnTo>
                  <a:pt x="38028751" y="32109411"/>
                </a:lnTo>
                <a:lnTo>
                  <a:pt x="38186487" y="31984950"/>
                </a:lnTo>
                <a:lnTo>
                  <a:pt x="38344347" y="31860490"/>
                </a:lnTo>
                <a:lnTo>
                  <a:pt x="38502080" y="31736029"/>
                </a:lnTo>
                <a:lnTo>
                  <a:pt x="38659944" y="31611572"/>
                </a:lnTo>
                <a:lnTo>
                  <a:pt x="38817677" y="31487111"/>
                </a:lnTo>
                <a:lnTo>
                  <a:pt x="38975537" y="31362650"/>
                </a:lnTo>
                <a:lnTo>
                  <a:pt x="39133273" y="31238190"/>
                </a:lnTo>
                <a:lnTo>
                  <a:pt x="39291133" y="31113729"/>
                </a:lnTo>
                <a:lnTo>
                  <a:pt x="39448866" y="30989272"/>
                </a:lnTo>
                <a:lnTo>
                  <a:pt x="39606726" y="30864811"/>
                </a:lnTo>
                <a:lnTo>
                  <a:pt x="39764462" y="30740350"/>
                </a:lnTo>
                <a:lnTo>
                  <a:pt x="39922322" y="30615890"/>
                </a:lnTo>
                <a:lnTo>
                  <a:pt x="40080055" y="30491429"/>
                </a:lnTo>
                <a:lnTo>
                  <a:pt x="40237919" y="30366972"/>
                </a:lnTo>
                <a:lnTo>
                  <a:pt x="40395652" y="30242511"/>
                </a:lnTo>
                <a:lnTo>
                  <a:pt x="40553512" y="30118050"/>
                </a:lnTo>
                <a:lnTo>
                  <a:pt x="40711248" y="29993590"/>
                </a:lnTo>
                <a:lnTo>
                  <a:pt x="40869108" y="29869129"/>
                </a:lnTo>
                <a:lnTo>
                  <a:pt x="41026841" y="29744672"/>
                </a:lnTo>
                <a:lnTo>
                  <a:pt x="41184701" y="29620211"/>
                </a:lnTo>
                <a:lnTo>
                  <a:pt x="41342437" y="29495750"/>
                </a:lnTo>
                <a:lnTo>
                  <a:pt x="41500297" y="29371417"/>
                </a:lnTo>
                <a:lnTo>
                  <a:pt x="41658030" y="29246956"/>
                </a:lnTo>
                <a:lnTo>
                  <a:pt x="41815894" y="29122499"/>
                </a:lnTo>
                <a:lnTo>
                  <a:pt x="41973627" y="28998038"/>
                </a:lnTo>
                <a:lnTo>
                  <a:pt x="42131360" y="28873578"/>
                </a:lnTo>
                <a:lnTo>
                  <a:pt x="42289223" y="28749117"/>
                </a:lnTo>
                <a:lnTo>
                  <a:pt x="42446956" y="28624656"/>
                </a:lnTo>
                <a:lnTo>
                  <a:pt x="42604816" y="28500199"/>
                </a:lnTo>
                <a:lnTo>
                  <a:pt x="42762549" y="28375738"/>
                </a:lnTo>
                <a:lnTo>
                  <a:pt x="42920412" y="28251278"/>
                </a:lnTo>
                <a:lnTo>
                  <a:pt x="43078145" y="28126817"/>
                </a:lnTo>
                <a:lnTo>
                  <a:pt x="43236005" y="28002356"/>
                </a:lnTo>
                <a:lnTo>
                  <a:pt x="43393741" y="27877899"/>
                </a:lnTo>
                <a:lnTo>
                  <a:pt x="43551602" y="27753438"/>
                </a:lnTo>
                <a:lnTo>
                  <a:pt x="43709335" y="27628978"/>
                </a:lnTo>
                <a:lnTo>
                  <a:pt x="43867195" y="27504517"/>
                </a:lnTo>
                <a:lnTo>
                  <a:pt x="44024928" y="27380056"/>
                </a:lnTo>
                <a:lnTo>
                  <a:pt x="44182791" y="27255599"/>
                </a:lnTo>
                <a:lnTo>
                  <a:pt x="44340524" y="27131138"/>
                </a:lnTo>
                <a:lnTo>
                  <a:pt x="44498387" y="27006678"/>
                </a:lnTo>
                <a:lnTo>
                  <a:pt x="44656120" y="26882217"/>
                </a:lnTo>
                <a:lnTo>
                  <a:pt x="44813983" y="26757756"/>
                </a:lnTo>
                <a:lnTo>
                  <a:pt x="44971716" y="26633299"/>
                </a:lnTo>
                <a:lnTo>
                  <a:pt x="45129574" y="26508838"/>
                </a:lnTo>
                <a:lnTo>
                  <a:pt x="45287313" y="26384378"/>
                </a:lnTo>
                <a:lnTo>
                  <a:pt x="45445170" y="26260044"/>
                </a:lnTo>
                <a:lnTo>
                  <a:pt x="45602903" y="26135584"/>
                </a:lnTo>
                <a:lnTo>
                  <a:pt x="45760766" y="26011126"/>
                </a:lnTo>
                <a:lnTo>
                  <a:pt x="45918499" y="25886665"/>
                </a:lnTo>
                <a:lnTo>
                  <a:pt x="46076362" y="25762205"/>
                </a:lnTo>
                <a:lnTo>
                  <a:pt x="46234095" y="25637744"/>
                </a:lnTo>
                <a:lnTo>
                  <a:pt x="46391958" y="25513284"/>
                </a:lnTo>
                <a:lnTo>
                  <a:pt x="46549691" y="25388826"/>
                </a:lnTo>
                <a:lnTo>
                  <a:pt x="46707549" y="25264365"/>
                </a:lnTo>
                <a:lnTo>
                  <a:pt x="46865288" y="25139905"/>
                </a:lnTo>
                <a:lnTo>
                  <a:pt x="47023021" y="25015444"/>
                </a:lnTo>
                <a:lnTo>
                  <a:pt x="47180878" y="24890984"/>
                </a:lnTo>
                <a:lnTo>
                  <a:pt x="47338741" y="24766526"/>
                </a:lnTo>
                <a:lnTo>
                  <a:pt x="47496474" y="24642065"/>
                </a:lnTo>
                <a:lnTo>
                  <a:pt x="47654207" y="24517605"/>
                </a:lnTo>
                <a:lnTo>
                  <a:pt x="47812070" y="24393144"/>
                </a:lnTo>
                <a:lnTo>
                  <a:pt x="47969803" y="24268684"/>
                </a:lnTo>
                <a:lnTo>
                  <a:pt x="48127666" y="24144226"/>
                </a:lnTo>
                <a:lnTo>
                  <a:pt x="48285400" y="24019765"/>
                </a:lnTo>
                <a:lnTo>
                  <a:pt x="48443263" y="23895305"/>
                </a:lnTo>
                <a:lnTo>
                  <a:pt x="48600996" y="23770844"/>
                </a:lnTo>
                <a:lnTo>
                  <a:pt x="48758853" y="23646384"/>
                </a:lnTo>
                <a:lnTo>
                  <a:pt x="48916592" y="23521926"/>
                </a:lnTo>
                <a:lnTo>
                  <a:pt x="49074449" y="23397465"/>
                </a:lnTo>
                <a:lnTo>
                  <a:pt x="49232182" y="23273132"/>
                </a:lnTo>
                <a:lnTo>
                  <a:pt x="49390045" y="23148671"/>
                </a:lnTo>
                <a:lnTo>
                  <a:pt x="49547778" y="23024211"/>
                </a:lnTo>
                <a:lnTo>
                  <a:pt x="49705641" y="22899750"/>
                </a:lnTo>
                <a:lnTo>
                  <a:pt x="49863375" y="22775292"/>
                </a:lnTo>
                <a:lnTo>
                  <a:pt x="50021238" y="22650832"/>
                </a:lnTo>
                <a:lnTo>
                  <a:pt x="50178971" y="22526371"/>
                </a:lnTo>
                <a:lnTo>
                  <a:pt x="50336828" y="22401911"/>
                </a:lnTo>
                <a:lnTo>
                  <a:pt x="50494567" y="22277450"/>
                </a:lnTo>
                <a:lnTo>
                  <a:pt x="50652424" y="22152992"/>
                </a:lnTo>
                <a:lnTo>
                  <a:pt x="50810157" y="22028532"/>
                </a:lnTo>
                <a:lnTo>
                  <a:pt x="50968020" y="21904071"/>
                </a:lnTo>
                <a:lnTo>
                  <a:pt x="51125753" y="21779611"/>
                </a:lnTo>
                <a:lnTo>
                  <a:pt x="51283616" y="21655150"/>
                </a:lnTo>
                <a:lnTo>
                  <a:pt x="51441350" y="21530692"/>
                </a:lnTo>
                <a:lnTo>
                  <a:pt x="51599213" y="21406232"/>
                </a:lnTo>
                <a:lnTo>
                  <a:pt x="51756946" y="21281771"/>
                </a:lnTo>
                <a:lnTo>
                  <a:pt x="51914803" y="21157311"/>
                </a:lnTo>
                <a:lnTo>
                  <a:pt x="52072542" y="21032850"/>
                </a:lnTo>
                <a:lnTo>
                  <a:pt x="52230399" y="20908392"/>
                </a:lnTo>
                <a:lnTo>
                  <a:pt x="52388132" y="20783932"/>
                </a:lnTo>
                <a:lnTo>
                  <a:pt x="52545871" y="20659471"/>
                </a:lnTo>
                <a:lnTo>
                  <a:pt x="52703728" y="20535011"/>
                </a:lnTo>
                <a:lnTo>
                  <a:pt x="52861461" y="20410550"/>
                </a:lnTo>
                <a:lnTo>
                  <a:pt x="53019325" y="20286092"/>
                </a:lnTo>
                <a:lnTo>
                  <a:pt x="53177058" y="20161632"/>
                </a:lnTo>
                <a:lnTo>
                  <a:pt x="53334921" y="20037298"/>
                </a:lnTo>
                <a:lnTo>
                  <a:pt x="53492654" y="19912838"/>
                </a:lnTo>
                <a:lnTo>
                  <a:pt x="53650517" y="19788377"/>
                </a:lnTo>
                <a:lnTo>
                  <a:pt x="53808250" y="19663920"/>
                </a:lnTo>
                <a:lnTo>
                  <a:pt x="53966107" y="19539459"/>
                </a:lnTo>
                <a:lnTo>
                  <a:pt x="54123846" y="19414998"/>
                </a:lnTo>
                <a:lnTo>
                  <a:pt x="54281703" y="19290538"/>
                </a:lnTo>
                <a:lnTo>
                  <a:pt x="54439436" y="19166077"/>
                </a:lnTo>
                <a:lnTo>
                  <a:pt x="54597300" y="19041620"/>
                </a:lnTo>
                <a:lnTo>
                  <a:pt x="54755033" y="18917159"/>
                </a:lnTo>
                <a:lnTo>
                  <a:pt x="54912896" y="18792698"/>
                </a:lnTo>
                <a:lnTo>
                  <a:pt x="55070629" y="18668238"/>
                </a:lnTo>
                <a:lnTo>
                  <a:pt x="55228492" y="18543777"/>
                </a:lnTo>
                <a:lnTo>
                  <a:pt x="55386225" y="18419320"/>
                </a:lnTo>
                <a:lnTo>
                  <a:pt x="55544082" y="18294859"/>
                </a:lnTo>
                <a:lnTo>
                  <a:pt x="55701821" y="18170398"/>
                </a:lnTo>
                <a:lnTo>
                  <a:pt x="55859678" y="18045938"/>
                </a:lnTo>
                <a:lnTo>
                  <a:pt x="56017411" y="17921477"/>
                </a:lnTo>
                <a:lnTo>
                  <a:pt x="56175275" y="17797020"/>
                </a:lnTo>
                <a:lnTo>
                  <a:pt x="56333008" y="17672559"/>
                </a:lnTo>
                <a:lnTo>
                  <a:pt x="56490871" y="17548101"/>
                </a:lnTo>
                <a:lnTo>
                  <a:pt x="56648604" y="17423638"/>
                </a:lnTo>
                <a:lnTo>
                  <a:pt x="56806467" y="17299180"/>
                </a:lnTo>
                <a:lnTo>
                  <a:pt x="56964200" y="17174717"/>
                </a:lnTo>
                <a:lnTo>
                  <a:pt x="57122057" y="17050383"/>
                </a:lnTo>
                <a:lnTo>
                  <a:pt x="57279796" y="16925925"/>
                </a:lnTo>
                <a:lnTo>
                  <a:pt x="57437653" y="16801468"/>
                </a:lnTo>
                <a:lnTo>
                  <a:pt x="57595386" y="16677004"/>
                </a:lnTo>
                <a:lnTo>
                  <a:pt x="57753250" y="16552547"/>
                </a:lnTo>
                <a:lnTo>
                  <a:pt x="57910983" y="16428083"/>
                </a:lnTo>
                <a:lnTo>
                  <a:pt x="58068716" y="16303625"/>
                </a:lnTo>
                <a:lnTo>
                  <a:pt x="58226579" y="16179168"/>
                </a:lnTo>
                <a:lnTo>
                  <a:pt x="58384312" y="16054704"/>
                </a:lnTo>
                <a:lnTo>
                  <a:pt x="58542175" y="15930247"/>
                </a:lnTo>
                <a:lnTo>
                  <a:pt x="58699908" y="15805783"/>
                </a:lnTo>
                <a:lnTo>
                  <a:pt x="58857771" y="15681325"/>
                </a:lnTo>
                <a:lnTo>
                  <a:pt x="59015504" y="15556868"/>
                </a:lnTo>
                <a:lnTo>
                  <a:pt x="59173361" y="15432404"/>
                </a:lnTo>
                <a:lnTo>
                  <a:pt x="59331100" y="15307947"/>
                </a:lnTo>
                <a:lnTo>
                  <a:pt x="59488958" y="15183483"/>
                </a:lnTo>
                <a:lnTo>
                  <a:pt x="59646691" y="15059025"/>
                </a:lnTo>
                <a:lnTo>
                  <a:pt x="59804554" y="14934568"/>
                </a:lnTo>
                <a:lnTo>
                  <a:pt x="59962287" y="14810104"/>
                </a:lnTo>
                <a:lnTo>
                  <a:pt x="60120150" y="14685647"/>
                </a:lnTo>
                <a:lnTo>
                  <a:pt x="60277883" y="14561183"/>
                </a:lnTo>
                <a:lnTo>
                  <a:pt x="60435746" y="14436725"/>
                </a:lnTo>
                <a:lnTo>
                  <a:pt x="60593479" y="14312268"/>
                </a:lnTo>
                <a:lnTo>
                  <a:pt x="60751336" y="14187804"/>
                </a:lnTo>
                <a:lnTo>
                  <a:pt x="60909075" y="14063347"/>
                </a:lnTo>
                <a:lnTo>
                  <a:pt x="61066933" y="13939013"/>
                </a:lnTo>
                <a:lnTo>
                  <a:pt x="61224666" y="13814550"/>
                </a:lnTo>
                <a:lnTo>
                  <a:pt x="61382529" y="13690092"/>
                </a:lnTo>
                <a:lnTo>
                  <a:pt x="61540262" y="13565634"/>
                </a:lnTo>
                <a:lnTo>
                  <a:pt x="61698125" y="13441171"/>
                </a:lnTo>
                <a:lnTo>
                  <a:pt x="61855858" y="13316713"/>
                </a:lnTo>
                <a:lnTo>
                  <a:pt x="62013721" y="13192250"/>
                </a:lnTo>
                <a:lnTo>
                  <a:pt x="62171454" y="13067792"/>
                </a:lnTo>
                <a:lnTo>
                  <a:pt x="62329311" y="12943334"/>
                </a:lnTo>
                <a:lnTo>
                  <a:pt x="62487050" y="12818871"/>
                </a:lnTo>
                <a:lnTo>
                  <a:pt x="62644908" y="12694413"/>
                </a:lnTo>
                <a:lnTo>
                  <a:pt x="62802641" y="12569950"/>
                </a:lnTo>
                <a:lnTo>
                  <a:pt x="62960374" y="12445492"/>
                </a:lnTo>
                <a:lnTo>
                  <a:pt x="63118237" y="12321034"/>
                </a:lnTo>
                <a:lnTo>
                  <a:pt x="63275970" y="12196571"/>
                </a:lnTo>
                <a:lnTo>
                  <a:pt x="63433833" y="12072113"/>
                </a:lnTo>
                <a:lnTo>
                  <a:pt x="63591566" y="11947650"/>
                </a:lnTo>
                <a:lnTo>
                  <a:pt x="63749429" y="11823192"/>
                </a:lnTo>
                <a:lnTo>
                  <a:pt x="63907162" y="11698734"/>
                </a:lnTo>
                <a:lnTo>
                  <a:pt x="64065025" y="11574271"/>
                </a:lnTo>
                <a:lnTo>
                  <a:pt x="64222758" y="11449813"/>
                </a:lnTo>
                <a:lnTo>
                  <a:pt x="64380616" y="11325350"/>
                </a:lnTo>
                <a:lnTo>
                  <a:pt x="64538349" y="11200892"/>
                </a:lnTo>
                <a:lnTo>
                  <a:pt x="64696212" y="11076434"/>
                </a:lnTo>
                <a:lnTo>
                  <a:pt x="64853945" y="10951971"/>
                </a:lnTo>
                <a:lnTo>
                  <a:pt x="65011808" y="10827637"/>
                </a:lnTo>
                <a:lnTo>
                  <a:pt x="65169541" y="10703180"/>
                </a:lnTo>
                <a:lnTo>
                  <a:pt x="65327404" y="10578722"/>
                </a:lnTo>
                <a:lnTo>
                  <a:pt x="65485137" y="10454259"/>
                </a:lnTo>
                <a:lnTo>
                  <a:pt x="65643000" y="10329801"/>
                </a:lnTo>
                <a:lnTo>
                  <a:pt x="65800733" y="10205337"/>
                </a:lnTo>
                <a:lnTo>
                  <a:pt x="65958591" y="10080880"/>
                </a:lnTo>
                <a:lnTo>
                  <a:pt x="66116324" y="9956422"/>
                </a:lnTo>
                <a:lnTo>
                  <a:pt x="66274187" y="9831959"/>
                </a:lnTo>
                <a:lnTo>
                  <a:pt x="66431920" y="9707501"/>
                </a:lnTo>
                <a:lnTo>
                  <a:pt x="66589783" y="9583037"/>
                </a:lnTo>
                <a:lnTo>
                  <a:pt x="66747516" y="9458580"/>
                </a:lnTo>
                <a:lnTo>
                  <a:pt x="66905379" y="9334122"/>
                </a:lnTo>
                <a:lnTo>
                  <a:pt x="67063112" y="9209659"/>
                </a:lnTo>
                <a:lnTo>
                  <a:pt x="67220975" y="9085201"/>
                </a:lnTo>
                <a:lnTo>
                  <a:pt x="67378708" y="8960737"/>
                </a:lnTo>
                <a:lnTo>
                  <a:pt x="67536566" y="8836280"/>
                </a:lnTo>
                <a:lnTo>
                  <a:pt x="67694299" y="8711822"/>
                </a:lnTo>
                <a:lnTo>
                  <a:pt x="67852038" y="8587359"/>
                </a:lnTo>
                <a:lnTo>
                  <a:pt x="68009895" y="8462901"/>
                </a:lnTo>
                <a:lnTo>
                  <a:pt x="68167758" y="8338437"/>
                </a:lnTo>
                <a:lnTo>
                  <a:pt x="68325491" y="8213980"/>
                </a:lnTo>
                <a:lnTo>
                  <a:pt x="68483224" y="8089522"/>
                </a:lnTo>
                <a:lnTo>
                  <a:pt x="68641087" y="7965059"/>
                </a:lnTo>
                <a:lnTo>
                  <a:pt x="68798820" y="7840601"/>
                </a:lnTo>
                <a:lnTo>
                  <a:pt x="68956683" y="7716267"/>
                </a:lnTo>
                <a:lnTo>
                  <a:pt x="69114416" y="7591804"/>
                </a:lnTo>
                <a:lnTo>
                  <a:pt x="69272274" y="7467346"/>
                </a:lnTo>
                <a:lnTo>
                  <a:pt x="69430013" y="7342889"/>
                </a:lnTo>
                <a:lnTo>
                  <a:pt x="69587870" y="7218425"/>
                </a:lnTo>
                <a:lnTo>
                  <a:pt x="69745603" y="7093967"/>
                </a:lnTo>
                <a:lnTo>
                  <a:pt x="69903466" y="6969504"/>
                </a:lnTo>
                <a:lnTo>
                  <a:pt x="70061199" y="6845046"/>
                </a:lnTo>
                <a:lnTo>
                  <a:pt x="70219062" y="6720589"/>
                </a:lnTo>
                <a:lnTo>
                  <a:pt x="70376795" y="6596125"/>
                </a:lnTo>
                <a:lnTo>
                  <a:pt x="70534658" y="6471667"/>
                </a:lnTo>
                <a:lnTo>
                  <a:pt x="70692391" y="6347204"/>
                </a:lnTo>
                <a:lnTo>
                  <a:pt x="70850249" y="6222746"/>
                </a:lnTo>
                <a:lnTo>
                  <a:pt x="71007988" y="6098289"/>
                </a:lnTo>
                <a:lnTo>
                  <a:pt x="71165845" y="5973825"/>
                </a:lnTo>
                <a:lnTo>
                  <a:pt x="71323578" y="5849367"/>
                </a:lnTo>
                <a:lnTo>
                  <a:pt x="71481441" y="5724904"/>
                </a:lnTo>
                <a:lnTo>
                  <a:pt x="71639174" y="5600446"/>
                </a:lnTo>
                <a:lnTo>
                  <a:pt x="71797037" y="5475989"/>
                </a:lnTo>
                <a:lnTo>
                  <a:pt x="71954770" y="5351525"/>
                </a:lnTo>
                <a:lnTo>
                  <a:pt x="72112633" y="5227067"/>
                </a:lnTo>
                <a:lnTo>
                  <a:pt x="72270366" y="5102604"/>
                </a:lnTo>
                <a:lnTo>
                  <a:pt x="72428224" y="4978146"/>
                </a:lnTo>
                <a:lnTo>
                  <a:pt x="72585963" y="4853689"/>
                </a:lnTo>
                <a:lnTo>
                  <a:pt x="72743820" y="4729225"/>
                </a:lnTo>
                <a:lnTo>
                  <a:pt x="72901553" y="4604892"/>
                </a:lnTo>
                <a:lnTo>
                  <a:pt x="73059416" y="4480434"/>
                </a:lnTo>
                <a:lnTo>
                  <a:pt x="73217149" y="4355976"/>
                </a:lnTo>
                <a:lnTo>
                  <a:pt x="73374882" y="4231513"/>
                </a:lnTo>
                <a:lnTo>
                  <a:pt x="73532745" y="4107055"/>
                </a:lnTo>
                <a:lnTo>
                  <a:pt x="73690478" y="3982592"/>
                </a:lnTo>
                <a:lnTo>
                  <a:pt x="73848341" y="3858134"/>
                </a:lnTo>
                <a:lnTo>
                  <a:pt x="74006075" y="3733676"/>
                </a:lnTo>
                <a:lnTo>
                  <a:pt x="74163938" y="3609213"/>
                </a:lnTo>
                <a:lnTo>
                  <a:pt x="74321671" y="3484755"/>
                </a:lnTo>
                <a:lnTo>
                  <a:pt x="74479528" y="3360292"/>
                </a:lnTo>
                <a:lnTo>
                  <a:pt x="74637267" y="3235834"/>
                </a:lnTo>
                <a:lnTo>
                  <a:pt x="74795124" y="3111376"/>
                </a:lnTo>
                <a:lnTo>
                  <a:pt x="74952857" y="2986913"/>
                </a:lnTo>
                <a:lnTo>
                  <a:pt x="75110720" y="2862455"/>
                </a:lnTo>
                <a:lnTo>
                  <a:pt x="75268453" y="2737992"/>
                </a:lnTo>
                <a:lnTo>
                  <a:pt x="75426316" y="2613534"/>
                </a:lnTo>
                <a:lnTo>
                  <a:pt x="75584050" y="2489076"/>
                </a:lnTo>
                <a:lnTo>
                  <a:pt x="75741913" y="2364613"/>
                </a:lnTo>
                <a:lnTo>
                  <a:pt x="75899646" y="2240155"/>
                </a:lnTo>
                <a:lnTo>
                  <a:pt x="76057503" y="2115692"/>
                </a:lnTo>
                <a:lnTo>
                  <a:pt x="76215242" y="1991234"/>
                </a:lnTo>
                <a:lnTo>
                  <a:pt x="76373099" y="1866776"/>
                </a:lnTo>
                <a:lnTo>
                  <a:pt x="76530832" y="1742313"/>
                </a:lnTo>
                <a:lnTo>
                  <a:pt x="76688695" y="1617855"/>
                </a:lnTo>
                <a:lnTo>
                  <a:pt x="76846428" y="1493522"/>
                </a:lnTo>
                <a:lnTo>
                  <a:pt x="77004291" y="1369058"/>
                </a:lnTo>
                <a:lnTo>
                  <a:pt x="77162025" y="1244600"/>
                </a:lnTo>
                <a:lnTo>
                  <a:pt x="77319888" y="1120143"/>
                </a:lnTo>
                <a:lnTo>
                  <a:pt x="77477621" y="995679"/>
                </a:lnTo>
                <a:lnTo>
                  <a:pt x="77635478" y="871222"/>
                </a:lnTo>
                <a:lnTo>
                  <a:pt x="77793217" y="746758"/>
                </a:lnTo>
                <a:lnTo>
                  <a:pt x="77951074" y="622300"/>
                </a:lnTo>
                <a:lnTo>
                  <a:pt x="78108807" y="497843"/>
                </a:lnTo>
                <a:lnTo>
                  <a:pt x="78266670" y="373379"/>
                </a:lnTo>
                <a:lnTo>
                  <a:pt x="78424403" y="248922"/>
                </a:lnTo>
                <a:lnTo>
                  <a:pt x="78582266" y="124458"/>
                </a:lnTo>
                <a:lnTo>
                  <a:pt x="78740000" y="0"/>
                </a:lnTo>
              </a:path>
            </a:pathLst>
          </a:custGeom>
          <a:noFill/>
          <a:ln w="5765" cap="flat" cmpd="sng">
            <a:solidFill>
              <a:srgbClr val="CD4240">
                <a:alpha val="100000"/>
              </a:srgbClr>
            </a:solidFill>
            <a:custDash>
              <a:ds d="399999" sp="399999"/>
            </a:custDash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8" name="Freeform 3348"/>
          <p:cNvSpPr/>
          <p:nvPr/>
        </p:nvSpPr>
        <p:spPr>
          <a:xfrm rot="0" flipH="0" flipV="0">
            <a:off x="2743276" y="958373"/>
            <a:ext cx="1787161" cy="1409551"/>
          </a:xfrm>
          <a:custGeom>
            <a:pathLst>
              <a:path w="78740000" h="62103000">
                <a:moveTo>
                  <a:pt x="0" y="62103000"/>
                </a:moveTo>
                <a:lnTo>
                  <a:pt x="157759" y="62102746"/>
                </a:lnTo>
                <a:lnTo>
                  <a:pt x="315620" y="62101959"/>
                </a:lnTo>
                <a:lnTo>
                  <a:pt x="473329" y="62100715"/>
                </a:lnTo>
                <a:lnTo>
                  <a:pt x="631176" y="62099076"/>
                </a:lnTo>
                <a:lnTo>
                  <a:pt x="788936" y="62096752"/>
                </a:lnTo>
                <a:lnTo>
                  <a:pt x="946798" y="62093971"/>
                </a:lnTo>
                <a:lnTo>
                  <a:pt x="1104506" y="62090796"/>
                </a:lnTo>
                <a:lnTo>
                  <a:pt x="1262354" y="62086973"/>
                </a:lnTo>
                <a:lnTo>
                  <a:pt x="1420114" y="62082807"/>
                </a:lnTo>
                <a:lnTo>
                  <a:pt x="1577975" y="62078096"/>
                </a:lnTo>
                <a:lnTo>
                  <a:pt x="1735734" y="62072787"/>
                </a:lnTo>
                <a:lnTo>
                  <a:pt x="1893595" y="62067034"/>
                </a:lnTo>
                <a:lnTo>
                  <a:pt x="2051304" y="62060836"/>
                </a:lnTo>
                <a:lnTo>
                  <a:pt x="2209151" y="62054080"/>
                </a:lnTo>
                <a:lnTo>
                  <a:pt x="2366911" y="62046841"/>
                </a:lnTo>
                <a:lnTo>
                  <a:pt x="2524773" y="62039107"/>
                </a:lnTo>
                <a:lnTo>
                  <a:pt x="2682481" y="62030865"/>
                </a:lnTo>
                <a:lnTo>
                  <a:pt x="2840329" y="62022241"/>
                </a:lnTo>
                <a:lnTo>
                  <a:pt x="2998089" y="62012957"/>
                </a:lnTo>
                <a:lnTo>
                  <a:pt x="3155950" y="62003191"/>
                </a:lnTo>
                <a:lnTo>
                  <a:pt x="3313709" y="61993019"/>
                </a:lnTo>
                <a:lnTo>
                  <a:pt x="3471570" y="61982198"/>
                </a:lnTo>
                <a:lnTo>
                  <a:pt x="3629279" y="61971035"/>
                </a:lnTo>
                <a:lnTo>
                  <a:pt x="3787126" y="61959376"/>
                </a:lnTo>
                <a:lnTo>
                  <a:pt x="3944886" y="61947171"/>
                </a:lnTo>
                <a:lnTo>
                  <a:pt x="4102748" y="61934332"/>
                </a:lnTo>
                <a:lnTo>
                  <a:pt x="4260456" y="61921136"/>
                </a:lnTo>
                <a:lnTo>
                  <a:pt x="4418304" y="61907446"/>
                </a:lnTo>
                <a:lnTo>
                  <a:pt x="4576064" y="61893196"/>
                </a:lnTo>
                <a:lnTo>
                  <a:pt x="4733925" y="61878566"/>
                </a:lnTo>
                <a:lnTo>
                  <a:pt x="4891659" y="61863339"/>
                </a:lnTo>
                <a:lnTo>
                  <a:pt x="5049519" y="61847616"/>
                </a:lnTo>
                <a:lnTo>
                  <a:pt x="5207254" y="61831335"/>
                </a:lnTo>
                <a:lnTo>
                  <a:pt x="5364987" y="61814724"/>
                </a:lnTo>
                <a:lnTo>
                  <a:pt x="5522848" y="61797451"/>
                </a:lnTo>
                <a:lnTo>
                  <a:pt x="5680583" y="61779799"/>
                </a:lnTo>
                <a:lnTo>
                  <a:pt x="5838443" y="61761485"/>
                </a:lnTo>
                <a:lnTo>
                  <a:pt x="5996178" y="61742841"/>
                </a:lnTo>
                <a:lnTo>
                  <a:pt x="6154038" y="61723639"/>
                </a:lnTo>
                <a:lnTo>
                  <a:pt x="6311772" y="61703941"/>
                </a:lnTo>
                <a:lnTo>
                  <a:pt x="6469634" y="61683748"/>
                </a:lnTo>
                <a:lnTo>
                  <a:pt x="6627367" y="61663060"/>
                </a:lnTo>
                <a:lnTo>
                  <a:pt x="6785229" y="61641876"/>
                </a:lnTo>
                <a:lnTo>
                  <a:pt x="6942962" y="61620146"/>
                </a:lnTo>
                <a:lnTo>
                  <a:pt x="7100823" y="61597921"/>
                </a:lnTo>
                <a:lnTo>
                  <a:pt x="7258558" y="61575201"/>
                </a:lnTo>
                <a:lnTo>
                  <a:pt x="7416418" y="61552087"/>
                </a:lnTo>
                <a:lnTo>
                  <a:pt x="7574153" y="61528325"/>
                </a:lnTo>
                <a:lnTo>
                  <a:pt x="7732013" y="61504170"/>
                </a:lnTo>
                <a:lnTo>
                  <a:pt x="7889747" y="61479405"/>
                </a:lnTo>
                <a:lnTo>
                  <a:pt x="8047609" y="61454310"/>
                </a:lnTo>
                <a:lnTo>
                  <a:pt x="8205342" y="61428605"/>
                </a:lnTo>
                <a:lnTo>
                  <a:pt x="8363204" y="61402469"/>
                </a:lnTo>
                <a:lnTo>
                  <a:pt x="8520937" y="61375671"/>
                </a:lnTo>
                <a:lnTo>
                  <a:pt x="8678798" y="61348494"/>
                </a:lnTo>
                <a:lnTo>
                  <a:pt x="8836533" y="61320807"/>
                </a:lnTo>
                <a:lnTo>
                  <a:pt x="8994393" y="61292626"/>
                </a:lnTo>
                <a:lnTo>
                  <a:pt x="9152128" y="61264051"/>
                </a:lnTo>
                <a:lnTo>
                  <a:pt x="9309988" y="61234841"/>
                </a:lnTo>
                <a:lnTo>
                  <a:pt x="9467722" y="61205124"/>
                </a:lnTo>
                <a:lnTo>
                  <a:pt x="9625584" y="61175011"/>
                </a:lnTo>
                <a:lnTo>
                  <a:pt x="9783317" y="61144252"/>
                </a:lnTo>
                <a:lnTo>
                  <a:pt x="9941179" y="61113150"/>
                </a:lnTo>
                <a:lnTo>
                  <a:pt x="10098912" y="61081400"/>
                </a:lnTo>
                <a:lnTo>
                  <a:pt x="10256773" y="61049294"/>
                </a:lnTo>
                <a:lnTo>
                  <a:pt x="10414508" y="61016502"/>
                </a:lnTo>
                <a:lnTo>
                  <a:pt x="10572241" y="60983369"/>
                </a:lnTo>
                <a:lnTo>
                  <a:pt x="10730103" y="60949726"/>
                </a:lnTo>
                <a:lnTo>
                  <a:pt x="10887837" y="60915550"/>
                </a:lnTo>
                <a:lnTo>
                  <a:pt x="11045697" y="60880880"/>
                </a:lnTo>
                <a:lnTo>
                  <a:pt x="11203432" y="60845700"/>
                </a:lnTo>
                <a:lnTo>
                  <a:pt x="11361292" y="60809988"/>
                </a:lnTo>
                <a:lnTo>
                  <a:pt x="11519027" y="60773920"/>
                </a:lnTo>
                <a:lnTo>
                  <a:pt x="11676887" y="60737255"/>
                </a:lnTo>
                <a:lnTo>
                  <a:pt x="11834621" y="60700044"/>
                </a:lnTo>
                <a:lnTo>
                  <a:pt x="11992483" y="60662440"/>
                </a:lnTo>
                <a:lnTo>
                  <a:pt x="12150216" y="60624200"/>
                </a:lnTo>
                <a:lnTo>
                  <a:pt x="12308078" y="60585605"/>
                </a:lnTo>
                <a:lnTo>
                  <a:pt x="12465812" y="60546501"/>
                </a:lnTo>
                <a:lnTo>
                  <a:pt x="12623672" y="60506725"/>
                </a:lnTo>
                <a:lnTo>
                  <a:pt x="12781407" y="60466580"/>
                </a:lnTo>
                <a:lnTo>
                  <a:pt x="12939267" y="60425952"/>
                </a:lnTo>
                <a:lnTo>
                  <a:pt x="13097002" y="60384830"/>
                </a:lnTo>
                <a:lnTo>
                  <a:pt x="13254862" y="60343161"/>
                </a:lnTo>
                <a:lnTo>
                  <a:pt x="13412596" y="60300985"/>
                </a:lnTo>
                <a:lnTo>
                  <a:pt x="13570458" y="60258325"/>
                </a:lnTo>
                <a:lnTo>
                  <a:pt x="13728191" y="60215260"/>
                </a:lnTo>
                <a:lnTo>
                  <a:pt x="13886053" y="60171559"/>
                </a:lnTo>
                <a:lnTo>
                  <a:pt x="14043787" y="60127363"/>
                </a:lnTo>
                <a:lnTo>
                  <a:pt x="14201647" y="60082811"/>
                </a:lnTo>
                <a:lnTo>
                  <a:pt x="14359382" y="60037612"/>
                </a:lnTo>
                <a:lnTo>
                  <a:pt x="14517242" y="59992019"/>
                </a:lnTo>
                <a:lnTo>
                  <a:pt x="14674977" y="59945880"/>
                </a:lnTo>
                <a:lnTo>
                  <a:pt x="14832837" y="59899157"/>
                </a:lnTo>
                <a:lnTo>
                  <a:pt x="14990571" y="59852027"/>
                </a:lnTo>
                <a:lnTo>
                  <a:pt x="15148433" y="59804402"/>
                </a:lnTo>
                <a:lnTo>
                  <a:pt x="15306166" y="59756282"/>
                </a:lnTo>
                <a:lnTo>
                  <a:pt x="15464028" y="59707666"/>
                </a:lnTo>
                <a:lnTo>
                  <a:pt x="15621762" y="59658505"/>
                </a:lnTo>
                <a:lnTo>
                  <a:pt x="15779495" y="59608987"/>
                </a:lnTo>
                <a:lnTo>
                  <a:pt x="15937357" y="59558784"/>
                </a:lnTo>
                <a:lnTo>
                  <a:pt x="16095090" y="59508136"/>
                </a:lnTo>
                <a:lnTo>
                  <a:pt x="16252952" y="59457082"/>
                </a:lnTo>
                <a:lnTo>
                  <a:pt x="16410686" y="59405394"/>
                </a:lnTo>
                <a:lnTo>
                  <a:pt x="16568546" y="59353298"/>
                </a:lnTo>
                <a:lnTo>
                  <a:pt x="16726281" y="59300619"/>
                </a:lnTo>
                <a:lnTo>
                  <a:pt x="16884141" y="59247532"/>
                </a:lnTo>
                <a:lnTo>
                  <a:pt x="17041876" y="59193951"/>
                </a:lnTo>
                <a:lnTo>
                  <a:pt x="17199737" y="59139836"/>
                </a:lnTo>
                <a:lnTo>
                  <a:pt x="17357470" y="59085112"/>
                </a:lnTo>
                <a:lnTo>
                  <a:pt x="17515332" y="59029994"/>
                </a:lnTo>
                <a:lnTo>
                  <a:pt x="17673065" y="58974482"/>
                </a:lnTo>
                <a:lnTo>
                  <a:pt x="17830927" y="58918323"/>
                </a:lnTo>
                <a:lnTo>
                  <a:pt x="17988660" y="58861719"/>
                </a:lnTo>
                <a:lnTo>
                  <a:pt x="18146523" y="58804569"/>
                </a:lnTo>
                <a:lnTo>
                  <a:pt x="18304256" y="58746873"/>
                </a:lnTo>
                <a:lnTo>
                  <a:pt x="18462116" y="58688834"/>
                </a:lnTo>
                <a:lnTo>
                  <a:pt x="18619849" y="58630199"/>
                </a:lnTo>
                <a:lnTo>
                  <a:pt x="18777712" y="58571105"/>
                </a:lnTo>
                <a:lnTo>
                  <a:pt x="18935445" y="58511580"/>
                </a:lnTo>
                <a:lnTo>
                  <a:pt x="19093305" y="58451357"/>
                </a:lnTo>
                <a:lnTo>
                  <a:pt x="19251041" y="58390777"/>
                </a:lnTo>
                <a:lnTo>
                  <a:pt x="19408902" y="58329716"/>
                </a:lnTo>
                <a:lnTo>
                  <a:pt x="19566635" y="58268096"/>
                </a:lnTo>
                <a:lnTo>
                  <a:pt x="19724498" y="58205980"/>
                </a:lnTo>
                <a:lnTo>
                  <a:pt x="19882231" y="58143382"/>
                </a:lnTo>
                <a:lnTo>
                  <a:pt x="20040091" y="58080275"/>
                </a:lnTo>
                <a:lnTo>
                  <a:pt x="20197824" y="58016623"/>
                </a:lnTo>
                <a:lnTo>
                  <a:pt x="20355687" y="57952627"/>
                </a:lnTo>
                <a:lnTo>
                  <a:pt x="20513420" y="57887985"/>
                </a:lnTo>
                <a:lnTo>
                  <a:pt x="20671280" y="57822846"/>
                </a:lnTo>
                <a:lnTo>
                  <a:pt x="20829016" y="57757315"/>
                </a:lnTo>
                <a:lnTo>
                  <a:pt x="20986877" y="57691287"/>
                </a:lnTo>
                <a:lnTo>
                  <a:pt x="21144610" y="57624612"/>
                </a:lnTo>
                <a:lnTo>
                  <a:pt x="21302346" y="57557544"/>
                </a:lnTo>
                <a:lnTo>
                  <a:pt x="21460206" y="57489980"/>
                </a:lnTo>
                <a:lnTo>
                  <a:pt x="21617939" y="57421907"/>
                </a:lnTo>
                <a:lnTo>
                  <a:pt x="21775799" y="57353200"/>
                </a:lnTo>
                <a:lnTo>
                  <a:pt x="21933535" y="57284100"/>
                </a:lnTo>
                <a:lnTo>
                  <a:pt x="22091395" y="57214644"/>
                </a:lnTo>
                <a:lnTo>
                  <a:pt x="22249128" y="57144540"/>
                </a:lnTo>
                <a:lnTo>
                  <a:pt x="22406991" y="57073902"/>
                </a:lnTo>
                <a:lnTo>
                  <a:pt x="22564725" y="57002807"/>
                </a:lnTo>
                <a:lnTo>
                  <a:pt x="22722585" y="56931319"/>
                </a:lnTo>
                <a:lnTo>
                  <a:pt x="22880321" y="56859170"/>
                </a:lnTo>
                <a:lnTo>
                  <a:pt x="23038181" y="56786654"/>
                </a:lnTo>
                <a:lnTo>
                  <a:pt x="23195914" y="56713502"/>
                </a:lnTo>
                <a:lnTo>
                  <a:pt x="23353774" y="56639969"/>
                </a:lnTo>
                <a:lnTo>
                  <a:pt x="23511510" y="56565928"/>
                </a:lnTo>
                <a:lnTo>
                  <a:pt x="23669370" y="56491252"/>
                </a:lnTo>
                <a:lnTo>
                  <a:pt x="23827103" y="56416194"/>
                </a:lnTo>
                <a:lnTo>
                  <a:pt x="23984966" y="56340630"/>
                </a:lnTo>
                <a:lnTo>
                  <a:pt x="24142700" y="56264557"/>
                </a:lnTo>
                <a:lnTo>
                  <a:pt x="24300560" y="56187975"/>
                </a:lnTo>
                <a:lnTo>
                  <a:pt x="24458296" y="56111013"/>
                </a:lnTo>
                <a:lnTo>
                  <a:pt x="24616156" y="56033416"/>
                </a:lnTo>
                <a:lnTo>
                  <a:pt x="24773889" y="55955312"/>
                </a:lnTo>
                <a:lnTo>
                  <a:pt x="24931749" y="55876825"/>
                </a:lnTo>
                <a:lnTo>
                  <a:pt x="25089485" y="55797705"/>
                </a:lnTo>
                <a:lnTo>
                  <a:pt x="25247345" y="55718075"/>
                </a:lnTo>
                <a:lnTo>
                  <a:pt x="25405078" y="55638065"/>
                </a:lnTo>
                <a:lnTo>
                  <a:pt x="25562941" y="55557547"/>
                </a:lnTo>
                <a:lnTo>
                  <a:pt x="25720675" y="55476521"/>
                </a:lnTo>
                <a:lnTo>
                  <a:pt x="25878535" y="55394861"/>
                </a:lnTo>
                <a:lnTo>
                  <a:pt x="26036271" y="55312818"/>
                </a:lnTo>
                <a:lnTo>
                  <a:pt x="26194131" y="55230268"/>
                </a:lnTo>
                <a:lnTo>
                  <a:pt x="26351864" y="55147211"/>
                </a:lnTo>
                <a:lnTo>
                  <a:pt x="26509600" y="55063644"/>
                </a:lnTo>
                <a:lnTo>
                  <a:pt x="26667460" y="54979697"/>
                </a:lnTo>
                <a:lnTo>
                  <a:pt x="26825193" y="54895115"/>
                </a:lnTo>
                <a:lnTo>
                  <a:pt x="26983053" y="54810025"/>
                </a:lnTo>
                <a:lnTo>
                  <a:pt x="27140789" y="54724555"/>
                </a:lnTo>
                <a:lnTo>
                  <a:pt x="27298650" y="54638448"/>
                </a:lnTo>
                <a:lnTo>
                  <a:pt x="27456383" y="54551962"/>
                </a:lnTo>
                <a:lnTo>
                  <a:pt x="27614246" y="54464839"/>
                </a:lnTo>
                <a:lnTo>
                  <a:pt x="27771979" y="54377337"/>
                </a:lnTo>
                <a:lnTo>
                  <a:pt x="27929839" y="54289325"/>
                </a:lnTo>
                <a:lnTo>
                  <a:pt x="28087575" y="54200680"/>
                </a:lnTo>
                <a:lnTo>
                  <a:pt x="28245435" y="54111653"/>
                </a:lnTo>
                <a:lnTo>
                  <a:pt x="28403168" y="54022117"/>
                </a:lnTo>
                <a:lnTo>
                  <a:pt x="28561028" y="53932074"/>
                </a:lnTo>
                <a:lnTo>
                  <a:pt x="28718764" y="53841650"/>
                </a:lnTo>
                <a:lnTo>
                  <a:pt x="28876625" y="53750591"/>
                </a:lnTo>
                <a:lnTo>
                  <a:pt x="29034358" y="53659024"/>
                </a:lnTo>
                <a:lnTo>
                  <a:pt x="29192221" y="53566949"/>
                </a:lnTo>
                <a:lnTo>
                  <a:pt x="29349954" y="53474493"/>
                </a:lnTo>
                <a:lnTo>
                  <a:pt x="29507814" y="53381403"/>
                </a:lnTo>
                <a:lnTo>
                  <a:pt x="29665550" y="53287931"/>
                </a:lnTo>
                <a:lnTo>
                  <a:pt x="29823410" y="53193823"/>
                </a:lnTo>
                <a:lnTo>
                  <a:pt x="29981143" y="53099336"/>
                </a:lnTo>
                <a:lnTo>
                  <a:pt x="30139003" y="53004339"/>
                </a:lnTo>
                <a:lnTo>
                  <a:pt x="30296739" y="52908836"/>
                </a:lnTo>
                <a:lnTo>
                  <a:pt x="30454600" y="52812823"/>
                </a:lnTo>
                <a:lnTo>
                  <a:pt x="30612333" y="52716304"/>
                </a:lnTo>
                <a:lnTo>
                  <a:pt x="30770196" y="52619275"/>
                </a:lnTo>
                <a:lnTo>
                  <a:pt x="30927929" y="52521739"/>
                </a:lnTo>
                <a:lnTo>
                  <a:pt x="31085789" y="52423695"/>
                </a:lnTo>
                <a:lnTo>
                  <a:pt x="31243525" y="52325143"/>
                </a:lnTo>
                <a:lnTo>
                  <a:pt x="31401385" y="52226211"/>
                </a:lnTo>
                <a:lnTo>
                  <a:pt x="31559118" y="52126642"/>
                </a:lnTo>
                <a:lnTo>
                  <a:pt x="31716851" y="52026693"/>
                </a:lnTo>
                <a:lnTo>
                  <a:pt x="31874714" y="51926110"/>
                </a:lnTo>
                <a:lnTo>
                  <a:pt x="32032447" y="51825144"/>
                </a:lnTo>
                <a:lnTo>
                  <a:pt x="32190308" y="51723671"/>
                </a:lnTo>
                <a:lnTo>
                  <a:pt x="32348044" y="51621563"/>
                </a:lnTo>
                <a:lnTo>
                  <a:pt x="32505904" y="51519074"/>
                </a:lnTo>
                <a:lnTo>
                  <a:pt x="32663637" y="51416078"/>
                </a:lnTo>
                <a:lnTo>
                  <a:pt x="32821500" y="51312572"/>
                </a:lnTo>
                <a:lnTo>
                  <a:pt x="32979233" y="51208560"/>
                </a:lnTo>
                <a:lnTo>
                  <a:pt x="33137093" y="51104038"/>
                </a:lnTo>
                <a:lnTo>
                  <a:pt x="33294826" y="50999137"/>
                </a:lnTo>
                <a:lnTo>
                  <a:pt x="33452689" y="50893599"/>
                </a:lnTo>
                <a:lnTo>
                  <a:pt x="33610422" y="50787555"/>
                </a:lnTo>
                <a:lnTo>
                  <a:pt x="33768283" y="50681129"/>
                </a:lnTo>
                <a:lnTo>
                  <a:pt x="33926019" y="50574067"/>
                </a:lnTo>
                <a:lnTo>
                  <a:pt x="34083879" y="50466625"/>
                </a:lnTo>
                <a:lnTo>
                  <a:pt x="34241612" y="50358548"/>
                </a:lnTo>
                <a:lnTo>
                  <a:pt x="34399475" y="50250090"/>
                </a:lnTo>
                <a:lnTo>
                  <a:pt x="34557208" y="50141124"/>
                </a:lnTo>
                <a:lnTo>
                  <a:pt x="34715068" y="50031650"/>
                </a:lnTo>
                <a:lnTo>
                  <a:pt x="34872801" y="49921668"/>
                </a:lnTo>
                <a:lnTo>
                  <a:pt x="35030664" y="49811179"/>
                </a:lnTo>
                <a:lnTo>
                  <a:pt x="35188397" y="49700181"/>
                </a:lnTo>
                <a:lnTo>
                  <a:pt x="35346258" y="49588674"/>
                </a:lnTo>
                <a:lnTo>
                  <a:pt x="35503994" y="49476661"/>
                </a:lnTo>
                <a:lnTo>
                  <a:pt x="35661854" y="49364265"/>
                </a:lnTo>
                <a:lnTo>
                  <a:pt x="35819587" y="49251236"/>
                </a:lnTo>
                <a:lnTo>
                  <a:pt x="35977450" y="49137697"/>
                </a:lnTo>
                <a:lnTo>
                  <a:pt x="36135183" y="49023779"/>
                </a:lnTo>
                <a:lnTo>
                  <a:pt x="36293043" y="48909224"/>
                </a:lnTo>
                <a:lnTo>
                  <a:pt x="36450776" y="48794289"/>
                </a:lnTo>
                <a:lnTo>
                  <a:pt x="36608639" y="48678846"/>
                </a:lnTo>
                <a:lnTo>
                  <a:pt x="36766372" y="48562895"/>
                </a:lnTo>
                <a:lnTo>
                  <a:pt x="36924105" y="48446437"/>
                </a:lnTo>
                <a:lnTo>
                  <a:pt x="37081969" y="48329469"/>
                </a:lnTo>
                <a:lnTo>
                  <a:pt x="37239702" y="48211994"/>
                </a:lnTo>
                <a:lnTo>
                  <a:pt x="37397562" y="48094012"/>
                </a:lnTo>
                <a:lnTo>
                  <a:pt x="37555298" y="47975520"/>
                </a:lnTo>
                <a:lnTo>
                  <a:pt x="37713158" y="47856521"/>
                </a:lnTo>
                <a:lnTo>
                  <a:pt x="37870891" y="47737014"/>
                </a:lnTo>
                <a:lnTo>
                  <a:pt x="38028751" y="47617127"/>
                </a:lnTo>
                <a:lnTo>
                  <a:pt x="38186487" y="47496604"/>
                </a:lnTo>
                <a:lnTo>
                  <a:pt x="38344347" y="47375699"/>
                </a:lnTo>
                <a:lnTo>
                  <a:pt x="38502080" y="47254161"/>
                </a:lnTo>
                <a:lnTo>
                  <a:pt x="38659944" y="47132240"/>
                </a:lnTo>
                <a:lnTo>
                  <a:pt x="38817677" y="47009813"/>
                </a:lnTo>
                <a:lnTo>
                  <a:pt x="38975537" y="46886877"/>
                </a:lnTo>
                <a:lnTo>
                  <a:pt x="39133273" y="46763433"/>
                </a:lnTo>
                <a:lnTo>
                  <a:pt x="39291133" y="46639481"/>
                </a:lnTo>
                <a:lnTo>
                  <a:pt x="39448866" y="46515020"/>
                </a:lnTo>
                <a:lnTo>
                  <a:pt x="39606726" y="46390053"/>
                </a:lnTo>
                <a:lnTo>
                  <a:pt x="39764462" y="46264577"/>
                </a:lnTo>
                <a:lnTo>
                  <a:pt x="39922322" y="46138592"/>
                </a:lnTo>
                <a:lnTo>
                  <a:pt x="40080055" y="46012100"/>
                </a:lnTo>
                <a:lnTo>
                  <a:pt x="40237919" y="45885228"/>
                </a:lnTo>
                <a:lnTo>
                  <a:pt x="40395652" y="45757719"/>
                </a:lnTo>
                <a:lnTo>
                  <a:pt x="40553512" y="45629831"/>
                </a:lnTo>
                <a:lnTo>
                  <a:pt x="40711248" y="45501307"/>
                </a:lnTo>
                <a:lnTo>
                  <a:pt x="40869108" y="45372402"/>
                </a:lnTo>
                <a:lnTo>
                  <a:pt x="41026841" y="45242988"/>
                </a:lnTo>
                <a:lnTo>
                  <a:pt x="41184701" y="45113067"/>
                </a:lnTo>
                <a:lnTo>
                  <a:pt x="41342437" y="44982638"/>
                </a:lnTo>
                <a:lnTo>
                  <a:pt x="41500297" y="44851702"/>
                </a:lnTo>
                <a:lnTo>
                  <a:pt x="41658030" y="44720257"/>
                </a:lnTo>
                <a:lnTo>
                  <a:pt x="41815894" y="44588304"/>
                </a:lnTo>
                <a:lnTo>
                  <a:pt x="41973627" y="44455842"/>
                </a:lnTo>
                <a:lnTo>
                  <a:pt x="42131360" y="44322873"/>
                </a:lnTo>
                <a:lnTo>
                  <a:pt x="42289223" y="44189523"/>
                </a:lnTo>
                <a:lnTo>
                  <a:pt x="42446956" y="44055538"/>
                </a:lnTo>
                <a:lnTo>
                  <a:pt x="42604816" y="43921172"/>
                </a:lnTo>
                <a:lnTo>
                  <a:pt x="42762549" y="43786171"/>
                </a:lnTo>
                <a:lnTo>
                  <a:pt x="42920412" y="43650789"/>
                </a:lnTo>
                <a:lnTo>
                  <a:pt x="43078145" y="43514774"/>
                </a:lnTo>
                <a:lnTo>
                  <a:pt x="43236005" y="43378376"/>
                </a:lnTo>
                <a:lnTo>
                  <a:pt x="43393741" y="43241470"/>
                </a:lnTo>
                <a:lnTo>
                  <a:pt x="43551602" y="43104055"/>
                </a:lnTo>
                <a:lnTo>
                  <a:pt x="43709335" y="42966131"/>
                </a:lnTo>
                <a:lnTo>
                  <a:pt x="43867195" y="42827703"/>
                </a:lnTo>
                <a:lnTo>
                  <a:pt x="44024928" y="42688765"/>
                </a:lnTo>
                <a:lnTo>
                  <a:pt x="44182791" y="42549320"/>
                </a:lnTo>
                <a:lnTo>
                  <a:pt x="44340524" y="42409492"/>
                </a:lnTo>
                <a:lnTo>
                  <a:pt x="44498387" y="42269030"/>
                </a:lnTo>
                <a:lnTo>
                  <a:pt x="44656120" y="42128059"/>
                </a:lnTo>
                <a:lnTo>
                  <a:pt x="44813983" y="41986709"/>
                </a:lnTo>
                <a:lnTo>
                  <a:pt x="44971716" y="41844724"/>
                </a:lnTo>
                <a:lnTo>
                  <a:pt x="45129574" y="41702354"/>
                </a:lnTo>
                <a:lnTo>
                  <a:pt x="45287313" y="41559479"/>
                </a:lnTo>
                <a:lnTo>
                  <a:pt x="45445170" y="41416099"/>
                </a:lnTo>
                <a:lnTo>
                  <a:pt x="45602903" y="41272080"/>
                </a:lnTo>
                <a:lnTo>
                  <a:pt x="45760766" y="41127679"/>
                </a:lnTo>
                <a:lnTo>
                  <a:pt x="45918499" y="40982773"/>
                </a:lnTo>
                <a:lnTo>
                  <a:pt x="46076362" y="40837486"/>
                </a:lnTo>
                <a:lnTo>
                  <a:pt x="46234095" y="40691563"/>
                </a:lnTo>
                <a:lnTo>
                  <a:pt x="46391958" y="40545132"/>
                </a:lnTo>
                <a:lnTo>
                  <a:pt x="46549691" y="40398192"/>
                </a:lnTo>
                <a:lnTo>
                  <a:pt x="46707549" y="40250874"/>
                </a:lnTo>
                <a:lnTo>
                  <a:pt x="46865288" y="40102917"/>
                </a:lnTo>
                <a:lnTo>
                  <a:pt x="47023021" y="39954455"/>
                </a:lnTo>
                <a:lnTo>
                  <a:pt x="47180878" y="39805611"/>
                </a:lnTo>
                <a:lnTo>
                  <a:pt x="47338741" y="39656259"/>
                </a:lnTo>
                <a:lnTo>
                  <a:pt x="47496474" y="39506271"/>
                </a:lnTo>
                <a:lnTo>
                  <a:pt x="47654207" y="39355902"/>
                </a:lnTo>
                <a:lnTo>
                  <a:pt x="47812070" y="39205028"/>
                </a:lnTo>
                <a:lnTo>
                  <a:pt x="47969803" y="39053645"/>
                </a:lnTo>
                <a:lnTo>
                  <a:pt x="48127666" y="38901750"/>
                </a:lnTo>
                <a:lnTo>
                  <a:pt x="48285400" y="38749350"/>
                </a:lnTo>
                <a:lnTo>
                  <a:pt x="48443263" y="38596445"/>
                </a:lnTo>
                <a:lnTo>
                  <a:pt x="48600996" y="38443155"/>
                </a:lnTo>
                <a:lnTo>
                  <a:pt x="48758853" y="38289229"/>
                </a:lnTo>
                <a:lnTo>
                  <a:pt x="48916592" y="38134798"/>
                </a:lnTo>
                <a:lnTo>
                  <a:pt x="49074449" y="37979986"/>
                </a:lnTo>
                <a:lnTo>
                  <a:pt x="49232182" y="37824538"/>
                </a:lnTo>
                <a:lnTo>
                  <a:pt x="49390045" y="37668709"/>
                </a:lnTo>
                <a:lnTo>
                  <a:pt x="49547778" y="37512244"/>
                </a:lnTo>
                <a:lnTo>
                  <a:pt x="49705641" y="37355401"/>
                </a:lnTo>
                <a:lnTo>
                  <a:pt x="49863375" y="37198046"/>
                </a:lnTo>
                <a:lnTo>
                  <a:pt x="50021238" y="37040186"/>
                </a:lnTo>
                <a:lnTo>
                  <a:pt x="50178971" y="36881817"/>
                </a:lnTo>
                <a:lnTo>
                  <a:pt x="50336828" y="36722940"/>
                </a:lnTo>
                <a:lnTo>
                  <a:pt x="50494567" y="36563555"/>
                </a:lnTo>
                <a:lnTo>
                  <a:pt x="50652424" y="36403661"/>
                </a:lnTo>
                <a:lnTo>
                  <a:pt x="50810157" y="36243261"/>
                </a:lnTo>
                <a:lnTo>
                  <a:pt x="50968020" y="36082477"/>
                </a:lnTo>
                <a:lnTo>
                  <a:pt x="51125753" y="35921061"/>
                </a:lnTo>
                <a:lnTo>
                  <a:pt x="51283616" y="35759263"/>
                </a:lnTo>
                <a:lnTo>
                  <a:pt x="51441350" y="35596829"/>
                </a:lnTo>
                <a:lnTo>
                  <a:pt x="51599213" y="35434017"/>
                </a:lnTo>
                <a:lnTo>
                  <a:pt x="51756946" y="35270567"/>
                </a:lnTo>
                <a:lnTo>
                  <a:pt x="51914803" y="35106738"/>
                </a:lnTo>
                <a:lnTo>
                  <a:pt x="52072542" y="34942401"/>
                </a:lnTo>
                <a:lnTo>
                  <a:pt x="52230399" y="34777552"/>
                </a:lnTo>
                <a:lnTo>
                  <a:pt x="52388132" y="34612201"/>
                </a:lnTo>
                <a:lnTo>
                  <a:pt x="52545871" y="34446338"/>
                </a:lnTo>
                <a:lnTo>
                  <a:pt x="52703728" y="34279967"/>
                </a:lnTo>
                <a:lnTo>
                  <a:pt x="52861461" y="34113090"/>
                </a:lnTo>
                <a:lnTo>
                  <a:pt x="53019325" y="33945702"/>
                </a:lnTo>
                <a:lnTo>
                  <a:pt x="53177058" y="33777936"/>
                </a:lnTo>
                <a:lnTo>
                  <a:pt x="53334921" y="33609534"/>
                </a:lnTo>
                <a:lnTo>
                  <a:pt x="53492654" y="33440750"/>
                </a:lnTo>
                <a:lnTo>
                  <a:pt x="53650517" y="33271334"/>
                </a:lnTo>
                <a:lnTo>
                  <a:pt x="53808250" y="33101534"/>
                </a:lnTo>
                <a:lnTo>
                  <a:pt x="53966107" y="32931228"/>
                </a:lnTo>
                <a:lnTo>
                  <a:pt x="54123846" y="32760286"/>
                </a:lnTo>
                <a:lnTo>
                  <a:pt x="54281703" y="32588963"/>
                </a:lnTo>
                <a:lnTo>
                  <a:pt x="54439436" y="32417132"/>
                </a:lnTo>
                <a:lnTo>
                  <a:pt x="54597300" y="32244792"/>
                </a:lnTo>
                <a:lnTo>
                  <a:pt x="54755033" y="32071947"/>
                </a:lnTo>
                <a:lnTo>
                  <a:pt x="54912896" y="31898590"/>
                </a:lnTo>
                <a:lnTo>
                  <a:pt x="55070629" y="31724728"/>
                </a:lnTo>
                <a:lnTo>
                  <a:pt x="55228492" y="31550484"/>
                </a:lnTo>
                <a:lnTo>
                  <a:pt x="55386225" y="31375605"/>
                </a:lnTo>
                <a:lnTo>
                  <a:pt x="55544082" y="31200217"/>
                </a:lnTo>
                <a:lnTo>
                  <a:pt x="55701821" y="31024451"/>
                </a:lnTo>
                <a:lnTo>
                  <a:pt x="55859678" y="30848046"/>
                </a:lnTo>
                <a:lnTo>
                  <a:pt x="56017411" y="30671263"/>
                </a:lnTo>
                <a:lnTo>
                  <a:pt x="56175275" y="30493972"/>
                </a:lnTo>
                <a:lnTo>
                  <a:pt x="56333008" y="30316172"/>
                </a:lnTo>
                <a:lnTo>
                  <a:pt x="56490871" y="30137736"/>
                </a:lnTo>
                <a:lnTo>
                  <a:pt x="56648604" y="29958919"/>
                </a:lnTo>
                <a:lnTo>
                  <a:pt x="56806467" y="29779597"/>
                </a:lnTo>
                <a:lnTo>
                  <a:pt x="56964200" y="29599763"/>
                </a:lnTo>
                <a:lnTo>
                  <a:pt x="57122057" y="29419550"/>
                </a:lnTo>
                <a:lnTo>
                  <a:pt x="57279796" y="29238703"/>
                </a:lnTo>
                <a:lnTo>
                  <a:pt x="57437653" y="29057346"/>
                </a:lnTo>
                <a:lnTo>
                  <a:pt x="57595386" y="28875481"/>
                </a:lnTo>
                <a:lnTo>
                  <a:pt x="57753250" y="28693238"/>
                </a:lnTo>
                <a:lnTo>
                  <a:pt x="57910983" y="28510356"/>
                </a:lnTo>
                <a:lnTo>
                  <a:pt x="58068716" y="28327096"/>
                </a:lnTo>
                <a:lnTo>
                  <a:pt x="58226579" y="28143328"/>
                </a:lnTo>
                <a:lnTo>
                  <a:pt x="58384312" y="27958923"/>
                </a:lnTo>
                <a:lnTo>
                  <a:pt x="58542175" y="27774138"/>
                </a:lnTo>
                <a:lnTo>
                  <a:pt x="58699908" y="27588847"/>
                </a:lnTo>
                <a:lnTo>
                  <a:pt x="58857771" y="27403044"/>
                </a:lnTo>
                <a:lnTo>
                  <a:pt x="59015504" y="27216736"/>
                </a:lnTo>
                <a:lnTo>
                  <a:pt x="59173361" y="27029920"/>
                </a:lnTo>
                <a:lnTo>
                  <a:pt x="59331100" y="26842595"/>
                </a:lnTo>
                <a:lnTo>
                  <a:pt x="59488958" y="26654761"/>
                </a:lnTo>
                <a:lnTo>
                  <a:pt x="59646691" y="26466546"/>
                </a:lnTo>
                <a:lnTo>
                  <a:pt x="59804554" y="26277699"/>
                </a:lnTo>
                <a:lnTo>
                  <a:pt x="59962287" y="26088340"/>
                </a:lnTo>
                <a:lnTo>
                  <a:pt x="60120150" y="25898603"/>
                </a:lnTo>
                <a:lnTo>
                  <a:pt x="60277883" y="25708357"/>
                </a:lnTo>
                <a:lnTo>
                  <a:pt x="60435746" y="25517475"/>
                </a:lnTo>
                <a:lnTo>
                  <a:pt x="60593479" y="25326213"/>
                </a:lnTo>
                <a:lnTo>
                  <a:pt x="60751336" y="25134445"/>
                </a:lnTo>
                <a:lnTo>
                  <a:pt x="60909075" y="24942165"/>
                </a:lnTo>
                <a:lnTo>
                  <a:pt x="61066933" y="24749380"/>
                </a:lnTo>
                <a:lnTo>
                  <a:pt x="61224666" y="24556086"/>
                </a:lnTo>
                <a:lnTo>
                  <a:pt x="61382529" y="24362284"/>
                </a:lnTo>
                <a:lnTo>
                  <a:pt x="61540262" y="24167973"/>
                </a:lnTo>
                <a:lnTo>
                  <a:pt x="61698125" y="23973154"/>
                </a:lnTo>
                <a:lnTo>
                  <a:pt x="61855858" y="23777830"/>
                </a:lnTo>
                <a:lnTo>
                  <a:pt x="62013721" y="23582124"/>
                </a:lnTo>
                <a:lnTo>
                  <a:pt x="62171454" y="23385779"/>
                </a:lnTo>
                <a:lnTo>
                  <a:pt x="62329311" y="23189056"/>
                </a:lnTo>
                <a:lnTo>
                  <a:pt x="62487050" y="22991701"/>
                </a:lnTo>
                <a:lnTo>
                  <a:pt x="62644908" y="22793961"/>
                </a:lnTo>
                <a:lnTo>
                  <a:pt x="62802641" y="22595713"/>
                </a:lnTo>
                <a:lnTo>
                  <a:pt x="62960374" y="22396959"/>
                </a:lnTo>
                <a:lnTo>
                  <a:pt x="63118237" y="22197570"/>
                </a:lnTo>
                <a:lnTo>
                  <a:pt x="63275970" y="21997799"/>
                </a:lnTo>
                <a:lnTo>
                  <a:pt x="63433833" y="21797520"/>
                </a:lnTo>
                <a:lnTo>
                  <a:pt x="63591566" y="21596732"/>
                </a:lnTo>
                <a:lnTo>
                  <a:pt x="63749429" y="21395563"/>
                </a:lnTo>
                <a:lnTo>
                  <a:pt x="63907162" y="21193761"/>
                </a:lnTo>
                <a:lnTo>
                  <a:pt x="64065025" y="20991451"/>
                </a:lnTo>
                <a:lnTo>
                  <a:pt x="64222758" y="20788756"/>
                </a:lnTo>
                <a:lnTo>
                  <a:pt x="64380616" y="20585429"/>
                </a:lnTo>
                <a:lnTo>
                  <a:pt x="64538349" y="20381724"/>
                </a:lnTo>
                <a:lnTo>
                  <a:pt x="64696212" y="20177380"/>
                </a:lnTo>
                <a:lnTo>
                  <a:pt x="64853945" y="19972654"/>
                </a:lnTo>
                <a:lnTo>
                  <a:pt x="65011808" y="19767423"/>
                </a:lnTo>
                <a:lnTo>
                  <a:pt x="65169541" y="19561684"/>
                </a:lnTo>
                <a:lnTo>
                  <a:pt x="65327404" y="19355309"/>
                </a:lnTo>
                <a:lnTo>
                  <a:pt x="65485137" y="19148553"/>
                </a:lnTo>
                <a:lnTo>
                  <a:pt x="65643000" y="18941288"/>
                </a:lnTo>
                <a:lnTo>
                  <a:pt x="65800733" y="18733517"/>
                </a:lnTo>
                <a:lnTo>
                  <a:pt x="65958591" y="18525363"/>
                </a:lnTo>
                <a:lnTo>
                  <a:pt x="66116324" y="18316575"/>
                </a:lnTo>
                <a:lnTo>
                  <a:pt x="66274187" y="18107280"/>
                </a:lnTo>
                <a:lnTo>
                  <a:pt x="66431920" y="17897603"/>
                </a:lnTo>
                <a:lnTo>
                  <a:pt x="66589783" y="17687290"/>
                </a:lnTo>
                <a:lnTo>
                  <a:pt x="66747516" y="17476596"/>
                </a:lnTo>
                <a:lnTo>
                  <a:pt x="66905379" y="17265272"/>
                </a:lnTo>
                <a:lnTo>
                  <a:pt x="67063112" y="17053558"/>
                </a:lnTo>
                <a:lnTo>
                  <a:pt x="67220975" y="16841342"/>
                </a:lnTo>
                <a:lnTo>
                  <a:pt x="67378708" y="16628617"/>
                </a:lnTo>
                <a:lnTo>
                  <a:pt x="67536566" y="16415383"/>
                </a:lnTo>
                <a:lnTo>
                  <a:pt x="67694299" y="16201647"/>
                </a:lnTo>
                <a:lnTo>
                  <a:pt x="67852038" y="15987397"/>
                </a:lnTo>
                <a:lnTo>
                  <a:pt x="68009895" y="15772638"/>
                </a:lnTo>
                <a:lnTo>
                  <a:pt x="68167758" y="15557376"/>
                </a:lnTo>
                <a:lnTo>
                  <a:pt x="68325491" y="15341600"/>
                </a:lnTo>
                <a:lnTo>
                  <a:pt x="68483224" y="15125446"/>
                </a:lnTo>
                <a:lnTo>
                  <a:pt x="68641087" y="14908659"/>
                </a:lnTo>
                <a:lnTo>
                  <a:pt x="68798820" y="14691358"/>
                </a:lnTo>
                <a:lnTo>
                  <a:pt x="68956683" y="14473684"/>
                </a:lnTo>
                <a:lnTo>
                  <a:pt x="69114416" y="14255496"/>
                </a:lnTo>
                <a:lnTo>
                  <a:pt x="69272274" y="14036675"/>
                </a:lnTo>
                <a:lnTo>
                  <a:pt x="69430013" y="13817476"/>
                </a:lnTo>
                <a:lnTo>
                  <a:pt x="69587870" y="13597763"/>
                </a:lnTo>
                <a:lnTo>
                  <a:pt x="69745603" y="13377547"/>
                </a:lnTo>
                <a:lnTo>
                  <a:pt x="69903466" y="13156822"/>
                </a:lnTo>
                <a:lnTo>
                  <a:pt x="70061199" y="12935583"/>
                </a:lnTo>
                <a:lnTo>
                  <a:pt x="70219062" y="12713842"/>
                </a:lnTo>
                <a:lnTo>
                  <a:pt x="70376795" y="12491592"/>
                </a:lnTo>
                <a:lnTo>
                  <a:pt x="70534658" y="12268963"/>
                </a:lnTo>
                <a:lnTo>
                  <a:pt x="70692391" y="12045696"/>
                </a:lnTo>
                <a:lnTo>
                  <a:pt x="70850249" y="11821921"/>
                </a:lnTo>
                <a:lnTo>
                  <a:pt x="71007988" y="11597767"/>
                </a:lnTo>
                <a:lnTo>
                  <a:pt x="71165845" y="11372975"/>
                </a:lnTo>
                <a:lnTo>
                  <a:pt x="71323578" y="11147804"/>
                </a:lnTo>
                <a:lnTo>
                  <a:pt x="71481441" y="10922125"/>
                </a:lnTo>
                <a:lnTo>
                  <a:pt x="71639174" y="10695943"/>
                </a:lnTo>
                <a:lnTo>
                  <a:pt x="71797037" y="10469117"/>
                </a:lnTo>
                <a:lnTo>
                  <a:pt x="71954770" y="10241918"/>
                </a:lnTo>
                <a:lnTo>
                  <a:pt x="72112633" y="10014205"/>
                </a:lnTo>
                <a:lnTo>
                  <a:pt x="72270366" y="9785983"/>
                </a:lnTo>
                <a:lnTo>
                  <a:pt x="72428224" y="9557383"/>
                </a:lnTo>
                <a:lnTo>
                  <a:pt x="72585963" y="9328150"/>
                </a:lnTo>
                <a:lnTo>
                  <a:pt x="72743820" y="9098409"/>
                </a:lnTo>
                <a:lnTo>
                  <a:pt x="72901553" y="8868284"/>
                </a:lnTo>
                <a:lnTo>
                  <a:pt x="73059416" y="8637526"/>
                </a:lnTo>
                <a:lnTo>
                  <a:pt x="73217149" y="8406259"/>
                </a:lnTo>
                <a:lnTo>
                  <a:pt x="73374882" y="8174609"/>
                </a:lnTo>
                <a:lnTo>
                  <a:pt x="73532745" y="7942455"/>
                </a:lnTo>
                <a:lnTo>
                  <a:pt x="73690478" y="7709663"/>
                </a:lnTo>
                <a:lnTo>
                  <a:pt x="73848341" y="7476493"/>
                </a:lnTo>
                <a:lnTo>
                  <a:pt x="74006075" y="7242808"/>
                </a:lnTo>
                <a:lnTo>
                  <a:pt x="74163938" y="7008621"/>
                </a:lnTo>
                <a:lnTo>
                  <a:pt x="74321671" y="6773925"/>
                </a:lnTo>
                <a:lnTo>
                  <a:pt x="74479528" y="6538721"/>
                </a:lnTo>
                <a:lnTo>
                  <a:pt x="74637267" y="6303008"/>
                </a:lnTo>
                <a:lnTo>
                  <a:pt x="74795124" y="6066917"/>
                </a:lnTo>
                <a:lnTo>
                  <a:pt x="74952857" y="5830187"/>
                </a:lnTo>
                <a:lnTo>
                  <a:pt x="75110720" y="5592955"/>
                </a:lnTo>
                <a:lnTo>
                  <a:pt x="75268453" y="5355339"/>
                </a:lnTo>
                <a:lnTo>
                  <a:pt x="75426316" y="5117084"/>
                </a:lnTo>
                <a:lnTo>
                  <a:pt x="75584050" y="4878450"/>
                </a:lnTo>
                <a:lnTo>
                  <a:pt x="75741913" y="4639308"/>
                </a:lnTo>
                <a:lnTo>
                  <a:pt x="75899646" y="4399534"/>
                </a:lnTo>
                <a:lnTo>
                  <a:pt x="76057503" y="4159375"/>
                </a:lnTo>
                <a:lnTo>
                  <a:pt x="76215242" y="3918713"/>
                </a:lnTo>
                <a:lnTo>
                  <a:pt x="76373099" y="3677537"/>
                </a:lnTo>
                <a:lnTo>
                  <a:pt x="76530832" y="3435859"/>
                </a:lnTo>
                <a:lnTo>
                  <a:pt x="76688695" y="3193672"/>
                </a:lnTo>
                <a:lnTo>
                  <a:pt x="76846428" y="2950971"/>
                </a:lnTo>
                <a:lnTo>
                  <a:pt x="77004291" y="2707767"/>
                </a:lnTo>
                <a:lnTo>
                  <a:pt x="77162025" y="2464179"/>
                </a:lnTo>
                <a:lnTo>
                  <a:pt x="77319888" y="2219958"/>
                </a:lnTo>
                <a:lnTo>
                  <a:pt x="77477621" y="1975359"/>
                </a:lnTo>
                <a:lnTo>
                  <a:pt x="77635478" y="1730121"/>
                </a:lnTo>
                <a:lnTo>
                  <a:pt x="77793217" y="1484505"/>
                </a:lnTo>
                <a:lnTo>
                  <a:pt x="77951074" y="1238250"/>
                </a:lnTo>
                <a:lnTo>
                  <a:pt x="78108807" y="991617"/>
                </a:lnTo>
                <a:lnTo>
                  <a:pt x="78266670" y="744476"/>
                </a:lnTo>
                <a:lnTo>
                  <a:pt x="78424403" y="496826"/>
                </a:lnTo>
                <a:lnTo>
                  <a:pt x="78582266" y="248667"/>
                </a:lnTo>
                <a:lnTo>
                  <a:pt x="78740000" y="0"/>
                </a:lnTo>
              </a:path>
            </a:pathLst>
          </a:custGeom>
          <a:noFill/>
          <a:ln w="5765" cap="flat" cmpd="sng">
            <a:solidFill>
              <a:srgbClr val="7370C7">
                <a:alpha val="100000"/>
              </a:srgbClr>
            </a:solidFill>
            <a:custDash>
              <a:ds d="399999" sp="100000"/>
              <a:ds d="199999" sp="100000"/>
            </a:custDash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9" name="Freeform 3349"/>
          <p:cNvSpPr/>
          <p:nvPr/>
        </p:nvSpPr>
        <p:spPr>
          <a:xfrm rot="0" flipH="0" flipV="0">
            <a:off x="2743276" y="2366591"/>
            <a:ext cx="175493" cy="1334"/>
          </a:xfrm>
          <a:custGeom>
            <a:pathLst>
              <a:path w="7732013" h="58788">
                <a:moveTo>
                  <a:pt x="0" y="58788"/>
                </a:moveTo>
                <a:lnTo>
                  <a:pt x="788936" y="58788"/>
                </a:lnTo>
                <a:lnTo>
                  <a:pt x="946798" y="58636"/>
                </a:lnTo>
                <a:lnTo>
                  <a:pt x="1104506" y="58636"/>
                </a:lnTo>
                <a:lnTo>
                  <a:pt x="1262354" y="58534"/>
                </a:lnTo>
                <a:lnTo>
                  <a:pt x="1420114" y="58395"/>
                </a:lnTo>
                <a:lnTo>
                  <a:pt x="1577975" y="58293"/>
                </a:lnTo>
                <a:lnTo>
                  <a:pt x="1735734" y="58140"/>
                </a:lnTo>
                <a:lnTo>
                  <a:pt x="1893595" y="57899"/>
                </a:lnTo>
                <a:lnTo>
                  <a:pt x="2051304" y="57645"/>
                </a:lnTo>
                <a:lnTo>
                  <a:pt x="2209151" y="57404"/>
                </a:lnTo>
                <a:lnTo>
                  <a:pt x="2366911" y="57150"/>
                </a:lnTo>
                <a:lnTo>
                  <a:pt x="2524773" y="56757"/>
                </a:lnTo>
                <a:lnTo>
                  <a:pt x="2682481" y="56363"/>
                </a:lnTo>
                <a:lnTo>
                  <a:pt x="2840329" y="55868"/>
                </a:lnTo>
                <a:lnTo>
                  <a:pt x="2998089" y="55359"/>
                </a:lnTo>
                <a:lnTo>
                  <a:pt x="3155950" y="54864"/>
                </a:lnTo>
                <a:lnTo>
                  <a:pt x="3313709" y="54229"/>
                </a:lnTo>
                <a:lnTo>
                  <a:pt x="3471570" y="53429"/>
                </a:lnTo>
                <a:lnTo>
                  <a:pt x="3629279" y="52693"/>
                </a:lnTo>
                <a:lnTo>
                  <a:pt x="3787126" y="51943"/>
                </a:lnTo>
                <a:lnTo>
                  <a:pt x="3944886" y="50902"/>
                </a:lnTo>
                <a:lnTo>
                  <a:pt x="4102748" y="50013"/>
                </a:lnTo>
                <a:lnTo>
                  <a:pt x="4260456" y="49009"/>
                </a:lnTo>
                <a:lnTo>
                  <a:pt x="4418304" y="47879"/>
                </a:lnTo>
                <a:lnTo>
                  <a:pt x="4576064" y="46584"/>
                </a:lnTo>
                <a:lnTo>
                  <a:pt x="4733925" y="45339"/>
                </a:lnTo>
                <a:lnTo>
                  <a:pt x="4891659" y="43904"/>
                </a:lnTo>
                <a:lnTo>
                  <a:pt x="5049519" y="42418"/>
                </a:lnTo>
                <a:lnTo>
                  <a:pt x="5207254" y="40882"/>
                </a:lnTo>
                <a:lnTo>
                  <a:pt x="5364987" y="39090"/>
                </a:lnTo>
                <a:lnTo>
                  <a:pt x="5522848" y="37313"/>
                </a:lnTo>
                <a:lnTo>
                  <a:pt x="5680583" y="35420"/>
                </a:lnTo>
                <a:lnTo>
                  <a:pt x="5838443" y="33541"/>
                </a:lnTo>
                <a:lnTo>
                  <a:pt x="5996178" y="31357"/>
                </a:lnTo>
                <a:lnTo>
                  <a:pt x="6154038" y="29223"/>
                </a:lnTo>
                <a:lnTo>
                  <a:pt x="6311772" y="26784"/>
                </a:lnTo>
                <a:lnTo>
                  <a:pt x="6469634" y="24359"/>
                </a:lnTo>
                <a:lnTo>
                  <a:pt x="6627367" y="21679"/>
                </a:lnTo>
                <a:lnTo>
                  <a:pt x="6785229" y="19050"/>
                </a:lnTo>
                <a:lnTo>
                  <a:pt x="6942962" y="16218"/>
                </a:lnTo>
                <a:lnTo>
                  <a:pt x="7100823" y="13195"/>
                </a:lnTo>
                <a:lnTo>
                  <a:pt x="7258558" y="10122"/>
                </a:lnTo>
                <a:lnTo>
                  <a:pt x="7416418" y="6845"/>
                </a:lnTo>
                <a:lnTo>
                  <a:pt x="7574153" y="3518"/>
                </a:lnTo>
                <a:lnTo>
                  <a:pt x="7732013" y="0"/>
                </a:lnTo>
              </a:path>
            </a:pathLst>
          </a:custGeom>
          <a:noFill/>
          <a:ln w="5765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0" name="Freeform 3350"/>
          <p:cNvSpPr/>
          <p:nvPr/>
        </p:nvSpPr>
        <p:spPr>
          <a:xfrm rot="0" flipH="0" flipV="0">
            <a:off x="2915187" y="2356916"/>
            <a:ext cx="182656" cy="9754"/>
          </a:xfrm>
          <a:custGeom>
            <a:pathLst>
              <a:path w="8047609" h="429755">
                <a:moveTo>
                  <a:pt x="0" y="429755"/>
                </a:moveTo>
                <a:lnTo>
                  <a:pt x="157860" y="426237"/>
                </a:lnTo>
                <a:lnTo>
                  <a:pt x="315594" y="422516"/>
                </a:lnTo>
                <a:lnTo>
                  <a:pt x="473456" y="418744"/>
                </a:lnTo>
                <a:lnTo>
                  <a:pt x="631189" y="414782"/>
                </a:lnTo>
                <a:lnTo>
                  <a:pt x="789051" y="410616"/>
                </a:lnTo>
                <a:lnTo>
                  <a:pt x="946784" y="406299"/>
                </a:lnTo>
                <a:lnTo>
                  <a:pt x="1104645" y="401827"/>
                </a:lnTo>
                <a:lnTo>
                  <a:pt x="1262380" y="397269"/>
                </a:lnTo>
                <a:lnTo>
                  <a:pt x="1420240" y="392455"/>
                </a:lnTo>
                <a:lnTo>
                  <a:pt x="1577975" y="387490"/>
                </a:lnTo>
                <a:lnTo>
                  <a:pt x="1735835" y="382384"/>
                </a:lnTo>
                <a:lnTo>
                  <a:pt x="1893569" y="377075"/>
                </a:lnTo>
                <a:lnTo>
                  <a:pt x="2051431" y="371615"/>
                </a:lnTo>
                <a:lnTo>
                  <a:pt x="2209164" y="365912"/>
                </a:lnTo>
                <a:lnTo>
                  <a:pt x="2367026" y="360057"/>
                </a:lnTo>
                <a:lnTo>
                  <a:pt x="2524759" y="353961"/>
                </a:lnTo>
                <a:lnTo>
                  <a:pt x="2682620" y="347751"/>
                </a:lnTo>
                <a:lnTo>
                  <a:pt x="2840355" y="341401"/>
                </a:lnTo>
                <a:lnTo>
                  <a:pt x="2998088" y="334657"/>
                </a:lnTo>
                <a:lnTo>
                  <a:pt x="3155950" y="327914"/>
                </a:lnTo>
                <a:lnTo>
                  <a:pt x="3313684" y="320815"/>
                </a:lnTo>
                <a:lnTo>
                  <a:pt x="3471544" y="313575"/>
                </a:lnTo>
                <a:lnTo>
                  <a:pt x="3629279" y="306082"/>
                </a:lnTo>
                <a:lnTo>
                  <a:pt x="3787139" y="298450"/>
                </a:lnTo>
                <a:lnTo>
                  <a:pt x="3944874" y="290601"/>
                </a:lnTo>
                <a:lnTo>
                  <a:pt x="4102734" y="282474"/>
                </a:lnTo>
                <a:lnTo>
                  <a:pt x="4260468" y="274180"/>
                </a:lnTo>
                <a:lnTo>
                  <a:pt x="4418330" y="265557"/>
                </a:lnTo>
                <a:lnTo>
                  <a:pt x="4576063" y="256819"/>
                </a:lnTo>
                <a:lnTo>
                  <a:pt x="4733925" y="247790"/>
                </a:lnTo>
                <a:lnTo>
                  <a:pt x="4891659" y="238671"/>
                </a:lnTo>
                <a:lnTo>
                  <a:pt x="5049519" y="229095"/>
                </a:lnTo>
                <a:lnTo>
                  <a:pt x="5207254" y="219469"/>
                </a:lnTo>
                <a:lnTo>
                  <a:pt x="5365114" y="209449"/>
                </a:lnTo>
                <a:lnTo>
                  <a:pt x="5522849" y="199275"/>
                </a:lnTo>
                <a:lnTo>
                  <a:pt x="5680709" y="188709"/>
                </a:lnTo>
                <a:lnTo>
                  <a:pt x="5838443" y="178041"/>
                </a:lnTo>
                <a:lnTo>
                  <a:pt x="5996305" y="167132"/>
                </a:lnTo>
                <a:lnTo>
                  <a:pt x="6154038" y="155816"/>
                </a:lnTo>
                <a:lnTo>
                  <a:pt x="6311900" y="144411"/>
                </a:lnTo>
                <a:lnTo>
                  <a:pt x="6469634" y="132753"/>
                </a:lnTo>
                <a:lnTo>
                  <a:pt x="6627494" y="120650"/>
                </a:lnTo>
                <a:lnTo>
                  <a:pt x="6785229" y="108344"/>
                </a:lnTo>
                <a:lnTo>
                  <a:pt x="6943089" y="95796"/>
                </a:lnTo>
                <a:lnTo>
                  <a:pt x="7100824" y="82944"/>
                </a:lnTo>
                <a:lnTo>
                  <a:pt x="7258684" y="69850"/>
                </a:lnTo>
                <a:lnTo>
                  <a:pt x="7416418" y="56502"/>
                </a:lnTo>
                <a:lnTo>
                  <a:pt x="7574280" y="42811"/>
                </a:lnTo>
                <a:lnTo>
                  <a:pt x="7732013" y="28816"/>
                </a:lnTo>
                <a:lnTo>
                  <a:pt x="7889875" y="14630"/>
                </a:lnTo>
                <a:lnTo>
                  <a:pt x="8047609" y="0"/>
                </a:lnTo>
              </a:path>
            </a:pathLst>
          </a:custGeom>
          <a:noFill/>
          <a:ln w="5765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1" name="Freeform 3351"/>
          <p:cNvSpPr/>
          <p:nvPr/>
        </p:nvSpPr>
        <p:spPr>
          <a:xfrm rot="0" flipH="0" flipV="0">
            <a:off x="3094263" y="2330397"/>
            <a:ext cx="182653" cy="26851"/>
          </a:xfrm>
          <a:custGeom>
            <a:pathLst>
              <a:path w="8047482" h="1183030">
                <a:moveTo>
                  <a:pt x="0" y="1183030"/>
                </a:moveTo>
                <a:lnTo>
                  <a:pt x="157734" y="1168400"/>
                </a:lnTo>
                <a:lnTo>
                  <a:pt x="315467" y="1153566"/>
                </a:lnTo>
                <a:lnTo>
                  <a:pt x="473329" y="1138427"/>
                </a:lnTo>
                <a:lnTo>
                  <a:pt x="631062" y="1123048"/>
                </a:lnTo>
                <a:lnTo>
                  <a:pt x="788924" y="1107325"/>
                </a:lnTo>
                <a:lnTo>
                  <a:pt x="946658" y="1091196"/>
                </a:lnTo>
                <a:lnTo>
                  <a:pt x="1104518" y="1074788"/>
                </a:lnTo>
                <a:lnTo>
                  <a:pt x="1262253" y="1058164"/>
                </a:lnTo>
                <a:lnTo>
                  <a:pt x="1420113" y="1041146"/>
                </a:lnTo>
                <a:lnTo>
                  <a:pt x="1577848" y="1023734"/>
                </a:lnTo>
                <a:lnTo>
                  <a:pt x="1735709" y="1006119"/>
                </a:lnTo>
                <a:lnTo>
                  <a:pt x="1893442" y="988212"/>
                </a:lnTo>
                <a:lnTo>
                  <a:pt x="2051304" y="969911"/>
                </a:lnTo>
                <a:lnTo>
                  <a:pt x="2209037" y="951255"/>
                </a:lnTo>
                <a:lnTo>
                  <a:pt x="2366899" y="932205"/>
                </a:lnTo>
                <a:lnTo>
                  <a:pt x="2524632" y="912901"/>
                </a:lnTo>
                <a:lnTo>
                  <a:pt x="2682495" y="893216"/>
                </a:lnTo>
                <a:lnTo>
                  <a:pt x="2840228" y="873265"/>
                </a:lnTo>
                <a:lnTo>
                  <a:pt x="2998088" y="852932"/>
                </a:lnTo>
                <a:lnTo>
                  <a:pt x="3155821" y="832244"/>
                </a:lnTo>
                <a:lnTo>
                  <a:pt x="3313684" y="811161"/>
                </a:lnTo>
                <a:lnTo>
                  <a:pt x="3471417" y="789673"/>
                </a:lnTo>
                <a:lnTo>
                  <a:pt x="3629277" y="767994"/>
                </a:lnTo>
                <a:lnTo>
                  <a:pt x="3787013" y="745871"/>
                </a:lnTo>
                <a:lnTo>
                  <a:pt x="3944874" y="723303"/>
                </a:lnTo>
                <a:lnTo>
                  <a:pt x="4102607" y="700430"/>
                </a:lnTo>
                <a:lnTo>
                  <a:pt x="4260470" y="677164"/>
                </a:lnTo>
                <a:lnTo>
                  <a:pt x="4418203" y="653555"/>
                </a:lnTo>
                <a:lnTo>
                  <a:pt x="4576063" y="629539"/>
                </a:lnTo>
                <a:lnTo>
                  <a:pt x="4733796" y="605282"/>
                </a:lnTo>
                <a:lnTo>
                  <a:pt x="4891659" y="580530"/>
                </a:lnTo>
                <a:lnTo>
                  <a:pt x="5049392" y="555371"/>
                </a:lnTo>
                <a:lnTo>
                  <a:pt x="5207252" y="529730"/>
                </a:lnTo>
                <a:lnTo>
                  <a:pt x="5364988" y="503821"/>
                </a:lnTo>
                <a:lnTo>
                  <a:pt x="5522849" y="477532"/>
                </a:lnTo>
                <a:lnTo>
                  <a:pt x="5680582" y="450850"/>
                </a:lnTo>
                <a:lnTo>
                  <a:pt x="5838318" y="423659"/>
                </a:lnTo>
                <a:lnTo>
                  <a:pt x="5996178" y="396125"/>
                </a:lnTo>
                <a:lnTo>
                  <a:pt x="6153911" y="368199"/>
                </a:lnTo>
                <a:lnTo>
                  <a:pt x="6311771" y="339865"/>
                </a:lnTo>
                <a:lnTo>
                  <a:pt x="6469507" y="311150"/>
                </a:lnTo>
                <a:lnTo>
                  <a:pt x="6627367" y="281927"/>
                </a:lnTo>
                <a:lnTo>
                  <a:pt x="6785100" y="252361"/>
                </a:lnTo>
                <a:lnTo>
                  <a:pt x="6942963" y="222250"/>
                </a:lnTo>
                <a:lnTo>
                  <a:pt x="7100697" y="191884"/>
                </a:lnTo>
                <a:lnTo>
                  <a:pt x="7258557" y="160921"/>
                </a:lnTo>
                <a:lnTo>
                  <a:pt x="7416293" y="129680"/>
                </a:lnTo>
                <a:lnTo>
                  <a:pt x="7574153" y="97930"/>
                </a:lnTo>
                <a:lnTo>
                  <a:pt x="7731886" y="65773"/>
                </a:lnTo>
                <a:lnTo>
                  <a:pt x="7889746" y="33134"/>
                </a:lnTo>
                <a:lnTo>
                  <a:pt x="8047482" y="0"/>
                </a:lnTo>
              </a:path>
            </a:pathLst>
          </a:custGeom>
          <a:noFill/>
          <a:ln w="5765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2" name="Freeform 3352"/>
          <p:cNvSpPr/>
          <p:nvPr/>
        </p:nvSpPr>
        <p:spPr>
          <a:xfrm rot="0" flipH="0" flipV="0">
            <a:off x="3273337" y="2278523"/>
            <a:ext cx="182656" cy="52626"/>
          </a:xfrm>
          <a:custGeom>
            <a:pathLst>
              <a:path w="8047611" h="2318639">
                <a:moveTo>
                  <a:pt x="0" y="2318639"/>
                </a:moveTo>
                <a:lnTo>
                  <a:pt x="157736" y="2285505"/>
                </a:lnTo>
                <a:lnTo>
                  <a:pt x="315596" y="2251964"/>
                </a:lnTo>
                <a:lnTo>
                  <a:pt x="473329" y="2218080"/>
                </a:lnTo>
                <a:lnTo>
                  <a:pt x="631192" y="2183651"/>
                </a:lnTo>
                <a:lnTo>
                  <a:pt x="788926" y="2148726"/>
                </a:lnTo>
                <a:lnTo>
                  <a:pt x="946786" y="2113407"/>
                </a:lnTo>
                <a:lnTo>
                  <a:pt x="1104522" y="2077631"/>
                </a:lnTo>
                <a:lnTo>
                  <a:pt x="1262382" y="2041424"/>
                </a:lnTo>
                <a:lnTo>
                  <a:pt x="1420115" y="2004707"/>
                </a:lnTo>
                <a:lnTo>
                  <a:pt x="1577975" y="1967510"/>
                </a:lnTo>
                <a:lnTo>
                  <a:pt x="1735711" y="1929804"/>
                </a:lnTo>
                <a:lnTo>
                  <a:pt x="1893571" y="1891704"/>
                </a:lnTo>
                <a:lnTo>
                  <a:pt x="2051304" y="1853057"/>
                </a:lnTo>
                <a:lnTo>
                  <a:pt x="2209167" y="1813966"/>
                </a:lnTo>
                <a:lnTo>
                  <a:pt x="2366901" y="1774330"/>
                </a:lnTo>
                <a:lnTo>
                  <a:pt x="2524761" y="1734185"/>
                </a:lnTo>
                <a:lnTo>
                  <a:pt x="2682497" y="1693710"/>
                </a:lnTo>
                <a:lnTo>
                  <a:pt x="2840357" y="1652676"/>
                </a:lnTo>
                <a:lnTo>
                  <a:pt x="2998090" y="1611007"/>
                </a:lnTo>
                <a:lnTo>
                  <a:pt x="3155826" y="1568996"/>
                </a:lnTo>
                <a:lnTo>
                  <a:pt x="3313686" y="1526426"/>
                </a:lnTo>
                <a:lnTo>
                  <a:pt x="3471419" y="1483360"/>
                </a:lnTo>
                <a:lnTo>
                  <a:pt x="3629279" y="1439710"/>
                </a:lnTo>
                <a:lnTo>
                  <a:pt x="3787015" y="1395603"/>
                </a:lnTo>
                <a:lnTo>
                  <a:pt x="3944876" y="1351051"/>
                </a:lnTo>
                <a:lnTo>
                  <a:pt x="4102609" y="1305865"/>
                </a:lnTo>
                <a:lnTo>
                  <a:pt x="4260472" y="1260221"/>
                </a:lnTo>
                <a:lnTo>
                  <a:pt x="4418205" y="1214031"/>
                </a:lnTo>
                <a:lnTo>
                  <a:pt x="4576065" y="1167308"/>
                </a:lnTo>
                <a:lnTo>
                  <a:pt x="4733801" y="1120026"/>
                </a:lnTo>
                <a:lnTo>
                  <a:pt x="4891661" y="1072299"/>
                </a:lnTo>
                <a:lnTo>
                  <a:pt x="5049394" y="1024026"/>
                </a:lnTo>
                <a:lnTo>
                  <a:pt x="5207254" y="975119"/>
                </a:lnTo>
                <a:lnTo>
                  <a:pt x="5364990" y="925703"/>
                </a:lnTo>
                <a:lnTo>
                  <a:pt x="5522851" y="875805"/>
                </a:lnTo>
                <a:lnTo>
                  <a:pt x="5680584" y="825246"/>
                </a:lnTo>
                <a:lnTo>
                  <a:pt x="5838447" y="774205"/>
                </a:lnTo>
                <a:lnTo>
                  <a:pt x="5996180" y="722655"/>
                </a:lnTo>
                <a:lnTo>
                  <a:pt x="6154040" y="670560"/>
                </a:lnTo>
                <a:lnTo>
                  <a:pt x="6311776" y="617728"/>
                </a:lnTo>
                <a:lnTo>
                  <a:pt x="6469636" y="564554"/>
                </a:lnTo>
                <a:lnTo>
                  <a:pt x="6627369" y="510680"/>
                </a:lnTo>
                <a:lnTo>
                  <a:pt x="6785229" y="456210"/>
                </a:lnTo>
                <a:lnTo>
                  <a:pt x="6942965" y="401332"/>
                </a:lnTo>
                <a:lnTo>
                  <a:pt x="7100826" y="345720"/>
                </a:lnTo>
                <a:lnTo>
                  <a:pt x="7258559" y="289560"/>
                </a:lnTo>
                <a:lnTo>
                  <a:pt x="7416422" y="232816"/>
                </a:lnTo>
                <a:lnTo>
                  <a:pt x="7574155" y="175514"/>
                </a:lnTo>
                <a:lnTo>
                  <a:pt x="7732015" y="117615"/>
                </a:lnTo>
                <a:lnTo>
                  <a:pt x="7889751" y="59182"/>
                </a:lnTo>
                <a:lnTo>
                  <a:pt x="8047611" y="0"/>
                </a:lnTo>
              </a:path>
            </a:pathLst>
          </a:custGeom>
          <a:noFill/>
          <a:ln w="5765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3" name="Freeform 3353"/>
          <p:cNvSpPr/>
          <p:nvPr/>
        </p:nvSpPr>
        <p:spPr>
          <a:xfrm rot="0" flipH="0" flipV="0">
            <a:off x="3452411" y="2192789"/>
            <a:ext cx="182656" cy="87077"/>
          </a:xfrm>
          <a:custGeom>
            <a:pathLst>
              <a:path w="8047608" h="3836517">
                <a:moveTo>
                  <a:pt x="0" y="3836517"/>
                </a:moveTo>
                <a:lnTo>
                  <a:pt x="157860" y="3777335"/>
                </a:lnTo>
                <a:lnTo>
                  <a:pt x="315593" y="3717645"/>
                </a:lnTo>
                <a:lnTo>
                  <a:pt x="473326" y="3657472"/>
                </a:lnTo>
                <a:lnTo>
                  <a:pt x="631189" y="3596500"/>
                </a:lnTo>
                <a:lnTo>
                  <a:pt x="788922" y="3535045"/>
                </a:lnTo>
                <a:lnTo>
                  <a:pt x="946783" y="3472929"/>
                </a:lnTo>
                <a:lnTo>
                  <a:pt x="1104519" y="3410317"/>
                </a:lnTo>
                <a:lnTo>
                  <a:pt x="1262379" y="3346970"/>
                </a:lnTo>
                <a:lnTo>
                  <a:pt x="1420112" y="3283076"/>
                </a:lnTo>
                <a:lnTo>
                  <a:pt x="1577975" y="3218434"/>
                </a:lnTo>
                <a:lnTo>
                  <a:pt x="1735708" y="3153295"/>
                </a:lnTo>
                <a:lnTo>
                  <a:pt x="1893568" y="3087509"/>
                </a:lnTo>
                <a:lnTo>
                  <a:pt x="2051301" y="3021089"/>
                </a:lnTo>
                <a:lnTo>
                  <a:pt x="2209164" y="2953918"/>
                </a:lnTo>
                <a:lnTo>
                  <a:pt x="2366897" y="2886201"/>
                </a:lnTo>
                <a:lnTo>
                  <a:pt x="2524758" y="2817889"/>
                </a:lnTo>
                <a:lnTo>
                  <a:pt x="2682494" y="2748927"/>
                </a:lnTo>
                <a:lnTo>
                  <a:pt x="2840354" y="2679331"/>
                </a:lnTo>
                <a:lnTo>
                  <a:pt x="2998087" y="2608986"/>
                </a:lnTo>
                <a:lnTo>
                  <a:pt x="3155950" y="2538095"/>
                </a:lnTo>
                <a:lnTo>
                  <a:pt x="3313683" y="2466467"/>
                </a:lnTo>
                <a:lnTo>
                  <a:pt x="3471543" y="2394204"/>
                </a:lnTo>
                <a:lnTo>
                  <a:pt x="3629276" y="2321306"/>
                </a:lnTo>
                <a:lnTo>
                  <a:pt x="3787139" y="2247772"/>
                </a:lnTo>
                <a:lnTo>
                  <a:pt x="3944872" y="2173478"/>
                </a:lnTo>
                <a:lnTo>
                  <a:pt x="4102733" y="2098675"/>
                </a:lnTo>
                <a:lnTo>
                  <a:pt x="4260469" y="2022982"/>
                </a:lnTo>
                <a:lnTo>
                  <a:pt x="4418329" y="1946782"/>
                </a:lnTo>
                <a:lnTo>
                  <a:pt x="4576062" y="1869821"/>
                </a:lnTo>
                <a:lnTo>
                  <a:pt x="4733925" y="1792224"/>
                </a:lnTo>
                <a:lnTo>
                  <a:pt x="4891658" y="1713992"/>
                </a:lnTo>
                <a:lnTo>
                  <a:pt x="5049518" y="1634998"/>
                </a:lnTo>
                <a:lnTo>
                  <a:pt x="5207251" y="1555369"/>
                </a:lnTo>
                <a:lnTo>
                  <a:pt x="5365114" y="1474978"/>
                </a:lnTo>
                <a:lnTo>
                  <a:pt x="5522847" y="1393952"/>
                </a:lnTo>
                <a:lnTo>
                  <a:pt x="5680580" y="1312163"/>
                </a:lnTo>
                <a:lnTo>
                  <a:pt x="5838444" y="1229740"/>
                </a:lnTo>
                <a:lnTo>
                  <a:pt x="5996177" y="1146555"/>
                </a:lnTo>
                <a:lnTo>
                  <a:pt x="6154037" y="1062735"/>
                </a:lnTo>
                <a:lnTo>
                  <a:pt x="6311773" y="978153"/>
                </a:lnTo>
                <a:lnTo>
                  <a:pt x="6469633" y="892809"/>
                </a:lnTo>
                <a:lnTo>
                  <a:pt x="6627366" y="806830"/>
                </a:lnTo>
                <a:lnTo>
                  <a:pt x="6785226" y="720089"/>
                </a:lnTo>
                <a:lnTo>
                  <a:pt x="6942962" y="632586"/>
                </a:lnTo>
                <a:lnTo>
                  <a:pt x="7100822" y="544449"/>
                </a:lnTo>
                <a:lnTo>
                  <a:pt x="7258555" y="455549"/>
                </a:lnTo>
                <a:lnTo>
                  <a:pt x="7416419" y="365886"/>
                </a:lnTo>
                <a:lnTo>
                  <a:pt x="7574152" y="275462"/>
                </a:lnTo>
                <a:lnTo>
                  <a:pt x="7732012" y="184403"/>
                </a:lnTo>
                <a:lnTo>
                  <a:pt x="7889748" y="92582"/>
                </a:lnTo>
                <a:lnTo>
                  <a:pt x="8047608" y="0"/>
                </a:lnTo>
              </a:path>
            </a:pathLst>
          </a:custGeom>
          <a:noFill/>
          <a:ln w="5765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4" name="Freeform 3354"/>
          <p:cNvSpPr/>
          <p:nvPr/>
        </p:nvSpPr>
        <p:spPr>
          <a:xfrm rot="0" flipH="0" flipV="0">
            <a:off x="3631484" y="2064681"/>
            <a:ext cx="182656" cy="130209"/>
          </a:xfrm>
          <a:custGeom>
            <a:pathLst>
              <a:path w="8047605" h="5736844">
                <a:moveTo>
                  <a:pt x="0" y="5736844"/>
                </a:moveTo>
                <a:lnTo>
                  <a:pt x="157860" y="5644262"/>
                </a:lnTo>
                <a:lnTo>
                  <a:pt x="315593" y="5550916"/>
                </a:lnTo>
                <a:lnTo>
                  <a:pt x="473453" y="5456810"/>
                </a:lnTo>
                <a:lnTo>
                  <a:pt x="631189" y="5361940"/>
                </a:lnTo>
                <a:lnTo>
                  <a:pt x="789049" y="5266310"/>
                </a:lnTo>
                <a:lnTo>
                  <a:pt x="946782" y="5170043"/>
                </a:lnTo>
                <a:lnTo>
                  <a:pt x="1104646" y="5072889"/>
                </a:lnTo>
                <a:lnTo>
                  <a:pt x="1262379" y="4974971"/>
                </a:lnTo>
                <a:lnTo>
                  <a:pt x="1420239" y="4876292"/>
                </a:lnTo>
                <a:lnTo>
                  <a:pt x="1577975" y="4776979"/>
                </a:lnTo>
                <a:lnTo>
                  <a:pt x="1735835" y="4676775"/>
                </a:lnTo>
                <a:lnTo>
                  <a:pt x="1893568" y="4575684"/>
                </a:lnTo>
                <a:lnTo>
                  <a:pt x="2051428" y="4473957"/>
                </a:lnTo>
                <a:lnTo>
                  <a:pt x="2209164" y="4371467"/>
                </a:lnTo>
                <a:lnTo>
                  <a:pt x="2367024" y="4268090"/>
                </a:lnTo>
                <a:lnTo>
                  <a:pt x="2524757" y="4164076"/>
                </a:lnTo>
                <a:lnTo>
                  <a:pt x="2682621" y="4059174"/>
                </a:lnTo>
                <a:lnTo>
                  <a:pt x="2840354" y="3953384"/>
                </a:lnTo>
                <a:lnTo>
                  <a:pt x="2998087" y="3846958"/>
                </a:lnTo>
                <a:lnTo>
                  <a:pt x="3155950" y="3739642"/>
                </a:lnTo>
                <a:lnTo>
                  <a:pt x="3313683" y="3631565"/>
                </a:lnTo>
                <a:lnTo>
                  <a:pt x="3471543" y="3522599"/>
                </a:lnTo>
                <a:lnTo>
                  <a:pt x="3629276" y="3412871"/>
                </a:lnTo>
                <a:lnTo>
                  <a:pt x="3787139" y="3302382"/>
                </a:lnTo>
                <a:lnTo>
                  <a:pt x="3944872" y="3191002"/>
                </a:lnTo>
                <a:lnTo>
                  <a:pt x="4102732" y="3078862"/>
                </a:lnTo>
                <a:lnTo>
                  <a:pt x="4260468" y="2965959"/>
                </a:lnTo>
                <a:lnTo>
                  <a:pt x="4418329" y="2852040"/>
                </a:lnTo>
                <a:lnTo>
                  <a:pt x="4576062" y="2737486"/>
                </a:lnTo>
                <a:lnTo>
                  <a:pt x="4733922" y="2622042"/>
                </a:lnTo>
                <a:lnTo>
                  <a:pt x="4891655" y="2505711"/>
                </a:lnTo>
                <a:lnTo>
                  <a:pt x="5049518" y="2388490"/>
                </a:lnTo>
                <a:lnTo>
                  <a:pt x="5207251" y="2270507"/>
                </a:lnTo>
                <a:lnTo>
                  <a:pt x="5365114" y="2151762"/>
                </a:lnTo>
                <a:lnTo>
                  <a:pt x="5522847" y="2032127"/>
                </a:lnTo>
                <a:lnTo>
                  <a:pt x="5680710" y="1911605"/>
                </a:lnTo>
                <a:lnTo>
                  <a:pt x="5838443" y="1790192"/>
                </a:lnTo>
                <a:lnTo>
                  <a:pt x="5996301" y="1668018"/>
                </a:lnTo>
                <a:lnTo>
                  <a:pt x="6154040" y="1544956"/>
                </a:lnTo>
                <a:lnTo>
                  <a:pt x="6311897" y="1421004"/>
                </a:lnTo>
                <a:lnTo>
                  <a:pt x="6469630" y="1296163"/>
                </a:lnTo>
                <a:lnTo>
                  <a:pt x="6627493" y="1170433"/>
                </a:lnTo>
                <a:lnTo>
                  <a:pt x="6785226" y="1043940"/>
                </a:lnTo>
                <a:lnTo>
                  <a:pt x="6943089" y="916560"/>
                </a:lnTo>
                <a:lnTo>
                  <a:pt x="7100822" y="788290"/>
                </a:lnTo>
                <a:lnTo>
                  <a:pt x="7258685" y="659131"/>
                </a:lnTo>
                <a:lnTo>
                  <a:pt x="7416418" y="529083"/>
                </a:lnTo>
                <a:lnTo>
                  <a:pt x="7574276" y="398145"/>
                </a:lnTo>
                <a:lnTo>
                  <a:pt x="7732015" y="266319"/>
                </a:lnTo>
                <a:lnTo>
                  <a:pt x="7889748" y="133605"/>
                </a:lnTo>
                <a:lnTo>
                  <a:pt x="8047605" y="0"/>
                </a:lnTo>
              </a:path>
            </a:pathLst>
          </a:custGeom>
          <a:noFill/>
          <a:ln w="5765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5" name="Freeform 3355"/>
          <p:cNvSpPr/>
          <p:nvPr/>
        </p:nvSpPr>
        <p:spPr>
          <a:xfrm rot="0" flipH="0" flipV="0">
            <a:off x="3810558" y="1885694"/>
            <a:ext cx="182656" cy="182019"/>
          </a:xfrm>
          <a:custGeom>
            <a:pathLst>
              <a:path w="8047608" h="8019542">
                <a:moveTo>
                  <a:pt x="0" y="8019542"/>
                </a:moveTo>
                <a:lnTo>
                  <a:pt x="157857" y="7885937"/>
                </a:lnTo>
                <a:lnTo>
                  <a:pt x="315720" y="7751445"/>
                </a:lnTo>
                <a:lnTo>
                  <a:pt x="473453" y="7616062"/>
                </a:lnTo>
                <a:lnTo>
                  <a:pt x="631186" y="7479664"/>
                </a:lnTo>
                <a:lnTo>
                  <a:pt x="789049" y="7342504"/>
                </a:lnTo>
                <a:lnTo>
                  <a:pt x="946782" y="7204328"/>
                </a:lnTo>
                <a:lnTo>
                  <a:pt x="1104645" y="7065391"/>
                </a:lnTo>
                <a:lnTo>
                  <a:pt x="1262379" y="6925436"/>
                </a:lnTo>
                <a:lnTo>
                  <a:pt x="1420242" y="6784594"/>
                </a:lnTo>
                <a:lnTo>
                  <a:pt x="1577975" y="6642734"/>
                </a:lnTo>
                <a:lnTo>
                  <a:pt x="1735832" y="6500113"/>
                </a:lnTo>
                <a:lnTo>
                  <a:pt x="1893571" y="6356477"/>
                </a:lnTo>
                <a:lnTo>
                  <a:pt x="2051428" y="6211824"/>
                </a:lnTo>
                <a:lnTo>
                  <a:pt x="2209161" y="6066408"/>
                </a:lnTo>
                <a:lnTo>
                  <a:pt x="2367024" y="5919977"/>
                </a:lnTo>
                <a:lnTo>
                  <a:pt x="2524757" y="5772530"/>
                </a:lnTo>
                <a:lnTo>
                  <a:pt x="2682620" y="5624195"/>
                </a:lnTo>
                <a:lnTo>
                  <a:pt x="2840354" y="5474970"/>
                </a:lnTo>
                <a:lnTo>
                  <a:pt x="2998217" y="5324728"/>
                </a:lnTo>
                <a:lnTo>
                  <a:pt x="3155950" y="5173599"/>
                </a:lnTo>
                <a:lnTo>
                  <a:pt x="3313807" y="5021579"/>
                </a:lnTo>
                <a:lnTo>
                  <a:pt x="3471546" y="4868418"/>
                </a:lnTo>
                <a:lnTo>
                  <a:pt x="3629403" y="4714494"/>
                </a:lnTo>
                <a:lnTo>
                  <a:pt x="3787136" y="4559427"/>
                </a:lnTo>
                <a:lnTo>
                  <a:pt x="3944999" y="4403471"/>
                </a:lnTo>
                <a:lnTo>
                  <a:pt x="4102732" y="4246626"/>
                </a:lnTo>
                <a:lnTo>
                  <a:pt x="4260595" y="4088637"/>
                </a:lnTo>
                <a:lnTo>
                  <a:pt x="4418329" y="3929760"/>
                </a:lnTo>
                <a:lnTo>
                  <a:pt x="4576192" y="3769995"/>
                </a:lnTo>
                <a:lnTo>
                  <a:pt x="4733925" y="3609212"/>
                </a:lnTo>
                <a:lnTo>
                  <a:pt x="4891782" y="3447287"/>
                </a:lnTo>
                <a:lnTo>
                  <a:pt x="5049521" y="3284601"/>
                </a:lnTo>
                <a:lnTo>
                  <a:pt x="5207378" y="3120771"/>
                </a:lnTo>
                <a:lnTo>
                  <a:pt x="5365111" y="2955925"/>
                </a:lnTo>
                <a:lnTo>
                  <a:pt x="5522850" y="2790189"/>
                </a:lnTo>
                <a:lnTo>
                  <a:pt x="5680707" y="2623440"/>
                </a:lnTo>
                <a:lnTo>
                  <a:pt x="5838440" y="2455670"/>
                </a:lnTo>
                <a:lnTo>
                  <a:pt x="5996304" y="2286890"/>
                </a:lnTo>
                <a:lnTo>
                  <a:pt x="6154037" y="2117089"/>
                </a:lnTo>
                <a:lnTo>
                  <a:pt x="6311900" y="1946275"/>
                </a:lnTo>
                <a:lnTo>
                  <a:pt x="6469633" y="1774444"/>
                </a:lnTo>
                <a:lnTo>
                  <a:pt x="6627496" y="1601595"/>
                </a:lnTo>
                <a:lnTo>
                  <a:pt x="6785229" y="1427860"/>
                </a:lnTo>
                <a:lnTo>
                  <a:pt x="6943086" y="1252981"/>
                </a:lnTo>
                <a:lnTo>
                  <a:pt x="7100825" y="1077088"/>
                </a:lnTo>
                <a:lnTo>
                  <a:pt x="7258682" y="900175"/>
                </a:lnTo>
                <a:lnTo>
                  <a:pt x="7416415" y="722120"/>
                </a:lnTo>
                <a:lnTo>
                  <a:pt x="7574279" y="543179"/>
                </a:lnTo>
                <a:lnTo>
                  <a:pt x="7732012" y="363091"/>
                </a:lnTo>
                <a:lnTo>
                  <a:pt x="7889875" y="182116"/>
                </a:lnTo>
                <a:lnTo>
                  <a:pt x="8047608" y="0"/>
                </a:lnTo>
              </a:path>
            </a:pathLst>
          </a:custGeom>
          <a:noFill/>
          <a:ln w="5765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6" name="Freeform 3356"/>
          <p:cNvSpPr/>
          <p:nvPr/>
        </p:nvSpPr>
        <p:spPr>
          <a:xfrm rot="0" flipH="0" flipV="0">
            <a:off x="3989634" y="1647318"/>
            <a:ext cx="182653" cy="242509"/>
          </a:xfrm>
          <a:custGeom>
            <a:pathLst>
              <a:path w="8047478" h="10684635">
                <a:moveTo>
                  <a:pt x="0" y="10684635"/>
                </a:moveTo>
                <a:lnTo>
                  <a:pt x="157733" y="10502519"/>
                </a:lnTo>
                <a:lnTo>
                  <a:pt x="315596" y="10319383"/>
                </a:lnTo>
                <a:lnTo>
                  <a:pt x="473329" y="10135109"/>
                </a:lnTo>
                <a:lnTo>
                  <a:pt x="631186" y="9949815"/>
                </a:lnTo>
                <a:lnTo>
                  <a:pt x="788925" y="9763507"/>
                </a:lnTo>
                <a:lnTo>
                  <a:pt x="946782" y="9576182"/>
                </a:lnTo>
                <a:lnTo>
                  <a:pt x="1104515" y="9387713"/>
                </a:lnTo>
                <a:lnTo>
                  <a:pt x="1262379" y="9198230"/>
                </a:lnTo>
                <a:lnTo>
                  <a:pt x="1420112" y="9007730"/>
                </a:lnTo>
                <a:lnTo>
                  <a:pt x="1577975" y="8816086"/>
                </a:lnTo>
                <a:lnTo>
                  <a:pt x="1735708" y="8623300"/>
                </a:lnTo>
                <a:lnTo>
                  <a:pt x="1893571" y="8429498"/>
                </a:lnTo>
                <a:lnTo>
                  <a:pt x="2051304" y="8234679"/>
                </a:lnTo>
                <a:lnTo>
                  <a:pt x="2209161" y="8038719"/>
                </a:lnTo>
                <a:lnTo>
                  <a:pt x="2366900" y="7841615"/>
                </a:lnTo>
                <a:lnTo>
                  <a:pt x="2524757" y="7643494"/>
                </a:lnTo>
                <a:lnTo>
                  <a:pt x="2682490" y="7444358"/>
                </a:lnTo>
                <a:lnTo>
                  <a:pt x="2840354" y="7243952"/>
                </a:lnTo>
                <a:lnTo>
                  <a:pt x="2998087" y="7042659"/>
                </a:lnTo>
                <a:lnTo>
                  <a:pt x="3155820" y="6840092"/>
                </a:lnTo>
                <a:lnTo>
                  <a:pt x="3313683" y="6636510"/>
                </a:lnTo>
                <a:lnTo>
                  <a:pt x="3471416" y="6431788"/>
                </a:lnTo>
                <a:lnTo>
                  <a:pt x="3629279" y="6225921"/>
                </a:lnTo>
                <a:lnTo>
                  <a:pt x="3787012" y="6019038"/>
                </a:lnTo>
                <a:lnTo>
                  <a:pt x="3944875" y="5810883"/>
                </a:lnTo>
                <a:lnTo>
                  <a:pt x="4102608" y="5601714"/>
                </a:lnTo>
                <a:lnTo>
                  <a:pt x="4260465" y="5391405"/>
                </a:lnTo>
                <a:lnTo>
                  <a:pt x="4418204" y="5180075"/>
                </a:lnTo>
                <a:lnTo>
                  <a:pt x="4576062" y="4967477"/>
                </a:lnTo>
                <a:lnTo>
                  <a:pt x="4733795" y="4753735"/>
                </a:lnTo>
                <a:lnTo>
                  <a:pt x="4891658" y="4538979"/>
                </a:lnTo>
                <a:lnTo>
                  <a:pt x="5049391" y="4323079"/>
                </a:lnTo>
                <a:lnTo>
                  <a:pt x="5207254" y="4105908"/>
                </a:lnTo>
                <a:lnTo>
                  <a:pt x="5364987" y="3887723"/>
                </a:lnTo>
                <a:lnTo>
                  <a:pt x="5522850" y="3668267"/>
                </a:lnTo>
                <a:lnTo>
                  <a:pt x="5680583" y="3447796"/>
                </a:lnTo>
                <a:lnTo>
                  <a:pt x="5838440" y="3226182"/>
                </a:lnTo>
                <a:lnTo>
                  <a:pt x="5996179" y="3003296"/>
                </a:lnTo>
                <a:lnTo>
                  <a:pt x="6154037" y="2779267"/>
                </a:lnTo>
                <a:lnTo>
                  <a:pt x="6311770" y="2554096"/>
                </a:lnTo>
                <a:lnTo>
                  <a:pt x="6469633" y="2327784"/>
                </a:lnTo>
                <a:lnTo>
                  <a:pt x="6627366" y="2100325"/>
                </a:lnTo>
                <a:lnTo>
                  <a:pt x="6785229" y="1871725"/>
                </a:lnTo>
                <a:lnTo>
                  <a:pt x="6942962" y="1641857"/>
                </a:lnTo>
                <a:lnTo>
                  <a:pt x="7100825" y="1410842"/>
                </a:lnTo>
                <a:lnTo>
                  <a:pt x="7258558" y="1178685"/>
                </a:lnTo>
                <a:lnTo>
                  <a:pt x="7416415" y="945388"/>
                </a:lnTo>
                <a:lnTo>
                  <a:pt x="7574154" y="710819"/>
                </a:lnTo>
                <a:lnTo>
                  <a:pt x="7732012" y="475106"/>
                </a:lnTo>
                <a:lnTo>
                  <a:pt x="7889745" y="238125"/>
                </a:lnTo>
                <a:lnTo>
                  <a:pt x="8047478" y="0"/>
                </a:lnTo>
              </a:path>
            </a:pathLst>
          </a:custGeom>
          <a:noFill/>
          <a:ln w="5765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7" name="Freeform 3357"/>
          <p:cNvSpPr/>
          <p:nvPr/>
        </p:nvSpPr>
        <p:spPr>
          <a:xfrm rot="0" flipH="0" flipV="0">
            <a:off x="4168708" y="1341048"/>
            <a:ext cx="182656" cy="311675"/>
          </a:xfrm>
          <a:custGeom>
            <a:pathLst>
              <a:path w="8047608" h="13732005">
                <a:moveTo>
                  <a:pt x="0" y="13732005"/>
                </a:moveTo>
                <a:lnTo>
                  <a:pt x="157733" y="13493880"/>
                </a:lnTo>
                <a:lnTo>
                  <a:pt x="315596" y="13254611"/>
                </a:lnTo>
                <a:lnTo>
                  <a:pt x="473329" y="13014074"/>
                </a:lnTo>
                <a:lnTo>
                  <a:pt x="631192" y="12772393"/>
                </a:lnTo>
                <a:lnTo>
                  <a:pt x="788925" y="12529440"/>
                </a:lnTo>
                <a:lnTo>
                  <a:pt x="946788" y="12285347"/>
                </a:lnTo>
                <a:lnTo>
                  <a:pt x="1104521" y="12039985"/>
                </a:lnTo>
                <a:lnTo>
                  <a:pt x="1262384" y="11793349"/>
                </a:lnTo>
                <a:lnTo>
                  <a:pt x="1420117" y="11545699"/>
                </a:lnTo>
                <a:lnTo>
                  <a:pt x="1577975" y="11296653"/>
                </a:lnTo>
                <a:lnTo>
                  <a:pt x="1735708" y="11046464"/>
                </a:lnTo>
                <a:lnTo>
                  <a:pt x="1893571" y="10795003"/>
                </a:lnTo>
                <a:lnTo>
                  <a:pt x="2051304" y="10542272"/>
                </a:lnTo>
                <a:lnTo>
                  <a:pt x="2209167" y="10288399"/>
                </a:lnTo>
                <a:lnTo>
                  <a:pt x="2366900" y="10033258"/>
                </a:lnTo>
                <a:lnTo>
                  <a:pt x="2524763" y="9776842"/>
                </a:lnTo>
                <a:lnTo>
                  <a:pt x="2682496" y="9519289"/>
                </a:lnTo>
                <a:lnTo>
                  <a:pt x="2840359" y="9260334"/>
                </a:lnTo>
                <a:lnTo>
                  <a:pt x="2998092" y="9000238"/>
                </a:lnTo>
                <a:lnTo>
                  <a:pt x="3155950" y="8738872"/>
                </a:lnTo>
                <a:lnTo>
                  <a:pt x="3313683" y="8476363"/>
                </a:lnTo>
                <a:lnTo>
                  <a:pt x="3471546" y="8212457"/>
                </a:lnTo>
                <a:lnTo>
                  <a:pt x="3629279" y="7947283"/>
                </a:lnTo>
                <a:lnTo>
                  <a:pt x="3787142" y="7680964"/>
                </a:lnTo>
                <a:lnTo>
                  <a:pt x="3944875" y="7413247"/>
                </a:lnTo>
                <a:lnTo>
                  <a:pt x="4102738" y="7144262"/>
                </a:lnTo>
                <a:lnTo>
                  <a:pt x="4260471" y="6874133"/>
                </a:lnTo>
                <a:lnTo>
                  <a:pt x="4418334" y="6602605"/>
                </a:lnTo>
                <a:lnTo>
                  <a:pt x="4576067" y="6329936"/>
                </a:lnTo>
                <a:lnTo>
                  <a:pt x="4733925" y="6055869"/>
                </a:lnTo>
                <a:lnTo>
                  <a:pt x="4891658" y="5780534"/>
                </a:lnTo>
                <a:lnTo>
                  <a:pt x="5049397" y="5503928"/>
                </a:lnTo>
                <a:lnTo>
                  <a:pt x="5207254" y="5226053"/>
                </a:lnTo>
                <a:lnTo>
                  <a:pt x="5365117" y="4946780"/>
                </a:lnTo>
                <a:lnTo>
                  <a:pt x="5522850" y="4666363"/>
                </a:lnTo>
                <a:lnTo>
                  <a:pt x="5680583" y="4384551"/>
                </a:lnTo>
                <a:lnTo>
                  <a:pt x="5838446" y="4101468"/>
                </a:lnTo>
                <a:lnTo>
                  <a:pt x="5996179" y="3817113"/>
                </a:lnTo>
                <a:lnTo>
                  <a:pt x="6154042" y="3531363"/>
                </a:lnTo>
                <a:lnTo>
                  <a:pt x="6311775" y="3244472"/>
                </a:lnTo>
                <a:lnTo>
                  <a:pt x="6469633" y="2956055"/>
                </a:lnTo>
                <a:lnTo>
                  <a:pt x="6627372" y="2666495"/>
                </a:lnTo>
                <a:lnTo>
                  <a:pt x="6785229" y="2375539"/>
                </a:lnTo>
                <a:lnTo>
                  <a:pt x="6942962" y="2083185"/>
                </a:lnTo>
                <a:lnTo>
                  <a:pt x="7100825" y="1789686"/>
                </a:lnTo>
                <a:lnTo>
                  <a:pt x="7258558" y="1494666"/>
                </a:lnTo>
                <a:lnTo>
                  <a:pt x="7416421" y="1198374"/>
                </a:lnTo>
                <a:lnTo>
                  <a:pt x="7574154" y="900813"/>
                </a:lnTo>
                <a:lnTo>
                  <a:pt x="7732017" y="601855"/>
                </a:lnTo>
                <a:lnTo>
                  <a:pt x="7889750" y="301625"/>
                </a:lnTo>
                <a:lnTo>
                  <a:pt x="8047608" y="0"/>
                </a:lnTo>
              </a:path>
            </a:pathLst>
          </a:custGeom>
          <a:noFill/>
          <a:ln w="5765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8" name="Freeform 3358"/>
          <p:cNvSpPr/>
          <p:nvPr/>
        </p:nvSpPr>
        <p:spPr>
          <a:xfrm rot="0" flipH="0" flipV="0">
            <a:off x="4347782" y="958373"/>
            <a:ext cx="182656" cy="389520"/>
          </a:xfrm>
          <a:custGeom>
            <a:pathLst>
              <a:path w="8047609" h="17161762">
                <a:moveTo>
                  <a:pt x="0" y="17161762"/>
                </a:moveTo>
                <a:lnTo>
                  <a:pt x="157858" y="16860137"/>
                </a:lnTo>
                <a:lnTo>
                  <a:pt x="315597" y="16557247"/>
                </a:lnTo>
                <a:lnTo>
                  <a:pt x="473454" y="16252825"/>
                </a:lnTo>
                <a:lnTo>
                  <a:pt x="631187" y="15947263"/>
                </a:lnTo>
                <a:lnTo>
                  <a:pt x="789050" y="15640175"/>
                </a:lnTo>
                <a:lnTo>
                  <a:pt x="946783" y="15331821"/>
                </a:lnTo>
                <a:lnTo>
                  <a:pt x="1104646" y="15022067"/>
                </a:lnTo>
                <a:lnTo>
                  <a:pt x="1262379" y="14710917"/>
                </a:lnTo>
                <a:lnTo>
                  <a:pt x="1420242" y="14398501"/>
                </a:lnTo>
                <a:lnTo>
                  <a:pt x="1577975" y="14084679"/>
                </a:lnTo>
                <a:lnTo>
                  <a:pt x="1735833" y="13769467"/>
                </a:lnTo>
                <a:lnTo>
                  <a:pt x="1893572" y="13452854"/>
                </a:lnTo>
                <a:lnTo>
                  <a:pt x="2051429" y="13134851"/>
                </a:lnTo>
                <a:lnTo>
                  <a:pt x="2209162" y="12815442"/>
                </a:lnTo>
                <a:lnTo>
                  <a:pt x="2367025" y="12494767"/>
                </a:lnTo>
                <a:lnTo>
                  <a:pt x="2524758" y="12172572"/>
                </a:lnTo>
                <a:lnTo>
                  <a:pt x="2682491" y="11849100"/>
                </a:lnTo>
                <a:lnTo>
                  <a:pt x="2840354" y="11524234"/>
                </a:lnTo>
                <a:lnTo>
                  <a:pt x="2998087" y="11197847"/>
                </a:lnTo>
                <a:lnTo>
                  <a:pt x="3155950" y="10870184"/>
                </a:lnTo>
                <a:lnTo>
                  <a:pt x="3313684" y="10541000"/>
                </a:lnTo>
                <a:lnTo>
                  <a:pt x="3471547" y="10210546"/>
                </a:lnTo>
                <a:lnTo>
                  <a:pt x="3629280" y="9878567"/>
                </a:lnTo>
                <a:lnTo>
                  <a:pt x="3787137" y="9545192"/>
                </a:lnTo>
                <a:lnTo>
                  <a:pt x="3944876" y="9210421"/>
                </a:lnTo>
                <a:lnTo>
                  <a:pt x="4102733" y="8874250"/>
                </a:lnTo>
                <a:lnTo>
                  <a:pt x="4260466" y="8536689"/>
                </a:lnTo>
                <a:lnTo>
                  <a:pt x="4418329" y="8197596"/>
                </a:lnTo>
                <a:lnTo>
                  <a:pt x="4576062" y="7857239"/>
                </a:lnTo>
                <a:lnTo>
                  <a:pt x="4733925" y="7515350"/>
                </a:lnTo>
                <a:lnTo>
                  <a:pt x="4891659" y="7171947"/>
                </a:lnTo>
                <a:lnTo>
                  <a:pt x="5049522" y="6827267"/>
                </a:lnTo>
                <a:lnTo>
                  <a:pt x="5207255" y="6481062"/>
                </a:lnTo>
                <a:lnTo>
                  <a:pt x="5365112" y="6133468"/>
                </a:lnTo>
                <a:lnTo>
                  <a:pt x="5522851" y="5784342"/>
                </a:lnTo>
                <a:lnTo>
                  <a:pt x="5680708" y="5433821"/>
                </a:lnTo>
                <a:lnTo>
                  <a:pt x="5838441" y="5081780"/>
                </a:lnTo>
                <a:lnTo>
                  <a:pt x="5996304" y="4728338"/>
                </a:lnTo>
                <a:lnTo>
                  <a:pt x="6154037" y="4373501"/>
                </a:lnTo>
                <a:lnTo>
                  <a:pt x="6311900" y="4017138"/>
                </a:lnTo>
                <a:lnTo>
                  <a:pt x="6469634" y="3659380"/>
                </a:lnTo>
                <a:lnTo>
                  <a:pt x="6627497" y="3300097"/>
                </a:lnTo>
                <a:lnTo>
                  <a:pt x="6785230" y="2939288"/>
                </a:lnTo>
                <a:lnTo>
                  <a:pt x="6943087" y="2577084"/>
                </a:lnTo>
                <a:lnTo>
                  <a:pt x="7100826" y="2213354"/>
                </a:lnTo>
                <a:lnTo>
                  <a:pt x="7258683" y="1848229"/>
                </a:lnTo>
                <a:lnTo>
                  <a:pt x="7416416" y="1481584"/>
                </a:lnTo>
                <a:lnTo>
                  <a:pt x="7574279" y="1113409"/>
                </a:lnTo>
                <a:lnTo>
                  <a:pt x="7732012" y="743713"/>
                </a:lnTo>
                <a:lnTo>
                  <a:pt x="7889875" y="372617"/>
                </a:lnTo>
                <a:lnTo>
                  <a:pt x="8047609" y="0"/>
                </a:lnTo>
              </a:path>
            </a:pathLst>
          </a:custGeom>
          <a:noFill/>
          <a:ln w="5765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9" name="Freeform 3359"/>
          <p:cNvSpPr/>
          <p:nvPr/>
        </p:nvSpPr>
        <p:spPr>
          <a:xfrm rot="0" flipH="0" flipV="0">
            <a:off x="4526858" y="958373"/>
            <a:ext cx="3580" cy="8457"/>
          </a:xfrm>
          <a:custGeom>
            <a:pathLst>
              <a:path w="157734" h="372617">
                <a:moveTo>
                  <a:pt x="0" y="372617"/>
                </a:moveTo>
                <a:lnTo>
                  <a:pt x="157734" y="0"/>
                </a:lnTo>
              </a:path>
            </a:pathLst>
          </a:custGeom>
          <a:noFill/>
          <a:ln w="5765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60" name="Freeform 3360"/>
          <p:cNvSpPr/>
          <p:nvPr/>
        </p:nvSpPr>
        <p:spPr>
          <a:xfrm rot="0" flipH="0" flipV="0">
            <a:off x="4351722" y="958373"/>
            <a:ext cx="0" cy="1409551"/>
          </a:xfrm>
          <a:custGeom>
            <a:pathLst>
              <a:path w="0" h="62103000">
                <a:moveTo>
                  <a:pt x="0" y="62103000"/>
                </a:moveTo>
                <a:lnTo>
                  <a:pt x="0" y="0"/>
                </a:lnTo>
              </a:path>
            </a:pathLst>
          </a:custGeom>
          <a:noFill/>
          <a:ln w="5765" cap="flat" cmpd="sng">
            <a:solidFill>
              <a:srgbClr val="000000">
                <a:alpha val="100000"/>
              </a:srgbClr>
            </a:solidFill>
            <a:custDash>
              <a:ds d="100000" sp="100000"/>
            </a:custDash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61" name="Freeform 3361"/>
          <p:cNvSpPr/>
          <p:nvPr/>
        </p:nvSpPr>
        <p:spPr>
          <a:xfrm rot="0" flipH="0" flipV="0">
            <a:off x="2789397" y="1016024"/>
            <a:ext cx="86475" cy="0"/>
          </a:xfrm>
          <a:custGeom>
            <a:pathLst>
              <a:path w="3810000" h="0">
                <a:moveTo>
                  <a:pt x="0" y="0"/>
                </a:moveTo>
                <a:lnTo>
                  <a:pt x="3810000" y="0"/>
                </a:lnTo>
              </a:path>
            </a:pathLst>
          </a:custGeom>
          <a:noFill/>
          <a:ln w="5765" cap="flat" cmpd="sng">
            <a:solidFill>
              <a:srgbClr val="CD4240">
                <a:alpha val="100000"/>
              </a:srgbClr>
            </a:solidFill>
            <a:custDash>
              <a:ds d="399999" sp="399999"/>
            </a:custDash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62" name="Freeform 3362"/>
          <p:cNvSpPr/>
          <p:nvPr/>
        </p:nvSpPr>
        <p:spPr>
          <a:xfrm rot="0" flipH="0" flipV="0">
            <a:off x="2789397" y="1063585"/>
            <a:ext cx="86475" cy="0"/>
          </a:xfrm>
          <a:custGeom>
            <a:pathLst>
              <a:path w="3810000" h="0">
                <a:moveTo>
                  <a:pt x="0" y="0"/>
                </a:moveTo>
                <a:lnTo>
                  <a:pt x="3810000" y="0"/>
                </a:lnTo>
              </a:path>
            </a:pathLst>
          </a:custGeom>
          <a:noFill/>
          <a:ln w="5765" cap="flat" cmpd="sng">
            <a:solidFill>
              <a:srgbClr val="7370C7">
                <a:alpha val="100000"/>
              </a:srgbClr>
            </a:solidFill>
            <a:custDash>
              <a:ds d="399999" sp="100000"/>
              <a:ds d="199999" sp="100000"/>
            </a:custDash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63" name="Freeform 3363"/>
          <p:cNvSpPr/>
          <p:nvPr/>
        </p:nvSpPr>
        <p:spPr>
          <a:xfrm rot="0" flipH="0" flipV="0">
            <a:off x="2789397" y="1111147"/>
            <a:ext cx="86475" cy="0"/>
          </a:xfrm>
          <a:custGeom>
            <a:pathLst>
              <a:path w="3810000" h="0">
                <a:moveTo>
                  <a:pt x="0" y="0"/>
                </a:moveTo>
                <a:lnTo>
                  <a:pt x="3810000" y="0"/>
                </a:lnTo>
              </a:path>
            </a:pathLst>
          </a:custGeom>
          <a:noFill/>
          <a:ln w="5765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64" name="Freeform 3364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65" name="Freeform 3365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66" name="Freeform 3366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67" name="Freeform 3367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68" name="Rectangle 3368"/>
          <p:cNvSpPr/>
          <p:nvPr/>
        </p:nvSpPr>
        <p:spPr>
          <a:xfrm rot="0" flipH="0" flipV="0">
            <a:off x="359994" y="108622"/>
            <a:ext cx="1852987" cy="194148"/>
          </a:xfrm>
          <a:prstGeom prst="rect">
            <a:avLst/>
          </a:prstGeom>
        </p:spPr>
      </p:sp>
      <p:sp>
        <p:nvSpPr>
          <p:cNvPr id="3369" name="Freeform 3369"/>
          <p:cNvSpPr/>
          <p:nvPr/>
        </p:nvSpPr>
        <p:spPr>
          <a:xfrm rot="0" flipH="0" flipV="0">
            <a:off x="377302" y="140980"/>
            <a:ext cx="120067" cy="126444"/>
          </a:xfrm>
          <a:custGeom>
            <a:pathLst>
              <a:path w="8369300" h="8813800">
                <a:moveTo>
                  <a:pt x="1447800" y="0"/>
                </a:moveTo>
                <a:lnTo>
                  <a:pt x="0" y="0"/>
                </a:lnTo>
                <a:lnTo>
                  <a:pt x="0" y="8813800"/>
                </a:lnTo>
                <a:lnTo>
                  <a:pt x="977900" y="8813800"/>
                </a:lnTo>
                <a:lnTo>
                  <a:pt x="977900" y="977900"/>
                </a:lnTo>
                <a:lnTo>
                  <a:pt x="990600" y="977900"/>
                </a:lnTo>
                <a:cubicBezTo>
                  <a:pt x="1168400" y="1841500"/>
                  <a:pt x="3225800" y="7277100"/>
                  <a:pt x="3708400" y="8547100"/>
                </a:cubicBezTo>
                <a:lnTo>
                  <a:pt x="4635500" y="8547100"/>
                </a:lnTo>
                <a:cubicBezTo>
                  <a:pt x="5054600" y="7454900"/>
                  <a:pt x="7150100" y="1917700"/>
                  <a:pt x="7378700" y="965200"/>
                </a:cubicBezTo>
                <a:lnTo>
                  <a:pt x="7378700" y="965200"/>
                </a:lnTo>
                <a:lnTo>
                  <a:pt x="7378700" y="8813800"/>
                </a:lnTo>
                <a:lnTo>
                  <a:pt x="8369300" y="8813800"/>
                </a:lnTo>
                <a:lnTo>
                  <a:pt x="8369300" y="0"/>
                </a:lnTo>
                <a:lnTo>
                  <a:pt x="6921500" y="0"/>
                </a:lnTo>
                <a:lnTo>
                  <a:pt x="5473700" y="3911600"/>
                </a:lnTo>
                <a:cubicBezTo>
                  <a:pt x="4813300" y="5689600"/>
                  <a:pt x="4318000" y="7023100"/>
                  <a:pt x="4191000" y="7607300"/>
                </a:cubicBezTo>
                <a:lnTo>
                  <a:pt x="4178300" y="7607300"/>
                </a:lnTo>
                <a:cubicBezTo>
                  <a:pt x="4140200" y="7391400"/>
                  <a:pt x="3975100" y="6921500"/>
                  <a:pt x="3810000" y="6426200"/>
                </a:cubicBezTo>
                <a:cubicBezTo>
                  <a:pt x="3581400" y="5740400"/>
                  <a:pt x="3581400" y="5715000"/>
                  <a:pt x="3378200" y="5194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0" name="Freeform 3370"/>
          <p:cNvSpPr/>
          <p:nvPr/>
        </p:nvSpPr>
        <p:spPr>
          <a:xfrm rot="0" flipH="0" flipV="0">
            <a:off x="522786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1" name="Freeform 3371"/>
          <p:cNvSpPr/>
          <p:nvPr/>
        </p:nvSpPr>
        <p:spPr>
          <a:xfrm rot="0" flipH="0" flipV="0">
            <a:off x="605085" y="184707"/>
            <a:ext cx="81624" cy="120067"/>
          </a:xfrm>
          <a:custGeom>
            <a:pathLst>
              <a:path w="5689600" h="8369300">
                <a:moveTo>
                  <a:pt x="3987800" y="762000"/>
                </a:moveTo>
                <a:cubicBezTo>
                  <a:pt x="3987800" y="762000"/>
                  <a:pt x="4013200" y="787400"/>
                  <a:pt x="4025900" y="812800"/>
                </a:cubicBezTo>
                <a:cubicBezTo>
                  <a:pt x="4292600" y="787400"/>
                  <a:pt x="4572000" y="749300"/>
                  <a:pt x="5041900" y="749300"/>
                </a:cubicBezTo>
                <a:cubicBezTo>
                  <a:pt x="5080000" y="749300"/>
                  <a:pt x="5372100" y="749300"/>
                  <a:pt x="5689600" y="774700"/>
                </a:cubicBezTo>
                <a:lnTo>
                  <a:pt x="5549900" y="12700"/>
                </a:lnTo>
                <a:cubicBezTo>
                  <a:pt x="5308600" y="12700"/>
                  <a:pt x="4445000" y="12700"/>
                  <a:pt x="3606800" y="419100"/>
                </a:cubicBezTo>
                <a:cubicBezTo>
                  <a:pt x="3187700" y="63500"/>
                  <a:pt x="2679700" y="0"/>
                  <a:pt x="2425700" y="0"/>
                </a:cubicBezTo>
                <a:cubicBezTo>
                  <a:pt x="1320800" y="0"/>
                  <a:pt x="431800" y="927100"/>
                  <a:pt x="431800" y="2044700"/>
                </a:cubicBezTo>
                <a:cubicBezTo>
                  <a:pt x="431800" y="2501900"/>
                  <a:pt x="571500" y="2921000"/>
                  <a:pt x="850900" y="3302000"/>
                </a:cubicBezTo>
                <a:cubicBezTo>
                  <a:pt x="558800" y="3708400"/>
                  <a:pt x="482600" y="4089400"/>
                  <a:pt x="482600" y="4394200"/>
                </a:cubicBezTo>
                <a:cubicBezTo>
                  <a:pt x="482600" y="4864100"/>
                  <a:pt x="660400" y="5181600"/>
                  <a:pt x="800100" y="5346700"/>
                </a:cubicBezTo>
                <a:cubicBezTo>
                  <a:pt x="152400" y="5765800"/>
                  <a:pt x="0" y="6311900"/>
                  <a:pt x="0" y="6667500"/>
                </a:cubicBezTo>
                <a:cubicBezTo>
                  <a:pt x="0" y="7594600"/>
                  <a:pt x="1206500" y="8369300"/>
                  <a:pt x="2755900" y="8369300"/>
                </a:cubicBezTo>
                <a:cubicBezTo>
                  <a:pt x="4305300" y="8369300"/>
                  <a:pt x="5524500" y="7620000"/>
                  <a:pt x="5524500" y="6654800"/>
                </a:cubicBezTo>
                <a:cubicBezTo>
                  <a:pt x="5524500" y="4876800"/>
                  <a:pt x="3467100" y="4876800"/>
                  <a:pt x="2946400" y="4876800"/>
                </a:cubicBezTo>
                <a:lnTo>
                  <a:pt x="1866900" y="4876800"/>
                </a:lnTo>
                <a:cubicBezTo>
                  <a:pt x="1689100" y="4876800"/>
                  <a:pt x="1143000" y="4876800"/>
                  <a:pt x="1143000" y="4203700"/>
                </a:cubicBezTo>
                <a:cubicBezTo>
                  <a:pt x="1143000" y="3924300"/>
                  <a:pt x="1193800" y="3848100"/>
                  <a:pt x="1270000" y="3733800"/>
                </a:cubicBezTo>
                <a:cubicBezTo>
                  <a:pt x="1485900" y="3886200"/>
                  <a:pt x="1905000" y="4102100"/>
                  <a:pt x="2413000" y="4102100"/>
                </a:cubicBezTo>
                <a:cubicBezTo>
                  <a:pt x="3505200" y="4102100"/>
                  <a:pt x="4406900" y="3200400"/>
                  <a:pt x="4406900" y="2044700"/>
                </a:cubicBezTo>
                <a:cubicBezTo>
                  <a:pt x="4406900" y="1587500"/>
                  <a:pt x="4241800" y="1117600"/>
                  <a:pt x="3975100" y="774700"/>
                </a:cubicBezTo>
                <a:close/>
                <a:moveTo>
                  <a:pt x="2425700" y="3403600"/>
                </a:moveTo>
                <a:cubicBezTo>
                  <a:pt x="1866900" y="3403600"/>
                  <a:pt x="1308100" y="3022600"/>
                  <a:pt x="1308100" y="2057400"/>
                </a:cubicBezTo>
                <a:cubicBezTo>
                  <a:pt x="1308100" y="927100"/>
                  <a:pt x="2019300" y="698500"/>
                  <a:pt x="2413000" y="698500"/>
                </a:cubicBezTo>
                <a:cubicBezTo>
                  <a:pt x="2971800" y="698500"/>
                  <a:pt x="3530600" y="1079500"/>
                  <a:pt x="3530600" y="2044700"/>
                </a:cubicBezTo>
                <a:cubicBezTo>
                  <a:pt x="3530600" y="3175000"/>
                  <a:pt x="2819400" y="3403600"/>
                  <a:pt x="2425700" y="3403600"/>
                </a:cubicBezTo>
                <a:close/>
                <a:moveTo>
                  <a:pt x="2959100" y="5791200"/>
                </a:moveTo>
                <a:cubicBezTo>
                  <a:pt x="3238500" y="5791200"/>
                  <a:pt x="4635500" y="5791200"/>
                  <a:pt x="4635500" y="6667500"/>
                </a:cubicBezTo>
                <a:cubicBezTo>
                  <a:pt x="4635500" y="7251700"/>
                  <a:pt x="3759200" y="7670800"/>
                  <a:pt x="2768600" y="7670800"/>
                </a:cubicBezTo>
                <a:cubicBezTo>
                  <a:pt x="1778000" y="7670800"/>
                  <a:pt x="889000" y="7277100"/>
                  <a:pt x="889000" y="6654800"/>
                </a:cubicBezTo>
                <a:cubicBezTo>
                  <a:pt x="889000" y="6616700"/>
                  <a:pt x="889000" y="5791200"/>
                  <a:pt x="1854200" y="57912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2" name="Freeform 3372"/>
          <p:cNvSpPr/>
          <p:nvPr/>
        </p:nvSpPr>
        <p:spPr>
          <a:xfrm rot="0" flipH="0" flipV="0">
            <a:off x="703398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3" name="Freeform 3373"/>
          <p:cNvSpPr/>
          <p:nvPr/>
        </p:nvSpPr>
        <p:spPr>
          <a:xfrm rot="0" flipH="0" flipV="0">
            <a:off x="786898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4" name="Freeform 3374"/>
          <p:cNvSpPr/>
          <p:nvPr/>
        </p:nvSpPr>
        <p:spPr>
          <a:xfrm rot="0" flipH="0" flipV="0">
            <a:off x="863457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5" name="Freeform 3375"/>
          <p:cNvSpPr/>
          <p:nvPr/>
        </p:nvSpPr>
        <p:spPr>
          <a:xfrm rot="0" flipH="0" flipV="0">
            <a:off x="937720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6" name="Freeform 3376"/>
          <p:cNvSpPr/>
          <p:nvPr/>
        </p:nvSpPr>
        <p:spPr>
          <a:xfrm rot="0" flipH="0" flipV="0">
            <a:off x="972938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7" name="Freeform 3377"/>
          <p:cNvSpPr/>
          <p:nvPr/>
        </p:nvSpPr>
        <p:spPr>
          <a:xfrm rot="0" flipH="0" flipV="0">
            <a:off x="1122558" y="140980"/>
            <a:ext cx="120067" cy="126444"/>
          </a:xfrm>
          <a:custGeom>
            <a:pathLst>
              <a:path w="8369300" h="8813800">
                <a:moveTo>
                  <a:pt x="1447800" y="0"/>
                </a:moveTo>
                <a:lnTo>
                  <a:pt x="0" y="0"/>
                </a:lnTo>
                <a:lnTo>
                  <a:pt x="0" y="8813800"/>
                </a:lnTo>
                <a:lnTo>
                  <a:pt x="977900" y="8813800"/>
                </a:lnTo>
                <a:lnTo>
                  <a:pt x="977900" y="977900"/>
                </a:lnTo>
                <a:lnTo>
                  <a:pt x="990600" y="977900"/>
                </a:lnTo>
                <a:cubicBezTo>
                  <a:pt x="1168400" y="1841500"/>
                  <a:pt x="3225800" y="7277100"/>
                  <a:pt x="3708400" y="8547100"/>
                </a:cubicBezTo>
                <a:lnTo>
                  <a:pt x="4635500" y="8547100"/>
                </a:lnTo>
                <a:cubicBezTo>
                  <a:pt x="5054600" y="7454900"/>
                  <a:pt x="7150100" y="1917700"/>
                  <a:pt x="7378700" y="965200"/>
                </a:cubicBezTo>
                <a:lnTo>
                  <a:pt x="7378700" y="965200"/>
                </a:lnTo>
                <a:lnTo>
                  <a:pt x="7378700" y="8813800"/>
                </a:lnTo>
                <a:lnTo>
                  <a:pt x="8369300" y="8813800"/>
                </a:lnTo>
                <a:lnTo>
                  <a:pt x="8369300" y="0"/>
                </a:lnTo>
                <a:lnTo>
                  <a:pt x="6921500" y="0"/>
                </a:lnTo>
                <a:lnTo>
                  <a:pt x="5473700" y="3911600"/>
                </a:lnTo>
                <a:cubicBezTo>
                  <a:pt x="4813300" y="5689600"/>
                  <a:pt x="4318000" y="7023100"/>
                  <a:pt x="4191000" y="7607300"/>
                </a:cubicBezTo>
                <a:lnTo>
                  <a:pt x="4178300" y="7607300"/>
                </a:lnTo>
                <a:cubicBezTo>
                  <a:pt x="4140200" y="7391400"/>
                  <a:pt x="3975100" y="6921500"/>
                  <a:pt x="3810000" y="6426200"/>
                </a:cubicBezTo>
                <a:cubicBezTo>
                  <a:pt x="3581400" y="5740400"/>
                  <a:pt x="3581400" y="5715000"/>
                  <a:pt x="3378200" y="5194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8" name="Freeform 3378"/>
          <p:cNvSpPr/>
          <p:nvPr/>
        </p:nvSpPr>
        <p:spPr>
          <a:xfrm rot="0" flipH="0" flipV="0">
            <a:off x="1273143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9" name="Freeform 3379"/>
          <p:cNvSpPr/>
          <p:nvPr/>
        </p:nvSpPr>
        <p:spPr>
          <a:xfrm rot="0" flipH="0" flipV="0">
            <a:off x="1316013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0" name="Freeform 3380"/>
          <p:cNvSpPr/>
          <p:nvPr/>
        </p:nvSpPr>
        <p:spPr>
          <a:xfrm rot="0" flipH="0" flipV="0">
            <a:off x="1406619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1" name="Freeform 3381"/>
          <p:cNvSpPr/>
          <p:nvPr/>
        </p:nvSpPr>
        <p:spPr>
          <a:xfrm rot="0" flipH="0" flipV="0">
            <a:off x="1449672" y="184707"/>
            <a:ext cx="112961" cy="82717"/>
          </a:xfrm>
          <a:custGeom>
            <a:pathLst>
              <a:path w="7874000" h="5765800">
                <a:moveTo>
                  <a:pt x="7874000" y="1943100"/>
                </a:moveTo>
                <a:cubicBezTo>
                  <a:pt x="7874000" y="1066800"/>
                  <a:pt x="7645400" y="0"/>
                  <a:pt x="6159500" y="0"/>
                </a:cubicBezTo>
                <a:cubicBezTo>
                  <a:pt x="5080000" y="0"/>
                  <a:pt x="4483100" y="749300"/>
                  <a:pt x="4292600" y="1028700"/>
                </a:cubicBezTo>
                <a:cubicBezTo>
                  <a:pt x="4064000" y="228600"/>
                  <a:pt x="3365500" y="0"/>
                  <a:pt x="2705100" y="0"/>
                </a:cubicBezTo>
                <a:cubicBezTo>
                  <a:pt x="1663700" y="0"/>
                  <a:pt x="1117600" y="673100"/>
                  <a:pt x="901700" y="9398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765300"/>
                  <a:pt x="1295400" y="762000"/>
                  <a:pt x="2222500" y="762000"/>
                </a:cubicBezTo>
                <a:cubicBezTo>
                  <a:pt x="3390900" y="762000"/>
                  <a:pt x="3454400" y="1562100"/>
                  <a:pt x="3454400" y="2032000"/>
                </a:cubicBezTo>
                <a:lnTo>
                  <a:pt x="3454400" y="5765800"/>
                </a:lnTo>
                <a:lnTo>
                  <a:pt x="4419600" y="5765800"/>
                </a:lnTo>
                <a:lnTo>
                  <a:pt x="4419600" y="2603500"/>
                </a:lnTo>
                <a:cubicBezTo>
                  <a:pt x="4419600" y="1765300"/>
                  <a:pt x="4749800" y="762000"/>
                  <a:pt x="5676900" y="762000"/>
                </a:cubicBezTo>
                <a:cubicBezTo>
                  <a:pt x="6845300" y="762000"/>
                  <a:pt x="6908800" y="1562100"/>
                  <a:pt x="6908800" y="2032000"/>
                </a:cubicBezTo>
                <a:lnTo>
                  <a:pt x="6908800" y="5765800"/>
                </a:lnTo>
                <a:lnTo>
                  <a:pt x="78740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2" name="Freeform 3382"/>
          <p:cNvSpPr/>
          <p:nvPr/>
        </p:nvSpPr>
        <p:spPr>
          <a:xfrm rot="0" flipH="0" flipV="0">
            <a:off x="1590746" y="186529"/>
            <a:ext cx="63222" cy="82717"/>
          </a:xfrm>
          <a:custGeom>
            <a:pathLst>
              <a:path w="4406900" h="5765800">
                <a:moveTo>
                  <a:pt x="4406900" y="0"/>
                </a:moveTo>
                <a:lnTo>
                  <a:pt x="3441700" y="0"/>
                </a:lnTo>
                <a:lnTo>
                  <a:pt x="3441700" y="3632200"/>
                </a:lnTo>
                <a:cubicBezTo>
                  <a:pt x="3441700" y="4597400"/>
                  <a:pt x="2768600" y="5067300"/>
                  <a:pt x="1943100" y="5067300"/>
                </a:cubicBezTo>
                <a:cubicBezTo>
                  <a:pt x="1054100" y="5067300"/>
                  <a:pt x="965200" y="4737100"/>
                  <a:pt x="965200" y="4178300"/>
                </a:cubicBezTo>
                <a:lnTo>
                  <a:pt x="965200" y="0"/>
                </a:lnTo>
                <a:lnTo>
                  <a:pt x="0" y="0"/>
                </a:lnTo>
                <a:lnTo>
                  <a:pt x="0" y="4229100"/>
                </a:lnTo>
                <a:cubicBezTo>
                  <a:pt x="0" y="5143500"/>
                  <a:pt x="292100" y="5765800"/>
                  <a:pt x="1333500" y="5765800"/>
                </a:cubicBezTo>
                <a:cubicBezTo>
                  <a:pt x="1689100" y="5765800"/>
                  <a:pt x="2692400" y="5702300"/>
                  <a:pt x="3467100" y="5003800"/>
                </a:cubicBezTo>
                <a:lnTo>
                  <a:pt x="3467100" y="5638800"/>
                </a:lnTo>
                <a:lnTo>
                  <a:pt x="4406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3" name="Freeform 3383"/>
          <p:cNvSpPr/>
          <p:nvPr/>
        </p:nvSpPr>
        <p:spPr>
          <a:xfrm rot="0" flipH="0" flipV="0">
            <a:off x="1682263" y="184707"/>
            <a:ext cx="112961" cy="82717"/>
          </a:xfrm>
          <a:custGeom>
            <a:pathLst>
              <a:path w="7874000" h="5765800">
                <a:moveTo>
                  <a:pt x="7874000" y="1943100"/>
                </a:moveTo>
                <a:cubicBezTo>
                  <a:pt x="7874000" y="1066800"/>
                  <a:pt x="7645400" y="0"/>
                  <a:pt x="6159500" y="0"/>
                </a:cubicBezTo>
                <a:cubicBezTo>
                  <a:pt x="5080000" y="0"/>
                  <a:pt x="4483100" y="749300"/>
                  <a:pt x="4292600" y="1028700"/>
                </a:cubicBezTo>
                <a:cubicBezTo>
                  <a:pt x="4064000" y="228600"/>
                  <a:pt x="3365500" y="0"/>
                  <a:pt x="2705100" y="0"/>
                </a:cubicBezTo>
                <a:cubicBezTo>
                  <a:pt x="1663700" y="0"/>
                  <a:pt x="1117600" y="673100"/>
                  <a:pt x="901700" y="9398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765300"/>
                  <a:pt x="1295400" y="762000"/>
                  <a:pt x="2222500" y="762000"/>
                </a:cubicBezTo>
                <a:cubicBezTo>
                  <a:pt x="3390900" y="762000"/>
                  <a:pt x="3454400" y="1562100"/>
                  <a:pt x="3454400" y="2032000"/>
                </a:cubicBezTo>
                <a:lnTo>
                  <a:pt x="3454400" y="5765800"/>
                </a:lnTo>
                <a:lnTo>
                  <a:pt x="4419600" y="5765800"/>
                </a:lnTo>
                <a:lnTo>
                  <a:pt x="4419600" y="2603500"/>
                </a:lnTo>
                <a:cubicBezTo>
                  <a:pt x="4419600" y="1765300"/>
                  <a:pt x="4749800" y="762000"/>
                  <a:pt x="5676900" y="762000"/>
                </a:cubicBezTo>
                <a:cubicBezTo>
                  <a:pt x="6845300" y="762000"/>
                  <a:pt x="6908800" y="1562100"/>
                  <a:pt x="6908800" y="2032000"/>
                </a:cubicBezTo>
                <a:lnTo>
                  <a:pt x="6908800" y="5765800"/>
                </a:lnTo>
                <a:lnTo>
                  <a:pt x="78740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4" name="Freeform 3384"/>
          <p:cNvSpPr/>
          <p:nvPr/>
        </p:nvSpPr>
        <p:spPr>
          <a:xfrm rot="0" flipH="0" flipV="0">
            <a:off x="1875081" y="141891"/>
            <a:ext cx="108771" cy="125533"/>
          </a:xfrm>
          <a:custGeom>
            <a:pathLst>
              <a:path w="7581900" h="8750300">
                <a:moveTo>
                  <a:pt x="4343400" y="787400"/>
                </a:moveTo>
                <a:lnTo>
                  <a:pt x="5461000" y="787400"/>
                </a:lnTo>
                <a:cubicBezTo>
                  <a:pt x="5613400" y="787400"/>
                  <a:pt x="5765800" y="800100"/>
                  <a:pt x="5918200" y="800100"/>
                </a:cubicBezTo>
                <a:lnTo>
                  <a:pt x="7581900" y="800100"/>
                </a:lnTo>
                <a:lnTo>
                  <a:pt x="7581900" y="0"/>
                </a:lnTo>
                <a:lnTo>
                  <a:pt x="0" y="0"/>
                </a:lnTo>
                <a:lnTo>
                  <a:pt x="0" y="800100"/>
                </a:lnTo>
                <a:lnTo>
                  <a:pt x="1676400" y="800100"/>
                </a:lnTo>
                <a:cubicBezTo>
                  <a:pt x="1828800" y="800100"/>
                  <a:pt x="1981200" y="787400"/>
                  <a:pt x="2133600" y="787400"/>
                </a:cubicBezTo>
                <a:lnTo>
                  <a:pt x="3251200" y="787400"/>
                </a:lnTo>
                <a:lnTo>
                  <a:pt x="3251200" y="8750300"/>
                </a:lnTo>
                <a:lnTo>
                  <a:pt x="4343400" y="8750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5" name="Freeform 3385"/>
          <p:cNvSpPr/>
          <p:nvPr/>
        </p:nvSpPr>
        <p:spPr>
          <a:xfrm rot="0" flipH="0" flipV="0">
            <a:off x="1989646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6" name="Freeform 3386"/>
          <p:cNvSpPr/>
          <p:nvPr/>
        </p:nvSpPr>
        <p:spPr>
          <a:xfrm rot="0" flipH="0" flipV="0">
            <a:off x="2044086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7" name="Freeform 3387"/>
          <p:cNvSpPr/>
          <p:nvPr/>
        </p:nvSpPr>
        <p:spPr>
          <a:xfrm rot="0" flipH="0" flipV="0">
            <a:off x="2135676" y="184707"/>
            <a:ext cx="70692" cy="118063"/>
          </a:xfrm>
          <a:custGeom>
            <a:pathLst>
              <a:path w="4927600" h="8229600">
                <a:moveTo>
                  <a:pt x="965200" y="5194300"/>
                </a:moveTo>
                <a:cubicBezTo>
                  <a:pt x="1397000" y="5588000"/>
                  <a:pt x="1930400" y="5892800"/>
                  <a:pt x="2616200" y="5892800"/>
                </a:cubicBezTo>
                <a:cubicBezTo>
                  <a:pt x="3835400" y="5892800"/>
                  <a:pt x="4927600" y="4660900"/>
                  <a:pt x="4927600" y="2933700"/>
                </a:cubicBezTo>
                <a:cubicBezTo>
                  <a:pt x="4927600" y="1397000"/>
                  <a:pt x="4114800" y="0"/>
                  <a:pt x="2933700" y="0"/>
                </a:cubicBezTo>
                <a:cubicBezTo>
                  <a:pt x="2413000" y="0"/>
                  <a:pt x="1600200" y="165100"/>
                  <a:pt x="939800" y="723900"/>
                </a:cubicBezTo>
                <a:lnTo>
                  <a:pt x="939800" y="127000"/>
                </a:lnTo>
                <a:lnTo>
                  <a:pt x="0" y="127000"/>
                </a:lnTo>
                <a:lnTo>
                  <a:pt x="0" y="8229600"/>
                </a:lnTo>
                <a:lnTo>
                  <a:pt x="965200" y="8229600"/>
                </a:lnTo>
                <a:close/>
                <a:moveTo>
                  <a:pt x="965200" y="1498600"/>
                </a:moveTo>
                <a:cubicBezTo>
                  <a:pt x="1257300" y="1066800"/>
                  <a:pt x="1739900" y="787400"/>
                  <a:pt x="2260600" y="787400"/>
                </a:cubicBezTo>
                <a:cubicBezTo>
                  <a:pt x="3200400" y="787400"/>
                  <a:pt x="3962400" y="1739900"/>
                  <a:pt x="3962400" y="2946400"/>
                </a:cubicBezTo>
                <a:cubicBezTo>
                  <a:pt x="3962400" y="4216400"/>
                  <a:pt x="3086100" y="5130800"/>
                  <a:pt x="2146300" y="5130800"/>
                </a:cubicBezTo>
                <a:cubicBezTo>
                  <a:pt x="1790700" y="5130800"/>
                  <a:pt x="1549400" y="5003800"/>
                  <a:pt x="1320800" y="4826000"/>
                </a:cubicBezTo>
                <a:cubicBezTo>
                  <a:pt x="1003300" y="4546600"/>
                  <a:pt x="965200" y="4318000"/>
                  <a:pt x="965200" y="41148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8" name="Rectangle 3388"/>
          <p:cNvSpPr/>
          <p:nvPr/>
        </p:nvSpPr>
        <p:spPr>
          <a:xfrm rot="0" flipH="0" flipV="0">
            <a:off x="359994" y="412720"/>
            <a:ext cx="2684354" cy="147633"/>
          </a:xfrm>
          <a:prstGeom prst="rect">
            <a:avLst/>
          </a:prstGeom>
        </p:spPr>
      </p:sp>
      <p:sp>
        <p:nvSpPr>
          <p:cNvPr id="3389" name="Freeform 3389"/>
          <p:cNvSpPr/>
          <p:nvPr/>
        </p:nvSpPr>
        <p:spPr>
          <a:xfrm rot="0" flipH="0" flipV="0">
            <a:off x="369138" y="435802"/>
            <a:ext cx="72320" cy="99198"/>
          </a:xfrm>
          <a:custGeom>
            <a:pathLst>
              <a:path w="6629400" h="9093200">
                <a:moveTo>
                  <a:pt x="6553200" y="7505700"/>
                </a:moveTo>
                <a:cubicBezTo>
                  <a:pt x="5803900" y="8001000"/>
                  <a:pt x="5372100" y="8267700"/>
                  <a:pt x="4114800" y="8267700"/>
                </a:cubicBezTo>
                <a:cubicBezTo>
                  <a:pt x="2286000" y="8267700"/>
                  <a:pt x="1143000" y="6362700"/>
                  <a:pt x="1143000" y="4533900"/>
                </a:cubicBezTo>
                <a:cubicBezTo>
                  <a:pt x="1143000" y="2806700"/>
                  <a:pt x="2197100" y="812800"/>
                  <a:pt x="4140200" y="812800"/>
                </a:cubicBezTo>
                <a:cubicBezTo>
                  <a:pt x="5041900" y="812800"/>
                  <a:pt x="5613400" y="1028700"/>
                  <a:pt x="6311900" y="1473200"/>
                </a:cubicBezTo>
                <a:lnTo>
                  <a:pt x="6489700" y="431800"/>
                </a:lnTo>
                <a:cubicBezTo>
                  <a:pt x="5943600" y="165100"/>
                  <a:pt x="4965700" y="0"/>
                  <a:pt x="4152900" y="0"/>
                </a:cubicBezTo>
                <a:cubicBezTo>
                  <a:pt x="1803400" y="0"/>
                  <a:pt x="0" y="1981200"/>
                  <a:pt x="0" y="4648200"/>
                </a:cubicBezTo>
                <a:cubicBezTo>
                  <a:pt x="0" y="6654800"/>
                  <a:pt x="1511300" y="9093200"/>
                  <a:pt x="4152900" y="9093200"/>
                </a:cubicBezTo>
                <a:cubicBezTo>
                  <a:pt x="5321300" y="9093200"/>
                  <a:pt x="5803900" y="8890000"/>
                  <a:pt x="6629400" y="838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90" name="Freeform 3390"/>
          <p:cNvSpPr/>
          <p:nvPr/>
        </p:nvSpPr>
        <p:spPr>
          <a:xfrm rot="0" flipH="0" flipV="0">
            <a:off x="459871" y="47057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91" name="Freeform 3391"/>
          <p:cNvSpPr/>
          <p:nvPr/>
        </p:nvSpPr>
        <p:spPr>
          <a:xfrm rot="0" flipH="0" flipV="0">
            <a:off x="500700" y="4696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92" name="Freeform 3392"/>
          <p:cNvSpPr/>
          <p:nvPr/>
        </p:nvSpPr>
        <p:spPr>
          <a:xfrm rot="0" flipH="0" flipV="0">
            <a:off x="563517" y="469607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93" name="Freeform 3393"/>
          <p:cNvSpPr/>
          <p:nvPr/>
        </p:nvSpPr>
        <p:spPr>
          <a:xfrm rot="0" flipH="0" flipV="0">
            <a:off x="626638" y="454367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94" name="Freeform 3394"/>
          <p:cNvSpPr/>
          <p:nvPr/>
        </p:nvSpPr>
        <p:spPr>
          <a:xfrm rot="0" flipH="0" flipV="0">
            <a:off x="678883" y="4696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95" name="Freeform 3395"/>
          <p:cNvSpPr/>
          <p:nvPr/>
        </p:nvSpPr>
        <p:spPr>
          <a:xfrm rot="0" flipH="0" flipV="0">
            <a:off x="787835" y="469607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96" name="Freeform 3396"/>
          <p:cNvSpPr/>
          <p:nvPr/>
        </p:nvSpPr>
        <p:spPr>
          <a:xfrm rot="0" flipH="0" flipV="0">
            <a:off x="905820" y="470438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97" name="Freeform 3397"/>
          <p:cNvSpPr/>
          <p:nvPr/>
        </p:nvSpPr>
        <p:spPr>
          <a:xfrm rot="0" flipH="0" flipV="0">
            <a:off x="1014911" y="439266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98" name="Freeform 3398"/>
          <p:cNvSpPr/>
          <p:nvPr/>
        </p:nvSpPr>
        <p:spPr>
          <a:xfrm rot="0" flipH="0" flipV="0">
            <a:off x="1048979" y="470438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99" name="Freeform 3399"/>
          <p:cNvSpPr/>
          <p:nvPr/>
        </p:nvSpPr>
        <p:spPr>
          <a:xfrm rot="0" flipH="0" flipV="0">
            <a:off x="1119595" y="439266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00" name="Freeform 3400"/>
          <p:cNvSpPr/>
          <p:nvPr/>
        </p:nvSpPr>
        <p:spPr>
          <a:xfrm rot="0" flipH="0" flipV="0">
            <a:off x="1153663" y="470438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01" name="Freeform 3401"/>
          <p:cNvSpPr/>
          <p:nvPr/>
        </p:nvSpPr>
        <p:spPr>
          <a:xfrm rot="0" flipH="0" flipV="0">
            <a:off x="1263724" y="471962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02" name="Freeform 3402"/>
          <p:cNvSpPr/>
          <p:nvPr/>
        </p:nvSpPr>
        <p:spPr>
          <a:xfrm rot="0" flipH="0" flipV="0">
            <a:off x="1335310" y="470438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03" name="Freeform 3403"/>
          <p:cNvSpPr/>
          <p:nvPr/>
        </p:nvSpPr>
        <p:spPr>
          <a:xfrm rot="0" flipH="0" flipV="0">
            <a:off x="1484440" y="469607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04" name="Freeform 3404"/>
          <p:cNvSpPr/>
          <p:nvPr/>
        </p:nvSpPr>
        <p:spPr>
          <a:xfrm rot="0" flipH="0" flipV="0">
            <a:off x="1553297" y="435802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05" name="Freeform 3405"/>
          <p:cNvSpPr/>
          <p:nvPr/>
        </p:nvSpPr>
        <p:spPr>
          <a:xfrm rot="0" flipH="0" flipV="0">
            <a:off x="1640664" y="454367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06" name="Freeform 3406"/>
          <p:cNvSpPr/>
          <p:nvPr/>
        </p:nvSpPr>
        <p:spPr>
          <a:xfrm rot="0" flipH="0" flipV="0">
            <a:off x="1699282" y="437326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07" name="Freeform 3407"/>
          <p:cNvSpPr/>
          <p:nvPr/>
        </p:nvSpPr>
        <p:spPr>
          <a:xfrm rot="0" flipH="0" flipV="0">
            <a:off x="1764495" y="4696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08" name="Freeform 3408"/>
          <p:cNvSpPr/>
          <p:nvPr/>
        </p:nvSpPr>
        <p:spPr>
          <a:xfrm rot="0" flipH="0" flipV="0">
            <a:off x="1878712" y="470438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09" name="Freeform 3409"/>
          <p:cNvSpPr/>
          <p:nvPr/>
        </p:nvSpPr>
        <p:spPr>
          <a:xfrm rot="0" flipH="0" flipV="0">
            <a:off x="1983647" y="469607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0" name="Freeform 3410"/>
          <p:cNvSpPr/>
          <p:nvPr/>
        </p:nvSpPr>
        <p:spPr>
          <a:xfrm rot="0" flipH="0" flipV="0">
            <a:off x="2048014" y="470438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1" name="Freeform 3411"/>
          <p:cNvSpPr/>
          <p:nvPr/>
        </p:nvSpPr>
        <p:spPr>
          <a:xfrm rot="0" flipH="0" flipV="0">
            <a:off x="2124630" y="470438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2" name="Freeform 3412"/>
          <p:cNvSpPr/>
          <p:nvPr/>
        </p:nvSpPr>
        <p:spPr>
          <a:xfrm rot="0" flipH="0" flipV="0">
            <a:off x="2189844" y="4696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3" name="Freeform 3413"/>
          <p:cNvSpPr/>
          <p:nvPr/>
        </p:nvSpPr>
        <p:spPr>
          <a:xfrm rot="0" flipH="0" flipV="0">
            <a:off x="2249196" y="454367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4" name="Freeform 3414"/>
          <p:cNvSpPr/>
          <p:nvPr/>
        </p:nvSpPr>
        <p:spPr>
          <a:xfrm rot="0" flipH="0" flipV="0">
            <a:off x="2306845" y="439266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5" name="Freeform 3415"/>
          <p:cNvSpPr/>
          <p:nvPr/>
        </p:nvSpPr>
        <p:spPr>
          <a:xfrm rot="0" flipH="0" flipV="0">
            <a:off x="2334678" y="469607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6" name="Freeform 3416"/>
          <p:cNvSpPr/>
          <p:nvPr/>
        </p:nvSpPr>
        <p:spPr>
          <a:xfrm rot="0" flipH="0" flipV="0">
            <a:off x="2441136" y="435802"/>
            <a:ext cx="59574" cy="97674"/>
          </a:xfrm>
          <a:custGeom>
            <a:pathLst>
              <a:path w="5461000" h="8953500">
                <a:moveTo>
                  <a:pt x="5461000" y="127000"/>
                </a:moveTo>
                <a:lnTo>
                  <a:pt x="4406900" y="127000"/>
                </a:lnTo>
                <a:lnTo>
                  <a:pt x="4406900" y="1181100"/>
                </a:lnTo>
                <a:lnTo>
                  <a:pt x="5461000" y="1181100"/>
                </a:lnTo>
                <a:close/>
                <a:moveTo>
                  <a:pt x="5410200" y="3314700"/>
                </a:moveTo>
                <a:lnTo>
                  <a:pt x="4457700" y="3314700"/>
                </a:lnTo>
                <a:lnTo>
                  <a:pt x="4457700" y="8953500"/>
                </a:lnTo>
                <a:lnTo>
                  <a:pt x="5410200" y="8953500"/>
                </a:lnTo>
                <a:close/>
                <a:moveTo>
                  <a:pt x="1892300" y="4051300"/>
                </a:moveTo>
                <a:lnTo>
                  <a:pt x="3390900" y="4051300"/>
                </a:lnTo>
                <a:lnTo>
                  <a:pt x="3390900" y="3314700"/>
                </a:lnTo>
                <a:lnTo>
                  <a:pt x="1854200" y="3314700"/>
                </a:lnTo>
                <a:lnTo>
                  <a:pt x="1854200" y="1778000"/>
                </a:lnTo>
                <a:cubicBezTo>
                  <a:pt x="1854200" y="965200"/>
                  <a:pt x="2311400" y="774700"/>
                  <a:pt x="2628900" y="774700"/>
                </a:cubicBezTo>
                <a:cubicBezTo>
                  <a:pt x="2895600" y="774700"/>
                  <a:pt x="3175000" y="863600"/>
                  <a:pt x="3390900" y="1003300"/>
                </a:cubicBezTo>
                <a:lnTo>
                  <a:pt x="3390900" y="139700"/>
                </a:lnTo>
                <a:cubicBezTo>
                  <a:pt x="3314700" y="114300"/>
                  <a:pt x="2997200" y="0"/>
                  <a:pt x="2628900" y="0"/>
                </a:cubicBezTo>
                <a:cubicBezTo>
                  <a:pt x="1689100" y="0"/>
                  <a:pt x="939800" y="889000"/>
                  <a:pt x="939800" y="21590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7" name="Freeform 3417"/>
          <p:cNvSpPr/>
          <p:nvPr/>
        </p:nvSpPr>
        <p:spPr>
          <a:xfrm rot="0" flipH="0" flipV="0">
            <a:off x="2516519" y="4696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8" name="Freeform 3418"/>
          <p:cNvSpPr/>
          <p:nvPr/>
        </p:nvSpPr>
        <p:spPr>
          <a:xfrm rot="0" flipH="0" flipV="0">
            <a:off x="2584461" y="437326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9" name="Freeform 3419"/>
          <p:cNvSpPr/>
          <p:nvPr/>
        </p:nvSpPr>
        <p:spPr>
          <a:xfrm rot="0" flipH="0" flipV="0">
            <a:off x="2611325" y="437326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20" name="Freeform 3420"/>
          <p:cNvSpPr/>
          <p:nvPr/>
        </p:nvSpPr>
        <p:spPr>
          <a:xfrm rot="0" flipH="0" flipV="0">
            <a:off x="2734312" y="439266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21" name="Freeform 3421"/>
          <p:cNvSpPr/>
          <p:nvPr/>
        </p:nvSpPr>
        <p:spPr>
          <a:xfrm rot="0" flipH="0" flipV="0">
            <a:off x="2768380" y="470438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22" name="Freeform 3422"/>
          <p:cNvSpPr/>
          <p:nvPr/>
        </p:nvSpPr>
        <p:spPr>
          <a:xfrm rot="0" flipH="0" flipV="0">
            <a:off x="2880837" y="439543"/>
            <a:ext cx="57496" cy="96981"/>
          </a:xfrm>
          <a:custGeom>
            <a:pathLst>
              <a:path w="5270500" h="8890000">
                <a:moveTo>
                  <a:pt x="635000" y="2082800"/>
                </a:moveTo>
                <a:cubicBezTo>
                  <a:pt x="1003300" y="1193800"/>
                  <a:pt x="1828800" y="736600"/>
                  <a:pt x="2603500" y="736600"/>
                </a:cubicBezTo>
                <a:cubicBezTo>
                  <a:pt x="3263900" y="736600"/>
                  <a:pt x="3886200" y="1117600"/>
                  <a:pt x="3886200" y="1930400"/>
                </a:cubicBezTo>
                <a:cubicBezTo>
                  <a:pt x="3886200" y="2705100"/>
                  <a:pt x="3365500" y="3454400"/>
                  <a:pt x="2590800" y="3632200"/>
                </a:cubicBezTo>
                <a:cubicBezTo>
                  <a:pt x="2514600" y="3644900"/>
                  <a:pt x="2489200" y="3644900"/>
                  <a:pt x="1587500" y="3721100"/>
                </a:cubicBezTo>
                <a:lnTo>
                  <a:pt x="1587500" y="4495800"/>
                </a:lnTo>
                <a:lnTo>
                  <a:pt x="2489200" y="4495800"/>
                </a:lnTo>
                <a:cubicBezTo>
                  <a:pt x="3860800" y="4495800"/>
                  <a:pt x="4140200" y="5676900"/>
                  <a:pt x="4140200" y="6311900"/>
                </a:cubicBezTo>
                <a:cubicBezTo>
                  <a:pt x="4140200" y="7302500"/>
                  <a:pt x="3556000" y="8115300"/>
                  <a:pt x="2578100" y="8115300"/>
                </a:cubicBezTo>
                <a:cubicBezTo>
                  <a:pt x="1701800" y="8115300"/>
                  <a:pt x="698500" y="7670800"/>
                  <a:pt x="139700" y="6807200"/>
                </a:cubicBezTo>
                <a:lnTo>
                  <a:pt x="0" y="7569200"/>
                </a:lnTo>
                <a:cubicBezTo>
                  <a:pt x="927100" y="8763000"/>
                  <a:pt x="2095500" y="8890000"/>
                  <a:pt x="2603500" y="8890000"/>
                </a:cubicBezTo>
                <a:cubicBezTo>
                  <a:pt x="4152900" y="8890000"/>
                  <a:pt x="5270500" y="7658100"/>
                  <a:pt x="5270500" y="6324600"/>
                </a:cubicBezTo>
                <a:cubicBezTo>
                  <a:pt x="5270500" y="5168900"/>
                  <a:pt x="4381500" y="4381500"/>
                  <a:pt x="3517900" y="4114800"/>
                </a:cubicBezTo>
                <a:cubicBezTo>
                  <a:pt x="4483100" y="3594100"/>
                  <a:pt x="4927600" y="2730500"/>
                  <a:pt x="4927600" y="1930400"/>
                </a:cubicBezTo>
                <a:cubicBezTo>
                  <a:pt x="4927600" y="838200"/>
                  <a:pt x="3873500" y="0"/>
                  <a:pt x="2616200" y="0"/>
                </a:cubicBezTo>
                <a:cubicBezTo>
                  <a:pt x="1638300" y="0"/>
                  <a:pt x="711200" y="508000"/>
                  <a:pt x="177800" y="1397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23" name="Freeform 3423"/>
          <p:cNvSpPr/>
          <p:nvPr/>
        </p:nvSpPr>
        <p:spPr>
          <a:xfrm rot="0" flipH="0" flipV="0">
            <a:off x="2957591" y="437326"/>
            <a:ext cx="78832" cy="96150"/>
          </a:xfrm>
          <a:custGeom>
            <a:pathLst>
              <a:path w="7226300" h="8813800">
                <a:moveTo>
                  <a:pt x="0" y="0"/>
                </a:moveTo>
                <a:lnTo>
                  <a:pt x="0" y="8813800"/>
                </a:lnTo>
                <a:lnTo>
                  <a:pt x="3340100" y="8813800"/>
                </a:lnTo>
                <a:cubicBezTo>
                  <a:pt x="5499100" y="8813800"/>
                  <a:pt x="7226300" y="6883400"/>
                  <a:pt x="7226300" y="4483100"/>
                </a:cubicBezTo>
                <a:cubicBezTo>
                  <a:pt x="7226300" y="2019300"/>
                  <a:pt x="5511800" y="0"/>
                  <a:pt x="3327400" y="0"/>
                </a:cubicBezTo>
                <a:close/>
                <a:moveTo>
                  <a:pt x="1092200" y="8102600"/>
                </a:moveTo>
                <a:lnTo>
                  <a:pt x="1092200" y="711200"/>
                </a:lnTo>
                <a:lnTo>
                  <a:pt x="3035300" y="711200"/>
                </a:lnTo>
                <a:cubicBezTo>
                  <a:pt x="4813300" y="711200"/>
                  <a:pt x="6134100" y="2247900"/>
                  <a:pt x="6134100" y="4483100"/>
                </a:cubicBezTo>
                <a:cubicBezTo>
                  <a:pt x="6134100" y="6642100"/>
                  <a:pt x="4813300" y="8102600"/>
                  <a:pt x="3035300" y="810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24" name="Rectangle 3424"/>
          <p:cNvSpPr/>
          <p:nvPr/>
        </p:nvSpPr>
        <p:spPr>
          <a:xfrm rot="0" flipH="0" flipV="0">
            <a:off x="2728864" y="2378136"/>
            <a:ext cx="1814407" cy="11063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538" algn="l"/>
                <a:tab pos="337254" algn="l"/>
                <a:tab pos="515970" algn="l"/>
                <a:tab pos="694687" algn="l"/>
                <a:tab pos="873403" algn="l"/>
                <a:tab pos="1052119" algn="l"/>
                <a:tab pos="1230835" algn="l"/>
                <a:tab pos="1409552" algn="l"/>
                <a:tab pos="1588268" algn="l"/>
                <a:tab pos="1787162" algn="l"/>
              </a:tabLst>
            </a:pPr>
            <a:r>
              <a:rPr lang="en-US" sz="385" baseline="0" b="0" i="0" dirty="0" spc="0">
                <a:solidFill>
                  <a:srgbClr val="262626"/>
                </a:solidFill>
                <a:latin typeface="Arial" pitchFamily="0" charset="1"/>
              </a:rPr>
              <a:t>0	0.1	0.2	0.3	0.4	0.5	0.6	0.7	0.8	0.9	1</a:t>
            </a:r>
          </a:p>
          <a:p>
            <a:pPr marL="801340">
              <a:lnSpc>
                <a:spcPts val="427"/>
              </a:lnSpc>
            </a:pPr>
            <a:r>
              <a:rPr lang="en-US" sz="408" baseline="0" b="0" i="0" dirty="0" spc="0">
                <a:solidFill>
                  <a:srgbClr val="262626"/>
                </a:solidFill>
                <a:latin typeface="Arial" pitchFamily="0" charset="1"/>
              </a:rPr>
              <a:t>r / r</a:t>
            </a:r>
          </a:p>
        </p:txBody>
      </p:sp>
      <p:sp>
        <p:nvSpPr>
          <p:cNvPr id="3425" name="Rectangle 3425"/>
          <p:cNvSpPr/>
          <p:nvPr/>
        </p:nvSpPr>
        <p:spPr>
          <a:xfrm rot="0" flipH="0" flipV="0">
            <a:off x="3608032" y="2465760"/>
            <a:ext cx="134584" cy="464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17" baseline="0" b="0" i="0" dirty="0" spc="0">
                <a:solidFill>
                  <a:srgbClr val="262626"/>
                </a:solidFill>
                <a:latin typeface="Arial" pitchFamily="0" charset="1"/>
              </a:rPr>
              <a:t>Magnet</a:t>
            </a:r>
          </a:p>
        </p:txBody>
      </p:sp>
      <p:sp>
        <p:nvSpPr>
          <p:cNvPr id="3426" name="Rectangle 3426"/>
          <p:cNvSpPr/>
          <p:nvPr/>
        </p:nvSpPr>
        <p:spPr>
          <a:xfrm rot="0" flipH="0" flipV="0">
            <a:off x="2698886" y="2336628"/>
            <a:ext cx="27245" cy="563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85" baseline="0" b="0" i="0" dirty="0" spc="0">
                <a:solidFill>
                  <a:srgbClr val="262626"/>
                </a:solidFill>
                <a:latin typeface="Arial" pitchFamily="0" charset="1"/>
              </a:rPr>
              <a:t>0</a:t>
            </a:r>
          </a:p>
        </p:txBody>
      </p:sp>
      <p:sp>
        <p:nvSpPr>
          <p:cNvPr id="3427" name="Rectangle 3427"/>
          <p:cNvSpPr/>
          <p:nvPr/>
        </p:nvSpPr>
        <p:spPr>
          <a:xfrm rot="0" flipH="0" flipV="0">
            <a:off x="2658530" y="2195673"/>
            <a:ext cx="68113" cy="563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85" baseline="0" b="0" i="0" dirty="0" spc="0">
                <a:solidFill>
                  <a:srgbClr val="262626"/>
                </a:solidFill>
                <a:latin typeface="Arial" pitchFamily="0" charset="1"/>
              </a:rPr>
              <a:t>0.1</a:t>
            </a:r>
          </a:p>
        </p:txBody>
      </p:sp>
      <p:sp>
        <p:nvSpPr>
          <p:cNvPr id="3428" name="Rectangle 3428"/>
          <p:cNvSpPr/>
          <p:nvPr/>
        </p:nvSpPr>
        <p:spPr>
          <a:xfrm rot="0" flipH="0" flipV="0">
            <a:off x="2658530" y="2054718"/>
            <a:ext cx="68113" cy="563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85" baseline="0" b="0" i="0" dirty="0" spc="0">
                <a:solidFill>
                  <a:srgbClr val="262626"/>
                </a:solidFill>
                <a:latin typeface="Arial" pitchFamily="0" charset="1"/>
              </a:rPr>
              <a:t>0.2</a:t>
            </a:r>
          </a:p>
        </p:txBody>
      </p:sp>
      <p:sp>
        <p:nvSpPr>
          <p:cNvPr id="3429" name="Rectangle 3429"/>
          <p:cNvSpPr/>
          <p:nvPr/>
        </p:nvSpPr>
        <p:spPr>
          <a:xfrm rot="0" flipH="0" flipV="0">
            <a:off x="2658530" y="1913762"/>
            <a:ext cx="68113" cy="563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85" baseline="0" b="0" i="0" dirty="0" spc="0">
                <a:solidFill>
                  <a:srgbClr val="262626"/>
                </a:solidFill>
                <a:latin typeface="Arial" pitchFamily="0" charset="1"/>
              </a:rPr>
              <a:t>0.3</a:t>
            </a:r>
          </a:p>
        </p:txBody>
      </p:sp>
      <p:sp>
        <p:nvSpPr>
          <p:cNvPr id="3430" name="Rectangle 3430"/>
          <p:cNvSpPr/>
          <p:nvPr/>
        </p:nvSpPr>
        <p:spPr>
          <a:xfrm rot="0" flipH="0" flipV="0">
            <a:off x="2658530" y="1772807"/>
            <a:ext cx="68113" cy="563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85" baseline="0" b="0" i="0" dirty="0" spc="0">
                <a:solidFill>
                  <a:srgbClr val="262626"/>
                </a:solidFill>
                <a:latin typeface="Arial" pitchFamily="0" charset="1"/>
              </a:rPr>
              <a:t>0.4</a:t>
            </a:r>
          </a:p>
        </p:txBody>
      </p:sp>
      <p:sp>
        <p:nvSpPr>
          <p:cNvPr id="3431" name="Rectangle 3431"/>
          <p:cNvSpPr/>
          <p:nvPr/>
        </p:nvSpPr>
        <p:spPr>
          <a:xfrm rot="0" flipH="0" flipV="0">
            <a:off x="2658530" y="1631852"/>
            <a:ext cx="68113" cy="563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85" baseline="0" b="0" i="0" dirty="0" spc="0">
                <a:solidFill>
                  <a:srgbClr val="262626"/>
                </a:solidFill>
                <a:latin typeface="Arial" pitchFamily="0" charset="1"/>
              </a:rPr>
              <a:t>0.5</a:t>
            </a:r>
          </a:p>
        </p:txBody>
      </p:sp>
      <p:sp>
        <p:nvSpPr>
          <p:cNvPr id="3432" name="Rectangle 3432"/>
          <p:cNvSpPr/>
          <p:nvPr/>
        </p:nvSpPr>
        <p:spPr>
          <a:xfrm rot="0" flipH="0" flipV="0">
            <a:off x="2658530" y="1490897"/>
            <a:ext cx="68113" cy="563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85" baseline="0" b="0" i="0" dirty="0" spc="0">
                <a:solidFill>
                  <a:srgbClr val="262626"/>
                </a:solidFill>
                <a:latin typeface="Arial" pitchFamily="0" charset="1"/>
              </a:rPr>
              <a:t>0.6</a:t>
            </a:r>
          </a:p>
        </p:txBody>
      </p:sp>
      <p:sp>
        <p:nvSpPr>
          <p:cNvPr id="3433" name="Rectangle 3433"/>
          <p:cNvSpPr/>
          <p:nvPr/>
        </p:nvSpPr>
        <p:spPr>
          <a:xfrm rot="0" flipH="0" flipV="0">
            <a:off x="2658530" y="1349942"/>
            <a:ext cx="68113" cy="563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85" baseline="0" b="0" i="0" dirty="0" spc="0">
                <a:solidFill>
                  <a:srgbClr val="262626"/>
                </a:solidFill>
                <a:latin typeface="Arial" pitchFamily="0" charset="1"/>
              </a:rPr>
              <a:t>0.7</a:t>
            </a:r>
          </a:p>
        </p:txBody>
      </p:sp>
      <p:sp>
        <p:nvSpPr>
          <p:cNvPr id="3434" name="Rectangle 3434"/>
          <p:cNvSpPr/>
          <p:nvPr/>
        </p:nvSpPr>
        <p:spPr>
          <a:xfrm rot="0" flipH="0" flipV="0">
            <a:off x="2658530" y="1208986"/>
            <a:ext cx="68113" cy="563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85" baseline="0" b="0" i="0" dirty="0" spc="0">
                <a:solidFill>
                  <a:srgbClr val="262626"/>
                </a:solidFill>
                <a:latin typeface="Arial" pitchFamily="0" charset="1"/>
              </a:rPr>
              <a:t>0.8</a:t>
            </a:r>
          </a:p>
        </p:txBody>
      </p:sp>
      <p:sp>
        <p:nvSpPr>
          <p:cNvPr id="3435" name="Rectangle 3435"/>
          <p:cNvSpPr/>
          <p:nvPr/>
        </p:nvSpPr>
        <p:spPr>
          <a:xfrm rot="0" flipH="0" flipV="0">
            <a:off x="2658530" y="1068031"/>
            <a:ext cx="68113" cy="563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85" baseline="0" b="0" i="0" dirty="0" spc="0">
                <a:solidFill>
                  <a:srgbClr val="262626"/>
                </a:solidFill>
                <a:latin typeface="Arial" pitchFamily="0" charset="1"/>
              </a:rPr>
              <a:t>0.9</a:t>
            </a:r>
          </a:p>
        </p:txBody>
      </p:sp>
      <p:sp>
        <p:nvSpPr>
          <p:cNvPr id="3436" name="Rectangle 3436"/>
          <p:cNvSpPr/>
          <p:nvPr/>
        </p:nvSpPr>
        <p:spPr>
          <a:xfrm rot="0" flipH="0" flipV="0">
            <a:off x="2698886" y="927076"/>
            <a:ext cx="27245" cy="563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85" baseline="0" b="0" i="0" dirty="0" spc="0">
                <a:solidFill>
                  <a:srgbClr val="262626"/>
                </a:solidFill>
                <a:latin typeface="Arial" pitchFamily="0" charset="1"/>
              </a:rPr>
              <a:t>1</a:t>
            </a:r>
          </a:p>
        </p:txBody>
      </p:sp>
      <p:sp>
        <p:nvSpPr>
          <p:cNvPr id="3437" name="Rectangle 3437"/>
          <p:cNvSpPr/>
          <p:nvPr/>
        </p:nvSpPr>
        <p:spPr>
          <a:xfrm rot="-5400000" flipH="0" flipV="0">
            <a:off x="2577715" y="1729851"/>
            <a:ext cx="34607" cy="597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08" baseline="0" b="0" i="0" dirty="0" spc="0">
                <a:solidFill>
                  <a:srgbClr val="262626"/>
                </a:solidFill>
                <a:latin typeface="Arial" pitchFamily="0" charset="1"/>
              </a:rPr>
              <a:t>B</a:t>
            </a:r>
          </a:p>
        </p:txBody>
      </p:sp>
      <p:sp>
        <p:nvSpPr>
          <p:cNvPr id="3438" name="Rectangle 3438"/>
          <p:cNvSpPr/>
          <p:nvPr/>
        </p:nvSpPr>
        <p:spPr>
          <a:xfrm rot="-5400000" flipH="0" flipV="0">
            <a:off x="2607701" y="1707733"/>
            <a:ext cx="31356" cy="32251"/>
          </a:xfrm>
          <a:prstGeom prst="rect">
            <a:avLst/>
          </a:prstGeom>
        </p:spPr>
      </p:sp>
      <p:sp>
        <p:nvSpPr>
          <p:cNvPr id="3439" name="Freeform 3439"/>
          <p:cNvSpPr/>
          <p:nvPr/>
        </p:nvSpPr>
        <p:spPr>
          <a:xfrm rot="-5400000" flipH="0" flipV="0">
            <a:off x="2612629" y="1710400"/>
            <a:ext cx="26876" cy="26876"/>
          </a:xfrm>
          <a:custGeom>
            <a:pathLst>
              <a:path w="8458200" h="8458200">
                <a:moveTo>
                  <a:pt x="4483100" y="419100"/>
                </a:moveTo>
                <a:cubicBezTo>
                  <a:pt x="4483100" y="241300"/>
                  <a:pt x="4483100" y="0"/>
                  <a:pt x="4229100" y="0"/>
                </a:cubicBezTo>
                <a:cubicBezTo>
                  <a:pt x="3975100" y="0"/>
                  <a:pt x="3975100" y="254000"/>
                  <a:pt x="3975100" y="431800"/>
                </a:cubicBezTo>
                <a:lnTo>
                  <a:pt x="3975100" y="7950200"/>
                </a:lnTo>
                <a:lnTo>
                  <a:pt x="431800" y="7950200"/>
                </a:lnTo>
                <a:cubicBezTo>
                  <a:pt x="241300" y="7950200"/>
                  <a:pt x="0" y="7950200"/>
                  <a:pt x="0" y="8204200"/>
                </a:cubicBezTo>
                <a:cubicBezTo>
                  <a:pt x="0" y="8458200"/>
                  <a:pt x="254000" y="8458200"/>
                  <a:pt x="431800" y="8458200"/>
                </a:cubicBezTo>
                <a:lnTo>
                  <a:pt x="8039100" y="8458200"/>
                </a:lnTo>
                <a:cubicBezTo>
                  <a:pt x="8216900" y="8458200"/>
                  <a:pt x="8458200" y="8458200"/>
                  <a:pt x="8458200" y="8204200"/>
                </a:cubicBezTo>
                <a:cubicBezTo>
                  <a:pt x="8458200" y="7950200"/>
                  <a:pt x="8216900" y="7950200"/>
                  <a:pt x="8039100" y="7950200"/>
                </a:cubicBezTo>
                <a:lnTo>
                  <a:pt x="4483100" y="7950200"/>
                </a:lnTo>
                <a:close/>
              </a:path>
            </a:pathLst>
          </a:custGeom>
          <a:solidFill>
            <a:srgbClr val="212121">
              <a:alpha val="100000"/>
            </a:srgbClr>
          </a:solidFill>
          <a:ln w="20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40" name="Rectangle 3440"/>
          <p:cNvSpPr/>
          <p:nvPr/>
        </p:nvSpPr>
        <p:spPr>
          <a:xfrm rot="-5400000" flipH="0" flipV="0">
            <a:off x="2556079" y="1639034"/>
            <a:ext cx="77879" cy="597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08" baseline="0" b="0" i="0" dirty="0" spc="0">
                <a:solidFill>
                  <a:srgbClr val="262626"/>
                </a:solidFill>
                <a:latin typeface="Arial" pitchFamily="0" charset="1"/>
              </a:rPr>
              <a:t> / B</a:t>
            </a:r>
          </a:p>
        </p:txBody>
      </p:sp>
      <p:sp>
        <p:nvSpPr>
          <p:cNvPr id="3441" name="Rectangle 3441"/>
          <p:cNvSpPr/>
          <p:nvPr/>
        </p:nvSpPr>
        <p:spPr>
          <a:xfrm rot="-5400000" flipH="0" flipV="0">
            <a:off x="2586967" y="1565783"/>
            <a:ext cx="76231" cy="464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17" baseline="0" b="0" i="0" dirty="0" spc="0">
                <a:solidFill>
                  <a:srgbClr val="262626"/>
                </a:solidFill>
                <a:latin typeface="Arial" pitchFamily="0" charset="1"/>
              </a:rPr>
              <a:t>max</a:t>
            </a:r>
          </a:p>
        </p:txBody>
      </p:sp>
      <p:sp>
        <p:nvSpPr>
          <p:cNvPr id="3442" name="Rectangle 3442"/>
          <p:cNvSpPr/>
          <p:nvPr/>
        </p:nvSpPr>
        <p:spPr>
          <a:xfrm rot="0" flipH="0" flipV="0">
            <a:off x="2884520" y="987222"/>
            <a:ext cx="225917" cy="14488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40" baseline="0" b="0" i="0" dirty="0" spc="0">
                <a:latin typeface="Arial" pitchFamily="0" charset="1"/>
              </a:rPr>
              <a:t>Quadrupole</a:t>
            </a:r>
          </a:p>
          <a:p>
            <a:pPr marL="0">
              <a:lnSpc>
                <a:spcPts val="374"/>
              </a:lnSpc>
            </a:pPr>
            <a:r>
              <a:rPr lang="en-US" sz="340" baseline="0" b="0" i="0" dirty="0" spc="0">
                <a:latin typeface="Arial" pitchFamily="0" charset="1"/>
              </a:rPr>
              <a:t>Sextupole</a:t>
            </a:r>
          </a:p>
          <a:p>
            <a:pPr marL="0">
              <a:lnSpc>
                <a:spcPts val="374"/>
              </a:lnSpc>
            </a:pPr>
            <a:r>
              <a:rPr lang="en-US" sz="340" baseline="0" b="0" i="0" dirty="0" spc="0">
                <a:latin typeface="Arial" pitchFamily="0" charset="1"/>
              </a:rPr>
              <a:t>Octupole</a:t>
            </a:r>
          </a:p>
        </p:txBody>
      </p:sp>
      <p:sp>
        <p:nvSpPr>
          <p:cNvPr id="3443" name="Rectangle 3443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3444" name="Freeform 3444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45" name="Freeform 3445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46" name="Freeform 3446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47" name="Freeform 3447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48" name="Freeform 3448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49" name="Freeform 3449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50" name="Freeform 3450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51" name="Freeform 3451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52" name="Freeform 3452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53" name="Freeform 3453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54" name="Freeform 3454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55" name="Freeform 3455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56" name="Freeform 3456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57" name="Freeform 3457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58" name="Freeform 3458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59" name="Freeform 3459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60" name="Freeform 3460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61" name="Freeform 3461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62" name="Freeform 3462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63" name="Freeform 3463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64" name="Freeform 3464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65" name="Freeform 3465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66" name="Freeform 3466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67" name="Freeform 3467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68" name="Freeform 3468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69" name="Freeform 3469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70" name="Freeform 3470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71" name="Freeform 3471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72" name="Freeform 3472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73" name="Freeform 3473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74" name="Freeform 3474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75" name="Freeform 3475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76" name="Freeform 3476"/>
          <p:cNvSpPr/>
          <p:nvPr/>
        </p:nvSpPr>
        <p:spPr>
          <a:xfrm rot="0" flipH="0" flipV="0">
            <a:off x="3807983" y="3366645"/>
            <a:ext cx="27481" cy="51394"/>
          </a:xfrm>
          <a:custGeom>
            <a:pathLst>
              <a:path w="4597400" h="8597900">
                <a:moveTo>
                  <a:pt x="2908300" y="0"/>
                </a:moveTo>
                <a:lnTo>
                  <a:pt x="2628900" y="0"/>
                </a:lnTo>
                <a:cubicBezTo>
                  <a:pt x="1803400" y="762000"/>
                  <a:pt x="762000" y="812800"/>
                  <a:pt x="0" y="838200"/>
                </a:cubicBezTo>
                <a:lnTo>
                  <a:pt x="0" y="1625600"/>
                </a:lnTo>
                <a:cubicBezTo>
                  <a:pt x="495300" y="1625600"/>
                  <a:pt x="1130300" y="1625600"/>
                  <a:pt x="1765300" y="1346200"/>
                </a:cubicBezTo>
                <a:lnTo>
                  <a:pt x="1765300" y="7797800"/>
                </a:lnTo>
                <a:lnTo>
                  <a:pt x="76200" y="7797800"/>
                </a:lnTo>
                <a:lnTo>
                  <a:pt x="76200" y="8597900"/>
                </a:lnTo>
                <a:lnTo>
                  <a:pt x="4597400" y="8597900"/>
                </a:lnTo>
                <a:lnTo>
                  <a:pt x="4597400" y="7797800"/>
                </a:lnTo>
                <a:lnTo>
                  <a:pt x="2908300" y="7797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77" name="Freeform 3477"/>
          <p:cNvSpPr/>
          <p:nvPr/>
        </p:nvSpPr>
        <p:spPr>
          <a:xfrm rot="0" flipH="0" flipV="0">
            <a:off x="3844673" y="3366645"/>
            <a:ext cx="33554" cy="52989"/>
          </a:xfrm>
          <a:custGeom>
            <a:pathLst>
              <a:path w="5613400" h="8864600">
                <a:moveTo>
                  <a:pt x="3784600" y="4102100"/>
                </a:moveTo>
                <a:cubicBezTo>
                  <a:pt x="4622800" y="3835400"/>
                  <a:pt x="5422900" y="3162300"/>
                  <a:pt x="5422900" y="2222500"/>
                </a:cubicBezTo>
                <a:cubicBezTo>
                  <a:pt x="5422900" y="1066800"/>
                  <a:pt x="4318000" y="0"/>
                  <a:pt x="2806700" y="0"/>
                </a:cubicBezTo>
                <a:cubicBezTo>
                  <a:pt x="1295400" y="0"/>
                  <a:pt x="190500" y="1066800"/>
                  <a:pt x="190500" y="2222500"/>
                </a:cubicBezTo>
                <a:cubicBezTo>
                  <a:pt x="190500" y="3175000"/>
                  <a:pt x="1016000" y="3848100"/>
                  <a:pt x="1828800" y="4102100"/>
                </a:cubicBezTo>
                <a:cubicBezTo>
                  <a:pt x="711200" y="4445000"/>
                  <a:pt x="0" y="5308600"/>
                  <a:pt x="0" y="6286500"/>
                </a:cubicBezTo>
                <a:cubicBezTo>
                  <a:pt x="0" y="7645400"/>
                  <a:pt x="1206500" y="8864600"/>
                  <a:pt x="2806700" y="8864600"/>
                </a:cubicBezTo>
                <a:cubicBezTo>
                  <a:pt x="4406900" y="8864600"/>
                  <a:pt x="5613400" y="7645400"/>
                  <a:pt x="5613400" y="6286500"/>
                </a:cubicBezTo>
                <a:cubicBezTo>
                  <a:pt x="5613400" y="5308600"/>
                  <a:pt x="4889500" y="4445000"/>
                  <a:pt x="3784600" y="4102100"/>
                </a:cubicBezTo>
                <a:close/>
                <a:moveTo>
                  <a:pt x="2806700" y="3683000"/>
                </a:moveTo>
                <a:cubicBezTo>
                  <a:pt x="1905000" y="3683000"/>
                  <a:pt x="1168400" y="3162300"/>
                  <a:pt x="1168400" y="2235200"/>
                </a:cubicBezTo>
                <a:cubicBezTo>
                  <a:pt x="1168400" y="1422400"/>
                  <a:pt x="1739900" y="787400"/>
                  <a:pt x="2806700" y="787400"/>
                </a:cubicBezTo>
                <a:cubicBezTo>
                  <a:pt x="3860800" y="787400"/>
                  <a:pt x="4445000" y="1422400"/>
                  <a:pt x="4445000" y="2235200"/>
                </a:cubicBezTo>
                <a:cubicBezTo>
                  <a:pt x="4445000" y="3136900"/>
                  <a:pt x="3733800" y="3683000"/>
                  <a:pt x="2806700" y="3683000"/>
                </a:cubicBezTo>
                <a:close/>
                <a:moveTo>
                  <a:pt x="2806700" y="8026400"/>
                </a:moveTo>
                <a:cubicBezTo>
                  <a:pt x="1930400" y="8026400"/>
                  <a:pt x="1155700" y="7467600"/>
                  <a:pt x="1155700" y="6273800"/>
                </a:cubicBezTo>
                <a:cubicBezTo>
                  <a:pt x="1155700" y="5130800"/>
                  <a:pt x="1892300" y="4521200"/>
                  <a:pt x="2806700" y="4521200"/>
                </a:cubicBezTo>
                <a:cubicBezTo>
                  <a:pt x="3721100" y="4521200"/>
                  <a:pt x="4457700" y="5143500"/>
                  <a:pt x="4457700" y="6273800"/>
                </a:cubicBezTo>
                <a:cubicBezTo>
                  <a:pt x="4457700" y="7467600"/>
                  <a:pt x="3670300" y="8026400"/>
                  <a:pt x="2806700" y="80264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78" name="Freeform 3478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79" name="Freeform 3479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80" name="Freeform 3480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81" name="Freeform 3481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482" name="Freeform 3482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483" name="Picture 101"/>
          <p:cNvPicPr>
            <a:picLocks noChangeAspect="0" noChangeArrowheads="1"/>
          </p:cNvPicPr>
          <p:nvPr/>
        </p:nvPicPr>
        <p:blipFill>
          <a:blip r:embed="rId34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3484" name="Freeform 3484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485" name="Picture 103"/>
          <p:cNvPicPr>
            <a:picLocks noChangeAspect="0" noChangeArrowheads="1"/>
          </p:cNvPicPr>
          <p:nvPr/>
        </p:nvPicPr>
        <p:blipFill>
          <a:blip r:embed="rId34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sp>
        <p:nvSpPr>
          <p:cNvPr id="3486" name="Freeform 3486"/>
          <p:cNvSpPr/>
          <p:nvPr/>
        </p:nvSpPr>
        <p:spPr>
          <a:xfrm rot="0" flipH="0" flipV="0">
            <a:off x="1110975" y="2830454"/>
            <a:ext cx="2595270" cy="0"/>
          </a:xfrm>
          <a:custGeom>
            <a:pathLst>
              <a:path w="78740000" h="0">
                <a:moveTo>
                  <a:pt x="0" y="0"/>
                </a:moveTo>
                <a:lnTo>
                  <a:pt x="78740000" y="0"/>
                </a:lnTo>
              </a:path>
            </a:pathLst>
          </a:custGeom>
          <a:noFill/>
          <a:ln w="2092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87" name="Freeform 3487"/>
          <p:cNvSpPr/>
          <p:nvPr/>
        </p:nvSpPr>
        <p:spPr>
          <a:xfrm rot="0" flipH="0" flipV="0">
            <a:off x="1110975" y="2804502"/>
            <a:ext cx="0" cy="25952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2092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88" name="Freeform 3488"/>
          <p:cNvSpPr/>
          <p:nvPr/>
        </p:nvSpPr>
        <p:spPr>
          <a:xfrm rot="0" flipH="0" flipV="0">
            <a:off x="1510249" y="2804502"/>
            <a:ext cx="0" cy="25952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2092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89" name="Freeform 3489"/>
          <p:cNvSpPr/>
          <p:nvPr/>
        </p:nvSpPr>
        <p:spPr>
          <a:xfrm rot="0" flipH="0" flipV="0">
            <a:off x="1909519" y="2804502"/>
            <a:ext cx="0" cy="25952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2092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0" name="Freeform 3490"/>
          <p:cNvSpPr/>
          <p:nvPr/>
        </p:nvSpPr>
        <p:spPr>
          <a:xfrm rot="0" flipH="0" flipV="0">
            <a:off x="2308793" y="2804502"/>
            <a:ext cx="0" cy="25952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2092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1" name="Freeform 3491"/>
          <p:cNvSpPr/>
          <p:nvPr/>
        </p:nvSpPr>
        <p:spPr>
          <a:xfrm rot="0" flipH="0" flipV="0">
            <a:off x="2708063" y="2804502"/>
            <a:ext cx="0" cy="25952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2092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2" name="Freeform 3492"/>
          <p:cNvSpPr/>
          <p:nvPr/>
        </p:nvSpPr>
        <p:spPr>
          <a:xfrm rot="0" flipH="0" flipV="0">
            <a:off x="3107337" y="2804502"/>
            <a:ext cx="0" cy="25952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2092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3" name="Freeform 3493"/>
          <p:cNvSpPr/>
          <p:nvPr/>
        </p:nvSpPr>
        <p:spPr>
          <a:xfrm rot="0" flipH="0" flipV="0">
            <a:off x="3506611" y="2804502"/>
            <a:ext cx="0" cy="25952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2092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4" name="Freeform 3494"/>
          <p:cNvSpPr/>
          <p:nvPr/>
        </p:nvSpPr>
        <p:spPr>
          <a:xfrm rot="0" flipH="0" flipV="0">
            <a:off x="1110975" y="783539"/>
            <a:ext cx="0" cy="2046914"/>
          </a:xfrm>
          <a:custGeom>
            <a:pathLst>
              <a:path w="0" h="62103000">
                <a:moveTo>
                  <a:pt x="0" y="62103000"/>
                </a:moveTo>
                <a:lnTo>
                  <a:pt x="0" y="0"/>
                </a:lnTo>
              </a:path>
            </a:pathLst>
          </a:custGeom>
          <a:noFill/>
          <a:ln w="2092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5" name="Freeform 3495"/>
          <p:cNvSpPr/>
          <p:nvPr/>
        </p:nvSpPr>
        <p:spPr>
          <a:xfrm rot="0" flipH="0" flipV="0">
            <a:off x="1110975" y="2830454"/>
            <a:ext cx="25952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2092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6" name="Freeform 3496"/>
          <p:cNvSpPr/>
          <p:nvPr/>
        </p:nvSpPr>
        <p:spPr>
          <a:xfrm rot="0" flipH="0" flipV="0">
            <a:off x="1110975" y="2574590"/>
            <a:ext cx="25952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2092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7" name="Freeform 3497"/>
          <p:cNvSpPr/>
          <p:nvPr/>
        </p:nvSpPr>
        <p:spPr>
          <a:xfrm rot="0" flipH="0" flipV="0">
            <a:off x="1110975" y="2318726"/>
            <a:ext cx="25952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2092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8" name="Freeform 3498"/>
          <p:cNvSpPr/>
          <p:nvPr/>
        </p:nvSpPr>
        <p:spPr>
          <a:xfrm rot="0" flipH="0" flipV="0">
            <a:off x="1110975" y="2062861"/>
            <a:ext cx="25952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2092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9" name="Freeform 3499"/>
          <p:cNvSpPr/>
          <p:nvPr/>
        </p:nvSpPr>
        <p:spPr>
          <a:xfrm rot="0" flipH="0" flipV="0">
            <a:off x="1110975" y="1806997"/>
            <a:ext cx="25952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2092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0" name="Freeform 3500"/>
          <p:cNvSpPr/>
          <p:nvPr/>
        </p:nvSpPr>
        <p:spPr>
          <a:xfrm rot="0" flipH="0" flipV="0">
            <a:off x="1110975" y="1551133"/>
            <a:ext cx="25952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2092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1" name="Freeform 3501"/>
          <p:cNvSpPr/>
          <p:nvPr/>
        </p:nvSpPr>
        <p:spPr>
          <a:xfrm rot="0" flipH="0" flipV="0">
            <a:off x="1110975" y="1295268"/>
            <a:ext cx="25952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2092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2" name="Freeform 3502"/>
          <p:cNvSpPr/>
          <p:nvPr/>
        </p:nvSpPr>
        <p:spPr>
          <a:xfrm rot="0" flipH="0" flipV="0">
            <a:off x="1110975" y="1039404"/>
            <a:ext cx="25952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2092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3" name="Freeform 3503"/>
          <p:cNvSpPr/>
          <p:nvPr/>
        </p:nvSpPr>
        <p:spPr>
          <a:xfrm rot="0" flipH="0" flipV="0">
            <a:off x="1110975" y="783539"/>
            <a:ext cx="25952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2092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4" name="Freeform 3504"/>
          <p:cNvSpPr/>
          <p:nvPr/>
        </p:nvSpPr>
        <p:spPr>
          <a:xfrm rot="0" flipH="0" flipV="0">
            <a:off x="1110975" y="1788813"/>
            <a:ext cx="2599" cy="12"/>
          </a:xfrm>
          <a:custGeom>
            <a:pathLst>
              <a:path w="78879" h="382">
                <a:moveTo>
                  <a:pt x="0" y="382"/>
                </a:moveTo>
                <a:lnTo>
                  <a:pt x="78879" y="0"/>
                </a:lnTo>
              </a:path>
            </a:pathLst>
          </a:custGeom>
          <a:noFill/>
          <a:ln w="8371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5" name="Freeform 3505"/>
          <p:cNvSpPr/>
          <p:nvPr/>
        </p:nvSpPr>
        <p:spPr>
          <a:xfrm rot="0" flipH="0" flipV="0">
            <a:off x="1113575" y="1788776"/>
            <a:ext cx="2594" cy="37"/>
          </a:xfrm>
          <a:custGeom>
            <a:pathLst>
              <a:path w="78727" h="1144">
                <a:moveTo>
                  <a:pt x="0" y="1144"/>
                </a:moveTo>
                <a:lnTo>
                  <a:pt x="7872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6" name="Freeform 3506"/>
          <p:cNvSpPr/>
          <p:nvPr/>
        </p:nvSpPr>
        <p:spPr>
          <a:xfrm rot="0" flipH="0" flipV="0">
            <a:off x="1116170" y="1788717"/>
            <a:ext cx="2599" cy="58"/>
          </a:xfrm>
          <a:custGeom>
            <a:pathLst>
              <a:path w="78880" h="1777">
                <a:moveTo>
                  <a:pt x="0" y="1777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7" name="Freeform 3507"/>
          <p:cNvSpPr/>
          <p:nvPr/>
        </p:nvSpPr>
        <p:spPr>
          <a:xfrm rot="0" flipH="0" flipV="0">
            <a:off x="1118770" y="1788633"/>
            <a:ext cx="2594" cy="83"/>
          </a:xfrm>
          <a:custGeom>
            <a:pathLst>
              <a:path w="78728" h="2542">
                <a:moveTo>
                  <a:pt x="0" y="2542"/>
                </a:moveTo>
                <a:lnTo>
                  <a:pt x="7872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8" name="Freeform 3508"/>
          <p:cNvSpPr/>
          <p:nvPr/>
        </p:nvSpPr>
        <p:spPr>
          <a:xfrm rot="0" flipH="0" flipV="0">
            <a:off x="1121365" y="1788529"/>
            <a:ext cx="2599" cy="104"/>
          </a:xfrm>
          <a:custGeom>
            <a:pathLst>
              <a:path w="78879" h="3175">
                <a:moveTo>
                  <a:pt x="0" y="3175"/>
                </a:moveTo>
                <a:lnTo>
                  <a:pt x="7887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9" name="Freeform 3509"/>
          <p:cNvSpPr/>
          <p:nvPr/>
        </p:nvSpPr>
        <p:spPr>
          <a:xfrm rot="0" flipH="0" flipV="0">
            <a:off x="1123964" y="1788399"/>
            <a:ext cx="2598" cy="129"/>
          </a:xfrm>
          <a:custGeom>
            <a:pathLst>
              <a:path w="78829" h="3935">
                <a:moveTo>
                  <a:pt x="0" y="3935"/>
                </a:moveTo>
                <a:lnTo>
                  <a:pt x="7882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0" name="Freeform 3510"/>
          <p:cNvSpPr/>
          <p:nvPr/>
        </p:nvSpPr>
        <p:spPr>
          <a:xfrm rot="0" flipH="0" flipV="0">
            <a:off x="1126563" y="1788244"/>
            <a:ext cx="2596" cy="154"/>
          </a:xfrm>
          <a:custGeom>
            <a:pathLst>
              <a:path w="78778" h="4700">
                <a:moveTo>
                  <a:pt x="0" y="4700"/>
                </a:moveTo>
                <a:lnTo>
                  <a:pt x="7877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1" name="Freeform 3511"/>
          <p:cNvSpPr/>
          <p:nvPr/>
        </p:nvSpPr>
        <p:spPr>
          <a:xfrm rot="0" flipH="0" flipV="0">
            <a:off x="1129159" y="1788068"/>
            <a:ext cx="2598" cy="175"/>
          </a:xfrm>
          <a:custGeom>
            <a:pathLst>
              <a:path w="78829" h="5333">
                <a:moveTo>
                  <a:pt x="0" y="5333"/>
                </a:moveTo>
                <a:lnTo>
                  <a:pt x="7882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2" name="Freeform 3512"/>
          <p:cNvSpPr/>
          <p:nvPr/>
        </p:nvSpPr>
        <p:spPr>
          <a:xfrm rot="0" flipH="0" flipV="0">
            <a:off x="1131757" y="1787871"/>
            <a:ext cx="2599" cy="196"/>
          </a:xfrm>
          <a:custGeom>
            <a:pathLst>
              <a:path w="78880" h="5969">
                <a:moveTo>
                  <a:pt x="0" y="5969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3" name="Freeform 3513"/>
          <p:cNvSpPr/>
          <p:nvPr/>
        </p:nvSpPr>
        <p:spPr>
          <a:xfrm rot="0" flipH="0" flipV="0">
            <a:off x="1134357" y="1787650"/>
            <a:ext cx="2595" cy="221"/>
          </a:xfrm>
          <a:custGeom>
            <a:pathLst>
              <a:path w="78740" h="6731">
                <a:moveTo>
                  <a:pt x="0" y="673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4" name="Freeform 3514"/>
          <p:cNvSpPr/>
          <p:nvPr/>
        </p:nvSpPr>
        <p:spPr>
          <a:xfrm rot="0" flipH="0" flipV="0">
            <a:off x="1136953" y="1787407"/>
            <a:ext cx="2599" cy="242"/>
          </a:xfrm>
          <a:custGeom>
            <a:pathLst>
              <a:path w="78880" h="7367">
                <a:moveTo>
                  <a:pt x="0" y="7367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5" name="Freeform 3515"/>
          <p:cNvSpPr/>
          <p:nvPr/>
        </p:nvSpPr>
        <p:spPr>
          <a:xfrm rot="0" flipH="0" flipV="0">
            <a:off x="1139552" y="1787143"/>
            <a:ext cx="2594" cy="263"/>
          </a:xfrm>
          <a:custGeom>
            <a:pathLst>
              <a:path w="78727" h="8000">
                <a:moveTo>
                  <a:pt x="0" y="8000"/>
                </a:moveTo>
                <a:lnTo>
                  <a:pt x="7872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6" name="Freeform 3516"/>
          <p:cNvSpPr/>
          <p:nvPr/>
        </p:nvSpPr>
        <p:spPr>
          <a:xfrm rot="0" flipH="0" flipV="0">
            <a:off x="1142147" y="1786858"/>
            <a:ext cx="2599" cy="284"/>
          </a:xfrm>
          <a:custGeom>
            <a:pathLst>
              <a:path w="78879" h="8638">
                <a:moveTo>
                  <a:pt x="0" y="8638"/>
                </a:moveTo>
                <a:lnTo>
                  <a:pt x="7887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7" name="Freeform 3517"/>
          <p:cNvSpPr/>
          <p:nvPr/>
        </p:nvSpPr>
        <p:spPr>
          <a:xfrm rot="0" flipH="0" flipV="0">
            <a:off x="1144747" y="1786557"/>
            <a:ext cx="2599" cy="301"/>
          </a:xfrm>
          <a:custGeom>
            <a:pathLst>
              <a:path w="78880" h="9143">
                <a:moveTo>
                  <a:pt x="0" y="9143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8" name="Freeform 3518"/>
          <p:cNvSpPr/>
          <p:nvPr/>
        </p:nvSpPr>
        <p:spPr>
          <a:xfrm rot="0" flipH="0" flipV="0">
            <a:off x="1147347" y="1786231"/>
            <a:ext cx="2594" cy="326"/>
          </a:xfrm>
          <a:custGeom>
            <a:pathLst>
              <a:path w="78728" h="9907">
                <a:moveTo>
                  <a:pt x="0" y="9907"/>
                </a:moveTo>
                <a:lnTo>
                  <a:pt x="7872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9" name="Freeform 3519"/>
          <p:cNvSpPr/>
          <p:nvPr/>
        </p:nvSpPr>
        <p:spPr>
          <a:xfrm rot="0" flipH="0" flipV="0">
            <a:off x="1149942" y="1785887"/>
            <a:ext cx="2599" cy="343"/>
          </a:xfrm>
          <a:custGeom>
            <a:pathLst>
              <a:path w="78880" h="10412">
                <a:moveTo>
                  <a:pt x="0" y="10412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0" name="Freeform 3520"/>
          <p:cNvSpPr/>
          <p:nvPr/>
        </p:nvSpPr>
        <p:spPr>
          <a:xfrm rot="0" flipH="0" flipV="0">
            <a:off x="1152542" y="1785523"/>
            <a:ext cx="2599" cy="364"/>
          </a:xfrm>
          <a:custGeom>
            <a:pathLst>
              <a:path w="78879" h="11050">
                <a:moveTo>
                  <a:pt x="0" y="11050"/>
                </a:moveTo>
                <a:lnTo>
                  <a:pt x="7887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1" name="Freeform 3521"/>
          <p:cNvSpPr/>
          <p:nvPr/>
        </p:nvSpPr>
        <p:spPr>
          <a:xfrm rot="0" flipH="0" flipV="0">
            <a:off x="1155142" y="1785142"/>
            <a:ext cx="2594" cy="380"/>
          </a:xfrm>
          <a:custGeom>
            <a:pathLst>
              <a:path w="78727" h="11556">
                <a:moveTo>
                  <a:pt x="0" y="11556"/>
                </a:moveTo>
                <a:lnTo>
                  <a:pt x="7872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2" name="Freeform 3522"/>
          <p:cNvSpPr/>
          <p:nvPr/>
        </p:nvSpPr>
        <p:spPr>
          <a:xfrm rot="0" flipH="0" flipV="0">
            <a:off x="1157736" y="1784745"/>
            <a:ext cx="2599" cy="397"/>
          </a:xfrm>
          <a:custGeom>
            <a:pathLst>
              <a:path w="78880" h="12064">
                <a:moveTo>
                  <a:pt x="0" y="12064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3" name="Freeform 3523"/>
          <p:cNvSpPr/>
          <p:nvPr/>
        </p:nvSpPr>
        <p:spPr>
          <a:xfrm rot="0" flipH="0" flipV="0">
            <a:off x="1160336" y="1784326"/>
            <a:ext cx="2594" cy="418"/>
          </a:xfrm>
          <a:custGeom>
            <a:pathLst>
              <a:path w="78727" h="12700">
                <a:moveTo>
                  <a:pt x="0" y="12700"/>
                </a:moveTo>
                <a:lnTo>
                  <a:pt x="7872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4" name="Freeform 3524"/>
          <p:cNvSpPr/>
          <p:nvPr/>
        </p:nvSpPr>
        <p:spPr>
          <a:xfrm rot="0" flipH="0" flipV="0">
            <a:off x="1162931" y="1783895"/>
            <a:ext cx="2598" cy="431"/>
          </a:xfrm>
          <a:custGeom>
            <a:pathLst>
              <a:path w="78829" h="13082">
                <a:moveTo>
                  <a:pt x="0" y="13082"/>
                </a:moveTo>
                <a:lnTo>
                  <a:pt x="7882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5" name="Freeform 3525"/>
          <p:cNvSpPr/>
          <p:nvPr/>
        </p:nvSpPr>
        <p:spPr>
          <a:xfrm rot="0" flipH="0" flipV="0">
            <a:off x="1165529" y="1783443"/>
            <a:ext cx="2599" cy="452"/>
          </a:xfrm>
          <a:custGeom>
            <a:pathLst>
              <a:path w="78880" h="13717">
                <a:moveTo>
                  <a:pt x="0" y="13717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6" name="Freeform 3526"/>
          <p:cNvSpPr/>
          <p:nvPr/>
        </p:nvSpPr>
        <p:spPr>
          <a:xfrm rot="0" flipH="0" flipV="0">
            <a:off x="1168129" y="1782978"/>
            <a:ext cx="2594" cy="464"/>
          </a:xfrm>
          <a:custGeom>
            <a:pathLst>
              <a:path w="78727" h="14095">
                <a:moveTo>
                  <a:pt x="0" y="14095"/>
                </a:moveTo>
                <a:lnTo>
                  <a:pt x="7872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7" name="Freeform 3527"/>
          <p:cNvSpPr/>
          <p:nvPr/>
        </p:nvSpPr>
        <p:spPr>
          <a:xfrm rot="0" flipH="0" flipV="0">
            <a:off x="1170724" y="1782497"/>
            <a:ext cx="2599" cy="481"/>
          </a:xfrm>
          <a:custGeom>
            <a:pathLst>
              <a:path w="78879" h="14607">
                <a:moveTo>
                  <a:pt x="0" y="14607"/>
                </a:moveTo>
                <a:lnTo>
                  <a:pt x="7887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8" name="Freeform 3528"/>
          <p:cNvSpPr/>
          <p:nvPr/>
        </p:nvSpPr>
        <p:spPr>
          <a:xfrm rot="0" flipH="0" flipV="0">
            <a:off x="1173324" y="1782003"/>
            <a:ext cx="2599" cy="493"/>
          </a:xfrm>
          <a:custGeom>
            <a:pathLst>
              <a:path w="78880" h="14985">
                <a:moveTo>
                  <a:pt x="0" y="14985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9" name="Freeform 3529"/>
          <p:cNvSpPr/>
          <p:nvPr/>
        </p:nvSpPr>
        <p:spPr>
          <a:xfrm rot="0" flipH="0" flipV="0">
            <a:off x="1175924" y="1781492"/>
            <a:ext cx="2594" cy="510"/>
          </a:xfrm>
          <a:custGeom>
            <a:pathLst>
              <a:path w="78728" h="15494">
                <a:moveTo>
                  <a:pt x="0" y="15494"/>
                </a:moveTo>
                <a:lnTo>
                  <a:pt x="7872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30" name="Freeform 3530"/>
          <p:cNvSpPr/>
          <p:nvPr/>
        </p:nvSpPr>
        <p:spPr>
          <a:xfrm rot="0" flipH="0" flipV="0">
            <a:off x="1178519" y="1780969"/>
            <a:ext cx="2599" cy="523"/>
          </a:xfrm>
          <a:custGeom>
            <a:pathLst>
              <a:path w="78880" h="15875">
                <a:moveTo>
                  <a:pt x="0" y="15875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31" name="Freeform 3531"/>
          <p:cNvSpPr/>
          <p:nvPr/>
        </p:nvSpPr>
        <p:spPr>
          <a:xfrm rot="0" flipH="0" flipV="0">
            <a:off x="1181119" y="1780433"/>
            <a:ext cx="2595" cy="535"/>
          </a:xfrm>
          <a:custGeom>
            <a:pathLst>
              <a:path w="78740" h="16256">
                <a:moveTo>
                  <a:pt x="0" y="16256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32" name="Freeform 3532"/>
          <p:cNvSpPr/>
          <p:nvPr/>
        </p:nvSpPr>
        <p:spPr>
          <a:xfrm rot="0" flipH="0" flipV="0">
            <a:off x="1183714" y="1779881"/>
            <a:ext cx="2599" cy="552"/>
          </a:xfrm>
          <a:custGeom>
            <a:pathLst>
              <a:path w="78866" h="16765">
                <a:moveTo>
                  <a:pt x="0" y="1676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33" name="Freeform 3533"/>
          <p:cNvSpPr/>
          <p:nvPr/>
        </p:nvSpPr>
        <p:spPr>
          <a:xfrm rot="0" flipH="0" flipV="0">
            <a:off x="1186313" y="1779320"/>
            <a:ext cx="2599" cy="560"/>
          </a:xfrm>
          <a:custGeom>
            <a:pathLst>
              <a:path w="78880" h="17019">
                <a:moveTo>
                  <a:pt x="0" y="17019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34" name="Freeform 3534"/>
          <p:cNvSpPr/>
          <p:nvPr/>
        </p:nvSpPr>
        <p:spPr>
          <a:xfrm rot="0" flipH="0" flipV="0">
            <a:off x="1188913" y="1778746"/>
            <a:ext cx="2595" cy="573"/>
          </a:xfrm>
          <a:custGeom>
            <a:pathLst>
              <a:path w="78740" h="17397">
                <a:moveTo>
                  <a:pt x="0" y="17397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35" name="Freeform 3535"/>
          <p:cNvSpPr/>
          <p:nvPr/>
        </p:nvSpPr>
        <p:spPr>
          <a:xfrm rot="0" flipH="0" flipV="0">
            <a:off x="1191508" y="1778160"/>
            <a:ext cx="2599" cy="585"/>
          </a:xfrm>
          <a:custGeom>
            <a:pathLst>
              <a:path w="78880" h="17779">
                <a:moveTo>
                  <a:pt x="0" y="17779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36" name="Freeform 3536"/>
          <p:cNvSpPr/>
          <p:nvPr/>
        </p:nvSpPr>
        <p:spPr>
          <a:xfrm rot="0" flipH="0" flipV="0">
            <a:off x="1194108" y="1777566"/>
            <a:ext cx="2594" cy="594"/>
          </a:xfrm>
          <a:custGeom>
            <a:pathLst>
              <a:path w="78728" h="18036">
                <a:moveTo>
                  <a:pt x="0" y="18036"/>
                </a:moveTo>
                <a:lnTo>
                  <a:pt x="7872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37" name="Freeform 3537"/>
          <p:cNvSpPr/>
          <p:nvPr/>
        </p:nvSpPr>
        <p:spPr>
          <a:xfrm rot="0" flipH="0" flipV="0">
            <a:off x="1196703" y="1776959"/>
            <a:ext cx="2599" cy="606"/>
          </a:xfrm>
          <a:custGeom>
            <a:pathLst>
              <a:path w="78879" h="18415">
                <a:moveTo>
                  <a:pt x="0" y="18415"/>
                </a:moveTo>
                <a:lnTo>
                  <a:pt x="7887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38" name="Freeform 3538"/>
          <p:cNvSpPr/>
          <p:nvPr/>
        </p:nvSpPr>
        <p:spPr>
          <a:xfrm rot="0" flipH="0" flipV="0">
            <a:off x="1199303" y="1776339"/>
            <a:ext cx="2598" cy="619"/>
          </a:xfrm>
          <a:custGeom>
            <a:pathLst>
              <a:path w="78829" h="18795">
                <a:moveTo>
                  <a:pt x="0" y="18795"/>
                </a:moveTo>
                <a:lnTo>
                  <a:pt x="7882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39" name="Freeform 3539"/>
          <p:cNvSpPr/>
          <p:nvPr/>
        </p:nvSpPr>
        <p:spPr>
          <a:xfrm rot="0" flipH="0" flipV="0">
            <a:off x="1201901" y="1775711"/>
            <a:ext cx="2596" cy="627"/>
          </a:xfrm>
          <a:custGeom>
            <a:pathLst>
              <a:path w="78778" h="19050">
                <a:moveTo>
                  <a:pt x="0" y="19050"/>
                </a:moveTo>
                <a:lnTo>
                  <a:pt x="7877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40" name="Freeform 3540"/>
          <p:cNvSpPr/>
          <p:nvPr/>
        </p:nvSpPr>
        <p:spPr>
          <a:xfrm rot="0" flipH="0" flipV="0">
            <a:off x="1204498" y="1775075"/>
            <a:ext cx="2598" cy="636"/>
          </a:xfrm>
          <a:custGeom>
            <a:pathLst>
              <a:path w="78829" h="19305">
                <a:moveTo>
                  <a:pt x="0" y="19305"/>
                </a:moveTo>
                <a:lnTo>
                  <a:pt x="7882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41" name="Freeform 3541"/>
          <p:cNvSpPr/>
          <p:nvPr/>
        </p:nvSpPr>
        <p:spPr>
          <a:xfrm rot="0" flipH="0" flipV="0">
            <a:off x="1207096" y="1774430"/>
            <a:ext cx="2599" cy="644"/>
          </a:xfrm>
          <a:custGeom>
            <a:pathLst>
              <a:path w="78880" h="19558">
                <a:moveTo>
                  <a:pt x="0" y="19558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42" name="Freeform 3542"/>
          <p:cNvSpPr/>
          <p:nvPr/>
        </p:nvSpPr>
        <p:spPr>
          <a:xfrm rot="0" flipH="0" flipV="0">
            <a:off x="1209696" y="1773777"/>
            <a:ext cx="2594" cy="653"/>
          </a:xfrm>
          <a:custGeom>
            <a:pathLst>
              <a:path w="78727" h="19813">
                <a:moveTo>
                  <a:pt x="0" y="19813"/>
                </a:moveTo>
                <a:lnTo>
                  <a:pt x="7872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43" name="Freeform 3543"/>
          <p:cNvSpPr/>
          <p:nvPr/>
        </p:nvSpPr>
        <p:spPr>
          <a:xfrm rot="0" flipH="0" flipV="0">
            <a:off x="1212291" y="1773112"/>
            <a:ext cx="2599" cy="665"/>
          </a:xfrm>
          <a:custGeom>
            <a:pathLst>
              <a:path w="78880" h="20191">
                <a:moveTo>
                  <a:pt x="0" y="20191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44" name="Freeform 3544"/>
          <p:cNvSpPr/>
          <p:nvPr/>
        </p:nvSpPr>
        <p:spPr>
          <a:xfrm rot="0" flipH="0" flipV="0">
            <a:off x="1214891" y="1772442"/>
            <a:ext cx="2594" cy="669"/>
          </a:xfrm>
          <a:custGeom>
            <a:pathLst>
              <a:path w="78726" h="20321">
                <a:moveTo>
                  <a:pt x="0" y="20321"/>
                </a:moveTo>
                <a:lnTo>
                  <a:pt x="7872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45" name="Freeform 3545"/>
          <p:cNvSpPr/>
          <p:nvPr/>
        </p:nvSpPr>
        <p:spPr>
          <a:xfrm rot="0" flipH="0" flipV="0">
            <a:off x="1217485" y="1771764"/>
            <a:ext cx="2599" cy="678"/>
          </a:xfrm>
          <a:custGeom>
            <a:pathLst>
              <a:path w="78880" h="20573">
                <a:moveTo>
                  <a:pt x="0" y="20573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46" name="Freeform 3546"/>
          <p:cNvSpPr/>
          <p:nvPr/>
        </p:nvSpPr>
        <p:spPr>
          <a:xfrm rot="0" flipH="0" flipV="0">
            <a:off x="1220085" y="1771078"/>
            <a:ext cx="2599" cy="686"/>
          </a:xfrm>
          <a:custGeom>
            <a:pathLst>
              <a:path w="78880" h="20829">
                <a:moveTo>
                  <a:pt x="0" y="20829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47" name="Freeform 3547"/>
          <p:cNvSpPr/>
          <p:nvPr/>
        </p:nvSpPr>
        <p:spPr>
          <a:xfrm rot="0" flipH="0" flipV="0">
            <a:off x="1222685" y="1770383"/>
            <a:ext cx="2594" cy="694"/>
          </a:xfrm>
          <a:custGeom>
            <a:pathLst>
              <a:path w="78728" h="21081">
                <a:moveTo>
                  <a:pt x="0" y="21081"/>
                </a:moveTo>
                <a:lnTo>
                  <a:pt x="7872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48" name="Freeform 3548"/>
          <p:cNvSpPr/>
          <p:nvPr/>
        </p:nvSpPr>
        <p:spPr>
          <a:xfrm rot="0" flipH="0" flipV="0">
            <a:off x="1225280" y="1769684"/>
            <a:ext cx="2599" cy="699"/>
          </a:xfrm>
          <a:custGeom>
            <a:pathLst>
              <a:path w="78879" h="21208">
                <a:moveTo>
                  <a:pt x="0" y="21208"/>
                </a:moveTo>
                <a:lnTo>
                  <a:pt x="7887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49" name="Freeform 3549"/>
          <p:cNvSpPr/>
          <p:nvPr/>
        </p:nvSpPr>
        <p:spPr>
          <a:xfrm rot="0" flipH="0" flipV="0">
            <a:off x="1227880" y="1768976"/>
            <a:ext cx="2598" cy="707"/>
          </a:xfrm>
          <a:custGeom>
            <a:pathLst>
              <a:path w="78829" h="21465">
                <a:moveTo>
                  <a:pt x="0" y="21465"/>
                </a:moveTo>
                <a:lnTo>
                  <a:pt x="7882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50" name="Freeform 3550"/>
          <p:cNvSpPr/>
          <p:nvPr/>
        </p:nvSpPr>
        <p:spPr>
          <a:xfrm rot="0" flipH="0" flipV="0">
            <a:off x="1230478" y="1768260"/>
            <a:ext cx="2596" cy="715"/>
          </a:xfrm>
          <a:custGeom>
            <a:pathLst>
              <a:path w="78778" h="21717">
                <a:moveTo>
                  <a:pt x="0" y="21717"/>
                </a:moveTo>
                <a:lnTo>
                  <a:pt x="7877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51" name="Freeform 3551"/>
          <p:cNvSpPr/>
          <p:nvPr/>
        </p:nvSpPr>
        <p:spPr>
          <a:xfrm rot="0" flipH="0" flipV="0">
            <a:off x="1233075" y="1767540"/>
            <a:ext cx="2598" cy="719"/>
          </a:xfrm>
          <a:custGeom>
            <a:pathLst>
              <a:path w="78829" h="21844">
                <a:moveTo>
                  <a:pt x="0" y="21844"/>
                </a:moveTo>
                <a:lnTo>
                  <a:pt x="7882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52" name="Freeform 3552"/>
          <p:cNvSpPr/>
          <p:nvPr/>
        </p:nvSpPr>
        <p:spPr>
          <a:xfrm rot="0" flipH="0" flipV="0">
            <a:off x="1235673" y="1766816"/>
            <a:ext cx="2596" cy="724"/>
          </a:xfrm>
          <a:custGeom>
            <a:pathLst>
              <a:path w="78791" h="21970">
                <a:moveTo>
                  <a:pt x="0" y="21970"/>
                </a:moveTo>
                <a:lnTo>
                  <a:pt x="7879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53" name="Freeform 3553"/>
          <p:cNvSpPr/>
          <p:nvPr/>
        </p:nvSpPr>
        <p:spPr>
          <a:xfrm rot="0" flipH="0" flipV="0">
            <a:off x="1238270" y="1766084"/>
            <a:ext cx="2598" cy="732"/>
          </a:xfrm>
          <a:custGeom>
            <a:pathLst>
              <a:path w="78829" h="22225">
                <a:moveTo>
                  <a:pt x="0" y="22225"/>
                </a:moveTo>
                <a:lnTo>
                  <a:pt x="7882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54" name="Freeform 3554"/>
          <p:cNvSpPr/>
          <p:nvPr/>
        </p:nvSpPr>
        <p:spPr>
          <a:xfrm rot="0" flipH="0" flipV="0">
            <a:off x="1240868" y="1765347"/>
            <a:ext cx="2599" cy="736"/>
          </a:xfrm>
          <a:custGeom>
            <a:pathLst>
              <a:path w="78880" h="22353">
                <a:moveTo>
                  <a:pt x="0" y="22353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55" name="Freeform 3555"/>
          <p:cNvSpPr/>
          <p:nvPr/>
        </p:nvSpPr>
        <p:spPr>
          <a:xfrm rot="0" flipH="0" flipV="0">
            <a:off x="1243468" y="1764606"/>
            <a:ext cx="2594" cy="740"/>
          </a:xfrm>
          <a:custGeom>
            <a:pathLst>
              <a:path w="78727" h="22479">
                <a:moveTo>
                  <a:pt x="0" y="22479"/>
                </a:moveTo>
                <a:lnTo>
                  <a:pt x="7872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56" name="Freeform 3556"/>
          <p:cNvSpPr/>
          <p:nvPr/>
        </p:nvSpPr>
        <p:spPr>
          <a:xfrm rot="0" flipH="0" flipV="0">
            <a:off x="1246063" y="1763857"/>
            <a:ext cx="2599" cy="749"/>
          </a:xfrm>
          <a:custGeom>
            <a:pathLst>
              <a:path w="78879" h="22733">
                <a:moveTo>
                  <a:pt x="0" y="22733"/>
                </a:moveTo>
                <a:lnTo>
                  <a:pt x="7887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57" name="Freeform 3557"/>
          <p:cNvSpPr/>
          <p:nvPr/>
        </p:nvSpPr>
        <p:spPr>
          <a:xfrm rot="0" flipH="0" flipV="0">
            <a:off x="1248663" y="1763103"/>
            <a:ext cx="2599" cy="753"/>
          </a:xfrm>
          <a:custGeom>
            <a:pathLst>
              <a:path w="78880" h="22861">
                <a:moveTo>
                  <a:pt x="0" y="22861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58" name="Freeform 3558"/>
          <p:cNvSpPr/>
          <p:nvPr/>
        </p:nvSpPr>
        <p:spPr>
          <a:xfrm rot="0" flipH="0" flipV="0">
            <a:off x="1251263" y="1762346"/>
            <a:ext cx="2594" cy="757"/>
          </a:xfrm>
          <a:custGeom>
            <a:pathLst>
              <a:path w="78728" h="22985">
                <a:moveTo>
                  <a:pt x="0" y="22985"/>
                </a:moveTo>
                <a:lnTo>
                  <a:pt x="7872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59" name="Freeform 3559"/>
          <p:cNvSpPr/>
          <p:nvPr/>
        </p:nvSpPr>
        <p:spPr>
          <a:xfrm rot="0" flipH="0" flipV="0">
            <a:off x="1253857" y="1761584"/>
            <a:ext cx="2599" cy="761"/>
          </a:xfrm>
          <a:custGeom>
            <a:pathLst>
              <a:path w="78880" h="23114">
                <a:moveTo>
                  <a:pt x="0" y="23114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60" name="Freeform 3560"/>
          <p:cNvSpPr/>
          <p:nvPr/>
        </p:nvSpPr>
        <p:spPr>
          <a:xfrm rot="0" flipH="0" flipV="0">
            <a:off x="1256457" y="1760818"/>
            <a:ext cx="2594" cy="766"/>
          </a:xfrm>
          <a:custGeom>
            <a:pathLst>
              <a:path w="78727" h="23242">
                <a:moveTo>
                  <a:pt x="0" y="23242"/>
                </a:moveTo>
                <a:lnTo>
                  <a:pt x="7872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61" name="Freeform 3561"/>
          <p:cNvSpPr/>
          <p:nvPr/>
        </p:nvSpPr>
        <p:spPr>
          <a:xfrm rot="0" flipH="0" flipV="0">
            <a:off x="1259052" y="1760048"/>
            <a:ext cx="2599" cy="770"/>
          </a:xfrm>
          <a:custGeom>
            <a:pathLst>
              <a:path w="78879" h="23366">
                <a:moveTo>
                  <a:pt x="0" y="23366"/>
                </a:moveTo>
                <a:lnTo>
                  <a:pt x="7887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62" name="Freeform 3562"/>
          <p:cNvSpPr/>
          <p:nvPr/>
        </p:nvSpPr>
        <p:spPr>
          <a:xfrm rot="0" flipH="0" flipV="0">
            <a:off x="1261652" y="1759269"/>
            <a:ext cx="2599" cy="778"/>
          </a:xfrm>
          <a:custGeom>
            <a:pathLst>
              <a:path w="78880" h="23624">
                <a:moveTo>
                  <a:pt x="0" y="23624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63" name="Freeform 3563"/>
          <p:cNvSpPr/>
          <p:nvPr/>
        </p:nvSpPr>
        <p:spPr>
          <a:xfrm rot="0" flipH="0" flipV="0">
            <a:off x="1264252" y="1758491"/>
            <a:ext cx="2594" cy="778"/>
          </a:xfrm>
          <a:custGeom>
            <a:pathLst>
              <a:path w="78727" h="23620">
                <a:moveTo>
                  <a:pt x="0" y="23620"/>
                </a:moveTo>
                <a:lnTo>
                  <a:pt x="7872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64" name="Freeform 3564"/>
          <p:cNvSpPr/>
          <p:nvPr/>
        </p:nvSpPr>
        <p:spPr>
          <a:xfrm rot="0" flipH="0" flipV="0">
            <a:off x="1266847" y="1757708"/>
            <a:ext cx="2599" cy="782"/>
          </a:xfrm>
          <a:custGeom>
            <a:pathLst>
              <a:path w="78880" h="23751">
                <a:moveTo>
                  <a:pt x="0" y="23751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65" name="Freeform 3565"/>
          <p:cNvSpPr/>
          <p:nvPr/>
        </p:nvSpPr>
        <p:spPr>
          <a:xfrm rot="0" flipH="0" flipV="0">
            <a:off x="1269447" y="1756921"/>
            <a:ext cx="2594" cy="786"/>
          </a:xfrm>
          <a:custGeom>
            <a:pathLst>
              <a:path w="78727" h="23874">
                <a:moveTo>
                  <a:pt x="0" y="23874"/>
                </a:moveTo>
                <a:lnTo>
                  <a:pt x="7872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66" name="Freeform 3566"/>
          <p:cNvSpPr/>
          <p:nvPr/>
        </p:nvSpPr>
        <p:spPr>
          <a:xfrm rot="0" flipH="0" flipV="0">
            <a:off x="1272041" y="1756130"/>
            <a:ext cx="2598" cy="791"/>
          </a:xfrm>
          <a:custGeom>
            <a:pathLst>
              <a:path w="78829" h="24005">
                <a:moveTo>
                  <a:pt x="0" y="24005"/>
                </a:moveTo>
                <a:lnTo>
                  <a:pt x="7882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67" name="Freeform 3567"/>
          <p:cNvSpPr/>
          <p:nvPr/>
        </p:nvSpPr>
        <p:spPr>
          <a:xfrm rot="0" flipH="0" flipV="0">
            <a:off x="1274640" y="1755339"/>
            <a:ext cx="2599" cy="791"/>
          </a:xfrm>
          <a:custGeom>
            <a:pathLst>
              <a:path w="78879" h="24001">
                <a:moveTo>
                  <a:pt x="0" y="24001"/>
                </a:moveTo>
                <a:lnTo>
                  <a:pt x="7887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68" name="Freeform 3568"/>
          <p:cNvSpPr/>
          <p:nvPr/>
        </p:nvSpPr>
        <p:spPr>
          <a:xfrm rot="0" flipH="0" flipV="0">
            <a:off x="1277239" y="1754539"/>
            <a:ext cx="2594" cy="799"/>
          </a:xfrm>
          <a:custGeom>
            <a:pathLst>
              <a:path w="78728" h="24259">
                <a:moveTo>
                  <a:pt x="0" y="24259"/>
                </a:moveTo>
                <a:lnTo>
                  <a:pt x="7872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69" name="Freeform 3569"/>
          <p:cNvSpPr/>
          <p:nvPr/>
        </p:nvSpPr>
        <p:spPr>
          <a:xfrm rot="0" flipH="0" flipV="0">
            <a:off x="1279834" y="1753739"/>
            <a:ext cx="2599" cy="799"/>
          </a:xfrm>
          <a:custGeom>
            <a:pathLst>
              <a:path w="78880" h="24256">
                <a:moveTo>
                  <a:pt x="0" y="24256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70" name="Freeform 3570"/>
          <p:cNvSpPr/>
          <p:nvPr/>
        </p:nvSpPr>
        <p:spPr>
          <a:xfrm rot="0" flipH="0" flipV="0">
            <a:off x="1282434" y="1752936"/>
            <a:ext cx="2599" cy="803"/>
          </a:xfrm>
          <a:custGeom>
            <a:pathLst>
              <a:path w="78880" h="24383">
                <a:moveTo>
                  <a:pt x="0" y="24383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71" name="Freeform 3571"/>
          <p:cNvSpPr/>
          <p:nvPr/>
        </p:nvSpPr>
        <p:spPr>
          <a:xfrm rot="0" flipH="0" flipV="0">
            <a:off x="1285034" y="1752128"/>
            <a:ext cx="2595" cy="807"/>
          </a:xfrm>
          <a:custGeom>
            <a:pathLst>
              <a:path w="78740" h="24513">
                <a:moveTo>
                  <a:pt x="0" y="24513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72" name="Freeform 3572"/>
          <p:cNvSpPr/>
          <p:nvPr/>
        </p:nvSpPr>
        <p:spPr>
          <a:xfrm rot="0" flipH="0" flipV="0">
            <a:off x="1287629" y="1751320"/>
            <a:ext cx="2599" cy="807"/>
          </a:xfrm>
          <a:custGeom>
            <a:pathLst>
              <a:path w="78866" h="24511">
                <a:moveTo>
                  <a:pt x="0" y="2451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73" name="Freeform 3573"/>
          <p:cNvSpPr/>
          <p:nvPr/>
        </p:nvSpPr>
        <p:spPr>
          <a:xfrm rot="0" flipH="0" flipV="0">
            <a:off x="1290229" y="1750508"/>
            <a:ext cx="2595" cy="812"/>
          </a:xfrm>
          <a:custGeom>
            <a:pathLst>
              <a:path w="78741" h="24637">
                <a:moveTo>
                  <a:pt x="0" y="24637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74" name="Freeform 3574"/>
          <p:cNvSpPr/>
          <p:nvPr/>
        </p:nvSpPr>
        <p:spPr>
          <a:xfrm rot="0" flipH="0" flipV="0">
            <a:off x="1292824" y="1749692"/>
            <a:ext cx="2599" cy="816"/>
          </a:xfrm>
          <a:custGeom>
            <a:pathLst>
              <a:path w="78867" h="24764">
                <a:moveTo>
                  <a:pt x="0" y="2476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75" name="Freeform 3575"/>
          <p:cNvSpPr/>
          <p:nvPr/>
        </p:nvSpPr>
        <p:spPr>
          <a:xfrm rot="0" flipH="0" flipV="0">
            <a:off x="1295424" y="1748875"/>
            <a:ext cx="2599" cy="816"/>
          </a:xfrm>
          <a:custGeom>
            <a:pathLst>
              <a:path w="78866" h="24768">
                <a:moveTo>
                  <a:pt x="0" y="2476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76" name="Freeform 3576"/>
          <p:cNvSpPr/>
          <p:nvPr/>
        </p:nvSpPr>
        <p:spPr>
          <a:xfrm rot="0" flipH="0" flipV="0">
            <a:off x="1298023" y="1748055"/>
            <a:ext cx="2595" cy="820"/>
          </a:xfrm>
          <a:custGeom>
            <a:pathLst>
              <a:path w="78741" h="24891">
                <a:moveTo>
                  <a:pt x="0" y="24891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77" name="Freeform 3577"/>
          <p:cNvSpPr/>
          <p:nvPr/>
        </p:nvSpPr>
        <p:spPr>
          <a:xfrm rot="0" flipH="0" flipV="0">
            <a:off x="1300618" y="1747230"/>
            <a:ext cx="2599" cy="824"/>
          </a:xfrm>
          <a:custGeom>
            <a:pathLst>
              <a:path w="78867" h="25019">
                <a:moveTo>
                  <a:pt x="0" y="25019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78" name="Freeform 3578"/>
          <p:cNvSpPr/>
          <p:nvPr/>
        </p:nvSpPr>
        <p:spPr>
          <a:xfrm rot="0" flipH="0" flipV="0">
            <a:off x="1303218" y="1746406"/>
            <a:ext cx="2599" cy="824"/>
          </a:xfrm>
          <a:custGeom>
            <a:pathLst>
              <a:path w="78866" h="25019">
                <a:moveTo>
                  <a:pt x="0" y="25019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79" name="Freeform 3579"/>
          <p:cNvSpPr/>
          <p:nvPr/>
        </p:nvSpPr>
        <p:spPr>
          <a:xfrm rot="0" flipH="0" flipV="0">
            <a:off x="1305817" y="1745577"/>
            <a:ext cx="2595" cy="828"/>
          </a:xfrm>
          <a:custGeom>
            <a:pathLst>
              <a:path w="78741" h="25145">
                <a:moveTo>
                  <a:pt x="0" y="25145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80" name="Freeform 3580"/>
          <p:cNvSpPr/>
          <p:nvPr/>
        </p:nvSpPr>
        <p:spPr>
          <a:xfrm rot="0" flipH="0" flipV="0">
            <a:off x="1308412" y="1744748"/>
            <a:ext cx="2599" cy="828"/>
          </a:xfrm>
          <a:custGeom>
            <a:pathLst>
              <a:path w="78867" h="25146">
                <a:moveTo>
                  <a:pt x="0" y="2514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81" name="Freeform 3581"/>
          <p:cNvSpPr/>
          <p:nvPr/>
        </p:nvSpPr>
        <p:spPr>
          <a:xfrm rot="0" flipH="0" flipV="0">
            <a:off x="1311012" y="1743915"/>
            <a:ext cx="2595" cy="832"/>
          </a:xfrm>
          <a:custGeom>
            <a:pathLst>
              <a:path w="78739" h="25273">
                <a:moveTo>
                  <a:pt x="0" y="25273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82" name="Freeform 3582"/>
          <p:cNvSpPr/>
          <p:nvPr/>
        </p:nvSpPr>
        <p:spPr>
          <a:xfrm rot="0" flipH="0" flipV="0">
            <a:off x="1313607" y="1743082"/>
            <a:ext cx="2599" cy="832"/>
          </a:xfrm>
          <a:custGeom>
            <a:pathLst>
              <a:path w="78868" h="25273">
                <a:moveTo>
                  <a:pt x="0" y="25273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83" name="Freeform 3583"/>
          <p:cNvSpPr/>
          <p:nvPr/>
        </p:nvSpPr>
        <p:spPr>
          <a:xfrm rot="0" flipH="0" flipV="0">
            <a:off x="1316207" y="1742245"/>
            <a:ext cx="2599" cy="837"/>
          </a:xfrm>
          <a:custGeom>
            <a:pathLst>
              <a:path w="78867" h="25400">
                <a:moveTo>
                  <a:pt x="0" y="2540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84" name="Freeform 3584"/>
          <p:cNvSpPr/>
          <p:nvPr/>
        </p:nvSpPr>
        <p:spPr>
          <a:xfrm rot="0" flipH="0" flipV="0">
            <a:off x="1318806" y="1741408"/>
            <a:ext cx="2595" cy="837"/>
          </a:xfrm>
          <a:custGeom>
            <a:pathLst>
              <a:path w="78739" h="25400">
                <a:moveTo>
                  <a:pt x="0" y="2540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85" name="Freeform 3585"/>
          <p:cNvSpPr/>
          <p:nvPr/>
        </p:nvSpPr>
        <p:spPr>
          <a:xfrm rot="0" flipH="0" flipV="0">
            <a:off x="1321401" y="1740566"/>
            <a:ext cx="2599" cy="841"/>
          </a:xfrm>
          <a:custGeom>
            <a:pathLst>
              <a:path w="78868" h="25527">
                <a:moveTo>
                  <a:pt x="0" y="25527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86" name="Freeform 3586"/>
          <p:cNvSpPr/>
          <p:nvPr/>
        </p:nvSpPr>
        <p:spPr>
          <a:xfrm rot="0" flipH="0" flipV="0">
            <a:off x="1324001" y="1739725"/>
            <a:ext cx="2599" cy="841"/>
          </a:xfrm>
          <a:custGeom>
            <a:pathLst>
              <a:path w="78866" h="25527">
                <a:moveTo>
                  <a:pt x="0" y="2552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87" name="Freeform 3587"/>
          <p:cNvSpPr/>
          <p:nvPr/>
        </p:nvSpPr>
        <p:spPr>
          <a:xfrm rot="0" flipH="0" flipV="0">
            <a:off x="1326600" y="1738879"/>
            <a:ext cx="2595" cy="845"/>
          </a:xfrm>
          <a:custGeom>
            <a:pathLst>
              <a:path w="78740" h="25654">
                <a:moveTo>
                  <a:pt x="0" y="25654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88" name="Freeform 3588"/>
          <p:cNvSpPr/>
          <p:nvPr/>
        </p:nvSpPr>
        <p:spPr>
          <a:xfrm rot="0" flipH="0" flipV="0">
            <a:off x="1329196" y="1738034"/>
            <a:ext cx="2599" cy="845"/>
          </a:xfrm>
          <a:custGeom>
            <a:pathLst>
              <a:path w="78868" h="25655">
                <a:moveTo>
                  <a:pt x="0" y="25655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89" name="Freeform 3589"/>
          <p:cNvSpPr/>
          <p:nvPr/>
        </p:nvSpPr>
        <p:spPr>
          <a:xfrm rot="0" flipH="0" flipV="0">
            <a:off x="1331795" y="1737184"/>
            <a:ext cx="2595" cy="849"/>
          </a:xfrm>
          <a:custGeom>
            <a:pathLst>
              <a:path w="78739" h="25781">
                <a:moveTo>
                  <a:pt x="0" y="2578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90" name="Freeform 3590"/>
          <p:cNvSpPr/>
          <p:nvPr/>
        </p:nvSpPr>
        <p:spPr>
          <a:xfrm rot="0" flipH="0" flipV="0">
            <a:off x="1334390" y="1736339"/>
            <a:ext cx="2599" cy="845"/>
          </a:xfrm>
          <a:custGeom>
            <a:pathLst>
              <a:path w="78867" h="25654">
                <a:moveTo>
                  <a:pt x="0" y="2565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91" name="Freeform 3591"/>
          <p:cNvSpPr/>
          <p:nvPr/>
        </p:nvSpPr>
        <p:spPr>
          <a:xfrm rot="0" flipH="0" flipV="0">
            <a:off x="1336990" y="1735485"/>
            <a:ext cx="2599" cy="853"/>
          </a:xfrm>
          <a:custGeom>
            <a:pathLst>
              <a:path w="78868" h="25909">
                <a:moveTo>
                  <a:pt x="0" y="25909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92" name="Freeform 3592"/>
          <p:cNvSpPr/>
          <p:nvPr/>
        </p:nvSpPr>
        <p:spPr>
          <a:xfrm rot="0" flipH="0" flipV="0">
            <a:off x="1339589" y="1734635"/>
            <a:ext cx="2595" cy="849"/>
          </a:xfrm>
          <a:custGeom>
            <a:pathLst>
              <a:path w="78739" h="25781">
                <a:moveTo>
                  <a:pt x="0" y="2578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93" name="Freeform 3593"/>
          <p:cNvSpPr/>
          <p:nvPr/>
        </p:nvSpPr>
        <p:spPr>
          <a:xfrm rot="0" flipH="0" flipV="0">
            <a:off x="1342184" y="1733781"/>
            <a:ext cx="2599" cy="853"/>
          </a:xfrm>
          <a:custGeom>
            <a:pathLst>
              <a:path w="78868" h="25905">
                <a:moveTo>
                  <a:pt x="0" y="25905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94" name="Freeform 3594"/>
          <p:cNvSpPr/>
          <p:nvPr/>
        </p:nvSpPr>
        <p:spPr>
          <a:xfrm rot="0" flipH="0" flipV="0">
            <a:off x="1344784" y="1732923"/>
            <a:ext cx="2595" cy="858"/>
          </a:xfrm>
          <a:custGeom>
            <a:pathLst>
              <a:path w="78740" h="26036">
                <a:moveTo>
                  <a:pt x="0" y="26036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95" name="Freeform 3595"/>
          <p:cNvSpPr/>
          <p:nvPr/>
        </p:nvSpPr>
        <p:spPr>
          <a:xfrm rot="0" flipH="0" flipV="0">
            <a:off x="1347379" y="1732065"/>
            <a:ext cx="2599" cy="858"/>
          </a:xfrm>
          <a:custGeom>
            <a:pathLst>
              <a:path w="78866" h="26036">
                <a:moveTo>
                  <a:pt x="0" y="2603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96" name="Freeform 3596"/>
          <p:cNvSpPr/>
          <p:nvPr/>
        </p:nvSpPr>
        <p:spPr>
          <a:xfrm rot="0" flipH="0" flipV="0">
            <a:off x="1349979" y="1731207"/>
            <a:ext cx="2599" cy="858"/>
          </a:xfrm>
          <a:custGeom>
            <a:pathLst>
              <a:path w="78868" h="26035">
                <a:moveTo>
                  <a:pt x="0" y="26035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97" name="Freeform 3597"/>
          <p:cNvSpPr/>
          <p:nvPr/>
        </p:nvSpPr>
        <p:spPr>
          <a:xfrm rot="0" flipH="0" flipV="0">
            <a:off x="1352578" y="1730348"/>
            <a:ext cx="2595" cy="858"/>
          </a:xfrm>
          <a:custGeom>
            <a:pathLst>
              <a:path w="78740" h="26036">
                <a:moveTo>
                  <a:pt x="0" y="26036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98" name="Freeform 3598"/>
          <p:cNvSpPr/>
          <p:nvPr/>
        </p:nvSpPr>
        <p:spPr>
          <a:xfrm rot="0" flipH="0" flipV="0">
            <a:off x="1355173" y="1729486"/>
            <a:ext cx="2599" cy="862"/>
          </a:xfrm>
          <a:custGeom>
            <a:pathLst>
              <a:path w="78866" h="26160">
                <a:moveTo>
                  <a:pt x="0" y="2616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99" name="Freeform 3599"/>
          <p:cNvSpPr/>
          <p:nvPr/>
        </p:nvSpPr>
        <p:spPr>
          <a:xfrm rot="0" flipH="0" flipV="0">
            <a:off x="1357773" y="1728624"/>
            <a:ext cx="2599" cy="862"/>
          </a:xfrm>
          <a:custGeom>
            <a:pathLst>
              <a:path w="78868" h="26162">
                <a:moveTo>
                  <a:pt x="0" y="26162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00" name="Freeform 3600"/>
          <p:cNvSpPr/>
          <p:nvPr/>
        </p:nvSpPr>
        <p:spPr>
          <a:xfrm rot="0" flipH="0" flipV="0">
            <a:off x="1360372" y="1727762"/>
            <a:ext cx="2595" cy="862"/>
          </a:xfrm>
          <a:custGeom>
            <a:pathLst>
              <a:path w="78740" h="26163">
                <a:moveTo>
                  <a:pt x="0" y="26163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01" name="Freeform 3601"/>
          <p:cNvSpPr/>
          <p:nvPr/>
        </p:nvSpPr>
        <p:spPr>
          <a:xfrm rot="0" flipH="0" flipV="0">
            <a:off x="1362968" y="1726895"/>
            <a:ext cx="2599" cy="866"/>
          </a:xfrm>
          <a:custGeom>
            <a:pathLst>
              <a:path w="78866" h="26290">
                <a:moveTo>
                  <a:pt x="0" y="2629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02" name="Freeform 3602"/>
          <p:cNvSpPr/>
          <p:nvPr/>
        </p:nvSpPr>
        <p:spPr>
          <a:xfrm rot="0" flipH="0" flipV="0">
            <a:off x="1365567" y="1726029"/>
            <a:ext cx="2595" cy="866"/>
          </a:xfrm>
          <a:custGeom>
            <a:pathLst>
              <a:path w="78741" h="26287">
                <a:moveTo>
                  <a:pt x="0" y="26287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03" name="Freeform 3603"/>
          <p:cNvSpPr/>
          <p:nvPr/>
        </p:nvSpPr>
        <p:spPr>
          <a:xfrm rot="0" flipH="0" flipV="0">
            <a:off x="1368162" y="1725162"/>
            <a:ext cx="2599" cy="866"/>
          </a:xfrm>
          <a:custGeom>
            <a:pathLst>
              <a:path w="78866" h="26290">
                <a:moveTo>
                  <a:pt x="0" y="2629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04" name="Freeform 3604"/>
          <p:cNvSpPr/>
          <p:nvPr/>
        </p:nvSpPr>
        <p:spPr>
          <a:xfrm rot="0" flipH="0" flipV="0">
            <a:off x="1370762" y="1724291"/>
            <a:ext cx="2599" cy="870"/>
          </a:xfrm>
          <a:custGeom>
            <a:pathLst>
              <a:path w="78867" h="26416">
                <a:moveTo>
                  <a:pt x="0" y="2641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05" name="Freeform 3605"/>
          <p:cNvSpPr/>
          <p:nvPr/>
        </p:nvSpPr>
        <p:spPr>
          <a:xfrm rot="0" flipH="0" flipV="0">
            <a:off x="1373361" y="1723425"/>
            <a:ext cx="2595" cy="866"/>
          </a:xfrm>
          <a:custGeom>
            <a:pathLst>
              <a:path w="78741" h="26287">
                <a:moveTo>
                  <a:pt x="0" y="26287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06" name="Freeform 3606"/>
          <p:cNvSpPr/>
          <p:nvPr/>
        </p:nvSpPr>
        <p:spPr>
          <a:xfrm rot="0" flipH="0" flipV="0">
            <a:off x="1375956" y="1722554"/>
            <a:ext cx="2599" cy="870"/>
          </a:xfrm>
          <a:custGeom>
            <a:pathLst>
              <a:path w="78866" h="26417">
                <a:moveTo>
                  <a:pt x="0" y="2641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07" name="Freeform 3607"/>
          <p:cNvSpPr/>
          <p:nvPr/>
        </p:nvSpPr>
        <p:spPr>
          <a:xfrm rot="0" flipH="0" flipV="0">
            <a:off x="1378556" y="1721679"/>
            <a:ext cx="2599" cy="874"/>
          </a:xfrm>
          <a:custGeom>
            <a:pathLst>
              <a:path w="78867" h="26544">
                <a:moveTo>
                  <a:pt x="0" y="2654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08" name="Freeform 3608"/>
          <p:cNvSpPr/>
          <p:nvPr/>
        </p:nvSpPr>
        <p:spPr>
          <a:xfrm rot="0" flipH="0" flipV="0">
            <a:off x="1381155" y="1720809"/>
            <a:ext cx="2595" cy="870"/>
          </a:xfrm>
          <a:custGeom>
            <a:pathLst>
              <a:path w="78741" h="26414">
                <a:moveTo>
                  <a:pt x="0" y="26414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09" name="Freeform 3609"/>
          <p:cNvSpPr/>
          <p:nvPr/>
        </p:nvSpPr>
        <p:spPr>
          <a:xfrm rot="0" flipH="0" flipV="0">
            <a:off x="1383751" y="1719934"/>
            <a:ext cx="2599" cy="874"/>
          </a:xfrm>
          <a:custGeom>
            <a:pathLst>
              <a:path w="78866" h="26544">
                <a:moveTo>
                  <a:pt x="0" y="2654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10" name="Freeform 3610"/>
          <p:cNvSpPr/>
          <p:nvPr/>
        </p:nvSpPr>
        <p:spPr>
          <a:xfrm rot="0" flipH="0" flipV="0">
            <a:off x="1386350" y="1719059"/>
            <a:ext cx="2595" cy="874"/>
          </a:xfrm>
          <a:custGeom>
            <a:pathLst>
              <a:path w="78741" h="26544">
                <a:moveTo>
                  <a:pt x="0" y="26544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11" name="Freeform 3611"/>
          <p:cNvSpPr/>
          <p:nvPr/>
        </p:nvSpPr>
        <p:spPr>
          <a:xfrm rot="0" flipH="0" flipV="0">
            <a:off x="1388945" y="1718184"/>
            <a:ext cx="2599" cy="874"/>
          </a:xfrm>
          <a:custGeom>
            <a:pathLst>
              <a:path w="78867" h="26542">
                <a:moveTo>
                  <a:pt x="0" y="26542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12" name="Freeform 3612"/>
          <p:cNvSpPr/>
          <p:nvPr/>
        </p:nvSpPr>
        <p:spPr>
          <a:xfrm rot="0" flipH="0" flipV="0">
            <a:off x="1391545" y="1717305"/>
            <a:ext cx="2599" cy="879"/>
          </a:xfrm>
          <a:custGeom>
            <a:pathLst>
              <a:path w="78866" h="26671">
                <a:moveTo>
                  <a:pt x="0" y="2667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13" name="Freeform 3613"/>
          <p:cNvSpPr/>
          <p:nvPr/>
        </p:nvSpPr>
        <p:spPr>
          <a:xfrm rot="0" flipH="0" flipV="0">
            <a:off x="1394144" y="1716430"/>
            <a:ext cx="2595" cy="874"/>
          </a:xfrm>
          <a:custGeom>
            <a:pathLst>
              <a:path w="78741" h="26544">
                <a:moveTo>
                  <a:pt x="0" y="26544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14" name="Freeform 3614"/>
          <p:cNvSpPr/>
          <p:nvPr/>
        </p:nvSpPr>
        <p:spPr>
          <a:xfrm rot="0" flipH="0" flipV="0">
            <a:off x="1396740" y="1715551"/>
            <a:ext cx="2599" cy="878"/>
          </a:xfrm>
          <a:custGeom>
            <a:pathLst>
              <a:path w="78867" h="26668">
                <a:moveTo>
                  <a:pt x="0" y="2666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15" name="Freeform 3615"/>
          <p:cNvSpPr/>
          <p:nvPr/>
        </p:nvSpPr>
        <p:spPr>
          <a:xfrm rot="0" flipH="0" flipV="0">
            <a:off x="1399339" y="1714672"/>
            <a:ext cx="2599" cy="879"/>
          </a:xfrm>
          <a:custGeom>
            <a:pathLst>
              <a:path w="78866" h="26671">
                <a:moveTo>
                  <a:pt x="0" y="2667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16" name="Freeform 3616"/>
          <p:cNvSpPr/>
          <p:nvPr/>
        </p:nvSpPr>
        <p:spPr>
          <a:xfrm rot="0" flipH="0" flipV="0">
            <a:off x="1401938" y="1713789"/>
            <a:ext cx="2595" cy="883"/>
          </a:xfrm>
          <a:custGeom>
            <a:pathLst>
              <a:path w="78741" h="26796">
                <a:moveTo>
                  <a:pt x="0" y="26796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17" name="Freeform 3617"/>
          <p:cNvSpPr/>
          <p:nvPr/>
        </p:nvSpPr>
        <p:spPr>
          <a:xfrm rot="0" flipH="0" flipV="0">
            <a:off x="1404534" y="1712910"/>
            <a:ext cx="2599" cy="879"/>
          </a:xfrm>
          <a:custGeom>
            <a:pathLst>
              <a:path w="78867" h="26671">
                <a:moveTo>
                  <a:pt x="0" y="2667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18" name="Freeform 3618"/>
          <p:cNvSpPr/>
          <p:nvPr/>
        </p:nvSpPr>
        <p:spPr>
          <a:xfrm rot="0" flipH="0" flipV="0">
            <a:off x="1407133" y="1712027"/>
            <a:ext cx="2595" cy="883"/>
          </a:xfrm>
          <a:custGeom>
            <a:pathLst>
              <a:path w="78739" h="26795">
                <a:moveTo>
                  <a:pt x="0" y="26795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19" name="Freeform 3619"/>
          <p:cNvSpPr/>
          <p:nvPr/>
        </p:nvSpPr>
        <p:spPr>
          <a:xfrm rot="0" flipH="0" flipV="0">
            <a:off x="1409728" y="1711144"/>
            <a:ext cx="2599" cy="883"/>
          </a:xfrm>
          <a:custGeom>
            <a:pathLst>
              <a:path w="78868" h="26798">
                <a:moveTo>
                  <a:pt x="0" y="26798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20" name="Freeform 3620"/>
          <p:cNvSpPr/>
          <p:nvPr/>
        </p:nvSpPr>
        <p:spPr>
          <a:xfrm rot="0" flipH="0" flipV="0">
            <a:off x="1412328" y="1710260"/>
            <a:ext cx="2599" cy="883"/>
          </a:xfrm>
          <a:custGeom>
            <a:pathLst>
              <a:path w="78867" h="26799">
                <a:moveTo>
                  <a:pt x="0" y="26799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21" name="Freeform 3621"/>
          <p:cNvSpPr/>
          <p:nvPr/>
        </p:nvSpPr>
        <p:spPr>
          <a:xfrm rot="0" flipH="0" flipV="0">
            <a:off x="1414927" y="1709377"/>
            <a:ext cx="2595" cy="883"/>
          </a:xfrm>
          <a:custGeom>
            <a:pathLst>
              <a:path w="78739" h="26795">
                <a:moveTo>
                  <a:pt x="0" y="26795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22" name="Freeform 3622"/>
          <p:cNvSpPr/>
          <p:nvPr/>
        </p:nvSpPr>
        <p:spPr>
          <a:xfrm rot="0" flipH="0" flipV="0">
            <a:off x="1417523" y="1708494"/>
            <a:ext cx="2599" cy="883"/>
          </a:xfrm>
          <a:custGeom>
            <a:pathLst>
              <a:path w="78868" h="26798">
                <a:moveTo>
                  <a:pt x="0" y="26798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23" name="Freeform 3623"/>
          <p:cNvSpPr/>
          <p:nvPr/>
        </p:nvSpPr>
        <p:spPr>
          <a:xfrm rot="0" flipH="0" flipV="0">
            <a:off x="1420122" y="1707606"/>
            <a:ext cx="2595" cy="887"/>
          </a:xfrm>
          <a:custGeom>
            <a:pathLst>
              <a:path w="78739" h="26923">
                <a:moveTo>
                  <a:pt x="0" y="26923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24" name="Freeform 3624"/>
          <p:cNvSpPr/>
          <p:nvPr/>
        </p:nvSpPr>
        <p:spPr>
          <a:xfrm rot="0" flipH="0" flipV="0">
            <a:off x="1422717" y="1706719"/>
            <a:ext cx="2599" cy="887"/>
          </a:xfrm>
          <a:custGeom>
            <a:pathLst>
              <a:path w="78867" h="26925">
                <a:moveTo>
                  <a:pt x="0" y="2692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25" name="Freeform 3625"/>
          <p:cNvSpPr/>
          <p:nvPr/>
        </p:nvSpPr>
        <p:spPr>
          <a:xfrm rot="0" flipH="0" flipV="0">
            <a:off x="1425317" y="1705832"/>
            <a:ext cx="2599" cy="887"/>
          </a:xfrm>
          <a:custGeom>
            <a:pathLst>
              <a:path w="78868" h="26923">
                <a:moveTo>
                  <a:pt x="0" y="26923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26" name="Freeform 3626"/>
          <p:cNvSpPr/>
          <p:nvPr/>
        </p:nvSpPr>
        <p:spPr>
          <a:xfrm rot="0" flipH="0" flipV="0">
            <a:off x="1427916" y="1704944"/>
            <a:ext cx="2595" cy="887"/>
          </a:xfrm>
          <a:custGeom>
            <a:pathLst>
              <a:path w="78739" h="26925">
                <a:moveTo>
                  <a:pt x="0" y="26925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27" name="Freeform 3627"/>
          <p:cNvSpPr/>
          <p:nvPr/>
        </p:nvSpPr>
        <p:spPr>
          <a:xfrm rot="0" flipH="0" flipV="0">
            <a:off x="1430512" y="1704057"/>
            <a:ext cx="2599" cy="887"/>
          </a:xfrm>
          <a:custGeom>
            <a:pathLst>
              <a:path w="78867" h="26923">
                <a:moveTo>
                  <a:pt x="0" y="26923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28" name="Freeform 3628"/>
          <p:cNvSpPr/>
          <p:nvPr/>
        </p:nvSpPr>
        <p:spPr>
          <a:xfrm rot="0" flipH="0" flipV="0">
            <a:off x="1433111" y="1703169"/>
            <a:ext cx="2599" cy="887"/>
          </a:xfrm>
          <a:custGeom>
            <a:pathLst>
              <a:path w="78868" h="26925">
                <a:moveTo>
                  <a:pt x="0" y="26925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29" name="Freeform 3629"/>
          <p:cNvSpPr/>
          <p:nvPr/>
        </p:nvSpPr>
        <p:spPr>
          <a:xfrm rot="0" flipH="0" flipV="0">
            <a:off x="1435710" y="1702278"/>
            <a:ext cx="2595" cy="891"/>
          </a:xfrm>
          <a:custGeom>
            <a:pathLst>
              <a:path w="78739" h="27050">
                <a:moveTo>
                  <a:pt x="0" y="2705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30" name="Freeform 3630"/>
          <p:cNvSpPr/>
          <p:nvPr/>
        </p:nvSpPr>
        <p:spPr>
          <a:xfrm rot="0" flipH="0" flipV="0">
            <a:off x="1438306" y="1701386"/>
            <a:ext cx="2599" cy="891"/>
          </a:xfrm>
          <a:custGeom>
            <a:pathLst>
              <a:path w="78867" h="27052">
                <a:moveTo>
                  <a:pt x="0" y="27052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31" name="Freeform 3631"/>
          <p:cNvSpPr/>
          <p:nvPr/>
        </p:nvSpPr>
        <p:spPr>
          <a:xfrm rot="0" flipH="0" flipV="0">
            <a:off x="1440905" y="1700499"/>
            <a:ext cx="2595" cy="887"/>
          </a:xfrm>
          <a:custGeom>
            <a:pathLst>
              <a:path w="78741" h="26923">
                <a:moveTo>
                  <a:pt x="0" y="26923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32" name="Freeform 3632"/>
          <p:cNvSpPr/>
          <p:nvPr/>
        </p:nvSpPr>
        <p:spPr>
          <a:xfrm rot="0" flipH="0" flipV="0">
            <a:off x="1443500" y="1699607"/>
            <a:ext cx="2599" cy="891"/>
          </a:xfrm>
          <a:custGeom>
            <a:pathLst>
              <a:path w="78866" h="27052">
                <a:moveTo>
                  <a:pt x="0" y="27052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33" name="Freeform 3633"/>
          <p:cNvSpPr/>
          <p:nvPr/>
        </p:nvSpPr>
        <p:spPr>
          <a:xfrm rot="0" flipH="0" flipV="0">
            <a:off x="1446100" y="1698716"/>
            <a:ext cx="2599" cy="891"/>
          </a:xfrm>
          <a:custGeom>
            <a:pathLst>
              <a:path w="78868" h="27050">
                <a:moveTo>
                  <a:pt x="0" y="27050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34" name="Freeform 3634"/>
          <p:cNvSpPr/>
          <p:nvPr/>
        </p:nvSpPr>
        <p:spPr>
          <a:xfrm rot="0" flipH="0" flipV="0">
            <a:off x="1448699" y="1697820"/>
            <a:ext cx="2595" cy="895"/>
          </a:xfrm>
          <a:custGeom>
            <a:pathLst>
              <a:path w="78740" h="27179">
                <a:moveTo>
                  <a:pt x="0" y="27179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35" name="Freeform 3635"/>
          <p:cNvSpPr/>
          <p:nvPr/>
        </p:nvSpPr>
        <p:spPr>
          <a:xfrm rot="0" flipH="0" flipV="0">
            <a:off x="1451295" y="1696928"/>
            <a:ext cx="2599" cy="891"/>
          </a:xfrm>
          <a:custGeom>
            <a:pathLst>
              <a:path w="78866" h="27050">
                <a:moveTo>
                  <a:pt x="0" y="2705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36" name="Freeform 3636"/>
          <p:cNvSpPr/>
          <p:nvPr/>
        </p:nvSpPr>
        <p:spPr>
          <a:xfrm rot="0" flipH="0" flipV="0">
            <a:off x="1453894" y="1696032"/>
            <a:ext cx="2599" cy="895"/>
          </a:xfrm>
          <a:custGeom>
            <a:pathLst>
              <a:path w="78868" h="27180">
                <a:moveTo>
                  <a:pt x="0" y="27180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37" name="Freeform 3637"/>
          <p:cNvSpPr/>
          <p:nvPr/>
        </p:nvSpPr>
        <p:spPr>
          <a:xfrm rot="0" flipH="0" flipV="0">
            <a:off x="1456494" y="1695141"/>
            <a:ext cx="2595" cy="891"/>
          </a:xfrm>
          <a:custGeom>
            <a:pathLst>
              <a:path w="78740" h="27049">
                <a:moveTo>
                  <a:pt x="0" y="27049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38" name="Freeform 3638"/>
          <p:cNvSpPr/>
          <p:nvPr/>
        </p:nvSpPr>
        <p:spPr>
          <a:xfrm rot="0" flipH="0" flipV="0">
            <a:off x="1459089" y="1694245"/>
            <a:ext cx="2599" cy="895"/>
          </a:xfrm>
          <a:custGeom>
            <a:pathLst>
              <a:path w="78866" h="27180">
                <a:moveTo>
                  <a:pt x="0" y="2718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39" name="Freeform 3639"/>
          <p:cNvSpPr/>
          <p:nvPr/>
        </p:nvSpPr>
        <p:spPr>
          <a:xfrm rot="0" flipH="0" flipV="0">
            <a:off x="1461688" y="1693349"/>
            <a:ext cx="2595" cy="895"/>
          </a:xfrm>
          <a:custGeom>
            <a:pathLst>
              <a:path w="78741" h="27177">
                <a:moveTo>
                  <a:pt x="0" y="27177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40" name="Freeform 3640"/>
          <p:cNvSpPr/>
          <p:nvPr/>
        </p:nvSpPr>
        <p:spPr>
          <a:xfrm rot="0" flipH="0" flipV="0">
            <a:off x="1464284" y="1692453"/>
            <a:ext cx="2599" cy="895"/>
          </a:xfrm>
          <a:custGeom>
            <a:pathLst>
              <a:path w="78867" h="27176">
                <a:moveTo>
                  <a:pt x="0" y="2717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41" name="Freeform 3641"/>
          <p:cNvSpPr/>
          <p:nvPr/>
        </p:nvSpPr>
        <p:spPr>
          <a:xfrm rot="0" flipH="0" flipV="0">
            <a:off x="1466883" y="1691558"/>
            <a:ext cx="2599" cy="895"/>
          </a:xfrm>
          <a:custGeom>
            <a:pathLst>
              <a:path w="78866" h="27180">
                <a:moveTo>
                  <a:pt x="0" y="2718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42" name="Freeform 3642"/>
          <p:cNvSpPr/>
          <p:nvPr/>
        </p:nvSpPr>
        <p:spPr>
          <a:xfrm rot="0" flipH="0" flipV="0">
            <a:off x="1469482" y="1690662"/>
            <a:ext cx="2595" cy="895"/>
          </a:xfrm>
          <a:custGeom>
            <a:pathLst>
              <a:path w="78741" h="27177">
                <a:moveTo>
                  <a:pt x="0" y="27177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43" name="Freeform 3643"/>
          <p:cNvSpPr/>
          <p:nvPr/>
        </p:nvSpPr>
        <p:spPr>
          <a:xfrm rot="0" flipH="0" flipV="0">
            <a:off x="1472078" y="1689762"/>
            <a:ext cx="2599" cy="900"/>
          </a:xfrm>
          <a:custGeom>
            <a:pathLst>
              <a:path w="78866" h="27306">
                <a:moveTo>
                  <a:pt x="0" y="2730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44" name="Freeform 3644"/>
          <p:cNvSpPr/>
          <p:nvPr/>
        </p:nvSpPr>
        <p:spPr>
          <a:xfrm rot="0" flipH="0" flipV="0">
            <a:off x="1474677" y="1688866"/>
            <a:ext cx="2599" cy="895"/>
          </a:xfrm>
          <a:custGeom>
            <a:pathLst>
              <a:path w="78867" h="27177">
                <a:moveTo>
                  <a:pt x="0" y="2717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45" name="Freeform 3645"/>
          <p:cNvSpPr/>
          <p:nvPr/>
        </p:nvSpPr>
        <p:spPr>
          <a:xfrm rot="0" flipH="0" flipV="0">
            <a:off x="1477277" y="1687966"/>
            <a:ext cx="2595" cy="900"/>
          </a:xfrm>
          <a:custGeom>
            <a:pathLst>
              <a:path w="78741" h="27307">
                <a:moveTo>
                  <a:pt x="0" y="27307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46" name="Freeform 3646"/>
          <p:cNvSpPr/>
          <p:nvPr/>
        </p:nvSpPr>
        <p:spPr>
          <a:xfrm rot="0" flipH="0" flipV="0">
            <a:off x="1479872" y="1687070"/>
            <a:ext cx="2599" cy="895"/>
          </a:xfrm>
          <a:custGeom>
            <a:pathLst>
              <a:path w="78866" h="27177">
                <a:moveTo>
                  <a:pt x="0" y="2717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47" name="Freeform 3647"/>
          <p:cNvSpPr/>
          <p:nvPr/>
        </p:nvSpPr>
        <p:spPr>
          <a:xfrm rot="0" flipH="0" flipV="0">
            <a:off x="1482471" y="1686170"/>
            <a:ext cx="2595" cy="899"/>
          </a:xfrm>
          <a:custGeom>
            <a:pathLst>
              <a:path w="78740" h="27303">
                <a:moveTo>
                  <a:pt x="0" y="27303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48" name="Freeform 3648"/>
          <p:cNvSpPr/>
          <p:nvPr/>
        </p:nvSpPr>
        <p:spPr>
          <a:xfrm rot="0" flipH="0" flipV="0">
            <a:off x="1485067" y="1685270"/>
            <a:ext cx="2599" cy="900"/>
          </a:xfrm>
          <a:custGeom>
            <a:pathLst>
              <a:path w="78868" h="27307">
                <a:moveTo>
                  <a:pt x="0" y="27307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49" name="Freeform 3649"/>
          <p:cNvSpPr/>
          <p:nvPr/>
        </p:nvSpPr>
        <p:spPr>
          <a:xfrm rot="0" flipH="0" flipV="0">
            <a:off x="1487666" y="1684370"/>
            <a:ext cx="2599" cy="899"/>
          </a:xfrm>
          <a:custGeom>
            <a:pathLst>
              <a:path w="78866" h="27304">
                <a:moveTo>
                  <a:pt x="0" y="2730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50" name="Freeform 3650"/>
          <p:cNvSpPr/>
          <p:nvPr/>
        </p:nvSpPr>
        <p:spPr>
          <a:xfrm rot="0" flipH="0" flipV="0">
            <a:off x="1490266" y="1683470"/>
            <a:ext cx="2595" cy="900"/>
          </a:xfrm>
          <a:custGeom>
            <a:pathLst>
              <a:path w="78741" h="27307">
                <a:moveTo>
                  <a:pt x="0" y="27307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51" name="Freeform 3651"/>
          <p:cNvSpPr/>
          <p:nvPr/>
        </p:nvSpPr>
        <p:spPr>
          <a:xfrm rot="0" flipH="0" flipV="0">
            <a:off x="1492861" y="1682570"/>
            <a:ext cx="2599" cy="899"/>
          </a:xfrm>
          <a:custGeom>
            <a:pathLst>
              <a:path w="78867" h="27304">
                <a:moveTo>
                  <a:pt x="0" y="2730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52" name="Freeform 3652"/>
          <p:cNvSpPr/>
          <p:nvPr/>
        </p:nvSpPr>
        <p:spPr>
          <a:xfrm rot="0" flipH="0" flipV="0">
            <a:off x="1495460" y="1681666"/>
            <a:ext cx="2595" cy="904"/>
          </a:xfrm>
          <a:custGeom>
            <a:pathLst>
              <a:path w="78739" h="27430">
                <a:moveTo>
                  <a:pt x="0" y="2743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53" name="Freeform 3653"/>
          <p:cNvSpPr/>
          <p:nvPr/>
        </p:nvSpPr>
        <p:spPr>
          <a:xfrm rot="0" flipH="0" flipV="0">
            <a:off x="1498056" y="1680766"/>
            <a:ext cx="2599" cy="900"/>
          </a:xfrm>
          <a:custGeom>
            <a:pathLst>
              <a:path w="78868" h="27307">
                <a:moveTo>
                  <a:pt x="0" y="27307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54" name="Freeform 3654"/>
          <p:cNvSpPr/>
          <p:nvPr/>
        </p:nvSpPr>
        <p:spPr>
          <a:xfrm rot="0" flipH="0" flipV="0">
            <a:off x="1500655" y="1679866"/>
            <a:ext cx="2599" cy="899"/>
          </a:xfrm>
          <a:custGeom>
            <a:pathLst>
              <a:path w="78867" h="27304">
                <a:moveTo>
                  <a:pt x="0" y="2730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55" name="Freeform 3655"/>
          <p:cNvSpPr/>
          <p:nvPr/>
        </p:nvSpPr>
        <p:spPr>
          <a:xfrm rot="0" flipH="0" flipV="0">
            <a:off x="1503254" y="1678962"/>
            <a:ext cx="2595" cy="904"/>
          </a:xfrm>
          <a:custGeom>
            <a:pathLst>
              <a:path w="78739" h="27434">
                <a:moveTo>
                  <a:pt x="0" y="27434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56" name="Freeform 3656"/>
          <p:cNvSpPr/>
          <p:nvPr/>
        </p:nvSpPr>
        <p:spPr>
          <a:xfrm rot="0" flipH="0" flipV="0">
            <a:off x="1505850" y="1678058"/>
            <a:ext cx="2599" cy="904"/>
          </a:xfrm>
          <a:custGeom>
            <a:pathLst>
              <a:path w="78868" h="27431">
                <a:moveTo>
                  <a:pt x="0" y="2743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57" name="Freeform 3657"/>
          <p:cNvSpPr/>
          <p:nvPr/>
        </p:nvSpPr>
        <p:spPr>
          <a:xfrm rot="0" flipH="0" flipV="0">
            <a:off x="1508449" y="1677158"/>
            <a:ext cx="2599" cy="899"/>
          </a:xfrm>
          <a:custGeom>
            <a:pathLst>
              <a:path w="78867" h="27304">
                <a:moveTo>
                  <a:pt x="0" y="2730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58" name="Freeform 3658"/>
          <p:cNvSpPr/>
          <p:nvPr/>
        </p:nvSpPr>
        <p:spPr>
          <a:xfrm rot="0" flipH="0" flipV="0">
            <a:off x="1511049" y="1676254"/>
            <a:ext cx="2595" cy="904"/>
          </a:xfrm>
          <a:custGeom>
            <a:pathLst>
              <a:path w="78739" h="27434">
                <a:moveTo>
                  <a:pt x="0" y="27434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59" name="Freeform 3659"/>
          <p:cNvSpPr/>
          <p:nvPr/>
        </p:nvSpPr>
        <p:spPr>
          <a:xfrm rot="0" flipH="0" flipV="0">
            <a:off x="1513644" y="1675350"/>
            <a:ext cx="2599" cy="904"/>
          </a:xfrm>
          <a:custGeom>
            <a:pathLst>
              <a:path w="78868" h="27431">
                <a:moveTo>
                  <a:pt x="0" y="2743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60" name="Freeform 3660"/>
          <p:cNvSpPr/>
          <p:nvPr/>
        </p:nvSpPr>
        <p:spPr>
          <a:xfrm rot="0" flipH="0" flipV="0">
            <a:off x="1516243" y="1674446"/>
            <a:ext cx="2595" cy="904"/>
          </a:xfrm>
          <a:custGeom>
            <a:pathLst>
              <a:path w="78739" h="27430">
                <a:moveTo>
                  <a:pt x="0" y="2743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61" name="Freeform 3661"/>
          <p:cNvSpPr/>
          <p:nvPr/>
        </p:nvSpPr>
        <p:spPr>
          <a:xfrm rot="0" flipH="0" flipV="0">
            <a:off x="1518839" y="1673541"/>
            <a:ext cx="2599" cy="904"/>
          </a:xfrm>
          <a:custGeom>
            <a:pathLst>
              <a:path w="78867" h="27434">
                <a:moveTo>
                  <a:pt x="0" y="2743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62" name="Freeform 3662"/>
          <p:cNvSpPr/>
          <p:nvPr/>
        </p:nvSpPr>
        <p:spPr>
          <a:xfrm rot="0" flipH="0" flipV="0">
            <a:off x="1521438" y="1672637"/>
            <a:ext cx="2599" cy="904"/>
          </a:xfrm>
          <a:custGeom>
            <a:pathLst>
              <a:path w="78868" h="27431">
                <a:moveTo>
                  <a:pt x="0" y="2743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63" name="Freeform 3663"/>
          <p:cNvSpPr/>
          <p:nvPr/>
        </p:nvSpPr>
        <p:spPr>
          <a:xfrm rot="0" flipH="0" flipV="0">
            <a:off x="1524038" y="1671733"/>
            <a:ext cx="2595" cy="904"/>
          </a:xfrm>
          <a:custGeom>
            <a:pathLst>
              <a:path w="78739" h="27431">
                <a:moveTo>
                  <a:pt x="0" y="2743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64" name="Freeform 3664"/>
          <p:cNvSpPr/>
          <p:nvPr/>
        </p:nvSpPr>
        <p:spPr>
          <a:xfrm rot="0" flipH="0" flipV="0">
            <a:off x="1526633" y="1670825"/>
            <a:ext cx="2599" cy="908"/>
          </a:xfrm>
          <a:custGeom>
            <a:pathLst>
              <a:path w="78867" h="27561">
                <a:moveTo>
                  <a:pt x="0" y="2756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65" name="Freeform 3665"/>
          <p:cNvSpPr/>
          <p:nvPr/>
        </p:nvSpPr>
        <p:spPr>
          <a:xfrm rot="0" flipH="0" flipV="0">
            <a:off x="1529232" y="1669921"/>
            <a:ext cx="2599" cy="904"/>
          </a:xfrm>
          <a:custGeom>
            <a:pathLst>
              <a:path w="78868" h="27431">
                <a:moveTo>
                  <a:pt x="0" y="2743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66" name="Freeform 3666"/>
          <p:cNvSpPr/>
          <p:nvPr/>
        </p:nvSpPr>
        <p:spPr>
          <a:xfrm rot="0" flipH="0" flipV="0">
            <a:off x="1531832" y="1669016"/>
            <a:ext cx="2595" cy="904"/>
          </a:xfrm>
          <a:custGeom>
            <a:pathLst>
              <a:path w="78739" h="27431">
                <a:moveTo>
                  <a:pt x="0" y="2743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67" name="Freeform 3667"/>
          <p:cNvSpPr/>
          <p:nvPr/>
        </p:nvSpPr>
        <p:spPr>
          <a:xfrm rot="0" flipH="0" flipV="0">
            <a:off x="1534427" y="1668108"/>
            <a:ext cx="2599" cy="908"/>
          </a:xfrm>
          <a:custGeom>
            <a:pathLst>
              <a:path w="78867" h="27561">
                <a:moveTo>
                  <a:pt x="0" y="2756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68" name="Freeform 3668"/>
          <p:cNvSpPr/>
          <p:nvPr/>
        </p:nvSpPr>
        <p:spPr>
          <a:xfrm rot="0" flipH="0" flipV="0">
            <a:off x="1537026" y="1667204"/>
            <a:ext cx="2595" cy="904"/>
          </a:xfrm>
          <a:custGeom>
            <a:pathLst>
              <a:path w="78741" h="27431">
                <a:moveTo>
                  <a:pt x="0" y="27431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69" name="Freeform 3669"/>
          <p:cNvSpPr/>
          <p:nvPr/>
        </p:nvSpPr>
        <p:spPr>
          <a:xfrm rot="0" flipH="0" flipV="0">
            <a:off x="1539622" y="1666296"/>
            <a:ext cx="2599" cy="908"/>
          </a:xfrm>
          <a:custGeom>
            <a:pathLst>
              <a:path w="78866" h="27558">
                <a:moveTo>
                  <a:pt x="0" y="2755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70" name="Freeform 3670"/>
          <p:cNvSpPr/>
          <p:nvPr/>
        </p:nvSpPr>
        <p:spPr>
          <a:xfrm rot="0" flipH="0" flipV="0">
            <a:off x="1542221" y="1665387"/>
            <a:ext cx="2599" cy="908"/>
          </a:xfrm>
          <a:custGeom>
            <a:pathLst>
              <a:path w="78867" h="27561">
                <a:moveTo>
                  <a:pt x="0" y="2756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71" name="Freeform 3671"/>
          <p:cNvSpPr/>
          <p:nvPr/>
        </p:nvSpPr>
        <p:spPr>
          <a:xfrm rot="0" flipH="0" flipV="0">
            <a:off x="1544821" y="1664479"/>
            <a:ext cx="2595" cy="908"/>
          </a:xfrm>
          <a:custGeom>
            <a:pathLst>
              <a:path w="78741" h="27558">
                <a:moveTo>
                  <a:pt x="0" y="27558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72" name="Freeform 3672"/>
          <p:cNvSpPr/>
          <p:nvPr/>
        </p:nvSpPr>
        <p:spPr>
          <a:xfrm rot="0" flipH="0" flipV="0">
            <a:off x="1547416" y="1663575"/>
            <a:ext cx="2599" cy="904"/>
          </a:xfrm>
          <a:custGeom>
            <a:pathLst>
              <a:path w="78866" h="27431">
                <a:moveTo>
                  <a:pt x="0" y="2743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73" name="Freeform 3673"/>
          <p:cNvSpPr/>
          <p:nvPr/>
        </p:nvSpPr>
        <p:spPr>
          <a:xfrm rot="0" flipH="0" flipV="0">
            <a:off x="1550015" y="1662666"/>
            <a:ext cx="2599" cy="908"/>
          </a:xfrm>
          <a:custGeom>
            <a:pathLst>
              <a:path w="78868" h="27561">
                <a:moveTo>
                  <a:pt x="0" y="2756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74" name="Freeform 3674"/>
          <p:cNvSpPr/>
          <p:nvPr/>
        </p:nvSpPr>
        <p:spPr>
          <a:xfrm rot="0" flipH="0" flipV="0">
            <a:off x="1552615" y="1661758"/>
            <a:ext cx="2595" cy="908"/>
          </a:xfrm>
          <a:custGeom>
            <a:pathLst>
              <a:path w="78740" h="27558">
                <a:moveTo>
                  <a:pt x="0" y="27558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75" name="Freeform 3675"/>
          <p:cNvSpPr/>
          <p:nvPr/>
        </p:nvSpPr>
        <p:spPr>
          <a:xfrm rot="0" flipH="0" flipV="0">
            <a:off x="1555210" y="1660850"/>
            <a:ext cx="2599" cy="908"/>
          </a:xfrm>
          <a:custGeom>
            <a:pathLst>
              <a:path w="78866" h="27558">
                <a:moveTo>
                  <a:pt x="0" y="2755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76" name="Freeform 3676"/>
          <p:cNvSpPr/>
          <p:nvPr/>
        </p:nvSpPr>
        <p:spPr>
          <a:xfrm rot="0" flipH="0" flipV="0">
            <a:off x="1557810" y="1659941"/>
            <a:ext cx="2595" cy="908"/>
          </a:xfrm>
          <a:custGeom>
            <a:pathLst>
              <a:path w="78741" h="27561">
                <a:moveTo>
                  <a:pt x="0" y="27561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77" name="Freeform 3677"/>
          <p:cNvSpPr/>
          <p:nvPr/>
        </p:nvSpPr>
        <p:spPr>
          <a:xfrm rot="0" flipH="0" flipV="0">
            <a:off x="1560405" y="1659029"/>
            <a:ext cx="2599" cy="912"/>
          </a:xfrm>
          <a:custGeom>
            <a:pathLst>
              <a:path w="78867" h="27685">
                <a:moveTo>
                  <a:pt x="0" y="2768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78" name="Freeform 3678"/>
          <p:cNvSpPr/>
          <p:nvPr/>
        </p:nvSpPr>
        <p:spPr>
          <a:xfrm rot="0" flipH="0" flipV="0">
            <a:off x="1563004" y="1658121"/>
            <a:ext cx="2599" cy="908"/>
          </a:xfrm>
          <a:custGeom>
            <a:pathLst>
              <a:path w="78866" h="27558">
                <a:moveTo>
                  <a:pt x="0" y="2755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79" name="Freeform 3679"/>
          <p:cNvSpPr/>
          <p:nvPr/>
        </p:nvSpPr>
        <p:spPr>
          <a:xfrm rot="0" flipH="0" flipV="0">
            <a:off x="1565604" y="1657212"/>
            <a:ext cx="2595" cy="908"/>
          </a:xfrm>
          <a:custGeom>
            <a:pathLst>
              <a:path w="78741" h="27561">
                <a:moveTo>
                  <a:pt x="0" y="27561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80" name="Freeform 3680"/>
          <p:cNvSpPr/>
          <p:nvPr/>
        </p:nvSpPr>
        <p:spPr>
          <a:xfrm rot="0" flipH="0" flipV="0">
            <a:off x="1568199" y="1656304"/>
            <a:ext cx="2599" cy="908"/>
          </a:xfrm>
          <a:custGeom>
            <a:pathLst>
              <a:path w="78867" h="27559">
                <a:moveTo>
                  <a:pt x="0" y="27559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81" name="Freeform 3681"/>
          <p:cNvSpPr/>
          <p:nvPr/>
        </p:nvSpPr>
        <p:spPr>
          <a:xfrm rot="0" flipH="0" flipV="0">
            <a:off x="1570798" y="1655391"/>
            <a:ext cx="2595" cy="912"/>
          </a:xfrm>
          <a:custGeom>
            <a:pathLst>
              <a:path w="78739" h="27685">
                <a:moveTo>
                  <a:pt x="0" y="27685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82" name="Freeform 3682"/>
          <p:cNvSpPr/>
          <p:nvPr/>
        </p:nvSpPr>
        <p:spPr>
          <a:xfrm rot="0" flipH="0" flipV="0">
            <a:off x="1573394" y="1654483"/>
            <a:ext cx="2599" cy="908"/>
          </a:xfrm>
          <a:custGeom>
            <a:pathLst>
              <a:path w="78868" h="27561">
                <a:moveTo>
                  <a:pt x="0" y="2756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83" name="Freeform 3683"/>
          <p:cNvSpPr/>
          <p:nvPr/>
        </p:nvSpPr>
        <p:spPr>
          <a:xfrm rot="0" flipH="0" flipV="0">
            <a:off x="1575993" y="1653570"/>
            <a:ext cx="2599" cy="912"/>
          </a:xfrm>
          <a:custGeom>
            <a:pathLst>
              <a:path w="78866" h="27685">
                <a:moveTo>
                  <a:pt x="0" y="2768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84" name="Freeform 3684"/>
          <p:cNvSpPr/>
          <p:nvPr/>
        </p:nvSpPr>
        <p:spPr>
          <a:xfrm rot="0" flipH="0" flipV="0">
            <a:off x="1578593" y="1652662"/>
            <a:ext cx="2595" cy="908"/>
          </a:xfrm>
          <a:custGeom>
            <a:pathLst>
              <a:path w="78740" h="27558">
                <a:moveTo>
                  <a:pt x="0" y="27558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85" name="Freeform 3685"/>
          <p:cNvSpPr/>
          <p:nvPr/>
        </p:nvSpPr>
        <p:spPr>
          <a:xfrm rot="0" flipH="0" flipV="0">
            <a:off x="1581188" y="1651750"/>
            <a:ext cx="2599" cy="912"/>
          </a:xfrm>
          <a:custGeom>
            <a:pathLst>
              <a:path w="78868" h="27685">
                <a:moveTo>
                  <a:pt x="0" y="27685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86" name="Freeform 3686"/>
          <p:cNvSpPr/>
          <p:nvPr/>
        </p:nvSpPr>
        <p:spPr>
          <a:xfrm rot="0" flipH="0" flipV="0">
            <a:off x="1583787" y="1650837"/>
            <a:ext cx="2599" cy="912"/>
          </a:xfrm>
          <a:custGeom>
            <a:pathLst>
              <a:path w="78866" h="27688">
                <a:moveTo>
                  <a:pt x="0" y="2768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87" name="Freeform 3687"/>
          <p:cNvSpPr/>
          <p:nvPr/>
        </p:nvSpPr>
        <p:spPr>
          <a:xfrm rot="0" flipH="0" flipV="0">
            <a:off x="1586387" y="1649929"/>
            <a:ext cx="2595" cy="908"/>
          </a:xfrm>
          <a:custGeom>
            <a:pathLst>
              <a:path w="78740" h="27558">
                <a:moveTo>
                  <a:pt x="0" y="27558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88" name="Freeform 3688"/>
          <p:cNvSpPr/>
          <p:nvPr/>
        </p:nvSpPr>
        <p:spPr>
          <a:xfrm rot="0" flipH="0" flipV="0">
            <a:off x="1588982" y="1649016"/>
            <a:ext cx="2599" cy="912"/>
          </a:xfrm>
          <a:custGeom>
            <a:pathLst>
              <a:path w="78868" h="27685">
                <a:moveTo>
                  <a:pt x="0" y="27685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89" name="Freeform 3689"/>
          <p:cNvSpPr/>
          <p:nvPr/>
        </p:nvSpPr>
        <p:spPr>
          <a:xfrm rot="0" flipH="0" flipV="0">
            <a:off x="1591582" y="1648104"/>
            <a:ext cx="2595" cy="912"/>
          </a:xfrm>
          <a:custGeom>
            <a:pathLst>
              <a:path w="78739" h="27689">
                <a:moveTo>
                  <a:pt x="0" y="27689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90" name="Freeform 3690"/>
          <p:cNvSpPr/>
          <p:nvPr/>
        </p:nvSpPr>
        <p:spPr>
          <a:xfrm rot="0" flipH="0" flipV="0">
            <a:off x="1594177" y="1647191"/>
            <a:ext cx="2599" cy="912"/>
          </a:xfrm>
          <a:custGeom>
            <a:pathLst>
              <a:path w="78868" h="27685">
                <a:moveTo>
                  <a:pt x="0" y="27685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91" name="Freeform 3691"/>
          <p:cNvSpPr/>
          <p:nvPr/>
        </p:nvSpPr>
        <p:spPr>
          <a:xfrm rot="0" flipH="0" flipV="0">
            <a:off x="1596776" y="1646279"/>
            <a:ext cx="2599" cy="912"/>
          </a:xfrm>
          <a:custGeom>
            <a:pathLst>
              <a:path w="78867" h="27685">
                <a:moveTo>
                  <a:pt x="0" y="2768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92" name="Freeform 3692"/>
          <p:cNvSpPr/>
          <p:nvPr/>
        </p:nvSpPr>
        <p:spPr>
          <a:xfrm rot="0" flipH="0" flipV="0">
            <a:off x="1599376" y="1645366"/>
            <a:ext cx="2595" cy="912"/>
          </a:xfrm>
          <a:custGeom>
            <a:pathLst>
              <a:path w="78739" h="27685">
                <a:moveTo>
                  <a:pt x="0" y="27685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93" name="Freeform 3693"/>
          <p:cNvSpPr/>
          <p:nvPr/>
        </p:nvSpPr>
        <p:spPr>
          <a:xfrm rot="0" flipH="0" flipV="0">
            <a:off x="1601971" y="1644453"/>
            <a:ext cx="2599" cy="912"/>
          </a:xfrm>
          <a:custGeom>
            <a:pathLst>
              <a:path w="78868" h="27688">
                <a:moveTo>
                  <a:pt x="0" y="27688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94" name="Freeform 3694"/>
          <p:cNvSpPr/>
          <p:nvPr/>
        </p:nvSpPr>
        <p:spPr>
          <a:xfrm rot="0" flipH="0" flipV="0">
            <a:off x="1604571" y="1643541"/>
            <a:ext cx="2599" cy="912"/>
          </a:xfrm>
          <a:custGeom>
            <a:pathLst>
              <a:path w="78867" h="27685">
                <a:moveTo>
                  <a:pt x="0" y="2768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95" name="Freeform 3695"/>
          <p:cNvSpPr/>
          <p:nvPr/>
        </p:nvSpPr>
        <p:spPr>
          <a:xfrm rot="0" flipH="0" flipV="0">
            <a:off x="1607170" y="1642628"/>
            <a:ext cx="2595" cy="912"/>
          </a:xfrm>
          <a:custGeom>
            <a:pathLst>
              <a:path w="78739" h="27686">
                <a:moveTo>
                  <a:pt x="0" y="27686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96" name="Freeform 3696"/>
          <p:cNvSpPr/>
          <p:nvPr/>
        </p:nvSpPr>
        <p:spPr>
          <a:xfrm rot="0" flipH="0" flipV="0">
            <a:off x="1609765" y="1641716"/>
            <a:ext cx="2599" cy="912"/>
          </a:xfrm>
          <a:custGeom>
            <a:pathLst>
              <a:path w="78868" h="27688">
                <a:moveTo>
                  <a:pt x="0" y="27688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97" name="Freeform 3697"/>
          <p:cNvSpPr/>
          <p:nvPr/>
        </p:nvSpPr>
        <p:spPr>
          <a:xfrm rot="0" flipH="0" flipV="0">
            <a:off x="1612365" y="1640803"/>
            <a:ext cx="2595" cy="912"/>
          </a:xfrm>
          <a:custGeom>
            <a:pathLst>
              <a:path w="78740" h="27685">
                <a:moveTo>
                  <a:pt x="0" y="27685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98" name="Freeform 3698"/>
          <p:cNvSpPr/>
          <p:nvPr/>
        </p:nvSpPr>
        <p:spPr>
          <a:xfrm rot="0" flipH="0" flipV="0">
            <a:off x="1614960" y="1639891"/>
            <a:ext cx="2599" cy="912"/>
          </a:xfrm>
          <a:custGeom>
            <a:pathLst>
              <a:path w="78866" h="27685">
                <a:moveTo>
                  <a:pt x="0" y="2768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99" name="Freeform 3699"/>
          <p:cNvSpPr/>
          <p:nvPr/>
        </p:nvSpPr>
        <p:spPr>
          <a:xfrm rot="0" flipH="0" flipV="0">
            <a:off x="1617559" y="1638974"/>
            <a:ext cx="2599" cy="916"/>
          </a:xfrm>
          <a:custGeom>
            <a:pathLst>
              <a:path w="78868" h="27812">
                <a:moveTo>
                  <a:pt x="0" y="27812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0" name="Freeform 3700"/>
          <p:cNvSpPr/>
          <p:nvPr/>
        </p:nvSpPr>
        <p:spPr>
          <a:xfrm rot="0" flipH="0" flipV="0">
            <a:off x="1620159" y="1638062"/>
            <a:ext cx="2595" cy="912"/>
          </a:xfrm>
          <a:custGeom>
            <a:pathLst>
              <a:path w="78739" h="27688">
                <a:moveTo>
                  <a:pt x="0" y="27688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1" name="Freeform 3701"/>
          <p:cNvSpPr/>
          <p:nvPr/>
        </p:nvSpPr>
        <p:spPr>
          <a:xfrm rot="0" flipH="0" flipV="0">
            <a:off x="1622754" y="1637149"/>
            <a:ext cx="2599" cy="912"/>
          </a:xfrm>
          <a:custGeom>
            <a:pathLst>
              <a:path w="78867" h="27686">
                <a:moveTo>
                  <a:pt x="0" y="2768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2" name="Freeform 3702"/>
          <p:cNvSpPr/>
          <p:nvPr/>
        </p:nvSpPr>
        <p:spPr>
          <a:xfrm rot="0" flipH="0" flipV="0">
            <a:off x="1625354" y="1636232"/>
            <a:ext cx="2599" cy="916"/>
          </a:xfrm>
          <a:custGeom>
            <a:pathLst>
              <a:path w="78868" h="27812">
                <a:moveTo>
                  <a:pt x="0" y="27812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3" name="Freeform 3703"/>
          <p:cNvSpPr/>
          <p:nvPr/>
        </p:nvSpPr>
        <p:spPr>
          <a:xfrm rot="0" flipH="0" flipV="0">
            <a:off x="1627953" y="1635320"/>
            <a:ext cx="2595" cy="912"/>
          </a:xfrm>
          <a:custGeom>
            <a:pathLst>
              <a:path w="78739" h="27685">
                <a:moveTo>
                  <a:pt x="0" y="27685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4" name="Freeform 3704"/>
          <p:cNvSpPr/>
          <p:nvPr/>
        </p:nvSpPr>
        <p:spPr>
          <a:xfrm rot="0" flipH="0" flipV="0">
            <a:off x="1630548" y="1634403"/>
            <a:ext cx="2599" cy="916"/>
          </a:xfrm>
          <a:custGeom>
            <a:pathLst>
              <a:path w="78867" h="27815">
                <a:moveTo>
                  <a:pt x="0" y="2781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5" name="Freeform 3705"/>
          <p:cNvSpPr/>
          <p:nvPr/>
        </p:nvSpPr>
        <p:spPr>
          <a:xfrm rot="0" flipH="0" flipV="0">
            <a:off x="1633148" y="1633491"/>
            <a:ext cx="2595" cy="912"/>
          </a:xfrm>
          <a:custGeom>
            <a:pathLst>
              <a:path w="78741" h="27686">
                <a:moveTo>
                  <a:pt x="0" y="27686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6" name="Freeform 3706"/>
          <p:cNvSpPr/>
          <p:nvPr/>
        </p:nvSpPr>
        <p:spPr>
          <a:xfrm rot="0" flipH="0" flipV="0">
            <a:off x="1635743" y="1632574"/>
            <a:ext cx="2599" cy="916"/>
          </a:xfrm>
          <a:custGeom>
            <a:pathLst>
              <a:path w="78866" h="27812">
                <a:moveTo>
                  <a:pt x="0" y="27812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7" name="Freeform 3707"/>
          <p:cNvSpPr/>
          <p:nvPr/>
        </p:nvSpPr>
        <p:spPr>
          <a:xfrm rot="0" flipH="0" flipV="0">
            <a:off x="1638342" y="1631661"/>
            <a:ext cx="2599" cy="912"/>
          </a:xfrm>
          <a:custGeom>
            <a:pathLst>
              <a:path w="78867" h="27688">
                <a:moveTo>
                  <a:pt x="0" y="2768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8" name="Freeform 3708"/>
          <p:cNvSpPr/>
          <p:nvPr/>
        </p:nvSpPr>
        <p:spPr>
          <a:xfrm rot="0" flipH="0" flipV="0">
            <a:off x="1640942" y="1630745"/>
            <a:ext cx="2595" cy="916"/>
          </a:xfrm>
          <a:custGeom>
            <a:pathLst>
              <a:path w="78741" h="27812">
                <a:moveTo>
                  <a:pt x="0" y="27812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9" name="Freeform 3709"/>
          <p:cNvSpPr/>
          <p:nvPr/>
        </p:nvSpPr>
        <p:spPr>
          <a:xfrm rot="0" flipH="0" flipV="0">
            <a:off x="1643537" y="1629828"/>
            <a:ext cx="2599" cy="916"/>
          </a:xfrm>
          <a:custGeom>
            <a:pathLst>
              <a:path w="78866" h="27813">
                <a:moveTo>
                  <a:pt x="0" y="27813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0" name="Freeform 3710"/>
          <p:cNvSpPr/>
          <p:nvPr/>
        </p:nvSpPr>
        <p:spPr>
          <a:xfrm rot="0" flipH="0" flipV="0">
            <a:off x="1646137" y="1628915"/>
            <a:ext cx="2595" cy="912"/>
          </a:xfrm>
          <a:custGeom>
            <a:pathLst>
              <a:path w="78741" h="27685">
                <a:moveTo>
                  <a:pt x="0" y="27685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1" name="Freeform 3711"/>
          <p:cNvSpPr/>
          <p:nvPr/>
        </p:nvSpPr>
        <p:spPr>
          <a:xfrm rot="0" flipH="0" flipV="0">
            <a:off x="1648732" y="1627999"/>
            <a:ext cx="2599" cy="916"/>
          </a:xfrm>
          <a:custGeom>
            <a:pathLst>
              <a:path w="78867" h="27815">
                <a:moveTo>
                  <a:pt x="0" y="2781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2" name="Freeform 3712"/>
          <p:cNvSpPr/>
          <p:nvPr/>
        </p:nvSpPr>
        <p:spPr>
          <a:xfrm rot="0" flipH="0" flipV="0">
            <a:off x="1651331" y="1627082"/>
            <a:ext cx="2599" cy="916"/>
          </a:xfrm>
          <a:custGeom>
            <a:pathLst>
              <a:path w="78866" h="27812">
                <a:moveTo>
                  <a:pt x="0" y="27812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3" name="Freeform 3713"/>
          <p:cNvSpPr/>
          <p:nvPr/>
        </p:nvSpPr>
        <p:spPr>
          <a:xfrm rot="0" flipH="0" flipV="0">
            <a:off x="1653931" y="1626165"/>
            <a:ext cx="2595" cy="916"/>
          </a:xfrm>
          <a:custGeom>
            <a:pathLst>
              <a:path w="78741" h="27813">
                <a:moveTo>
                  <a:pt x="0" y="27813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4" name="Freeform 3714"/>
          <p:cNvSpPr/>
          <p:nvPr/>
        </p:nvSpPr>
        <p:spPr>
          <a:xfrm rot="0" flipH="0" flipV="0">
            <a:off x="1656526" y="1625253"/>
            <a:ext cx="2599" cy="912"/>
          </a:xfrm>
          <a:custGeom>
            <a:pathLst>
              <a:path w="78867" h="27685">
                <a:moveTo>
                  <a:pt x="0" y="2768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5" name="Freeform 3715"/>
          <p:cNvSpPr/>
          <p:nvPr/>
        </p:nvSpPr>
        <p:spPr>
          <a:xfrm rot="0" flipH="0" flipV="0">
            <a:off x="1659126" y="1624336"/>
            <a:ext cx="2599" cy="916"/>
          </a:xfrm>
          <a:custGeom>
            <a:pathLst>
              <a:path w="78866" h="27815">
                <a:moveTo>
                  <a:pt x="0" y="2781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6" name="Freeform 3716"/>
          <p:cNvSpPr/>
          <p:nvPr/>
        </p:nvSpPr>
        <p:spPr>
          <a:xfrm rot="0" flipH="0" flipV="0">
            <a:off x="1661725" y="1623419"/>
            <a:ext cx="2595" cy="916"/>
          </a:xfrm>
          <a:custGeom>
            <a:pathLst>
              <a:path w="78741" h="27812">
                <a:moveTo>
                  <a:pt x="0" y="27812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7" name="Freeform 3717"/>
          <p:cNvSpPr/>
          <p:nvPr/>
        </p:nvSpPr>
        <p:spPr>
          <a:xfrm rot="0" flipH="0" flipV="0">
            <a:off x="1664320" y="1622502"/>
            <a:ext cx="2599" cy="916"/>
          </a:xfrm>
          <a:custGeom>
            <a:pathLst>
              <a:path w="78867" h="27813">
                <a:moveTo>
                  <a:pt x="0" y="27813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8" name="Freeform 3718"/>
          <p:cNvSpPr/>
          <p:nvPr/>
        </p:nvSpPr>
        <p:spPr>
          <a:xfrm rot="0" flipH="0" flipV="0">
            <a:off x="1666920" y="1621586"/>
            <a:ext cx="2595" cy="916"/>
          </a:xfrm>
          <a:custGeom>
            <a:pathLst>
              <a:path w="78739" h="27812">
                <a:moveTo>
                  <a:pt x="0" y="27812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9" name="Freeform 3719"/>
          <p:cNvSpPr/>
          <p:nvPr/>
        </p:nvSpPr>
        <p:spPr>
          <a:xfrm rot="0" flipH="0" flipV="0">
            <a:off x="1669515" y="1620669"/>
            <a:ext cx="2599" cy="916"/>
          </a:xfrm>
          <a:custGeom>
            <a:pathLst>
              <a:path w="78868" h="27812">
                <a:moveTo>
                  <a:pt x="0" y="27812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0" name="Freeform 3720"/>
          <p:cNvSpPr/>
          <p:nvPr/>
        </p:nvSpPr>
        <p:spPr>
          <a:xfrm rot="0" flipH="0" flipV="0">
            <a:off x="1672115" y="1619752"/>
            <a:ext cx="2599" cy="916"/>
          </a:xfrm>
          <a:custGeom>
            <a:pathLst>
              <a:path w="78867" h="27815">
                <a:moveTo>
                  <a:pt x="0" y="2781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1" name="Freeform 3721"/>
          <p:cNvSpPr/>
          <p:nvPr/>
        </p:nvSpPr>
        <p:spPr>
          <a:xfrm rot="0" flipH="0" flipV="0">
            <a:off x="1674714" y="1618836"/>
            <a:ext cx="2595" cy="916"/>
          </a:xfrm>
          <a:custGeom>
            <a:pathLst>
              <a:path w="78739" h="27813">
                <a:moveTo>
                  <a:pt x="0" y="27813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2" name="Freeform 3722"/>
          <p:cNvSpPr/>
          <p:nvPr/>
        </p:nvSpPr>
        <p:spPr>
          <a:xfrm rot="0" flipH="0" flipV="0">
            <a:off x="1677309" y="1617919"/>
            <a:ext cx="2599" cy="916"/>
          </a:xfrm>
          <a:custGeom>
            <a:pathLst>
              <a:path w="78868" h="27812">
                <a:moveTo>
                  <a:pt x="0" y="27812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3" name="Freeform 3723"/>
          <p:cNvSpPr/>
          <p:nvPr/>
        </p:nvSpPr>
        <p:spPr>
          <a:xfrm rot="0" flipH="0" flipV="0">
            <a:off x="1679909" y="1616998"/>
            <a:ext cx="2599" cy="920"/>
          </a:xfrm>
          <a:custGeom>
            <a:pathLst>
              <a:path w="78866" h="27939">
                <a:moveTo>
                  <a:pt x="0" y="27939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4" name="Freeform 3724"/>
          <p:cNvSpPr/>
          <p:nvPr/>
        </p:nvSpPr>
        <p:spPr>
          <a:xfrm rot="0" flipH="0" flipV="0">
            <a:off x="1682508" y="1616081"/>
            <a:ext cx="2595" cy="916"/>
          </a:xfrm>
          <a:custGeom>
            <a:pathLst>
              <a:path w="78740" h="27816">
                <a:moveTo>
                  <a:pt x="0" y="27816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5" name="Freeform 3725"/>
          <p:cNvSpPr/>
          <p:nvPr/>
        </p:nvSpPr>
        <p:spPr>
          <a:xfrm rot="0" flipH="0" flipV="0">
            <a:off x="1685103" y="1615165"/>
            <a:ext cx="2599" cy="916"/>
          </a:xfrm>
          <a:custGeom>
            <a:pathLst>
              <a:path w="78868" h="27812">
                <a:moveTo>
                  <a:pt x="0" y="27812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6" name="Freeform 3726"/>
          <p:cNvSpPr/>
          <p:nvPr/>
        </p:nvSpPr>
        <p:spPr>
          <a:xfrm rot="0" flipH="0" flipV="0">
            <a:off x="1687703" y="1614248"/>
            <a:ext cx="2595" cy="916"/>
          </a:xfrm>
          <a:custGeom>
            <a:pathLst>
              <a:path w="78739" h="27812">
                <a:moveTo>
                  <a:pt x="0" y="27812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7" name="Freeform 3727"/>
          <p:cNvSpPr/>
          <p:nvPr/>
        </p:nvSpPr>
        <p:spPr>
          <a:xfrm rot="0" flipH="0" flipV="0">
            <a:off x="1690298" y="1613327"/>
            <a:ext cx="2599" cy="920"/>
          </a:xfrm>
          <a:custGeom>
            <a:pathLst>
              <a:path w="78867" h="27940">
                <a:moveTo>
                  <a:pt x="0" y="2794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8" name="Freeform 3728"/>
          <p:cNvSpPr/>
          <p:nvPr/>
        </p:nvSpPr>
        <p:spPr>
          <a:xfrm rot="0" flipH="0" flipV="0">
            <a:off x="1692898" y="1612410"/>
            <a:ext cx="2599" cy="916"/>
          </a:xfrm>
          <a:custGeom>
            <a:pathLst>
              <a:path w="78868" h="27815">
                <a:moveTo>
                  <a:pt x="0" y="27815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9" name="Freeform 3729"/>
          <p:cNvSpPr/>
          <p:nvPr/>
        </p:nvSpPr>
        <p:spPr>
          <a:xfrm rot="0" flipH="0" flipV="0">
            <a:off x="1695497" y="1611493"/>
            <a:ext cx="2595" cy="916"/>
          </a:xfrm>
          <a:custGeom>
            <a:pathLst>
              <a:path w="78739" h="27812">
                <a:moveTo>
                  <a:pt x="0" y="27812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30" name="Freeform 3730"/>
          <p:cNvSpPr/>
          <p:nvPr/>
        </p:nvSpPr>
        <p:spPr>
          <a:xfrm rot="0" flipH="0" flipV="0">
            <a:off x="1698092" y="1610577"/>
            <a:ext cx="2599" cy="916"/>
          </a:xfrm>
          <a:custGeom>
            <a:pathLst>
              <a:path w="78868" h="27812">
                <a:moveTo>
                  <a:pt x="0" y="27812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31" name="Freeform 3731"/>
          <p:cNvSpPr/>
          <p:nvPr/>
        </p:nvSpPr>
        <p:spPr>
          <a:xfrm rot="0" flipH="0" flipV="0">
            <a:off x="1700692" y="1609656"/>
            <a:ext cx="2595" cy="920"/>
          </a:xfrm>
          <a:custGeom>
            <a:pathLst>
              <a:path w="78740" h="27940">
                <a:moveTo>
                  <a:pt x="0" y="27940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32" name="Freeform 3732"/>
          <p:cNvSpPr/>
          <p:nvPr/>
        </p:nvSpPr>
        <p:spPr>
          <a:xfrm rot="0" flipH="0" flipV="0">
            <a:off x="1703287" y="1608739"/>
            <a:ext cx="2599" cy="916"/>
          </a:xfrm>
          <a:custGeom>
            <a:pathLst>
              <a:path w="78866" h="27812">
                <a:moveTo>
                  <a:pt x="0" y="27812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33" name="Freeform 3733"/>
          <p:cNvSpPr/>
          <p:nvPr/>
        </p:nvSpPr>
        <p:spPr>
          <a:xfrm rot="0" flipH="0" flipV="0">
            <a:off x="1705886" y="1607818"/>
            <a:ext cx="2599" cy="920"/>
          </a:xfrm>
          <a:custGeom>
            <a:pathLst>
              <a:path w="78868" h="27942">
                <a:moveTo>
                  <a:pt x="0" y="27942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34" name="Freeform 3734"/>
          <p:cNvSpPr/>
          <p:nvPr/>
        </p:nvSpPr>
        <p:spPr>
          <a:xfrm rot="0" flipH="0" flipV="0">
            <a:off x="1708486" y="1606902"/>
            <a:ext cx="2595" cy="916"/>
          </a:xfrm>
          <a:custGeom>
            <a:pathLst>
              <a:path w="78740" h="27813">
                <a:moveTo>
                  <a:pt x="0" y="27813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35" name="Freeform 3735"/>
          <p:cNvSpPr/>
          <p:nvPr/>
        </p:nvSpPr>
        <p:spPr>
          <a:xfrm rot="0" flipH="0" flipV="0">
            <a:off x="1711081" y="1605981"/>
            <a:ext cx="2599" cy="920"/>
          </a:xfrm>
          <a:custGeom>
            <a:pathLst>
              <a:path w="78866" h="27939">
                <a:moveTo>
                  <a:pt x="0" y="27939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36" name="Freeform 3736"/>
          <p:cNvSpPr/>
          <p:nvPr/>
        </p:nvSpPr>
        <p:spPr>
          <a:xfrm rot="0" flipH="0" flipV="0">
            <a:off x="1713681" y="1605064"/>
            <a:ext cx="2599" cy="916"/>
          </a:xfrm>
          <a:custGeom>
            <a:pathLst>
              <a:path w="78868" h="27812">
                <a:moveTo>
                  <a:pt x="0" y="27812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37" name="Freeform 3737"/>
          <p:cNvSpPr/>
          <p:nvPr/>
        </p:nvSpPr>
        <p:spPr>
          <a:xfrm rot="0" flipH="0" flipV="0">
            <a:off x="1716280" y="1604143"/>
            <a:ext cx="2595" cy="921"/>
          </a:xfrm>
          <a:custGeom>
            <a:pathLst>
              <a:path w="78740" h="27943">
                <a:moveTo>
                  <a:pt x="0" y="27943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38" name="Freeform 3738"/>
          <p:cNvSpPr/>
          <p:nvPr/>
        </p:nvSpPr>
        <p:spPr>
          <a:xfrm rot="0" flipH="0" flipV="0">
            <a:off x="1718875" y="1603226"/>
            <a:ext cx="2599" cy="916"/>
          </a:xfrm>
          <a:custGeom>
            <a:pathLst>
              <a:path w="78866" h="27812">
                <a:moveTo>
                  <a:pt x="0" y="27812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39" name="Freeform 3739"/>
          <p:cNvSpPr/>
          <p:nvPr/>
        </p:nvSpPr>
        <p:spPr>
          <a:xfrm rot="0" flipH="0" flipV="0">
            <a:off x="1721475" y="1602305"/>
            <a:ext cx="2595" cy="920"/>
          </a:xfrm>
          <a:custGeom>
            <a:pathLst>
              <a:path w="78739" h="27940">
                <a:moveTo>
                  <a:pt x="0" y="2794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40" name="Freeform 3740"/>
          <p:cNvSpPr/>
          <p:nvPr/>
        </p:nvSpPr>
        <p:spPr>
          <a:xfrm rot="0" flipH="0" flipV="0">
            <a:off x="1724070" y="1601389"/>
            <a:ext cx="2599" cy="916"/>
          </a:xfrm>
          <a:custGeom>
            <a:pathLst>
              <a:path w="78870" h="27812">
                <a:moveTo>
                  <a:pt x="0" y="27812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41" name="Freeform 3741"/>
          <p:cNvSpPr/>
          <p:nvPr/>
        </p:nvSpPr>
        <p:spPr>
          <a:xfrm rot="0" flipH="0" flipV="0">
            <a:off x="1726670" y="1600468"/>
            <a:ext cx="2599" cy="920"/>
          </a:xfrm>
          <a:custGeom>
            <a:pathLst>
              <a:path w="78866" h="27939">
                <a:moveTo>
                  <a:pt x="0" y="27939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42" name="Freeform 3742"/>
          <p:cNvSpPr/>
          <p:nvPr/>
        </p:nvSpPr>
        <p:spPr>
          <a:xfrm rot="0" flipH="0" flipV="0">
            <a:off x="1729269" y="1599547"/>
            <a:ext cx="2595" cy="921"/>
          </a:xfrm>
          <a:custGeom>
            <a:pathLst>
              <a:path w="78740" h="27943">
                <a:moveTo>
                  <a:pt x="0" y="27943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43" name="Freeform 3743"/>
          <p:cNvSpPr/>
          <p:nvPr/>
        </p:nvSpPr>
        <p:spPr>
          <a:xfrm rot="0" flipH="0" flipV="0">
            <a:off x="1731864" y="1598630"/>
            <a:ext cx="2599" cy="916"/>
          </a:xfrm>
          <a:custGeom>
            <a:pathLst>
              <a:path w="78866" h="27812">
                <a:moveTo>
                  <a:pt x="0" y="27812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44" name="Freeform 3744"/>
          <p:cNvSpPr/>
          <p:nvPr/>
        </p:nvSpPr>
        <p:spPr>
          <a:xfrm rot="0" flipH="0" flipV="0">
            <a:off x="1734464" y="1597709"/>
            <a:ext cx="2599" cy="920"/>
          </a:xfrm>
          <a:custGeom>
            <a:pathLst>
              <a:path w="78867" h="27939">
                <a:moveTo>
                  <a:pt x="0" y="27939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45" name="Freeform 3745"/>
          <p:cNvSpPr/>
          <p:nvPr/>
        </p:nvSpPr>
        <p:spPr>
          <a:xfrm rot="0" flipH="0" flipV="0">
            <a:off x="1737063" y="1596788"/>
            <a:ext cx="2595" cy="920"/>
          </a:xfrm>
          <a:custGeom>
            <a:pathLst>
              <a:path w="78739" h="27940">
                <a:moveTo>
                  <a:pt x="0" y="2794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46" name="Freeform 3746"/>
          <p:cNvSpPr/>
          <p:nvPr/>
        </p:nvSpPr>
        <p:spPr>
          <a:xfrm rot="0" flipH="0" flipV="0">
            <a:off x="1739658" y="1595868"/>
            <a:ext cx="2599" cy="920"/>
          </a:xfrm>
          <a:custGeom>
            <a:pathLst>
              <a:path w="78870" h="27939">
                <a:moveTo>
                  <a:pt x="0" y="27939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47" name="Freeform 3747"/>
          <p:cNvSpPr/>
          <p:nvPr/>
        </p:nvSpPr>
        <p:spPr>
          <a:xfrm rot="0" flipH="0" flipV="0">
            <a:off x="1742258" y="1594951"/>
            <a:ext cx="2595" cy="916"/>
          </a:xfrm>
          <a:custGeom>
            <a:pathLst>
              <a:path w="78739" h="27815">
                <a:moveTo>
                  <a:pt x="0" y="27815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48" name="Freeform 3748"/>
          <p:cNvSpPr/>
          <p:nvPr/>
        </p:nvSpPr>
        <p:spPr>
          <a:xfrm rot="0" flipH="0" flipV="0">
            <a:off x="1744853" y="1594030"/>
            <a:ext cx="2599" cy="920"/>
          </a:xfrm>
          <a:custGeom>
            <a:pathLst>
              <a:path w="78867" h="27940">
                <a:moveTo>
                  <a:pt x="0" y="2794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49" name="Freeform 3749"/>
          <p:cNvSpPr/>
          <p:nvPr/>
        </p:nvSpPr>
        <p:spPr>
          <a:xfrm rot="0" flipH="0" flipV="0">
            <a:off x="1747453" y="1593109"/>
            <a:ext cx="2599" cy="920"/>
          </a:xfrm>
          <a:custGeom>
            <a:pathLst>
              <a:path w="78866" h="27939">
                <a:moveTo>
                  <a:pt x="0" y="27939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50" name="Freeform 3750"/>
          <p:cNvSpPr/>
          <p:nvPr/>
        </p:nvSpPr>
        <p:spPr>
          <a:xfrm rot="0" flipH="0" flipV="0">
            <a:off x="1750052" y="1592188"/>
            <a:ext cx="2595" cy="920"/>
          </a:xfrm>
          <a:custGeom>
            <a:pathLst>
              <a:path w="78740" h="27940">
                <a:moveTo>
                  <a:pt x="0" y="27940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51" name="Freeform 3751"/>
          <p:cNvSpPr/>
          <p:nvPr/>
        </p:nvSpPr>
        <p:spPr>
          <a:xfrm rot="0" flipH="0" flipV="0">
            <a:off x="1752647" y="1591267"/>
            <a:ext cx="2599" cy="920"/>
          </a:xfrm>
          <a:custGeom>
            <a:pathLst>
              <a:path w="78866" h="27942">
                <a:moveTo>
                  <a:pt x="0" y="27942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52" name="Freeform 3752"/>
          <p:cNvSpPr/>
          <p:nvPr/>
        </p:nvSpPr>
        <p:spPr>
          <a:xfrm rot="0" flipH="0" flipV="0">
            <a:off x="1755247" y="1590346"/>
            <a:ext cx="2599" cy="920"/>
          </a:xfrm>
          <a:custGeom>
            <a:pathLst>
              <a:path w="78870" h="27939">
                <a:moveTo>
                  <a:pt x="0" y="27939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53" name="Freeform 3753"/>
          <p:cNvSpPr/>
          <p:nvPr/>
        </p:nvSpPr>
        <p:spPr>
          <a:xfrm rot="0" flipH="0" flipV="0">
            <a:off x="1757846" y="1589430"/>
            <a:ext cx="2595" cy="916"/>
          </a:xfrm>
          <a:custGeom>
            <a:pathLst>
              <a:path w="78739" h="27813">
                <a:moveTo>
                  <a:pt x="0" y="27813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54" name="Freeform 3754"/>
          <p:cNvSpPr/>
          <p:nvPr/>
        </p:nvSpPr>
        <p:spPr>
          <a:xfrm rot="0" flipH="0" flipV="0">
            <a:off x="1760442" y="1588509"/>
            <a:ext cx="2599" cy="920"/>
          </a:xfrm>
          <a:custGeom>
            <a:pathLst>
              <a:path w="78867" h="27939">
                <a:moveTo>
                  <a:pt x="0" y="27939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55" name="Freeform 3755"/>
          <p:cNvSpPr/>
          <p:nvPr/>
        </p:nvSpPr>
        <p:spPr>
          <a:xfrm rot="0" flipH="0" flipV="0">
            <a:off x="1763041" y="1587588"/>
            <a:ext cx="2595" cy="920"/>
          </a:xfrm>
          <a:custGeom>
            <a:pathLst>
              <a:path w="78739" h="27939">
                <a:moveTo>
                  <a:pt x="0" y="27939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56" name="Freeform 3756"/>
          <p:cNvSpPr/>
          <p:nvPr/>
        </p:nvSpPr>
        <p:spPr>
          <a:xfrm rot="0" flipH="0" flipV="0">
            <a:off x="1765636" y="1586667"/>
            <a:ext cx="2599" cy="921"/>
          </a:xfrm>
          <a:custGeom>
            <a:pathLst>
              <a:path w="78867" h="27943">
                <a:moveTo>
                  <a:pt x="0" y="27943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57" name="Freeform 3757"/>
          <p:cNvSpPr/>
          <p:nvPr/>
        </p:nvSpPr>
        <p:spPr>
          <a:xfrm rot="0" flipH="0" flipV="0">
            <a:off x="1768236" y="1585746"/>
            <a:ext cx="2599" cy="920"/>
          </a:xfrm>
          <a:custGeom>
            <a:pathLst>
              <a:path w="78866" h="27939">
                <a:moveTo>
                  <a:pt x="0" y="27939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58" name="Freeform 3758"/>
          <p:cNvSpPr/>
          <p:nvPr/>
        </p:nvSpPr>
        <p:spPr>
          <a:xfrm rot="0" flipH="0" flipV="0">
            <a:off x="1770835" y="1584825"/>
            <a:ext cx="2595" cy="920"/>
          </a:xfrm>
          <a:custGeom>
            <a:pathLst>
              <a:path w="78742" h="27940">
                <a:moveTo>
                  <a:pt x="0" y="2794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59" name="Freeform 3759"/>
          <p:cNvSpPr/>
          <p:nvPr/>
        </p:nvSpPr>
        <p:spPr>
          <a:xfrm rot="0" flipH="0" flipV="0">
            <a:off x="1773431" y="1583904"/>
            <a:ext cx="2599" cy="920"/>
          </a:xfrm>
          <a:custGeom>
            <a:pathLst>
              <a:path w="78867" h="27939">
                <a:moveTo>
                  <a:pt x="0" y="27939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60" name="Freeform 3760"/>
          <p:cNvSpPr/>
          <p:nvPr/>
        </p:nvSpPr>
        <p:spPr>
          <a:xfrm rot="0" flipH="0" flipV="0">
            <a:off x="1776030" y="1582983"/>
            <a:ext cx="2595" cy="920"/>
          </a:xfrm>
          <a:custGeom>
            <a:pathLst>
              <a:path w="78739" h="27939">
                <a:moveTo>
                  <a:pt x="0" y="27939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61" name="Freeform 3761"/>
          <p:cNvSpPr/>
          <p:nvPr/>
        </p:nvSpPr>
        <p:spPr>
          <a:xfrm rot="0" flipH="0" flipV="0">
            <a:off x="1778625" y="1582062"/>
            <a:ext cx="2599" cy="921"/>
          </a:xfrm>
          <a:custGeom>
            <a:pathLst>
              <a:path w="78867" h="27943">
                <a:moveTo>
                  <a:pt x="0" y="27943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62" name="Freeform 3762"/>
          <p:cNvSpPr/>
          <p:nvPr/>
        </p:nvSpPr>
        <p:spPr>
          <a:xfrm rot="0" flipH="0" flipV="0">
            <a:off x="1781225" y="1581137"/>
            <a:ext cx="2599" cy="925"/>
          </a:xfrm>
          <a:custGeom>
            <a:pathLst>
              <a:path w="78866" h="28066">
                <a:moveTo>
                  <a:pt x="0" y="2806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63" name="Freeform 3763"/>
          <p:cNvSpPr/>
          <p:nvPr/>
        </p:nvSpPr>
        <p:spPr>
          <a:xfrm rot="0" flipH="0" flipV="0">
            <a:off x="1783824" y="1580216"/>
            <a:ext cx="2595" cy="920"/>
          </a:xfrm>
          <a:custGeom>
            <a:pathLst>
              <a:path w="78743" h="27940">
                <a:moveTo>
                  <a:pt x="0" y="27940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64" name="Freeform 3764"/>
          <p:cNvSpPr/>
          <p:nvPr/>
        </p:nvSpPr>
        <p:spPr>
          <a:xfrm rot="0" flipH="0" flipV="0">
            <a:off x="1786419" y="1579295"/>
            <a:ext cx="2599" cy="920"/>
          </a:xfrm>
          <a:custGeom>
            <a:pathLst>
              <a:path w="78866" h="27939">
                <a:moveTo>
                  <a:pt x="0" y="27939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65" name="Freeform 3765"/>
          <p:cNvSpPr/>
          <p:nvPr/>
        </p:nvSpPr>
        <p:spPr>
          <a:xfrm rot="0" flipH="0" flipV="0">
            <a:off x="1789019" y="1578375"/>
            <a:ext cx="2599" cy="920"/>
          </a:xfrm>
          <a:custGeom>
            <a:pathLst>
              <a:path w="78867" h="27940">
                <a:moveTo>
                  <a:pt x="0" y="2794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66" name="Freeform 3766"/>
          <p:cNvSpPr/>
          <p:nvPr/>
        </p:nvSpPr>
        <p:spPr>
          <a:xfrm rot="0" flipH="0" flipV="0">
            <a:off x="1791618" y="1577454"/>
            <a:ext cx="2595" cy="920"/>
          </a:xfrm>
          <a:custGeom>
            <a:pathLst>
              <a:path w="78739" h="27942">
                <a:moveTo>
                  <a:pt x="0" y="27942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67" name="Freeform 3767"/>
          <p:cNvSpPr/>
          <p:nvPr/>
        </p:nvSpPr>
        <p:spPr>
          <a:xfrm rot="0" flipH="0" flipV="0">
            <a:off x="1794214" y="1576533"/>
            <a:ext cx="2599" cy="920"/>
          </a:xfrm>
          <a:custGeom>
            <a:pathLst>
              <a:path w="78867" h="27939">
                <a:moveTo>
                  <a:pt x="0" y="27939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68" name="Freeform 3768"/>
          <p:cNvSpPr/>
          <p:nvPr/>
        </p:nvSpPr>
        <p:spPr>
          <a:xfrm rot="0" flipH="0" flipV="0">
            <a:off x="1796813" y="1575612"/>
            <a:ext cx="2595" cy="920"/>
          </a:xfrm>
          <a:custGeom>
            <a:pathLst>
              <a:path w="78739" h="27940">
                <a:moveTo>
                  <a:pt x="0" y="2794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69" name="Freeform 3769"/>
          <p:cNvSpPr/>
          <p:nvPr/>
        </p:nvSpPr>
        <p:spPr>
          <a:xfrm rot="0" flipH="0" flipV="0">
            <a:off x="1799408" y="1574687"/>
            <a:ext cx="2599" cy="925"/>
          </a:xfrm>
          <a:custGeom>
            <a:pathLst>
              <a:path w="78870" h="28066">
                <a:moveTo>
                  <a:pt x="0" y="28066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70" name="Freeform 3770"/>
          <p:cNvSpPr/>
          <p:nvPr/>
        </p:nvSpPr>
        <p:spPr>
          <a:xfrm rot="0" flipH="0" flipV="0">
            <a:off x="1802008" y="1573766"/>
            <a:ext cx="2599" cy="920"/>
          </a:xfrm>
          <a:custGeom>
            <a:pathLst>
              <a:path w="78866" h="27940">
                <a:moveTo>
                  <a:pt x="0" y="2794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71" name="Freeform 3771"/>
          <p:cNvSpPr/>
          <p:nvPr/>
        </p:nvSpPr>
        <p:spPr>
          <a:xfrm rot="0" flipH="0" flipV="0">
            <a:off x="1804607" y="1572845"/>
            <a:ext cx="2595" cy="920"/>
          </a:xfrm>
          <a:custGeom>
            <a:pathLst>
              <a:path w="78740" h="27939">
                <a:moveTo>
                  <a:pt x="0" y="27939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72" name="Freeform 3772"/>
          <p:cNvSpPr/>
          <p:nvPr/>
        </p:nvSpPr>
        <p:spPr>
          <a:xfrm rot="0" flipH="0" flipV="0">
            <a:off x="1807203" y="1571924"/>
            <a:ext cx="2599" cy="920"/>
          </a:xfrm>
          <a:custGeom>
            <a:pathLst>
              <a:path w="78866" h="27942">
                <a:moveTo>
                  <a:pt x="0" y="27942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73" name="Freeform 3773"/>
          <p:cNvSpPr/>
          <p:nvPr/>
        </p:nvSpPr>
        <p:spPr>
          <a:xfrm rot="0" flipH="0" flipV="0">
            <a:off x="1809802" y="1570999"/>
            <a:ext cx="2599" cy="925"/>
          </a:xfrm>
          <a:custGeom>
            <a:pathLst>
              <a:path w="78867" h="28067">
                <a:moveTo>
                  <a:pt x="0" y="2806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74" name="Freeform 3774"/>
          <p:cNvSpPr/>
          <p:nvPr/>
        </p:nvSpPr>
        <p:spPr>
          <a:xfrm rot="0" flipH="0" flipV="0">
            <a:off x="1812401" y="1570078"/>
            <a:ext cx="2595" cy="920"/>
          </a:xfrm>
          <a:custGeom>
            <a:pathLst>
              <a:path w="78739" h="27939">
                <a:moveTo>
                  <a:pt x="0" y="27939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75" name="Freeform 3775"/>
          <p:cNvSpPr/>
          <p:nvPr/>
        </p:nvSpPr>
        <p:spPr>
          <a:xfrm rot="0" flipH="0" flipV="0">
            <a:off x="1814997" y="1569157"/>
            <a:ext cx="2599" cy="920"/>
          </a:xfrm>
          <a:custGeom>
            <a:pathLst>
              <a:path w="78870" h="27940">
                <a:moveTo>
                  <a:pt x="0" y="27940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76" name="Freeform 3776"/>
          <p:cNvSpPr/>
          <p:nvPr/>
        </p:nvSpPr>
        <p:spPr>
          <a:xfrm rot="0" flipH="0" flipV="0">
            <a:off x="1817596" y="1568232"/>
            <a:ext cx="2595" cy="925"/>
          </a:xfrm>
          <a:custGeom>
            <a:pathLst>
              <a:path w="78739" h="28066">
                <a:moveTo>
                  <a:pt x="0" y="28066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77" name="Freeform 3777"/>
          <p:cNvSpPr/>
          <p:nvPr/>
        </p:nvSpPr>
        <p:spPr>
          <a:xfrm rot="0" flipH="0" flipV="0">
            <a:off x="1820191" y="1567311"/>
            <a:ext cx="2599" cy="921"/>
          </a:xfrm>
          <a:custGeom>
            <a:pathLst>
              <a:path w="78867" h="27943">
                <a:moveTo>
                  <a:pt x="0" y="27943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78" name="Freeform 3778"/>
          <p:cNvSpPr/>
          <p:nvPr/>
        </p:nvSpPr>
        <p:spPr>
          <a:xfrm rot="0" flipH="0" flipV="0">
            <a:off x="1822791" y="1566390"/>
            <a:ext cx="2599" cy="920"/>
          </a:xfrm>
          <a:custGeom>
            <a:pathLst>
              <a:path w="78866" h="27939">
                <a:moveTo>
                  <a:pt x="0" y="27939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79" name="Freeform 3779"/>
          <p:cNvSpPr/>
          <p:nvPr/>
        </p:nvSpPr>
        <p:spPr>
          <a:xfrm rot="0" flipH="0" flipV="0">
            <a:off x="1825390" y="1565465"/>
            <a:ext cx="2595" cy="925"/>
          </a:xfrm>
          <a:custGeom>
            <a:pathLst>
              <a:path w="78739" h="28067">
                <a:moveTo>
                  <a:pt x="0" y="28067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80" name="Freeform 3780"/>
          <p:cNvSpPr/>
          <p:nvPr/>
        </p:nvSpPr>
        <p:spPr>
          <a:xfrm rot="0" flipH="0" flipV="0">
            <a:off x="1827986" y="1564544"/>
            <a:ext cx="2599" cy="920"/>
          </a:xfrm>
          <a:custGeom>
            <a:pathLst>
              <a:path w="78870" h="27939">
                <a:moveTo>
                  <a:pt x="0" y="27939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81" name="Freeform 3781"/>
          <p:cNvSpPr/>
          <p:nvPr/>
        </p:nvSpPr>
        <p:spPr>
          <a:xfrm rot="0" flipH="0" flipV="0">
            <a:off x="1830585" y="1563619"/>
            <a:ext cx="2599" cy="925"/>
          </a:xfrm>
          <a:custGeom>
            <a:pathLst>
              <a:path w="78866" h="28067">
                <a:moveTo>
                  <a:pt x="0" y="2806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82" name="Freeform 3782"/>
          <p:cNvSpPr/>
          <p:nvPr/>
        </p:nvSpPr>
        <p:spPr>
          <a:xfrm rot="0" flipH="0" flipV="0">
            <a:off x="1833185" y="1562698"/>
            <a:ext cx="2595" cy="920"/>
          </a:xfrm>
          <a:custGeom>
            <a:pathLst>
              <a:path w="78740" h="27942">
                <a:moveTo>
                  <a:pt x="0" y="27942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83" name="Freeform 3783"/>
          <p:cNvSpPr/>
          <p:nvPr/>
        </p:nvSpPr>
        <p:spPr>
          <a:xfrm rot="0" flipH="0" flipV="0">
            <a:off x="1835780" y="1561777"/>
            <a:ext cx="2599" cy="920"/>
          </a:xfrm>
          <a:custGeom>
            <a:pathLst>
              <a:path w="78866" h="27939">
                <a:moveTo>
                  <a:pt x="0" y="27939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84" name="Freeform 3784"/>
          <p:cNvSpPr/>
          <p:nvPr/>
        </p:nvSpPr>
        <p:spPr>
          <a:xfrm rot="0" flipH="0" flipV="0">
            <a:off x="1838379" y="1560852"/>
            <a:ext cx="2595" cy="925"/>
          </a:xfrm>
          <a:custGeom>
            <a:pathLst>
              <a:path w="78740" h="28067">
                <a:moveTo>
                  <a:pt x="0" y="28067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85" name="Freeform 3785"/>
          <p:cNvSpPr/>
          <p:nvPr/>
        </p:nvSpPr>
        <p:spPr>
          <a:xfrm rot="0" flipH="0" flipV="0">
            <a:off x="1840974" y="1559931"/>
            <a:ext cx="2599" cy="920"/>
          </a:xfrm>
          <a:custGeom>
            <a:pathLst>
              <a:path w="78866" h="27939">
                <a:moveTo>
                  <a:pt x="0" y="27939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86" name="Freeform 3786"/>
          <p:cNvSpPr/>
          <p:nvPr/>
        </p:nvSpPr>
        <p:spPr>
          <a:xfrm rot="0" flipH="0" flipV="0">
            <a:off x="1843574" y="1559006"/>
            <a:ext cx="2599" cy="925"/>
          </a:xfrm>
          <a:custGeom>
            <a:pathLst>
              <a:path w="78870" h="28067">
                <a:moveTo>
                  <a:pt x="0" y="28067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87" name="Freeform 3787"/>
          <p:cNvSpPr/>
          <p:nvPr/>
        </p:nvSpPr>
        <p:spPr>
          <a:xfrm rot="0" flipH="0" flipV="0">
            <a:off x="1846173" y="1558085"/>
            <a:ext cx="2595" cy="920"/>
          </a:xfrm>
          <a:custGeom>
            <a:pathLst>
              <a:path w="78739" h="27939">
                <a:moveTo>
                  <a:pt x="0" y="27939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88" name="Freeform 3788"/>
          <p:cNvSpPr/>
          <p:nvPr/>
        </p:nvSpPr>
        <p:spPr>
          <a:xfrm rot="0" flipH="0" flipV="0">
            <a:off x="1848769" y="1557160"/>
            <a:ext cx="2599" cy="925"/>
          </a:xfrm>
          <a:custGeom>
            <a:pathLst>
              <a:path w="78867" h="28070">
                <a:moveTo>
                  <a:pt x="0" y="2807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89" name="Freeform 3789"/>
          <p:cNvSpPr/>
          <p:nvPr/>
        </p:nvSpPr>
        <p:spPr>
          <a:xfrm rot="0" flipH="0" flipV="0">
            <a:off x="1851368" y="1556239"/>
            <a:ext cx="2595" cy="920"/>
          </a:xfrm>
          <a:custGeom>
            <a:pathLst>
              <a:path w="78739" h="27939">
                <a:moveTo>
                  <a:pt x="0" y="27939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90" name="Freeform 3790"/>
          <p:cNvSpPr/>
          <p:nvPr/>
        </p:nvSpPr>
        <p:spPr>
          <a:xfrm rot="0" flipH="0" flipV="0">
            <a:off x="1853963" y="1555314"/>
            <a:ext cx="2599" cy="925"/>
          </a:xfrm>
          <a:custGeom>
            <a:pathLst>
              <a:path w="78867" h="28067">
                <a:moveTo>
                  <a:pt x="0" y="2806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91" name="Freeform 3791"/>
          <p:cNvSpPr/>
          <p:nvPr/>
        </p:nvSpPr>
        <p:spPr>
          <a:xfrm rot="0" flipH="0" flipV="0">
            <a:off x="1856563" y="1554393"/>
            <a:ext cx="2599" cy="920"/>
          </a:xfrm>
          <a:custGeom>
            <a:pathLst>
              <a:path w="78866" h="27939">
                <a:moveTo>
                  <a:pt x="0" y="27939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92" name="Freeform 3792"/>
          <p:cNvSpPr/>
          <p:nvPr/>
        </p:nvSpPr>
        <p:spPr>
          <a:xfrm rot="0" flipH="0" flipV="0">
            <a:off x="1859162" y="1553468"/>
            <a:ext cx="2595" cy="925"/>
          </a:xfrm>
          <a:custGeom>
            <a:pathLst>
              <a:path w="78743" h="28067">
                <a:moveTo>
                  <a:pt x="0" y="28067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93" name="Freeform 3793"/>
          <p:cNvSpPr/>
          <p:nvPr/>
        </p:nvSpPr>
        <p:spPr>
          <a:xfrm rot="0" flipH="0" flipV="0">
            <a:off x="1861758" y="1552543"/>
            <a:ext cx="2599" cy="925"/>
          </a:xfrm>
          <a:custGeom>
            <a:pathLst>
              <a:path w="78866" h="28066">
                <a:moveTo>
                  <a:pt x="0" y="2806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94" name="Freeform 3794"/>
          <p:cNvSpPr/>
          <p:nvPr/>
        </p:nvSpPr>
        <p:spPr>
          <a:xfrm rot="0" flipH="0" flipV="0">
            <a:off x="1864357" y="1551622"/>
            <a:ext cx="2599" cy="920"/>
          </a:xfrm>
          <a:custGeom>
            <a:pathLst>
              <a:path w="78867" h="27942">
                <a:moveTo>
                  <a:pt x="0" y="27942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95" name="Freeform 3795"/>
          <p:cNvSpPr/>
          <p:nvPr/>
        </p:nvSpPr>
        <p:spPr>
          <a:xfrm rot="0" flipH="0" flipV="0">
            <a:off x="1866957" y="1550697"/>
            <a:ext cx="2595" cy="925"/>
          </a:xfrm>
          <a:custGeom>
            <a:pathLst>
              <a:path w="78739" h="28067">
                <a:moveTo>
                  <a:pt x="0" y="28067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96" name="Freeform 3796"/>
          <p:cNvSpPr/>
          <p:nvPr/>
        </p:nvSpPr>
        <p:spPr>
          <a:xfrm rot="0" flipH="0" flipV="0">
            <a:off x="1869552" y="1549776"/>
            <a:ext cx="2599" cy="920"/>
          </a:xfrm>
          <a:custGeom>
            <a:pathLst>
              <a:path w="78867" h="27939">
                <a:moveTo>
                  <a:pt x="0" y="27939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97" name="Freeform 3797"/>
          <p:cNvSpPr/>
          <p:nvPr/>
        </p:nvSpPr>
        <p:spPr>
          <a:xfrm rot="0" flipH="0" flipV="0">
            <a:off x="1872151" y="1548851"/>
            <a:ext cx="2595" cy="925"/>
          </a:xfrm>
          <a:custGeom>
            <a:pathLst>
              <a:path w="78742" h="28067">
                <a:moveTo>
                  <a:pt x="0" y="28067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98" name="Freeform 3798"/>
          <p:cNvSpPr/>
          <p:nvPr/>
        </p:nvSpPr>
        <p:spPr>
          <a:xfrm rot="0" flipH="0" flipV="0">
            <a:off x="1874747" y="1547926"/>
            <a:ext cx="2599" cy="925"/>
          </a:xfrm>
          <a:custGeom>
            <a:pathLst>
              <a:path w="78866" h="28066">
                <a:moveTo>
                  <a:pt x="0" y="2806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99" name="Freeform 3799"/>
          <p:cNvSpPr/>
          <p:nvPr/>
        </p:nvSpPr>
        <p:spPr>
          <a:xfrm rot="0" flipH="0" flipV="0">
            <a:off x="1877346" y="1547005"/>
            <a:ext cx="2599" cy="921"/>
          </a:xfrm>
          <a:custGeom>
            <a:pathLst>
              <a:path w="78867" h="27943">
                <a:moveTo>
                  <a:pt x="0" y="27943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00" name="Freeform 3800"/>
          <p:cNvSpPr/>
          <p:nvPr/>
        </p:nvSpPr>
        <p:spPr>
          <a:xfrm rot="0" flipH="0" flipV="0">
            <a:off x="1879945" y="1546080"/>
            <a:ext cx="2595" cy="925"/>
          </a:xfrm>
          <a:custGeom>
            <a:pathLst>
              <a:path w="78739" h="28066">
                <a:moveTo>
                  <a:pt x="0" y="28066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01" name="Freeform 3801"/>
          <p:cNvSpPr/>
          <p:nvPr/>
        </p:nvSpPr>
        <p:spPr>
          <a:xfrm rot="0" flipH="0" flipV="0">
            <a:off x="1882541" y="1545155"/>
            <a:ext cx="2599" cy="925"/>
          </a:xfrm>
          <a:custGeom>
            <a:pathLst>
              <a:path w="78867" h="28067">
                <a:moveTo>
                  <a:pt x="0" y="2806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02" name="Freeform 3802"/>
          <p:cNvSpPr/>
          <p:nvPr/>
        </p:nvSpPr>
        <p:spPr>
          <a:xfrm rot="0" flipH="0" flipV="0">
            <a:off x="1885140" y="1544234"/>
            <a:ext cx="2599" cy="920"/>
          </a:xfrm>
          <a:custGeom>
            <a:pathLst>
              <a:path w="78866" h="27939">
                <a:moveTo>
                  <a:pt x="0" y="27939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03" name="Freeform 3803"/>
          <p:cNvSpPr/>
          <p:nvPr/>
        </p:nvSpPr>
        <p:spPr>
          <a:xfrm rot="0" flipH="0" flipV="0">
            <a:off x="1887740" y="1543309"/>
            <a:ext cx="2595" cy="925"/>
          </a:xfrm>
          <a:custGeom>
            <a:pathLst>
              <a:path w="78743" h="28067">
                <a:moveTo>
                  <a:pt x="0" y="28067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04" name="Freeform 3804"/>
          <p:cNvSpPr/>
          <p:nvPr/>
        </p:nvSpPr>
        <p:spPr>
          <a:xfrm rot="0" flipH="0" flipV="0">
            <a:off x="1890335" y="1542384"/>
            <a:ext cx="2599" cy="925"/>
          </a:xfrm>
          <a:custGeom>
            <a:pathLst>
              <a:path w="78866" h="28066">
                <a:moveTo>
                  <a:pt x="0" y="2806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05" name="Freeform 3805"/>
          <p:cNvSpPr/>
          <p:nvPr/>
        </p:nvSpPr>
        <p:spPr>
          <a:xfrm rot="0" flipH="0" flipV="0">
            <a:off x="1892934" y="1541459"/>
            <a:ext cx="2595" cy="925"/>
          </a:xfrm>
          <a:custGeom>
            <a:pathLst>
              <a:path w="78740" h="28070">
                <a:moveTo>
                  <a:pt x="0" y="28070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06" name="Freeform 3806"/>
          <p:cNvSpPr/>
          <p:nvPr/>
        </p:nvSpPr>
        <p:spPr>
          <a:xfrm rot="0" flipH="0" flipV="0">
            <a:off x="1895530" y="1540538"/>
            <a:ext cx="2599" cy="920"/>
          </a:xfrm>
          <a:custGeom>
            <a:pathLst>
              <a:path w="78866" h="27939">
                <a:moveTo>
                  <a:pt x="0" y="27939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07" name="Freeform 3807"/>
          <p:cNvSpPr/>
          <p:nvPr/>
        </p:nvSpPr>
        <p:spPr>
          <a:xfrm rot="0" flipH="0" flipV="0">
            <a:off x="1898129" y="1539613"/>
            <a:ext cx="2599" cy="925"/>
          </a:xfrm>
          <a:custGeom>
            <a:pathLst>
              <a:path w="78867" h="28067">
                <a:moveTo>
                  <a:pt x="0" y="2806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08" name="Freeform 3808"/>
          <p:cNvSpPr/>
          <p:nvPr/>
        </p:nvSpPr>
        <p:spPr>
          <a:xfrm rot="0" flipH="0" flipV="0">
            <a:off x="1900729" y="1538688"/>
            <a:ext cx="2595" cy="925"/>
          </a:xfrm>
          <a:custGeom>
            <a:pathLst>
              <a:path w="78739" h="28066">
                <a:moveTo>
                  <a:pt x="0" y="28066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09" name="Freeform 3809"/>
          <p:cNvSpPr/>
          <p:nvPr/>
        </p:nvSpPr>
        <p:spPr>
          <a:xfrm rot="0" flipH="0" flipV="0">
            <a:off x="1903324" y="1537763"/>
            <a:ext cx="2599" cy="925"/>
          </a:xfrm>
          <a:custGeom>
            <a:pathLst>
              <a:path w="78870" h="28067">
                <a:moveTo>
                  <a:pt x="0" y="28067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10" name="Freeform 3810"/>
          <p:cNvSpPr/>
          <p:nvPr/>
        </p:nvSpPr>
        <p:spPr>
          <a:xfrm rot="0" flipH="0" flipV="0">
            <a:off x="1905923" y="1536842"/>
            <a:ext cx="2599" cy="920"/>
          </a:xfrm>
          <a:custGeom>
            <a:pathLst>
              <a:path w="78866" h="27939">
                <a:moveTo>
                  <a:pt x="0" y="27939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11" name="Freeform 3811"/>
          <p:cNvSpPr/>
          <p:nvPr/>
        </p:nvSpPr>
        <p:spPr>
          <a:xfrm rot="0" flipH="0" flipV="0">
            <a:off x="1908523" y="1535917"/>
            <a:ext cx="2595" cy="925"/>
          </a:xfrm>
          <a:custGeom>
            <a:pathLst>
              <a:path w="78740" h="28070">
                <a:moveTo>
                  <a:pt x="0" y="28070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12" name="Freeform 3812"/>
          <p:cNvSpPr/>
          <p:nvPr/>
        </p:nvSpPr>
        <p:spPr>
          <a:xfrm rot="0" flipH="0" flipV="0">
            <a:off x="1911118" y="1534992"/>
            <a:ext cx="2599" cy="925"/>
          </a:xfrm>
          <a:custGeom>
            <a:pathLst>
              <a:path w="78866" h="28066">
                <a:moveTo>
                  <a:pt x="0" y="2806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13" name="Freeform 3813"/>
          <p:cNvSpPr/>
          <p:nvPr/>
        </p:nvSpPr>
        <p:spPr>
          <a:xfrm rot="0" flipH="0" flipV="0">
            <a:off x="1913717" y="1534067"/>
            <a:ext cx="2595" cy="925"/>
          </a:xfrm>
          <a:custGeom>
            <a:pathLst>
              <a:path w="78740" h="28067">
                <a:moveTo>
                  <a:pt x="0" y="28067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14" name="Freeform 3814"/>
          <p:cNvSpPr/>
          <p:nvPr/>
        </p:nvSpPr>
        <p:spPr>
          <a:xfrm rot="0" flipH="0" flipV="0">
            <a:off x="1916313" y="1533141"/>
            <a:ext cx="2599" cy="925"/>
          </a:xfrm>
          <a:custGeom>
            <a:pathLst>
              <a:path w="78866" h="28066">
                <a:moveTo>
                  <a:pt x="0" y="2806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15" name="Freeform 3815"/>
          <p:cNvSpPr/>
          <p:nvPr/>
        </p:nvSpPr>
        <p:spPr>
          <a:xfrm rot="0" flipH="0" flipV="0">
            <a:off x="1918912" y="1532216"/>
            <a:ext cx="2599" cy="925"/>
          </a:xfrm>
          <a:custGeom>
            <a:pathLst>
              <a:path w="78870" h="28067">
                <a:moveTo>
                  <a:pt x="0" y="28067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16" name="Freeform 3816"/>
          <p:cNvSpPr/>
          <p:nvPr/>
        </p:nvSpPr>
        <p:spPr>
          <a:xfrm rot="0" flipH="0" flipV="0">
            <a:off x="1921512" y="1531296"/>
            <a:ext cx="2595" cy="920"/>
          </a:xfrm>
          <a:custGeom>
            <a:pathLst>
              <a:path w="78739" h="27939">
                <a:moveTo>
                  <a:pt x="0" y="27939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17" name="Freeform 3817"/>
          <p:cNvSpPr/>
          <p:nvPr/>
        </p:nvSpPr>
        <p:spPr>
          <a:xfrm rot="0" flipH="0" flipV="0">
            <a:off x="1924107" y="1530370"/>
            <a:ext cx="2599" cy="925"/>
          </a:xfrm>
          <a:custGeom>
            <a:pathLst>
              <a:path w="78867" h="28070">
                <a:moveTo>
                  <a:pt x="0" y="2807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18" name="Freeform 3818"/>
          <p:cNvSpPr/>
          <p:nvPr/>
        </p:nvSpPr>
        <p:spPr>
          <a:xfrm rot="0" flipH="0" flipV="0">
            <a:off x="1926706" y="1529445"/>
            <a:ext cx="2595" cy="925"/>
          </a:xfrm>
          <a:custGeom>
            <a:pathLst>
              <a:path w="78739" h="28066">
                <a:moveTo>
                  <a:pt x="0" y="28066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19" name="Freeform 3819"/>
          <p:cNvSpPr/>
          <p:nvPr/>
        </p:nvSpPr>
        <p:spPr>
          <a:xfrm rot="0" flipH="0" flipV="0">
            <a:off x="1929302" y="1528520"/>
            <a:ext cx="2599" cy="925"/>
          </a:xfrm>
          <a:custGeom>
            <a:pathLst>
              <a:path w="78866" h="28067">
                <a:moveTo>
                  <a:pt x="0" y="2806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20" name="Freeform 3820"/>
          <p:cNvSpPr/>
          <p:nvPr/>
        </p:nvSpPr>
        <p:spPr>
          <a:xfrm rot="0" flipH="0" flipV="0">
            <a:off x="1931901" y="1527595"/>
            <a:ext cx="2599" cy="925"/>
          </a:xfrm>
          <a:custGeom>
            <a:pathLst>
              <a:path w="78870" h="28066">
                <a:moveTo>
                  <a:pt x="0" y="28066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21" name="Freeform 3821"/>
          <p:cNvSpPr/>
          <p:nvPr/>
        </p:nvSpPr>
        <p:spPr>
          <a:xfrm rot="0" flipH="0" flipV="0">
            <a:off x="1934501" y="1526670"/>
            <a:ext cx="2595" cy="925"/>
          </a:xfrm>
          <a:custGeom>
            <a:pathLst>
              <a:path w="78739" h="28067">
                <a:moveTo>
                  <a:pt x="0" y="28067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22" name="Freeform 3822"/>
          <p:cNvSpPr/>
          <p:nvPr/>
        </p:nvSpPr>
        <p:spPr>
          <a:xfrm rot="0" flipH="0" flipV="0">
            <a:off x="1937096" y="1525745"/>
            <a:ext cx="2599" cy="925"/>
          </a:xfrm>
          <a:custGeom>
            <a:pathLst>
              <a:path w="78867" h="28066">
                <a:moveTo>
                  <a:pt x="0" y="2806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23" name="Freeform 3823"/>
          <p:cNvSpPr/>
          <p:nvPr/>
        </p:nvSpPr>
        <p:spPr>
          <a:xfrm rot="0" flipH="0" flipV="0">
            <a:off x="1939695" y="1524820"/>
            <a:ext cx="2599" cy="925"/>
          </a:xfrm>
          <a:custGeom>
            <a:pathLst>
              <a:path w="78866" h="28070">
                <a:moveTo>
                  <a:pt x="0" y="2807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24" name="Freeform 3824"/>
          <p:cNvSpPr/>
          <p:nvPr/>
        </p:nvSpPr>
        <p:spPr>
          <a:xfrm rot="0" flipH="0" flipV="0">
            <a:off x="1942295" y="1523895"/>
            <a:ext cx="2595" cy="925"/>
          </a:xfrm>
          <a:custGeom>
            <a:pathLst>
              <a:path w="78740" h="28066">
                <a:moveTo>
                  <a:pt x="0" y="28066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25" name="Freeform 3825"/>
          <p:cNvSpPr/>
          <p:nvPr/>
        </p:nvSpPr>
        <p:spPr>
          <a:xfrm rot="0" flipH="0" flipV="0">
            <a:off x="1944890" y="1522970"/>
            <a:ext cx="2599" cy="925"/>
          </a:xfrm>
          <a:custGeom>
            <a:pathLst>
              <a:path w="78866" h="28067">
                <a:moveTo>
                  <a:pt x="0" y="2806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26" name="Freeform 3826"/>
          <p:cNvSpPr/>
          <p:nvPr/>
        </p:nvSpPr>
        <p:spPr>
          <a:xfrm rot="0" flipH="0" flipV="0">
            <a:off x="1947489" y="1522045"/>
            <a:ext cx="2595" cy="925"/>
          </a:xfrm>
          <a:custGeom>
            <a:pathLst>
              <a:path w="78743" h="28066">
                <a:moveTo>
                  <a:pt x="0" y="28066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27" name="Freeform 3827"/>
          <p:cNvSpPr/>
          <p:nvPr/>
        </p:nvSpPr>
        <p:spPr>
          <a:xfrm rot="0" flipH="0" flipV="0">
            <a:off x="1950085" y="1521120"/>
            <a:ext cx="2599" cy="925"/>
          </a:xfrm>
          <a:custGeom>
            <a:pathLst>
              <a:path w="78866" h="28067">
                <a:moveTo>
                  <a:pt x="0" y="2806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28" name="Freeform 3828"/>
          <p:cNvSpPr/>
          <p:nvPr/>
        </p:nvSpPr>
        <p:spPr>
          <a:xfrm rot="0" flipH="0" flipV="0">
            <a:off x="1952684" y="1520194"/>
            <a:ext cx="2599" cy="925"/>
          </a:xfrm>
          <a:custGeom>
            <a:pathLst>
              <a:path w="78867" h="28066">
                <a:moveTo>
                  <a:pt x="0" y="2806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29" name="Freeform 3829"/>
          <p:cNvSpPr/>
          <p:nvPr/>
        </p:nvSpPr>
        <p:spPr>
          <a:xfrm rot="0" flipH="0" flipV="0">
            <a:off x="1955284" y="1519269"/>
            <a:ext cx="2595" cy="925"/>
          </a:xfrm>
          <a:custGeom>
            <a:pathLst>
              <a:path w="78739" h="28070">
                <a:moveTo>
                  <a:pt x="0" y="2807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30" name="Freeform 3830"/>
          <p:cNvSpPr/>
          <p:nvPr/>
        </p:nvSpPr>
        <p:spPr>
          <a:xfrm rot="0" flipH="0" flipV="0">
            <a:off x="1957879" y="1518344"/>
            <a:ext cx="2599" cy="925"/>
          </a:xfrm>
          <a:custGeom>
            <a:pathLst>
              <a:path w="78867" h="28066">
                <a:moveTo>
                  <a:pt x="0" y="2806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31" name="Freeform 3831"/>
          <p:cNvSpPr/>
          <p:nvPr/>
        </p:nvSpPr>
        <p:spPr>
          <a:xfrm rot="0" flipH="0" flipV="0">
            <a:off x="1960478" y="1517419"/>
            <a:ext cx="2599" cy="925"/>
          </a:xfrm>
          <a:custGeom>
            <a:pathLst>
              <a:path w="78866" h="28067">
                <a:moveTo>
                  <a:pt x="0" y="2806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32" name="Freeform 3832"/>
          <p:cNvSpPr/>
          <p:nvPr/>
        </p:nvSpPr>
        <p:spPr>
          <a:xfrm rot="0" flipH="0" flipV="0">
            <a:off x="1963078" y="1516494"/>
            <a:ext cx="2595" cy="925"/>
          </a:xfrm>
          <a:custGeom>
            <a:pathLst>
              <a:path w="78743" h="28067">
                <a:moveTo>
                  <a:pt x="0" y="28067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33" name="Freeform 3833"/>
          <p:cNvSpPr/>
          <p:nvPr/>
        </p:nvSpPr>
        <p:spPr>
          <a:xfrm rot="0" flipH="0" flipV="0">
            <a:off x="1965673" y="1515569"/>
            <a:ext cx="2599" cy="925"/>
          </a:xfrm>
          <a:custGeom>
            <a:pathLst>
              <a:path w="78866" h="28066">
                <a:moveTo>
                  <a:pt x="0" y="2806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34" name="Freeform 3834"/>
          <p:cNvSpPr/>
          <p:nvPr/>
        </p:nvSpPr>
        <p:spPr>
          <a:xfrm rot="0" flipH="0" flipV="0">
            <a:off x="1968273" y="1514644"/>
            <a:ext cx="2595" cy="925"/>
          </a:xfrm>
          <a:custGeom>
            <a:pathLst>
              <a:path w="78740" h="28067">
                <a:moveTo>
                  <a:pt x="0" y="28067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35" name="Freeform 3835"/>
          <p:cNvSpPr/>
          <p:nvPr/>
        </p:nvSpPr>
        <p:spPr>
          <a:xfrm rot="0" flipH="0" flipV="0">
            <a:off x="1970868" y="1513719"/>
            <a:ext cx="2599" cy="925"/>
          </a:xfrm>
          <a:custGeom>
            <a:pathLst>
              <a:path w="78866" h="28066">
                <a:moveTo>
                  <a:pt x="0" y="2806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36" name="Freeform 3836"/>
          <p:cNvSpPr/>
          <p:nvPr/>
        </p:nvSpPr>
        <p:spPr>
          <a:xfrm rot="0" flipH="0" flipV="0">
            <a:off x="1973467" y="1512794"/>
            <a:ext cx="2599" cy="925"/>
          </a:xfrm>
          <a:custGeom>
            <a:pathLst>
              <a:path w="78867" h="28070">
                <a:moveTo>
                  <a:pt x="0" y="2807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37" name="Freeform 3837"/>
          <p:cNvSpPr/>
          <p:nvPr/>
        </p:nvSpPr>
        <p:spPr>
          <a:xfrm rot="0" flipH="0" flipV="0">
            <a:off x="1976067" y="1511869"/>
            <a:ext cx="2595" cy="925"/>
          </a:xfrm>
          <a:custGeom>
            <a:pathLst>
              <a:path w="78742" h="28066">
                <a:moveTo>
                  <a:pt x="0" y="2806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38" name="Freeform 3838"/>
          <p:cNvSpPr/>
          <p:nvPr/>
        </p:nvSpPr>
        <p:spPr>
          <a:xfrm rot="0" flipH="0" flipV="0">
            <a:off x="1978662" y="1510944"/>
            <a:ext cx="2599" cy="925"/>
          </a:xfrm>
          <a:custGeom>
            <a:pathLst>
              <a:path w="78866" h="28067">
                <a:moveTo>
                  <a:pt x="0" y="2806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39" name="Freeform 3839"/>
          <p:cNvSpPr/>
          <p:nvPr/>
        </p:nvSpPr>
        <p:spPr>
          <a:xfrm rot="0" flipH="0" flipV="0">
            <a:off x="1981261" y="1510018"/>
            <a:ext cx="2599" cy="925"/>
          </a:xfrm>
          <a:custGeom>
            <a:pathLst>
              <a:path w="78867" h="28066">
                <a:moveTo>
                  <a:pt x="0" y="2806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40" name="Freeform 3840"/>
          <p:cNvSpPr/>
          <p:nvPr/>
        </p:nvSpPr>
        <p:spPr>
          <a:xfrm rot="0" flipH="0" flipV="0">
            <a:off x="1983861" y="1509093"/>
            <a:ext cx="2595" cy="925"/>
          </a:xfrm>
          <a:custGeom>
            <a:pathLst>
              <a:path w="78739" h="28067">
                <a:moveTo>
                  <a:pt x="0" y="28067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41" name="Freeform 3841"/>
          <p:cNvSpPr/>
          <p:nvPr/>
        </p:nvSpPr>
        <p:spPr>
          <a:xfrm rot="0" flipH="0" flipV="0">
            <a:off x="1986456" y="1508168"/>
            <a:ext cx="2599" cy="925"/>
          </a:xfrm>
          <a:custGeom>
            <a:pathLst>
              <a:path w="78867" h="28066">
                <a:moveTo>
                  <a:pt x="0" y="2806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42" name="Freeform 3842"/>
          <p:cNvSpPr/>
          <p:nvPr/>
        </p:nvSpPr>
        <p:spPr>
          <a:xfrm rot="0" flipH="0" flipV="0">
            <a:off x="1989056" y="1507243"/>
            <a:ext cx="2595" cy="925"/>
          </a:xfrm>
          <a:custGeom>
            <a:pathLst>
              <a:path w="78739" h="28070">
                <a:moveTo>
                  <a:pt x="0" y="2807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43" name="Freeform 3843"/>
          <p:cNvSpPr/>
          <p:nvPr/>
        </p:nvSpPr>
        <p:spPr>
          <a:xfrm rot="0" flipH="0" flipV="0">
            <a:off x="1991651" y="1506314"/>
            <a:ext cx="2599" cy="929"/>
          </a:xfrm>
          <a:custGeom>
            <a:pathLst>
              <a:path w="78870" h="28193">
                <a:moveTo>
                  <a:pt x="0" y="28193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44" name="Freeform 3844"/>
          <p:cNvSpPr/>
          <p:nvPr/>
        </p:nvSpPr>
        <p:spPr>
          <a:xfrm rot="0" flipH="0" flipV="0">
            <a:off x="1994250" y="1505389"/>
            <a:ext cx="2599" cy="925"/>
          </a:xfrm>
          <a:custGeom>
            <a:pathLst>
              <a:path w="78866" h="28067">
                <a:moveTo>
                  <a:pt x="0" y="2806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45" name="Freeform 3845"/>
          <p:cNvSpPr/>
          <p:nvPr/>
        </p:nvSpPr>
        <p:spPr>
          <a:xfrm rot="0" flipH="0" flipV="0">
            <a:off x="1996850" y="1504464"/>
            <a:ext cx="2595" cy="925"/>
          </a:xfrm>
          <a:custGeom>
            <a:pathLst>
              <a:path w="78740" h="28066">
                <a:moveTo>
                  <a:pt x="0" y="28066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46" name="Freeform 3846"/>
          <p:cNvSpPr/>
          <p:nvPr/>
        </p:nvSpPr>
        <p:spPr>
          <a:xfrm rot="0" flipH="0" flipV="0">
            <a:off x="1999445" y="1503539"/>
            <a:ext cx="2599" cy="925"/>
          </a:xfrm>
          <a:custGeom>
            <a:pathLst>
              <a:path w="78866" h="28067">
                <a:moveTo>
                  <a:pt x="0" y="2806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47" name="Freeform 3847"/>
          <p:cNvSpPr/>
          <p:nvPr/>
        </p:nvSpPr>
        <p:spPr>
          <a:xfrm rot="0" flipH="0" flipV="0">
            <a:off x="2002045" y="1502614"/>
            <a:ext cx="2595" cy="925"/>
          </a:xfrm>
          <a:custGeom>
            <a:pathLst>
              <a:path w="78740" h="28066">
                <a:moveTo>
                  <a:pt x="0" y="28066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48" name="Freeform 3848"/>
          <p:cNvSpPr/>
          <p:nvPr/>
        </p:nvSpPr>
        <p:spPr>
          <a:xfrm rot="0" flipH="0" flipV="0">
            <a:off x="2004640" y="1501688"/>
            <a:ext cx="2599" cy="925"/>
          </a:xfrm>
          <a:custGeom>
            <a:pathLst>
              <a:path w="78866" h="28070">
                <a:moveTo>
                  <a:pt x="0" y="2807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49" name="Freeform 3849"/>
          <p:cNvSpPr/>
          <p:nvPr/>
        </p:nvSpPr>
        <p:spPr>
          <a:xfrm rot="0" flipH="0" flipV="0">
            <a:off x="2007239" y="1500763"/>
            <a:ext cx="2599" cy="925"/>
          </a:xfrm>
          <a:custGeom>
            <a:pathLst>
              <a:path w="78870" h="28066">
                <a:moveTo>
                  <a:pt x="0" y="28066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50" name="Freeform 3850"/>
          <p:cNvSpPr/>
          <p:nvPr/>
        </p:nvSpPr>
        <p:spPr>
          <a:xfrm rot="0" flipH="0" flipV="0">
            <a:off x="2009839" y="1499834"/>
            <a:ext cx="2595" cy="929"/>
          </a:xfrm>
          <a:custGeom>
            <a:pathLst>
              <a:path w="78739" h="28194">
                <a:moveTo>
                  <a:pt x="0" y="28194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51" name="Freeform 3851"/>
          <p:cNvSpPr/>
          <p:nvPr/>
        </p:nvSpPr>
        <p:spPr>
          <a:xfrm rot="0" flipH="0" flipV="0">
            <a:off x="2012434" y="1498909"/>
            <a:ext cx="2599" cy="925"/>
          </a:xfrm>
          <a:custGeom>
            <a:pathLst>
              <a:path w="78867" h="28067">
                <a:moveTo>
                  <a:pt x="0" y="2806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52" name="Freeform 3852"/>
          <p:cNvSpPr/>
          <p:nvPr/>
        </p:nvSpPr>
        <p:spPr>
          <a:xfrm rot="0" flipH="0" flipV="0">
            <a:off x="2015033" y="1497984"/>
            <a:ext cx="2599" cy="925"/>
          </a:xfrm>
          <a:custGeom>
            <a:pathLst>
              <a:path w="78866" h="28066">
                <a:moveTo>
                  <a:pt x="0" y="2806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53" name="Freeform 3853"/>
          <p:cNvSpPr/>
          <p:nvPr/>
        </p:nvSpPr>
        <p:spPr>
          <a:xfrm rot="0" flipH="0" flipV="0">
            <a:off x="2017633" y="1497059"/>
            <a:ext cx="2595" cy="925"/>
          </a:xfrm>
          <a:custGeom>
            <a:pathLst>
              <a:path w="78740" h="28067">
                <a:moveTo>
                  <a:pt x="0" y="28067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54" name="Freeform 3854"/>
          <p:cNvSpPr/>
          <p:nvPr/>
        </p:nvSpPr>
        <p:spPr>
          <a:xfrm rot="0" flipH="0" flipV="0">
            <a:off x="2020228" y="1496134"/>
            <a:ext cx="2599" cy="925"/>
          </a:xfrm>
          <a:custGeom>
            <a:pathLst>
              <a:path w="78866" h="28066">
                <a:moveTo>
                  <a:pt x="0" y="2806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55" name="Freeform 3855"/>
          <p:cNvSpPr/>
          <p:nvPr/>
        </p:nvSpPr>
        <p:spPr>
          <a:xfrm rot="0" flipH="0" flipV="0">
            <a:off x="2022828" y="1495204"/>
            <a:ext cx="2595" cy="929"/>
          </a:xfrm>
          <a:custGeom>
            <a:pathLst>
              <a:path w="78742" h="28197">
                <a:moveTo>
                  <a:pt x="0" y="28197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56" name="Freeform 3856"/>
          <p:cNvSpPr/>
          <p:nvPr/>
        </p:nvSpPr>
        <p:spPr>
          <a:xfrm rot="0" flipH="0" flipV="0">
            <a:off x="2025423" y="1494279"/>
            <a:ext cx="2599" cy="925"/>
          </a:xfrm>
          <a:custGeom>
            <a:pathLst>
              <a:path w="78867" h="28066">
                <a:moveTo>
                  <a:pt x="0" y="2806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57" name="Freeform 3857"/>
          <p:cNvSpPr/>
          <p:nvPr/>
        </p:nvSpPr>
        <p:spPr>
          <a:xfrm rot="0" flipH="0" flipV="0">
            <a:off x="2028022" y="1493354"/>
            <a:ext cx="2599" cy="925"/>
          </a:xfrm>
          <a:custGeom>
            <a:pathLst>
              <a:path w="78867" h="28067">
                <a:moveTo>
                  <a:pt x="0" y="2806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58" name="Freeform 3858"/>
          <p:cNvSpPr/>
          <p:nvPr/>
        </p:nvSpPr>
        <p:spPr>
          <a:xfrm rot="0" flipH="0" flipV="0">
            <a:off x="2030622" y="1492429"/>
            <a:ext cx="2595" cy="925"/>
          </a:xfrm>
          <a:custGeom>
            <a:pathLst>
              <a:path w="78739" h="28066">
                <a:moveTo>
                  <a:pt x="0" y="28066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59" name="Freeform 3859"/>
          <p:cNvSpPr/>
          <p:nvPr/>
        </p:nvSpPr>
        <p:spPr>
          <a:xfrm rot="0" flipH="0" flipV="0">
            <a:off x="2033217" y="1491500"/>
            <a:ext cx="2599" cy="929"/>
          </a:xfrm>
          <a:custGeom>
            <a:pathLst>
              <a:path w="78866" h="28194">
                <a:moveTo>
                  <a:pt x="0" y="2819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60" name="Freeform 3860"/>
          <p:cNvSpPr/>
          <p:nvPr/>
        </p:nvSpPr>
        <p:spPr>
          <a:xfrm rot="0" flipH="0" flipV="0">
            <a:off x="2035817" y="1490575"/>
            <a:ext cx="2599" cy="925"/>
          </a:xfrm>
          <a:custGeom>
            <a:pathLst>
              <a:path w="78870" h="28067">
                <a:moveTo>
                  <a:pt x="0" y="28067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61" name="Freeform 3861"/>
          <p:cNvSpPr/>
          <p:nvPr/>
        </p:nvSpPr>
        <p:spPr>
          <a:xfrm rot="0" flipH="0" flipV="0">
            <a:off x="2038416" y="1489650"/>
            <a:ext cx="2595" cy="925"/>
          </a:xfrm>
          <a:custGeom>
            <a:pathLst>
              <a:path w="78739" h="28066">
                <a:moveTo>
                  <a:pt x="0" y="28066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62" name="Freeform 3862"/>
          <p:cNvSpPr/>
          <p:nvPr/>
        </p:nvSpPr>
        <p:spPr>
          <a:xfrm rot="0" flipH="0" flipV="0">
            <a:off x="2041011" y="1488725"/>
            <a:ext cx="2599" cy="925"/>
          </a:xfrm>
          <a:custGeom>
            <a:pathLst>
              <a:path w="78867" h="28070">
                <a:moveTo>
                  <a:pt x="0" y="2807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63" name="Freeform 3863"/>
          <p:cNvSpPr/>
          <p:nvPr/>
        </p:nvSpPr>
        <p:spPr>
          <a:xfrm rot="0" flipH="0" flipV="0">
            <a:off x="2043611" y="1487795"/>
            <a:ext cx="2595" cy="929"/>
          </a:xfrm>
          <a:custGeom>
            <a:pathLst>
              <a:path w="78739" h="28193">
                <a:moveTo>
                  <a:pt x="0" y="28193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64" name="Freeform 3864"/>
          <p:cNvSpPr/>
          <p:nvPr/>
        </p:nvSpPr>
        <p:spPr>
          <a:xfrm rot="0" flipH="0" flipV="0">
            <a:off x="2046206" y="1486870"/>
            <a:ext cx="2599" cy="925"/>
          </a:xfrm>
          <a:custGeom>
            <a:pathLst>
              <a:path w="78867" h="28067">
                <a:moveTo>
                  <a:pt x="0" y="2806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65" name="Freeform 3865"/>
          <p:cNvSpPr/>
          <p:nvPr/>
        </p:nvSpPr>
        <p:spPr>
          <a:xfrm rot="0" flipH="0" flipV="0">
            <a:off x="2048805" y="1485945"/>
            <a:ext cx="2599" cy="925"/>
          </a:xfrm>
          <a:custGeom>
            <a:pathLst>
              <a:path w="78866" h="28066">
                <a:moveTo>
                  <a:pt x="0" y="2806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66" name="Freeform 3866"/>
          <p:cNvSpPr/>
          <p:nvPr/>
        </p:nvSpPr>
        <p:spPr>
          <a:xfrm rot="0" flipH="0" flipV="0">
            <a:off x="2051405" y="1485016"/>
            <a:ext cx="2595" cy="929"/>
          </a:xfrm>
          <a:custGeom>
            <a:pathLst>
              <a:path w="78743" h="28194">
                <a:moveTo>
                  <a:pt x="0" y="28194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67" name="Freeform 3867"/>
          <p:cNvSpPr/>
          <p:nvPr/>
        </p:nvSpPr>
        <p:spPr>
          <a:xfrm rot="0" flipH="0" flipV="0">
            <a:off x="2054000" y="1484091"/>
            <a:ext cx="2599" cy="925"/>
          </a:xfrm>
          <a:custGeom>
            <a:pathLst>
              <a:path w="78866" h="28066">
                <a:moveTo>
                  <a:pt x="0" y="2806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68" name="Freeform 3868"/>
          <p:cNvSpPr/>
          <p:nvPr/>
        </p:nvSpPr>
        <p:spPr>
          <a:xfrm rot="0" flipH="0" flipV="0">
            <a:off x="2056600" y="1483166"/>
            <a:ext cx="2599" cy="925"/>
          </a:xfrm>
          <a:custGeom>
            <a:pathLst>
              <a:path w="78867" h="28070">
                <a:moveTo>
                  <a:pt x="0" y="2807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69" name="Freeform 3869"/>
          <p:cNvSpPr/>
          <p:nvPr/>
        </p:nvSpPr>
        <p:spPr>
          <a:xfrm rot="0" flipH="0" flipV="0">
            <a:off x="2059199" y="1482236"/>
            <a:ext cx="2595" cy="929"/>
          </a:xfrm>
          <a:custGeom>
            <a:pathLst>
              <a:path w="78739" h="28194">
                <a:moveTo>
                  <a:pt x="0" y="28194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70" name="Freeform 3870"/>
          <p:cNvSpPr/>
          <p:nvPr/>
        </p:nvSpPr>
        <p:spPr>
          <a:xfrm rot="0" flipH="0" flipV="0">
            <a:off x="2061794" y="1481311"/>
            <a:ext cx="2599" cy="925"/>
          </a:xfrm>
          <a:custGeom>
            <a:pathLst>
              <a:path w="78867" h="28066">
                <a:moveTo>
                  <a:pt x="0" y="2806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71" name="Freeform 3871"/>
          <p:cNvSpPr/>
          <p:nvPr/>
        </p:nvSpPr>
        <p:spPr>
          <a:xfrm rot="0" flipH="0" flipV="0">
            <a:off x="2064394" y="1480386"/>
            <a:ext cx="2595" cy="925"/>
          </a:xfrm>
          <a:custGeom>
            <a:pathLst>
              <a:path w="78739" h="28067">
                <a:moveTo>
                  <a:pt x="0" y="28067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72" name="Freeform 3872"/>
          <p:cNvSpPr/>
          <p:nvPr/>
        </p:nvSpPr>
        <p:spPr>
          <a:xfrm rot="0" flipH="0" flipV="0">
            <a:off x="2066989" y="1479457"/>
            <a:ext cx="2599" cy="929"/>
          </a:xfrm>
          <a:custGeom>
            <a:pathLst>
              <a:path w="78870" h="28193">
                <a:moveTo>
                  <a:pt x="0" y="28193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73" name="Freeform 3873"/>
          <p:cNvSpPr/>
          <p:nvPr/>
        </p:nvSpPr>
        <p:spPr>
          <a:xfrm rot="0" flipH="0" flipV="0">
            <a:off x="2069589" y="1478532"/>
            <a:ext cx="2599" cy="925"/>
          </a:xfrm>
          <a:custGeom>
            <a:pathLst>
              <a:path w="78866" h="28067">
                <a:moveTo>
                  <a:pt x="0" y="2806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74" name="Freeform 3874"/>
          <p:cNvSpPr/>
          <p:nvPr/>
        </p:nvSpPr>
        <p:spPr>
          <a:xfrm rot="0" flipH="0" flipV="0">
            <a:off x="2072188" y="1477607"/>
            <a:ext cx="2595" cy="925"/>
          </a:xfrm>
          <a:custGeom>
            <a:pathLst>
              <a:path w="78740" h="28066">
                <a:moveTo>
                  <a:pt x="0" y="28066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75" name="Freeform 3875"/>
          <p:cNvSpPr/>
          <p:nvPr/>
        </p:nvSpPr>
        <p:spPr>
          <a:xfrm rot="0" flipH="0" flipV="0">
            <a:off x="2074783" y="1476678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76" name="Freeform 3876"/>
          <p:cNvSpPr/>
          <p:nvPr/>
        </p:nvSpPr>
        <p:spPr>
          <a:xfrm rot="0" flipH="0" flipV="0">
            <a:off x="2077383" y="1475752"/>
            <a:ext cx="2595" cy="925"/>
          </a:xfrm>
          <a:custGeom>
            <a:pathLst>
              <a:path w="78739" h="28066">
                <a:moveTo>
                  <a:pt x="0" y="28066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77" name="Freeform 3877"/>
          <p:cNvSpPr/>
          <p:nvPr/>
        </p:nvSpPr>
        <p:spPr>
          <a:xfrm rot="0" flipH="0" flipV="0">
            <a:off x="2079978" y="1474827"/>
            <a:ext cx="2599" cy="925"/>
          </a:xfrm>
          <a:custGeom>
            <a:pathLst>
              <a:path w="78870" h="28067">
                <a:moveTo>
                  <a:pt x="0" y="28067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78" name="Freeform 3878"/>
          <p:cNvSpPr/>
          <p:nvPr/>
        </p:nvSpPr>
        <p:spPr>
          <a:xfrm rot="0" flipH="0" flipV="0">
            <a:off x="2082578" y="1473898"/>
            <a:ext cx="2599" cy="929"/>
          </a:xfrm>
          <a:custGeom>
            <a:pathLst>
              <a:path w="78866" h="28194">
                <a:moveTo>
                  <a:pt x="0" y="2819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79" name="Freeform 3879"/>
          <p:cNvSpPr/>
          <p:nvPr/>
        </p:nvSpPr>
        <p:spPr>
          <a:xfrm rot="0" flipH="0" flipV="0">
            <a:off x="2085177" y="1472973"/>
            <a:ext cx="2595" cy="925"/>
          </a:xfrm>
          <a:custGeom>
            <a:pathLst>
              <a:path w="78740" h="28066">
                <a:moveTo>
                  <a:pt x="0" y="28066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80" name="Freeform 3880"/>
          <p:cNvSpPr/>
          <p:nvPr/>
        </p:nvSpPr>
        <p:spPr>
          <a:xfrm rot="0" flipH="0" flipV="0">
            <a:off x="2087772" y="1472048"/>
            <a:ext cx="2599" cy="925"/>
          </a:xfrm>
          <a:custGeom>
            <a:pathLst>
              <a:path w="78866" h="28067">
                <a:moveTo>
                  <a:pt x="0" y="2806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81" name="Freeform 3881"/>
          <p:cNvSpPr/>
          <p:nvPr/>
        </p:nvSpPr>
        <p:spPr>
          <a:xfrm rot="0" flipH="0" flipV="0">
            <a:off x="2090372" y="1471119"/>
            <a:ext cx="2599" cy="929"/>
          </a:xfrm>
          <a:custGeom>
            <a:pathLst>
              <a:path w="78867" h="28193">
                <a:moveTo>
                  <a:pt x="0" y="28193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82" name="Freeform 3882"/>
          <p:cNvSpPr/>
          <p:nvPr/>
        </p:nvSpPr>
        <p:spPr>
          <a:xfrm rot="0" flipH="0" flipV="0">
            <a:off x="2092971" y="1470194"/>
            <a:ext cx="2595" cy="925"/>
          </a:xfrm>
          <a:custGeom>
            <a:pathLst>
              <a:path w="78739" h="28070">
                <a:moveTo>
                  <a:pt x="0" y="2807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83" name="Freeform 3883"/>
          <p:cNvSpPr/>
          <p:nvPr/>
        </p:nvSpPr>
        <p:spPr>
          <a:xfrm rot="0" flipH="0" flipV="0">
            <a:off x="2095566" y="1469264"/>
            <a:ext cx="2599" cy="929"/>
          </a:xfrm>
          <a:custGeom>
            <a:pathLst>
              <a:path w="78870" h="28193">
                <a:moveTo>
                  <a:pt x="0" y="28193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84" name="Freeform 3884"/>
          <p:cNvSpPr/>
          <p:nvPr/>
        </p:nvSpPr>
        <p:spPr>
          <a:xfrm rot="0" flipH="0" flipV="0">
            <a:off x="2098166" y="1468339"/>
            <a:ext cx="2595" cy="925"/>
          </a:xfrm>
          <a:custGeom>
            <a:pathLst>
              <a:path w="78739" h="28067">
                <a:moveTo>
                  <a:pt x="0" y="28067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85" name="Freeform 3885"/>
          <p:cNvSpPr/>
          <p:nvPr/>
        </p:nvSpPr>
        <p:spPr>
          <a:xfrm rot="0" flipH="0" flipV="0">
            <a:off x="2100761" y="1467410"/>
            <a:ext cx="2599" cy="929"/>
          </a:xfrm>
          <a:custGeom>
            <a:pathLst>
              <a:path w="78867" h="28194">
                <a:moveTo>
                  <a:pt x="0" y="2819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86" name="Freeform 3886"/>
          <p:cNvSpPr/>
          <p:nvPr/>
        </p:nvSpPr>
        <p:spPr>
          <a:xfrm rot="0" flipH="0" flipV="0">
            <a:off x="2103361" y="1466485"/>
            <a:ext cx="2599" cy="925"/>
          </a:xfrm>
          <a:custGeom>
            <a:pathLst>
              <a:path w="78866" h="28066">
                <a:moveTo>
                  <a:pt x="0" y="2806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87" name="Freeform 3887"/>
          <p:cNvSpPr/>
          <p:nvPr/>
        </p:nvSpPr>
        <p:spPr>
          <a:xfrm rot="0" flipH="0" flipV="0">
            <a:off x="2105960" y="1465560"/>
            <a:ext cx="2595" cy="925"/>
          </a:xfrm>
          <a:custGeom>
            <a:pathLst>
              <a:path w="78740" h="28067">
                <a:moveTo>
                  <a:pt x="0" y="28067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88" name="Freeform 3888"/>
          <p:cNvSpPr/>
          <p:nvPr/>
        </p:nvSpPr>
        <p:spPr>
          <a:xfrm rot="0" flipH="0" flipV="0">
            <a:off x="2108555" y="1464631"/>
            <a:ext cx="2599" cy="929"/>
          </a:xfrm>
          <a:custGeom>
            <a:pathLst>
              <a:path w="78866" h="28193">
                <a:moveTo>
                  <a:pt x="0" y="28193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89" name="Freeform 3889"/>
          <p:cNvSpPr/>
          <p:nvPr/>
        </p:nvSpPr>
        <p:spPr>
          <a:xfrm rot="0" flipH="0" flipV="0">
            <a:off x="2111155" y="1463705"/>
            <a:ext cx="2599" cy="925"/>
          </a:xfrm>
          <a:custGeom>
            <a:pathLst>
              <a:path w="78870" h="28070">
                <a:moveTo>
                  <a:pt x="0" y="28070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90" name="Freeform 3890"/>
          <p:cNvSpPr/>
          <p:nvPr/>
        </p:nvSpPr>
        <p:spPr>
          <a:xfrm rot="0" flipH="0" flipV="0">
            <a:off x="2113754" y="1462776"/>
            <a:ext cx="2595" cy="929"/>
          </a:xfrm>
          <a:custGeom>
            <a:pathLst>
              <a:path w="78739" h="28193">
                <a:moveTo>
                  <a:pt x="0" y="28193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91" name="Freeform 3891"/>
          <p:cNvSpPr/>
          <p:nvPr/>
        </p:nvSpPr>
        <p:spPr>
          <a:xfrm rot="0" flipH="0" flipV="0">
            <a:off x="2116349" y="1461851"/>
            <a:ext cx="2599" cy="925"/>
          </a:xfrm>
          <a:custGeom>
            <a:pathLst>
              <a:path w="78867" h="28067">
                <a:moveTo>
                  <a:pt x="0" y="2806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92" name="Freeform 3892"/>
          <p:cNvSpPr/>
          <p:nvPr/>
        </p:nvSpPr>
        <p:spPr>
          <a:xfrm rot="0" flipH="0" flipV="0">
            <a:off x="2118949" y="1460922"/>
            <a:ext cx="2595" cy="929"/>
          </a:xfrm>
          <a:custGeom>
            <a:pathLst>
              <a:path w="78739" h="28194">
                <a:moveTo>
                  <a:pt x="0" y="28194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93" name="Freeform 3893"/>
          <p:cNvSpPr/>
          <p:nvPr/>
        </p:nvSpPr>
        <p:spPr>
          <a:xfrm rot="0" flipH="0" flipV="0">
            <a:off x="2121544" y="1459997"/>
            <a:ext cx="2599" cy="925"/>
          </a:xfrm>
          <a:custGeom>
            <a:pathLst>
              <a:path w="78867" h="28066">
                <a:moveTo>
                  <a:pt x="0" y="2806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94" name="Freeform 3894"/>
          <p:cNvSpPr/>
          <p:nvPr/>
        </p:nvSpPr>
        <p:spPr>
          <a:xfrm rot="0" flipH="0" flipV="0">
            <a:off x="2124144" y="1459067"/>
            <a:ext cx="2599" cy="929"/>
          </a:xfrm>
          <a:custGeom>
            <a:pathLst>
              <a:path w="78866" h="28194">
                <a:moveTo>
                  <a:pt x="0" y="2819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95" name="Freeform 3895"/>
          <p:cNvSpPr/>
          <p:nvPr/>
        </p:nvSpPr>
        <p:spPr>
          <a:xfrm rot="0" flipH="0" flipV="0">
            <a:off x="2126743" y="1458142"/>
            <a:ext cx="2595" cy="925"/>
          </a:xfrm>
          <a:custGeom>
            <a:pathLst>
              <a:path w="78742" h="28066">
                <a:moveTo>
                  <a:pt x="0" y="2806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96" name="Freeform 3896"/>
          <p:cNvSpPr/>
          <p:nvPr/>
        </p:nvSpPr>
        <p:spPr>
          <a:xfrm rot="0" flipH="0" flipV="0">
            <a:off x="2129338" y="1457213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97" name="Freeform 3897"/>
          <p:cNvSpPr/>
          <p:nvPr/>
        </p:nvSpPr>
        <p:spPr>
          <a:xfrm rot="0" flipH="0" flipV="0">
            <a:off x="2131938" y="1456288"/>
            <a:ext cx="2599" cy="925"/>
          </a:xfrm>
          <a:custGeom>
            <a:pathLst>
              <a:path w="78867" h="28066">
                <a:moveTo>
                  <a:pt x="0" y="2806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98" name="Freeform 3898"/>
          <p:cNvSpPr/>
          <p:nvPr/>
        </p:nvSpPr>
        <p:spPr>
          <a:xfrm rot="0" flipH="0" flipV="0">
            <a:off x="2134537" y="1455359"/>
            <a:ext cx="2595" cy="929"/>
          </a:xfrm>
          <a:custGeom>
            <a:pathLst>
              <a:path w="78739" h="28194">
                <a:moveTo>
                  <a:pt x="0" y="28194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99" name="Freeform 3899"/>
          <p:cNvSpPr/>
          <p:nvPr/>
        </p:nvSpPr>
        <p:spPr>
          <a:xfrm rot="0" flipH="0" flipV="0">
            <a:off x="2137133" y="1454434"/>
            <a:ext cx="2599" cy="925"/>
          </a:xfrm>
          <a:custGeom>
            <a:pathLst>
              <a:path w="78866" h="28067">
                <a:moveTo>
                  <a:pt x="0" y="2806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00" name="Freeform 3900"/>
          <p:cNvSpPr/>
          <p:nvPr/>
        </p:nvSpPr>
        <p:spPr>
          <a:xfrm rot="0" flipH="0" flipV="0">
            <a:off x="2139732" y="1453504"/>
            <a:ext cx="2595" cy="929"/>
          </a:xfrm>
          <a:custGeom>
            <a:pathLst>
              <a:path w="78743" h="28193">
                <a:moveTo>
                  <a:pt x="0" y="28193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01" name="Freeform 3901"/>
          <p:cNvSpPr/>
          <p:nvPr/>
        </p:nvSpPr>
        <p:spPr>
          <a:xfrm rot="0" flipH="0" flipV="0">
            <a:off x="2142327" y="1452579"/>
            <a:ext cx="2599" cy="925"/>
          </a:xfrm>
          <a:custGeom>
            <a:pathLst>
              <a:path w="78866" h="28067">
                <a:moveTo>
                  <a:pt x="0" y="2806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02" name="Freeform 3902"/>
          <p:cNvSpPr/>
          <p:nvPr/>
        </p:nvSpPr>
        <p:spPr>
          <a:xfrm rot="0" flipH="0" flipV="0">
            <a:off x="2144927" y="1451650"/>
            <a:ext cx="2599" cy="929"/>
          </a:xfrm>
          <a:custGeom>
            <a:pathLst>
              <a:path w="78867" h="28193">
                <a:moveTo>
                  <a:pt x="0" y="28193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03" name="Freeform 3903"/>
          <p:cNvSpPr/>
          <p:nvPr/>
        </p:nvSpPr>
        <p:spPr>
          <a:xfrm rot="0" flipH="0" flipV="0">
            <a:off x="2147526" y="1450725"/>
            <a:ext cx="2595" cy="925"/>
          </a:xfrm>
          <a:custGeom>
            <a:pathLst>
              <a:path w="78739" h="28070">
                <a:moveTo>
                  <a:pt x="0" y="2807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04" name="Freeform 3904"/>
          <p:cNvSpPr/>
          <p:nvPr/>
        </p:nvSpPr>
        <p:spPr>
          <a:xfrm rot="0" flipH="0" flipV="0">
            <a:off x="2150121" y="1449796"/>
            <a:ext cx="2599" cy="929"/>
          </a:xfrm>
          <a:custGeom>
            <a:pathLst>
              <a:path w="78867" h="28194">
                <a:moveTo>
                  <a:pt x="0" y="2819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05" name="Freeform 3905"/>
          <p:cNvSpPr/>
          <p:nvPr/>
        </p:nvSpPr>
        <p:spPr>
          <a:xfrm rot="0" flipH="0" flipV="0">
            <a:off x="2152721" y="1448870"/>
            <a:ext cx="2599" cy="925"/>
          </a:xfrm>
          <a:custGeom>
            <a:pathLst>
              <a:path w="78866" h="28066">
                <a:moveTo>
                  <a:pt x="0" y="2806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06" name="Freeform 3906"/>
          <p:cNvSpPr/>
          <p:nvPr/>
        </p:nvSpPr>
        <p:spPr>
          <a:xfrm rot="0" flipH="0" flipV="0">
            <a:off x="2155320" y="1447941"/>
            <a:ext cx="2595" cy="929"/>
          </a:xfrm>
          <a:custGeom>
            <a:pathLst>
              <a:path w="78743" h="28194">
                <a:moveTo>
                  <a:pt x="0" y="28194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07" name="Freeform 3907"/>
          <p:cNvSpPr/>
          <p:nvPr/>
        </p:nvSpPr>
        <p:spPr>
          <a:xfrm rot="0" flipH="0" flipV="0">
            <a:off x="2157916" y="1447016"/>
            <a:ext cx="2599" cy="925"/>
          </a:xfrm>
          <a:custGeom>
            <a:pathLst>
              <a:path w="78866" h="28066">
                <a:moveTo>
                  <a:pt x="0" y="2806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08" name="Freeform 3908"/>
          <p:cNvSpPr/>
          <p:nvPr/>
        </p:nvSpPr>
        <p:spPr>
          <a:xfrm rot="0" flipH="0" flipV="0">
            <a:off x="2160515" y="1446087"/>
            <a:ext cx="2595" cy="929"/>
          </a:xfrm>
          <a:custGeom>
            <a:pathLst>
              <a:path w="78740" h="28194">
                <a:moveTo>
                  <a:pt x="0" y="28194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09" name="Freeform 3909"/>
          <p:cNvSpPr/>
          <p:nvPr/>
        </p:nvSpPr>
        <p:spPr>
          <a:xfrm rot="0" flipH="0" flipV="0">
            <a:off x="2163110" y="1445162"/>
            <a:ext cx="2599" cy="925"/>
          </a:xfrm>
          <a:custGeom>
            <a:pathLst>
              <a:path w="78866" h="28066">
                <a:moveTo>
                  <a:pt x="0" y="2806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10" name="Freeform 3910"/>
          <p:cNvSpPr/>
          <p:nvPr/>
        </p:nvSpPr>
        <p:spPr>
          <a:xfrm rot="0" flipH="0" flipV="0">
            <a:off x="2165710" y="1444233"/>
            <a:ext cx="2599" cy="929"/>
          </a:xfrm>
          <a:custGeom>
            <a:pathLst>
              <a:path w="78867" h="28194">
                <a:moveTo>
                  <a:pt x="0" y="2819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11" name="Freeform 3911"/>
          <p:cNvSpPr/>
          <p:nvPr/>
        </p:nvSpPr>
        <p:spPr>
          <a:xfrm rot="0" flipH="0" flipV="0">
            <a:off x="2168309" y="1443307"/>
            <a:ext cx="2595" cy="925"/>
          </a:xfrm>
          <a:custGeom>
            <a:pathLst>
              <a:path w="78739" h="28070">
                <a:moveTo>
                  <a:pt x="0" y="2807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12" name="Freeform 3912"/>
          <p:cNvSpPr/>
          <p:nvPr/>
        </p:nvSpPr>
        <p:spPr>
          <a:xfrm rot="0" flipH="0" flipV="0">
            <a:off x="2170905" y="1442378"/>
            <a:ext cx="2599" cy="929"/>
          </a:xfrm>
          <a:custGeom>
            <a:pathLst>
              <a:path w="78870" h="28193">
                <a:moveTo>
                  <a:pt x="0" y="28193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13" name="Freeform 3913"/>
          <p:cNvSpPr/>
          <p:nvPr/>
        </p:nvSpPr>
        <p:spPr>
          <a:xfrm rot="0" flipH="0" flipV="0">
            <a:off x="2173504" y="1441449"/>
            <a:ext cx="2595" cy="929"/>
          </a:xfrm>
          <a:custGeom>
            <a:pathLst>
              <a:path w="78739" h="28194">
                <a:moveTo>
                  <a:pt x="0" y="28194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14" name="Freeform 3914"/>
          <p:cNvSpPr/>
          <p:nvPr/>
        </p:nvSpPr>
        <p:spPr>
          <a:xfrm rot="0" flipH="0" flipV="0">
            <a:off x="2176099" y="1440524"/>
            <a:ext cx="2599" cy="925"/>
          </a:xfrm>
          <a:custGeom>
            <a:pathLst>
              <a:path w="78867" h="28066">
                <a:moveTo>
                  <a:pt x="0" y="2806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15" name="Freeform 3915"/>
          <p:cNvSpPr/>
          <p:nvPr/>
        </p:nvSpPr>
        <p:spPr>
          <a:xfrm rot="0" flipH="0" flipV="0">
            <a:off x="2178699" y="1439595"/>
            <a:ext cx="2599" cy="929"/>
          </a:xfrm>
          <a:custGeom>
            <a:pathLst>
              <a:path w="78866" h="28194">
                <a:moveTo>
                  <a:pt x="0" y="2819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16" name="Freeform 3916"/>
          <p:cNvSpPr/>
          <p:nvPr/>
        </p:nvSpPr>
        <p:spPr>
          <a:xfrm rot="0" flipH="0" flipV="0">
            <a:off x="2181298" y="1438669"/>
            <a:ext cx="2595" cy="925"/>
          </a:xfrm>
          <a:custGeom>
            <a:pathLst>
              <a:path w="78739" h="28067">
                <a:moveTo>
                  <a:pt x="0" y="28067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17" name="Freeform 3917"/>
          <p:cNvSpPr/>
          <p:nvPr/>
        </p:nvSpPr>
        <p:spPr>
          <a:xfrm rot="0" flipH="0" flipV="0">
            <a:off x="2183893" y="1437740"/>
            <a:ext cx="2599" cy="929"/>
          </a:xfrm>
          <a:custGeom>
            <a:pathLst>
              <a:path w="78870" h="28193">
                <a:moveTo>
                  <a:pt x="0" y="28193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18" name="Freeform 3918"/>
          <p:cNvSpPr/>
          <p:nvPr/>
        </p:nvSpPr>
        <p:spPr>
          <a:xfrm rot="0" flipH="0" flipV="0">
            <a:off x="2186493" y="1436811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19" name="Freeform 3919"/>
          <p:cNvSpPr/>
          <p:nvPr/>
        </p:nvSpPr>
        <p:spPr>
          <a:xfrm rot="0" flipH="0" flipV="0">
            <a:off x="2189092" y="1435886"/>
            <a:ext cx="2595" cy="925"/>
          </a:xfrm>
          <a:custGeom>
            <a:pathLst>
              <a:path w="78740" h="28066">
                <a:moveTo>
                  <a:pt x="0" y="28066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20" name="Freeform 3920"/>
          <p:cNvSpPr/>
          <p:nvPr/>
        </p:nvSpPr>
        <p:spPr>
          <a:xfrm rot="0" flipH="0" flipV="0">
            <a:off x="2191688" y="1434956"/>
            <a:ext cx="2599" cy="929"/>
          </a:xfrm>
          <a:custGeom>
            <a:pathLst>
              <a:path w="78866" h="28194">
                <a:moveTo>
                  <a:pt x="0" y="2819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21" name="Freeform 3921"/>
          <p:cNvSpPr/>
          <p:nvPr/>
        </p:nvSpPr>
        <p:spPr>
          <a:xfrm rot="0" flipH="0" flipV="0">
            <a:off x="2194287" y="1434031"/>
            <a:ext cx="2595" cy="925"/>
          </a:xfrm>
          <a:custGeom>
            <a:pathLst>
              <a:path w="78740" h="28067">
                <a:moveTo>
                  <a:pt x="0" y="28067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22" name="Freeform 3922"/>
          <p:cNvSpPr/>
          <p:nvPr/>
        </p:nvSpPr>
        <p:spPr>
          <a:xfrm rot="0" flipH="0" flipV="0">
            <a:off x="2196882" y="1433102"/>
            <a:ext cx="2599" cy="929"/>
          </a:xfrm>
          <a:custGeom>
            <a:pathLst>
              <a:path w="78866" h="28193">
                <a:moveTo>
                  <a:pt x="0" y="28193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23" name="Freeform 3923"/>
          <p:cNvSpPr/>
          <p:nvPr/>
        </p:nvSpPr>
        <p:spPr>
          <a:xfrm rot="0" flipH="0" flipV="0">
            <a:off x="2199482" y="1432173"/>
            <a:ext cx="2599" cy="929"/>
          </a:xfrm>
          <a:custGeom>
            <a:pathLst>
              <a:path w="78870" h="28194">
                <a:moveTo>
                  <a:pt x="0" y="28194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24" name="Freeform 3924"/>
          <p:cNvSpPr/>
          <p:nvPr/>
        </p:nvSpPr>
        <p:spPr>
          <a:xfrm rot="0" flipH="0" flipV="0">
            <a:off x="2202081" y="1431248"/>
            <a:ext cx="2595" cy="925"/>
          </a:xfrm>
          <a:custGeom>
            <a:pathLst>
              <a:path w="78739" h="28066">
                <a:moveTo>
                  <a:pt x="0" y="28066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25" name="Freeform 3925"/>
          <p:cNvSpPr/>
          <p:nvPr/>
        </p:nvSpPr>
        <p:spPr>
          <a:xfrm rot="0" flipH="0" flipV="0">
            <a:off x="2204677" y="1430318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26" name="Freeform 3926"/>
          <p:cNvSpPr/>
          <p:nvPr/>
        </p:nvSpPr>
        <p:spPr>
          <a:xfrm rot="0" flipH="0" flipV="0">
            <a:off x="2207276" y="1429389"/>
            <a:ext cx="2599" cy="929"/>
          </a:xfrm>
          <a:custGeom>
            <a:pathLst>
              <a:path w="78866" h="28194">
                <a:moveTo>
                  <a:pt x="0" y="2819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27" name="Freeform 3927"/>
          <p:cNvSpPr/>
          <p:nvPr/>
        </p:nvSpPr>
        <p:spPr>
          <a:xfrm rot="0" flipH="0" flipV="0">
            <a:off x="2209875" y="1428464"/>
            <a:ext cx="2595" cy="925"/>
          </a:xfrm>
          <a:custGeom>
            <a:pathLst>
              <a:path w="78740" h="28066">
                <a:moveTo>
                  <a:pt x="0" y="28066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28" name="Freeform 3928"/>
          <p:cNvSpPr/>
          <p:nvPr/>
        </p:nvSpPr>
        <p:spPr>
          <a:xfrm rot="0" flipH="0" flipV="0">
            <a:off x="2212471" y="1427535"/>
            <a:ext cx="2599" cy="929"/>
          </a:xfrm>
          <a:custGeom>
            <a:pathLst>
              <a:path w="78866" h="28194">
                <a:moveTo>
                  <a:pt x="0" y="2819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29" name="Freeform 3929"/>
          <p:cNvSpPr/>
          <p:nvPr/>
        </p:nvSpPr>
        <p:spPr>
          <a:xfrm rot="0" flipH="0" flipV="0">
            <a:off x="2215070" y="1426610"/>
            <a:ext cx="2595" cy="925"/>
          </a:xfrm>
          <a:custGeom>
            <a:pathLst>
              <a:path w="78743" h="28066">
                <a:moveTo>
                  <a:pt x="0" y="28066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30" name="Freeform 3930"/>
          <p:cNvSpPr/>
          <p:nvPr/>
        </p:nvSpPr>
        <p:spPr>
          <a:xfrm rot="0" flipH="0" flipV="0">
            <a:off x="2217666" y="1425681"/>
            <a:ext cx="2599" cy="929"/>
          </a:xfrm>
          <a:custGeom>
            <a:pathLst>
              <a:path w="78866" h="28194">
                <a:moveTo>
                  <a:pt x="0" y="2819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31" name="Freeform 3931"/>
          <p:cNvSpPr/>
          <p:nvPr/>
        </p:nvSpPr>
        <p:spPr>
          <a:xfrm rot="0" flipH="0" flipV="0">
            <a:off x="2220265" y="1424751"/>
            <a:ext cx="2599" cy="929"/>
          </a:xfrm>
          <a:custGeom>
            <a:pathLst>
              <a:path w="78867" h="28194">
                <a:moveTo>
                  <a:pt x="0" y="2819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32" name="Freeform 3932"/>
          <p:cNvSpPr/>
          <p:nvPr/>
        </p:nvSpPr>
        <p:spPr>
          <a:xfrm rot="0" flipH="0" flipV="0">
            <a:off x="2222864" y="1423826"/>
            <a:ext cx="2595" cy="925"/>
          </a:xfrm>
          <a:custGeom>
            <a:pathLst>
              <a:path w="78739" h="28066">
                <a:moveTo>
                  <a:pt x="0" y="28066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33" name="Freeform 3933"/>
          <p:cNvSpPr/>
          <p:nvPr/>
        </p:nvSpPr>
        <p:spPr>
          <a:xfrm rot="0" flipH="0" flipV="0">
            <a:off x="2225460" y="1422897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34" name="Freeform 3934"/>
          <p:cNvSpPr/>
          <p:nvPr/>
        </p:nvSpPr>
        <p:spPr>
          <a:xfrm rot="0" flipH="0" flipV="0">
            <a:off x="2228059" y="1421968"/>
            <a:ext cx="2595" cy="929"/>
          </a:xfrm>
          <a:custGeom>
            <a:pathLst>
              <a:path w="78742" h="28193">
                <a:moveTo>
                  <a:pt x="0" y="28193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35" name="Freeform 3935"/>
          <p:cNvSpPr/>
          <p:nvPr/>
        </p:nvSpPr>
        <p:spPr>
          <a:xfrm rot="0" flipH="0" flipV="0">
            <a:off x="2230654" y="1421043"/>
            <a:ext cx="2599" cy="925"/>
          </a:xfrm>
          <a:custGeom>
            <a:pathLst>
              <a:path w="78866" h="28067">
                <a:moveTo>
                  <a:pt x="0" y="2806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36" name="Freeform 3936"/>
          <p:cNvSpPr/>
          <p:nvPr/>
        </p:nvSpPr>
        <p:spPr>
          <a:xfrm rot="0" flipH="0" flipV="0">
            <a:off x="2233254" y="1420113"/>
            <a:ext cx="2599" cy="929"/>
          </a:xfrm>
          <a:custGeom>
            <a:pathLst>
              <a:path w="78867" h="28194">
                <a:moveTo>
                  <a:pt x="0" y="2819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37" name="Freeform 3937"/>
          <p:cNvSpPr/>
          <p:nvPr/>
        </p:nvSpPr>
        <p:spPr>
          <a:xfrm rot="0" flipH="0" flipV="0">
            <a:off x="2235853" y="1419184"/>
            <a:ext cx="2595" cy="929"/>
          </a:xfrm>
          <a:custGeom>
            <a:pathLst>
              <a:path w="78739" h="28193">
                <a:moveTo>
                  <a:pt x="0" y="28193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38" name="Freeform 3938"/>
          <p:cNvSpPr/>
          <p:nvPr/>
        </p:nvSpPr>
        <p:spPr>
          <a:xfrm rot="0" flipH="0" flipV="0">
            <a:off x="2238449" y="1418259"/>
            <a:ext cx="2599" cy="925"/>
          </a:xfrm>
          <a:custGeom>
            <a:pathLst>
              <a:path w="78867" h="28067">
                <a:moveTo>
                  <a:pt x="0" y="2806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39" name="Freeform 3939"/>
          <p:cNvSpPr/>
          <p:nvPr/>
        </p:nvSpPr>
        <p:spPr>
          <a:xfrm rot="0" flipH="0" flipV="0">
            <a:off x="2241048" y="1417330"/>
            <a:ext cx="2599" cy="929"/>
          </a:xfrm>
          <a:custGeom>
            <a:pathLst>
              <a:path w="78866" h="28193">
                <a:moveTo>
                  <a:pt x="0" y="28193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40" name="Freeform 3940"/>
          <p:cNvSpPr/>
          <p:nvPr/>
        </p:nvSpPr>
        <p:spPr>
          <a:xfrm rot="0" flipH="0" flipV="0">
            <a:off x="2243647" y="1416400"/>
            <a:ext cx="2595" cy="929"/>
          </a:xfrm>
          <a:custGeom>
            <a:pathLst>
              <a:path w="78743" h="28197">
                <a:moveTo>
                  <a:pt x="0" y="28197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41" name="Freeform 3941"/>
          <p:cNvSpPr/>
          <p:nvPr/>
        </p:nvSpPr>
        <p:spPr>
          <a:xfrm rot="0" flipH="0" flipV="0">
            <a:off x="2246243" y="1415471"/>
            <a:ext cx="2599" cy="929"/>
          </a:xfrm>
          <a:custGeom>
            <a:pathLst>
              <a:path w="78866" h="28194">
                <a:moveTo>
                  <a:pt x="0" y="2819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42" name="Freeform 3942"/>
          <p:cNvSpPr/>
          <p:nvPr/>
        </p:nvSpPr>
        <p:spPr>
          <a:xfrm rot="0" flipH="0" flipV="0">
            <a:off x="2248842" y="1414546"/>
            <a:ext cx="2595" cy="925"/>
          </a:xfrm>
          <a:custGeom>
            <a:pathLst>
              <a:path w="78740" h="28066">
                <a:moveTo>
                  <a:pt x="0" y="28066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43" name="Freeform 3943"/>
          <p:cNvSpPr/>
          <p:nvPr/>
        </p:nvSpPr>
        <p:spPr>
          <a:xfrm rot="0" flipH="0" flipV="0">
            <a:off x="2251437" y="1413617"/>
            <a:ext cx="2599" cy="929"/>
          </a:xfrm>
          <a:custGeom>
            <a:pathLst>
              <a:path w="78866" h="28194">
                <a:moveTo>
                  <a:pt x="0" y="2819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44" name="Freeform 3944"/>
          <p:cNvSpPr/>
          <p:nvPr/>
        </p:nvSpPr>
        <p:spPr>
          <a:xfrm rot="0" flipH="0" flipV="0">
            <a:off x="2254037" y="1412687"/>
            <a:ext cx="2599" cy="929"/>
          </a:xfrm>
          <a:custGeom>
            <a:pathLst>
              <a:path w="78867" h="28193">
                <a:moveTo>
                  <a:pt x="0" y="28193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45" name="Freeform 3945"/>
          <p:cNvSpPr/>
          <p:nvPr/>
        </p:nvSpPr>
        <p:spPr>
          <a:xfrm rot="0" flipH="0" flipV="0">
            <a:off x="2256636" y="1411762"/>
            <a:ext cx="2595" cy="925"/>
          </a:xfrm>
          <a:custGeom>
            <a:pathLst>
              <a:path w="78739" h="28067">
                <a:moveTo>
                  <a:pt x="0" y="28067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46" name="Freeform 3946"/>
          <p:cNvSpPr/>
          <p:nvPr/>
        </p:nvSpPr>
        <p:spPr>
          <a:xfrm rot="0" flipH="0" flipV="0">
            <a:off x="2259232" y="1410833"/>
            <a:ext cx="2599" cy="929"/>
          </a:xfrm>
          <a:custGeom>
            <a:pathLst>
              <a:path w="78870" h="28194">
                <a:moveTo>
                  <a:pt x="0" y="28194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47" name="Freeform 3947"/>
          <p:cNvSpPr/>
          <p:nvPr/>
        </p:nvSpPr>
        <p:spPr>
          <a:xfrm rot="0" flipH="0" flipV="0">
            <a:off x="2261831" y="1409904"/>
            <a:ext cx="2599" cy="929"/>
          </a:xfrm>
          <a:custGeom>
            <a:pathLst>
              <a:path w="78866" h="28193">
                <a:moveTo>
                  <a:pt x="0" y="28193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48" name="Freeform 3948"/>
          <p:cNvSpPr/>
          <p:nvPr/>
        </p:nvSpPr>
        <p:spPr>
          <a:xfrm rot="0" flipH="0" flipV="0">
            <a:off x="2264431" y="1408974"/>
            <a:ext cx="2595" cy="929"/>
          </a:xfrm>
          <a:custGeom>
            <a:pathLst>
              <a:path w="78740" h="28197">
                <a:moveTo>
                  <a:pt x="0" y="28197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49" name="Freeform 3949"/>
          <p:cNvSpPr/>
          <p:nvPr/>
        </p:nvSpPr>
        <p:spPr>
          <a:xfrm rot="0" flipH="0" flipV="0">
            <a:off x="2267026" y="1408049"/>
            <a:ext cx="2599" cy="925"/>
          </a:xfrm>
          <a:custGeom>
            <a:pathLst>
              <a:path w="78866" h="28066">
                <a:moveTo>
                  <a:pt x="0" y="2806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50" name="Freeform 3950"/>
          <p:cNvSpPr/>
          <p:nvPr/>
        </p:nvSpPr>
        <p:spPr>
          <a:xfrm rot="0" flipH="0" flipV="0">
            <a:off x="2269625" y="1407120"/>
            <a:ext cx="2595" cy="929"/>
          </a:xfrm>
          <a:custGeom>
            <a:pathLst>
              <a:path w="78740" h="28194">
                <a:moveTo>
                  <a:pt x="0" y="28194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51" name="Freeform 3951"/>
          <p:cNvSpPr/>
          <p:nvPr/>
        </p:nvSpPr>
        <p:spPr>
          <a:xfrm rot="0" flipH="0" flipV="0">
            <a:off x="2272221" y="1406191"/>
            <a:ext cx="2599" cy="929"/>
          </a:xfrm>
          <a:custGeom>
            <a:pathLst>
              <a:path w="78866" h="28194">
                <a:moveTo>
                  <a:pt x="0" y="2819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52" name="Freeform 3952"/>
          <p:cNvSpPr/>
          <p:nvPr/>
        </p:nvSpPr>
        <p:spPr>
          <a:xfrm rot="0" flipH="0" flipV="0">
            <a:off x="2274820" y="1405262"/>
            <a:ext cx="2599" cy="929"/>
          </a:xfrm>
          <a:custGeom>
            <a:pathLst>
              <a:path w="78870" h="28193">
                <a:moveTo>
                  <a:pt x="0" y="28193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53" name="Freeform 3953"/>
          <p:cNvSpPr/>
          <p:nvPr/>
        </p:nvSpPr>
        <p:spPr>
          <a:xfrm rot="0" flipH="0" flipV="0">
            <a:off x="2277420" y="1404337"/>
            <a:ext cx="2595" cy="925"/>
          </a:xfrm>
          <a:custGeom>
            <a:pathLst>
              <a:path w="78739" h="28067">
                <a:moveTo>
                  <a:pt x="0" y="28067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54" name="Freeform 3954"/>
          <p:cNvSpPr/>
          <p:nvPr/>
        </p:nvSpPr>
        <p:spPr>
          <a:xfrm rot="0" flipH="0" flipV="0">
            <a:off x="2280015" y="1403407"/>
            <a:ext cx="2599" cy="929"/>
          </a:xfrm>
          <a:custGeom>
            <a:pathLst>
              <a:path w="78867" h="28193">
                <a:moveTo>
                  <a:pt x="0" y="28193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55" name="Freeform 3955"/>
          <p:cNvSpPr/>
          <p:nvPr/>
        </p:nvSpPr>
        <p:spPr>
          <a:xfrm rot="0" flipH="0" flipV="0">
            <a:off x="2282614" y="1402478"/>
            <a:ext cx="2599" cy="929"/>
          </a:xfrm>
          <a:custGeom>
            <a:pathLst>
              <a:path w="78866" h="28194">
                <a:moveTo>
                  <a:pt x="0" y="2819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56" name="Freeform 3956"/>
          <p:cNvSpPr/>
          <p:nvPr/>
        </p:nvSpPr>
        <p:spPr>
          <a:xfrm rot="0" flipH="0" flipV="0">
            <a:off x="2285214" y="1401553"/>
            <a:ext cx="2595" cy="925"/>
          </a:xfrm>
          <a:custGeom>
            <a:pathLst>
              <a:path w="78739" h="28070">
                <a:moveTo>
                  <a:pt x="0" y="2807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57" name="Freeform 3957"/>
          <p:cNvSpPr/>
          <p:nvPr/>
        </p:nvSpPr>
        <p:spPr>
          <a:xfrm rot="0" flipH="0" flipV="0">
            <a:off x="2287809" y="1400624"/>
            <a:ext cx="2599" cy="929"/>
          </a:xfrm>
          <a:custGeom>
            <a:pathLst>
              <a:path w="78870" h="28193">
                <a:moveTo>
                  <a:pt x="0" y="28193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58" name="Freeform 3958"/>
          <p:cNvSpPr/>
          <p:nvPr/>
        </p:nvSpPr>
        <p:spPr>
          <a:xfrm rot="0" flipH="0" flipV="0">
            <a:off x="2290408" y="1399694"/>
            <a:ext cx="2595" cy="929"/>
          </a:xfrm>
          <a:custGeom>
            <a:pathLst>
              <a:path w="78739" h="28194">
                <a:moveTo>
                  <a:pt x="0" y="28194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59" name="Freeform 3959"/>
          <p:cNvSpPr/>
          <p:nvPr/>
        </p:nvSpPr>
        <p:spPr>
          <a:xfrm rot="0" flipH="0" flipV="0">
            <a:off x="2293004" y="1398765"/>
            <a:ext cx="2599" cy="929"/>
          </a:xfrm>
          <a:custGeom>
            <a:pathLst>
              <a:path w="78867" h="28194">
                <a:moveTo>
                  <a:pt x="0" y="2819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60" name="Freeform 3960"/>
          <p:cNvSpPr/>
          <p:nvPr/>
        </p:nvSpPr>
        <p:spPr>
          <a:xfrm rot="0" flipH="0" flipV="0">
            <a:off x="2295603" y="1397836"/>
            <a:ext cx="2599" cy="929"/>
          </a:xfrm>
          <a:custGeom>
            <a:pathLst>
              <a:path w="78866" h="28193">
                <a:moveTo>
                  <a:pt x="0" y="28193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61" name="Freeform 3961"/>
          <p:cNvSpPr/>
          <p:nvPr/>
        </p:nvSpPr>
        <p:spPr>
          <a:xfrm rot="0" flipH="0" flipV="0">
            <a:off x="2298203" y="1396911"/>
            <a:ext cx="2595" cy="925"/>
          </a:xfrm>
          <a:custGeom>
            <a:pathLst>
              <a:path w="78740" h="28067">
                <a:moveTo>
                  <a:pt x="0" y="28067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62" name="Freeform 3962"/>
          <p:cNvSpPr/>
          <p:nvPr/>
        </p:nvSpPr>
        <p:spPr>
          <a:xfrm rot="0" flipH="0" flipV="0">
            <a:off x="2300798" y="1395981"/>
            <a:ext cx="2599" cy="929"/>
          </a:xfrm>
          <a:custGeom>
            <a:pathLst>
              <a:path w="78866" h="28193">
                <a:moveTo>
                  <a:pt x="0" y="28193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63" name="Freeform 3963"/>
          <p:cNvSpPr/>
          <p:nvPr/>
        </p:nvSpPr>
        <p:spPr>
          <a:xfrm rot="0" flipH="0" flipV="0">
            <a:off x="2303397" y="1395052"/>
            <a:ext cx="2595" cy="929"/>
          </a:xfrm>
          <a:custGeom>
            <a:pathLst>
              <a:path w="78743" h="28197">
                <a:moveTo>
                  <a:pt x="0" y="28197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64" name="Freeform 3964"/>
          <p:cNvSpPr/>
          <p:nvPr/>
        </p:nvSpPr>
        <p:spPr>
          <a:xfrm rot="0" flipH="0" flipV="0">
            <a:off x="2305993" y="1394123"/>
            <a:ext cx="2599" cy="929"/>
          </a:xfrm>
          <a:custGeom>
            <a:pathLst>
              <a:path w="78866" h="28194">
                <a:moveTo>
                  <a:pt x="0" y="2819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65" name="Freeform 3965"/>
          <p:cNvSpPr/>
          <p:nvPr/>
        </p:nvSpPr>
        <p:spPr>
          <a:xfrm rot="0" flipH="0" flipV="0">
            <a:off x="2308592" y="1393198"/>
            <a:ext cx="2599" cy="925"/>
          </a:xfrm>
          <a:custGeom>
            <a:pathLst>
              <a:path w="78867" h="28066">
                <a:moveTo>
                  <a:pt x="0" y="2806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66" name="Freeform 3966"/>
          <p:cNvSpPr/>
          <p:nvPr/>
        </p:nvSpPr>
        <p:spPr>
          <a:xfrm rot="0" flipH="0" flipV="0">
            <a:off x="2311191" y="1392268"/>
            <a:ext cx="2595" cy="929"/>
          </a:xfrm>
          <a:custGeom>
            <a:pathLst>
              <a:path w="78739" h="28194">
                <a:moveTo>
                  <a:pt x="0" y="28194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67" name="Freeform 3967"/>
          <p:cNvSpPr/>
          <p:nvPr/>
        </p:nvSpPr>
        <p:spPr>
          <a:xfrm rot="0" flipH="0" flipV="0">
            <a:off x="2313787" y="1391339"/>
            <a:ext cx="2599" cy="929"/>
          </a:xfrm>
          <a:custGeom>
            <a:pathLst>
              <a:path w="78867" h="28193">
                <a:moveTo>
                  <a:pt x="0" y="28193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68" name="Freeform 3968"/>
          <p:cNvSpPr/>
          <p:nvPr/>
        </p:nvSpPr>
        <p:spPr>
          <a:xfrm rot="0" flipH="0" flipV="0">
            <a:off x="2316386" y="1390410"/>
            <a:ext cx="2599" cy="929"/>
          </a:xfrm>
          <a:custGeom>
            <a:pathLst>
              <a:path w="78866" h="28194">
                <a:moveTo>
                  <a:pt x="0" y="2819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69" name="Freeform 3969"/>
          <p:cNvSpPr/>
          <p:nvPr/>
        </p:nvSpPr>
        <p:spPr>
          <a:xfrm rot="0" flipH="0" flipV="0">
            <a:off x="2318986" y="1389481"/>
            <a:ext cx="2595" cy="929"/>
          </a:xfrm>
          <a:custGeom>
            <a:pathLst>
              <a:path w="78743" h="28194">
                <a:moveTo>
                  <a:pt x="0" y="28194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70" name="Freeform 3970"/>
          <p:cNvSpPr/>
          <p:nvPr/>
        </p:nvSpPr>
        <p:spPr>
          <a:xfrm rot="0" flipH="0" flipV="0">
            <a:off x="2321581" y="1388556"/>
            <a:ext cx="2599" cy="925"/>
          </a:xfrm>
          <a:custGeom>
            <a:pathLst>
              <a:path w="78866" h="28066">
                <a:moveTo>
                  <a:pt x="0" y="2806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71" name="Freeform 3971"/>
          <p:cNvSpPr/>
          <p:nvPr/>
        </p:nvSpPr>
        <p:spPr>
          <a:xfrm rot="0" flipH="0" flipV="0">
            <a:off x="2324180" y="1387626"/>
            <a:ext cx="2595" cy="929"/>
          </a:xfrm>
          <a:custGeom>
            <a:pathLst>
              <a:path w="78740" h="28197">
                <a:moveTo>
                  <a:pt x="0" y="28197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72" name="Freeform 3972"/>
          <p:cNvSpPr/>
          <p:nvPr/>
        </p:nvSpPr>
        <p:spPr>
          <a:xfrm rot="0" flipH="0" flipV="0">
            <a:off x="2326776" y="1386697"/>
            <a:ext cx="2599" cy="929"/>
          </a:xfrm>
          <a:custGeom>
            <a:pathLst>
              <a:path w="78866" h="28193">
                <a:moveTo>
                  <a:pt x="0" y="28193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73" name="Freeform 3973"/>
          <p:cNvSpPr/>
          <p:nvPr/>
        </p:nvSpPr>
        <p:spPr>
          <a:xfrm rot="0" flipH="0" flipV="0">
            <a:off x="2329375" y="1385768"/>
            <a:ext cx="2599" cy="929"/>
          </a:xfrm>
          <a:custGeom>
            <a:pathLst>
              <a:path w="78867" h="28194">
                <a:moveTo>
                  <a:pt x="0" y="2819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74" name="Freeform 3974"/>
          <p:cNvSpPr/>
          <p:nvPr/>
        </p:nvSpPr>
        <p:spPr>
          <a:xfrm rot="0" flipH="0" flipV="0">
            <a:off x="2331975" y="1384838"/>
            <a:ext cx="2595" cy="929"/>
          </a:xfrm>
          <a:custGeom>
            <a:pathLst>
              <a:path w="78742" h="28194">
                <a:moveTo>
                  <a:pt x="0" y="28194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75" name="Freeform 3975"/>
          <p:cNvSpPr/>
          <p:nvPr/>
        </p:nvSpPr>
        <p:spPr>
          <a:xfrm rot="0" flipH="0" flipV="0">
            <a:off x="2334570" y="1383909"/>
            <a:ext cx="2599" cy="929"/>
          </a:xfrm>
          <a:custGeom>
            <a:pathLst>
              <a:path w="78866" h="28193">
                <a:moveTo>
                  <a:pt x="0" y="28193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76" name="Freeform 3976"/>
          <p:cNvSpPr/>
          <p:nvPr/>
        </p:nvSpPr>
        <p:spPr>
          <a:xfrm rot="0" flipH="0" flipV="0">
            <a:off x="2337169" y="1382984"/>
            <a:ext cx="2599" cy="925"/>
          </a:xfrm>
          <a:custGeom>
            <a:pathLst>
              <a:path w="78867" h="28067">
                <a:moveTo>
                  <a:pt x="0" y="2806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77" name="Freeform 3977"/>
          <p:cNvSpPr/>
          <p:nvPr/>
        </p:nvSpPr>
        <p:spPr>
          <a:xfrm rot="0" flipH="0" flipV="0">
            <a:off x="2339769" y="1382055"/>
            <a:ext cx="2595" cy="929"/>
          </a:xfrm>
          <a:custGeom>
            <a:pathLst>
              <a:path w="78739" h="28194">
                <a:moveTo>
                  <a:pt x="0" y="28194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78" name="Freeform 3978"/>
          <p:cNvSpPr/>
          <p:nvPr/>
        </p:nvSpPr>
        <p:spPr>
          <a:xfrm rot="0" flipH="0" flipV="0">
            <a:off x="2342364" y="1381126"/>
            <a:ext cx="2599" cy="929"/>
          </a:xfrm>
          <a:custGeom>
            <a:pathLst>
              <a:path w="78867" h="28193">
                <a:moveTo>
                  <a:pt x="0" y="28193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79" name="Freeform 3979"/>
          <p:cNvSpPr/>
          <p:nvPr/>
        </p:nvSpPr>
        <p:spPr>
          <a:xfrm rot="0" flipH="0" flipV="0">
            <a:off x="2344963" y="1380196"/>
            <a:ext cx="2595" cy="929"/>
          </a:xfrm>
          <a:custGeom>
            <a:pathLst>
              <a:path w="78739" h="28197">
                <a:moveTo>
                  <a:pt x="0" y="28197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80" name="Freeform 3980"/>
          <p:cNvSpPr/>
          <p:nvPr/>
        </p:nvSpPr>
        <p:spPr>
          <a:xfrm rot="0" flipH="0" flipV="0">
            <a:off x="2347559" y="1379267"/>
            <a:ext cx="2599" cy="929"/>
          </a:xfrm>
          <a:custGeom>
            <a:pathLst>
              <a:path w="78870" h="28193">
                <a:moveTo>
                  <a:pt x="0" y="28193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81" name="Freeform 3981"/>
          <p:cNvSpPr/>
          <p:nvPr/>
        </p:nvSpPr>
        <p:spPr>
          <a:xfrm rot="0" flipH="0" flipV="0">
            <a:off x="2350158" y="1378342"/>
            <a:ext cx="2599" cy="925"/>
          </a:xfrm>
          <a:custGeom>
            <a:pathLst>
              <a:path w="78866" h="28067">
                <a:moveTo>
                  <a:pt x="0" y="2806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82" name="Freeform 3982"/>
          <p:cNvSpPr/>
          <p:nvPr/>
        </p:nvSpPr>
        <p:spPr>
          <a:xfrm rot="0" flipH="0" flipV="0">
            <a:off x="2352758" y="1377413"/>
            <a:ext cx="2595" cy="929"/>
          </a:xfrm>
          <a:custGeom>
            <a:pathLst>
              <a:path w="78740" h="28194">
                <a:moveTo>
                  <a:pt x="0" y="28194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83" name="Freeform 3983"/>
          <p:cNvSpPr/>
          <p:nvPr/>
        </p:nvSpPr>
        <p:spPr>
          <a:xfrm rot="0" flipH="0" flipV="0">
            <a:off x="2355353" y="1376483"/>
            <a:ext cx="2599" cy="929"/>
          </a:xfrm>
          <a:custGeom>
            <a:pathLst>
              <a:path w="78866" h="28193">
                <a:moveTo>
                  <a:pt x="0" y="28193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84" name="Freeform 3984"/>
          <p:cNvSpPr/>
          <p:nvPr/>
        </p:nvSpPr>
        <p:spPr>
          <a:xfrm rot="0" flipH="0" flipV="0">
            <a:off x="2357952" y="1375554"/>
            <a:ext cx="2595" cy="929"/>
          </a:xfrm>
          <a:custGeom>
            <a:pathLst>
              <a:path w="78740" h="28194">
                <a:moveTo>
                  <a:pt x="0" y="28194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85" name="Freeform 3985"/>
          <p:cNvSpPr/>
          <p:nvPr/>
        </p:nvSpPr>
        <p:spPr>
          <a:xfrm rot="0" flipH="0" flipV="0">
            <a:off x="2360548" y="1374625"/>
            <a:ext cx="2599" cy="929"/>
          </a:xfrm>
          <a:custGeom>
            <a:pathLst>
              <a:path w="78866" h="28194">
                <a:moveTo>
                  <a:pt x="0" y="2819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86" name="Freeform 3986"/>
          <p:cNvSpPr/>
          <p:nvPr/>
        </p:nvSpPr>
        <p:spPr>
          <a:xfrm rot="0" flipH="0" flipV="0">
            <a:off x="2363147" y="1373696"/>
            <a:ext cx="2599" cy="929"/>
          </a:xfrm>
          <a:custGeom>
            <a:pathLst>
              <a:path w="78870" h="28193">
                <a:moveTo>
                  <a:pt x="0" y="28193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87" name="Freeform 3987"/>
          <p:cNvSpPr/>
          <p:nvPr/>
        </p:nvSpPr>
        <p:spPr>
          <a:xfrm rot="0" flipH="0" flipV="0">
            <a:off x="2365747" y="1372766"/>
            <a:ext cx="2595" cy="929"/>
          </a:xfrm>
          <a:custGeom>
            <a:pathLst>
              <a:path w="78739" h="28197">
                <a:moveTo>
                  <a:pt x="0" y="28197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88" name="Freeform 3988"/>
          <p:cNvSpPr/>
          <p:nvPr/>
        </p:nvSpPr>
        <p:spPr>
          <a:xfrm rot="0" flipH="0" flipV="0">
            <a:off x="2368342" y="1371841"/>
            <a:ext cx="2599" cy="925"/>
          </a:xfrm>
          <a:custGeom>
            <a:pathLst>
              <a:path w="78867" h="28066">
                <a:moveTo>
                  <a:pt x="0" y="2806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89" name="Freeform 3989"/>
          <p:cNvSpPr/>
          <p:nvPr/>
        </p:nvSpPr>
        <p:spPr>
          <a:xfrm rot="0" flipH="0" flipV="0">
            <a:off x="2370941" y="1370912"/>
            <a:ext cx="2599" cy="929"/>
          </a:xfrm>
          <a:custGeom>
            <a:pathLst>
              <a:path w="78866" h="28194">
                <a:moveTo>
                  <a:pt x="0" y="2819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0" name="Freeform 3990"/>
          <p:cNvSpPr/>
          <p:nvPr/>
        </p:nvSpPr>
        <p:spPr>
          <a:xfrm rot="0" flipH="0" flipV="0">
            <a:off x="2373541" y="1369983"/>
            <a:ext cx="2595" cy="929"/>
          </a:xfrm>
          <a:custGeom>
            <a:pathLst>
              <a:path w="78740" h="28194">
                <a:moveTo>
                  <a:pt x="0" y="28194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1" name="Freeform 3991"/>
          <p:cNvSpPr/>
          <p:nvPr/>
        </p:nvSpPr>
        <p:spPr>
          <a:xfrm rot="0" flipH="0" flipV="0">
            <a:off x="2376136" y="1369053"/>
            <a:ext cx="2599" cy="929"/>
          </a:xfrm>
          <a:custGeom>
            <a:pathLst>
              <a:path w="78866" h="28193">
                <a:moveTo>
                  <a:pt x="0" y="28193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2" name="Freeform 3992"/>
          <p:cNvSpPr/>
          <p:nvPr/>
        </p:nvSpPr>
        <p:spPr>
          <a:xfrm rot="0" flipH="0" flipV="0">
            <a:off x="2378735" y="1368124"/>
            <a:ext cx="2595" cy="929"/>
          </a:xfrm>
          <a:custGeom>
            <a:pathLst>
              <a:path w="78742" h="28194">
                <a:moveTo>
                  <a:pt x="0" y="28194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3" name="Freeform 3993"/>
          <p:cNvSpPr/>
          <p:nvPr/>
        </p:nvSpPr>
        <p:spPr>
          <a:xfrm rot="0" flipH="0" flipV="0">
            <a:off x="2381331" y="1367195"/>
            <a:ext cx="2599" cy="929"/>
          </a:xfrm>
          <a:custGeom>
            <a:pathLst>
              <a:path w="78867" h="28194">
                <a:moveTo>
                  <a:pt x="0" y="2819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4" name="Freeform 3994"/>
          <p:cNvSpPr/>
          <p:nvPr/>
        </p:nvSpPr>
        <p:spPr>
          <a:xfrm rot="0" flipH="0" flipV="0">
            <a:off x="2383930" y="1366266"/>
            <a:ext cx="2599" cy="929"/>
          </a:xfrm>
          <a:custGeom>
            <a:pathLst>
              <a:path w="78867" h="28193">
                <a:moveTo>
                  <a:pt x="0" y="28193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5" name="Freeform 3995"/>
          <p:cNvSpPr/>
          <p:nvPr/>
        </p:nvSpPr>
        <p:spPr>
          <a:xfrm rot="0" flipH="0" flipV="0">
            <a:off x="2386530" y="1365336"/>
            <a:ext cx="2595" cy="929"/>
          </a:xfrm>
          <a:custGeom>
            <a:pathLst>
              <a:path w="78739" h="28197">
                <a:moveTo>
                  <a:pt x="0" y="28197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6" name="Freeform 3996"/>
          <p:cNvSpPr/>
          <p:nvPr/>
        </p:nvSpPr>
        <p:spPr>
          <a:xfrm rot="0" flipH="0" flipV="0">
            <a:off x="2389125" y="1364411"/>
            <a:ext cx="2599" cy="925"/>
          </a:xfrm>
          <a:custGeom>
            <a:pathLst>
              <a:path w="78866" h="28066">
                <a:moveTo>
                  <a:pt x="0" y="2806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7" name="Freeform 3997"/>
          <p:cNvSpPr/>
          <p:nvPr/>
        </p:nvSpPr>
        <p:spPr>
          <a:xfrm rot="0" flipH="0" flipV="0">
            <a:off x="2391724" y="1363482"/>
            <a:ext cx="2599" cy="929"/>
          </a:xfrm>
          <a:custGeom>
            <a:pathLst>
              <a:path w="78870" h="28194">
                <a:moveTo>
                  <a:pt x="0" y="28194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8" name="Freeform 3998"/>
          <p:cNvSpPr/>
          <p:nvPr/>
        </p:nvSpPr>
        <p:spPr>
          <a:xfrm rot="0" flipH="0" flipV="0">
            <a:off x="2394324" y="1362553"/>
            <a:ext cx="2595" cy="929"/>
          </a:xfrm>
          <a:custGeom>
            <a:pathLst>
              <a:path w="78739" h="28194">
                <a:moveTo>
                  <a:pt x="0" y="28194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9" name="Freeform 3999"/>
          <p:cNvSpPr/>
          <p:nvPr/>
        </p:nvSpPr>
        <p:spPr>
          <a:xfrm rot="0" flipH="0" flipV="0">
            <a:off x="2396919" y="1361623"/>
            <a:ext cx="2599" cy="929"/>
          </a:xfrm>
          <a:custGeom>
            <a:pathLst>
              <a:path w="78867" h="28193">
                <a:moveTo>
                  <a:pt x="0" y="28193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00" name="Freeform 4000"/>
          <p:cNvSpPr/>
          <p:nvPr/>
        </p:nvSpPr>
        <p:spPr>
          <a:xfrm rot="0" flipH="0" flipV="0">
            <a:off x="2399519" y="1360694"/>
            <a:ext cx="2595" cy="929"/>
          </a:xfrm>
          <a:custGeom>
            <a:pathLst>
              <a:path w="78739" h="28194">
                <a:moveTo>
                  <a:pt x="0" y="28194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01" name="Freeform 4001"/>
          <p:cNvSpPr/>
          <p:nvPr/>
        </p:nvSpPr>
        <p:spPr>
          <a:xfrm rot="0" flipH="0" flipV="0">
            <a:off x="2402114" y="1359765"/>
            <a:ext cx="2599" cy="929"/>
          </a:xfrm>
          <a:custGeom>
            <a:pathLst>
              <a:path w="78867" h="28194">
                <a:moveTo>
                  <a:pt x="0" y="2819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02" name="Freeform 4002"/>
          <p:cNvSpPr/>
          <p:nvPr/>
        </p:nvSpPr>
        <p:spPr>
          <a:xfrm rot="0" flipH="0" flipV="0">
            <a:off x="2404713" y="1358836"/>
            <a:ext cx="2599" cy="929"/>
          </a:xfrm>
          <a:custGeom>
            <a:pathLst>
              <a:path w="78866" h="28193">
                <a:moveTo>
                  <a:pt x="0" y="28193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03" name="Freeform 4003"/>
          <p:cNvSpPr/>
          <p:nvPr/>
        </p:nvSpPr>
        <p:spPr>
          <a:xfrm rot="0" flipH="0" flipV="0">
            <a:off x="2407313" y="1357906"/>
            <a:ext cx="2595" cy="929"/>
          </a:xfrm>
          <a:custGeom>
            <a:pathLst>
              <a:path w="78743" h="28197">
                <a:moveTo>
                  <a:pt x="0" y="28197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04" name="Freeform 4004"/>
          <p:cNvSpPr/>
          <p:nvPr/>
        </p:nvSpPr>
        <p:spPr>
          <a:xfrm rot="0" flipH="0" flipV="0">
            <a:off x="2409908" y="1356977"/>
            <a:ext cx="2599" cy="929"/>
          </a:xfrm>
          <a:custGeom>
            <a:pathLst>
              <a:path w="78866" h="28193">
                <a:moveTo>
                  <a:pt x="0" y="28193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05" name="Freeform 4005"/>
          <p:cNvSpPr/>
          <p:nvPr/>
        </p:nvSpPr>
        <p:spPr>
          <a:xfrm rot="0" flipH="0" flipV="0">
            <a:off x="2412508" y="1356052"/>
            <a:ext cx="2599" cy="925"/>
          </a:xfrm>
          <a:custGeom>
            <a:pathLst>
              <a:path w="78867" h="28067">
                <a:moveTo>
                  <a:pt x="0" y="2806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06" name="Freeform 4006"/>
          <p:cNvSpPr/>
          <p:nvPr/>
        </p:nvSpPr>
        <p:spPr>
          <a:xfrm rot="0" flipH="0" flipV="0">
            <a:off x="2415107" y="1355123"/>
            <a:ext cx="2595" cy="929"/>
          </a:xfrm>
          <a:custGeom>
            <a:pathLst>
              <a:path w="78739" h="28194">
                <a:moveTo>
                  <a:pt x="0" y="28194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07" name="Freeform 4007"/>
          <p:cNvSpPr/>
          <p:nvPr/>
        </p:nvSpPr>
        <p:spPr>
          <a:xfrm rot="0" flipH="0" flipV="0">
            <a:off x="2417702" y="1354193"/>
            <a:ext cx="2599" cy="929"/>
          </a:xfrm>
          <a:custGeom>
            <a:pathLst>
              <a:path w="78867" h="28193">
                <a:moveTo>
                  <a:pt x="0" y="28193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08" name="Freeform 4008"/>
          <p:cNvSpPr/>
          <p:nvPr/>
        </p:nvSpPr>
        <p:spPr>
          <a:xfrm rot="0" flipH="0" flipV="0">
            <a:off x="2420302" y="1353264"/>
            <a:ext cx="2595" cy="929"/>
          </a:xfrm>
          <a:custGeom>
            <a:pathLst>
              <a:path w="78739" h="28194">
                <a:moveTo>
                  <a:pt x="0" y="28194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09" name="Freeform 4009"/>
          <p:cNvSpPr/>
          <p:nvPr/>
        </p:nvSpPr>
        <p:spPr>
          <a:xfrm rot="0" flipH="0" flipV="0">
            <a:off x="2422897" y="1352335"/>
            <a:ext cx="2599" cy="929"/>
          </a:xfrm>
          <a:custGeom>
            <a:pathLst>
              <a:path w="78870" h="28194">
                <a:moveTo>
                  <a:pt x="0" y="28194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10" name="Freeform 4010"/>
          <p:cNvSpPr/>
          <p:nvPr/>
        </p:nvSpPr>
        <p:spPr>
          <a:xfrm rot="0" flipH="0" flipV="0">
            <a:off x="2425496" y="1351406"/>
            <a:ext cx="2599" cy="929"/>
          </a:xfrm>
          <a:custGeom>
            <a:pathLst>
              <a:path w="78866" h="28193">
                <a:moveTo>
                  <a:pt x="0" y="28193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11" name="Freeform 4011"/>
          <p:cNvSpPr/>
          <p:nvPr/>
        </p:nvSpPr>
        <p:spPr>
          <a:xfrm rot="0" flipH="0" flipV="0">
            <a:off x="2428096" y="1350476"/>
            <a:ext cx="2595" cy="929"/>
          </a:xfrm>
          <a:custGeom>
            <a:pathLst>
              <a:path w="78740" h="28197">
                <a:moveTo>
                  <a:pt x="0" y="28197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12" name="Freeform 4012"/>
          <p:cNvSpPr/>
          <p:nvPr/>
        </p:nvSpPr>
        <p:spPr>
          <a:xfrm rot="0" flipH="0" flipV="0">
            <a:off x="2430691" y="1349547"/>
            <a:ext cx="2599" cy="929"/>
          </a:xfrm>
          <a:custGeom>
            <a:pathLst>
              <a:path w="78866" h="28193">
                <a:moveTo>
                  <a:pt x="0" y="28193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13" name="Freeform 4013"/>
          <p:cNvSpPr/>
          <p:nvPr/>
        </p:nvSpPr>
        <p:spPr>
          <a:xfrm rot="0" flipH="0" flipV="0">
            <a:off x="2433291" y="1348618"/>
            <a:ext cx="2599" cy="929"/>
          </a:xfrm>
          <a:custGeom>
            <a:pathLst>
              <a:path w="78867" h="28194">
                <a:moveTo>
                  <a:pt x="0" y="2819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14" name="Freeform 4014"/>
          <p:cNvSpPr/>
          <p:nvPr/>
        </p:nvSpPr>
        <p:spPr>
          <a:xfrm rot="0" flipH="0" flipV="0">
            <a:off x="2435890" y="1347688"/>
            <a:ext cx="2595" cy="929"/>
          </a:xfrm>
          <a:custGeom>
            <a:pathLst>
              <a:path w="78742" h="28194">
                <a:moveTo>
                  <a:pt x="0" y="28194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15" name="Freeform 4015"/>
          <p:cNvSpPr/>
          <p:nvPr/>
        </p:nvSpPr>
        <p:spPr>
          <a:xfrm rot="0" flipH="0" flipV="0">
            <a:off x="2438485" y="1346759"/>
            <a:ext cx="2599" cy="929"/>
          </a:xfrm>
          <a:custGeom>
            <a:pathLst>
              <a:path w="78866" h="28193">
                <a:moveTo>
                  <a:pt x="0" y="28193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16" name="Freeform 4016"/>
          <p:cNvSpPr/>
          <p:nvPr/>
        </p:nvSpPr>
        <p:spPr>
          <a:xfrm rot="0" flipH="0" flipV="0">
            <a:off x="2441085" y="1345830"/>
            <a:ext cx="2595" cy="929"/>
          </a:xfrm>
          <a:custGeom>
            <a:pathLst>
              <a:path w="78740" h="28194">
                <a:moveTo>
                  <a:pt x="0" y="28194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17" name="Freeform 4017"/>
          <p:cNvSpPr/>
          <p:nvPr/>
        </p:nvSpPr>
        <p:spPr>
          <a:xfrm rot="0" flipH="0" flipV="0">
            <a:off x="2443680" y="1344901"/>
            <a:ext cx="2599" cy="929"/>
          </a:xfrm>
          <a:custGeom>
            <a:pathLst>
              <a:path w="78866" h="28194">
                <a:moveTo>
                  <a:pt x="0" y="2819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18" name="Freeform 4018"/>
          <p:cNvSpPr/>
          <p:nvPr/>
        </p:nvSpPr>
        <p:spPr>
          <a:xfrm rot="0" flipH="0" flipV="0">
            <a:off x="2446279" y="1343971"/>
            <a:ext cx="2599" cy="929"/>
          </a:xfrm>
          <a:custGeom>
            <a:pathLst>
              <a:path w="78867" h="28193">
                <a:moveTo>
                  <a:pt x="0" y="28193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19" name="Freeform 4019"/>
          <p:cNvSpPr/>
          <p:nvPr/>
        </p:nvSpPr>
        <p:spPr>
          <a:xfrm rot="0" flipH="0" flipV="0">
            <a:off x="2448879" y="1343046"/>
            <a:ext cx="2595" cy="925"/>
          </a:xfrm>
          <a:custGeom>
            <a:pathLst>
              <a:path w="78739" h="28070">
                <a:moveTo>
                  <a:pt x="0" y="2807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20" name="Freeform 4020"/>
          <p:cNvSpPr/>
          <p:nvPr/>
        </p:nvSpPr>
        <p:spPr>
          <a:xfrm rot="0" flipH="0" flipV="0">
            <a:off x="2451474" y="1342117"/>
            <a:ext cx="2599" cy="929"/>
          </a:xfrm>
          <a:custGeom>
            <a:pathLst>
              <a:path w="78870" h="28193">
                <a:moveTo>
                  <a:pt x="0" y="28193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21" name="Freeform 4021"/>
          <p:cNvSpPr/>
          <p:nvPr/>
        </p:nvSpPr>
        <p:spPr>
          <a:xfrm rot="0" flipH="0" flipV="0">
            <a:off x="2454074" y="1341188"/>
            <a:ext cx="2595" cy="929"/>
          </a:xfrm>
          <a:custGeom>
            <a:pathLst>
              <a:path w="78739" h="28194">
                <a:moveTo>
                  <a:pt x="0" y="28194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22" name="Freeform 4022"/>
          <p:cNvSpPr/>
          <p:nvPr/>
        </p:nvSpPr>
        <p:spPr>
          <a:xfrm rot="0" flipH="0" flipV="0">
            <a:off x="2456669" y="1340258"/>
            <a:ext cx="2599" cy="929"/>
          </a:xfrm>
          <a:custGeom>
            <a:pathLst>
              <a:path w="78867" h="28194">
                <a:moveTo>
                  <a:pt x="0" y="2819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23" name="Freeform 4023"/>
          <p:cNvSpPr/>
          <p:nvPr/>
        </p:nvSpPr>
        <p:spPr>
          <a:xfrm rot="0" flipH="0" flipV="0">
            <a:off x="2459268" y="1339329"/>
            <a:ext cx="2599" cy="929"/>
          </a:xfrm>
          <a:custGeom>
            <a:pathLst>
              <a:path w="78866" h="28193">
                <a:moveTo>
                  <a:pt x="0" y="28193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24" name="Freeform 4024"/>
          <p:cNvSpPr/>
          <p:nvPr/>
        </p:nvSpPr>
        <p:spPr>
          <a:xfrm rot="0" flipH="0" flipV="0">
            <a:off x="2461868" y="1338400"/>
            <a:ext cx="2595" cy="929"/>
          </a:xfrm>
          <a:custGeom>
            <a:pathLst>
              <a:path w="78740" h="28194">
                <a:moveTo>
                  <a:pt x="0" y="28194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25" name="Freeform 4025"/>
          <p:cNvSpPr/>
          <p:nvPr/>
        </p:nvSpPr>
        <p:spPr>
          <a:xfrm rot="0" flipH="0" flipV="0">
            <a:off x="2464463" y="1337471"/>
            <a:ext cx="2599" cy="929"/>
          </a:xfrm>
          <a:custGeom>
            <a:pathLst>
              <a:path w="78866" h="28194">
                <a:moveTo>
                  <a:pt x="0" y="2819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26" name="Freeform 4026"/>
          <p:cNvSpPr/>
          <p:nvPr/>
        </p:nvSpPr>
        <p:spPr>
          <a:xfrm rot="0" flipH="0" flipV="0">
            <a:off x="2467063" y="1336541"/>
            <a:ext cx="2599" cy="929"/>
          </a:xfrm>
          <a:custGeom>
            <a:pathLst>
              <a:path w="78870" h="28193">
                <a:moveTo>
                  <a:pt x="0" y="28193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27" name="Freeform 4027"/>
          <p:cNvSpPr/>
          <p:nvPr/>
        </p:nvSpPr>
        <p:spPr>
          <a:xfrm rot="0" flipH="0" flipV="0">
            <a:off x="2469662" y="1335612"/>
            <a:ext cx="2595" cy="929"/>
          </a:xfrm>
          <a:custGeom>
            <a:pathLst>
              <a:path w="78739" h="28197">
                <a:moveTo>
                  <a:pt x="0" y="28197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28" name="Freeform 4028"/>
          <p:cNvSpPr/>
          <p:nvPr/>
        </p:nvSpPr>
        <p:spPr>
          <a:xfrm rot="0" flipH="0" flipV="0">
            <a:off x="2472257" y="1334683"/>
            <a:ext cx="2599" cy="929"/>
          </a:xfrm>
          <a:custGeom>
            <a:pathLst>
              <a:path w="78867" h="28194">
                <a:moveTo>
                  <a:pt x="0" y="2819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29" name="Freeform 4029"/>
          <p:cNvSpPr/>
          <p:nvPr/>
        </p:nvSpPr>
        <p:spPr>
          <a:xfrm rot="0" flipH="0" flipV="0">
            <a:off x="2474857" y="1333753"/>
            <a:ext cx="2595" cy="929"/>
          </a:xfrm>
          <a:custGeom>
            <a:pathLst>
              <a:path w="78739" h="28193">
                <a:moveTo>
                  <a:pt x="0" y="28193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30" name="Freeform 4030"/>
          <p:cNvSpPr/>
          <p:nvPr/>
        </p:nvSpPr>
        <p:spPr>
          <a:xfrm rot="0" flipH="0" flipV="0">
            <a:off x="2477452" y="1332824"/>
            <a:ext cx="2599" cy="929"/>
          </a:xfrm>
          <a:custGeom>
            <a:pathLst>
              <a:path w="78867" h="28194">
                <a:moveTo>
                  <a:pt x="0" y="2819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31" name="Freeform 4031"/>
          <p:cNvSpPr/>
          <p:nvPr/>
        </p:nvSpPr>
        <p:spPr>
          <a:xfrm rot="0" flipH="0" flipV="0">
            <a:off x="2480051" y="1331895"/>
            <a:ext cx="2599" cy="929"/>
          </a:xfrm>
          <a:custGeom>
            <a:pathLst>
              <a:path w="78866" h="28194">
                <a:moveTo>
                  <a:pt x="0" y="2819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32" name="Freeform 4032"/>
          <p:cNvSpPr/>
          <p:nvPr/>
        </p:nvSpPr>
        <p:spPr>
          <a:xfrm rot="0" flipH="0" flipV="0">
            <a:off x="2482651" y="1330966"/>
            <a:ext cx="2595" cy="929"/>
          </a:xfrm>
          <a:custGeom>
            <a:pathLst>
              <a:path w="78742" h="28193">
                <a:moveTo>
                  <a:pt x="0" y="28193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33" name="Freeform 4033"/>
          <p:cNvSpPr/>
          <p:nvPr/>
        </p:nvSpPr>
        <p:spPr>
          <a:xfrm rot="0" flipH="0" flipV="0">
            <a:off x="2485246" y="1330036"/>
            <a:ext cx="2599" cy="929"/>
          </a:xfrm>
          <a:custGeom>
            <a:pathLst>
              <a:path w="78867" h="28194">
                <a:moveTo>
                  <a:pt x="0" y="2819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34" name="Freeform 4034"/>
          <p:cNvSpPr/>
          <p:nvPr/>
        </p:nvSpPr>
        <p:spPr>
          <a:xfrm rot="0" flipH="0" flipV="0">
            <a:off x="2487846" y="1329107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35" name="Freeform 4035"/>
          <p:cNvSpPr/>
          <p:nvPr/>
        </p:nvSpPr>
        <p:spPr>
          <a:xfrm rot="0" flipH="0" flipV="0">
            <a:off x="2490445" y="1328178"/>
            <a:ext cx="2595" cy="929"/>
          </a:xfrm>
          <a:custGeom>
            <a:pathLst>
              <a:path w="78739" h="28191">
                <a:moveTo>
                  <a:pt x="0" y="2819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36" name="Freeform 4036"/>
          <p:cNvSpPr/>
          <p:nvPr/>
        </p:nvSpPr>
        <p:spPr>
          <a:xfrm rot="0" flipH="0" flipV="0">
            <a:off x="2493040" y="1327249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37" name="Freeform 4037"/>
          <p:cNvSpPr/>
          <p:nvPr/>
        </p:nvSpPr>
        <p:spPr>
          <a:xfrm rot="0" flipH="0" flipV="0">
            <a:off x="2495640" y="1326319"/>
            <a:ext cx="2595" cy="929"/>
          </a:xfrm>
          <a:custGeom>
            <a:pathLst>
              <a:path w="78743" h="28190">
                <a:moveTo>
                  <a:pt x="0" y="28190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38" name="Freeform 4038"/>
          <p:cNvSpPr/>
          <p:nvPr/>
        </p:nvSpPr>
        <p:spPr>
          <a:xfrm rot="0" flipH="0" flipV="0">
            <a:off x="2498235" y="1325390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39" name="Freeform 4039"/>
          <p:cNvSpPr/>
          <p:nvPr/>
        </p:nvSpPr>
        <p:spPr>
          <a:xfrm rot="0" flipH="0" flipV="0">
            <a:off x="2500835" y="1324461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40" name="Freeform 4040"/>
          <p:cNvSpPr/>
          <p:nvPr/>
        </p:nvSpPr>
        <p:spPr>
          <a:xfrm rot="0" flipH="0" flipV="0">
            <a:off x="2503434" y="1323532"/>
            <a:ext cx="2595" cy="929"/>
          </a:xfrm>
          <a:custGeom>
            <a:pathLst>
              <a:path w="78739" h="28196">
                <a:moveTo>
                  <a:pt x="0" y="28196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41" name="Freeform 4041"/>
          <p:cNvSpPr/>
          <p:nvPr/>
        </p:nvSpPr>
        <p:spPr>
          <a:xfrm rot="0" flipH="0" flipV="0">
            <a:off x="2506029" y="1322602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42" name="Freeform 4042"/>
          <p:cNvSpPr/>
          <p:nvPr/>
        </p:nvSpPr>
        <p:spPr>
          <a:xfrm rot="0" flipH="0" flipV="0">
            <a:off x="2508629" y="1321673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43" name="Freeform 4043"/>
          <p:cNvSpPr/>
          <p:nvPr/>
        </p:nvSpPr>
        <p:spPr>
          <a:xfrm rot="0" flipH="0" flipV="0">
            <a:off x="2511228" y="1320744"/>
            <a:ext cx="2595" cy="929"/>
          </a:xfrm>
          <a:custGeom>
            <a:pathLst>
              <a:path w="78743" h="28196">
                <a:moveTo>
                  <a:pt x="0" y="28196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44" name="Freeform 4044"/>
          <p:cNvSpPr/>
          <p:nvPr/>
        </p:nvSpPr>
        <p:spPr>
          <a:xfrm rot="0" flipH="0" flipV="0">
            <a:off x="2513824" y="1319814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45" name="Freeform 4045"/>
          <p:cNvSpPr/>
          <p:nvPr/>
        </p:nvSpPr>
        <p:spPr>
          <a:xfrm rot="0" flipH="0" flipV="0">
            <a:off x="2516423" y="1318885"/>
            <a:ext cx="2595" cy="929"/>
          </a:xfrm>
          <a:custGeom>
            <a:pathLst>
              <a:path w="78740" h="28196">
                <a:moveTo>
                  <a:pt x="0" y="28196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46" name="Freeform 4046"/>
          <p:cNvSpPr/>
          <p:nvPr/>
        </p:nvSpPr>
        <p:spPr>
          <a:xfrm rot="0" flipH="0" flipV="0">
            <a:off x="2519018" y="1317956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47" name="Freeform 4047"/>
          <p:cNvSpPr/>
          <p:nvPr/>
        </p:nvSpPr>
        <p:spPr>
          <a:xfrm rot="0" flipH="0" flipV="0">
            <a:off x="2521618" y="1317027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48" name="Freeform 4048"/>
          <p:cNvSpPr/>
          <p:nvPr/>
        </p:nvSpPr>
        <p:spPr>
          <a:xfrm rot="0" flipH="0" flipV="0">
            <a:off x="2524217" y="1316097"/>
            <a:ext cx="2595" cy="929"/>
          </a:xfrm>
          <a:custGeom>
            <a:pathLst>
              <a:path w="78739" h="28196">
                <a:moveTo>
                  <a:pt x="0" y="28196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49" name="Freeform 4049"/>
          <p:cNvSpPr/>
          <p:nvPr/>
        </p:nvSpPr>
        <p:spPr>
          <a:xfrm rot="0" flipH="0" flipV="0">
            <a:off x="2526812" y="1315168"/>
            <a:ext cx="2599" cy="929"/>
          </a:xfrm>
          <a:custGeom>
            <a:pathLst>
              <a:path w="78870" h="28191">
                <a:moveTo>
                  <a:pt x="0" y="28191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50" name="Freeform 4050"/>
          <p:cNvSpPr/>
          <p:nvPr/>
        </p:nvSpPr>
        <p:spPr>
          <a:xfrm rot="0" flipH="0" flipV="0">
            <a:off x="2529412" y="1314239"/>
            <a:ext cx="2595" cy="929"/>
          </a:xfrm>
          <a:custGeom>
            <a:pathLst>
              <a:path w="78739" h="28197">
                <a:moveTo>
                  <a:pt x="0" y="28197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51" name="Freeform 4051"/>
          <p:cNvSpPr/>
          <p:nvPr/>
        </p:nvSpPr>
        <p:spPr>
          <a:xfrm rot="0" flipH="0" flipV="0">
            <a:off x="2532007" y="1313310"/>
            <a:ext cx="2599" cy="929"/>
          </a:xfrm>
          <a:custGeom>
            <a:pathLst>
              <a:path w="78867" h="28190">
                <a:moveTo>
                  <a:pt x="0" y="2819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52" name="Freeform 4052"/>
          <p:cNvSpPr/>
          <p:nvPr/>
        </p:nvSpPr>
        <p:spPr>
          <a:xfrm rot="0" flipH="0" flipV="0">
            <a:off x="2534607" y="1312380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53" name="Freeform 4053"/>
          <p:cNvSpPr/>
          <p:nvPr/>
        </p:nvSpPr>
        <p:spPr>
          <a:xfrm rot="0" flipH="0" flipV="0">
            <a:off x="2537206" y="1311451"/>
            <a:ext cx="2595" cy="929"/>
          </a:xfrm>
          <a:custGeom>
            <a:pathLst>
              <a:path w="78739" h="28191">
                <a:moveTo>
                  <a:pt x="0" y="2819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54" name="Freeform 4054"/>
          <p:cNvSpPr/>
          <p:nvPr/>
        </p:nvSpPr>
        <p:spPr>
          <a:xfrm rot="0" flipH="0" flipV="0">
            <a:off x="2539801" y="1310522"/>
            <a:ext cx="2599" cy="929"/>
          </a:xfrm>
          <a:custGeom>
            <a:pathLst>
              <a:path w="78870" h="28196">
                <a:moveTo>
                  <a:pt x="0" y="28196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55" name="Freeform 4055"/>
          <p:cNvSpPr/>
          <p:nvPr/>
        </p:nvSpPr>
        <p:spPr>
          <a:xfrm rot="0" flipH="0" flipV="0">
            <a:off x="2542401" y="1309592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56" name="Freeform 4056"/>
          <p:cNvSpPr/>
          <p:nvPr/>
        </p:nvSpPr>
        <p:spPr>
          <a:xfrm rot="0" flipH="0" flipV="0">
            <a:off x="2545000" y="1308663"/>
            <a:ext cx="2595" cy="929"/>
          </a:xfrm>
          <a:custGeom>
            <a:pathLst>
              <a:path w="78740" h="28197">
                <a:moveTo>
                  <a:pt x="0" y="28197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57" name="Freeform 4057"/>
          <p:cNvSpPr/>
          <p:nvPr/>
        </p:nvSpPr>
        <p:spPr>
          <a:xfrm rot="0" flipH="0" flipV="0">
            <a:off x="2547596" y="1307734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58" name="Freeform 4058"/>
          <p:cNvSpPr/>
          <p:nvPr/>
        </p:nvSpPr>
        <p:spPr>
          <a:xfrm rot="0" flipH="0" flipV="0">
            <a:off x="2550195" y="1306805"/>
            <a:ext cx="2595" cy="929"/>
          </a:xfrm>
          <a:custGeom>
            <a:pathLst>
              <a:path w="78740" h="28191">
                <a:moveTo>
                  <a:pt x="0" y="2819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59" name="Freeform 4059"/>
          <p:cNvSpPr/>
          <p:nvPr/>
        </p:nvSpPr>
        <p:spPr>
          <a:xfrm rot="0" flipH="0" flipV="0">
            <a:off x="2552790" y="1305875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60" name="Freeform 4060"/>
          <p:cNvSpPr/>
          <p:nvPr/>
        </p:nvSpPr>
        <p:spPr>
          <a:xfrm rot="0" flipH="0" flipV="0">
            <a:off x="2555390" y="1304946"/>
            <a:ext cx="2599" cy="929"/>
          </a:xfrm>
          <a:custGeom>
            <a:pathLst>
              <a:path w="78870" h="28191">
                <a:moveTo>
                  <a:pt x="0" y="28191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61" name="Freeform 4061"/>
          <p:cNvSpPr/>
          <p:nvPr/>
        </p:nvSpPr>
        <p:spPr>
          <a:xfrm rot="0" flipH="0" flipV="0">
            <a:off x="2557989" y="1304017"/>
            <a:ext cx="2595" cy="929"/>
          </a:xfrm>
          <a:custGeom>
            <a:pathLst>
              <a:path w="78739" h="28197">
                <a:moveTo>
                  <a:pt x="0" y="28197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62" name="Freeform 4062"/>
          <p:cNvSpPr/>
          <p:nvPr/>
        </p:nvSpPr>
        <p:spPr>
          <a:xfrm rot="0" flipH="0" flipV="0">
            <a:off x="2560584" y="1303088"/>
            <a:ext cx="2599" cy="929"/>
          </a:xfrm>
          <a:custGeom>
            <a:pathLst>
              <a:path w="78867" h="28190">
                <a:moveTo>
                  <a:pt x="0" y="2819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63" name="Freeform 4063"/>
          <p:cNvSpPr/>
          <p:nvPr/>
        </p:nvSpPr>
        <p:spPr>
          <a:xfrm rot="0" flipH="0" flipV="0">
            <a:off x="2563184" y="1302158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64" name="Freeform 4064"/>
          <p:cNvSpPr/>
          <p:nvPr/>
        </p:nvSpPr>
        <p:spPr>
          <a:xfrm rot="0" flipH="0" flipV="0">
            <a:off x="2565783" y="1301229"/>
            <a:ext cx="2595" cy="929"/>
          </a:xfrm>
          <a:custGeom>
            <a:pathLst>
              <a:path w="78740" h="28191">
                <a:moveTo>
                  <a:pt x="0" y="2819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65" name="Freeform 4065"/>
          <p:cNvSpPr/>
          <p:nvPr/>
        </p:nvSpPr>
        <p:spPr>
          <a:xfrm rot="0" flipH="0" flipV="0">
            <a:off x="2568379" y="1300300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66" name="Freeform 4066"/>
          <p:cNvSpPr/>
          <p:nvPr/>
        </p:nvSpPr>
        <p:spPr>
          <a:xfrm rot="0" flipH="0" flipV="0">
            <a:off x="2570978" y="1299370"/>
            <a:ext cx="2595" cy="929"/>
          </a:xfrm>
          <a:custGeom>
            <a:pathLst>
              <a:path w="78743" h="28197">
                <a:moveTo>
                  <a:pt x="0" y="28197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67" name="Freeform 4067"/>
          <p:cNvSpPr/>
          <p:nvPr/>
        </p:nvSpPr>
        <p:spPr>
          <a:xfrm rot="0" flipH="0" flipV="0">
            <a:off x="2573573" y="1298441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68" name="Freeform 4068"/>
          <p:cNvSpPr/>
          <p:nvPr/>
        </p:nvSpPr>
        <p:spPr>
          <a:xfrm rot="0" flipH="0" flipV="0">
            <a:off x="2576173" y="1297512"/>
            <a:ext cx="2599" cy="929"/>
          </a:xfrm>
          <a:custGeom>
            <a:pathLst>
              <a:path w="78864" h="28196">
                <a:moveTo>
                  <a:pt x="0" y="28196"/>
                </a:moveTo>
                <a:lnTo>
                  <a:pt x="78864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69" name="Freeform 4069"/>
          <p:cNvSpPr/>
          <p:nvPr/>
        </p:nvSpPr>
        <p:spPr>
          <a:xfrm rot="0" flipH="0" flipV="0">
            <a:off x="2578772" y="1296583"/>
            <a:ext cx="2595" cy="929"/>
          </a:xfrm>
          <a:custGeom>
            <a:pathLst>
              <a:path w="78742" h="28191">
                <a:moveTo>
                  <a:pt x="0" y="2819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70" name="Freeform 4070"/>
          <p:cNvSpPr/>
          <p:nvPr/>
        </p:nvSpPr>
        <p:spPr>
          <a:xfrm rot="0" flipH="0" flipV="0">
            <a:off x="2581367" y="1295653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71" name="Freeform 4071"/>
          <p:cNvSpPr/>
          <p:nvPr/>
        </p:nvSpPr>
        <p:spPr>
          <a:xfrm rot="0" flipH="0" flipV="0">
            <a:off x="2583967" y="1294720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72" name="Freeform 4072"/>
          <p:cNvSpPr/>
          <p:nvPr/>
        </p:nvSpPr>
        <p:spPr>
          <a:xfrm rot="0" flipH="0" flipV="0">
            <a:off x="2586566" y="1293791"/>
            <a:ext cx="2595" cy="929"/>
          </a:xfrm>
          <a:custGeom>
            <a:pathLst>
              <a:path w="78742" h="28191">
                <a:moveTo>
                  <a:pt x="0" y="2819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73" name="Freeform 4073"/>
          <p:cNvSpPr/>
          <p:nvPr/>
        </p:nvSpPr>
        <p:spPr>
          <a:xfrm rot="0" flipH="0" flipV="0">
            <a:off x="2589162" y="1292861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74" name="Freeform 4074"/>
          <p:cNvSpPr/>
          <p:nvPr/>
        </p:nvSpPr>
        <p:spPr>
          <a:xfrm rot="0" flipH="0" flipV="0">
            <a:off x="2591761" y="1291932"/>
            <a:ext cx="2595" cy="929"/>
          </a:xfrm>
          <a:custGeom>
            <a:pathLst>
              <a:path w="78742" h="28196">
                <a:moveTo>
                  <a:pt x="0" y="2819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75" name="Freeform 4075"/>
          <p:cNvSpPr/>
          <p:nvPr/>
        </p:nvSpPr>
        <p:spPr>
          <a:xfrm rot="0" flipH="0" flipV="0">
            <a:off x="2594357" y="1291003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76" name="Freeform 4076"/>
          <p:cNvSpPr/>
          <p:nvPr/>
        </p:nvSpPr>
        <p:spPr>
          <a:xfrm rot="0" flipH="0" flipV="0">
            <a:off x="2596956" y="1290073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77" name="Freeform 4077"/>
          <p:cNvSpPr/>
          <p:nvPr/>
        </p:nvSpPr>
        <p:spPr>
          <a:xfrm rot="0" flipH="0" flipV="0">
            <a:off x="2599555" y="1289144"/>
            <a:ext cx="2595" cy="929"/>
          </a:xfrm>
          <a:custGeom>
            <a:pathLst>
              <a:path w="78737" h="28191">
                <a:moveTo>
                  <a:pt x="0" y="2819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78" name="Freeform 4078"/>
          <p:cNvSpPr/>
          <p:nvPr/>
        </p:nvSpPr>
        <p:spPr>
          <a:xfrm rot="0" flipH="0" flipV="0">
            <a:off x="2602151" y="1288215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79" name="Freeform 4079"/>
          <p:cNvSpPr/>
          <p:nvPr/>
        </p:nvSpPr>
        <p:spPr>
          <a:xfrm rot="0" flipH="0" flipV="0">
            <a:off x="2604750" y="1287286"/>
            <a:ext cx="2595" cy="929"/>
          </a:xfrm>
          <a:custGeom>
            <a:pathLst>
              <a:path w="78743" h="28190">
                <a:moveTo>
                  <a:pt x="0" y="28190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80" name="Freeform 4080"/>
          <p:cNvSpPr/>
          <p:nvPr/>
        </p:nvSpPr>
        <p:spPr>
          <a:xfrm rot="0" flipH="0" flipV="0">
            <a:off x="2607345" y="1286356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81" name="Freeform 4081"/>
          <p:cNvSpPr/>
          <p:nvPr/>
        </p:nvSpPr>
        <p:spPr>
          <a:xfrm rot="0" flipH="0" flipV="0">
            <a:off x="2609945" y="1285427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82" name="Freeform 4082"/>
          <p:cNvSpPr/>
          <p:nvPr/>
        </p:nvSpPr>
        <p:spPr>
          <a:xfrm rot="0" flipH="0" flipV="0">
            <a:off x="2612544" y="1284498"/>
            <a:ext cx="2595" cy="929"/>
          </a:xfrm>
          <a:custGeom>
            <a:pathLst>
              <a:path w="78742" h="28196">
                <a:moveTo>
                  <a:pt x="0" y="2819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83" name="Freeform 4083"/>
          <p:cNvSpPr/>
          <p:nvPr/>
        </p:nvSpPr>
        <p:spPr>
          <a:xfrm rot="0" flipH="0" flipV="0">
            <a:off x="2615140" y="1283568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84" name="Freeform 4084"/>
          <p:cNvSpPr/>
          <p:nvPr/>
        </p:nvSpPr>
        <p:spPr>
          <a:xfrm rot="0" flipH="0" flipV="0">
            <a:off x="2617739" y="1282639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85" name="Freeform 4085"/>
          <p:cNvSpPr/>
          <p:nvPr/>
        </p:nvSpPr>
        <p:spPr>
          <a:xfrm rot="0" flipH="0" flipV="0">
            <a:off x="2620338" y="1281710"/>
            <a:ext cx="2595" cy="929"/>
          </a:xfrm>
          <a:custGeom>
            <a:pathLst>
              <a:path w="78737" h="28196">
                <a:moveTo>
                  <a:pt x="0" y="28196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86" name="Freeform 4086"/>
          <p:cNvSpPr/>
          <p:nvPr/>
        </p:nvSpPr>
        <p:spPr>
          <a:xfrm rot="0" flipH="0" flipV="0">
            <a:off x="2622934" y="1280776"/>
            <a:ext cx="2599" cy="933"/>
          </a:xfrm>
          <a:custGeom>
            <a:pathLst>
              <a:path w="78872" h="28321">
                <a:moveTo>
                  <a:pt x="0" y="2832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87" name="Freeform 4087"/>
          <p:cNvSpPr/>
          <p:nvPr/>
        </p:nvSpPr>
        <p:spPr>
          <a:xfrm rot="0" flipH="0" flipV="0">
            <a:off x="2625533" y="1279847"/>
            <a:ext cx="2595" cy="929"/>
          </a:xfrm>
          <a:custGeom>
            <a:pathLst>
              <a:path w="78737" h="28191">
                <a:moveTo>
                  <a:pt x="0" y="2819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88" name="Freeform 4088"/>
          <p:cNvSpPr/>
          <p:nvPr/>
        </p:nvSpPr>
        <p:spPr>
          <a:xfrm rot="0" flipH="0" flipV="0">
            <a:off x="2628128" y="1278918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89" name="Freeform 4089"/>
          <p:cNvSpPr/>
          <p:nvPr/>
        </p:nvSpPr>
        <p:spPr>
          <a:xfrm rot="0" flipH="0" flipV="0">
            <a:off x="2630728" y="1277989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0" name="Freeform 4090"/>
          <p:cNvSpPr/>
          <p:nvPr/>
        </p:nvSpPr>
        <p:spPr>
          <a:xfrm rot="0" flipH="0" flipV="0">
            <a:off x="2633327" y="1277059"/>
            <a:ext cx="2595" cy="929"/>
          </a:xfrm>
          <a:custGeom>
            <a:pathLst>
              <a:path w="78742" h="28197">
                <a:moveTo>
                  <a:pt x="0" y="28197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1" name="Freeform 4091"/>
          <p:cNvSpPr/>
          <p:nvPr/>
        </p:nvSpPr>
        <p:spPr>
          <a:xfrm rot="0" flipH="0" flipV="0">
            <a:off x="2635923" y="1276130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2" name="Freeform 4092"/>
          <p:cNvSpPr/>
          <p:nvPr/>
        </p:nvSpPr>
        <p:spPr>
          <a:xfrm rot="0" flipH="0" flipV="0">
            <a:off x="2638522" y="1275201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3" name="Freeform 4093"/>
          <p:cNvSpPr/>
          <p:nvPr/>
        </p:nvSpPr>
        <p:spPr>
          <a:xfrm rot="0" flipH="0" flipV="0">
            <a:off x="2641122" y="1274272"/>
            <a:ext cx="2595" cy="929"/>
          </a:xfrm>
          <a:custGeom>
            <a:pathLst>
              <a:path w="78742" h="28196">
                <a:moveTo>
                  <a:pt x="0" y="2819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4" name="Freeform 4094"/>
          <p:cNvSpPr/>
          <p:nvPr/>
        </p:nvSpPr>
        <p:spPr>
          <a:xfrm rot="0" flipH="0" flipV="0">
            <a:off x="2643717" y="1273342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5" name="Freeform 4095"/>
          <p:cNvSpPr/>
          <p:nvPr/>
        </p:nvSpPr>
        <p:spPr>
          <a:xfrm rot="0" flipH="0" flipV="0">
            <a:off x="2646316" y="1272413"/>
            <a:ext cx="2595" cy="929"/>
          </a:xfrm>
          <a:custGeom>
            <a:pathLst>
              <a:path w="78736" h="28197">
                <a:moveTo>
                  <a:pt x="0" y="28197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6" name="Freeform 4096"/>
          <p:cNvSpPr/>
          <p:nvPr/>
        </p:nvSpPr>
        <p:spPr>
          <a:xfrm rot="0" flipH="0" flipV="0">
            <a:off x="2648911" y="1271484"/>
            <a:ext cx="2599" cy="929"/>
          </a:xfrm>
          <a:custGeom>
            <a:pathLst>
              <a:path w="78867" h="28190">
                <a:moveTo>
                  <a:pt x="0" y="2819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7" name="Freeform 4097"/>
          <p:cNvSpPr/>
          <p:nvPr/>
        </p:nvSpPr>
        <p:spPr>
          <a:xfrm rot="0" flipH="0" flipV="0">
            <a:off x="2651511" y="1270550"/>
            <a:ext cx="2599" cy="933"/>
          </a:xfrm>
          <a:custGeom>
            <a:pathLst>
              <a:path w="78872" h="28321">
                <a:moveTo>
                  <a:pt x="0" y="2832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8" name="Freeform 4098"/>
          <p:cNvSpPr/>
          <p:nvPr/>
        </p:nvSpPr>
        <p:spPr>
          <a:xfrm rot="0" flipH="0" flipV="0">
            <a:off x="2654111" y="1269621"/>
            <a:ext cx="2595" cy="929"/>
          </a:xfrm>
          <a:custGeom>
            <a:pathLst>
              <a:path w="78737" h="28197">
                <a:moveTo>
                  <a:pt x="0" y="28197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9" name="Freeform 4099"/>
          <p:cNvSpPr/>
          <p:nvPr/>
        </p:nvSpPr>
        <p:spPr>
          <a:xfrm rot="0" flipH="0" flipV="0">
            <a:off x="2656706" y="1268692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0" name="Freeform 4100"/>
          <p:cNvSpPr/>
          <p:nvPr/>
        </p:nvSpPr>
        <p:spPr>
          <a:xfrm rot="0" flipH="0" flipV="0">
            <a:off x="2659305" y="1267763"/>
            <a:ext cx="2595" cy="929"/>
          </a:xfrm>
          <a:custGeom>
            <a:pathLst>
              <a:path w="78743" h="28191">
                <a:moveTo>
                  <a:pt x="0" y="2819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1" name="Freeform 4101"/>
          <p:cNvSpPr/>
          <p:nvPr/>
        </p:nvSpPr>
        <p:spPr>
          <a:xfrm rot="0" flipH="0" flipV="0">
            <a:off x="2661900" y="1266833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2" name="Freeform 4102"/>
          <p:cNvSpPr/>
          <p:nvPr/>
        </p:nvSpPr>
        <p:spPr>
          <a:xfrm rot="0" flipH="0" flipV="0">
            <a:off x="2664500" y="1265904"/>
            <a:ext cx="2599" cy="929"/>
          </a:xfrm>
          <a:custGeom>
            <a:pathLst>
              <a:path w="78867" h="28190">
                <a:moveTo>
                  <a:pt x="0" y="2819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3" name="Freeform 4103"/>
          <p:cNvSpPr/>
          <p:nvPr/>
        </p:nvSpPr>
        <p:spPr>
          <a:xfrm rot="0" flipH="0" flipV="0">
            <a:off x="2667099" y="1264975"/>
            <a:ext cx="2595" cy="929"/>
          </a:xfrm>
          <a:custGeom>
            <a:pathLst>
              <a:path w="78742" h="28197">
                <a:moveTo>
                  <a:pt x="0" y="28197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4" name="Freeform 4104"/>
          <p:cNvSpPr/>
          <p:nvPr/>
        </p:nvSpPr>
        <p:spPr>
          <a:xfrm rot="0" flipH="0" flipV="0">
            <a:off x="2669695" y="1264045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5" name="Freeform 4105"/>
          <p:cNvSpPr/>
          <p:nvPr/>
        </p:nvSpPr>
        <p:spPr>
          <a:xfrm rot="0" flipH="0" flipV="0">
            <a:off x="2672294" y="1263116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6" name="Freeform 4106"/>
          <p:cNvSpPr/>
          <p:nvPr/>
        </p:nvSpPr>
        <p:spPr>
          <a:xfrm rot="0" flipH="0" flipV="0">
            <a:off x="2674894" y="1262187"/>
            <a:ext cx="2595" cy="929"/>
          </a:xfrm>
          <a:custGeom>
            <a:pathLst>
              <a:path w="78737" h="28191">
                <a:moveTo>
                  <a:pt x="0" y="2819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7" name="Freeform 4107"/>
          <p:cNvSpPr/>
          <p:nvPr/>
        </p:nvSpPr>
        <p:spPr>
          <a:xfrm rot="0" flipH="0" flipV="0">
            <a:off x="2677489" y="126125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8" name="Freeform 4108"/>
          <p:cNvSpPr/>
          <p:nvPr/>
        </p:nvSpPr>
        <p:spPr>
          <a:xfrm rot="0" flipH="0" flipV="0">
            <a:off x="2680088" y="1260324"/>
            <a:ext cx="2595" cy="929"/>
          </a:xfrm>
          <a:custGeom>
            <a:pathLst>
              <a:path w="78743" h="28196">
                <a:moveTo>
                  <a:pt x="0" y="28196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9" name="Freeform 4109"/>
          <p:cNvSpPr/>
          <p:nvPr/>
        </p:nvSpPr>
        <p:spPr>
          <a:xfrm rot="0" flipH="0" flipV="0">
            <a:off x="2682684" y="1259395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10" name="Freeform 4110"/>
          <p:cNvSpPr/>
          <p:nvPr/>
        </p:nvSpPr>
        <p:spPr>
          <a:xfrm rot="0" flipH="0" flipV="0">
            <a:off x="2685283" y="1258466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11" name="Freeform 4111"/>
          <p:cNvSpPr/>
          <p:nvPr/>
        </p:nvSpPr>
        <p:spPr>
          <a:xfrm rot="0" flipH="0" flipV="0">
            <a:off x="2687882" y="1257536"/>
            <a:ext cx="2595" cy="929"/>
          </a:xfrm>
          <a:custGeom>
            <a:pathLst>
              <a:path w="78742" h="28196">
                <a:moveTo>
                  <a:pt x="0" y="2819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12" name="Freeform 4112"/>
          <p:cNvSpPr/>
          <p:nvPr/>
        </p:nvSpPr>
        <p:spPr>
          <a:xfrm rot="0" flipH="0" flipV="0">
            <a:off x="2690478" y="1256607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13" name="Freeform 4113"/>
          <p:cNvSpPr/>
          <p:nvPr/>
        </p:nvSpPr>
        <p:spPr>
          <a:xfrm rot="0" flipH="0" flipV="0">
            <a:off x="2693077" y="1255678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14" name="Freeform 4114"/>
          <p:cNvSpPr/>
          <p:nvPr/>
        </p:nvSpPr>
        <p:spPr>
          <a:xfrm rot="0" flipH="0" flipV="0">
            <a:off x="2695677" y="1254749"/>
            <a:ext cx="2595" cy="929"/>
          </a:xfrm>
          <a:custGeom>
            <a:pathLst>
              <a:path w="78742" h="28191">
                <a:moveTo>
                  <a:pt x="0" y="2819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15" name="Freeform 4115"/>
          <p:cNvSpPr/>
          <p:nvPr/>
        </p:nvSpPr>
        <p:spPr>
          <a:xfrm rot="0" flipH="0" flipV="0">
            <a:off x="2698272" y="1253815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16" name="Freeform 4116"/>
          <p:cNvSpPr/>
          <p:nvPr/>
        </p:nvSpPr>
        <p:spPr>
          <a:xfrm rot="0" flipH="0" flipV="0">
            <a:off x="2700871" y="1252886"/>
            <a:ext cx="2595" cy="929"/>
          </a:xfrm>
          <a:custGeom>
            <a:pathLst>
              <a:path w="78736" h="28197">
                <a:moveTo>
                  <a:pt x="0" y="28197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17" name="Freeform 4117"/>
          <p:cNvSpPr/>
          <p:nvPr/>
        </p:nvSpPr>
        <p:spPr>
          <a:xfrm rot="0" flipH="0" flipV="0">
            <a:off x="2703467" y="1251956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18" name="Freeform 4118"/>
          <p:cNvSpPr/>
          <p:nvPr/>
        </p:nvSpPr>
        <p:spPr>
          <a:xfrm rot="0" flipH="0" flipV="0">
            <a:off x="2706066" y="1251027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19" name="Freeform 4119"/>
          <p:cNvSpPr/>
          <p:nvPr/>
        </p:nvSpPr>
        <p:spPr>
          <a:xfrm rot="0" flipH="0" flipV="0">
            <a:off x="2708665" y="1250098"/>
            <a:ext cx="2595" cy="929"/>
          </a:xfrm>
          <a:custGeom>
            <a:pathLst>
              <a:path w="78743" h="28196">
                <a:moveTo>
                  <a:pt x="0" y="28196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0" name="Freeform 4120"/>
          <p:cNvSpPr/>
          <p:nvPr/>
        </p:nvSpPr>
        <p:spPr>
          <a:xfrm rot="0" flipH="0" flipV="0">
            <a:off x="2711261" y="1249169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1" name="Freeform 4121"/>
          <p:cNvSpPr/>
          <p:nvPr/>
        </p:nvSpPr>
        <p:spPr>
          <a:xfrm rot="0" flipH="0" flipV="0">
            <a:off x="2713860" y="1248239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2" name="Freeform 4122"/>
          <p:cNvSpPr/>
          <p:nvPr/>
        </p:nvSpPr>
        <p:spPr>
          <a:xfrm rot="0" flipH="0" flipV="0">
            <a:off x="2716460" y="1247310"/>
            <a:ext cx="2595" cy="929"/>
          </a:xfrm>
          <a:custGeom>
            <a:pathLst>
              <a:path w="78742" h="28190">
                <a:moveTo>
                  <a:pt x="0" y="2819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3" name="Freeform 4123"/>
          <p:cNvSpPr/>
          <p:nvPr/>
        </p:nvSpPr>
        <p:spPr>
          <a:xfrm rot="0" flipH="0" flipV="0">
            <a:off x="2719055" y="124637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4" name="Freeform 4124"/>
          <p:cNvSpPr/>
          <p:nvPr/>
        </p:nvSpPr>
        <p:spPr>
          <a:xfrm rot="0" flipH="0" flipV="0">
            <a:off x="2721654" y="1245447"/>
            <a:ext cx="2595" cy="929"/>
          </a:xfrm>
          <a:custGeom>
            <a:pathLst>
              <a:path w="78736" h="28197">
                <a:moveTo>
                  <a:pt x="0" y="28197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5" name="Freeform 4125"/>
          <p:cNvSpPr/>
          <p:nvPr/>
        </p:nvSpPr>
        <p:spPr>
          <a:xfrm rot="0" flipH="0" flipV="0">
            <a:off x="2724250" y="1244518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6" name="Freeform 4126"/>
          <p:cNvSpPr/>
          <p:nvPr/>
        </p:nvSpPr>
        <p:spPr>
          <a:xfrm rot="0" flipH="0" flipV="0">
            <a:off x="2726849" y="1243589"/>
            <a:ext cx="2599" cy="929"/>
          </a:xfrm>
          <a:custGeom>
            <a:pathLst>
              <a:path w="78872" h="28191">
                <a:moveTo>
                  <a:pt x="0" y="2819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7" name="Freeform 4127"/>
          <p:cNvSpPr/>
          <p:nvPr/>
        </p:nvSpPr>
        <p:spPr>
          <a:xfrm rot="0" flipH="0" flipV="0">
            <a:off x="2729449" y="1242659"/>
            <a:ext cx="2595" cy="929"/>
          </a:xfrm>
          <a:custGeom>
            <a:pathLst>
              <a:path w="78737" h="28197">
                <a:moveTo>
                  <a:pt x="0" y="28197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8" name="Freeform 4128"/>
          <p:cNvSpPr/>
          <p:nvPr/>
        </p:nvSpPr>
        <p:spPr>
          <a:xfrm rot="0" flipH="0" flipV="0">
            <a:off x="2732044" y="1241730"/>
            <a:ext cx="2599" cy="929"/>
          </a:xfrm>
          <a:custGeom>
            <a:pathLst>
              <a:path w="78866" h="28190">
                <a:moveTo>
                  <a:pt x="0" y="2819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9" name="Freeform 4129"/>
          <p:cNvSpPr/>
          <p:nvPr/>
        </p:nvSpPr>
        <p:spPr>
          <a:xfrm rot="0" flipH="0" flipV="0">
            <a:off x="2734643" y="1240801"/>
            <a:ext cx="2595" cy="929"/>
          </a:xfrm>
          <a:custGeom>
            <a:pathLst>
              <a:path w="78742" h="28197">
                <a:moveTo>
                  <a:pt x="0" y="28197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0" name="Freeform 4130"/>
          <p:cNvSpPr/>
          <p:nvPr/>
        </p:nvSpPr>
        <p:spPr>
          <a:xfrm rot="0" flipH="0" flipV="0">
            <a:off x="2737239" y="123986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1" name="Freeform 4131"/>
          <p:cNvSpPr/>
          <p:nvPr/>
        </p:nvSpPr>
        <p:spPr>
          <a:xfrm rot="0" flipH="0" flipV="0">
            <a:off x="2739838" y="1238938"/>
            <a:ext cx="2599" cy="929"/>
          </a:xfrm>
          <a:custGeom>
            <a:pathLst>
              <a:path w="78867" h="28190">
                <a:moveTo>
                  <a:pt x="0" y="2819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2" name="Freeform 4132"/>
          <p:cNvSpPr/>
          <p:nvPr/>
        </p:nvSpPr>
        <p:spPr>
          <a:xfrm rot="0" flipH="0" flipV="0">
            <a:off x="2742438" y="1238009"/>
            <a:ext cx="2595" cy="929"/>
          </a:xfrm>
          <a:custGeom>
            <a:pathLst>
              <a:path w="78742" h="28197">
                <a:moveTo>
                  <a:pt x="0" y="28197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3" name="Freeform 4133"/>
          <p:cNvSpPr/>
          <p:nvPr/>
        </p:nvSpPr>
        <p:spPr>
          <a:xfrm rot="0" flipH="0" flipV="0">
            <a:off x="2745033" y="1237080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4" name="Freeform 4134"/>
          <p:cNvSpPr/>
          <p:nvPr/>
        </p:nvSpPr>
        <p:spPr>
          <a:xfrm rot="0" flipH="0" flipV="0">
            <a:off x="2747632" y="1236150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5" name="Freeform 4135"/>
          <p:cNvSpPr/>
          <p:nvPr/>
        </p:nvSpPr>
        <p:spPr>
          <a:xfrm rot="0" flipH="0" flipV="0">
            <a:off x="2750232" y="1235221"/>
            <a:ext cx="2595" cy="929"/>
          </a:xfrm>
          <a:custGeom>
            <a:pathLst>
              <a:path w="78736" h="28197">
                <a:moveTo>
                  <a:pt x="0" y="28197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6" name="Freeform 4136"/>
          <p:cNvSpPr/>
          <p:nvPr/>
        </p:nvSpPr>
        <p:spPr>
          <a:xfrm rot="0" flipH="0" flipV="0">
            <a:off x="2752827" y="1234288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7" name="Freeform 4137"/>
          <p:cNvSpPr/>
          <p:nvPr/>
        </p:nvSpPr>
        <p:spPr>
          <a:xfrm rot="0" flipH="0" flipV="0">
            <a:off x="2755426" y="1233358"/>
            <a:ext cx="2595" cy="929"/>
          </a:xfrm>
          <a:custGeom>
            <a:pathLst>
              <a:path w="78742" h="28190">
                <a:moveTo>
                  <a:pt x="0" y="2819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8" name="Freeform 4138"/>
          <p:cNvSpPr/>
          <p:nvPr/>
        </p:nvSpPr>
        <p:spPr>
          <a:xfrm rot="0" flipH="0" flipV="0">
            <a:off x="2758022" y="1232429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9" name="Freeform 4139"/>
          <p:cNvSpPr/>
          <p:nvPr/>
        </p:nvSpPr>
        <p:spPr>
          <a:xfrm rot="0" flipH="0" flipV="0">
            <a:off x="2760621" y="1231500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0" name="Freeform 4140"/>
          <p:cNvSpPr/>
          <p:nvPr/>
        </p:nvSpPr>
        <p:spPr>
          <a:xfrm rot="0" flipH="0" flipV="0">
            <a:off x="2763221" y="1230571"/>
            <a:ext cx="2595" cy="929"/>
          </a:xfrm>
          <a:custGeom>
            <a:pathLst>
              <a:path w="78743" h="28196">
                <a:moveTo>
                  <a:pt x="0" y="28196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1" name="Freeform 4141"/>
          <p:cNvSpPr/>
          <p:nvPr/>
        </p:nvSpPr>
        <p:spPr>
          <a:xfrm rot="0" flipH="0" flipV="0">
            <a:off x="2765816" y="1229641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2" name="Freeform 4142"/>
          <p:cNvSpPr/>
          <p:nvPr/>
        </p:nvSpPr>
        <p:spPr>
          <a:xfrm rot="0" flipH="0" flipV="0">
            <a:off x="2768415" y="1228712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3" name="Freeform 4143"/>
          <p:cNvSpPr/>
          <p:nvPr/>
        </p:nvSpPr>
        <p:spPr>
          <a:xfrm rot="0" flipH="0" flipV="0">
            <a:off x="2771015" y="1227779"/>
            <a:ext cx="2595" cy="933"/>
          </a:xfrm>
          <a:custGeom>
            <a:pathLst>
              <a:path w="78742" h="28320">
                <a:moveTo>
                  <a:pt x="0" y="2832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4" name="Freeform 4144"/>
          <p:cNvSpPr/>
          <p:nvPr/>
        </p:nvSpPr>
        <p:spPr>
          <a:xfrm rot="0" flipH="0" flipV="0">
            <a:off x="2773610" y="1226849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5" name="Freeform 4145"/>
          <p:cNvSpPr/>
          <p:nvPr/>
        </p:nvSpPr>
        <p:spPr>
          <a:xfrm rot="0" flipH="0" flipV="0">
            <a:off x="2776210" y="1225920"/>
            <a:ext cx="2595" cy="929"/>
          </a:xfrm>
          <a:custGeom>
            <a:pathLst>
              <a:path w="78736" h="28191">
                <a:moveTo>
                  <a:pt x="0" y="2819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6" name="Freeform 4146"/>
          <p:cNvSpPr/>
          <p:nvPr/>
        </p:nvSpPr>
        <p:spPr>
          <a:xfrm rot="0" flipH="0" flipV="0">
            <a:off x="2778805" y="1224991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7" name="Freeform 4147"/>
          <p:cNvSpPr/>
          <p:nvPr/>
        </p:nvSpPr>
        <p:spPr>
          <a:xfrm rot="0" flipH="0" flipV="0">
            <a:off x="2781404" y="1224062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8" name="Freeform 4148"/>
          <p:cNvSpPr/>
          <p:nvPr/>
        </p:nvSpPr>
        <p:spPr>
          <a:xfrm rot="0" flipH="0" flipV="0">
            <a:off x="2784004" y="1223128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9" name="Freeform 4149"/>
          <p:cNvSpPr/>
          <p:nvPr/>
        </p:nvSpPr>
        <p:spPr>
          <a:xfrm rot="0" flipH="0" flipV="0">
            <a:off x="2786599" y="1222199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0" name="Freeform 4150"/>
          <p:cNvSpPr/>
          <p:nvPr/>
        </p:nvSpPr>
        <p:spPr>
          <a:xfrm rot="0" flipH="0" flipV="0">
            <a:off x="2789198" y="1221270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1" name="Freeform 4151"/>
          <p:cNvSpPr/>
          <p:nvPr/>
        </p:nvSpPr>
        <p:spPr>
          <a:xfrm rot="0" flipH="0" flipV="0">
            <a:off x="2791798" y="1220340"/>
            <a:ext cx="2595" cy="929"/>
          </a:xfrm>
          <a:custGeom>
            <a:pathLst>
              <a:path w="78742" h="28197">
                <a:moveTo>
                  <a:pt x="0" y="28197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2" name="Freeform 4152"/>
          <p:cNvSpPr/>
          <p:nvPr/>
        </p:nvSpPr>
        <p:spPr>
          <a:xfrm rot="0" flipH="0" flipV="0">
            <a:off x="2794393" y="1219411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3" name="Freeform 4153"/>
          <p:cNvSpPr/>
          <p:nvPr/>
        </p:nvSpPr>
        <p:spPr>
          <a:xfrm rot="0" flipH="0" flipV="0">
            <a:off x="2796993" y="1218482"/>
            <a:ext cx="2595" cy="929"/>
          </a:xfrm>
          <a:custGeom>
            <a:pathLst>
              <a:path w="78737" h="28191">
                <a:moveTo>
                  <a:pt x="0" y="2819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4" name="Freeform 4154"/>
          <p:cNvSpPr/>
          <p:nvPr/>
        </p:nvSpPr>
        <p:spPr>
          <a:xfrm rot="0" flipH="0" flipV="0">
            <a:off x="2799588" y="1217548"/>
            <a:ext cx="2599" cy="933"/>
          </a:xfrm>
          <a:custGeom>
            <a:pathLst>
              <a:path w="78872" h="28321">
                <a:moveTo>
                  <a:pt x="0" y="2832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5" name="Freeform 4155"/>
          <p:cNvSpPr/>
          <p:nvPr/>
        </p:nvSpPr>
        <p:spPr>
          <a:xfrm rot="0" flipH="0" flipV="0">
            <a:off x="2802187" y="1216619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6" name="Freeform 4156"/>
          <p:cNvSpPr/>
          <p:nvPr/>
        </p:nvSpPr>
        <p:spPr>
          <a:xfrm rot="0" flipH="0" flipV="0">
            <a:off x="2804787" y="1215690"/>
            <a:ext cx="2595" cy="929"/>
          </a:xfrm>
          <a:custGeom>
            <a:pathLst>
              <a:path w="78736" h="28191">
                <a:moveTo>
                  <a:pt x="0" y="2819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7" name="Freeform 4157"/>
          <p:cNvSpPr/>
          <p:nvPr/>
        </p:nvSpPr>
        <p:spPr>
          <a:xfrm rot="0" flipH="0" flipV="0">
            <a:off x="2807382" y="1214760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8" name="Freeform 4158"/>
          <p:cNvSpPr/>
          <p:nvPr/>
        </p:nvSpPr>
        <p:spPr>
          <a:xfrm rot="0" flipH="0" flipV="0">
            <a:off x="2809981" y="1213831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9" name="Freeform 4159"/>
          <p:cNvSpPr/>
          <p:nvPr/>
        </p:nvSpPr>
        <p:spPr>
          <a:xfrm rot="0" flipH="0" flipV="0">
            <a:off x="2812581" y="1212902"/>
            <a:ext cx="2595" cy="929"/>
          </a:xfrm>
          <a:custGeom>
            <a:pathLst>
              <a:path w="78743" h="28197">
                <a:moveTo>
                  <a:pt x="0" y="28197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60" name="Freeform 4160"/>
          <p:cNvSpPr/>
          <p:nvPr/>
        </p:nvSpPr>
        <p:spPr>
          <a:xfrm rot="0" flipH="0" flipV="0">
            <a:off x="2815176" y="1211968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61" name="Freeform 4161"/>
          <p:cNvSpPr/>
          <p:nvPr/>
        </p:nvSpPr>
        <p:spPr>
          <a:xfrm rot="0" flipH="0" flipV="0">
            <a:off x="2817776" y="1211039"/>
            <a:ext cx="2595" cy="929"/>
          </a:xfrm>
          <a:custGeom>
            <a:pathLst>
              <a:path w="78743" h="28196">
                <a:moveTo>
                  <a:pt x="0" y="28196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62" name="Freeform 4162"/>
          <p:cNvSpPr/>
          <p:nvPr/>
        </p:nvSpPr>
        <p:spPr>
          <a:xfrm rot="0" flipH="0" flipV="0">
            <a:off x="2820371" y="1210110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63" name="Freeform 4163"/>
          <p:cNvSpPr/>
          <p:nvPr/>
        </p:nvSpPr>
        <p:spPr>
          <a:xfrm rot="0" flipH="0" flipV="0">
            <a:off x="2822971" y="1209180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64" name="Freeform 4164"/>
          <p:cNvSpPr/>
          <p:nvPr/>
        </p:nvSpPr>
        <p:spPr>
          <a:xfrm rot="0" flipH="0" flipV="0">
            <a:off x="2825570" y="1208251"/>
            <a:ext cx="2595" cy="929"/>
          </a:xfrm>
          <a:custGeom>
            <a:pathLst>
              <a:path w="78736" h="28191">
                <a:moveTo>
                  <a:pt x="0" y="2819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65" name="Freeform 4165"/>
          <p:cNvSpPr/>
          <p:nvPr/>
        </p:nvSpPr>
        <p:spPr>
          <a:xfrm rot="0" flipH="0" flipV="0">
            <a:off x="2828165" y="1207318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66" name="Freeform 4166"/>
          <p:cNvSpPr/>
          <p:nvPr/>
        </p:nvSpPr>
        <p:spPr>
          <a:xfrm rot="0" flipH="0" flipV="0">
            <a:off x="2830765" y="1206388"/>
            <a:ext cx="2595" cy="929"/>
          </a:xfrm>
          <a:custGeom>
            <a:pathLst>
              <a:path w="78742" h="28196">
                <a:moveTo>
                  <a:pt x="0" y="2819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67" name="Freeform 4167"/>
          <p:cNvSpPr/>
          <p:nvPr/>
        </p:nvSpPr>
        <p:spPr>
          <a:xfrm rot="0" flipH="0" flipV="0">
            <a:off x="2833360" y="1205459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68" name="Freeform 4168"/>
          <p:cNvSpPr/>
          <p:nvPr/>
        </p:nvSpPr>
        <p:spPr>
          <a:xfrm rot="0" flipH="0" flipV="0">
            <a:off x="2835959" y="1204530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69" name="Freeform 4169"/>
          <p:cNvSpPr/>
          <p:nvPr/>
        </p:nvSpPr>
        <p:spPr>
          <a:xfrm rot="0" flipH="0" flipV="0">
            <a:off x="2838559" y="1203601"/>
            <a:ext cx="2595" cy="929"/>
          </a:xfrm>
          <a:custGeom>
            <a:pathLst>
              <a:path w="78742" h="28196">
                <a:moveTo>
                  <a:pt x="0" y="2819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70" name="Freeform 4170"/>
          <p:cNvSpPr/>
          <p:nvPr/>
        </p:nvSpPr>
        <p:spPr>
          <a:xfrm rot="0" flipH="0" flipV="0">
            <a:off x="2841154" y="120266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71" name="Freeform 4171"/>
          <p:cNvSpPr/>
          <p:nvPr/>
        </p:nvSpPr>
        <p:spPr>
          <a:xfrm rot="0" flipH="0" flipV="0">
            <a:off x="2843754" y="1201738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72" name="Freeform 4172"/>
          <p:cNvSpPr/>
          <p:nvPr/>
        </p:nvSpPr>
        <p:spPr>
          <a:xfrm rot="0" flipH="0" flipV="0">
            <a:off x="2846353" y="1200809"/>
            <a:ext cx="2595" cy="929"/>
          </a:xfrm>
          <a:custGeom>
            <a:pathLst>
              <a:path w="78742" h="28196">
                <a:moveTo>
                  <a:pt x="0" y="2819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73" name="Freeform 4173"/>
          <p:cNvSpPr/>
          <p:nvPr/>
        </p:nvSpPr>
        <p:spPr>
          <a:xfrm rot="0" flipH="0" flipV="0">
            <a:off x="2848948" y="1199879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74" name="Freeform 4174"/>
          <p:cNvSpPr/>
          <p:nvPr/>
        </p:nvSpPr>
        <p:spPr>
          <a:xfrm rot="0" flipH="0" flipV="0">
            <a:off x="2851548" y="1198950"/>
            <a:ext cx="2595" cy="929"/>
          </a:xfrm>
          <a:custGeom>
            <a:pathLst>
              <a:path w="78737" h="28197">
                <a:moveTo>
                  <a:pt x="0" y="28197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75" name="Freeform 4175"/>
          <p:cNvSpPr/>
          <p:nvPr/>
        </p:nvSpPr>
        <p:spPr>
          <a:xfrm rot="0" flipH="0" flipV="0">
            <a:off x="2854143" y="1198017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76" name="Freeform 4176"/>
          <p:cNvSpPr/>
          <p:nvPr/>
        </p:nvSpPr>
        <p:spPr>
          <a:xfrm rot="0" flipH="0" flipV="0">
            <a:off x="2856742" y="1197087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77" name="Freeform 4177"/>
          <p:cNvSpPr/>
          <p:nvPr/>
        </p:nvSpPr>
        <p:spPr>
          <a:xfrm rot="0" flipH="0" flipV="0">
            <a:off x="2859342" y="1196158"/>
            <a:ext cx="2595" cy="929"/>
          </a:xfrm>
          <a:custGeom>
            <a:pathLst>
              <a:path w="78742" h="28197">
                <a:moveTo>
                  <a:pt x="0" y="28197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78" name="Freeform 4178"/>
          <p:cNvSpPr/>
          <p:nvPr/>
        </p:nvSpPr>
        <p:spPr>
          <a:xfrm rot="0" flipH="0" flipV="0">
            <a:off x="2861937" y="1195229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79" name="Freeform 4179"/>
          <p:cNvSpPr/>
          <p:nvPr/>
        </p:nvSpPr>
        <p:spPr>
          <a:xfrm rot="0" flipH="0" flipV="0">
            <a:off x="2864537" y="1194300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80" name="Freeform 4180"/>
          <p:cNvSpPr/>
          <p:nvPr/>
        </p:nvSpPr>
        <p:spPr>
          <a:xfrm rot="0" flipH="0" flipV="0">
            <a:off x="2867136" y="1193366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81" name="Freeform 4181"/>
          <p:cNvSpPr/>
          <p:nvPr/>
        </p:nvSpPr>
        <p:spPr>
          <a:xfrm rot="0" flipH="0" flipV="0">
            <a:off x="2869731" y="1192437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82" name="Freeform 4182"/>
          <p:cNvSpPr/>
          <p:nvPr/>
        </p:nvSpPr>
        <p:spPr>
          <a:xfrm rot="0" flipH="0" flipV="0">
            <a:off x="2872331" y="1191508"/>
            <a:ext cx="2595" cy="929"/>
          </a:xfrm>
          <a:custGeom>
            <a:pathLst>
              <a:path w="78737" h="28191">
                <a:moveTo>
                  <a:pt x="0" y="2819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83" name="Freeform 4183"/>
          <p:cNvSpPr/>
          <p:nvPr/>
        </p:nvSpPr>
        <p:spPr>
          <a:xfrm rot="0" flipH="0" flipV="0">
            <a:off x="2874926" y="1190578"/>
            <a:ext cx="2599" cy="929"/>
          </a:xfrm>
          <a:custGeom>
            <a:pathLst>
              <a:path w="78872" h="28197">
                <a:moveTo>
                  <a:pt x="0" y="28197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84" name="Freeform 4184"/>
          <p:cNvSpPr/>
          <p:nvPr/>
        </p:nvSpPr>
        <p:spPr>
          <a:xfrm rot="0" flipH="0" flipV="0">
            <a:off x="2877526" y="1189649"/>
            <a:ext cx="2599" cy="929"/>
          </a:xfrm>
          <a:custGeom>
            <a:pathLst>
              <a:path w="78867" h="28190">
                <a:moveTo>
                  <a:pt x="0" y="2819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85" name="Freeform 4185"/>
          <p:cNvSpPr/>
          <p:nvPr/>
        </p:nvSpPr>
        <p:spPr>
          <a:xfrm rot="0" flipH="0" flipV="0">
            <a:off x="2880125" y="1188716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86" name="Freeform 4186"/>
          <p:cNvSpPr/>
          <p:nvPr/>
        </p:nvSpPr>
        <p:spPr>
          <a:xfrm rot="0" flipH="0" flipV="0">
            <a:off x="2882720" y="1187786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87" name="Freeform 4187"/>
          <p:cNvSpPr/>
          <p:nvPr/>
        </p:nvSpPr>
        <p:spPr>
          <a:xfrm rot="0" flipH="0" flipV="0">
            <a:off x="2885320" y="1186857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88" name="Freeform 4188"/>
          <p:cNvSpPr/>
          <p:nvPr/>
        </p:nvSpPr>
        <p:spPr>
          <a:xfrm rot="0" flipH="0" flipV="0">
            <a:off x="2887919" y="1185928"/>
            <a:ext cx="2595" cy="929"/>
          </a:xfrm>
          <a:custGeom>
            <a:pathLst>
              <a:path w="78743" h="28191">
                <a:moveTo>
                  <a:pt x="0" y="2819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89" name="Freeform 4189"/>
          <p:cNvSpPr/>
          <p:nvPr/>
        </p:nvSpPr>
        <p:spPr>
          <a:xfrm rot="0" flipH="0" flipV="0">
            <a:off x="2890514" y="1184994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90" name="Freeform 4190"/>
          <p:cNvSpPr/>
          <p:nvPr/>
        </p:nvSpPr>
        <p:spPr>
          <a:xfrm rot="0" flipH="0" flipV="0">
            <a:off x="2893114" y="1184065"/>
            <a:ext cx="2595" cy="929"/>
          </a:xfrm>
          <a:custGeom>
            <a:pathLst>
              <a:path w="78742" h="28196">
                <a:moveTo>
                  <a:pt x="0" y="2819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91" name="Freeform 4191"/>
          <p:cNvSpPr/>
          <p:nvPr/>
        </p:nvSpPr>
        <p:spPr>
          <a:xfrm rot="0" flipH="0" flipV="0">
            <a:off x="2895709" y="1183136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92" name="Freeform 4192"/>
          <p:cNvSpPr/>
          <p:nvPr/>
        </p:nvSpPr>
        <p:spPr>
          <a:xfrm rot="0" flipH="0" flipV="0">
            <a:off x="2898309" y="1182206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93" name="Freeform 4193"/>
          <p:cNvSpPr/>
          <p:nvPr/>
        </p:nvSpPr>
        <p:spPr>
          <a:xfrm rot="0" flipH="0" flipV="0">
            <a:off x="2900908" y="1181277"/>
            <a:ext cx="2595" cy="929"/>
          </a:xfrm>
          <a:custGeom>
            <a:pathLst>
              <a:path w="78737" h="28190">
                <a:moveTo>
                  <a:pt x="0" y="28190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94" name="Freeform 4194"/>
          <p:cNvSpPr/>
          <p:nvPr/>
        </p:nvSpPr>
        <p:spPr>
          <a:xfrm rot="0" flipH="0" flipV="0">
            <a:off x="2903503" y="1180344"/>
            <a:ext cx="2599" cy="933"/>
          </a:xfrm>
          <a:custGeom>
            <a:pathLst>
              <a:path w="78872" h="28321">
                <a:moveTo>
                  <a:pt x="0" y="2832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95" name="Freeform 4195"/>
          <p:cNvSpPr/>
          <p:nvPr/>
        </p:nvSpPr>
        <p:spPr>
          <a:xfrm rot="0" flipH="0" flipV="0">
            <a:off x="2906103" y="1179414"/>
            <a:ext cx="2595" cy="929"/>
          </a:xfrm>
          <a:custGeom>
            <a:pathLst>
              <a:path w="78737" h="28197">
                <a:moveTo>
                  <a:pt x="0" y="28197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96" name="Freeform 4196"/>
          <p:cNvSpPr/>
          <p:nvPr/>
        </p:nvSpPr>
        <p:spPr>
          <a:xfrm rot="0" flipH="0" flipV="0">
            <a:off x="2908698" y="1178485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97" name="Freeform 4197"/>
          <p:cNvSpPr/>
          <p:nvPr/>
        </p:nvSpPr>
        <p:spPr>
          <a:xfrm rot="0" flipH="0" flipV="0">
            <a:off x="2911298" y="1177556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98" name="Freeform 4198"/>
          <p:cNvSpPr/>
          <p:nvPr/>
        </p:nvSpPr>
        <p:spPr>
          <a:xfrm rot="0" flipH="0" flipV="0">
            <a:off x="2913897" y="1176622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99" name="Freeform 4199"/>
          <p:cNvSpPr/>
          <p:nvPr/>
        </p:nvSpPr>
        <p:spPr>
          <a:xfrm rot="0" flipH="0" flipV="0">
            <a:off x="2916492" y="1175693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00" name="Freeform 4200"/>
          <p:cNvSpPr/>
          <p:nvPr/>
        </p:nvSpPr>
        <p:spPr>
          <a:xfrm rot="0" flipH="0" flipV="0">
            <a:off x="2919092" y="1174764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01" name="Freeform 4201"/>
          <p:cNvSpPr/>
          <p:nvPr/>
        </p:nvSpPr>
        <p:spPr>
          <a:xfrm rot="0" flipH="0" flipV="0">
            <a:off x="2921691" y="1173835"/>
            <a:ext cx="2595" cy="929"/>
          </a:xfrm>
          <a:custGeom>
            <a:pathLst>
              <a:path w="78743" h="28197">
                <a:moveTo>
                  <a:pt x="0" y="28197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02" name="Freeform 4202"/>
          <p:cNvSpPr/>
          <p:nvPr/>
        </p:nvSpPr>
        <p:spPr>
          <a:xfrm rot="0" flipH="0" flipV="0">
            <a:off x="2924287" y="1172905"/>
            <a:ext cx="2599" cy="929"/>
          </a:xfrm>
          <a:custGeom>
            <a:pathLst>
              <a:path w="78866" h="28190">
                <a:moveTo>
                  <a:pt x="0" y="2819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03" name="Freeform 4203"/>
          <p:cNvSpPr/>
          <p:nvPr/>
        </p:nvSpPr>
        <p:spPr>
          <a:xfrm rot="0" flipH="0" flipV="0">
            <a:off x="2926886" y="1171972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04" name="Freeform 4204"/>
          <p:cNvSpPr/>
          <p:nvPr/>
        </p:nvSpPr>
        <p:spPr>
          <a:xfrm rot="0" flipH="0" flipV="0">
            <a:off x="2929481" y="1171043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05" name="Freeform 4205"/>
          <p:cNvSpPr/>
          <p:nvPr/>
        </p:nvSpPr>
        <p:spPr>
          <a:xfrm rot="0" flipH="0" flipV="0">
            <a:off x="2932081" y="1170113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06" name="Freeform 4206"/>
          <p:cNvSpPr/>
          <p:nvPr/>
        </p:nvSpPr>
        <p:spPr>
          <a:xfrm rot="0" flipH="0" flipV="0">
            <a:off x="2934680" y="1169184"/>
            <a:ext cx="2595" cy="929"/>
          </a:xfrm>
          <a:custGeom>
            <a:pathLst>
              <a:path w="78742" h="28191">
                <a:moveTo>
                  <a:pt x="0" y="2819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07" name="Freeform 4207"/>
          <p:cNvSpPr/>
          <p:nvPr/>
        </p:nvSpPr>
        <p:spPr>
          <a:xfrm rot="0" flipH="0" flipV="0">
            <a:off x="2937275" y="1168251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08" name="Freeform 4208"/>
          <p:cNvSpPr/>
          <p:nvPr/>
        </p:nvSpPr>
        <p:spPr>
          <a:xfrm rot="0" flipH="0" flipV="0">
            <a:off x="2939875" y="1167321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09" name="Freeform 4209"/>
          <p:cNvSpPr/>
          <p:nvPr/>
        </p:nvSpPr>
        <p:spPr>
          <a:xfrm rot="0" flipH="0" flipV="0">
            <a:off x="2942474" y="1166392"/>
            <a:ext cx="2595" cy="929"/>
          </a:xfrm>
          <a:custGeom>
            <a:pathLst>
              <a:path w="78742" h="28191">
                <a:moveTo>
                  <a:pt x="0" y="2819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0" name="Freeform 4210"/>
          <p:cNvSpPr/>
          <p:nvPr/>
        </p:nvSpPr>
        <p:spPr>
          <a:xfrm rot="0" flipH="0" flipV="0">
            <a:off x="2945070" y="1165463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1" name="Freeform 4211"/>
          <p:cNvSpPr/>
          <p:nvPr/>
        </p:nvSpPr>
        <p:spPr>
          <a:xfrm rot="0" flipH="0" flipV="0">
            <a:off x="2947669" y="1164529"/>
            <a:ext cx="2595" cy="933"/>
          </a:xfrm>
          <a:custGeom>
            <a:pathLst>
              <a:path w="78742" h="28320">
                <a:moveTo>
                  <a:pt x="0" y="2832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2" name="Freeform 4212"/>
          <p:cNvSpPr/>
          <p:nvPr/>
        </p:nvSpPr>
        <p:spPr>
          <a:xfrm rot="0" flipH="0" flipV="0">
            <a:off x="2950264" y="1163600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3" name="Freeform 4213"/>
          <p:cNvSpPr/>
          <p:nvPr/>
        </p:nvSpPr>
        <p:spPr>
          <a:xfrm rot="0" flipH="0" flipV="0">
            <a:off x="2952864" y="1162671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4" name="Freeform 4214"/>
          <p:cNvSpPr/>
          <p:nvPr/>
        </p:nvSpPr>
        <p:spPr>
          <a:xfrm rot="0" flipH="0" flipV="0">
            <a:off x="2955463" y="1161741"/>
            <a:ext cx="2595" cy="929"/>
          </a:xfrm>
          <a:custGeom>
            <a:pathLst>
              <a:path w="78737" h="28196">
                <a:moveTo>
                  <a:pt x="0" y="28196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5" name="Freeform 4215"/>
          <p:cNvSpPr/>
          <p:nvPr/>
        </p:nvSpPr>
        <p:spPr>
          <a:xfrm rot="0" flipH="0" flipV="0">
            <a:off x="2958058" y="1160808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6" name="Freeform 4216"/>
          <p:cNvSpPr/>
          <p:nvPr/>
        </p:nvSpPr>
        <p:spPr>
          <a:xfrm rot="0" flipH="0" flipV="0">
            <a:off x="2960658" y="1159879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7" name="Freeform 4217"/>
          <p:cNvSpPr/>
          <p:nvPr/>
        </p:nvSpPr>
        <p:spPr>
          <a:xfrm rot="0" flipH="0" flipV="0">
            <a:off x="2963257" y="1158949"/>
            <a:ext cx="2595" cy="929"/>
          </a:xfrm>
          <a:custGeom>
            <a:pathLst>
              <a:path w="78742" h="28196">
                <a:moveTo>
                  <a:pt x="0" y="2819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8" name="Freeform 4218"/>
          <p:cNvSpPr/>
          <p:nvPr/>
        </p:nvSpPr>
        <p:spPr>
          <a:xfrm rot="0" flipH="0" flipV="0">
            <a:off x="2965853" y="1158020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9" name="Freeform 4219"/>
          <p:cNvSpPr/>
          <p:nvPr/>
        </p:nvSpPr>
        <p:spPr>
          <a:xfrm rot="0" flipH="0" flipV="0">
            <a:off x="2968452" y="1157087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0" name="Freeform 4220"/>
          <p:cNvSpPr/>
          <p:nvPr/>
        </p:nvSpPr>
        <p:spPr>
          <a:xfrm rot="0" flipH="0" flipV="0">
            <a:off x="2971047" y="1156157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1" name="Freeform 4221"/>
          <p:cNvSpPr/>
          <p:nvPr/>
        </p:nvSpPr>
        <p:spPr>
          <a:xfrm rot="0" flipH="0" flipV="0">
            <a:off x="2973647" y="1155228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2" name="Freeform 4222"/>
          <p:cNvSpPr/>
          <p:nvPr/>
        </p:nvSpPr>
        <p:spPr>
          <a:xfrm rot="0" flipH="0" flipV="0">
            <a:off x="2976246" y="1154299"/>
            <a:ext cx="2595" cy="929"/>
          </a:xfrm>
          <a:custGeom>
            <a:pathLst>
              <a:path w="78737" h="28197">
                <a:moveTo>
                  <a:pt x="0" y="28197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3" name="Freeform 4223"/>
          <p:cNvSpPr/>
          <p:nvPr/>
        </p:nvSpPr>
        <p:spPr>
          <a:xfrm rot="0" flipH="0" flipV="0">
            <a:off x="2978841" y="1153365"/>
            <a:ext cx="2599" cy="933"/>
          </a:xfrm>
          <a:custGeom>
            <a:pathLst>
              <a:path w="78872" h="28321">
                <a:moveTo>
                  <a:pt x="0" y="2832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4" name="Freeform 4224"/>
          <p:cNvSpPr/>
          <p:nvPr/>
        </p:nvSpPr>
        <p:spPr>
          <a:xfrm rot="0" flipH="0" flipV="0">
            <a:off x="2981441" y="1152436"/>
            <a:ext cx="2595" cy="929"/>
          </a:xfrm>
          <a:custGeom>
            <a:pathLst>
              <a:path w="78737" h="28196">
                <a:moveTo>
                  <a:pt x="0" y="28196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5" name="Freeform 4225"/>
          <p:cNvSpPr/>
          <p:nvPr/>
        </p:nvSpPr>
        <p:spPr>
          <a:xfrm rot="0" flipH="0" flipV="0">
            <a:off x="2984036" y="1151507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6" name="Freeform 4226"/>
          <p:cNvSpPr/>
          <p:nvPr/>
        </p:nvSpPr>
        <p:spPr>
          <a:xfrm rot="0" flipH="0" flipV="0">
            <a:off x="2986636" y="1150578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7" name="Freeform 4227"/>
          <p:cNvSpPr/>
          <p:nvPr/>
        </p:nvSpPr>
        <p:spPr>
          <a:xfrm rot="0" flipH="0" flipV="0">
            <a:off x="2989235" y="1149644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8" name="Freeform 4228"/>
          <p:cNvSpPr/>
          <p:nvPr/>
        </p:nvSpPr>
        <p:spPr>
          <a:xfrm rot="0" flipH="0" flipV="0">
            <a:off x="2991830" y="1148715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9" name="Freeform 4229"/>
          <p:cNvSpPr/>
          <p:nvPr/>
        </p:nvSpPr>
        <p:spPr>
          <a:xfrm rot="0" flipH="0" flipV="0">
            <a:off x="2994430" y="1147786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0" name="Freeform 4230"/>
          <p:cNvSpPr/>
          <p:nvPr/>
        </p:nvSpPr>
        <p:spPr>
          <a:xfrm rot="0" flipH="0" flipV="0">
            <a:off x="2997029" y="1146856"/>
            <a:ext cx="2595" cy="929"/>
          </a:xfrm>
          <a:custGeom>
            <a:pathLst>
              <a:path w="78742" h="28191">
                <a:moveTo>
                  <a:pt x="0" y="2819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1" name="Freeform 4231"/>
          <p:cNvSpPr/>
          <p:nvPr/>
        </p:nvSpPr>
        <p:spPr>
          <a:xfrm rot="0" flipH="0" flipV="0">
            <a:off x="2999625" y="1145923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2" name="Freeform 4232"/>
          <p:cNvSpPr/>
          <p:nvPr/>
        </p:nvSpPr>
        <p:spPr>
          <a:xfrm rot="0" flipH="0" flipV="0">
            <a:off x="3002224" y="1144994"/>
            <a:ext cx="2595" cy="929"/>
          </a:xfrm>
          <a:custGeom>
            <a:pathLst>
              <a:path w="78736" h="28197">
                <a:moveTo>
                  <a:pt x="0" y="28197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3" name="Freeform 4233"/>
          <p:cNvSpPr/>
          <p:nvPr/>
        </p:nvSpPr>
        <p:spPr>
          <a:xfrm rot="0" flipH="0" flipV="0">
            <a:off x="3004819" y="1144064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4" name="Freeform 4234"/>
          <p:cNvSpPr/>
          <p:nvPr/>
        </p:nvSpPr>
        <p:spPr>
          <a:xfrm rot="0" flipH="0" flipV="0">
            <a:off x="3007419" y="1143135"/>
            <a:ext cx="2599" cy="929"/>
          </a:xfrm>
          <a:custGeom>
            <a:pathLst>
              <a:path w="78872" h="28191">
                <a:moveTo>
                  <a:pt x="0" y="2819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5" name="Freeform 4235"/>
          <p:cNvSpPr/>
          <p:nvPr/>
        </p:nvSpPr>
        <p:spPr>
          <a:xfrm rot="0" flipH="0" flipV="0">
            <a:off x="3010018" y="1142202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6" name="Freeform 4236"/>
          <p:cNvSpPr/>
          <p:nvPr/>
        </p:nvSpPr>
        <p:spPr>
          <a:xfrm rot="0" flipH="0" flipV="0">
            <a:off x="3012614" y="1141272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7" name="Freeform 4237"/>
          <p:cNvSpPr/>
          <p:nvPr/>
        </p:nvSpPr>
        <p:spPr>
          <a:xfrm rot="0" flipH="0" flipV="0">
            <a:off x="3015213" y="1140343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8" name="Freeform 4238"/>
          <p:cNvSpPr/>
          <p:nvPr/>
        </p:nvSpPr>
        <p:spPr>
          <a:xfrm rot="0" flipH="0" flipV="0">
            <a:off x="3017812" y="1139414"/>
            <a:ext cx="2595" cy="929"/>
          </a:xfrm>
          <a:custGeom>
            <a:pathLst>
              <a:path w="78742" h="28196">
                <a:moveTo>
                  <a:pt x="0" y="2819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9" name="Freeform 4239"/>
          <p:cNvSpPr/>
          <p:nvPr/>
        </p:nvSpPr>
        <p:spPr>
          <a:xfrm rot="0" flipH="0" flipV="0">
            <a:off x="3020408" y="1138480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0" name="Freeform 4240"/>
          <p:cNvSpPr/>
          <p:nvPr/>
        </p:nvSpPr>
        <p:spPr>
          <a:xfrm rot="0" flipH="0" flipV="0">
            <a:off x="3023007" y="1137551"/>
            <a:ext cx="2595" cy="929"/>
          </a:xfrm>
          <a:custGeom>
            <a:pathLst>
              <a:path w="78742" h="28191">
                <a:moveTo>
                  <a:pt x="0" y="2819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1" name="Freeform 4241"/>
          <p:cNvSpPr/>
          <p:nvPr/>
        </p:nvSpPr>
        <p:spPr>
          <a:xfrm rot="0" flipH="0" flipV="0">
            <a:off x="3025603" y="1136622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2" name="Freeform 4242"/>
          <p:cNvSpPr/>
          <p:nvPr/>
        </p:nvSpPr>
        <p:spPr>
          <a:xfrm rot="0" flipH="0" flipV="0">
            <a:off x="3028202" y="1135692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3" name="Freeform 4243"/>
          <p:cNvSpPr/>
          <p:nvPr/>
        </p:nvSpPr>
        <p:spPr>
          <a:xfrm rot="0" flipH="0" flipV="0">
            <a:off x="3030801" y="1134759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4" name="Freeform 4244"/>
          <p:cNvSpPr/>
          <p:nvPr/>
        </p:nvSpPr>
        <p:spPr>
          <a:xfrm rot="0" flipH="0" flipV="0">
            <a:off x="3033397" y="1133830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5" name="Freeform 4245"/>
          <p:cNvSpPr/>
          <p:nvPr/>
        </p:nvSpPr>
        <p:spPr>
          <a:xfrm rot="0" flipH="0" flipV="0">
            <a:off x="3035996" y="1132900"/>
            <a:ext cx="2595" cy="929"/>
          </a:xfrm>
          <a:custGeom>
            <a:pathLst>
              <a:path w="78743" h="28196">
                <a:moveTo>
                  <a:pt x="0" y="28196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6" name="Freeform 4246"/>
          <p:cNvSpPr/>
          <p:nvPr/>
        </p:nvSpPr>
        <p:spPr>
          <a:xfrm rot="0" flipH="0" flipV="0">
            <a:off x="3038591" y="1131967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7" name="Freeform 4247"/>
          <p:cNvSpPr/>
          <p:nvPr/>
        </p:nvSpPr>
        <p:spPr>
          <a:xfrm rot="0" flipH="0" flipV="0">
            <a:off x="3041191" y="1131038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8" name="Freeform 4248"/>
          <p:cNvSpPr/>
          <p:nvPr/>
        </p:nvSpPr>
        <p:spPr>
          <a:xfrm rot="0" flipH="0" flipV="0">
            <a:off x="3043790" y="1130108"/>
            <a:ext cx="2595" cy="929"/>
          </a:xfrm>
          <a:custGeom>
            <a:pathLst>
              <a:path w="78742" h="28196">
                <a:moveTo>
                  <a:pt x="0" y="2819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9" name="Freeform 4249"/>
          <p:cNvSpPr/>
          <p:nvPr/>
        </p:nvSpPr>
        <p:spPr>
          <a:xfrm rot="0" flipH="0" flipV="0">
            <a:off x="3046386" y="1129179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0" name="Freeform 4250"/>
          <p:cNvSpPr/>
          <p:nvPr/>
        </p:nvSpPr>
        <p:spPr>
          <a:xfrm rot="0" flipH="0" flipV="0">
            <a:off x="3048985" y="1128246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1" name="Freeform 4251"/>
          <p:cNvSpPr/>
          <p:nvPr/>
        </p:nvSpPr>
        <p:spPr>
          <a:xfrm rot="0" flipH="0" flipV="0">
            <a:off x="3051584" y="1127317"/>
            <a:ext cx="2595" cy="929"/>
          </a:xfrm>
          <a:custGeom>
            <a:pathLst>
              <a:path w="78742" h="28196">
                <a:moveTo>
                  <a:pt x="0" y="2819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2" name="Freeform 4252"/>
          <p:cNvSpPr/>
          <p:nvPr/>
        </p:nvSpPr>
        <p:spPr>
          <a:xfrm rot="0" flipH="0" flipV="0">
            <a:off x="3054180" y="1126387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3" name="Freeform 4253"/>
          <p:cNvSpPr/>
          <p:nvPr/>
        </p:nvSpPr>
        <p:spPr>
          <a:xfrm rot="0" flipH="0" flipV="0">
            <a:off x="3056779" y="1125458"/>
            <a:ext cx="2595" cy="929"/>
          </a:xfrm>
          <a:custGeom>
            <a:pathLst>
              <a:path w="78736" h="28191">
                <a:moveTo>
                  <a:pt x="0" y="2819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4" name="Freeform 4254"/>
          <p:cNvSpPr/>
          <p:nvPr/>
        </p:nvSpPr>
        <p:spPr>
          <a:xfrm rot="0" flipH="0" flipV="0">
            <a:off x="3059374" y="1124525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5" name="Freeform 4255"/>
          <p:cNvSpPr/>
          <p:nvPr/>
        </p:nvSpPr>
        <p:spPr>
          <a:xfrm rot="0" flipH="0" flipV="0">
            <a:off x="3061974" y="1123595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6" name="Freeform 4256"/>
          <p:cNvSpPr/>
          <p:nvPr/>
        </p:nvSpPr>
        <p:spPr>
          <a:xfrm rot="0" flipH="0" flipV="0">
            <a:off x="3064573" y="1122666"/>
            <a:ext cx="2595" cy="929"/>
          </a:xfrm>
          <a:custGeom>
            <a:pathLst>
              <a:path w="78743" h="28191">
                <a:moveTo>
                  <a:pt x="0" y="2819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7" name="Freeform 4257"/>
          <p:cNvSpPr/>
          <p:nvPr/>
        </p:nvSpPr>
        <p:spPr>
          <a:xfrm rot="0" flipH="0" flipV="0">
            <a:off x="3067169" y="1121733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8" name="Freeform 4258"/>
          <p:cNvSpPr/>
          <p:nvPr/>
        </p:nvSpPr>
        <p:spPr>
          <a:xfrm rot="0" flipH="0" flipV="0">
            <a:off x="3069768" y="1120803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9" name="Freeform 4259"/>
          <p:cNvSpPr/>
          <p:nvPr/>
        </p:nvSpPr>
        <p:spPr>
          <a:xfrm rot="0" flipH="0" flipV="0">
            <a:off x="3072368" y="1119874"/>
            <a:ext cx="2595" cy="929"/>
          </a:xfrm>
          <a:custGeom>
            <a:pathLst>
              <a:path w="78742" h="28191">
                <a:moveTo>
                  <a:pt x="0" y="2819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0" name="Freeform 4260"/>
          <p:cNvSpPr/>
          <p:nvPr/>
        </p:nvSpPr>
        <p:spPr>
          <a:xfrm rot="0" flipH="0" flipV="0">
            <a:off x="3074963" y="1118945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1" name="Freeform 4261"/>
          <p:cNvSpPr/>
          <p:nvPr/>
        </p:nvSpPr>
        <p:spPr>
          <a:xfrm rot="0" flipH="0" flipV="0">
            <a:off x="3077562" y="1118011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2" name="Freeform 4262"/>
          <p:cNvSpPr/>
          <p:nvPr/>
        </p:nvSpPr>
        <p:spPr>
          <a:xfrm rot="0" flipH="0" flipV="0">
            <a:off x="3080157" y="1117082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3" name="Freeform 4263"/>
          <p:cNvSpPr/>
          <p:nvPr/>
        </p:nvSpPr>
        <p:spPr>
          <a:xfrm rot="0" flipH="0" flipV="0">
            <a:off x="3082757" y="1116153"/>
            <a:ext cx="2599" cy="929"/>
          </a:xfrm>
          <a:custGeom>
            <a:pathLst>
              <a:path w="78872" h="28190">
                <a:moveTo>
                  <a:pt x="0" y="28190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4" name="Freeform 4264"/>
          <p:cNvSpPr/>
          <p:nvPr/>
        </p:nvSpPr>
        <p:spPr>
          <a:xfrm rot="0" flipH="0" flipV="0">
            <a:off x="3085357" y="1115219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5" name="Freeform 4265"/>
          <p:cNvSpPr/>
          <p:nvPr/>
        </p:nvSpPr>
        <p:spPr>
          <a:xfrm rot="0" flipH="0" flipV="0">
            <a:off x="3087952" y="1114290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6" name="Freeform 4266"/>
          <p:cNvSpPr/>
          <p:nvPr/>
        </p:nvSpPr>
        <p:spPr>
          <a:xfrm rot="0" flipH="0" flipV="0">
            <a:off x="3090551" y="1113361"/>
            <a:ext cx="2599" cy="929"/>
          </a:xfrm>
          <a:custGeom>
            <a:pathLst>
              <a:path w="78867" h="28190">
                <a:moveTo>
                  <a:pt x="0" y="2819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7" name="Freeform 4267"/>
          <p:cNvSpPr/>
          <p:nvPr/>
        </p:nvSpPr>
        <p:spPr>
          <a:xfrm rot="0" flipH="0" flipV="0">
            <a:off x="3093151" y="1112431"/>
            <a:ext cx="2595" cy="929"/>
          </a:xfrm>
          <a:custGeom>
            <a:pathLst>
              <a:path w="78742" h="28197">
                <a:moveTo>
                  <a:pt x="0" y="28197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8" name="Freeform 4268"/>
          <p:cNvSpPr/>
          <p:nvPr/>
        </p:nvSpPr>
        <p:spPr>
          <a:xfrm rot="0" flipH="0" flipV="0">
            <a:off x="3095746" y="1111498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9" name="Freeform 4269"/>
          <p:cNvSpPr/>
          <p:nvPr/>
        </p:nvSpPr>
        <p:spPr>
          <a:xfrm rot="0" flipH="0" flipV="0">
            <a:off x="3098345" y="1110569"/>
            <a:ext cx="2595" cy="929"/>
          </a:xfrm>
          <a:custGeom>
            <a:pathLst>
              <a:path w="78742" h="28196">
                <a:moveTo>
                  <a:pt x="0" y="2819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0" name="Freeform 4270"/>
          <p:cNvSpPr/>
          <p:nvPr/>
        </p:nvSpPr>
        <p:spPr>
          <a:xfrm rot="0" flipH="0" flipV="0">
            <a:off x="3100941" y="1109639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1" name="Freeform 4271"/>
          <p:cNvSpPr/>
          <p:nvPr/>
        </p:nvSpPr>
        <p:spPr>
          <a:xfrm rot="0" flipH="0" flipV="0">
            <a:off x="3103540" y="1108706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2" name="Freeform 4272"/>
          <p:cNvSpPr/>
          <p:nvPr/>
        </p:nvSpPr>
        <p:spPr>
          <a:xfrm rot="0" flipH="0" flipV="0">
            <a:off x="3106140" y="1107777"/>
            <a:ext cx="2595" cy="929"/>
          </a:xfrm>
          <a:custGeom>
            <a:pathLst>
              <a:path w="78736" h="28196">
                <a:moveTo>
                  <a:pt x="0" y="28196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3" name="Freeform 4273"/>
          <p:cNvSpPr/>
          <p:nvPr/>
        </p:nvSpPr>
        <p:spPr>
          <a:xfrm rot="0" flipH="0" flipV="0">
            <a:off x="3108735" y="1106847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4" name="Freeform 4274"/>
          <p:cNvSpPr/>
          <p:nvPr/>
        </p:nvSpPr>
        <p:spPr>
          <a:xfrm rot="0" flipH="0" flipV="0">
            <a:off x="3111334" y="1105918"/>
            <a:ext cx="2595" cy="929"/>
          </a:xfrm>
          <a:custGeom>
            <a:pathLst>
              <a:path w="78742" h="28197">
                <a:moveTo>
                  <a:pt x="0" y="28197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5" name="Freeform 4275"/>
          <p:cNvSpPr/>
          <p:nvPr/>
        </p:nvSpPr>
        <p:spPr>
          <a:xfrm rot="0" flipH="0" flipV="0">
            <a:off x="3113930" y="1104985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6" name="Freeform 4276"/>
          <p:cNvSpPr/>
          <p:nvPr/>
        </p:nvSpPr>
        <p:spPr>
          <a:xfrm rot="0" flipH="0" flipV="0">
            <a:off x="3116529" y="1104055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7" name="Freeform 4277"/>
          <p:cNvSpPr/>
          <p:nvPr/>
        </p:nvSpPr>
        <p:spPr>
          <a:xfrm rot="0" flipH="0" flipV="0">
            <a:off x="3119128" y="1103126"/>
            <a:ext cx="2595" cy="929"/>
          </a:xfrm>
          <a:custGeom>
            <a:pathLst>
              <a:path w="78743" h="28197">
                <a:moveTo>
                  <a:pt x="0" y="28197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8" name="Freeform 4278"/>
          <p:cNvSpPr/>
          <p:nvPr/>
        </p:nvSpPr>
        <p:spPr>
          <a:xfrm rot="0" flipH="0" flipV="0">
            <a:off x="3121724" y="110219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9" name="Freeform 4279"/>
          <p:cNvSpPr/>
          <p:nvPr/>
        </p:nvSpPr>
        <p:spPr>
          <a:xfrm rot="0" flipH="0" flipV="0">
            <a:off x="3124323" y="1101263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0" name="Freeform 4280"/>
          <p:cNvSpPr/>
          <p:nvPr/>
        </p:nvSpPr>
        <p:spPr>
          <a:xfrm rot="0" flipH="0" flipV="0">
            <a:off x="3126923" y="1100334"/>
            <a:ext cx="2595" cy="929"/>
          </a:xfrm>
          <a:custGeom>
            <a:pathLst>
              <a:path w="78742" h="28191">
                <a:moveTo>
                  <a:pt x="0" y="2819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1" name="Freeform 4281"/>
          <p:cNvSpPr/>
          <p:nvPr/>
        </p:nvSpPr>
        <p:spPr>
          <a:xfrm rot="0" flipH="0" flipV="0">
            <a:off x="3129518" y="1099405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2" name="Freeform 4282"/>
          <p:cNvSpPr/>
          <p:nvPr/>
        </p:nvSpPr>
        <p:spPr>
          <a:xfrm rot="0" flipH="0" flipV="0">
            <a:off x="3132117" y="1098471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3" name="Freeform 4283"/>
          <p:cNvSpPr/>
          <p:nvPr/>
        </p:nvSpPr>
        <p:spPr>
          <a:xfrm rot="0" flipH="0" flipV="0">
            <a:off x="3134713" y="1097542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4" name="Freeform 4284"/>
          <p:cNvSpPr/>
          <p:nvPr/>
        </p:nvSpPr>
        <p:spPr>
          <a:xfrm rot="0" flipH="0" flipV="0">
            <a:off x="3137312" y="1096613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5" name="Freeform 4285"/>
          <p:cNvSpPr/>
          <p:nvPr/>
        </p:nvSpPr>
        <p:spPr>
          <a:xfrm rot="0" flipH="0" flipV="0">
            <a:off x="3139912" y="1095679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6" name="Freeform 4286"/>
          <p:cNvSpPr/>
          <p:nvPr/>
        </p:nvSpPr>
        <p:spPr>
          <a:xfrm rot="0" flipH="0" flipV="0">
            <a:off x="3142507" y="1094750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7" name="Freeform 4287"/>
          <p:cNvSpPr/>
          <p:nvPr/>
        </p:nvSpPr>
        <p:spPr>
          <a:xfrm rot="0" flipH="0" flipV="0">
            <a:off x="3145106" y="1093821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8" name="Freeform 4288"/>
          <p:cNvSpPr/>
          <p:nvPr/>
        </p:nvSpPr>
        <p:spPr>
          <a:xfrm rot="0" flipH="0" flipV="0">
            <a:off x="3147706" y="1092887"/>
            <a:ext cx="2595" cy="933"/>
          </a:xfrm>
          <a:custGeom>
            <a:pathLst>
              <a:path w="78742" h="28320">
                <a:moveTo>
                  <a:pt x="0" y="2832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9" name="Freeform 4289"/>
          <p:cNvSpPr/>
          <p:nvPr/>
        </p:nvSpPr>
        <p:spPr>
          <a:xfrm rot="0" flipH="0" flipV="0">
            <a:off x="3150301" y="1091958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0" name="Freeform 4290"/>
          <p:cNvSpPr/>
          <p:nvPr/>
        </p:nvSpPr>
        <p:spPr>
          <a:xfrm rot="0" flipH="0" flipV="0">
            <a:off x="3152901" y="1091029"/>
            <a:ext cx="2595" cy="929"/>
          </a:xfrm>
          <a:custGeom>
            <a:pathLst>
              <a:path w="78737" h="28191">
                <a:moveTo>
                  <a:pt x="0" y="2819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1" name="Freeform 4291"/>
          <p:cNvSpPr/>
          <p:nvPr/>
        </p:nvSpPr>
        <p:spPr>
          <a:xfrm rot="0" flipH="0" flipV="0">
            <a:off x="3155496" y="1090095"/>
            <a:ext cx="2599" cy="933"/>
          </a:xfrm>
          <a:custGeom>
            <a:pathLst>
              <a:path w="78872" h="28320">
                <a:moveTo>
                  <a:pt x="0" y="28320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2" name="Freeform 4292"/>
          <p:cNvSpPr/>
          <p:nvPr/>
        </p:nvSpPr>
        <p:spPr>
          <a:xfrm rot="0" flipH="0" flipV="0">
            <a:off x="3158095" y="1089166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3" name="Freeform 4293"/>
          <p:cNvSpPr/>
          <p:nvPr/>
        </p:nvSpPr>
        <p:spPr>
          <a:xfrm rot="0" flipH="0" flipV="0">
            <a:off x="3160695" y="1088237"/>
            <a:ext cx="2595" cy="929"/>
          </a:xfrm>
          <a:custGeom>
            <a:pathLst>
              <a:path w="78736" h="28191">
                <a:moveTo>
                  <a:pt x="0" y="2819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4" name="Freeform 4294"/>
          <p:cNvSpPr/>
          <p:nvPr/>
        </p:nvSpPr>
        <p:spPr>
          <a:xfrm rot="0" flipH="0" flipV="0">
            <a:off x="3163290" y="1087307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5" name="Freeform 4295"/>
          <p:cNvSpPr/>
          <p:nvPr/>
        </p:nvSpPr>
        <p:spPr>
          <a:xfrm rot="0" flipH="0" flipV="0">
            <a:off x="3165889" y="1086374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6" name="Freeform 4296"/>
          <p:cNvSpPr/>
          <p:nvPr/>
        </p:nvSpPr>
        <p:spPr>
          <a:xfrm rot="0" flipH="0" flipV="0">
            <a:off x="3168485" y="1085445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7" name="Freeform 4297"/>
          <p:cNvSpPr/>
          <p:nvPr/>
        </p:nvSpPr>
        <p:spPr>
          <a:xfrm rot="0" flipH="0" flipV="0">
            <a:off x="3171084" y="1084515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8" name="Freeform 4298"/>
          <p:cNvSpPr/>
          <p:nvPr/>
        </p:nvSpPr>
        <p:spPr>
          <a:xfrm rot="0" flipH="0" flipV="0">
            <a:off x="3173684" y="1083582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9" name="Freeform 4299"/>
          <p:cNvSpPr/>
          <p:nvPr/>
        </p:nvSpPr>
        <p:spPr>
          <a:xfrm rot="0" flipH="0" flipV="0">
            <a:off x="3176279" y="1082653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0" name="Freeform 4300"/>
          <p:cNvSpPr/>
          <p:nvPr/>
        </p:nvSpPr>
        <p:spPr>
          <a:xfrm rot="0" flipH="0" flipV="0">
            <a:off x="3178878" y="1081723"/>
            <a:ext cx="2599" cy="929"/>
          </a:xfrm>
          <a:custGeom>
            <a:pathLst>
              <a:path w="78867" h="28190">
                <a:moveTo>
                  <a:pt x="0" y="2819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1" name="Freeform 4301"/>
          <p:cNvSpPr/>
          <p:nvPr/>
        </p:nvSpPr>
        <p:spPr>
          <a:xfrm rot="0" flipH="0" flipV="0">
            <a:off x="3181478" y="1080790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2" name="Freeform 4302"/>
          <p:cNvSpPr/>
          <p:nvPr/>
        </p:nvSpPr>
        <p:spPr>
          <a:xfrm rot="0" flipH="0" flipV="0">
            <a:off x="3184073" y="1079861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3" name="Freeform 4303"/>
          <p:cNvSpPr/>
          <p:nvPr/>
        </p:nvSpPr>
        <p:spPr>
          <a:xfrm rot="0" flipH="0" flipV="0">
            <a:off x="3186672" y="1078932"/>
            <a:ext cx="2595" cy="929"/>
          </a:xfrm>
          <a:custGeom>
            <a:pathLst>
              <a:path w="78742" h="28190">
                <a:moveTo>
                  <a:pt x="0" y="2819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4" name="Freeform 4304"/>
          <p:cNvSpPr/>
          <p:nvPr/>
        </p:nvSpPr>
        <p:spPr>
          <a:xfrm rot="0" flipH="0" flipV="0">
            <a:off x="3189268" y="1077998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5" name="Freeform 4305"/>
          <p:cNvSpPr/>
          <p:nvPr/>
        </p:nvSpPr>
        <p:spPr>
          <a:xfrm rot="0" flipH="0" flipV="0">
            <a:off x="3191867" y="1077069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6" name="Freeform 4306"/>
          <p:cNvSpPr/>
          <p:nvPr/>
        </p:nvSpPr>
        <p:spPr>
          <a:xfrm rot="0" flipH="0" flipV="0">
            <a:off x="3194467" y="1076139"/>
            <a:ext cx="2595" cy="929"/>
          </a:xfrm>
          <a:custGeom>
            <a:pathLst>
              <a:path w="78742" h="28196">
                <a:moveTo>
                  <a:pt x="0" y="2819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7" name="Freeform 4307"/>
          <p:cNvSpPr/>
          <p:nvPr/>
        </p:nvSpPr>
        <p:spPr>
          <a:xfrm rot="0" flipH="0" flipV="0">
            <a:off x="3197062" y="1075210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8" name="Freeform 4308"/>
          <p:cNvSpPr/>
          <p:nvPr/>
        </p:nvSpPr>
        <p:spPr>
          <a:xfrm rot="0" flipH="0" flipV="0">
            <a:off x="3199661" y="107427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9" name="Freeform 4309"/>
          <p:cNvSpPr/>
          <p:nvPr/>
        </p:nvSpPr>
        <p:spPr>
          <a:xfrm rot="0" flipH="0" flipV="0">
            <a:off x="3202261" y="1073347"/>
            <a:ext cx="2595" cy="929"/>
          </a:xfrm>
          <a:custGeom>
            <a:pathLst>
              <a:path w="78742" h="28196">
                <a:moveTo>
                  <a:pt x="0" y="2819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0" name="Freeform 4310"/>
          <p:cNvSpPr/>
          <p:nvPr/>
        </p:nvSpPr>
        <p:spPr>
          <a:xfrm rot="0" flipH="0" flipV="0">
            <a:off x="3204856" y="1072418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1" name="Freeform 4311"/>
          <p:cNvSpPr/>
          <p:nvPr/>
        </p:nvSpPr>
        <p:spPr>
          <a:xfrm rot="0" flipH="0" flipV="0">
            <a:off x="3207456" y="1071485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2" name="Freeform 4312"/>
          <p:cNvSpPr/>
          <p:nvPr/>
        </p:nvSpPr>
        <p:spPr>
          <a:xfrm rot="0" flipH="0" flipV="0">
            <a:off x="3210051" y="1070555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3" name="Freeform 4313"/>
          <p:cNvSpPr/>
          <p:nvPr/>
        </p:nvSpPr>
        <p:spPr>
          <a:xfrm rot="0" flipH="0" flipV="0">
            <a:off x="3212650" y="1069626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4" name="Freeform 4314"/>
          <p:cNvSpPr/>
          <p:nvPr/>
        </p:nvSpPr>
        <p:spPr>
          <a:xfrm rot="0" flipH="0" flipV="0">
            <a:off x="3215250" y="1068693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5" name="Freeform 4315"/>
          <p:cNvSpPr/>
          <p:nvPr/>
        </p:nvSpPr>
        <p:spPr>
          <a:xfrm rot="0" flipH="0" flipV="0">
            <a:off x="3217845" y="1067763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6" name="Freeform 4316"/>
          <p:cNvSpPr/>
          <p:nvPr/>
        </p:nvSpPr>
        <p:spPr>
          <a:xfrm rot="0" flipH="0" flipV="0">
            <a:off x="3220444" y="1066834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7" name="Freeform 4317"/>
          <p:cNvSpPr/>
          <p:nvPr/>
        </p:nvSpPr>
        <p:spPr>
          <a:xfrm rot="0" flipH="0" flipV="0">
            <a:off x="3223044" y="1065901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8" name="Freeform 4318"/>
          <p:cNvSpPr/>
          <p:nvPr/>
        </p:nvSpPr>
        <p:spPr>
          <a:xfrm rot="0" flipH="0" flipV="0">
            <a:off x="3225639" y="1064971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9" name="Freeform 4319"/>
          <p:cNvSpPr/>
          <p:nvPr/>
        </p:nvSpPr>
        <p:spPr>
          <a:xfrm rot="0" flipH="0" flipV="0">
            <a:off x="3228239" y="1064042"/>
            <a:ext cx="2595" cy="929"/>
          </a:xfrm>
          <a:custGeom>
            <a:pathLst>
              <a:path w="78737" h="28196">
                <a:moveTo>
                  <a:pt x="0" y="28196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0" name="Freeform 4320"/>
          <p:cNvSpPr/>
          <p:nvPr/>
        </p:nvSpPr>
        <p:spPr>
          <a:xfrm rot="0" flipH="0" flipV="0">
            <a:off x="3230834" y="1063109"/>
            <a:ext cx="2599" cy="933"/>
          </a:xfrm>
          <a:custGeom>
            <a:pathLst>
              <a:path w="78872" h="28321">
                <a:moveTo>
                  <a:pt x="0" y="2832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1" name="Freeform 4321"/>
          <p:cNvSpPr/>
          <p:nvPr/>
        </p:nvSpPr>
        <p:spPr>
          <a:xfrm rot="0" flipH="0" flipV="0">
            <a:off x="3233433" y="1062179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2" name="Freeform 4322"/>
          <p:cNvSpPr/>
          <p:nvPr/>
        </p:nvSpPr>
        <p:spPr>
          <a:xfrm rot="0" flipH="0" flipV="0">
            <a:off x="3236033" y="1061250"/>
            <a:ext cx="2595" cy="929"/>
          </a:xfrm>
          <a:custGeom>
            <a:pathLst>
              <a:path w="78736" h="28196">
                <a:moveTo>
                  <a:pt x="0" y="28196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3" name="Freeform 4323"/>
          <p:cNvSpPr/>
          <p:nvPr/>
        </p:nvSpPr>
        <p:spPr>
          <a:xfrm rot="0" flipH="0" flipV="0">
            <a:off x="3238628" y="106031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4" name="Freeform 4324"/>
          <p:cNvSpPr/>
          <p:nvPr/>
        </p:nvSpPr>
        <p:spPr>
          <a:xfrm rot="0" flipH="0" flipV="0">
            <a:off x="3241228" y="1059387"/>
            <a:ext cx="2595" cy="929"/>
          </a:xfrm>
          <a:custGeom>
            <a:pathLst>
              <a:path w="78742" h="28191">
                <a:moveTo>
                  <a:pt x="0" y="2819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5" name="Freeform 4325"/>
          <p:cNvSpPr/>
          <p:nvPr/>
        </p:nvSpPr>
        <p:spPr>
          <a:xfrm rot="0" flipH="0" flipV="0">
            <a:off x="3243823" y="1058458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6" name="Freeform 4326"/>
          <p:cNvSpPr/>
          <p:nvPr/>
        </p:nvSpPr>
        <p:spPr>
          <a:xfrm rot="0" flipH="0" flipV="0">
            <a:off x="3246422" y="1057525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7" name="Freeform 4327"/>
          <p:cNvSpPr/>
          <p:nvPr/>
        </p:nvSpPr>
        <p:spPr>
          <a:xfrm rot="0" flipH="0" flipV="0">
            <a:off x="3249022" y="1056595"/>
            <a:ext cx="2595" cy="929"/>
          </a:xfrm>
          <a:custGeom>
            <a:pathLst>
              <a:path w="78742" h="28197">
                <a:moveTo>
                  <a:pt x="0" y="28197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8" name="Freeform 4328"/>
          <p:cNvSpPr/>
          <p:nvPr/>
        </p:nvSpPr>
        <p:spPr>
          <a:xfrm rot="0" flipH="0" flipV="0">
            <a:off x="3251617" y="1055666"/>
            <a:ext cx="2599" cy="929"/>
          </a:xfrm>
          <a:custGeom>
            <a:pathLst>
              <a:path w="78867" h="28190">
                <a:moveTo>
                  <a:pt x="0" y="2819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9" name="Freeform 4329"/>
          <p:cNvSpPr/>
          <p:nvPr/>
        </p:nvSpPr>
        <p:spPr>
          <a:xfrm rot="0" flipH="0" flipV="0">
            <a:off x="3254217" y="105473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0" name="Freeform 4330"/>
          <p:cNvSpPr/>
          <p:nvPr/>
        </p:nvSpPr>
        <p:spPr>
          <a:xfrm rot="0" flipH="0" flipV="0">
            <a:off x="3256816" y="1053803"/>
            <a:ext cx="2595" cy="929"/>
          </a:xfrm>
          <a:custGeom>
            <a:pathLst>
              <a:path w="78737" h="28197">
                <a:moveTo>
                  <a:pt x="0" y="28197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1" name="Freeform 4331"/>
          <p:cNvSpPr/>
          <p:nvPr/>
        </p:nvSpPr>
        <p:spPr>
          <a:xfrm rot="0" flipH="0" flipV="0">
            <a:off x="3259411" y="1052874"/>
            <a:ext cx="2599" cy="929"/>
          </a:xfrm>
          <a:custGeom>
            <a:pathLst>
              <a:path w="78872" h="28190">
                <a:moveTo>
                  <a:pt x="0" y="28190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2" name="Freeform 4332"/>
          <p:cNvSpPr/>
          <p:nvPr/>
        </p:nvSpPr>
        <p:spPr>
          <a:xfrm rot="0" flipH="0" flipV="0">
            <a:off x="3262011" y="1051941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3" name="Freeform 4333"/>
          <p:cNvSpPr/>
          <p:nvPr/>
        </p:nvSpPr>
        <p:spPr>
          <a:xfrm rot="0" flipH="0" flipV="0">
            <a:off x="3264610" y="1051011"/>
            <a:ext cx="2595" cy="929"/>
          </a:xfrm>
          <a:custGeom>
            <a:pathLst>
              <a:path w="78736" h="28197">
                <a:moveTo>
                  <a:pt x="0" y="28197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4" name="Freeform 4334"/>
          <p:cNvSpPr/>
          <p:nvPr/>
        </p:nvSpPr>
        <p:spPr>
          <a:xfrm rot="0" flipH="0" flipV="0">
            <a:off x="3267205" y="1050082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5" name="Freeform 4335"/>
          <p:cNvSpPr/>
          <p:nvPr/>
        </p:nvSpPr>
        <p:spPr>
          <a:xfrm rot="0" flipH="0" flipV="0">
            <a:off x="3269805" y="1049149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6" name="Freeform 4336"/>
          <p:cNvSpPr/>
          <p:nvPr/>
        </p:nvSpPr>
        <p:spPr>
          <a:xfrm rot="0" flipH="0" flipV="0">
            <a:off x="3272400" y="1048219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7" name="Freeform 4337"/>
          <p:cNvSpPr/>
          <p:nvPr/>
        </p:nvSpPr>
        <p:spPr>
          <a:xfrm rot="0" flipH="0" flipV="0">
            <a:off x="3275000" y="1047290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8" name="Freeform 4338"/>
          <p:cNvSpPr/>
          <p:nvPr/>
        </p:nvSpPr>
        <p:spPr>
          <a:xfrm rot="0" flipH="0" flipV="0">
            <a:off x="3277599" y="1046357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9" name="Freeform 4339"/>
          <p:cNvSpPr/>
          <p:nvPr/>
        </p:nvSpPr>
        <p:spPr>
          <a:xfrm rot="0" flipH="0" flipV="0">
            <a:off x="3280194" y="1045427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0" name="Freeform 4340"/>
          <p:cNvSpPr/>
          <p:nvPr/>
        </p:nvSpPr>
        <p:spPr>
          <a:xfrm rot="0" flipH="0" flipV="0">
            <a:off x="3282794" y="1044498"/>
            <a:ext cx="2595" cy="929"/>
          </a:xfrm>
          <a:custGeom>
            <a:pathLst>
              <a:path w="78737" h="28196">
                <a:moveTo>
                  <a:pt x="0" y="28196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1" name="Freeform 4341"/>
          <p:cNvSpPr/>
          <p:nvPr/>
        </p:nvSpPr>
        <p:spPr>
          <a:xfrm rot="0" flipH="0" flipV="0">
            <a:off x="3285389" y="1043565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2" name="Freeform 4342"/>
          <p:cNvSpPr/>
          <p:nvPr/>
        </p:nvSpPr>
        <p:spPr>
          <a:xfrm rot="0" flipH="0" flipV="0">
            <a:off x="3287988" y="1042635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3" name="Freeform 4343"/>
          <p:cNvSpPr/>
          <p:nvPr/>
        </p:nvSpPr>
        <p:spPr>
          <a:xfrm rot="0" flipH="0" flipV="0">
            <a:off x="3290588" y="1041706"/>
            <a:ext cx="2595" cy="929"/>
          </a:xfrm>
          <a:custGeom>
            <a:pathLst>
              <a:path w="78742" h="28197">
                <a:moveTo>
                  <a:pt x="0" y="28197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4" name="Freeform 4344"/>
          <p:cNvSpPr/>
          <p:nvPr/>
        </p:nvSpPr>
        <p:spPr>
          <a:xfrm rot="0" flipH="0" flipV="0">
            <a:off x="3293183" y="1040773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5" name="Freeform 4345"/>
          <p:cNvSpPr/>
          <p:nvPr/>
        </p:nvSpPr>
        <p:spPr>
          <a:xfrm rot="0" flipH="0" flipV="0">
            <a:off x="3295783" y="1039843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6" name="Freeform 4346"/>
          <p:cNvSpPr/>
          <p:nvPr/>
        </p:nvSpPr>
        <p:spPr>
          <a:xfrm rot="0" flipH="0" flipV="0">
            <a:off x="3298382" y="1038914"/>
            <a:ext cx="2595" cy="929"/>
          </a:xfrm>
          <a:custGeom>
            <a:pathLst>
              <a:path w="78742" h="28191">
                <a:moveTo>
                  <a:pt x="0" y="2819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7" name="Freeform 4347"/>
          <p:cNvSpPr/>
          <p:nvPr/>
        </p:nvSpPr>
        <p:spPr>
          <a:xfrm rot="0" flipH="0" flipV="0">
            <a:off x="3300977" y="1037981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8" name="Freeform 4348"/>
          <p:cNvSpPr/>
          <p:nvPr/>
        </p:nvSpPr>
        <p:spPr>
          <a:xfrm rot="0" flipH="0" flipV="0">
            <a:off x="3303577" y="1037051"/>
            <a:ext cx="2595" cy="929"/>
          </a:xfrm>
          <a:custGeom>
            <a:pathLst>
              <a:path w="78742" h="28197">
                <a:moveTo>
                  <a:pt x="0" y="28197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9" name="Freeform 4349"/>
          <p:cNvSpPr/>
          <p:nvPr/>
        </p:nvSpPr>
        <p:spPr>
          <a:xfrm rot="0" flipH="0" flipV="0">
            <a:off x="3306172" y="1036122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0" name="Freeform 4350"/>
          <p:cNvSpPr/>
          <p:nvPr/>
        </p:nvSpPr>
        <p:spPr>
          <a:xfrm rot="0" flipH="0" flipV="0">
            <a:off x="3308772" y="1035189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1" name="Freeform 4351"/>
          <p:cNvSpPr/>
          <p:nvPr/>
        </p:nvSpPr>
        <p:spPr>
          <a:xfrm rot="0" flipH="0" flipV="0">
            <a:off x="3311371" y="1034259"/>
            <a:ext cx="2595" cy="929"/>
          </a:xfrm>
          <a:custGeom>
            <a:pathLst>
              <a:path w="78737" h="28197">
                <a:moveTo>
                  <a:pt x="0" y="28197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2" name="Freeform 4352"/>
          <p:cNvSpPr/>
          <p:nvPr/>
        </p:nvSpPr>
        <p:spPr>
          <a:xfrm rot="0" flipH="0" flipV="0">
            <a:off x="3313966" y="1033330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3" name="Freeform 4353"/>
          <p:cNvSpPr/>
          <p:nvPr/>
        </p:nvSpPr>
        <p:spPr>
          <a:xfrm rot="0" flipH="0" flipV="0">
            <a:off x="3316566" y="1032396"/>
            <a:ext cx="2599" cy="933"/>
          </a:xfrm>
          <a:custGeom>
            <a:pathLst>
              <a:path w="78867" h="28326">
                <a:moveTo>
                  <a:pt x="0" y="2832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4" name="Freeform 4354"/>
          <p:cNvSpPr/>
          <p:nvPr/>
        </p:nvSpPr>
        <p:spPr>
          <a:xfrm rot="0" flipH="0" flipV="0">
            <a:off x="3319165" y="1031467"/>
            <a:ext cx="2595" cy="929"/>
          </a:xfrm>
          <a:custGeom>
            <a:pathLst>
              <a:path w="78742" h="28191">
                <a:moveTo>
                  <a:pt x="0" y="2819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5" name="Freeform 4355"/>
          <p:cNvSpPr/>
          <p:nvPr/>
        </p:nvSpPr>
        <p:spPr>
          <a:xfrm rot="0" flipH="0" flipV="0">
            <a:off x="3321761" y="1030538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6" name="Freeform 4356"/>
          <p:cNvSpPr/>
          <p:nvPr/>
        </p:nvSpPr>
        <p:spPr>
          <a:xfrm rot="0" flipH="0" flipV="0">
            <a:off x="3324360" y="1029604"/>
            <a:ext cx="2595" cy="933"/>
          </a:xfrm>
          <a:custGeom>
            <a:pathLst>
              <a:path w="78742" h="28320">
                <a:moveTo>
                  <a:pt x="0" y="2832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7" name="Freeform 4357"/>
          <p:cNvSpPr/>
          <p:nvPr/>
        </p:nvSpPr>
        <p:spPr>
          <a:xfrm rot="0" flipH="0" flipV="0">
            <a:off x="3326955" y="1028675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8" name="Freeform 4358"/>
          <p:cNvSpPr/>
          <p:nvPr/>
        </p:nvSpPr>
        <p:spPr>
          <a:xfrm rot="0" flipH="0" flipV="0">
            <a:off x="3329555" y="1027746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9" name="Freeform 4359"/>
          <p:cNvSpPr/>
          <p:nvPr/>
        </p:nvSpPr>
        <p:spPr>
          <a:xfrm rot="0" flipH="0" flipV="0">
            <a:off x="3332154" y="1026813"/>
            <a:ext cx="2595" cy="933"/>
          </a:xfrm>
          <a:custGeom>
            <a:pathLst>
              <a:path w="78737" h="28320">
                <a:moveTo>
                  <a:pt x="0" y="28320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0" name="Freeform 4360"/>
          <p:cNvSpPr/>
          <p:nvPr/>
        </p:nvSpPr>
        <p:spPr>
          <a:xfrm rot="0" flipH="0" flipV="0">
            <a:off x="3334749" y="1025883"/>
            <a:ext cx="2599" cy="929"/>
          </a:xfrm>
          <a:custGeom>
            <a:pathLst>
              <a:path w="78872" h="28191">
                <a:moveTo>
                  <a:pt x="0" y="2819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1" name="Freeform 4361"/>
          <p:cNvSpPr/>
          <p:nvPr/>
        </p:nvSpPr>
        <p:spPr>
          <a:xfrm rot="0" flipH="0" flipV="0">
            <a:off x="3337349" y="1024954"/>
            <a:ext cx="2595" cy="929"/>
          </a:xfrm>
          <a:custGeom>
            <a:pathLst>
              <a:path w="78737" h="28197">
                <a:moveTo>
                  <a:pt x="0" y="28197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2" name="Freeform 4362"/>
          <p:cNvSpPr/>
          <p:nvPr/>
        </p:nvSpPr>
        <p:spPr>
          <a:xfrm rot="0" flipH="0" flipV="0">
            <a:off x="3339944" y="1024021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3" name="Freeform 4363"/>
          <p:cNvSpPr/>
          <p:nvPr/>
        </p:nvSpPr>
        <p:spPr>
          <a:xfrm rot="0" flipH="0" flipV="0">
            <a:off x="3342544" y="1023091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4" name="Freeform 4364"/>
          <p:cNvSpPr/>
          <p:nvPr/>
        </p:nvSpPr>
        <p:spPr>
          <a:xfrm rot="0" flipH="0" flipV="0">
            <a:off x="3345143" y="1022162"/>
            <a:ext cx="2595" cy="929"/>
          </a:xfrm>
          <a:custGeom>
            <a:pathLst>
              <a:path w="78742" h="28191">
                <a:moveTo>
                  <a:pt x="0" y="2819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5" name="Freeform 4365"/>
          <p:cNvSpPr/>
          <p:nvPr/>
        </p:nvSpPr>
        <p:spPr>
          <a:xfrm rot="0" flipH="0" flipV="0">
            <a:off x="3347738" y="1021229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6" name="Freeform 4366"/>
          <p:cNvSpPr/>
          <p:nvPr/>
        </p:nvSpPr>
        <p:spPr>
          <a:xfrm rot="0" flipH="0" flipV="0">
            <a:off x="3350338" y="1020299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7" name="Freeform 4367"/>
          <p:cNvSpPr/>
          <p:nvPr/>
        </p:nvSpPr>
        <p:spPr>
          <a:xfrm rot="0" flipH="0" flipV="0">
            <a:off x="3352937" y="1019366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8" name="Freeform 4368"/>
          <p:cNvSpPr/>
          <p:nvPr/>
        </p:nvSpPr>
        <p:spPr>
          <a:xfrm rot="0" flipH="0" flipV="0">
            <a:off x="3355533" y="1018437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9" name="Freeform 4369"/>
          <p:cNvSpPr/>
          <p:nvPr/>
        </p:nvSpPr>
        <p:spPr>
          <a:xfrm rot="0" flipH="0" flipV="0">
            <a:off x="3358132" y="1017507"/>
            <a:ext cx="2595" cy="929"/>
          </a:xfrm>
          <a:custGeom>
            <a:pathLst>
              <a:path w="78736" h="28196">
                <a:moveTo>
                  <a:pt x="0" y="28196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0" name="Freeform 4370"/>
          <p:cNvSpPr/>
          <p:nvPr/>
        </p:nvSpPr>
        <p:spPr>
          <a:xfrm rot="0" flipH="0" flipV="0">
            <a:off x="3360727" y="101657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1" name="Freeform 4371"/>
          <p:cNvSpPr/>
          <p:nvPr/>
        </p:nvSpPr>
        <p:spPr>
          <a:xfrm rot="0" flipH="0" flipV="0">
            <a:off x="3363327" y="1015645"/>
            <a:ext cx="2599" cy="929"/>
          </a:xfrm>
          <a:custGeom>
            <a:pathLst>
              <a:path w="78872" h="28191">
                <a:moveTo>
                  <a:pt x="0" y="2819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2" name="Freeform 4372"/>
          <p:cNvSpPr/>
          <p:nvPr/>
        </p:nvSpPr>
        <p:spPr>
          <a:xfrm rot="0" flipH="0" flipV="0">
            <a:off x="3365926" y="1014715"/>
            <a:ext cx="2595" cy="929"/>
          </a:xfrm>
          <a:custGeom>
            <a:pathLst>
              <a:path w="78737" h="28196">
                <a:moveTo>
                  <a:pt x="0" y="28196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3" name="Freeform 4373"/>
          <p:cNvSpPr/>
          <p:nvPr/>
        </p:nvSpPr>
        <p:spPr>
          <a:xfrm rot="0" flipH="0" flipV="0">
            <a:off x="3368521" y="1013782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4" name="Freeform 4374"/>
          <p:cNvSpPr/>
          <p:nvPr/>
        </p:nvSpPr>
        <p:spPr>
          <a:xfrm rot="0" flipH="0" flipV="0">
            <a:off x="3371121" y="1012852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5" name="Freeform 4375"/>
          <p:cNvSpPr/>
          <p:nvPr/>
        </p:nvSpPr>
        <p:spPr>
          <a:xfrm rot="0" flipH="0" flipV="0">
            <a:off x="3373720" y="1011923"/>
            <a:ext cx="2595" cy="929"/>
          </a:xfrm>
          <a:custGeom>
            <a:pathLst>
              <a:path w="78742" h="28190">
                <a:moveTo>
                  <a:pt x="0" y="2819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6" name="Freeform 4376"/>
          <p:cNvSpPr/>
          <p:nvPr/>
        </p:nvSpPr>
        <p:spPr>
          <a:xfrm rot="0" flipH="0" flipV="0">
            <a:off x="3376316" y="1010990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7" name="Freeform 4377"/>
          <p:cNvSpPr/>
          <p:nvPr/>
        </p:nvSpPr>
        <p:spPr>
          <a:xfrm rot="0" flipH="0" flipV="0">
            <a:off x="3378915" y="1010060"/>
            <a:ext cx="2595" cy="929"/>
          </a:xfrm>
          <a:custGeom>
            <a:pathLst>
              <a:path w="78742" h="28197">
                <a:moveTo>
                  <a:pt x="0" y="28197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8" name="Freeform 4378"/>
          <p:cNvSpPr/>
          <p:nvPr/>
        </p:nvSpPr>
        <p:spPr>
          <a:xfrm rot="0" flipH="0" flipV="0">
            <a:off x="3381510" y="1009131"/>
            <a:ext cx="2599" cy="929"/>
          </a:xfrm>
          <a:custGeom>
            <a:pathLst>
              <a:path w="78867" h="28190">
                <a:moveTo>
                  <a:pt x="0" y="2819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9" name="Freeform 4379"/>
          <p:cNvSpPr/>
          <p:nvPr/>
        </p:nvSpPr>
        <p:spPr>
          <a:xfrm rot="0" flipH="0" flipV="0">
            <a:off x="3384110" y="1008198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0" name="Freeform 4380"/>
          <p:cNvSpPr/>
          <p:nvPr/>
        </p:nvSpPr>
        <p:spPr>
          <a:xfrm rot="0" flipH="0" flipV="0">
            <a:off x="3386709" y="1007268"/>
            <a:ext cx="2595" cy="929"/>
          </a:xfrm>
          <a:custGeom>
            <a:pathLst>
              <a:path w="78737" h="28197">
                <a:moveTo>
                  <a:pt x="0" y="28197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1" name="Freeform 4381"/>
          <p:cNvSpPr/>
          <p:nvPr/>
        </p:nvSpPr>
        <p:spPr>
          <a:xfrm rot="0" flipH="0" flipV="0">
            <a:off x="3389304" y="1006339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2" name="Freeform 4382"/>
          <p:cNvSpPr/>
          <p:nvPr/>
        </p:nvSpPr>
        <p:spPr>
          <a:xfrm rot="0" flipH="0" flipV="0">
            <a:off x="3391904" y="1005406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3" name="Freeform 4383"/>
          <p:cNvSpPr/>
          <p:nvPr/>
        </p:nvSpPr>
        <p:spPr>
          <a:xfrm rot="0" flipH="0" flipV="0">
            <a:off x="3394503" y="1004477"/>
            <a:ext cx="2595" cy="929"/>
          </a:xfrm>
          <a:custGeom>
            <a:pathLst>
              <a:path w="78742" h="28191">
                <a:moveTo>
                  <a:pt x="0" y="2819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4" name="Freeform 4384"/>
          <p:cNvSpPr/>
          <p:nvPr/>
        </p:nvSpPr>
        <p:spPr>
          <a:xfrm rot="0" flipH="0" flipV="0">
            <a:off x="3397099" y="1003543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5" name="Freeform 4385"/>
          <p:cNvSpPr/>
          <p:nvPr/>
        </p:nvSpPr>
        <p:spPr>
          <a:xfrm rot="0" flipH="0" flipV="0">
            <a:off x="3399698" y="1002614"/>
            <a:ext cx="2595" cy="929"/>
          </a:xfrm>
          <a:custGeom>
            <a:pathLst>
              <a:path w="78742" h="28196">
                <a:moveTo>
                  <a:pt x="0" y="2819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6" name="Freeform 4386"/>
          <p:cNvSpPr/>
          <p:nvPr/>
        </p:nvSpPr>
        <p:spPr>
          <a:xfrm rot="0" flipH="0" flipV="0">
            <a:off x="3402293" y="1001685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7" name="Freeform 4387"/>
          <p:cNvSpPr/>
          <p:nvPr/>
        </p:nvSpPr>
        <p:spPr>
          <a:xfrm rot="0" flipH="0" flipV="0">
            <a:off x="3404893" y="1000751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8" name="Freeform 4388"/>
          <p:cNvSpPr/>
          <p:nvPr/>
        </p:nvSpPr>
        <p:spPr>
          <a:xfrm rot="0" flipH="0" flipV="0">
            <a:off x="3407492" y="999822"/>
            <a:ext cx="2595" cy="929"/>
          </a:xfrm>
          <a:custGeom>
            <a:pathLst>
              <a:path w="78742" h="28196">
                <a:moveTo>
                  <a:pt x="0" y="2819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9" name="Freeform 4389"/>
          <p:cNvSpPr/>
          <p:nvPr/>
        </p:nvSpPr>
        <p:spPr>
          <a:xfrm rot="0" flipH="0" flipV="0">
            <a:off x="3410088" y="998893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0" name="Freeform 4390"/>
          <p:cNvSpPr/>
          <p:nvPr/>
        </p:nvSpPr>
        <p:spPr>
          <a:xfrm rot="0" flipH="0" flipV="0">
            <a:off x="3412687" y="997959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1" name="Freeform 4391"/>
          <p:cNvSpPr/>
          <p:nvPr/>
        </p:nvSpPr>
        <p:spPr>
          <a:xfrm rot="0" flipH="0" flipV="0">
            <a:off x="3415282" y="997030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2" name="Freeform 4392"/>
          <p:cNvSpPr/>
          <p:nvPr/>
        </p:nvSpPr>
        <p:spPr>
          <a:xfrm rot="0" flipH="0" flipV="0">
            <a:off x="3417882" y="996100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3" name="Freeform 4393"/>
          <p:cNvSpPr/>
          <p:nvPr/>
        </p:nvSpPr>
        <p:spPr>
          <a:xfrm rot="0" flipH="0" flipV="0">
            <a:off x="3420481" y="995167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4" name="Freeform 4394"/>
          <p:cNvSpPr/>
          <p:nvPr/>
        </p:nvSpPr>
        <p:spPr>
          <a:xfrm rot="0" flipH="0" flipV="0">
            <a:off x="3423077" y="994238"/>
            <a:ext cx="2599" cy="929"/>
          </a:xfrm>
          <a:custGeom>
            <a:pathLst>
              <a:path w="78866" h="28190">
                <a:moveTo>
                  <a:pt x="0" y="2819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5" name="Freeform 4395"/>
          <p:cNvSpPr/>
          <p:nvPr/>
        </p:nvSpPr>
        <p:spPr>
          <a:xfrm rot="0" flipH="0" flipV="0">
            <a:off x="3425676" y="99330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6" name="Freeform 4396"/>
          <p:cNvSpPr/>
          <p:nvPr/>
        </p:nvSpPr>
        <p:spPr>
          <a:xfrm rot="0" flipH="0" flipV="0">
            <a:off x="3428275" y="992375"/>
            <a:ext cx="2595" cy="929"/>
          </a:xfrm>
          <a:custGeom>
            <a:pathLst>
              <a:path w="78742" h="28197">
                <a:moveTo>
                  <a:pt x="0" y="28197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7" name="Freeform 4397"/>
          <p:cNvSpPr/>
          <p:nvPr/>
        </p:nvSpPr>
        <p:spPr>
          <a:xfrm rot="0" flipH="0" flipV="0">
            <a:off x="3430871" y="991446"/>
            <a:ext cx="2599" cy="929"/>
          </a:xfrm>
          <a:custGeom>
            <a:pathLst>
              <a:path w="78867" h="28190">
                <a:moveTo>
                  <a:pt x="0" y="2819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8" name="Freeform 4398"/>
          <p:cNvSpPr/>
          <p:nvPr/>
        </p:nvSpPr>
        <p:spPr>
          <a:xfrm rot="0" flipH="0" flipV="0">
            <a:off x="3433470" y="990512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9" name="Freeform 4399"/>
          <p:cNvSpPr/>
          <p:nvPr/>
        </p:nvSpPr>
        <p:spPr>
          <a:xfrm rot="0" flipH="0" flipV="0">
            <a:off x="3436065" y="989583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0" name="Freeform 4400"/>
          <p:cNvSpPr/>
          <p:nvPr/>
        </p:nvSpPr>
        <p:spPr>
          <a:xfrm rot="0" flipH="0" flipV="0">
            <a:off x="3438665" y="988654"/>
            <a:ext cx="2599" cy="929"/>
          </a:xfrm>
          <a:custGeom>
            <a:pathLst>
              <a:path w="78872" h="28196">
                <a:moveTo>
                  <a:pt x="0" y="28196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1" name="Freeform 4401"/>
          <p:cNvSpPr/>
          <p:nvPr/>
        </p:nvSpPr>
        <p:spPr>
          <a:xfrm rot="0" flipH="0" flipV="0">
            <a:off x="3441264" y="987720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2" name="Freeform 4402"/>
          <p:cNvSpPr/>
          <p:nvPr/>
        </p:nvSpPr>
        <p:spPr>
          <a:xfrm rot="0" flipH="0" flipV="0">
            <a:off x="3443860" y="986791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3" name="Freeform 4403"/>
          <p:cNvSpPr/>
          <p:nvPr/>
        </p:nvSpPr>
        <p:spPr>
          <a:xfrm rot="0" flipH="0" flipV="0">
            <a:off x="3446459" y="985862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4" name="Freeform 4404"/>
          <p:cNvSpPr/>
          <p:nvPr/>
        </p:nvSpPr>
        <p:spPr>
          <a:xfrm rot="0" flipH="0" flipV="0">
            <a:off x="3449058" y="984928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5" name="Freeform 4405"/>
          <p:cNvSpPr/>
          <p:nvPr/>
        </p:nvSpPr>
        <p:spPr>
          <a:xfrm rot="0" flipH="0" flipV="0">
            <a:off x="3451654" y="983999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6" name="Freeform 4406"/>
          <p:cNvSpPr/>
          <p:nvPr/>
        </p:nvSpPr>
        <p:spPr>
          <a:xfrm rot="0" flipH="0" flipV="0">
            <a:off x="3454253" y="983066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7" name="Freeform 4407"/>
          <p:cNvSpPr/>
          <p:nvPr/>
        </p:nvSpPr>
        <p:spPr>
          <a:xfrm rot="0" flipH="0" flipV="0">
            <a:off x="3456849" y="982136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8" name="Freeform 4408"/>
          <p:cNvSpPr/>
          <p:nvPr/>
        </p:nvSpPr>
        <p:spPr>
          <a:xfrm rot="0" flipH="0" flipV="0">
            <a:off x="3459448" y="981207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9" name="Freeform 4409"/>
          <p:cNvSpPr/>
          <p:nvPr/>
        </p:nvSpPr>
        <p:spPr>
          <a:xfrm rot="0" flipH="0" flipV="0">
            <a:off x="3462047" y="980274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0" name="Freeform 4410"/>
          <p:cNvSpPr/>
          <p:nvPr/>
        </p:nvSpPr>
        <p:spPr>
          <a:xfrm rot="0" flipH="0" flipV="0">
            <a:off x="3464643" y="979344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1" name="Freeform 4411"/>
          <p:cNvSpPr/>
          <p:nvPr/>
        </p:nvSpPr>
        <p:spPr>
          <a:xfrm rot="0" flipH="0" flipV="0">
            <a:off x="3467242" y="978415"/>
            <a:ext cx="2599" cy="929"/>
          </a:xfrm>
          <a:custGeom>
            <a:pathLst>
              <a:path w="78872" h="28197">
                <a:moveTo>
                  <a:pt x="0" y="28197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2" name="Freeform 4412"/>
          <p:cNvSpPr/>
          <p:nvPr/>
        </p:nvSpPr>
        <p:spPr>
          <a:xfrm rot="0" flipH="0" flipV="0">
            <a:off x="3469842" y="977481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3" name="Freeform 4413"/>
          <p:cNvSpPr/>
          <p:nvPr/>
        </p:nvSpPr>
        <p:spPr>
          <a:xfrm rot="0" flipH="0" flipV="0">
            <a:off x="3472437" y="976552"/>
            <a:ext cx="2599" cy="929"/>
          </a:xfrm>
          <a:custGeom>
            <a:pathLst>
              <a:path w="78866" h="28190">
                <a:moveTo>
                  <a:pt x="0" y="2819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4" name="Freeform 4414"/>
          <p:cNvSpPr/>
          <p:nvPr/>
        </p:nvSpPr>
        <p:spPr>
          <a:xfrm rot="0" flipH="0" flipV="0">
            <a:off x="3475036" y="975619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5" name="Freeform 4415"/>
          <p:cNvSpPr/>
          <p:nvPr/>
        </p:nvSpPr>
        <p:spPr>
          <a:xfrm rot="0" flipH="0" flipV="0">
            <a:off x="3477632" y="974689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6" name="Freeform 4416"/>
          <p:cNvSpPr/>
          <p:nvPr/>
        </p:nvSpPr>
        <p:spPr>
          <a:xfrm rot="0" flipH="0" flipV="0">
            <a:off x="3480231" y="973760"/>
            <a:ext cx="2599" cy="929"/>
          </a:xfrm>
          <a:custGeom>
            <a:pathLst>
              <a:path w="78867" h="28190">
                <a:moveTo>
                  <a:pt x="0" y="2819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7" name="Freeform 4417"/>
          <p:cNvSpPr/>
          <p:nvPr/>
        </p:nvSpPr>
        <p:spPr>
          <a:xfrm rot="0" flipH="0" flipV="0">
            <a:off x="3482831" y="972827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8" name="Freeform 4418"/>
          <p:cNvSpPr/>
          <p:nvPr/>
        </p:nvSpPr>
        <p:spPr>
          <a:xfrm rot="0" flipH="0" flipV="0">
            <a:off x="3485426" y="971897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9" name="Freeform 4419"/>
          <p:cNvSpPr/>
          <p:nvPr/>
        </p:nvSpPr>
        <p:spPr>
          <a:xfrm rot="0" flipH="0" flipV="0">
            <a:off x="3488025" y="970968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0" name="Freeform 4420"/>
          <p:cNvSpPr/>
          <p:nvPr/>
        </p:nvSpPr>
        <p:spPr>
          <a:xfrm rot="0" flipH="0" flipV="0">
            <a:off x="3490625" y="970035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1" name="Freeform 4421"/>
          <p:cNvSpPr/>
          <p:nvPr/>
        </p:nvSpPr>
        <p:spPr>
          <a:xfrm rot="0" flipH="0" flipV="0">
            <a:off x="3493220" y="969105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2" name="Freeform 4422"/>
          <p:cNvSpPr/>
          <p:nvPr/>
        </p:nvSpPr>
        <p:spPr>
          <a:xfrm rot="0" flipH="0" flipV="0">
            <a:off x="3495819" y="968172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3" name="Freeform 4423"/>
          <p:cNvSpPr/>
          <p:nvPr/>
        </p:nvSpPr>
        <p:spPr>
          <a:xfrm rot="0" flipH="0" flipV="0">
            <a:off x="3498415" y="967243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4" name="Freeform 4424"/>
          <p:cNvSpPr/>
          <p:nvPr/>
        </p:nvSpPr>
        <p:spPr>
          <a:xfrm rot="0" flipH="0" flipV="0">
            <a:off x="3501014" y="966314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5" name="Freeform 4425"/>
          <p:cNvSpPr/>
          <p:nvPr/>
        </p:nvSpPr>
        <p:spPr>
          <a:xfrm rot="0" flipH="0" flipV="0">
            <a:off x="3503614" y="965380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6" name="Freeform 4426"/>
          <p:cNvSpPr/>
          <p:nvPr/>
        </p:nvSpPr>
        <p:spPr>
          <a:xfrm rot="0" flipH="0" flipV="0">
            <a:off x="3506209" y="964451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7" name="Freeform 4427"/>
          <p:cNvSpPr/>
          <p:nvPr/>
        </p:nvSpPr>
        <p:spPr>
          <a:xfrm rot="0" flipH="0" flipV="0">
            <a:off x="3508808" y="963522"/>
            <a:ext cx="2595" cy="929"/>
          </a:xfrm>
          <a:custGeom>
            <a:pathLst>
              <a:path w="78737" h="28191">
                <a:moveTo>
                  <a:pt x="0" y="2819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8" name="Freeform 4428"/>
          <p:cNvSpPr/>
          <p:nvPr/>
        </p:nvSpPr>
        <p:spPr>
          <a:xfrm rot="0" flipH="0" flipV="0">
            <a:off x="3511404" y="962588"/>
            <a:ext cx="2599" cy="933"/>
          </a:xfrm>
          <a:custGeom>
            <a:pathLst>
              <a:path w="78872" h="28321">
                <a:moveTo>
                  <a:pt x="0" y="2832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9" name="Freeform 4429"/>
          <p:cNvSpPr/>
          <p:nvPr/>
        </p:nvSpPr>
        <p:spPr>
          <a:xfrm rot="0" flipH="0" flipV="0">
            <a:off x="3514003" y="961659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0" name="Freeform 4430"/>
          <p:cNvSpPr/>
          <p:nvPr/>
        </p:nvSpPr>
        <p:spPr>
          <a:xfrm rot="0" flipH="0" flipV="0">
            <a:off x="3516603" y="960725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1" name="Freeform 4431"/>
          <p:cNvSpPr/>
          <p:nvPr/>
        </p:nvSpPr>
        <p:spPr>
          <a:xfrm rot="0" flipH="0" flipV="0">
            <a:off x="3519198" y="959796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2" name="Freeform 4432"/>
          <p:cNvSpPr/>
          <p:nvPr/>
        </p:nvSpPr>
        <p:spPr>
          <a:xfrm rot="0" flipH="0" flipV="0">
            <a:off x="3521797" y="958867"/>
            <a:ext cx="2599" cy="929"/>
          </a:xfrm>
          <a:custGeom>
            <a:pathLst>
              <a:path w="78866" h="28190">
                <a:moveTo>
                  <a:pt x="0" y="2819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3" name="Freeform 4433"/>
          <p:cNvSpPr/>
          <p:nvPr/>
        </p:nvSpPr>
        <p:spPr>
          <a:xfrm rot="0" flipH="0" flipV="0">
            <a:off x="3524397" y="957933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4" name="Freeform 4434"/>
          <p:cNvSpPr/>
          <p:nvPr/>
        </p:nvSpPr>
        <p:spPr>
          <a:xfrm rot="0" flipH="0" flipV="0">
            <a:off x="3526992" y="957004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5" name="Freeform 4435"/>
          <p:cNvSpPr/>
          <p:nvPr/>
        </p:nvSpPr>
        <p:spPr>
          <a:xfrm rot="0" flipH="0" flipV="0">
            <a:off x="3529591" y="956075"/>
            <a:ext cx="2595" cy="929"/>
          </a:xfrm>
          <a:custGeom>
            <a:pathLst>
              <a:path w="78743" h="28190">
                <a:moveTo>
                  <a:pt x="0" y="28190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6" name="Freeform 4436"/>
          <p:cNvSpPr/>
          <p:nvPr/>
        </p:nvSpPr>
        <p:spPr>
          <a:xfrm rot="0" flipH="0" flipV="0">
            <a:off x="3532187" y="955141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7" name="Freeform 4437"/>
          <p:cNvSpPr/>
          <p:nvPr/>
        </p:nvSpPr>
        <p:spPr>
          <a:xfrm rot="0" flipH="0" flipV="0">
            <a:off x="3534786" y="954212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8" name="Freeform 4438"/>
          <p:cNvSpPr/>
          <p:nvPr/>
        </p:nvSpPr>
        <p:spPr>
          <a:xfrm rot="0" flipH="0" flipV="0">
            <a:off x="3537386" y="953278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9" name="Freeform 4439"/>
          <p:cNvSpPr/>
          <p:nvPr/>
        </p:nvSpPr>
        <p:spPr>
          <a:xfrm rot="0" flipH="0" flipV="0">
            <a:off x="3539981" y="952349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0" name="Freeform 4440"/>
          <p:cNvSpPr/>
          <p:nvPr/>
        </p:nvSpPr>
        <p:spPr>
          <a:xfrm rot="0" flipH="0" flipV="0">
            <a:off x="3542580" y="951420"/>
            <a:ext cx="2599" cy="929"/>
          </a:xfrm>
          <a:custGeom>
            <a:pathLst>
              <a:path w="78872" h="28191">
                <a:moveTo>
                  <a:pt x="0" y="2819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1" name="Freeform 4441"/>
          <p:cNvSpPr/>
          <p:nvPr/>
        </p:nvSpPr>
        <p:spPr>
          <a:xfrm rot="0" flipH="0" flipV="0">
            <a:off x="3545180" y="950487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2" name="Freeform 4442"/>
          <p:cNvSpPr/>
          <p:nvPr/>
        </p:nvSpPr>
        <p:spPr>
          <a:xfrm rot="0" flipH="0" flipV="0">
            <a:off x="3547775" y="949557"/>
            <a:ext cx="2599" cy="929"/>
          </a:xfrm>
          <a:custGeom>
            <a:pathLst>
              <a:path w="78866" h="28196">
                <a:moveTo>
                  <a:pt x="0" y="2819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3" name="Freeform 4443"/>
          <p:cNvSpPr/>
          <p:nvPr/>
        </p:nvSpPr>
        <p:spPr>
          <a:xfrm rot="0" flipH="0" flipV="0">
            <a:off x="3550374" y="948624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4" name="Freeform 4444"/>
          <p:cNvSpPr/>
          <p:nvPr/>
        </p:nvSpPr>
        <p:spPr>
          <a:xfrm rot="0" flipH="0" flipV="0">
            <a:off x="3552970" y="947695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5" name="Freeform 4445"/>
          <p:cNvSpPr/>
          <p:nvPr/>
        </p:nvSpPr>
        <p:spPr>
          <a:xfrm rot="0" flipH="0" flipV="0">
            <a:off x="3555569" y="946765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6" name="Freeform 4446"/>
          <p:cNvSpPr/>
          <p:nvPr/>
        </p:nvSpPr>
        <p:spPr>
          <a:xfrm rot="0" flipH="0" flipV="0">
            <a:off x="3558169" y="945832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7" name="Freeform 4447"/>
          <p:cNvSpPr/>
          <p:nvPr/>
        </p:nvSpPr>
        <p:spPr>
          <a:xfrm rot="0" flipH="0" flipV="0">
            <a:off x="3560764" y="944903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8" name="Freeform 4448"/>
          <p:cNvSpPr/>
          <p:nvPr/>
        </p:nvSpPr>
        <p:spPr>
          <a:xfrm rot="0" flipH="0" flipV="0">
            <a:off x="3563364" y="943973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9" name="Freeform 4449"/>
          <p:cNvSpPr/>
          <p:nvPr/>
        </p:nvSpPr>
        <p:spPr>
          <a:xfrm rot="0" flipH="0" flipV="0">
            <a:off x="3565963" y="943040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0" name="Freeform 4450"/>
          <p:cNvSpPr/>
          <p:nvPr/>
        </p:nvSpPr>
        <p:spPr>
          <a:xfrm rot="0" flipH="0" flipV="0">
            <a:off x="3568558" y="942110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1" name="Freeform 4451"/>
          <p:cNvSpPr/>
          <p:nvPr/>
        </p:nvSpPr>
        <p:spPr>
          <a:xfrm rot="0" flipH="0" flipV="0">
            <a:off x="3571158" y="941177"/>
            <a:ext cx="2595" cy="933"/>
          </a:xfrm>
          <a:custGeom>
            <a:pathLst>
              <a:path w="78742" h="28320">
                <a:moveTo>
                  <a:pt x="0" y="2832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2" name="Freeform 4452"/>
          <p:cNvSpPr/>
          <p:nvPr/>
        </p:nvSpPr>
        <p:spPr>
          <a:xfrm rot="0" flipH="0" flipV="0">
            <a:off x="3573753" y="940248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3" name="Freeform 4453"/>
          <p:cNvSpPr/>
          <p:nvPr/>
        </p:nvSpPr>
        <p:spPr>
          <a:xfrm rot="0" flipH="0" flipV="0">
            <a:off x="3576352" y="939318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4" name="Freeform 4454"/>
          <p:cNvSpPr/>
          <p:nvPr/>
        </p:nvSpPr>
        <p:spPr>
          <a:xfrm rot="0" flipH="0" flipV="0">
            <a:off x="3578952" y="938385"/>
            <a:ext cx="2595" cy="933"/>
          </a:xfrm>
          <a:custGeom>
            <a:pathLst>
              <a:path w="78743" h="28320">
                <a:moveTo>
                  <a:pt x="0" y="28320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5" name="Freeform 4455"/>
          <p:cNvSpPr/>
          <p:nvPr/>
        </p:nvSpPr>
        <p:spPr>
          <a:xfrm rot="0" flipH="0" flipV="0">
            <a:off x="3581547" y="937456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6" name="Freeform 4456"/>
          <p:cNvSpPr/>
          <p:nvPr/>
        </p:nvSpPr>
        <p:spPr>
          <a:xfrm rot="0" flipH="0" flipV="0">
            <a:off x="3584147" y="936522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7" name="Freeform 4457"/>
          <p:cNvSpPr/>
          <p:nvPr/>
        </p:nvSpPr>
        <p:spPr>
          <a:xfrm rot="0" flipH="0" flipV="0">
            <a:off x="3586742" y="935593"/>
            <a:ext cx="2599" cy="929"/>
          </a:xfrm>
          <a:custGeom>
            <a:pathLst>
              <a:path w="78872" h="28197">
                <a:moveTo>
                  <a:pt x="0" y="28197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8" name="Freeform 4458"/>
          <p:cNvSpPr/>
          <p:nvPr/>
        </p:nvSpPr>
        <p:spPr>
          <a:xfrm rot="0" flipH="0" flipV="0">
            <a:off x="3589341" y="934664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9" name="Freeform 4459"/>
          <p:cNvSpPr/>
          <p:nvPr/>
        </p:nvSpPr>
        <p:spPr>
          <a:xfrm rot="0" flipH="0" flipV="0">
            <a:off x="3591941" y="933730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0" name="Freeform 4460"/>
          <p:cNvSpPr/>
          <p:nvPr/>
        </p:nvSpPr>
        <p:spPr>
          <a:xfrm rot="0" flipH="0" flipV="0">
            <a:off x="3594536" y="932801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1" name="Freeform 4461"/>
          <p:cNvSpPr/>
          <p:nvPr/>
        </p:nvSpPr>
        <p:spPr>
          <a:xfrm rot="0" flipH="0" flipV="0">
            <a:off x="3597135" y="931868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2" name="Freeform 4462"/>
          <p:cNvSpPr/>
          <p:nvPr/>
        </p:nvSpPr>
        <p:spPr>
          <a:xfrm rot="0" flipH="0" flipV="0">
            <a:off x="3599735" y="930938"/>
            <a:ext cx="2595" cy="929"/>
          </a:xfrm>
          <a:custGeom>
            <a:pathLst>
              <a:path w="78743" h="28197">
                <a:moveTo>
                  <a:pt x="0" y="28197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3" name="Freeform 4463"/>
          <p:cNvSpPr/>
          <p:nvPr/>
        </p:nvSpPr>
        <p:spPr>
          <a:xfrm rot="0" flipH="0" flipV="0">
            <a:off x="3602330" y="930009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4" name="Freeform 4464"/>
          <p:cNvSpPr/>
          <p:nvPr/>
        </p:nvSpPr>
        <p:spPr>
          <a:xfrm rot="0" flipH="0" flipV="0">
            <a:off x="3604930" y="929076"/>
            <a:ext cx="2595" cy="933"/>
          </a:xfrm>
          <a:custGeom>
            <a:pathLst>
              <a:path w="78742" h="28320">
                <a:moveTo>
                  <a:pt x="0" y="2832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5" name="Freeform 4465"/>
          <p:cNvSpPr/>
          <p:nvPr/>
        </p:nvSpPr>
        <p:spPr>
          <a:xfrm rot="0" flipH="0" flipV="0">
            <a:off x="3607525" y="928146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6" name="Freeform 4466"/>
          <p:cNvSpPr/>
          <p:nvPr/>
        </p:nvSpPr>
        <p:spPr>
          <a:xfrm rot="0" flipH="0" flipV="0">
            <a:off x="3610124" y="92721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7" name="Freeform 4467"/>
          <p:cNvSpPr/>
          <p:nvPr/>
        </p:nvSpPr>
        <p:spPr>
          <a:xfrm rot="0" flipH="0" flipV="0">
            <a:off x="3612724" y="926283"/>
            <a:ext cx="2595" cy="929"/>
          </a:xfrm>
          <a:custGeom>
            <a:pathLst>
              <a:path w="78737" h="28196">
                <a:moveTo>
                  <a:pt x="0" y="28196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8" name="Freeform 4468"/>
          <p:cNvSpPr/>
          <p:nvPr/>
        </p:nvSpPr>
        <p:spPr>
          <a:xfrm rot="0" flipH="0" flipV="0">
            <a:off x="3615319" y="925354"/>
            <a:ext cx="2599" cy="929"/>
          </a:xfrm>
          <a:custGeom>
            <a:pathLst>
              <a:path w="78872" h="28191">
                <a:moveTo>
                  <a:pt x="0" y="2819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9" name="Freeform 4469"/>
          <p:cNvSpPr/>
          <p:nvPr/>
        </p:nvSpPr>
        <p:spPr>
          <a:xfrm rot="0" flipH="0" flipV="0">
            <a:off x="3617919" y="924421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0" name="Freeform 4470"/>
          <p:cNvSpPr/>
          <p:nvPr/>
        </p:nvSpPr>
        <p:spPr>
          <a:xfrm rot="0" flipH="0" flipV="0">
            <a:off x="3620518" y="923491"/>
            <a:ext cx="2595" cy="929"/>
          </a:xfrm>
          <a:custGeom>
            <a:pathLst>
              <a:path w="78736" h="28196">
                <a:moveTo>
                  <a:pt x="0" y="28196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1" name="Freeform 4471"/>
          <p:cNvSpPr/>
          <p:nvPr/>
        </p:nvSpPr>
        <p:spPr>
          <a:xfrm rot="0" flipH="0" flipV="0">
            <a:off x="3623113" y="922558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2" name="Freeform 4472"/>
          <p:cNvSpPr/>
          <p:nvPr/>
        </p:nvSpPr>
        <p:spPr>
          <a:xfrm rot="0" flipH="0" flipV="0">
            <a:off x="3625713" y="921629"/>
            <a:ext cx="2595" cy="929"/>
          </a:xfrm>
          <a:custGeom>
            <a:pathLst>
              <a:path w="78742" h="28191">
                <a:moveTo>
                  <a:pt x="0" y="2819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3" name="Freeform 4473"/>
          <p:cNvSpPr/>
          <p:nvPr/>
        </p:nvSpPr>
        <p:spPr>
          <a:xfrm rot="0" flipH="0" flipV="0">
            <a:off x="3628308" y="920699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4" name="Freeform 4474"/>
          <p:cNvSpPr/>
          <p:nvPr/>
        </p:nvSpPr>
        <p:spPr>
          <a:xfrm rot="0" flipH="0" flipV="0">
            <a:off x="3630907" y="919766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5" name="Freeform 4475"/>
          <p:cNvSpPr/>
          <p:nvPr/>
        </p:nvSpPr>
        <p:spPr>
          <a:xfrm rot="0" flipH="0" flipV="0">
            <a:off x="3633507" y="918837"/>
            <a:ext cx="2595" cy="929"/>
          </a:xfrm>
          <a:custGeom>
            <a:pathLst>
              <a:path w="78743" h="28191">
                <a:moveTo>
                  <a:pt x="0" y="2819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6" name="Freeform 4476"/>
          <p:cNvSpPr/>
          <p:nvPr/>
        </p:nvSpPr>
        <p:spPr>
          <a:xfrm rot="0" flipH="0" flipV="0">
            <a:off x="3636102" y="917907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7" name="Freeform 4477"/>
          <p:cNvSpPr/>
          <p:nvPr/>
        </p:nvSpPr>
        <p:spPr>
          <a:xfrm rot="0" flipH="0" flipV="0">
            <a:off x="3638702" y="916974"/>
            <a:ext cx="2595" cy="933"/>
          </a:xfrm>
          <a:custGeom>
            <a:pathLst>
              <a:path w="78737" h="28320">
                <a:moveTo>
                  <a:pt x="0" y="28320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8" name="Freeform 4478"/>
          <p:cNvSpPr/>
          <p:nvPr/>
        </p:nvSpPr>
        <p:spPr>
          <a:xfrm rot="0" flipH="0" flipV="0">
            <a:off x="3641297" y="916045"/>
            <a:ext cx="2599" cy="929"/>
          </a:xfrm>
          <a:custGeom>
            <a:pathLst>
              <a:path w="78866" h="28197">
                <a:moveTo>
                  <a:pt x="0" y="2819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9" name="Freeform 4479"/>
          <p:cNvSpPr/>
          <p:nvPr/>
        </p:nvSpPr>
        <p:spPr>
          <a:xfrm rot="0" flipH="0" flipV="0">
            <a:off x="3643896" y="915111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0" name="Freeform 4480"/>
          <p:cNvSpPr/>
          <p:nvPr/>
        </p:nvSpPr>
        <p:spPr>
          <a:xfrm rot="0" flipH="0" flipV="0">
            <a:off x="3646496" y="914182"/>
            <a:ext cx="2595" cy="929"/>
          </a:xfrm>
          <a:custGeom>
            <a:pathLst>
              <a:path w="78742" h="28190">
                <a:moveTo>
                  <a:pt x="0" y="2819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1" name="Freeform 4481"/>
          <p:cNvSpPr/>
          <p:nvPr/>
        </p:nvSpPr>
        <p:spPr>
          <a:xfrm rot="0" flipH="0" flipV="0">
            <a:off x="3649091" y="913253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2" name="Freeform 4482"/>
          <p:cNvSpPr/>
          <p:nvPr/>
        </p:nvSpPr>
        <p:spPr>
          <a:xfrm rot="0" flipH="0" flipV="0">
            <a:off x="3651691" y="912319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3" name="Freeform 4483"/>
          <p:cNvSpPr/>
          <p:nvPr/>
        </p:nvSpPr>
        <p:spPr>
          <a:xfrm rot="0" flipH="0" flipV="0">
            <a:off x="3654290" y="911390"/>
            <a:ext cx="2595" cy="929"/>
          </a:xfrm>
          <a:custGeom>
            <a:pathLst>
              <a:path w="78742" h="28190">
                <a:moveTo>
                  <a:pt x="0" y="2819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4" name="Freeform 4484"/>
          <p:cNvSpPr/>
          <p:nvPr/>
        </p:nvSpPr>
        <p:spPr>
          <a:xfrm rot="0" flipH="0" flipV="0">
            <a:off x="3656885" y="91045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5" name="Freeform 4485"/>
          <p:cNvSpPr/>
          <p:nvPr/>
        </p:nvSpPr>
        <p:spPr>
          <a:xfrm rot="0" flipH="0" flipV="0">
            <a:off x="3659485" y="909527"/>
            <a:ext cx="2595" cy="929"/>
          </a:xfrm>
          <a:custGeom>
            <a:pathLst>
              <a:path w="78742" h="28197">
                <a:moveTo>
                  <a:pt x="0" y="28197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6" name="Freeform 4486"/>
          <p:cNvSpPr/>
          <p:nvPr/>
        </p:nvSpPr>
        <p:spPr>
          <a:xfrm rot="0" flipH="0" flipV="0">
            <a:off x="3662080" y="908598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7" name="Freeform 4487"/>
          <p:cNvSpPr/>
          <p:nvPr/>
        </p:nvSpPr>
        <p:spPr>
          <a:xfrm rot="0" flipH="0" flipV="0">
            <a:off x="3664680" y="907664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8" name="Freeform 4488"/>
          <p:cNvSpPr/>
          <p:nvPr/>
        </p:nvSpPr>
        <p:spPr>
          <a:xfrm rot="0" flipH="0" flipV="0">
            <a:off x="3667279" y="906735"/>
            <a:ext cx="2595" cy="929"/>
          </a:xfrm>
          <a:custGeom>
            <a:pathLst>
              <a:path w="78737" h="28191">
                <a:moveTo>
                  <a:pt x="0" y="2819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9" name="Freeform 4489"/>
          <p:cNvSpPr/>
          <p:nvPr/>
        </p:nvSpPr>
        <p:spPr>
          <a:xfrm rot="0" flipH="0" flipV="0">
            <a:off x="3669874" y="905802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0" name="Freeform 4490"/>
          <p:cNvSpPr/>
          <p:nvPr/>
        </p:nvSpPr>
        <p:spPr>
          <a:xfrm rot="0" flipH="0" flipV="0">
            <a:off x="3672474" y="904872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1" name="Freeform 4491"/>
          <p:cNvSpPr/>
          <p:nvPr/>
        </p:nvSpPr>
        <p:spPr>
          <a:xfrm rot="0" flipH="0" flipV="0">
            <a:off x="3675073" y="903939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2" name="Freeform 4492"/>
          <p:cNvSpPr/>
          <p:nvPr/>
        </p:nvSpPr>
        <p:spPr>
          <a:xfrm rot="0" flipH="0" flipV="0">
            <a:off x="3677668" y="903010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3" name="Freeform 4493"/>
          <p:cNvSpPr/>
          <p:nvPr/>
        </p:nvSpPr>
        <p:spPr>
          <a:xfrm rot="0" flipH="0" flipV="0">
            <a:off x="3680268" y="902080"/>
            <a:ext cx="2595" cy="929"/>
          </a:xfrm>
          <a:custGeom>
            <a:pathLst>
              <a:path w="78742" h="28196">
                <a:moveTo>
                  <a:pt x="0" y="2819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4" name="Freeform 4494"/>
          <p:cNvSpPr/>
          <p:nvPr/>
        </p:nvSpPr>
        <p:spPr>
          <a:xfrm rot="0" flipH="0" flipV="0">
            <a:off x="3682863" y="90114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5" name="Freeform 4495"/>
          <p:cNvSpPr/>
          <p:nvPr/>
        </p:nvSpPr>
        <p:spPr>
          <a:xfrm rot="0" flipH="0" flipV="0">
            <a:off x="3685463" y="900218"/>
            <a:ext cx="2599" cy="929"/>
          </a:xfrm>
          <a:custGeom>
            <a:pathLst>
              <a:path w="78866" h="28191">
                <a:moveTo>
                  <a:pt x="0" y="2819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6" name="Freeform 4496"/>
          <p:cNvSpPr/>
          <p:nvPr/>
        </p:nvSpPr>
        <p:spPr>
          <a:xfrm rot="0" flipH="0" flipV="0">
            <a:off x="3688062" y="899284"/>
            <a:ext cx="2595" cy="933"/>
          </a:xfrm>
          <a:custGeom>
            <a:pathLst>
              <a:path w="78737" h="28326">
                <a:moveTo>
                  <a:pt x="0" y="28326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7" name="Freeform 4497"/>
          <p:cNvSpPr/>
          <p:nvPr/>
        </p:nvSpPr>
        <p:spPr>
          <a:xfrm rot="0" flipH="0" flipV="0">
            <a:off x="3690657" y="898355"/>
            <a:ext cx="2599" cy="929"/>
          </a:xfrm>
          <a:custGeom>
            <a:pathLst>
              <a:path w="78872" h="28191">
                <a:moveTo>
                  <a:pt x="0" y="2819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8" name="Freeform 4498"/>
          <p:cNvSpPr/>
          <p:nvPr/>
        </p:nvSpPr>
        <p:spPr>
          <a:xfrm rot="0" flipH="0" flipV="0">
            <a:off x="3693257" y="897426"/>
            <a:ext cx="2599" cy="929"/>
          </a:xfrm>
          <a:custGeom>
            <a:pathLst>
              <a:path w="78867" h="28197">
                <a:moveTo>
                  <a:pt x="0" y="2819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9" name="Freeform 4499"/>
          <p:cNvSpPr/>
          <p:nvPr/>
        </p:nvSpPr>
        <p:spPr>
          <a:xfrm rot="0" flipH="0" flipV="0">
            <a:off x="3695856" y="896492"/>
            <a:ext cx="2595" cy="933"/>
          </a:xfrm>
          <a:custGeom>
            <a:pathLst>
              <a:path w="78736" h="28320">
                <a:moveTo>
                  <a:pt x="0" y="28320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0" name="Freeform 4500"/>
          <p:cNvSpPr/>
          <p:nvPr/>
        </p:nvSpPr>
        <p:spPr>
          <a:xfrm rot="0" flipH="0" flipV="0">
            <a:off x="3698451" y="895563"/>
            <a:ext cx="2599" cy="929"/>
          </a:xfrm>
          <a:custGeom>
            <a:pathLst>
              <a:path w="78867" h="28191">
                <a:moveTo>
                  <a:pt x="0" y="2819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1" name="Freeform 4501"/>
          <p:cNvSpPr/>
          <p:nvPr/>
        </p:nvSpPr>
        <p:spPr>
          <a:xfrm rot="0" flipH="0" flipV="0">
            <a:off x="3701051" y="894630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2" name="Freeform 4502"/>
          <p:cNvSpPr/>
          <p:nvPr/>
        </p:nvSpPr>
        <p:spPr>
          <a:xfrm rot="0" flipH="0" flipV="0">
            <a:off x="3703646" y="893700"/>
            <a:ext cx="2599" cy="929"/>
          </a:xfrm>
          <a:custGeom>
            <a:pathLst>
              <a:path w="78867" h="28196">
                <a:moveTo>
                  <a:pt x="0" y="28196"/>
                </a:moveTo>
                <a:lnTo>
                  <a:pt x="78867" y="0"/>
                </a:lnTo>
              </a:path>
            </a:pathLst>
          </a:custGeom>
          <a:noFill/>
          <a:ln w="8371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3" name="Freeform 4503"/>
          <p:cNvSpPr/>
          <p:nvPr/>
        </p:nvSpPr>
        <p:spPr>
          <a:xfrm rot="0" flipH="0" flipV="0">
            <a:off x="1110975" y="1861510"/>
            <a:ext cx="2599" cy="12"/>
          </a:xfrm>
          <a:custGeom>
            <a:pathLst>
              <a:path w="78879" h="382">
                <a:moveTo>
                  <a:pt x="0" y="0"/>
                </a:moveTo>
                <a:lnTo>
                  <a:pt x="78879" y="382"/>
                </a:lnTo>
              </a:path>
            </a:pathLst>
          </a:custGeom>
          <a:noFill/>
          <a:ln w="8371" cap="flat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4" name="Freeform 4504"/>
          <p:cNvSpPr/>
          <p:nvPr/>
        </p:nvSpPr>
        <p:spPr>
          <a:xfrm rot="0" flipH="0" flipV="0">
            <a:off x="1113575" y="1861523"/>
            <a:ext cx="2594" cy="37"/>
          </a:xfrm>
          <a:custGeom>
            <a:pathLst>
              <a:path w="78727" h="1144">
                <a:moveTo>
                  <a:pt x="0" y="0"/>
                </a:moveTo>
                <a:lnTo>
                  <a:pt x="78727" y="114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5" name="Freeform 4505"/>
          <p:cNvSpPr/>
          <p:nvPr/>
        </p:nvSpPr>
        <p:spPr>
          <a:xfrm rot="0" flipH="0" flipV="0">
            <a:off x="1116170" y="1861560"/>
            <a:ext cx="2599" cy="58"/>
          </a:xfrm>
          <a:custGeom>
            <a:pathLst>
              <a:path w="78880" h="1776">
                <a:moveTo>
                  <a:pt x="0" y="0"/>
                </a:moveTo>
                <a:lnTo>
                  <a:pt x="78880" y="177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6" name="Freeform 4506"/>
          <p:cNvSpPr/>
          <p:nvPr/>
        </p:nvSpPr>
        <p:spPr>
          <a:xfrm rot="0" flipH="0" flipV="0">
            <a:off x="1118770" y="1861619"/>
            <a:ext cx="2594" cy="83"/>
          </a:xfrm>
          <a:custGeom>
            <a:pathLst>
              <a:path w="78728" h="2540">
                <a:moveTo>
                  <a:pt x="0" y="0"/>
                </a:moveTo>
                <a:lnTo>
                  <a:pt x="78728" y="254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7" name="Freeform 4507"/>
          <p:cNvSpPr/>
          <p:nvPr/>
        </p:nvSpPr>
        <p:spPr>
          <a:xfrm rot="0" flipH="0" flipV="0">
            <a:off x="1121365" y="1861703"/>
            <a:ext cx="2599" cy="104"/>
          </a:xfrm>
          <a:custGeom>
            <a:pathLst>
              <a:path w="78879" h="3175">
                <a:moveTo>
                  <a:pt x="0" y="0"/>
                </a:moveTo>
                <a:lnTo>
                  <a:pt x="78879" y="317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8" name="Freeform 4508"/>
          <p:cNvSpPr/>
          <p:nvPr/>
        </p:nvSpPr>
        <p:spPr>
          <a:xfrm rot="0" flipH="0" flipV="0">
            <a:off x="1123964" y="1861807"/>
            <a:ext cx="2598" cy="129"/>
          </a:xfrm>
          <a:custGeom>
            <a:pathLst>
              <a:path w="78829" h="3937">
                <a:moveTo>
                  <a:pt x="0" y="0"/>
                </a:moveTo>
                <a:lnTo>
                  <a:pt x="78829" y="393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9" name="Freeform 4509"/>
          <p:cNvSpPr/>
          <p:nvPr/>
        </p:nvSpPr>
        <p:spPr>
          <a:xfrm rot="0" flipH="0" flipV="0">
            <a:off x="1126563" y="1861937"/>
            <a:ext cx="2596" cy="154"/>
          </a:xfrm>
          <a:custGeom>
            <a:pathLst>
              <a:path w="78778" h="4701">
                <a:moveTo>
                  <a:pt x="0" y="0"/>
                </a:moveTo>
                <a:lnTo>
                  <a:pt x="78778" y="470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0" name="Freeform 4510"/>
          <p:cNvSpPr/>
          <p:nvPr/>
        </p:nvSpPr>
        <p:spPr>
          <a:xfrm rot="0" flipH="0" flipV="0">
            <a:off x="1129159" y="1862092"/>
            <a:ext cx="2598" cy="175"/>
          </a:xfrm>
          <a:custGeom>
            <a:pathLst>
              <a:path w="78829" h="5333">
                <a:moveTo>
                  <a:pt x="0" y="0"/>
                </a:moveTo>
                <a:lnTo>
                  <a:pt x="78829" y="533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1" name="Freeform 4511"/>
          <p:cNvSpPr/>
          <p:nvPr/>
        </p:nvSpPr>
        <p:spPr>
          <a:xfrm rot="0" flipH="0" flipV="0">
            <a:off x="1131757" y="1862268"/>
            <a:ext cx="2599" cy="196"/>
          </a:xfrm>
          <a:custGeom>
            <a:pathLst>
              <a:path w="78880" h="5969">
                <a:moveTo>
                  <a:pt x="0" y="0"/>
                </a:moveTo>
                <a:lnTo>
                  <a:pt x="78880" y="596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2" name="Freeform 4512"/>
          <p:cNvSpPr/>
          <p:nvPr/>
        </p:nvSpPr>
        <p:spPr>
          <a:xfrm rot="0" flipH="0" flipV="0">
            <a:off x="1134357" y="1862465"/>
            <a:ext cx="2595" cy="221"/>
          </a:xfrm>
          <a:custGeom>
            <a:pathLst>
              <a:path w="78740" h="6731">
                <a:moveTo>
                  <a:pt x="0" y="0"/>
                </a:moveTo>
                <a:lnTo>
                  <a:pt x="78740" y="673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3" name="Freeform 4513"/>
          <p:cNvSpPr/>
          <p:nvPr/>
        </p:nvSpPr>
        <p:spPr>
          <a:xfrm rot="0" flipH="0" flipV="0">
            <a:off x="1136953" y="1862686"/>
            <a:ext cx="2599" cy="242"/>
          </a:xfrm>
          <a:custGeom>
            <a:pathLst>
              <a:path w="78880" h="7367">
                <a:moveTo>
                  <a:pt x="0" y="0"/>
                </a:moveTo>
                <a:lnTo>
                  <a:pt x="78880" y="73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4" name="Freeform 4514"/>
          <p:cNvSpPr/>
          <p:nvPr/>
        </p:nvSpPr>
        <p:spPr>
          <a:xfrm rot="0" flipH="0" flipV="0">
            <a:off x="1139552" y="1862929"/>
            <a:ext cx="2594" cy="263"/>
          </a:xfrm>
          <a:custGeom>
            <a:pathLst>
              <a:path w="78727" h="7999">
                <a:moveTo>
                  <a:pt x="0" y="0"/>
                </a:moveTo>
                <a:lnTo>
                  <a:pt x="78727" y="799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5" name="Freeform 4515"/>
          <p:cNvSpPr/>
          <p:nvPr/>
        </p:nvSpPr>
        <p:spPr>
          <a:xfrm rot="0" flipH="0" flipV="0">
            <a:off x="1142147" y="1863193"/>
            <a:ext cx="2599" cy="284"/>
          </a:xfrm>
          <a:custGeom>
            <a:pathLst>
              <a:path w="78879" h="8636">
                <a:moveTo>
                  <a:pt x="0" y="0"/>
                </a:moveTo>
                <a:lnTo>
                  <a:pt x="78879" y="863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6" name="Freeform 4516"/>
          <p:cNvSpPr/>
          <p:nvPr/>
        </p:nvSpPr>
        <p:spPr>
          <a:xfrm rot="0" flipH="0" flipV="0">
            <a:off x="1144747" y="1863478"/>
            <a:ext cx="2599" cy="305"/>
          </a:xfrm>
          <a:custGeom>
            <a:pathLst>
              <a:path w="78880" h="9270">
                <a:moveTo>
                  <a:pt x="0" y="0"/>
                </a:moveTo>
                <a:lnTo>
                  <a:pt x="78880" y="92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7" name="Freeform 4517"/>
          <p:cNvSpPr/>
          <p:nvPr/>
        </p:nvSpPr>
        <p:spPr>
          <a:xfrm rot="0" flipH="0" flipV="0">
            <a:off x="1147347" y="1863783"/>
            <a:ext cx="2594" cy="322"/>
          </a:xfrm>
          <a:custGeom>
            <a:pathLst>
              <a:path w="78728" h="9780">
                <a:moveTo>
                  <a:pt x="0" y="0"/>
                </a:moveTo>
                <a:lnTo>
                  <a:pt x="78728" y="978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8" name="Freeform 4518"/>
          <p:cNvSpPr/>
          <p:nvPr/>
        </p:nvSpPr>
        <p:spPr>
          <a:xfrm rot="0" flipH="0" flipV="0">
            <a:off x="1149942" y="1864105"/>
            <a:ext cx="2599" cy="343"/>
          </a:xfrm>
          <a:custGeom>
            <a:pathLst>
              <a:path w="78880" h="10414">
                <a:moveTo>
                  <a:pt x="0" y="0"/>
                </a:moveTo>
                <a:lnTo>
                  <a:pt x="78880" y="1041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9" name="Freeform 4519"/>
          <p:cNvSpPr/>
          <p:nvPr/>
        </p:nvSpPr>
        <p:spPr>
          <a:xfrm rot="0" flipH="0" flipV="0">
            <a:off x="1152542" y="1864449"/>
            <a:ext cx="2599" cy="364"/>
          </a:xfrm>
          <a:custGeom>
            <a:pathLst>
              <a:path w="78879" h="11051">
                <a:moveTo>
                  <a:pt x="0" y="0"/>
                </a:moveTo>
                <a:lnTo>
                  <a:pt x="78879" y="1105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0" name="Freeform 4520"/>
          <p:cNvSpPr/>
          <p:nvPr/>
        </p:nvSpPr>
        <p:spPr>
          <a:xfrm rot="0" flipH="0" flipV="0">
            <a:off x="1155142" y="1864813"/>
            <a:ext cx="2594" cy="380"/>
          </a:xfrm>
          <a:custGeom>
            <a:pathLst>
              <a:path w="78727" h="11556">
                <a:moveTo>
                  <a:pt x="0" y="0"/>
                </a:moveTo>
                <a:lnTo>
                  <a:pt x="78727" y="1155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1" name="Freeform 4521"/>
          <p:cNvSpPr/>
          <p:nvPr/>
        </p:nvSpPr>
        <p:spPr>
          <a:xfrm rot="0" flipH="0" flipV="0">
            <a:off x="1157736" y="1865194"/>
            <a:ext cx="2599" cy="401"/>
          </a:xfrm>
          <a:custGeom>
            <a:pathLst>
              <a:path w="78880" h="12191">
                <a:moveTo>
                  <a:pt x="0" y="0"/>
                </a:moveTo>
                <a:lnTo>
                  <a:pt x="78880" y="1219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2" name="Freeform 4522"/>
          <p:cNvSpPr/>
          <p:nvPr/>
        </p:nvSpPr>
        <p:spPr>
          <a:xfrm rot="0" flipH="0" flipV="0">
            <a:off x="1160336" y="1865596"/>
            <a:ext cx="2594" cy="414"/>
          </a:xfrm>
          <a:custGeom>
            <a:pathLst>
              <a:path w="78727" h="12573">
                <a:moveTo>
                  <a:pt x="0" y="0"/>
                </a:moveTo>
                <a:lnTo>
                  <a:pt x="78727" y="1257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3" name="Freeform 4523"/>
          <p:cNvSpPr/>
          <p:nvPr/>
        </p:nvSpPr>
        <p:spPr>
          <a:xfrm rot="0" flipH="0" flipV="0">
            <a:off x="1162931" y="1866010"/>
            <a:ext cx="2598" cy="435"/>
          </a:xfrm>
          <a:custGeom>
            <a:pathLst>
              <a:path w="78829" h="13209">
                <a:moveTo>
                  <a:pt x="0" y="0"/>
                </a:moveTo>
                <a:lnTo>
                  <a:pt x="78829" y="1320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4" name="Freeform 4524"/>
          <p:cNvSpPr/>
          <p:nvPr/>
        </p:nvSpPr>
        <p:spPr>
          <a:xfrm rot="0" flipH="0" flipV="0">
            <a:off x="1165529" y="1866445"/>
            <a:ext cx="2599" cy="447"/>
          </a:xfrm>
          <a:custGeom>
            <a:pathLst>
              <a:path w="78880" h="13590">
                <a:moveTo>
                  <a:pt x="0" y="0"/>
                </a:moveTo>
                <a:lnTo>
                  <a:pt x="78880" y="1359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5" name="Freeform 4525"/>
          <p:cNvSpPr/>
          <p:nvPr/>
        </p:nvSpPr>
        <p:spPr>
          <a:xfrm rot="0" flipH="0" flipV="0">
            <a:off x="1168129" y="1866893"/>
            <a:ext cx="2594" cy="464"/>
          </a:xfrm>
          <a:custGeom>
            <a:pathLst>
              <a:path w="78727" h="14095">
                <a:moveTo>
                  <a:pt x="0" y="0"/>
                </a:moveTo>
                <a:lnTo>
                  <a:pt x="78727" y="140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6" name="Freeform 4526"/>
          <p:cNvSpPr/>
          <p:nvPr/>
        </p:nvSpPr>
        <p:spPr>
          <a:xfrm rot="0" flipH="0" flipV="0">
            <a:off x="1170724" y="1867358"/>
            <a:ext cx="2599" cy="481"/>
          </a:xfrm>
          <a:custGeom>
            <a:pathLst>
              <a:path w="78879" h="14607">
                <a:moveTo>
                  <a:pt x="0" y="0"/>
                </a:moveTo>
                <a:lnTo>
                  <a:pt x="78879" y="1460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7" name="Freeform 4527"/>
          <p:cNvSpPr/>
          <p:nvPr/>
        </p:nvSpPr>
        <p:spPr>
          <a:xfrm rot="0" flipH="0" flipV="0">
            <a:off x="1173324" y="1867839"/>
            <a:ext cx="2599" cy="493"/>
          </a:xfrm>
          <a:custGeom>
            <a:pathLst>
              <a:path w="78880" h="14985">
                <a:moveTo>
                  <a:pt x="0" y="0"/>
                </a:moveTo>
                <a:lnTo>
                  <a:pt x="78880" y="1498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8" name="Freeform 4528"/>
          <p:cNvSpPr/>
          <p:nvPr/>
        </p:nvSpPr>
        <p:spPr>
          <a:xfrm rot="0" flipH="0" flipV="0">
            <a:off x="1175924" y="1868333"/>
            <a:ext cx="2594" cy="510"/>
          </a:xfrm>
          <a:custGeom>
            <a:pathLst>
              <a:path w="78728" h="15493">
                <a:moveTo>
                  <a:pt x="0" y="0"/>
                </a:moveTo>
                <a:lnTo>
                  <a:pt x="78728" y="154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9" name="Freeform 4529"/>
          <p:cNvSpPr/>
          <p:nvPr/>
        </p:nvSpPr>
        <p:spPr>
          <a:xfrm rot="0" flipH="0" flipV="0">
            <a:off x="1178519" y="1868844"/>
            <a:ext cx="2599" cy="523"/>
          </a:xfrm>
          <a:custGeom>
            <a:pathLst>
              <a:path w="78880" h="15875">
                <a:moveTo>
                  <a:pt x="0" y="0"/>
                </a:moveTo>
                <a:lnTo>
                  <a:pt x="78880" y="1587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0" name="Freeform 4530"/>
          <p:cNvSpPr/>
          <p:nvPr/>
        </p:nvSpPr>
        <p:spPr>
          <a:xfrm rot="0" flipH="0" flipV="0">
            <a:off x="1181119" y="1869367"/>
            <a:ext cx="2595" cy="540"/>
          </a:xfrm>
          <a:custGeom>
            <a:pathLst>
              <a:path w="78740" h="16384">
                <a:moveTo>
                  <a:pt x="0" y="0"/>
                </a:moveTo>
                <a:lnTo>
                  <a:pt x="78740" y="1638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1" name="Freeform 4531"/>
          <p:cNvSpPr/>
          <p:nvPr/>
        </p:nvSpPr>
        <p:spPr>
          <a:xfrm rot="0" flipH="0" flipV="0">
            <a:off x="1183714" y="1869907"/>
            <a:ext cx="2599" cy="548"/>
          </a:xfrm>
          <a:custGeom>
            <a:pathLst>
              <a:path w="78866" h="16638">
                <a:moveTo>
                  <a:pt x="0" y="0"/>
                </a:moveTo>
                <a:lnTo>
                  <a:pt x="78866" y="1663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2" name="Freeform 4532"/>
          <p:cNvSpPr/>
          <p:nvPr/>
        </p:nvSpPr>
        <p:spPr>
          <a:xfrm rot="0" flipH="0" flipV="0">
            <a:off x="1186313" y="1870455"/>
            <a:ext cx="2599" cy="560"/>
          </a:xfrm>
          <a:custGeom>
            <a:pathLst>
              <a:path w="78880" h="17016">
                <a:moveTo>
                  <a:pt x="0" y="0"/>
                </a:moveTo>
                <a:lnTo>
                  <a:pt x="78880" y="1701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3" name="Freeform 4533"/>
          <p:cNvSpPr/>
          <p:nvPr/>
        </p:nvSpPr>
        <p:spPr>
          <a:xfrm rot="0" flipH="0" flipV="0">
            <a:off x="1188913" y="1871016"/>
            <a:ext cx="2595" cy="573"/>
          </a:xfrm>
          <a:custGeom>
            <a:pathLst>
              <a:path w="78740" h="17400">
                <a:moveTo>
                  <a:pt x="0" y="0"/>
                </a:moveTo>
                <a:lnTo>
                  <a:pt x="78740" y="1740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4" name="Freeform 4534"/>
          <p:cNvSpPr/>
          <p:nvPr/>
        </p:nvSpPr>
        <p:spPr>
          <a:xfrm rot="0" flipH="0" flipV="0">
            <a:off x="1191508" y="1871590"/>
            <a:ext cx="2599" cy="585"/>
          </a:xfrm>
          <a:custGeom>
            <a:pathLst>
              <a:path w="78880" h="17779">
                <a:moveTo>
                  <a:pt x="0" y="0"/>
                </a:moveTo>
                <a:lnTo>
                  <a:pt x="78880" y="1777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5" name="Freeform 4535"/>
          <p:cNvSpPr/>
          <p:nvPr/>
        </p:nvSpPr>
        <p:spPr>
          <a:xfrm rot="0" flipH="0" flipV="0">
            <a:off x="1194108" y="1872176"/>
            <a:ext cx="2594" cy="598"/>
          </a:xfrm>
          <a:custGeom>
            <a:pathLst>
              <a:path w="78728" h="18160">
                <a:moveTo>
                  <a:pt x="0" y="0"/>
                </a:moveTo>
                <a:lnTo>
                  <a:pt x="78728" y="1816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6" name="Freeform 4536"/>
          <p:cNvSpPr/>
          <p:nvPr/>
        </p:nvSpPr>
        <p:spPr>
          <a:xfrm rot="0" flipH="0" flipV="0">
            <a:off x="1196703" y="1872774"/>
            <a:ext cx="2599" cy="602"/>
          </a:xfrm>
          <a:custGeom>
            <a:pathLst>
              <a:path w="78879" h="18290">
                <a:moveTo>
                  <a:pt x="0" y="0"/>
                </a:moveTo>
                <a:lnTo>
                  <a:pt x="78879" y="1829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7" name="Freeform 4537"/>
          <p:cNvSpPr/>
          <p:nvPr/>
        </p:nvSpPr>
        <p:spPr>
          <a:xfrm rot="0" flipH="0" flipV="0">
            <a:off x="1199303" y="1873377"/>
            <a:ext cx="2598" cy="619"/>
          </a:xfrm>
          <a:custGeom>
            <a:pathLst>
              <a:path w="78829" h="18796">
                <a:moveTo>
                  <a:pt x="0" y="0"/>
                </a:moveTo>
                <a:lnTo>
                  <a:pt x="78829" y="1879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8" name="Freeform 4538"/>
          <p:cNvSpPr/>
          <p:nvPr/>
        </p:nvSpPr>
        <p:spPr>
          <a:xfrm rot="0" flipH="0" flipV="0">
            <a:off x="1201901" y="1873997"/>
            <a:ext cx="2596" cy="627"/>
          </a:xfrm>
          <a:custGeom>
            <a:pathLst>
              <a:path w="78778" h="19050">
                <a:moveTo>
                  <a:pt x="0" y="0"/>
                </a:moveTo>
                <a:lnTo>
                  <a:pt x="78778" y="1905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9" name="Freeform 4539"/>
          <p:cNvSpPr/>
          <p:nvPr/>
        </p:nvSpPr>
        <p:spPr>
          <a:xfrm rot="0" flipH="0" flipV="0">
            <a:off x="1204498" y="1874625"/>
            <a:ext cx="2598" cy="636"/>
          </a:xfrm>
          <a:custGeom>
            <a:pathLst>
              <a:path w="78829" h="19304">
                <a:moveTo>
                  <a:pt x="0" y="0"/>
                </a:moveTo>
                <a:lnTo>
                  <a:pt x="78829" y="1930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0" name="Freeform 4540"/>
          <p:cNvSpPr/>
          <p:nvPr/>
        </p:nvSpPr>
        <p:spPr>
          <a:xfrm rot="0" flipH="0" flipV="0">
            <a:off x="1207096" y="1875261"/>
            <a:ext cx="2599" cy="644"/>
          </a:xfrm>
          <a:custGeom>
            <a:pathLst>
              <a:path w="78880" h="19559">
                <a:moveTo>
                  <a:pt x="0" y="0"/>
                </a:moveTo>
                <a:lnTo>
                  <a:pt x="78880" y="1955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1" name="Freeform 4541"/>
          <p:cNvSpPr/>
          <p:nvPr/>
        </p:nvSpPr>
        <p:spPr>
          <a:xfrm rot="0" flipH="0" flipV="0">
            <a:off x="1209696" y="1875906"/>
            <a:ext cx="2594" cy="652"/>
          </a:xfrm>
          <a:custGeom>
            <a:pathLst>
              <a:path w="78727" h="19810">
                <a:moveTo>
                  <a:pt x="0" y="0"/>
                </a:moveTo>
                <a:lnTo>
                  <a:pt x="78727" y="1981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2" name="Freeform 4542"/>
          <p:cNvSpPr/>
          <p:nvPr/>
        </p:nvSpPr>
        <p:spPr>
          <a:xfrm rot="0" flipH="0" flipV="0">
            <a:off x="1212291" y="1876559"/>
            <a:ext cx="2599" cy="665"/>
          </a:xfrm>
          <a:custGeom>
            <a:pathLst>
              <a:path w="78880" h="20194">
                <a:moveTo>
                  <a:pt x="0" y="0"/>
                </a:moveTo>
                <a:lnTo>
                  <a:pt x="78880" y="20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3" name="Freeform 4543"/>
          <p:cNvSpPr/>
          <p:nvPr/>
        </p:nvSpPr>
        <p:spPr>
          <a:xfrm rot="0" flipH="0" flipV="0">
            <a:off x="1214891" y="1877224"/>
            <a:ext cx="2594" cy="669"/>
          </a:xfrm>
          <a:custGeom>
            <a:pathLst>
              <a:path w="78726" h="20321">
                <a:moveTo>
                  <a:pt x="0" y="0"/>
                </a:moveTo>
                <a:lnTo>
                  <a:pt x="78726" y="20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4" name="Freeform 4544"/>
          <p:cNvSpPr/>
          <p:nvPr/>
        </p:nvSpPr>
        <p:spPr>
          <a:xfrm rot="0" flipH="0" flipV="0">
            <a:off x="1217485" y="1877894"/>
            <a:ext cx="2599" cy="678"/>
          </a:xfrm>
          <a:custGeom>
            <a:pathLst>
              <a:path w="78880" h="20572">
                <a:moveTo>
                  <a:pt x="0" y="0"/>
                </a:moveTo>
                <a:lnTo>
                  <a:pt x="78880" y="2057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5" name="Freeform 4545"/>
          <p:cNvSpPr/>
          <p:nvPr/>
        </p:nvSpPr>
        <p:spPr>
          <a:xfrm rot="0" flipH="0" flipV="0">
            <a:off x="1220085" y="1878572"/>
            <a:ext cx="2599" cy="686"/>
          </a:xfrm>
          <a:custGeom>
            <a:pathLst>
              <a:path w="78880" h="20827">
                <a:moveTo>
                  <a:pt x="0" y="0"/>
                </a:moveTo>
                <a:lnTo>
                  <a:pt x="78880" y="2082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6" name="Freeform 4546"/>
          <p:cNvSpPr/>
          <p:nvPr/>
        </p:nvSpPr>
        <p:spPr>
          <a:xfrm rot="0" flipH="0" flipV="0">
            <a:off x="1222685" y="1879258"/>
            <a:ext cx="2594" cy="694"/>
          </a:xfrm>
          <a:custGeom>
            <a:pathLst>
              <a:path w="78728" h="21084">
                <a:moveTo>
                  <a:pt x="0" y="0"/>
                </a:moveTo>
                <a:lnTo>
                  <a:pt x="78728" y="2108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7" name="Freeform 4547"/>
          <p:cNvSpPr/>
          <p:nvPr/>
        </p:nvSpPr>
        <p:spPr>
          <a:xfrm rot="0" flipH="0" flipV="0">
            <a:off x="1225280" y="1879953"/>
            <a:ext cx="2599" cy="699"/>
          </a:xfrm>
          <a:custGeom>
            <a:pathLst>
              <a:path w="78879" h="21208">
                <a:moveTo>
                  <a:pt x="0" y="0"/>
                </a:moveTo>
                <a:lnTo>
                  <a:pt x="78879" y="2120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8" name="Freeform 4548"/>
          <p:cNvSpPr/>
          <p:nvPr/>
        </p:nvSpPr>
        <p:spPr>
          <a:xfrm rot="0" flipH="0" flipV="0">
            <a:off x="1227880" y="1880652"/>
            <a:ext cx="2598" cy="707"/>
          </a:xfrm>
          <a:custGeom>
            <a:pathLst>
              <a:path w="78829" h="21462">
                <a:moveTo>
                  <a:pt x="0" y="0"/>
                </a:moveTo>
                <a:lnTo>
                  <a:pt x="78829" y="2146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9" name="Freeform 4549"/>
          <p:cNvSpPr/>
          <p:nvPr/>
        </p:nvSpPr>
        <p:spPr>
          <a:xfrm rot="0" flipH="0" flipV="0">
            <a:off x="1230478" y="1881360"/>
            <a:ext cx="2596" cy="715"/>
          </a:xfrm>
          <a:custGeom>
            <a:pathLst>
              <a:path w="78778" h="21720">
                <a:moveTo>
                  <a:pt x="0" y="0"/>
                </a:moveTo>
                <a:lnTo>
                  <a:pt x="78778" y="217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0" name="Freeform 4550"/>
          <p:cNvSpPr/>
          <p:nvPr/>
        </p:nvSpPr>
        <p:spPr>
          <a:xfrm rot="0" flipH="0" flipV="0">
            <a:off x="1233075" y="1882076"/>
            <a:ext cx="2598" cy="719"/>
          </a:xfrm>
          <a:custGeom>
            <a:pathLst>
              <a:path w="78829" h="21843">
                <a:moveTo>
                  <a:pt x="0" y="0"/>
                </a:moveTo>
                <a:lnTo>
                  <a:pt x="78829" y="2184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1" name="Freeform 4551"/>
          <p:cNvSpPr/>
          <p:nvPr/>
        </p:nvSpPr>
        <p:spPr>
          <a:xfrm rot="0" flipH="0" flipV="0">
            <a:off x="1235673" y="1882796"/>
            <a:ext cx="2596" cy="724"/>
          </a:xfrm>
          <a:custGeom>
            <a:pathLst>
              <a:path w="78791" h="21971">
                <a:moveTo>
                  <a:pt x="0" y="0"/>
                </a:moveTo>
                <a:lnTo>
                  <a:pt x="78791" y="2197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2" name="Freeform 4552"/>
          <p:cNvSpPr/>
          <p:nvPr/>
        </p:nvSpPr>
        <p:spPr>
          <a:xfrm rot="0" flipH="0" flipV="0">
            <a:off x="1238270" y="1883520"/>
            <a:ext cx="2598" cy="732"/>
          </a:xfrm>
          <a:custGeom>
            <a:pathLst>
              <a:path w="78829" h="22225">
                <a:moveTo>
                  <a:pt x="0" y="0"/>
                </a:moveTo>
                <a:lnTo>
                  <a:pt x="78829" y="2222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3" name="Freeform 4553"/>
          <p:cNvSpPr/>
          <p:nvPr/>
        </p:nvSpPr>
        <p:spPr>
          <a:xfrm rot="0" flipH="0" flipV="0">
            <a:off x="1240868" y="1884252"/>
            <a:ext cx="2599" cy="736"/>
          </a:xfrm>
          <a:custGeom>
            <a:pathLst>
              <a:path w="78880" h="22352">
                <a:moveTo>
                  <a:pt x="0" y="0"/>
                </a:moveTo>
                <a:lnTo>
                  <a:pt x="78880" y="2235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4" name="Freeform 4554"/>
          <p:cNvSpPr/>
          <p:nvPr/>
        </p:nvSpPr>
        <p:spPr>
          <a:xfrm rot="0" flipH="0" flipV="0">
            <a:off x="1243468" y="1884989"/>
            <a:ext cx="2594" cy="745"/>
          </a:xfrm>
          <a:custGeom>
            <a:pathLst>
              <a:path w="78727" h="22607">
                <a:moveTo>
                  <a:pt x="0" y="0"/>
                </a:moveTo>
                <a:lnTo>
                  <a:pt x="78727" y="2260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5" name="Freeform 4555"/>
          <p:cNvSpPr/>
          <p:nvPr/>
        </p:nvSpPr>
        <p:spPr>
          <a:xfrm rot="0" flipH="0" flipV="0">
            <a:off x="1246063" y="1885734"/>
            <a:ext cx="2599" cy="744"/>
          </a:xfrm>
          <a:custGeom>
            <a:pathLst>
              <a:path w="78879" h="22603">
                <a:moveTo>
                  <a:pt x="0" y="0"/>
                </a:moveTo>
                <a:lnTo>
                  <a:pt x="78879" y="2260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6" name="Freeform 4556"/>
          <p:cNvSpPr/>
          <p:nvPr/>
        </p:nvSpPr>
        <p:spPr>
          <a:xfrm rot="0" flipH="0" flipV="0">
            <a:off x="1248663" y="1886479"/>
            <a:ext cx="2599" cy="753"/>
          </a:xfrm>
          <a:custGeom>
            <a:pathLst>
              <a:path w="78880" h="22861">
                <a:moveTo>
                  <a:pt x="0" y="0"/>
                </a:moveTo>
                <a:lnTo>
                  <a:pt x="78880" y="2286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7" name="Freeform 4557"/>
          <p:cNvSpPr/>
          <p:nvPr/>
        </p:nvSpPr>
        <p:spPr>
          <a:xfrm rot="0" flipH="0" flipV="0">
            <a:off x="1251263" y="1887233"/>
            <a:ext cx="2594" cy="757"/>
          </a:xfrm>
          <a:custGeom>
            <a:pathLst>
              <a:path w="78728" h="22987">
                <a:moveTo>
                  <a:pt x="0" y="0"/>
                </a:moveTo>
                <a:lnTo>
                  <a:pt x="78728" y="2298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8" name="Freeform 4558"/>
          <p:cNvSpPr/>
          <p:nvPr/>
        </p:nvSpPr>
        <p:spPr>
          <a:xfrm rot="0" flipH="0" flipV="0">
            <a:off x="1253857" y="1887990"/>
            <a:ext cx="2599" cy="761"/>
          </a:xfrm>
          <a:custGeom>
            <a:pathLst>
              <a:path w="78880" h="23115">
                <a:moveTo>
                  <a:pt x="0" y="0"/>
                </a:moveTo>
                <a:lnTo>
                  <a:pt x="78880" y="2311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9" name="Freeform 4559"/>
          <p:cNvSpPr/>
          <p:nvPr/>
        </p:nvSpPr>
        <p:spPr>
          <a:xfrm rot="0" flipH="0" flipV="0">
            <a:off x="1256457" y="1888752"/>
            <a:ext cx="2594" cy="765"/>
          </a:xfrm>
          <a:custGeom>
            <a:pathLst>
              <a:path w="78727" h="23239">
                <a:moveTo>
                  <a:pt x="0" y="0"/>
                </a:moveTo>
                <a:lnTo>
                  <a:pt x="78727" y="232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0" name="Freeform 4560"/>
          <p:cNvSpPr/>
          <p:nvPr/>
        </p:nvSpPr>
        <p:spPr>
          <a:xfrm rot="0" flipH="0" flipV="0">
            <a:off x="1259052" y="1889518"/>
            <a:ext cx="2599" cy="774"/>
          </a:xfrm>
          <a:custGeom>
            <a:pathLst>
              <a:path w="78879" h="23496">
                <a:moveTo>
                  <a:pt x="0" y="0"/>
                </a:moveTo>
                <a:lnTo>
                  <a:pt x="78879" y="2349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1" name="Freeform 4561"/>
          <p:cNvSpPr/>
          <p:nvPr/>
        </p:nvSpPr>
        <p:spPr>
          <a:xfrm rot="0" flipH="0" flipV="0">
            <a:off x="1261652" y="1890293"/>
            <a:ext cx="2599" cy="774"/>
          </a:xfrm>
          <a:custGeom>
            <a:pathLst>
              <a:path w="78880" h="23497">
                <a:moveTo>
                  <a:pt x="0" y="0"/>
                </a:moveTo>
                <a:lnTo>
                  <a:pt x="78880" y="2349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2" name="Freeform 4562"/>
          <p:cNvSpPr/>
          <p:nvPr/>
        </p:nvSpPr>
        <p:spPr>
          <a:xfrm rot="0" flipH="0" flipV="0">
            <a:off x="1264252" y="1891067"/>
            <a:ext cx="2594" cy="778"/>
          </a:xfrm>
          <a:custGeom>
            <a:pathLst>
              <a:path w="78727" h="23620">
                <a:moveTo>
                  <a:pt x="0" y="0"/>
                </a:moveTo>
                <a:lnTo>
                  <a:pt x="78727" y="236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3" name="Freeform 4563"/>
          <p:cNvSpPr/>
          <p:nvPr/>
        </p:nvSpPr>
        <p:spPr>
          <a:xfrm rot="0" flipH="0" flipV="0">
            <a:off x="1266847" y="1891845"/>
            <a:ext cx="2599" cy="782"/>
          </a:xfrm>
          <a:custGeom>
            <a:pathLst>
              <a:path w="78880" h="23750">
                <a:moveTo>
                  <a:pt x="0" y="0"/>
                </a:moveTo>
                <a:lnTo>
                  <a:pt x="78880" y="2375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4" name="Freeform 4564"/>
          <p:cNvSpPr/>
          <p:nvPr/>
        </p:nvSpPr>
        <p:spPr>
          <a:xfrm rot="0" flipH="0" flipV="0">
            <a:off x="1269447" y="1892628"/>
            <a:ext cx="2594" cy="786"/>
          </a:xfrm>
          <a:custGeom>
            <a:pathLst>
              <a:path w="78727" h="23875">
                <a:moveTo>
                  <a:pt x="0" y="0"/>
                </a:moveTo>
                <a:lnTo>
                  <a:pt x="78727" y="2387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5" name="Freeform 4565"/>
          <p:cNvSpPr/>
          <p:nvPr/>
        </p:nvSpPr>
        <p:spPr>
          <a:xfrm rot="0" flipH="0" flipV="0">
            <a:off x="1272041" y="1893415"/>
            <a:ext cx="2598" cy="791"/>
          </a:xfrm>
          <a:custGeom>
            <a:pathLst>
              <a:path w="78829" h="24005">
                <a:moveTo>
                  <a:pt x="0" y="0"/>
                </a:moveTo>
                <a:lnTo>
                  <a:pt x="78829" y="2400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6" name="Freeform 4566"/>
          <p:cNvSpPr/>
          <p:nvPr/>
        </p:nvSpPr>
        <p:spPr>
          <a:xfrm rot="0" flipH="0" flipV="0">
            <a:off x="1274640" y="1894206"/>
            <a:ext cx="2599" cy="791"/>
          </a:xfrm>
          <a:custGeom>
            <a:pathLst>
              <a:path w="78879" h="24001">
                <a:moveTo>
                  <a:pt x="0" y="0"/>
                </a:moveTo>
                <a:lnTo>
                  <a:pt x="78879" y="2400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7" name="Freeform 4567"/>
          <p:cNvSpPr/>
          <p:nvPr/>
        </p:nvSpPr>
        <p:spPr>
          <a:xfrm rot="0" flipH="0" flipV="0">
            <a:off x="1277239" y="1894997"/>
            <a:ext cx="2594" cy="799"/>
          </a:xfrm>
          <a:custGeom>
            <a:pathLst>
              <a:path w="78728" h="24256">
                <a:moveTo>
                  <a:pt x="0" y="0"/>
                </a:moveTo>
                <a:lnTo>
                  <a:pt x="78728" y="2425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8" name="Freeform 4568"/>
          <p:cNvSpPr/>
          <p:nvPr/>
        </p:nvSpPr>
        <p:spPr>
          <a:xfrm rot="0" flipH="0" flipV="0">
            <a:off x="1279834" y="1895797"/>
            <a:ext cx="2599" cy="799"/>
          </a:xfrm>
          <a:custGeom>
            <a:pathLst>
              <a:path w="78880" h="24259">
                <a:moveTo>
                  <a:pt x="0" y="0"/>
                </a:moveTo>
                <a:lnTo>
                  <a:pt x="78880" y="2425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9" name="Freeform 4569"/>
          <p:cNvSpPr/>
          <p:nvPr/>
        </p:nvSpPr>
        <p:spPr>
          <a:xfrm rot="0" flipH="0" flipV="0">
            <a:off x="1282434" y="1896597"/>
            <a:ext cx="2599" cy="803"/>
          </a:xfrm>
          <a:custGeom>
            <a:pathLst>
              <a:path w="78880" h="24383">
                <a:moveTo>
                  <a:pt x="0" y="0"/>
                </a:moveTo>
                <a:lnTo>
                  <a:pt x="78880" y="2438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0" name="Freeform 4570"/>
          <p:cNvSpPr/>
          <p:nvPr/>
        </p:nvSpPr>
        <p:spPr>
          <a:xfrm rot="0" flipH="0" flipV="0">
            <a:off x="1285034" y="1897400"/>
            <a:ext cx="2595" cy="807"/>
          </a:xfrm>
          <a:custGeom>
            <a:pathLst>
              <a:path w="78740" h="24510">
                <a:moveTo>
                  <a:pt x="0" y="0"/>
                </a:moveTo>
                <a:lnTo>
                  <a:pt x="78740" y="2451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1" name="Freeform 4571"/>
          <p:cNvSpPr/>
          <p:nvPr/>
        </p:nvSpPr>
        <p:spPr>
          <a:xfrm rot="0" flipH="0" flipV="0">
            <a:off x="1287629" y="1898208"/>
            <a:ext cx="2599" cy="807"/>
          </a:xfrm>
          <a:custGeom>
            <a:pathLst>
              <a:path w="78866" h="24513">
                <a:moveTo>
                  <a:pt x="0" y="0"/>
                </a:moveTo>
                <a:lnTo>
                  <a:pt x="78866" y="2451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2" name="Freeform 4572"/>
          <p:cNvSpPr/>
          <p:nvPr/>
        </p:nvSpPr>
        <p:spPr>
          <a:xfrm rot="0" flipH="0" flipV="0">
            <a:off x="1290229" y="1899016"/>
            <a:ext cx="2595" cy="812"/>
          </a:xfrm>
          <a:custGeom>
            <a:pathLst>
              <a:path w="78741" h="24638">
                <a:moveTo>
                  <a:pt x="0" y="0"/>
                </a:moveTo>
                <a:lnTo>
                  <a:pt x="78741" y="2463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3" name="Freeform 4573"/>
          <p:cNvSpPr/>
          <p:nvPr/>
        </p:nvSpPr>
        <p:spPr>
          <a:xfrm rot="0" flipH="0" flipV="0">
            <a:off x="1292824" y="1899828"/>
            <a:ext cx="2599" cy="816"/>
          </a:xfrm>
          <a:custGeom>
            <a:pathLst>
              <a:path w="78867" h="24764">
                <a:moveTo>
                  <a:pt x="0" y="0"/>
                </a:moveTo>
                <a:lnTo>
                  <a:pt x="78867" y="2476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4" name="Freeform 4574"/>
          <p:cNvSpPr/>
          <p:nvPr/>
        </p:nvSpPr>
        <p:spPr>
          <a:xfrm rot="0" flipH="0" flipV="0">
            <a:off x="1295424" y="1900644"/>
            <a:ext cx="2599" cy="816"/>
          </a:xfrm>
          <a:custGeom>
            <a:pathLst>
              <a:path w="78866" h="24765">
                <a:moveTo>
                  <a:pt x="0" y="0"/>
                </a:moveTo>
                <a:lnTo>
                  <a:pt x="78866" y="2476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5" name="Freeform 4575"/>
          <p:cNvSpPr/>
          <p:nvPr/>
        </p:nvSpPr>
        <p:spPr>
          <a:xfrm rot="0" flipH="0" flipV="0">
            <a:off x="1298023" y="1901461"/>
            <a:ext cx="2595" cy="820"/>
          </a:xfrm>
          <a:custGeom>
            <a:pathLst>
              <a:path w="78741" h="24891">
                <a:moveTo>
                  <a:pt x="0" y="0"/>
                </a:moveTo>
                <a:lnTo>
                  <a:pt x="78741" y="2489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6" name="Freeform 4576"/>
          <p:cNvSpPr/>
          <p:nvPr/>
        </p:nvSpPr>
        <p:spPr>
          <a:xfrm rot="0" flipH="0" flipV="0">
            <a:off x="1300618" y="1902281"/>
            <a:ext cx="2599" cy="824"/>
          </a:xfrm>
          <a:custGeom>
            <a:pathLst>
              <a:path w="78867" h="25022">
                <a:moveTo>
                  <a:pt x="0" y="0"/>
                </a:moveTo>
                <a:lnTo>
                  <a:pt x="78867" y="250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7" name="Freeform 4577"/>
          <p:cNvSpPr/>
          <p:nvPr/>
        </p:nvSpPr>
        <p:spPr>
          <a:xfrm rot="0" flipH="0" flipV="0">
            <a:off x="1303218" y="1903106"/>
            <a:ext cx="2599" cy="824"/>
          </a:xfrm>
          <a:custGeom>
            <a:pathLst>
              <a:path w="78866" h="25018">
                <a:moveTo>
                  <a:pt x="0" y="0"/>
                </a:moveTo>
                <a:lnTo>
                  <a:pt x="78866" y="2501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8" name="Freeform 4578"/>
          <p:cNvSpPr/>
          <p:nvPr/>
        </p:nvSpPr>
        <p:spPr>
          <a:xfrm rot="0" flipH="0" flipV="0">
            <a:off x="1305817" y="1903930"/>
            <a:ext cx="2595" cy="828"/>
          </a:xfrm>
          <a:custGeom>
            <a:pathLst>
              <a:path w="78741" h="25146">
                <a:moveTo>
                  <a:pt x="0" y="0"/>
                </a:moveTo>
                <a:lnTo>
                  <a:pt x="78741" y="2514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9" name="Freeform 4579"/>
          <p:cNvSpPr/>
          <p:nvPr/>
        </p:nvSpPr>
        <p:spPr>
          <a:xfrm rot="0" flipH="0" flipV="0">
            <a:off x="1308412" y="1904759"/>
            <a:ext cx="2599" cy="828"/>
          </a:xfrm>
          <a:custGeom>
            <a:pathLst>
              <a:path w="78867" h="25146">
                <a:moveTo>
                  <a:pt x="0" y="0"/>
                </a:moveTo>
                <a:lnTo>
                  <a:pt x="78867" y="2514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0" name="Freeform 4580"/>
          <p:cNvSpPr/>
          <p:nvPr/>
        </p:nvSpPr>
        <p:spPr>
          <a:xfrm rot="0" flipH="0" flipV="0">
            <a:off x="1311012" y="1905588"/>
            <a:ext cx="2595" cy="832"/>
          </a:xfrm>
          <a:custGeom>
            <a:pathLst>
              <a:path w="78739" h="25273">
                <a:moveTo>
                  <a:pt x="0" y="0"/>
                </a:moveTo>
                <a:lnTo>
                  <a:pt x="78739" y="2527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1" name="Freeform 4581"/>
          <p:cNvSpPr/>
          <p:nvPr/>
        </p:nvSpPr>
        <p:spPr>
          <a:xfrm rot="0" flipH="0" flipV="0">
            <a:off x="1313607" y="1906421"/>
            <a:ext cx="2599" cy="832"/>
          </a:xfrm>
          <a:custGeom>
            <a:pathLst>
              <a:path w="78868" h="25273">
                <a:moveTo>
                  <a:pt x="0" y="0"/>
                </a:moveTo>
                <a:lnTo>
                  <a:pt x="78868" y="2527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2" name="Freeform 4582"/>
          <p:cNvSpPr/>
          <p:nvPr/>
        </p:nvSpPr>
        <p:spPr>
          <a:xfrm rot="0" flipH="0" flipV="0">
            <a:off x="1316207" y="1907254"/>
            <a:ext cx="2599" cy="837"/>
          </a:xfrm>
          <a:custGeom>
            <a:pathLst>
              <a:path w="78867" h="25400">
                <a:moveTo>
                  <a:pt x="0" y="0"/>
                </a:moveTo>
                <a:lnTo>
                  <a:pt x="78867" y="2540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3" name="Freeform 4583"/>
          <p:cNvSpPr/>
          <p:nvPr/>
        </p:nvSpPr>
        <p:spPr>
          <a:xfrm rot="0" flipH="0" flipV="0">
            <a:off x="1318806" y="1908091"/>
            <a:ext cx="2595" cy="841"/>
          </a:xfrm>
          <a:custGeom>
            <a:pathLst>
              <a:path w="78739" h="25527">
                <a:moveTo>
                  <a:pt x="0" y="0"/>
                </a:moveTo>
                <a:lnTo>
                  <a:pt x="78739" y="2552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4" name="Freeform 4584"/>
          <p:cNvSpPr/>
          <p:nvPr/>
        </p:nvSpPr>
        <p:spPr>
          <a:xfrm rot="0" flipH="0" flipV="0">
            <a:off x="1321401" y="1908932"/>
            <a:ext cx="2599" cy="837"/>
          </a:xfrm>
          <a:custGeom>
            <a:pathLst>
              <a:path w="78868" h="25400">
                <a:moveTo>
                  <a:pt x="0" y="0"/>
                </a:moveTo>
                <a:lnTo>
                  <a:pt x="78868" y="2540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5" name="Freeform 4585"/>
          <p:cNvSpPr/>
          <p:nvPr/>
        </p:nvSpPr>
        <p:spPr>
          <a:xfrm rot="0" flipH="0" flipV="0">
            <a:off x="1324001" y="1909770"/>
            <a:ext cx="2599" cy="845"/>
          </a:xfrm>
          <a:custGeom>
            <a:pathLst>
              <a:path w="78866" h="25654">
                <a:moveTo>
                  <a:pt x="0" y="0"/>
                </a:moveTo>
                <a:lnTo>
                  <a:pt x="78866" y="2565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6" name="Freeform 4586"/>
          <p:cNvSpPr/>
          <p:nvPr/>
        </p:nvSpPr>
        <p:spPr>
          <a:xfrm rot="0" flipH="0" flipV="0">
            <a:off x="1326600" y="1910615"/>
            <a:ext cx="2595" cy="841"/>
          </a:xfrm>
          <a:custGeom>
            <a:pathLst>
              <a:path w="78740" h="25527">
                <a:moveTo>
                  <a:pt x="0" y="0"/>
                </a:moveTo>
                <a:lnTo>
                  <a:pt x="78740" y="2552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7" name="Freeform 4587"/>
          <p:cNvSpPr/>
          <p:nvPr/>
        </p:nvSpPr>
        <p:spPr>
          <a:xfrm rot="0" flipH="0" flipV="0">
            <a:off x="1329196" y="1911457"/>
            <a:ext cx="2599" cy="845"/>
          </a:xfrm>
          <a:custGeom>
            <a:pathLst>
              <a:path w="78868" h="25654">
                <a:moveTo>
                  <a:pt x="0" y="0"/>
                </a:moveTo>
                <a:lnTo>
                  <a:pt x="78868" y="2565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8" name="Freeform 4588"/>
          <p:cNvSpPr/>
          <p:nvPr/>
        </p:nvSpPr>
        <p:spPr>
          <a:xfrm rot="0" flipH="0" flipV="0">
            <a:off x="1331795" y="1912302"/>
            <a:ext cx="2595" cy="849"/>
          </a:xfrm>
          <a:custGeom>
            <a:pathLst>
              <a:path w="78739" h="25782">
                <a:moveTo>
                  <a:pt x="0" y="0"/>
                </a:moveTo>
                <a:lnTo>
                  <a:pt x="78739" y="2578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9" name="Freeform 4589"/>
          <p:cNvSpPr/>
          <p:nvPr/>
        </p:nvSpPr>
        <p:spPr>
          <a:xfrm rot="0" flipH="0" flipV="0">
            <a:off x="1334390" y="1913152"/>
            <a:ext cx="2599" cy="849"/>
          </a:xfrm>
          <a:custGeom>
            <a:pathLst>
              <a:path w="78867" h="25778">
                <a:moveTo>
                  <a:pt x="0" y="0"/>
                </a:moveTo>
                <a:lnTo>
                  <a:pt x="78867" y="2577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0" name="Freeform 4590"/>
          <p:cNvSpPr/>
          <p:nvPr/>
        </p:nvSpPr>
        <p:spPr>
          <a:xfrm rot="0" flipH="0" flipV="0">
            <a:off x="1336990" y="1914002"/>
            <a:ext cx="2599" cy="849"/>
          </a:xfrm>
          <a:custGeom>
            <a:pathLst>
              <a:path w="78868" h="25781">
                <a:moveTo>
                  <a:pt x="0" y="0"/>
                </a:moveTo>
                <a:lnTo>
                  <a:pt x="78868" y="257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1" name="Freeform 4591"/>
          <p:cNvSpPr/>
          <p:nvPr/>
        </p:nvSpPr>
        <p:spPr>
          <a:xfrm rot="0" flipH="0" flipV="0">
            <a:off x="1339589" y="1914851"/>
            <a:ext cx="2595" cy="853"/>
          </a:xfrm>
          <a:custGeom>
            <a:pathLst>
              <a:path w="78739" h="25909">
                <a:moveTo>
                  <a:pt x="0" y="0"/>
                </a:moveTo>
                <a:lnTo>
                  <a:pt x="78739" y="2590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2" name="Freeform 4592"/>
          <p:cNvSpPr/>
          <p:nvPr/>
        </p:nvSpPr>
        <p:spPr>
          <a:xfrm rot="0" flipH="0" flipV="0">
            <a:off x="1342184" y="1915705"/>
            <a:ext cx="2599" cy="853"/>
          </a:xfrm>
          <a:custGeom>
            <a:pathLst>
              <a:path w="78868" h="25908">
                <a:moveTo>
                  <a:pt x="0" y="0"/>
                </a:moveTo>
                <a:lnTo>
                  <a:pt x="78868" y="2590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3" name="Freeform 4593"/>
          <p:cNvSpPr/>
          <p:nvPr/>
        </p:nvSpPr>
        <p:spPr>
          <a:xfrm rot="0" flipH="0" flipV="0">
            <a:off x="1344784" y="1916559"/>
            <a:ext cx="2595" cy="853"/>
          </a:xfrm>
          <a:custGeom>
            <a:pathLst>
              <a:path w="78740" h="25909">
                <a:moveTo>
                  <a:pt x="0" y="0"/>
                </a:moveTo>
                <a:lnTo>
                  <a:pt x="78740" y="2590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4" name="Freeform 4594"/>
          <p:cNvSpPr/>
          <p:nvPr/>
        </p:nvSpPr>
        <p:spPr>
          <a:xfrm rot="0" flipH="0" flipV="0">
            <a:off x="1347379" y="1917413"/>
            <a:ext cx="2599" cy="858"/>
          </a:xfrm>
          <a:custGeom>
            <a:pathLst>
              <a:path w="78866" h="26035">
                <a:moveTo>
                  <a:pt x="0" y="0"/>
                </a:moveTo>
                <a:lnTo>
                  <a:pt x="78866" y="2603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5" name="Freeform 4595"/>
          <p:cNvSpPr/>
          <p:nvPr/>
        </p:nvSpPr>
        <p:spPr>
          <a:xfrm rot="0" flipH="0" flipV="0">
            <a:off x="1349979" y="1918271"/>
            <a:ext cx="2599" cy="858"/>
          </a:xfrm>
          <a:custGeom>
            <a:pathLst>
              <a:path w="78868" h="26033">
                <a:moveTo>
                  <a:pt x="0" y="0"/>
                </a:moveTo>
                <a:lnTo>
                  <a:pt x="78868" y="2603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6" name="Freeform 4596"/>
          <p:cNvSpPr/>
          <p:nvPr/>
        </p:nvSpPr>
        <p:spPr>
          <a:xfrm rot="0" flipH="0" flipV="0">
            <a:off x="1352578" y="1919129"/>
            <a:ext cx="2595" cy="858"/>
          </a:xfrm>
          <a:custGeom>
            <a:pathLst>
              <a:path w="78740" h="26036">
                <a:moveTo>
                  <a:pt x="0" y="0"/>
                </a:moveTo>
                <a:lnTo>
                  <a:pt x="78740" y="2603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7" name="Freeform 4597"/>
          <p:cNvSpPr/>
          <p:nvPr/>
        </p:nvSpPr>
        <p:spPr>
          <a:xfrm rot="0" flipH="0" flipV="0">
            <a:off x="1355173" y="1919987"/>
            <a:ext cx="2599" cy="862"/>
          </a:xfrm>
          <a:custGeom>
            <a:pathLst>
              <a:path w="78866" h="26162">
                <a:moveTo>
                  <a:pt x="0" y="0"/>
                </a:moveTo>
                <a:lnTo>
                  <a:pt x="78866" y="2616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8" name="Freeform 4598"/>
          <p:cNvSpPr/>
          <p:nvPr/>
        </p:nvSpPr>
        <p:spPr>
          <a:xfrm rot="0" flipH="0" flipV="0">
            <a:off x="1357773" y="1920850"/>
            <a:ext cx="2599" cy="862"/>
          </a:xfrm>
          <a:custGeom>
            <a:pathLst>
              <a:path w="78868" h="26163">
                <a:moveTo>
                  <a:pt x="0" y="0"/>
                </a:moveTo>
                <a:lnTo>
                  <a:pt x="78868" y="2616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9" name="Freeform 4599"/>
          <p:cNvSpPr/>
          <p:nvPr/>
        </p:nvSpPr>
        <p:spPr>
          <a:xfrm rot="0" flipH="0" flipV="0">
            <a:off x="1360372" y="1921712"/>
            <a:ext cx="2595" cy="862"/>
          </a:xfrm>
          <a:custGeom>
            <a:pathLst>
              <a:path w="78740" h="26163">
                <a:moveTo>
                  <a:pt x="0" y="0"/>
                </a:moveTo>
                <a:lnTo>
                  <a:pt x="78740" y="2616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0" name="Freeform 4600"/>
          <p:cNvSpPr/>
          <p:nvPr/>
        </p:nvSpPr>
        <p:spPr>
          <a:xfrm rot="0" flipH="0" flipV="0">
            <a:off x="1362968" y="1922574"/>
            <a:ext cx="2599" cy="866"/>
          </a:xfrm>
          <a:custGeom>
            <a:pathLst>
              <a:path w="78866" h="26287">
                <a:moveTo>
                  <a:pt x="0" y="0"/>
                </a:moveTo>
                <a:lnTo>
                  <a:pt x="78866" y="2628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1" name="Freeform 4601"/>
          <p:cNvSpPr/>
          <p:nvPr/>
        </p:nvSpPr>
        <p:spPr>
          <a:xfrm rot="0" flipH="0" flipV="0">
            <a:off x="1365567" y="1923441"/>
            <a:ext cx="2595" cy="866"/>
          </a:xfrm>
          <a:custGeom>
            <a:pathLst>
              <a:path w="78741" h="26289">
                <a:moveTo>
                  <a:pt x="0" y="0"/>
                </a:moveTo>
                <a:lnTo>
                  <a:pt x="78741" y="2628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2" name="Freeform 4602"/>
          <p:cNvSpPr/>
          <p:nvPr/>
        </p:nvSpPr>
        <p:spPr>
          <a:xfrm rot="0" flipH="0" flipV="0">
            <a:off x="1368162" y="1924307"/>
            <a:ext cx="2599" cy="866"/>
          </a:xfrm>
          <a:custGeom>
            <a:pathLst>
              <a:path w="78866" h="26290">
                <a:moveTo>
                  <a:pt x="0" y="0"/>
                </a:moveTo>
                <a:lnTo>
                  <a:pt x="78866" y="2629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3" name="Freeform 4603"/>
          <p:cNvSpPr/>
          <p:nvPr/>
        </p:nvSpPr>
        <p:spPr>
          <a:xfrm rot="0" flipH="0" flipV="0">
            <a:off x="1370762" y="1925174"/>
            <a:ext cx="2599" cy="870"/>
          </a:xfrm>
          <a:custGeom>
            <a:pathLst>
              <a:path w="78867" h="26414">
                <a:moveTo>
                  <a:pt x="0" y="0"/>
                </a:moveTo>
                <a:lnTo>
                  <a:pt x="78867" y="2641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4" name="Freeform 4604"/>
          <p:cNvSpPr/>
          <p:nvPr/>
        </p:nvSpPr>
        <p:spPr>
          <a:xfrm rot="0" flipH="0" flipV="0">
            <a:off x="1373361" y="1926044"/>
            <a:ext cx="2595" cy="870"/>
          </a:xfrm>
          <a:custGeom>
            <a:pathLst>
              <a:path w="78741" h="26417">
                <a:moveTo>
                  <a:pt x="0" y="0"/>
                </a:moveTo>
                <a:lnTo>
                  <a:pt x="78741" y="2641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5" name="Freeform 4605"/>
          <p:cNvSpPr/>
          <p:nvPr/>
        </p:nvSpPr>
        <p:spPr>
          <a:xfrm rot="0" flipH="0" flipV="0">
            <a:off x="1375956" y="1926915"/>
            <a:ext cx="2599" cy="870"/>
          </a:xfrm>
          <a:custGeom>
            <a:pathLst>
              <a:path w="78866" h="26417">
                <a:moveTo>
                  <a:pt x="0" y="0"/>
                </a:moveTo>
                <a:lnTo>
                  <a:pt x="78866" y="2641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6" name="Freeform 4606"/>
          <p:cNvSpPr/>
          <p:nvPr/>
        </p:nvSpPr>
        <p:spPr>
          <a:xfrm rot="0" flipH="0" flipV="0">
            <a:off x="1378556" y="1927786"/>
            <a:ext cx="2599" cy="870"/>
          </a:xfrm>
          <a:custGeom>
            <a:pathLst>
              <a:path w="78867" h="26414">
                <a:moveTo>
                  <a:pt x="0" y="0"/>
                </a:moveTo>
                <a:lnTo>
                  <a:pt x="78867" y="2641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7" name="Freeform 4607"/>
          <p:cNvSpPr/>
          <p:nvPr/>
        </p:nvSpPr>
        <p:spPr>
          <a:xfrm rot="0" flipH="0" flipV="0">
            <a:off x="1381155" y="1928656"/>
            <a:ext cx="2595" cy="870"/>
          </a:xfrm>
          <a:custGeom>
            <a:pathLst>
              <a:path w="78741" h="26417">
                <a:moveTo>
                  <a:pt x="0" y="0"/>
                </a:moveTo>
                <a:lnTo>
                  <a:pt x="78741" y="2641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8" name="Freeform 4608"/>
          <p:cNvSpPr/>
          <p:nvPr/>
        </p:nvSpPr>
        <p:spPr>
          <a:xfrm rot="0" flipH="0" flipV="0">
            <a:off x="1383751" y="1929527"/>
            <a:ext cx="2599" cy="874"/>
          </a:xfrm>
          <a:custGeom>
            <a:pathLst>
              <a:path w="78866" h="26544">
                <a:moveTo>
                  <a:pt x="0" y="0"/>
                </a:moveTo>
                <a:lnTo>
                  <a:pt x="78866" y="2654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9" name="Freeform 4609"/>
          <p:cNvSpPr/>
          <p:nvPr/>
        </p:nvSpPr>
        <p:spPr>
          <a:xfrm rot="0" flipH="0" flipV="0">
            <a:off x="1386350" y="1930402"/>
            <a:ext cx="2595" cy="874"/>
          </a:xfrm>
          <a:custGeom>
            <a:pathLst>
              <a:path w="78741" h="26541">
                <a:moveTo>
                  <a:pt x="0" y="0"/>
                </a:moveTo>
                <a:lnTo>
                  <a:pt x="78741" y="2654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0" name="Freeform 4610"/>
          <p:cNvSpPr/>
          <p:nvPr/>
        </p:nvSpPr>
        <p:spPr>
          <a:xfrm rot="0" flipH="0" flipV="0">
            <a:off x="1388945" y="1931277"/>
            <a:ext cx="2599" cy="874"/>
          </a:xfrm>
          <a:custGeom>
            <a:pathLst>
              <a:path w="78867" h="26544">
                <a:moveTo>
                  <a:pt x="0" y="0"/>
                </a:moveTo>
                <a:lnTo>
                  <a:pt x="78867" y="2654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1" name="Freeform 4611"/>
          <p:cNvSpPr/>
          <p:nvPr/>
        </p:nvSpPr>
        <p:spPr>
          <a:xfrm rot="0" flipH="0" flipV="0">
            <a:off x="1391545" y="1932152"/>
            <a:ext cx="2599" cy="879"/>
          </a:xfrm>
          <a:custGeom>
            <a:pathLst>
              <a:path w="78866" h="26672">
                <a:moveTo>
                  <a:pt x="0" y="0"/>
                </a:moveTo>
                <a:lnTo>
                  <a:pt x="78866" y="2667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2" name="Freeform 4612"/>
          <p:cNvSpPr/>
          <p:nvPr/>
        </p:nvSpPr>
        <p:spPr>
          <a:xfrm rot="0" flipH="0" flipV="0">
            <a:off x="1394144" y="1933031"/>
            <a:ext cx="2595" cy="874"/>
          </a:xfrm>
          <a:custGeom>
            <a:pathLst>
              <a:path w="78741" h="26541">
                <a:moveTo>
                  <a:pt x="0" y="0"/>
                </a:moveTo>
                <a:lnTo>
                  <a:pt x="78741" y="2654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3" name="Freeform 4613"/>
          <p:cNvSpPr/>
          <p:nvPr/>
        </p:nvSpPr>
        <p:spPr>
          <a:xfrm rot="0" flipH="0" flipV="0">
            <a:off x="1396740" y="1933906"/>
            <a:ext cx="2599" cy="879"/>
          </a:xfrm>
          <a:custGeom>
            <a:pathLst>
              <a:path w="78867" h="26671">
                <a:moveTo>
                  <a:pt x="0" y="0"/>
                </a:moveTo>
                <a:lnTo>
                  <a:pt x="78867" y="2667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4" name="Freeform 4614"/>
          <p:cNvSpPr/>
          <p:nvPr/>
        </p:nvSpPr>
        <p:spPr>
          <a:xfrm rot="0" flipH="0" flipV="0">
            <a:off x="1399339" y="1934785"/>
            <a:ext cx="2599" cy="878"/>
          </a:xfrm>
          <a:custGeom>
            <a:pathLst>
              <a:path w="78866" h="26668">
                <a:moveTo>
                  <a:pt x="0" y="0"/>
                </a:moveTo>
                <a:lnTo>
                  <a:pt x="78866" y="2666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5" name="Freeform 4615"/>
          <p:cNvSpPr/>
          <p:nvPr/>
        </p:nvSpPr>
        <p:spPr>
          <a:xfrm rot="0" flipH="0" flipV="0">
            <a:off x="1401938" y="1935664"/>
            <a:ext cx="2595" cy="883"/>
          </a:xfrm>
          <a:custGeom>
            <a:pathLst>
              <a:path w="78741" h="26798">
                <a:moveTo>
                  <a:pt x="0" y="0"/>
                </a:moveTo>
                <a:lnTo>
                  <a:pt x="78741" y="2679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6" name="Freeform 4616"/>
          <p:cNvSpPr/>
          <p:nvPr/>
        </p:nvSpPr>
        <p:spPr>
          <a:xfrm rot="0" flipH="0" flipV="0">
            <a:off x="1404534" y="1936547"/>
            <a:ext cx="2599" cy="879"/>
          </a:xfrm>
          <a:custGeom>
            <a:pathLst>
              <a:path w="78867" h="26672">
                <a:moveTo>
                  <a:pt x="0" y="0"/>
                </a:moveTo>
                <a:lnTo>
                  <a:pt x="78867" y="2667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7" name="Freeform 4617"/>
          <p:cNvSpPr/>
          <p:nvPr/>
        </p:nvSpPr>
        <p:spPr>
          <a:xfrm rot="0" flipH="0" flipV="0">
            <a:off x="1407133" y="1937426"/>
            <a:ext cx="2595" cy="883"/>
          </a:xfrm>
          <a:custGeom>
            <a:pathLst>
              <a:path w="78739" h="26795">
                <a:moveTo>
                  <a:pt x="0" y="0"/>
                </a:moveTo>
                <a:lnTo>
                  <a:pt x="78739" y="267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8" name="Freeform 4618"/>
          <p:cNvSpPr/>
          <p:nvPr/>
        </p:nvSpPr>
        <p:spPr>
          <a:xfrm rot="0" flipH="0" flipV="0">
            <a:off x="1409728" y="1938309"/>
            <a:ext cx="2599" cy="883"/>
          </a:xfrm>
          <a:custGeom>
            <a:pathLst>
              <a:path w="78868" h="26798">
                <a:moveTo>
                  <a:pt x="0" y="0"/>
                </a:moveTo>
                <a:lnTo>
                  <a:pt x="78868" y="2679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9" name="Freeform 4619"/>
          <p:cNvSpPr/>
          <p:nvPr/>
        </p:nvSpPr>
        <p:spPr>
          <a:xfrm rot="0" flipH="0" flipV="0">
            <a:off x="1412328" y="1939192"/>
            <a:ext cx="2599" cy="883"/>
          </a:xfrm>
          <a:custGeom>
            <a:pathLst>
              <a:path w="78867" h="26796">
                <a:moveTo>
                  <a:pt x="0" y="0"/>
                </a:moveTo>
                <a:lnTo>
                  <a:pt x="78867" y="2679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0" name="Freeform 4620"/>
          <p:cNvSpPr/>
          <p:nvPr/>
        </p:nvSpPr>
        <p:spPr>
          <a:xfrm rot="0" flipH="0" flipV="0">
            <a:off x="1414927" y="1940076"/>
            <a:ext cx="2595" cy="883"/>
          </a:xfrm>
          <a:custGeom>
            <a:pathLst>
              <a:path w="78739" h="26798">
                <a:moveTo>
                  <a:pt x="0" y="0"/>
                </a:moveTo>
                <a:lnTo>
                  <a:pt x="78739" y="2679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1" name="Freeform 4621"/>
          <p:cNvSpPr/>
          <p:nvPr/>
        </p:nvSpPr>
        <p:spPr>
          <a:xfrm rot="0" flipH="0" flipV="0">
            <a:off x="1417523" y="1940959"/>
            <a:ext cx="2599" cy="887"/>
          </a:xfrm>
          <a:custGeom>
            <a:pathLst>
              <a:path w="78868" h="26922">
                <a:moveTo>
                  <a:pt x="0" y="0"/>
                </a:moveTo>
                <a:lnTo>
                  <a:pt x="78868" y="269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2" name="Freeform 4622"/>
          <p:cNvSpPr/>
          <p:nvPr/>
        </p:nvSpPr>
        <p:spPr>
          <a:xfrm rot="0" flipH="0" flipV="0">
            <a:off x="1420122" y="1941846"/>
            <a:ext cx="2595" cy="883"/>
          </a:xfrm>
          <a:custGeom>
            <a:pathLst>
              <a:path w="78739" h="26799">
                <a:moveTo>
                  <a:pt x="0" y="0"/>
                </a:moveTo>
                <a:lnTo>
                  <a:pt x="78739" y="2679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3" name="Freeform 4623"/>
          <p:cNvSpPr/>
          <p:nvPr/>
        </p:nvSpPr>
        <p:spPr>
          <a:xfrm rot="0" flipH="0" flipV="0">
            <a:off x="1422717" y="1942730"/>
            <a:ext cx="2599" cy="887"/>
          </a:xfrm>
          <a:custGeom>
            <a:pathLst>
              <a:path w="78867" h="26922">
                <a:moveTo>
                  <a:pt x="0" y="0"/>
                </a:moveTo>
                <a:lnTo>
                  <a:pt x="78867" y="269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4" name="Freeform 4624"/>
          <p:cNvSpPr/>
          <p:nvPr/>
        </p:nvSpPr>
        <p:spPr>
          <a:xfrm rot="0" flipH="0" flipV="0">
            <a:off x="1425317" y="1943617"/>
            <a:ext cx="2599" cy="887"/>
          </a:xfrm>
          <a:custGeom>
            <a:pathLst>
              <a:path w="78868" h="26925">
                <a:moveTo>
                  <a:pt x="0" y="0"/>
                </a:moveTo>
                <a:lnTo>
                  <a:pt x="78868" y="2692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5" name="Freeform 4625"/>
          <p:cNvSpPr/>
          <p:nvPr/>
        </p:nvSpPr>
        <p:spPr>
          <a:xfrm rot="0" flipH="0" flipV="0">
            <a:off x="1427916" y="1944504"/>
            <a:ext cx="2595" cy="887"/>
          </a:xfrm>
          <a:custGeom>
            <a:pathLst>
              <a:path w="78739" h="26926">
                <a:moveTo>
                  <a:pt x="0" y="0"/>
                </a:moveTo>
                <a:lnTo>
                  <a:pt x="78739" y="2692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6" name="Freeform 4626"/>
          <p:cNvSpPr/>
          <p:nvPr/>
        </p:nvSpPr>
        <p:spPr>
          <a:xfrm rot="0" flipH="0" flipV="0">
            <a:off x="1430512" y="1945392"/>
            <a:ext cx="2599" cy="887"/>
          </a:xfrm>
          <a:custGeom>
            <a:pathLst>
              <a:path w="78867" h="26922">
                <a:moveTo>
                  <a:pt x="0" y="0"/>
                </a:moveTo>
                <a:lnTo>
                  <a:pt x="78867" y="269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7" name="Freeform 4627"/>
          <p:cNvSpPr/>
          <p:nvPr/>
        </p:nvSpPr>
        <p:spPr>
          <a:xfrm rot="0" flipH="0" flipV="0">
            <a:off x="1433111" y="1946279"/>
            <a:ext cx="2599" cy="891"/>
          </a:xfrm>
          <a:custGeom>
            <a:pathLst>
              <a:path w="78868" h="27053">
                <a:moveTo>
                  <a:pt x="0" y="0"/>
                </a:moveTo>
                <a:lnTo>
                  <a:pt x="78868" y="2705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8" name="Freeform 4628"/>
          <p:cNvSpPr/>
          <p:nvPr/>
        </p:nvSpPr>
        <p:spPr>
          <a:xfrm rot="0" flipH="0" flipV="0">
            <a:off x="1435710" y="1947171"/>
            <a:ext cx="2595" cy="887"/>
          </a:xfrm>
          <a:custGeom>
            <a:pathLst>
              <a:path w="78739" h="26922">
                <a:moveTo>
                  <a:pt x="0" y="0"/>
                </a:moveTo>
                <a:lnTo>
                  <a:pt x="78739" y="269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9" name="Freeform 4629"/>
          <p:cNvSpPr/>
          <p:nvPr/>
        </p:nvSpPr>
        <p:spPr>
          <a:xfrm rot="0" flipH="0" flipV="0">
            <a:off x="1438306" y="1948058"/>
            <a:ext cx="2599" cy="891"/>
          </a:xfrm>
          <a:custGeom>
            <a:pathLst>
              <a:path w="78867" h="27053">
                <a:moveTo>
                  <a:pt x="0" y="0"/>
                </a:moveTo>
                <a:lnTo>
                  <a:pt x="78867" y="2705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0" name="Freeform 4630"/>
          <p:cNvSpPr/>
          <p:nvPr/>
        </p:nvSpPr>
        <p:spPr>
          <a:xfrm rot="0" flipH="0" flipV="0">
            <a:off x="1440905" y="1948950"/>
            <a:ext cx="2595" cy="891"/>
          </a:xfrm>
          <a:custGeom>
            <a:pathLst>
              <a:path w="78741" h="27049">
                <a:moveTo>
                  <a:pt x="0" y="0"/>
                </a:moveTo>
                <a:lnTo>
                  <a:pt x="78741" y="2704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1" name="Freeform 4631"/>
          <p:cNvSpPr/>
          <p:nvPr/>
        </p:nvSpPr>
        <p:spPr>
          <a:xfrm rot="0" flipH="0" flipV="0">
            <a:off x="1443500" y="1949841"/>
            <a:ext cx="2599" cy="891"/>
          </a:xfrm>
          <a:custGeom>
            <a:pathLst>
              <a:path w="78866" h="27050">
                <a:moveTo>
                  <a:pt x="0" y="0"/>
                </a:moveTo>
                <a:lnTo>
                  <a:pt x="78866" y="2705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2" name="Freeform 4632"/>
          <p:cNvSpPr/>
          <p:nvPr/>
        </p:nvSpPr>
        <p:spPr>
          <a:xfrm rot="0" flipH="0" flipV="0">
            <a:off x="1446100" y="1950733"/>
            <a:ext cx="2599" cy="891"/>
          </a:xfrm>
          <a:custGeom>
            <a:pathLst>
              <a:path w="78868" h="27053">
                <a:moveTo>
                  <a:pt x="0" y="0"/>
                </a:moveTo>
                <a:lnTo>
                  <a:pt x="78868" y="2705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3" name="Freeform 4633"/>
          <p:cNvSpPr/>
          <p:nvPr/>
        </p:nvSpPr>
        <p:spPr>
          <a:xfrm rot="0" flipH="0" flipV="0">
            <a:off x="1448699" y="1951625"/>
            <a:ext cx="2595" cy="891"/>
          </a:xfrm>
          <a:custGeom>
            <a:pathLst>
              <a:path w="78740" h="27049">
                <a:moveTo>
                  <a:pt x="0" y="0"/>
                </a:moveTo>
                <a:lnTo>
                  <a:pt x="78740" y="2704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4" name="Freeform 4634"/>
          <p:cNvSpPr/>
          <p:nvPr/>
        </p:nvSpPr>
        <p:spPr>
          <a:xfrm rot="0" flipH="0" flipV="0">
            <a:off x="1451295" y="1952516"/>
            <a:ext cx="2599" cy="891"/>
          </a:xfrm>
          <a:custGeom>
            <a:pathLst>
              <a:path w="78866" h="27053">
                <a:moveTo>
                  <a:pt x="0" y="0"/>
                </a:moveTo>
                <a:lnTo>
                  <a:pt x="78866" y="2705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5" name="Freeform 4635"/>
          <p:cNvSpPr/>
          <p:nvPr/>
        </p:nvSpPr>
        <p:spPr>
          <a:xfrm rot="0" flipH="0" flipV="0">
            <a:off x="1453894" y="1953408"/>
            <a:ext cx="2599" cy="895"/>
          </a:xfrm>
          <a:custGeom>
            <a:pathLst>
              <a:path w="78868" h="27176">
                <a:moveTo>
                  <a:pt x="0" y="0"/>
                </a:moveTo>
                <a:lnTo>
                  <a:pt x="78868" y="2717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6" name="Freeform 4636"/>
          <p:cNvSpPr/>
          <p:nvPr/>
        </p:nvSpPr>
        <p:spPr>
          <a:xfrm rot="0" flipH="0" flipV="0">
            <a:off x="1456494" y="1954304"/>
            <a:ext cx="2595" cy="891"/>
          </a:xfrm>
          <a:custGeom>
            <a:pathLst>
              <a:path w="78740" h="27053">
                <a:moveTo>
                  <a:pt x="0" y="0"/>
                </a:moveTo>
                <a:lnTo>
                  <a:pt x="78740" y="2705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7" name="Freeform 4637"/>
          <p:cNvSpPr/>
          <p:nvPr/>
        </p:nvSpPr>
        <p:spPr>
          <a:xfrm rot="0" flipH="0" flipV="0">
            <a:off x="1459089" y="1955195"/>
            <a:ext cx="2599" cy="895"/>
          </a:xfrm>
          <a:custGeom>
            <a:pathLst>
              <a:path w="78866" h="27177">
                <a:moveTo>
                  <a:pt x="0" y="0"/>
                </a:moveTo>
                <a:lnTo>
                  <a:pt x="78866" y="2717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8" name="Freeform 4638"/>
          <p:cNvSpPr/>
          <p:nvPr/>
        </p:nvSpPr>
        <p:spPr>
          <a:xfrm rot="0" flipH="0" flipV="0">
            <a:off x="1461688" y="1956091"/>
            <a:ext cx="2595" cy="895"/>
          </a:xfrm>
          <a:custGeom>
            <a:pathLst>
              <a:path w="78741" h="27179">
                <a:moveTo>
                  <a:pt x="0" y="0"/>
                </a:moveTo>
                <a:lnTo>
                  <a:pt x="78741" y="2717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9" name="Freeform 4639"/>
          <p:cNvSpPr/>
          <p:nvPr/>
        </p:nvSpPr>
        <p:spPr>
          <a:xfrm rot="0" flipH="0" flipV="0">
            <a:off x="1464284" y="1956987"/>
            <a:ext cx="2599" cy="895"/>
          </a:xfrm>
          <a:custGeom>
            <a:pathLst>
              <a:path w="78867" h="27177">
                <a:moveTo>
                  <a:pt x="0" y="0"/>
                </a:moveTo>
                <a:lnTo>
                  <a:pt x="78867" y="2717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0" name="Freeform 4640"/>
          <p:cNvSpPr/>
          <p:nvPr/>
        </p:nvSpPr>
        <p:spPr>
          <a:xfrm rot="0" flipH="0" flipV="0">
            <a:off x="1466883" y="1957883"/>
            <a:ext cx="2599" cy="895"/>
          </a:xfrm>
          <a:custGeom>
            <a:pathLst>
              <a:path w="78866" h="27180">
                <a:moveTo>
                  <a:pt x="0" y="0"/>
                </a:moveTo>
                <a:lnTo>
                  <a:pt x="78866" y="2718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1" name="Freeform 4641"/>
          <p:cNvSpPr/>
          <p:nvPr/>
        </p:nvSpPr>
        <p:spPr>
          <a:xfrm rot="0" flipH="0" flipV="0">
            <a:off x="1469482" y="1958778"/>
            <a:ext cx="2595" cy="899"/>
          </a:xfrm>
          <a:custGeom>
            <a:pathLst>
              <a:path w="78741" h="27303">
                <a:moveTo>
                  <a:pt x="0" y="0"/>
                </a:moveTo>
                <a:lnTo>
                  <a:pt x="78741" y="2730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2" name="Freeform 4642"/>
          <p:cNvSpPr/>
          <p:nvPr/>
        </p:nvSpPr>
        <p:spPr>
          <a:xfrm rot="0" flipH="0" flipV="0">
            <a:off x="1472078" y="1959678"/>
            <a:ext cx="2599" cy="895"/>
          </a:xfrm>
          <a:custGeom>
            <a:pathLst>
              <a:path w="78866" h="27177">
                <a:moveTo>
                  <a:pt x="0" y="0"/>
                </a:moveTo>
                <a:lnTo>
                  <a:pt x="78866" y="2717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3" name="Freeform 4643"/>
          <p:cNvSpPr/>
          <p:nvPr/>
        </p:nvSpPr>
        <p:spPr>
          <a:xfrm rot="0" flipH="0" flipV="0">
            <a:off x="1474677" y="1960574"/>
            <a:ext cx="2599" cy="895"/>
          </a:xfrm>
          <a:custGeom>
            <a:pathLst>
              <a:path w="78867" h="27180">
                <a:moveTo>
                  <a:pt x="0" y="0"/>
                </a:moveTo>
                <a:lnTo>
                  <a:pt x="78867" y="2718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4" name="Freeform 4644"/>
          <p:cNvSpPr/>
          <p:nvPr/>
        </p:nvSpPr>
        <p:spPr>
          <a:xfrm rot="0" flipH="0" flipV="0">
            <a:off x="1477277" y="1961470"/>
            <a:ext cx="2595" cy="899"/>
          </a:xfrm>
          <a:custGeom>
            <a:pathLst>
              <a:path w="78741" h="27304">
                <a:moveTo>
                  <a:pt x="0" y="0"/>
                </a:moveTo>
                <a:lnTo>
                  <a:pt x="78741" y="2730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5" name="Freeform 4645"/>
          <p:cNvSpPr/>
          <p:nvPr/>
        </p:nvSpPr>
        <p:spPr>
          <a:xfrm rot="0" flipH="0" flipV="0">
            <a:off x="1479872" y="1962370"/>
            <a:ext cx="2599" cy="900"/>
          </a:xfrm>
          <a:custGeom>
            <a:pathLst>
              <a:path w="78866" h="27306">
                <a:moveTo>
                  <a:pt x="0" y="0"/>
                </a:moveTo>
                <a:lnTo>
                  <a:pt x="78866" y="2730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6" name="Freeform 4646"/>
          <p:cNvSpPr/>
          <p:nvPr/>
        </p:nvSpPr>
        <p:spPr>
          <a:xfrm rot="0" flipH="0" flipV="0">
            <a:off x="1482471" y="1963270"/>
            <a:ext cx="2595" cy="895"/>
          </a:xfrm>
          <a:custGeom>
            <a:pathLst>
              <a:path w="78740" h="27177">
                <a:moveTo>
                  <a:pt x="0" y="0"/>
                </a:moveTo>
                <a:lnTo>
                  <a:pt x="78740" y="2717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7" name="Freeform 4647"/>
          <p:cNvSpPr/>
          <p:nvPr/>
        </p:nvSpPr>
        <p:spPr>
          <a:xfrm rot="0" flipH="0" flipV="0">
            <a:off x="1485067" y="1964166"/>
            <a:ext cx="2599" cy="900"/>
          </a:xfrm>
          <a:custGeom>
            <a:pathLst>
              <a:path w="78868" h="27307">
                <a:moveTo>
                  <a:pt x="0" y="0"/>
                </a:moveTo>
                <a:lnTo>
                  <a:pt x="78868" y="2730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8" name="Freeform 4648"/>
          <p:cNvSpPr/>
          <p:nvPr/>
        </p:nvSpPr>
        <p:spPr>
          <a:xfrm rot="0" flipH="0" flipV="0">
            <a:off x="1487666" y="1965066"/>
            <a:ext cx="2599" cy="899"/>
          </a:xfrm>
          <a:custGeom>
            <a:pathLst>
              <a:path w="78866" h="27304">
                <a:moveTo>
                  <a:pt x="0" y="0"/>
                </a:moveTo>
                <a:lnTo>
                  <a:pt x="78866" y="2730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9" name="Freeform 4649"/>
          <p:cNvSpPr/>
          <p:nvPr/>
        </p:nvSpPr>
        <p:spPr>
          <a:xfrm rot="0" flipH="0" flipV="0">
            <a:off x="1490266" y="1965966"/>
            <a:ext cx="2595" cy="899"/>
          </a:xfrm>
          <a:custGeom>
            <a:pathLst>
              <a:path w="78741" h="27304">
                <a:moveTo>
                  <a:pt x="0" y="0"/>
                </a:moveTo>
                <a:lnTo>
                  <a:pt x="78741" y="2730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0" name="Freeform 4650"/>
          <p:cNvSpPr/>
          <p:nvPr/>
        </p:nvSpPr>
        <p:spPr>
          <a:xfrm rot="0" flipH="0" flipV="0">
            <a:off x="1492861" y="1966866"/>
            <a:ext cx="2599" cy="904"/>
          </a:xfrm>
          <a:custGeom>
            <a:pathLst>
              <a:path w="78867" h="27433">
                <a:moveTo>
                  <a:pt x="0" y="0"/>
                </a:moveTo>
                <a:lnTo>
                  <a:pt x="78867" y="2743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1" name="Freeform 4651"/>
          <p:cNvSpPr/>
          <p:nvPr/>
        </p:nvSpPr>
        <p:spPr>
          <a:xfrm rot="0" flipH="0" flipV="0">
            <a:off x="1495460" y="1967770"/>
            <a:ext cx="2595" cy="899"/>
          </a:xfrm>
          <a:custGeom>
            <a:pathLst>
              <a:path w="78739" h="27304">
                <a:moveTo>
                  <a:pt x="0" y="0"/>
                </a:moveTo>
                <a:lnTo>
                  <a:pt x="78739" y="2730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2" name="Freeform 4652"/>
          <p:cNvSpPr/>
          <p:nvPr/>
        </p:nvSpPr>
        <p:spPr>
          <a:xfrm rot="0" flipH="0" flipV="0">
            <a:off x="1498056" y="1968670"/>
            <a:ext cx="2599" cy="899"/>
          </a:xfrm>
          <a:custGeom>
            <a:pathLst>
              <a:path w="78868" h="27304">
                <a:moveTo>
                  <a:pt x="0" y="0"/>
                </a:moveTo>
                <a:lnTo>
                  <a:pt x="78868" y="2730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3" name="Freeform 4653"/>
          <p:cNvSpPr/>
          <p:nvPr/>
        </p:nvSpPr>
        <p:spPr>
          <a:xfrm rot="0" flipH="0" flipV="0">
            <a:off x="1500655" y="1969570"/>
            <a:ext cx="2599" cy="904"/>
          </a:xfrm>
          <a:custGeom>
            <a:pathLst>
              <a:path w="78867" h="27434">
                <a:moveTo>
                  <a:pt x="0" y="0"/>
                </a:moveTo>
                <a:lnTo>
                  <a:pt x="78867" y="274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4" name="Freeform 4654"/>
          <p:cNvSpPr/>
          <p:nvPr/>
        </p:nvSpPr>
        <p:spPr>
          <a:xfrm rot="0" flipH="0" flipV="0">
            <a:off x="1503254" y="1970474"/>
            <a:ext cx="2595" cy="899"/>
          </a:xfrm>
          <a:custGeom>
            <a:pathLst>
              <a:path w="78739" h="27304">
                <a:moveTo>
                  <a:pt x="0" y="0"/>
                </a:moveTo>
                <a:lnTo>
                  <a:pt x="78739" y="2730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5" name="Freeform 4655"/>
          <p:cNvSpPr/>
          <p:nvPr/>
        </p:nvSpPr>
        <p:spPr>
          <a:xfrm rot="0" flipH="0" flipV="0">
            <a:off x="1505850" y="1971374"/>
            <a:ext cx="2599" cy="904"/>
          </a:xfrm>
          <a:custGeom>
            <a:pathLst>
              <a:path w="78868" h="27434">
                <a:moveTo>
                  <a:pt x="0" y="0"/>
                </a:moveTo>
                <a:lnTo>
                  <a:pt x="78868" y="274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6" name="Freeform 4656"/>
          <p:cNvSpPr/>
          <p:nvPr/>
        </p:nvSpPr>
        <p:spPr>
          <a:xfrm rot="0" flipH="0" flipV="0">
            <a:off x="1508449" y="1972278"/>
            <a:ext cx="2599" cy="904"/>
          </a:xfrm>
          <a:custGeom>
            <a:pathLst>
              <a:path w="78867" h="27431">
                <a:moveTo>
                  <a:pt x="0" y="0"/>
                </a:moveTo>
                <a:lnTo>
                  <a:pt x="78867" y="2743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7" name="Freeform 4657"/>
          <p:cNvSpPr/>
          <p:nvPr/>
        </p:nvSpPr>
        <p:spPr>
          <a:xfrm rot="0" flipH="0" flipV="0">
            <a:off x="1511049" y="1973182"/>
            <a:ext cx="2595" cy="899"/>
          </a:xfrm>
          <a:custGeom>
            <a:pathLst>
              <a:path w="78739" h="27303">
                <a:moveTo>
                  <a:pt x="0" y="0"/>
                </a:moveTo>
                <a:lnTo>
                  <a:pt x="78739" y="2730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8" name="Freeform 4658"/>
          <p:cNvSpPr/>
          <p:nvPr/>
        </p:nvSpPr>
        <p:spPr>
          <a:xfrm rot="0" flipH="0" flipV="0">
            <a:off x="1513644" y="1974082"/>
            <a:ext cx="2599" cy="904"/>
          </a:xfrm>
          <a:custGeom>
            <a:pathLst>
              <a:path w="78868" h="27434">
                <a:moveTo>
                  <a:pt x="0" y="0"/>
                </a:moveTo>
                <a:lnTo>
                  <a:pt x="78868" y="274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9" name="Freeform 4659"/>
          <p:cNvSpPr/>
          <p:nvPr/>
        </p:nvSpPr>
        <p:spPr>
          <a:xfrm rot="0" flipH="0" flipV="0">
            <a:off x="1516243" y="1974986"/>
            <a:ext cx="2595" cy="904"/>
          </a:xfrm>
          <a:custGeom>
            <a:pathLst>
              <a:path w="78739" h="27431">
                <a:moveTo>
                  <a:pt x="0" y="0"/>
                </a:moveTo>
                <a:lnTo>
                  <a:pt x="78739" y="2743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0" name="Freeform 4660"/>
          <p:cNvSpPr/>
          <p:nvPr/>
        </p:nvSpPr>
        <p:spPr>
          <a:xfrm rot="0" flipH="0" flipV="0">
            <a:off x="1518839" y="1975890"/>
            <a:ext cx="2599" cy="904"/>
          </a:xfrm>
          <a:custGeom>
            <a:pathLst>
              <a:path w="78867" h="27431">
                <a:moveTo>
                  <a:pt x="0" y="0"/>
                </a:moveTo>
                <a:lnTo>
                  <a:pt x="78867" y="2743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1" name="Freeform 4661"/>
          <p:cNvSpPr/>
          <p:nvPr/>
        </p:nvSpPr>
        <p:spPr>
          <a:xfrm rot="0" flipH="0" flipV="0">
            <a:off x="1521438" y="1976795"/>
            <a:ext cx="2599" cy="904"/>
          </a:xfrm>
          <a:custGeom>
            <a:pathLst>
              <a:path w="78868" h="27434">
                <a:moveTo>
                  <a:pt x="0" y="0"/>
                </a:moveTo>
                <a:lnTo>
                  <a:pt x="78868" y="274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2" name="Freeform 4662"/>
          <p:cNvSpPr/>
          <p:nvPr/>
        </p:nvSpPr>
        <p:spPr>
          <a:xfrm rot="0" flipH="0" flipV="0">
            <a:off x="1524038" y="1977699"/>
            <a:ext cx="2595" cy="908"/>
          </a:xfrm>
          <a:custGeom>
            <a:pathLst>
              <a:path w="78739" h="27558">
                <a:moveTo>
                  <a:pt x="0" y="0"/>
                </a:moveTo>
                <a:lnTo>
                  <a:pt x="78739" y="2755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3" name="Freeform 4663"/>
          <p:cNvSpPr/>
          <p:nvPr/>
        </p:nvSpPr>
        <p:spPr>
          <a:xfrm rot="0" flipH="0" flipV="0">
            <a:off x="1526633" y="1978607"/>
            <a:ext cx="2599" cy="904"/>
          </a:xfrm>
          <a:custGeom>
            <a:pathLst>
              <a:path w="78867" h="27431">
                <a:moveTo>
                  <a:pt x="0" y="0"/>
                </a:moveTo>
                <a:lnTo>
                  <a:pt x="78867" y="2743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4" name="Freeform 4664"/>
          <p:cNvSpPr/>
          <p:nvPr/>
        </p:nvSpPr>
        <p:spPr>
          <a:xfrm rot="0" flipH="0" flipV="0">
            <a:off x="1529232" y="1979511"/>
            <a:ext cx="2599" cy="904"/>
          </a:xfrm>
          <a:custGeom>
            <a:pathLst>
              <a:path w="78868" h="27434">
                <a:moveTo>
                  <a:pt x="0" y="0"/>
                </a:moveTo>
                <a:lnTo>
                  <a:pt x="78868" y="274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5" name="Freeform 4665"/>
          <p:cNvSpPr/>
          <p:nvPr/>
        </p:nvSpPr>
        <p:spPr>
          <a:xfrm rot="0" flipH="0" flipV="0">
            <a:off x="1531832" y="1980415"/>
            <a:ext cx="2595" cy="908"/>
          </a:xfrm>
          <a:custGeom>
            <a:pathLst>
              <a:path w="78739" h="27558">
                <a:moveTo>
                  <a:pt x="0" y="0"/>
                </a:moveTo>
                <a:lnTo>
                  <a:pt x="78739" y="2755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6" name="Freeform 4666"/>
          <p:cNvSpPr/>
          <p:nvPr/>
        </p:nvSpPr>
        <p:spPr>
          <a:xfrm rot="0" flipH="0" flipV="0">
            <a:off x="1534427" y="1981324"/>
            <a:ext cx="2599" cy="904"/>
          </a:xfrm>
          <a:custGeom>
            <a:pathLst>
              <a:path w="78867" h="27434">
                <a:moveTo>
                  <a:pt x="0" y="0"/>
                </a:moveTo>
                <a:lnTo>
                  <a:pt x="78867" y="274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7" name="Freeform 4667"/>
          <p:cNvSpPr/>
          <p:nvPr/>
        </p:nvSpPr>
        <p:spPr>
          <a:xfrm rot="0" flipH="0" flipV="0">
            <a:off x="1537026" y="1982228"/>
            <a:ext cx="2595" cy="908"/>
          </a:xfrm>
          <a:custGeom>
            <a:pathLst>
              <a:path w="78741" h="27558">
                <a:moveTo>
                  <a:pt x="0" y="0"/>
                </a:moveTo>
                <a:lnTo>
                  <a:pt x="78741" y="2755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8" name="Freeform 4668"/>
          <p:cNvSpPr/>
          <p:nvPr/>
        </p:nvSpPr>
        <p:spPr>
          <a:xfrm rot="0" flipH="0" flipV="0">
            <a:off x="1539622" y="1983136"/>
            <a:ext cx="2599" cy="904"/>
          </a:xfrm>
          <a:custGeom>
            <a:pathLst>
              <a:path w="78866" h="27431">
                <a:moveTo>
                  <a:pt x="0" y="0"/>
                </a:moveTo>
                <a:lnTo>
                  <a:pt x="78866" y="2743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9" name="Freeform 4669"/>
          <p:cNvSpPr/>
          <p:nvPr/>
        </p:nvSpPr>
        <p:spPr>
          <a:xfrm rot="0" flipH="0" flipV="0">
            <a:off x="1542221" y="1984040"/>
            <a:ext cx="2599" cy="908"/>
          </a:xfrm>
          <a:custGeom>
            <a:pathLst>
              <a:path w="78867" h="27561">
                <a:moveTo>
                  <a:pt x="0" y="0"/>
                </a:moveTo>
                <a:lnTo>
                  <a:pt x="78867" y="2756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0" name="Freeform 4670"/>
          <p:cNvSpPr/>
          <p:nvPr/>
        </p:nvSpPr>
        <p:spPr>
          <a:xfrm rot="0" flipH="0" flipV="0">
            <a:off x="1544821" y="1984949"/>
            <a:ext cx="2595" cy="908"/>
          </a:xfrm>
          <a:custGeom>
            <a:pathLst>
              <a:path w="78741" h="27558">
                <a:moveTo>
                  <a:pt x="0" y="0"/>
                </a:moveTo>
                <a:lnTo>
                  <a:pt x="78741" y="2755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1" name="Freeform 4671"/>
          <p:cNvSpPr/>
          <p:nvPr/>
        </p:nvSpPr>
        <p:spPr>
          <a:xfrm rot="0" flipH="0" flipV="0">
            <a:off x="1547416" y="1985857"/>
            <a:ext cx="2599" cy="908"/>
          </a:xfrm>
          <a:custGeom>
            <a:pathLst>
              <a:path w="78866" h="27558">
                <a:moveTo>
                  <a:pt x="0" y="0"/>
                </a:moveTo>
                <a:lnTo>
                  <a:pt x="78866" y="2755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2" name="Freeform 4672"/>
          <p:cNvSpPr/>
          <p:nvPr/>
        </p:nvSpPr>
        <p:spPr>
          <a:xfrm rot="0" flipH="0" flipV="0">
            <a:off x="1550015" y="1986765"/>
            <a:ext cx="2599" cy="908"/>
          </a:xfrm>
          <a:custGeom>
            <a:pathLst>
              <a:path w="78868" h="27558">
                <a:moveTo>
                  <a:pt x="0" y="0"/>
                </a:moveTo>
                <a:lnTo>
                  <a:pt x="78868" y="2755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3" name="Freeform 4673"/>
          <p:cNvSpPr/>
          <p:nvPr/>
        </p:nvSpPr>
        <p:spPr>
          <a:xfrm rot="0" flipH="0" flipV="0">
            <a:off x="1552615" y="1987674"/>
            <a:ext cx="2595" cy="908"/>
          </a:xfrm>
          <a:custGeom>
            <a:pathLst>
              <a:path w="78740" h="27561">
                <a:moveTo>
                  <a:pt x="0" y="0"/>
                </a:moveTo>
                <a:lnTo>
                  <a:pt x="78740" y="2756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4" name="Freeform 4674"/>
          <p:cNvSpPr/>
          <p:nvPr/>
        </p:nvSpPr>
        <p:spPr>
          <a:xfrm rot="0" flipH="0" flipV="0">
            <a:off x="1555210" y="1988582"/>
            <a:ext cx="2599" cy="908"/>
          </a:xfrm>
          <a:custGeom>
            <a:pathLst>
              <a:path w="78866" h="27558">
                <a:moveTo>
                  <a:pt x="0" y="0"/>
                </a:moveTo>
                <a:lnTo>
                  <a:pt x="78866" y="2755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5" name="Freeform 4675"/>
          <p:cNvSpPr/>
          <p:nvPr/>
        </p:nvSpPr>
        <p:spPr>
          <a:xfrm rot="0" flipH="0" flipV="0">
            <a:off x="1557810" y="1989490"/>
            <a:ext cx="2595" cy="908"/>
          </a:xfrm>
          <a:custGeom>
            <a:pathLst>
              <a:path w="78741" h="27558">
                <a:moveTo>
                  <a:pt x="0" y="0"/>
                </a:moveTo>
                <a:lnTo>
                  <a:pt x="78741" y="2755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6" name="Freeform 4676"/>
          <p:cNvSpPr/>
          <p:nvPr/>
        </p:nvSpPr>
        <p:spPr>
          <a:xfrm rot="0" flipH="0" flipV="0">
            <a:off x="1560405" y="1990399"/>
            <a:ext cx="2599" cy="908"/>
          </a:xfrm>
          <a:custGeom>
            <a:pathLst>
              <a:path w="78867" h="27561">
                <a:moveTo>
                  <a:pt x="0" y="0"/>
                </a:moveTo>
                <a:lnTo>
                  <a:pt x="78867" y="2756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7" name="Freeform 4677"/>
          <p:cNvSpPr/>
          <p:nvPr/>
        </p:nvSpPr>
        <p:spPr>
          <a:xfrm rot="0" flipH="0" flipV="0">
            <a:off x="1563004" y="1991307"/>
            <a:ext cx="2599" cy="908"/>
          </a:xfrm>
          <a:custGeom>
            <a:pathLst>
              <a:path w="78866" h="27558">
                <a:moveTo>
                  <a:pt x="0" y="0"/>
                </a:moveTo>
                <a:lnTo>
                  <a:pt x="78866" y="2755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8" name="Freeform 4678"/>
          <p:cNvSpPr/>
          <p:nvPr/>
        </p:nvSpPr>
        <p:spPr>
          <a:xfrm rot="0" flipH="0" flipV="0">
            <a:off x="1565604" y="1992215"/>
            <a:ext cx="2595" cy="908"/>
          </a:xfrm>
          <a:custGeom>
            <a:pathLst>
              <a:path w="78741" h="27558">
                <a:moveTo>
                  <a:pt x="0" y="0"/>
                </a:moveTo>
                <a:lnTo>
                  <a:pt x="78741" y="2755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9" name="Freeform 4679"/>
          <p:cNvSpPr/>
          <p:nvPr/>
        </p:nvSpPr>
        <p:spPr>
          <a:xfrm rot="0" flipH="0" flipV="0">
            <a:off x="1568199" y="1993124"/>
            <a:ext cx="2599" cy="912"/>
          </a:xfrm>
          <a:custGeom>
            <a:pathLst>
              <a:path w="78867" h="27688">
                <a:moveTo>
                  <a:pt x="0" y="0"/>
                </a:moveTo>
                <a:lnTo>
                  <a:pt x="78867" y="2768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0" name="Freeform 4680"/>
          <p:cNvSpPr/>
          <p:nvPr/>
        </p:nvSpPr>
        <p:spPr>
          <a:xfrm rot="0" flipH="0" flipV="0">
            <a:off x="1570798" y="1994036"/>
            <a:ext cx="2595" cy="908"/>
          </a:xfrm>
          <a:custGeom>
            <a:pathLst>
              <a:path w="78739" h="27558">
                <a:moveTo>
                  <a:pt x="0" y="0"/>
                </a:moveTo>
                <a:lnTo>
                  <a:pt x="78739" y="2755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1" name="Freeform 4681"/>
          <p:cNvSpPr/>
          <p:nvPr/>
        </p:nvSpPr>
        <p:spPr>
          <a:xfrm rot="0" flipH="0" flipV="0">
            <a:off x="1573394" y="1994945"/>
            <a:ext cx="2599" cy="908"/>
          </a:xfrm>
          <a:custGeom>
            <a:pathLst>
              <a:path w="78868" h="27559">
                <a:moveTo>
                  <a:pt x="0" y="0"/>
                </a:moveTo>
                <a:lnTo>
                  <a:pt x="78868" y="2755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2" name="Freeform 4682"/>
          <p:cNvSpPr/>
          <p:nvPr/>
        </p:nvSpPr>
        <p:spPr>
          <a:xfrm rot="0" flipH="0" flipV="0">
            <a:off x="1575993" y="1995853"/>
            <a:ext cx="2599" cy="912"/>
          </a:xfrm>
          <a:custGeom>
            <a:pathLst>
              <a:path w="78866" h="27688">
                <a:moveTo>
                  <a:pt x="0" y="0"/>
                </a:moveTo>
                <a:lnTo>
                  <a:pt x="78866" y="2768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3" name="Freeform 4683"/>
          <p:cNvSpPr/>
          <p:nvPr/>
        </p:nvSpPr>
        <p:spPr>
          <a:xfrm rot="0" flipH="0" flipV="0">
            <a:off x="1578593" y="1996766"/>
            <a:ext cx="2595" cy="912"/>
          </a:xfrm>
          <a:custGeom>
            <a:pathLst>
              <a:path w="78740" h="27685">
                <a:moveTo>
                  <a:pt x="0" y="0"/>
                </a:moveTo>
                <a:lnTo>
                  <a:pt x="78740" y="2768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4" name="Freeform 4684"/>
          <p:cNvSpPr/>
          <p:nvPr/>
        </p:nvSpPr>
        <p:spPr>
          <a:xfrm rot="0" flipH="0" flipV="0">
            <a:off x="1581188" y="1997678"/>
            <a:ext cx="2599" cy="908"/>
          </a:xfrm>
          <a:custGeom>
            <a:pathLst>
              <a:path w="78868" h="27558">
                <a:moveTo>
                  <a:pt x="0" y="0"/>
                </a:moveTo>
                <a:lnTo>
                  <a:pt x="78868" y="2755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5" name="Freeform 4685"/>
          <p:cNvSpPr/>
          <p:nvPr/>
        </p:nvSpPr>
        <p:spPr>
          <a:xfrm rot="0" flipH="0" flipV="0">
            <a:off x="1583787" y="1998586"/>
            <a:ext cx="2599" cy="912"/>
          </a:xfrm>
          <a:custGeom>
            <a:pathLst>
              <a:path w="78866" h="27685">
                <a:moveTo>
                  <a:pt x="0" y="0"/>
                </a:moveTo>
                <a:lnTo>
                  <a:pt x="78866" y="2768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6" name="Freeform 4686"/>
          <p:cNvSpPr/>
          <p:nvPr/>
        </p:nvSpPr>
        <p:spPr>
          <a:xfrm rot="0" flipH="0" flipV="0">
            <a:off x="1586387" y="1999499"/>
            <a:ext cx="2595" cy="912"/>
          </a:xfrm>
          <a:custGeom>
            <a:pathLst>
              <a:path w="78740" h="27688">
                <a:moveTo>
                  <a:pt x="0" y="0"/>
                </a:moveTo>
                <a:lnTo>
                  <a:pt x="78740" y="2768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7" name="Freeform 4687"/>
          <p:cNvSpPr/>
          <p:nvPr/>
        </p:nvSpPr>
        <p:spPr>
          <a:xfrm rot="0" flipH="0" flipV="0">
            <a:off x="1588982" y="2000412"/>
            <a:ext cx="2599" cy="908"/>
          </a:xfrm>
          <a:custGeom>
            <a:pathLst>
              <a:path w="78868" h="27558">
                <a:moveTo>
                  <a:pt x="0" y="0"/>
                </a:moveTo>
                <a:lnTo>
                  <a:pt x="78868" y="2755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8" name="Freeform 4688"/>
          <p:cNvSpPr/>
          <p:nvPr/>
        </p:nvSpPr>
        <p:spPr>
          <a:xfrm rot="0" flipH="0" flipV="0">
            <a:off x="1591582" y="2001320"/>
            <a:ext cx="2595" cy="912"/>
          </a:xfrm>
          <a:custGeom>
            <a:pathLst>
              <a:path w="78739" h="27685">
                <a:moveTo>
                  <a:pt x="0" y="0"/>
                </a:moveTo>
                <a:lnTo>
                  <a:pt x="78739" y="2768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9" name="Freeform 4689"/>
          <p:cNvSpPr/>
          <p:nvPr/>
        </p:nvSpPr>
        <p:spPr>
          <a:xfrm rot="0" flipH="0" flipV="0">
            <a:off x="1594177" y="2002232"/>
            <a:ext cx="2599" cy="912"/>
          </a:xfrm>
          <a:custGeom>
            <a:pathLst>
              <a:path w="78868" h="27689">
                <a:moveTo>
                  <a:pt x="0" y="0"/>
                </a:moveTo>
                <a:lnTo>
                  <a:pt x="78868" y="2768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0" name="Freeform 4690"/>
          <p:cNvSpPr/>
          <p:nvPr/>
        </p:nvSpPr>
        <p:spPr>
          <a:xfrm rot="0" flipH="0" flipV="0">
            <a:off x="1596776" y="2003145"/>
            <a:ext cx="2599" cy="912"/>
          </a:xfrm>
          <a:custGeom>
            <a:pathLst>
              <a:path w="78867" h="27685">
                <a:moveTo>
                  <a:pt x="0" y="0"/>
                </a:moveTo>
                <a:lnTo>
                  <a:pt x="78867" y="2768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1" name="Freeform 4691"/>
          <p:cNvSpPr/>
          <p:nvPr/>
        </p:nvSpPr>
        <p:spPr>
          <a:xfrm rot="0" flipH="0" flipV="0">
            <a:off x="1599376" y="2004057"/>
            <a:ext cx="2595" cy="912"/>
          </a:xfrm>
          <a:custGeom>
            <a:pathLst>
              <a:path w="78739" h="27685">
                <a:moveTo>
                  <a:pt x="0" y="0"/>
                </a:moveTo>
                <a:lnTo>
                  <a:pt x="78739" y="2768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2" name="Freeform 4692"/>
          <p:cNvSpPr/>
          <p:nvPr/>
        </p:nvSpPr>
        <p:spPr>
          <a:xfrm rot="0" flipH="0" flipV="0">
            <a:off x="1601971" y="2004970"/>
            <a:ext cx="2599" cy="912"/>
          </a:xfrm>
          <a:custGeom>
            <a:pathLst>
              <a:path w="78868" h="27685">
                <a:moveTo>
                  <a:pt x="0" y="0"/>
                </a:moveTo>
                <a:lnTo>
                  <a:pt x="78868" y="2768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3" name="Freeform 4693"/>
          <p:cNvSpPr/>
          <p:nvPr/>
        </p:nvSpPr>
        <p:spPr>
          <a:xfrm rot="0" flipH="0" flipV="0">
            <a:off x="1604571" y="2005882"/>
            <a:ext cx="2599" cy="912"/>
          </a:xfrm>
          <a:custGeom>
            <a:pathLst>
              <a:path w="78867" h="27688">
                <a:moveTo>
                  <a:pt x="0" y="0"/>
                </a:moveTo>
                <a:lnTo>
                  <a:pt x="78867" y="2768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4" name="Freeform 4694"/>
          <p:cNvSpPr/>
          <p:nvPr/>
        </p:nvSpPr>
        <p:spPr>
          <a:xfrm rot="0" flipH="0" flipV="0">
            <a:off x="1607170" y="2006795"/>
            <a:ext cx="2595" cy="912"/>
          </a:xfrm>
          <a:custGeom>
            <a:pathLst>
              <a:path w="78739" h="27685">
                <a:moveTo>
                  <a:pt x="0" y="0"/>
                </a:moveTo>
                <a:lnTo>
                  <a:pt x="78739" y="2768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5" name="Freeform 4695"/>
          <p:cNvSpPr/>
          <p:nvPr/>
        </p:nvSpPr>
        <p:spPr>
          <a:xfrm rot="0" flipH="0" flipV="0">
            <a:off x="1609765" y="2007708"/>
            <a:ext cx="2599" cy="912"/>
          </a:xfrm>
          <a:custGeom>
            <a:pathLst>
              <a:path w="78868" h="27686">
                <a:moveTo>
                  <a:pt x="0" y="0"/>
                </a:moveTo>
                <a:lnTo>
                  <a:pt x="78868" y="2768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6" name="Freeform 4696"/>
          <p:cNvSpPr/>
          <p:nvPr/>
        </p:nvSpPr>
        <p:spPr>
          <a:xfrm rot="0" flipH="0" flipV="0">
            <a:off x="1612365" y="2008620"/>
            <a:ext cx="2595" cy="912"/>
          </a:xfrm>
          <a:custGeom>
            <a:pathLst>
              <a:path w="78740" h="27688">
                <a:moveTo>
                  <a:pt x="0" y="0"/>
                </a:moveTo>
                <a:lnTo>
                  <a:pt x="78740" y="2768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7" name="Freeform 4697"/>
          <p:cNvSpPr/>
          <p:nvPr/>
        </p:nvSpPr>
        <p:spPr>
          <a:xfrm rot="0" flipH="0" flipV="0">
            <a:off x="1614960" y="2009533"/>
            <a:ext cx="2599" cy="916"/>
          </a:xfrm>
          <a:custGeom>
            <a:pathLst>
              <a:path w="78866" h="27812">
                <a:moveTo>
                  <a:pt x="0" y="0"/>
                </a:moveTo>
                <a:lnTo>
                  <a:pt x="78866" y="2781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8" name="Freeform 4698"/>
          <p:cNvSpPr/>
          <p:nvPr/>
        </p:nvSpPr>
        <p:spPr>
          <a:xfrm rot="0" flipH="0" flipV="0">
            <a:off x="1617559" y="2010449"/>
            <a:ext cx="2599" cy="912"/>
          </a:xfrm>
          <a:custGeom>
            <a:pathLst>
              <a:path w="78868" h="27685">
                <a:moveTo>
                  <a:pt x="0" y="0"/>
                </a:moveTo>
                <a:lnTo>
                  <a:pt x="78868" y="2768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9" name="Freeform 4699"/>
          <p:cNvSpPr/>
          <p:nvPr/>
        </p:nvSpPr>
        <p:spPr>
          <a:xfrm rot="0" flipH="0" flipV="0">
            <a:off x="1620159" y="2011362"/>
            <a:ext cx="2595" cy="912"/>
          </a:xfrm>
          <a:custGeom>
            <a:pathLst>
              <a:path w="78739" h="27685">
                <a:moveTo>
                  <a:pt x="0" y="0"/>
                </a:moveTo>
                <a:lnTo>
                  <a:pt x="78739" y="2768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0" name="Freeform 4700"/>
          <p:cNvSpPr/>
          <p:nvPr/>
        </p:nvSpPr>
        <p:spPr>
          <a:xfrm rot="0" flipH="0" flipV="0">
            <a:off x="1622754" y="2012274"/>
            <a:ext cx="2599" cy="916"/>
          </a:xfrm>
          <a:custGeom>
            <a:pathLst>
              <a:path w="78867" h="27816">
                <a:moveTo>
                  <a:pt x="0" y="0"/>
                </a:moveTo>
                <a:lnTo>
                  <a:pt x="78867" y="2781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1" name="Freeform 4701"/>
          <p:cNvSpPr/>
          <p:nvPr/>
        </p:nvSpPr>
        <p:spPr>
          <a:xfrm rot="0" flipH="0" flipV="0">
            <a:off x="1625354" y="2013191"/>
            <a:ext cx="2599" cy="912"/>
          </a:xfrm>
          <a:custGeom>
            <a:pathLst>
              <a:path w="78868" h="27685">
                <a:moveTo>
                  <a:pt x="0" y="0"/>
                </a:moveTo>
                <a:lnTo>
                  <a:pt x="78868" y="2768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2" name="Freeform 4702"/>
          <p:cNvSpPr/>
          <p:nvPr/>
        </p:nvSpPr>
        <p:spPr>
          <a:xfrm rot="0" flipH="0" flipV="0">
            <a:off x="1627953" y="2014104"/>
            <a:ext cx="2595" cy="912"/>
          </a:xfrm>
          <a:custGeom>
            <a:pathLst>
              <a:path w="78739" h="27685">
                <a:moveTo>
                  <a:pt x="0" y="0"/>
                </a:moveTo>
                <a:lnTo>
                  <a:pt x="78739" y="2768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3" name="Freeform 4703"/>
          <p:cNvSpPr/>
          <p:nvPr/>
        </p:nvSpPr>
        <p:spPr>
          <a:xfrm rot="0" flipH="0" flipV="0">
            <a:off x="1630548" y="2015016"/>
            <a:ext cx="2599" cy="916"/>
          </a:xfrm>
          <a:custGeom>
            <a:pathLst>
              <a:path w="78867" h="27812">
                <a:moveTo>
                  <a:pt x="0" y="0"/>
                </a:moveTo>
                <a:lnTo>
                  <a:pt x="78867" y="2781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4" name="Freeform 4704"/>
          <p:cNvSpPr/>
          <p:nvPr/>
        </p:nvSpPr>
        <p:spPr>
          <a:xfrm rot="0" flipH="0" flipV="0">
            <a:off x="1633148" y="2015933"/>
            <a:ext cx="2595" cy="912"/>
          </a:xfrm>
          <a:custGeom>
            <a:pathLst>
              <a:path w="78741" h="27688">
                <a:moveTo>
                  <a:pt x="0" y="0"/>
                </a:moveTo>
                <a:lnTo>
                  <a:pt x="78741" y="2768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5" name="Freeform 4705"/>
          <p:cNvSpPr/>
          <p:nvPr/>
        </p:nvSpPr>
        <p:spPr>
          <a:xfrm rot="0" flipH="0" flipV="0">
            <a:off x="1635743" y="2016845"/>
            <a:ext cx="2599" cy="916"/>
          </a:xfrm>
          <a:custGeom>
            <a:pathLst>
              <a:path w="78866" h="27813">
                <a:moveTo>
                  <a:pt x="0" y="0"/>
                </a:moveTo>
                <a:lnTo>
                  <a:pt x="78866" y="2781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6" name="Freeform 4706"/>
          <p:cNvSpPr/>
          <p:nvPr/>
        </p:nvSpPr>
        <p:spPr>
          <a:xfrm rot="0" flipH="0" flipV="0">
            <a:off x="1638342" y="2017762"/>
            <a:ext cx="2599" cy="916"/>
          </a:xfrm>
          <a:custGeom>
            <a:pathLst>
              <a:path w="78867" h="27812">
                <a:moveTo>
                  <a:pt x="0" y="0"/>
                </a:moveTo>
                <a:lnTo>
                  <a:pt x="78867" y="2781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7" name="Freeform 4707"/>
          <p:cNvSpPr/>
          <p:nvPr/>
        </p:nvSpPr>
        <p:spPr>
          <a:xfrm rot="0" flipH="0" flipV="0">
            <a:off x="1640942" y="2018679"/>
            <a:ext cx="2595" cy="912"/>
          </a:xfrm>
          <a:custGeom>
            <a:pathLst>
              <a:path w="78741" h="27685">
                <a:moveTo>
                  <a:pt x="0" y="0"/>
                </a:moveTo>
                <a:lnTo>
                  <a:pt x="78741" y="2768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8" name="Freeform 4708"/>
          <p:cNvSpPr/>
          <p:nvPr/>
        </p:nvSpPr>
        <p:spPr>
          <a:xfrm rot="0" flipH="0" flipV="0">
            <a:off x="1643537" y="2019591"/>
            <a:ext cx="2599" cy="916"/>
          </a:xfrm>
          <a:custGeom>
            <a:pathLst>
              <a:path w="78866" h="27815">
                <a:moveTo>
                  <a:pt x="0" y="0"/>
                </a:moveTo>
                <a:lnTo>
                  <a:pt x="78866" y="2781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9" name="Freeform 4709"/>
          <p:cNvSpPr/>
          <p:nvPr/>
        </p:nvSpPr>
        <p:spPr>
          <a:xfrm rot="0" flipH="0" flipV="0">
            <a:off x="1646137" y="2020508"/>
            <a:ext cx="2595" cy="916"/>
          </a:xfrm>
          <a:custGeom>
            <a:pathLst>
              <a:path w="78741" h="27813">
                <a:moveTo>
                  <a:pt x="0" y="0"/>
                </a:moveTo>
                <a:lnTo>
                  <a:pt x="78741" y="2781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0" name="Freeform 4710"/>
          <p:cNvSpPr/>
          <p:nvPr/>
        </p:nvSpPr>
        <p:spPr>
          <a:xfrm rot="0" flipH="0" flipV="0">
            <a:off x="1648732" y="2021425"/>
            <a:ext cx="2599" cy="912"/>
          </a:xfrm>
          <a:custGeom>
            <a:pathLst>
              <a:path w="78867" h="27685">
                <a:moveTo>
                  <a:pt x="0" y="0"/>
                </a:moveTo>
                <a:lnTo>
                  <a:pt x="78867" y="2768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1" name="Freeform 4711"/>
          <p:cNvSpPr/>
          <p:nvPr/>
        </p:nvSpPr>
        <p:spPr>
          <a:xfrm rot="0" flipH="0" flipV="0">
            <a:off x="1651331" y="2022337"/>
            <a:ext cx="2599" cy="916"/>
          </a:xfrm>
          <a:custGeom>
            <a:pathLst>
              <a:path w="78866" h="27812">
                <a:moveTo>
                  <a:pt x="0" y="0"/>
                </a:moveTo>
                <a:lnTo>
                  <a:pt x="78866" y="2781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2" name="Freeform 4712"/>
          <p:cNvSpPr/>
          <p:nvPr/>
        </p:nvSpPr>
        <p:spPr>
          <a:xfrm rot="0" flipH="0" flipV="0">
            <a:off x="1653931" y="2023254"/>
            <a:ext cx="2595" cy="916"/>
          </a:xfrm>
          <a:custGeom>
            <a:pathLst>
              <a:path w="78741" h="27815">
                <a:moveTo>
                  <a:pt x="0" y="0"/>
                </a:moveTo>
                <a:lnTo>
                  <a:pt x="78741" y="2781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3" name="Freeform 4713"/>
          <p:cNvSpPr/>
          <p:nvPr/>
        </p:nvSpPr>
        <p:spPr>
          <a:xfrm rot="0" flipH="0" flipV="0">
            <a:off x="1656526" y="2024171"/>
            <a:ext cx="2599" cy="916"/>
          </a:xfrm>
          <a:custGeom>
            <a:pathLst>
              <a:path w="78867" h="27813">
                <a:moveTo>
                  <a:pt x="0" y="0"/>
                </a:moveTo>
                <a:lnTo>
                  <a:pt x="78867" y="2781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4" name="Freeform 4714"/>
          <p:cNvSpPr/>
          <p:nvPr/>
        </p:nvSpPr>
        <p:spPr>
          <a:xfrm rot="0" flipH="0" flipV="0">
            <a:off x="1659126" y="2025088"/>
            <a:ext cx="2599" cy="916"/>
          </a:xfrm>
          <a:custGeom>
            <a:pathLst>
              <a:path w="78866" h="27812">
                <a:moveTo>
                  <a:pt x="0" y="0"/>
                </a:moveTo>
                <a:lnTo>
                  <a:pt x="78866" y="2781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5" name="Freeform 4715"/>
          <p:cNvSpPr/>
          <p:nvPr/>
        </p:nvSpPr>
        <p:spPr>
          <a:xfrm rot="0" flipH="0" flipV="0">
            <a:off x="1661725" y="2026004"/>
            <a:ext cx="2595" cy="916"/>
          </a:xfrm>
          <a:custGeom>
            <a:pathLst>
              <a:path w="78741" h="27812">
                <a:moveTo>
                  <a:pt x="0" y="0"/>
                </a:moveTo>
                <a:lnTo>
                  <a:pt x="78741" y="2781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6" name="Freeform 4716"/>
          <p:cNvSpPr/>
          <p:nvPr/>
        </p:nvSpPr>
        <p:spPr>
          <a:xfrm rot="0" flipH="0" flipV="0">
            <a:off x="1664320" y="2026921"/>
            <a:ext cx="2599" cy="912"/>
          </a:xfrm>
          <a:custGeom>
            <a:pathLst>
              <a:path w="78867" h="27688">
                <a:moveTo>
                  <a:pt x="0" y="0"/>
                </a:moveTo>
                <a:lnTo>
                  <a:pt x="78867" y="2768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7" name="Freeform 4717"/>
          <p:cNvSpPr/>
          <p:nvPr/>
        </p:nvSpPr>
        <p:spPr>
          <a:xfrm rot="0" flipH="0" flipV="0">
            <a:off x="1666920" y="2027834"/>
            <a:ext cx="2595" cy="916"/>
          </a:xfrm>
          <a:custGeom>
            <a:pathLst>
              <a:path w="78739" h="27813">
                <a:moveTo>
                  <a:pt x="0" y="0"/>
                </a:moveTo>
                <a:lnTo>
                  <a:pt x="78739" y="2781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8" name="Freeform 4718"/>
          <p:cNvSpPr/>
          <p:nvPr/>
        </p:nvSpPr>
        <p:spPr>
          <a:xfrm rot="0" flipH="0" flipV="0">
            <a:off x="1669515" y="2028750"/>
            <a:ext cx="2599" cy="916"/>
          </a:xfrm>
          <a:custGeom>
            <a:pathLst>
              <a:path w="78868" h="27812">
                <a:moveTo>
                  <a:pt x="0" y="0"/>
                </a:moveTo>
                <a:lnTo>
                  <a:pt x="78868" y="2781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9" name="Freeform 4719"/>
          <p:cNvSpPr/>
          <p:nvPr/>
        </p:nvSpPr>
        <p:spPr>
          <a:xfrm rot="0" flipH="0" flipV="0">
            <a:off x="1672115" y="2029667"/>
            <a:ext cx="2599" cy="920"/>
          </a:xfrm>
          <a:custGeom>
            <a:pathLst>
              <a:path w="78867" h="27939">
                <a:moveTo>
                  <a:pt x="0" y="0"/>
                </a:moveTo>
                <a:lnTo>
                  <a:pt x="78867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0" name="Freeform 4720"/>
          <p:cNvSpPr/>
          <p:nvPr/>
        </p:nvSpPr>
        <p:spPr>
          <a:xfrm rot="0" flipH="0" flipV="0">
            <a:off x="1674714" y="2030588"/>
            <a:ext cx="2595" cy="916"/>
          </a:xfrm>
          <a:custGeom>
            <a:pathLst>
              <a:path w="78739" h="27816">
                <a:moveTo>
                  <a:pt x="0" y="0"/>
                </a:moveTo>
                <a:lnTo>
                  <a:pt x="78739" y="2781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1" name="Freeform 4721"/>
          <p:cNvSpPr/>
          <p:nvPr/>
        </p:nvSpPr>
        <p:spPr>
          <a:xfrm rot="0" flipH="0" flipV="0">
            <a:off x="1677309" y="2031505"/>
            <a:ext cx="2599" cy="916"/>
          </a:xfrm>
          <a:custGeom>
            <a:pathLst>
              <a:path w="78868" h="27812">
                <a:moveTo>
                  <a:pt x="0" y="0"/>
                </a:moveTo>
                <a:lnTo>
                  <a:pt x="78868" y="2781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2" name="Freeform 4722"/>
          <p:cNvSpPr/>
          <p:nvPr/>
        </p:nvSpPr>
        <p:spPr>
          <a:xfrm rot="0" flipH="0" flipV="0">
            <a:off x="1679909" y="2032421"/>
            <a:ext cx="2599" cy="916"/>
          </a:xfrm>
          <a:custGeom>
            <a:pathLst>
              <a:path w="78866" h="27812">
                <a:moveTo>
                  <a:pt x="0" y="0"/>
                </a:moveTo>
                <a:lnTo>
                  <a:pt x="78866" y="2781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3" name="Freeform 4723"/>
          <p:cNvSpPr/>
          <p:nvPr/>
        </p:nvSpPr>
        <p:spPr>
          <a:xfrm rot="0" flipH="0" flipV="0">
            <a:off x="1682508" y="2033338"/>
            <a:ext cx="2595" cy="916"/>
          </a:xfrm>
          <a:custGeom>
            <a:pathLst>
              <a:path w="78740" h="27812">
                <a:moveTo>
                  <a:pt x="0" y="0"/>
                </a:moveTo>
                <a:lnTo>
                  <a:pt x="78740" y="2781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4" name="Freeform 4724"/>
          <p:cNvSpPr/>
          <p:nvPr/>
        </p:nvSpPr>
        <p:spPr>
          <a:xfrm rot="0" flipH="0" flipV="0">
            <a:off x="1685103" y="2034255"/>
            <a:ext cx="2599" cy="916"/>
          </a:xfrm>
          <a:custGeom>
            <a:pathLst>
              <a:path w="78868" h="27816">
                <a:moveTo>
                  <a:pt x="0" y="0"/>
                </a:moveTo>
                <a:lnTo>
                  <a:pt x="78868" y="2781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5" name="Freeform 4725"/>
          <p:cNvSpPr/>
          <p:nvPr/>
        </p:nvSpPr>
        <p:spPr>
          <a:xfrm rot="0" flipH="0" flipV="0">
            <a:off x="1687703" y="2035171"/>
            <a:ext cx="2595" cy="916"/>
          </a:xfrm>
          <a:custGeom>
            <a:pathLst>
              <a:path w="78739" h="27812">
                <a:moveTo>
                  <a:pt x="0" y="0"/>
                </a:moveTo>
                <a:lnTo>
                  <a:pt x="78739" y="2781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6" name="Freeform 4726"/>
          <p:cNvSpPr/>
          <p:nvPr/>
        </p:nvSpPr>
        <p:spPr>
          <a:xfrm rot="0" flipH="0" flipV="0">
            <a:off x="1690298" y="2036088"/>
            <a:ext cx="2599" cy="920"/>
          </a:xfrm>
          <a:custGeom>
            <a:pathLst>
              <a:path w="78867" h="27939">
                <a:moveTo>
                  <a:pt x="0" y="0"/>
                </a:moveTo>
                <a:lnTo>
                  <a:pt x="78867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7" name="Freeform 4727"/>
          <p:cNvSpPr/>
          <p:nvPr/>
        </p:nvSpPr>
        <p:spPr>
          <a:xfrm rot="0" flipH="0" flipV="0">
            <a:off x="1692898" y="2037009"/>
            <a:ext cx="2599" cy="916"/>
          </a:xfrm>
          <a:custGeom>
            <a:pathLst>
              <a:path w="78868" h="27813">
                <a:moveTo>
                  <a:pt x="0" y="0"/>
                </a:moveTo>
                <a:lnTo>
                  <a:pt x="78868" y="2781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8" name="Freeform 4728"/>
          <p:cNvSpPr/>
          <p:nvPr/>
        </p:nvSpPr>
        <p:spPr>
          <a:xfrm rot="0" flipH="0" flipV="0">
            <a:off x="1695497" y="2037926"/>
            <a:ext cx="2595" cy="916"/>
          </a:xfrm>
          <a:custGeom>
            <a:pathLst>
              <a:path w="78739" h="27815">
                <a:moveTo>
                  <a:pt x="0" y="0"/>
                </a:moveTo>
                <a:lnTo>
                  <a:pt x="78739" y="2781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9" name="Freeform 4729"/>
          <p:cNvSpPr/>
          <p:nvPr/>
        </p:nvSpPr>
        <p:spPr>
          <a:xfrm rot="0" flipH="0" flipV="0">
            <a:off x="1698092" y="2038843"/>
            <a:ext cx="2599" cy="920"/>
          </a:xfrm>
          <a:custGeom>
            <a:pathLst>
              <a:path w="78868" h="27939">
                <a:moveTo>
                  <a:pt x="0" y="0"/>
                </a:moveTo>
                <a:lnTo>
                  <a:pt x="78868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0" name="Freeform 4730"/>
          <p:cNvSpPr/>
          <p:nvPr/>
        </p:nvSpPr>
        <p:spPr>
          <a:xfrm rot="0" flipH="0" flipV="0">
            <a:off x="1700692" y="2039763"/>
            <a:ext cx="2595" cy="916"/>
          </a:xfrm>
          <a:custGeom>
            <a:pathLst>
              <a:path w="78740" h="27813">
                <a:moveTo>
                  <a:pt x="0" y="0"/>
                </a:moveTo>
                <a:lnTo>
                  <a:pt x="78740" y="2781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1" name="Freeform 4731"/>
          <p:cNvSpPr/>
          <p:nvPr/>
        </p:nvSpPr>
        <p:spPr>
          <a:xfrm rot="0" flipH="0" flipV="0">
            <a:off x="1703287" y="2040680"/>
            <a:ext cx="2599" cy="916"/>
          </a:xfrm>
          <a:custGeom>
            <a:pathLst>
              <a:path w="78866" h="27812">
                <a:moveTo>
                  <a:pt x="0" y="0"/>
                </a:moveTo>
                <a:lnTo>
                  <a:pt x="78866" y="2781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2" name="Freeform 4732"/>
          <p:cNvSpPr/>
          <p:nvPr/>
        </p:nvSpPr>
        <p:spPr>
          <a:xfrm rot="0" flipH="0" flipV="0">
            <a:off x="1705886" y="2041597"/>
            <a:ext cx="2599" cy="920"/>
          </a:xfrm>
          <a:custGeom>
            <a:pathLst>
              <a:path w="78868" h="27939">
                <a:moveTo>
                  <a:pt x="0" y="0"/>
                </a:moveTo>
                <a:lnTo>
                  <a:pt x="78868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3" name="Freeform 4733"/>
          <p:cNvSpPr/>
          <p:nvPr/>
        </p:nvSpPr>
        <p:spPr>
          <a:xfrm rot="0" flipH="0" flipV="0">
            <a:off x="1708486" y="2042518"/>
            <a:ext cx="2595" cy="916"/>
          </a:xfrm>
          <a:custGeom>
            <a:pathLst>
              <a:path w="78740" h="27816">
                <a:moveTo>
                  <a:pt x="0" y="0"/>
                </a:moveTo>
                <a:lnTo>
                  <a:pt x="78740" y="2781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4" name="Freeform 4734"/>
          <p:cNvSpPr/>
          <p:nvPr/>
        </p:nvSpPr>
        <p:spPr>
          <a:xfrm rot="0" flipH="0" flipV="0">
            <a:off x="1711081" y="2043434"/>
            <a:ext cx="2599" cy="920"/>
          </a:xfrm>
          <a:custGeom>
            <a:pathLst>
              <a:path w="78866" h="27939">
                <a:moveTo>
                  <a:pt x="0" y="0"/>
                </a:moveTo>
                <a:lnTo>
                  <a:pt x="78866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5" name="Freeform 4735"/>
          <p:cNvSpPr/>
          <p:nvPr/>
        </p:nvSpPr>
        <p:spPr>
          <a:xfrm rot="0" flipH="0" flipV="0">
            <a:off x="1713681" y="2044355"/>
            <a:ext cx="2599" cy="916"/>
          </a:xfrm>
          <a:custGeom>
            <a:pathLst>
              <a:path w="78868" h="27812">
                <a:moveTo>
                  <a:pt x="0" y="0"/>
                </a:moveTo>
                <a:lnTo>
                  <a:pt x="78868" y="2781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6" name="Freeform 4736"/>
          <p:cNvSpPr/>
          <p:nvPr/>
        </p:nvSpPr>
        <p:spPr>
          <a:xfrm rot="0" flipH="0" flipV="0">
            <a:off x="1716280" y="2045272"/>
            <a:ext cx="2595" cy="920"/>
          </a:xfrm>
          <a:custGeom>
            <a:pathLst>
              <a:path w="78740" h="27940">
                <a:moveTo>
                  <a:pt x="0" y="0"/>
                </a:moveTo>
                <a:lnTo>
                  <a:pt x="78740" y="2794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7" name="Freeform 4737"/>
          <p:cNvSpPr/>
          <p:nvPr/>
        </p:nvSpPr>
        <p:spPr>
          <a:xfrm rot="0" flipH="0" flipV="0">
            <a:off x="1718875" y="2046193"/>
            <a:ext cx="2599" cy="916"/>
          </a:xfrm>
          <a:custGeom>
            <a:pathLst>
              <a:path w="78866" h="27815">
                <a:moveTo>
                  <a:pt x="0" y="0"/>
                </a:moveTo>
                <a:lnTo>
                  <a:pt x="78866" y="2781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8" name="Freeform 4738"/>
          <p:cNvSpPr/>
          <p:nvPr/>
        </p:nvSpPr>
        <p:spPr>
          <a:xfrm rot="0" flipH="0" flipV="0">
            <a:off x="1721475" y="2047110"/>
            <a:ext cx="2595" cy="920"/>
          </a:xfrm>
          <a:custGeom>
            <a:pathLst>
              <a:path w="78739" h="27939">
                <a:moveTo>
                  <a:pt x="0" y="0"/>
                </a:moveTo>
                <a:lnTo>
                  <a:pt x="78739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9" name="Freeform 4739"/>
          <p:cNvSpPr/>
          <p:nvPr/>
        </p:nvSpPr>
        <p:spPr>
          <a:xfrm rot="0" flipH="0" flipV="0">
            <a:off x="1724070" y="2048031"/>
            <a:ext cx="2599" cy="920"/>
          </a:xfrm>
          <a:custGeom>
            <a:pathLst>
              <a:path w="78870" h="27940">
                <a:moveTo>
                  <a:pt x="0" y="0"/>
                </a:moveTo>
                <a:lnTo>
                  <a:pt x="78870" y="2794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0" name="Freeform 4740"/>
          <p:cNvSpPr/>
          <p:nvPr/>
        </p:nvSpPr>
        <p:spPr>
          <a:xfrm rot="0" flipH="0" flipV="0">
            <a:off x="1726670" y="2048951"/>
            <a:ext cx="2599" cy="916"/>
          </a:xfrm>
          <a:custGeom>
            <a:pathLst>
              <a:path w="78866" h="27812">
                <a:moveTo>
                  <a:pt x="0" y="0"/>
                </a:moveTo>
                <a:lnTo>
                  <a:pt x="78866" y="2781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1" name="Freeform 4741"/>
          <p:cNvSpPr/>
          <p:nvPr/>
        </p:nvSpPr>
        <p:spPr>
          <a:xfrm rot="0" flipH="0" flipV="0">
            <a:off x="1729269" y="2049868"/>
            <a:ext cx="2595" cy="920"/>
          </a:xfrm>
          <a:custGeom>
            <a:pathLst>
              <a:path w="78740" h="27939">
                <a:moveTo>
                  <a:pt x="0" y="0"/>
                </a:moveTo>
                <a:lnTo>
                  <a:pt x="78740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2" name="Freeform 4742"/>
          <p:cNvSpPr/>
          <p:nvPr/>
        </p:nvSpPr>
        <p:spPr>
          <a:xfrm rot="0" flipH="0" flipV="0">
            <a:off x="1731864" y="2050789"/>
            <a:ext cx="2599" cy="921"/>
          </a:xfrm>
          <a:custGeom>
            <a:pathLst>
              <a:path w="78866" h="27943">
                <a:moveTo>
                  <a:pt x="0" y="0"/>
                </a:moveTo>
                <a:lnTo>
                  <a:pt x="78866" y="2794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3" name="Freeform 4743"/>
          <p:cNvSpPr/>
          <p:nvPr/>
        </p:nvSpPr>
        <p:spPr>
          <a:xfrm rot="0" flipH="0" flipV="0">
            <a:off x="1734464" y="2051710"/>
            <a:ext cx="2599" cy="916"/>
          </a:xfrm>
          <a:custGeom>
            <a:pathLst>
              <a:path w="78867" h="27812">
                <a:moveTo>
                  <a:pt x="0" y="0"/>
                </a:moveTo>
                <a:lnTo>
                  <a:pt x="78867" y="2781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4" name="Freeform 4744"/>
          <p:cNvSpPr/>
          <p:nvPr/>
        </p:nvSpPr>
        <p:spPr>
          <a:xfrm rot="0" flipH="0" flipV="0">
            <a:off x="1737063" y="2052627"/>
            <a:ext cx="2595" cy="920"/>
          </a:xfrm>
          <a:custGeom>
            <a:pathLst>
              <a:path w="78739" h="27939">
                <a:moveTo>
                  <a:pt x="0" y="0"/>
                </a:moveTo>
                <a:lnTo>
                  <a:pt x="78739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5" name="Freeform 4745"/>
          <p:cNvSpPr/>
          <p:nvPr/>
        </p:nvSpPr>
        <p:spPr>
          <a:xfrm rot="0" flipH="0" flipV="0">
            <a:off x="1739658" y="2053548"/>
            <a:ext cx="2599" cy="920"/>
          </a:xfrm>
          <a:custGeom>
            <a:pathLst>
              <a:path w="78870" h="27940">
                <a:moveTo>
                  <a:pt x="0" y="0"/>
                </a:moveTo>
                <a:lnTo>
                  <a:pt x="78870" y="2794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6" name="Freeform 4746"/>
          <p:cNvSpPr/>
          <p:nvPr/>
        </p:nvSpPr>
        <p:spPr>
          <a:xfrm rot="0" flipH="0" flipV="0">
            <a:off x="1742258" y="2054468"/>
            <a:ext cx="2595" cy="920"/>
          </a:xfrm>
          <a:custGeom>
            <a:pathLst>
              <a:path w="78739" h="27939">
                <a:moveTo>
                  <a:pt x="0" y="0"/>
                </a:moveTo>
                <a:lnTo>
                  <a:pt x="78739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7" name="Freeform 4747"/>
          <p:cNvSpPr/>
          <p:nvPr/>
        </p:nvSpPr>
        <p:spPr>
          <a:xfrm rot="0" flipH="0" flipV="0">
            <a:off x="1744853" y="2055389"/>
            <a:ext cx="2599" cy="916"/>
          </a:xfrm>
          <a:custGeom>
            <a:pathLst>
              <a:path w="78867" h="27816">
                <a:moveTo>
                  <a:pt x="0" y="0"/>
                </a:moveTo>
                <a:lnTo>
                  <a:pt x="78867" y="2781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8" name="Freeform 4748"/>
          <p:cNvSpPr/>
          <p:nvPr/>
        </p:nvSpPr>
        <p:spPr>
          <a:xfrm rot="0" flipH="0" flipV="0">
            <a:off x="1747453" y="2056306"/>
            <a:ext cx="2599" cy="920"/>
          </a:xfrm>
          <a:custGeom>
            <a:pathLst>
              <a:path w="78866" h="27939">
                <a:moveTo>
                  <a:pt x="0" y="0"/>
                </a:moveTo>
                <a:lnTo>
                  <a:pt x="78866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9" name="Freeform 4749"/>
          <p:cNvSpPr/>
          <p:nvPr/>
        </p:nvSpPr>
        <p:spPr>
          <a:xfrm rot="0" flipH="0" flipV="0">
            <a:off x="1750052" y="2057227"/>
            <a:ext cx="2595" cy="920"/>
          </a:xfrm>
          <a:custGeom>
            <a:pathLst>
              <a:path w="78740" h="27939">
                <a:moveTo>
                  <a:pt x="0" y="0"/>
                </a:moveTo>
                <a:lnTo>
                  <a:pt x="78740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0" name="Freeform 4750"/>
          <p:cNvSpPr/>
          <p:nvPr/>
        </p:nvSpPr>
        <p:spPr>
          <a:xfrm rot="0" flipH="0" flipV="0">
            <a:off x="1752647" y="2058148"/>
            <a:ext cx="2599" cy="920"/>
          </a:xfrm>
          <a:custGeom>
            <a:pathLst>
              <a:path w="78866" h="27940">
                <a:moveTo>
                  <a:pt x="0" y="0"/>
                </a:moveTo>
                <a:lnTo>
                  <a:pt x="78866" y="2794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1" name="Freeform 4751"/>
          <p:cNvSpPr/>
          <p:nvPr/>
        </p:nvSpPr>
        <p:spPr>
          <a:xfrm rot="0" flipH="0" flipV="0">
            <a:off x="1755247" y="2059069"/>
            <a:ext cx="2599" cy="920"/>
          </a:xfrm>
          <a:custGeom>
            <a:pathLst>
              <a:path w="78870" h="27939">
                <a:moveTo>
                  <a:pt x="0" y="0"/>
                </a:moveTo>
                <a:lnTo>
                  <a:pt x="78870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2" name="Freeform 4752"/>
          <p:cNvSpPr/>
          <p:nvPr/>
        </p:nvSpPr>
        <p:spPr>
          <a:xfrm rot="0" flipH="0" flipV="0">
            <a:off x="1757846" y="2059990"/>
            <a:ext cx="2595" cy="921"/>
          </a:xfrm>
          <a:custGeom>
            <a:pathLst>
              <a:path w="78739" h="27943">
                <a:moveTo>
                  <a:pt x="0" y="0"/>
                </a:moveTo>
                <a:lnTo>
                  <a:pt x="78739" y="2794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3" name="Freeform 4753"/>
          <p:cNvSpPr/>
          <p:nvPr/>
        </p:nvSpPr>
        <p:spPr>
          <a:xfrm rot="0" flipH="0" flipV="0">
            <a:off x="1760442" y="2060911"/>
            <a:ext cx="2599" cy="920"/>
          </a:xfrm>
          <a:custGeom>
            <a:pathLst>
              <a:path w="78867" h="27939">
                <a:moveTo>
                  <a:pt x="0" y="0"/>
                </a:moveTo>
                <a:lnTo>
                  <a:pt x="78867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4" name="Freeform 4754"/>
          <p:cNvSpPr/>
          <p:nvPr/>
        </p:nvSpPr>
        <p:spPr>
          <a:xfrm rot="0" flipH="0" flipV="0">
            <a:off x="1763041" y="2061832"/>
            <a:ext cx="2595" cy="920"/>
          </a:xfrm>
          <a:custGeom>
            <a:pathLst>
              <a:path w="78739" h="27939">
                <a:moveTo>
                  <a:pt x="0" y="0"/>
                </a:moveTo>
                <a:lnTo>
                  <a:pt x="78739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5" name="Freeform 4755"/>
          <p:cNvSpPr/>
          <p:nvPr/>
        </p:nvSpPr>
        <p:spPr>
          <a:xfrm rot="0" flipH="0" flipV="0">
            <a:off x="1765636" y="2062752"/>
            <a:ext cx="2599" cy="920"/>
          </a:xfrm>
          <a:custGeom>
            <a:pathLst>
              <a:path w="78867" h="27940">
                <a:moveTo>
                  <a:pt x="0" y="0"/>
                </a:moveTo>
                <a:lnTo>
                  <a:pt x="78867" y="2794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6" name="Freeform 4756"/>
          <p:cNvSpPr/>
          <p:nvPr/>
        </p:nvSpPr>
        <p:spPr>
          <a:xfrm rot="0" flipH="0" flipV="0">
            <a:off x="1768236" y="2063673"/>
            <a:ext cx="2599" cy="920"/>
          </a:xfrm>
          <a:custGeom>
            <a:pathLst>
              <a:path w="78866" h="27939">
                <a:moveTo>
                  <a:pt x="0" y="0"/>
                </a:moveTo>
                <a:lnTo>
                  <a:pt x="78866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7" name="Freeform 4757"/>
          <p:cNvSpPr/>
          <p:nvPr/>
        </p:nvSpPr>
        <p:spPr>
          <a:xfrm rot="0" flipH="0" flipV="0">
            <a:off x="1770835" y="2064594"/>
            <a:ext cx="2595" cy="921"/>
          </a:xfrm>
          <a:custGeom>
            <a:pathLst>
              <a:path w="78742" h="27943">
                <a:moveTo>
                  <a:pt x="0" y="0"/>
                </a:moveTo>
                <a:lnTo>
                  <a:pt x="78742" y="2794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8" name="Freeform 4758"/>
          <p:cNvSpPr/>
          <p:nvPr/>
        </p:nvSpPr>
        <p:spPr>
          <a:xfrm rot="0" flipH="0" flipV="0">
            <a:off x="1773431" y="2065515"/>
            <a:ext cx="2599" cy="920"/>
          </a:xfrm>
          <a:custGeom>
            <a:pathLst>
              <a:path w="78867" h="27939">
                <a:moveTo>
                  <a:pt x="0" y="0"/>
                </a:moveTo>
                <a:lnTo>
                  <a:pt x="78867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9" name="Freeform 4759"/>
          <p:cNvSpPr/>
          <p:nvPr/>
        </p:nvSpPr>
        <p:spPr>
          <a:xfrm rot="0" flipH="0" flipV="0">
            <a:off x="1776030" y="2066436"/>
            <a:ext cx="2595" cy="920"/>
          </a:xfrm>
          <a:custGeom>
            <a:pathLst>
              <a:path w="78739" h="27939">
                <a:moveTo>
                  <a:pt x="0" y="0"/>
                </a:moveTo>
                <a:lnTo>
                  <a:pt x="78739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0" name="Freeform 4760"/>
          <p:cNvSpPr/>
          <p:nvPr/>
        </p:nvSpPr>
        <p:spPr>
          <a:xfrm rot="0" flipH="0" flipV="0">
            <a:off x="1778625" y="2067357"/>
            <a:ext cx="2599" cy="920"/>
          </a:xfrm>
          <a:custGeom>
            <a:pathLst>
              <a:path w="78867" h="27940">
                <a:moveTo>
                  <a:pt x="0" y="0"/>
                </a:moveTo>
                <a:lnTo>
                  <a:pt x="78867" y="2794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1" name="Freeform 4761"/>
          <p:cNvSpPr/>
          <p:nvPr/>
        </p:nvSpPr>
        <p:spPr>
          <a:xfrm rot="0" flipH="0" flipV="0">
            <a:off x="1781225" y="2068278"/>
            <a:ext cx="2599" cy="920"/>
          </a:xfrm>
          <a:custGeom>
            <a:pathLst>
              <a:path w="78866" h="27939">
                <a:moveTo>
                  <a:pt x="0" y="0"/>
                </a:moveTo>
                <a:lnTo>
                  <a:pt x="78866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2" name="Freeform 4762"/>
          <p:cNvSpPr/>
          <p:nvPr/>
        </p:nvSpPr>
        <p:spPr>
          <a:xfrm rot="0" flipH="0" flipV="0">
            <a:off x="1783824" y="2069199"/>
            <a:ext cx="2595" cy="921"/>
          </a:xfrm>
          <a:custGeom>
            <a:pathLst>
              <a:path w="78743" h="27943">
                <a:moveTo>
                  <a:pt x="0" y="0"/>
                </a:moveTo>
                <a:lnTo>
                  <a:pt x="78743" y="2794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3" name="Freeform 4763"/>
          <p:cNvSpPr/>
          <p:nvPr/>
        </p:nvSpPr>
        <p:spPr>
          <a:xfrm rot="0" flipH="0" flipV="0">
            <a:off x="1786419" y="2070120"/>
            <a:ext cx="2599" cy="920"/>
          </a:xfrm>
          <a:custGeom>
            <a:pathLst>
              <a:path w="78866" h="27939">
                <a:moveTo>
                  <a:pt x="0" y="0"/>
                </a:moveTo>
                <a:lnTo>
                  <a:pt x="78866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4" name="Freeform 4764"/>
          <p:cNvSpPr/>
          <p:nvPr/>
        </p:nvSpPr>
        <p:spPr>
          <a:xfrm rot="0" flipH="0" flipV="0">
            <a:off x="1789019" y="2071041"/>
            <a:ext cx="2599" cy="920"/>
          </a:xfrm>
          <a:custGeom>
            <a:pathLst>
              <a:path w="78867" h="27939">
                <a:moveTo>
                  <a:pt x="0" y="0"/>
                </a:moveTo>
                <a:lnTo>
                  <a:pt x="78867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5" name="Freeform 4765"/>
          <p:cNvSpPr/>
          <p:nvPr/>
        </p:nvSpPr>
        <p:spPr>
          <a:xfrm rot="0" flipH="0" flipV="0">
            <a:off x="1791618" y="2071961"/>
            <a:ext cx="2595" cy="920"/>
          </a:xfrm>
          <a:custGeom>
            <a:pathLst>
              <a:path w="78739" h="27940">
                <a:moveTo>
                  <a:pt x="0" y="0"/>
                </a:moveTo>
                <a:lnTo>
                  <a:pt x="78739" y="2794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6" name="Freeform 4766"/>
          <p:cNvSpPr/>
          <p:nvPr/>
        </p:nvSpPr>
        <p:spPr>
          <a:xfrm rot="0" flipH="0" flipV="0">
            <a:off x="1794214" y="2072882"/>
            <a:ext cx="2599" cy="920"/>
          </a:xfrm>
          <a:custGeom>
            <a:pathLst>
              <a:path w="78867" h="27939">
                <a:moveTo>
                  <a:pt x="0" y="0"/>
                </a:moveTo>
                <a:lnTo>
                  <a:pt x="78867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7" name="Freeform 4767"/>
          <p:cNvSpPr/>
          <p:nvPr/>
        </p:nvSpPr>
        <p:spPr>
          <a:xfrm rot="0" flipH="0" flipV="0">
            <a:off x="1796813" y="2073803"/>
            <a:ext cx="2595" cy="925"/>
          </a:xfrm>
          <a:custGeom>
            <a:pathLst>
              <a:path w="78739" h="28070">
                <a:moveTo>
                  <a:pt x="0" y="0"/>
                </a:moveTo>
                <a:lnTo>
                  <a:pt x="78739" y="280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8" name="Freeform 4768"/>
          <p:cNvSpPr/>
          <p:nvPr/>
        </p:nvSpPr>
        <p:spPr>
          <a:xfrm rot="0" flipH="0" flipV="0">
            <a:off x="1799408" y="2074728"/>
            <a:ext cx="2599" cy="920"/>
          </a:xfrm>
          <a:custGeom>
            <a:pathLst>
              <a:path w="78870" h="27939">
                <a:moveTo>
                  <a:pt x="0" y="0"/>
                </a:moveTo>
                <a:lnTo>
                  <a:pt x="78870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9" name="Freeform 4769"/>
          <p:cNvSpPr/>
          <p:nvPr/>
        </p:nvSpPr>
        <p:spPr>
          <a:xfrm rot="0" flipH="0" flipV="0">
            <a:off x="1802008" y="2075649"/>
            <a:ext cx="2599" cy="920"/>
          </a:xfrm>
          <a:custGeom>
            <a:pathLst>
              <a:path w="78866" h="27939">
                <a:moveTo>
                  <a:pt x="0" y="0"/>
                </a:moveTo>
                <a:lnTo>
                  <a:pt x="78866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0" name="Freeform 4770"/>
          <p:cNvSpPr/>
          <p:nvPr/>
        </p:nvSpPr>
        <p:spPr>
          <a:xfrm rot="0" flipH="0" flipV="0">
            <a:off x="1804607" y="2076570"/>
            <a:ext cx="2595" cy="920"/>
          </a:xfrm>
          <a:custGeom>
            <a:pathLst>
              <a:path w="78740" h="27940">
                <a:moveTo>
                  <a:pt x="0" y="0"/>
                </a:moveTo>
                <a:lnTo>
                  <a:pt x="78740" y="2794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1" name="Freeform 4771"/>
          <p:cNvSpPr/>
          <p:nvPr/>
        </p:nvSpPr>
        <p:spPr>
          <a:xfrm rot="0" flipH="0" flipV="0">
            <a:off x="1807203" y="2077491"/>
            <a:ext cx="2599" cy="925"/>
          </a:xfrm>
          <a:custGeom>
            <a:pathLst>
              <a:path w="78866" h="28066">
                <a:moveTo>
                  <a:pt x="0" y="0"/>
                </a:moveTo>
                <a:lnTo>
                  <a:pt x="78866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2" name="Freeform 4772"/>
          <p:cNvSpPr/>
          <p:nvPr/>
        </p:nvSpPr>
        <p:spPr>
          <a:xfrm rot="0" flipH="0" flipV="0">
            <a:off x="1809802" y="2078416"/>
            <a:ext cx="2599" cy="921"/>
          </a:xfrm>
          <a:custGeom>
            <a:pathLst>
              <a:path w="78867" h="27943">
                <a:moveTo>
                  <a:pt x="0" y="0"/>
                </a:moveTo>
                <a:lnTo>
                  <a:pt x="78867" y="2794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3" name="Freeform 4773"/>
          <p:cNvSpPr/>
          <p:nvPr/>
        </p:nvSpPr>
        <p:spPr>
          <a:xfrm rot="0" flipH="0" flipV="0">
            <a:off x="1812401" y="2079337"/>
            <a:ext cx="2595" cy="920"/>
          </a:xfrm>
          <a:custGeom>
            <a:pathLst>
              <a:path w="78739" h="27939">
                <a:moveTo>
                  <a:pt x="0" y="0"/>
                </a:moveTo>
                <a:lnTo>
                  <a:pt x="78739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4" name="Freeform 4774"/>
          <p:cNvSpPr/>
          <p:nvPr/>
        </p:nvSpPr>
        <p:spPr>
          <a:xfrm rot="0" flipH="0" flipV="0">
            <a:off x="1814997" y="2080258"/>
            <a:ext cx="2599" cy="925"/>
          </a:xfrm>
          <a:custGeom>
            <a:pathLst>
              <a:path w="78870" h="28067">
                <a:moveTo>
                  <a:pt x="0" y="0"/>
                </a:moveTo>
                <a:lnTo>
                  <a:pt x="78870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5" name="Freeform 4775"/>
          <p:cNvSpPr/>
          <p:nvPr/>
        </p:nvSpPr>
        <p:spPr>
          <a:xfrm rot="0" flipH="0" flipV="0">
            <a:off x="1817596" y="2081183"/>
            <a:ext cx="2595" cy="920"/>
          </a:xfrm>
          <a:custGeom>
            <a:pathLst>
              <a:path w="78739" h="27939">
                <a:moveTo>
                  <a:pt x="0" y="0"/>
                </a:moveTo>
                <a:lnTo>
                  <a:pt x="78739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6" name="Freeform 4776"/>
          <p:cNvSpPr/>
          <p:nvPr/>
        </p:nvSpPr>
        <p:spPr>
          <a:xfrm rot="0" flipH="0" flipV="0">
            <a:off x="1820191" y="2082104"/>
            <a:ext cx="2599" cy="920"/>
          </a:xfrm>
          <a:custGeom>
            <a:pathLst>
              <a:path w="78867" h="27940">
                <a:moveTo>
                  <a:pt x="0" y="0"/>
                </a:moveTo>
                <a:lnTo>
                  <a:pt x="78867" y="2794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7" name="Freeform 4777"/>
          <p:cNvSpPr/>
          <p:nvPr/>
        </p:nvSpPr>
        <p:spPr>
          <a:xfrm rot="0" flipH="0" flipV="0">
            <a:off x="1822791" y="2083025"/>
            <a:ext cx="2599" cy="925"/>
          </a:xfrm>
          <a:custGeom>
            <a:pathLst>
              <a:path w="78866" h="28066">
                <a:moveTo>
                  <a:pt x="0" y="0"/>
                </a:moveTo>
                <a:lnTo>
                  <a:pt x="78866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8" name="Freeform 4778"/>
          <p:cNvSpPr/>
          <p:nvPr/>
        </p:nvSpPr>
        <p:spPr>
          <a:xfrm rot="0" flipH="0" flipV="0">
            <a:off x="1825390" y="2083950"/>
            <a:ext cx="2595" cy="920"/>
          </a:xfrm>
          <a:custGeom>
            <a:pathLst>
              <a:path w="78739" h="27942">
                <a:moveTo>
                  <a:pt x="0" y="0"/>
                </a:moveTo>
                <a:lnTo>
                  <a:pt x="78739" y="2794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9" name="Freeform 4779"/>
          <p:cNvSpPr/>
          <p:nvPr/>
        </p:nvSpPr>
        <p:spPr>
          <a:xfrm rot="0" flipH="0" flipV="0">
            <a:off x="1827986" y="2084871"/>
            <a:ext cx="2599" cy="920"/>
          </a:xfrm>
          <a:custGeom>
            <a:pathLst>
              <a:path w="78870" h="27940">
                <a:moveTo>
                  <a:pt x="0" y="0"/>
                </a:moveTo>
                <a:lnTo>
                  <a:pt x="78870" y="2794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0" name="Freeform 4780"/>
          <p:cNvSpPr/>
          <p:nvPr/>
        </p:nvSpPr>
        <p:spPr>
          <a:xfrm rot="0" flipH="0" flipV="0">
            <a:off x="1830585" y="2085792"/>
            <a:ext cx="2599" cy="925"/>
          </a:xfrm>
          <a:custGeom>
            <a:pathLst>
              <a:path w="78866" h="28066">
                <a:moveTo>
                  <a:pt x="0" y="0"/>
                </a:moveTo>
                <a:lnTo>
                  <a:pt x="78866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1" name="Freeform 4781"/>
          <p:cNvSpPr/>
          <p:nvPr/>
        </p:nvSpPr>
        <p:spPr>
          <a:xfrm rot="0" flipH="0" flipV="0">
            <a:off x="1833185" y="2086717"/>
            <a:ext cx="2595" cy="920"/>
          </a:xfrm>
          <a:custGeom>
            <a:pathLst>
              <a:path w="78740" h="27940">
                <a:moveTo>
                  <a:pt x="0" y="0"/>
                </a:moveTo>
                <a:lnTo>
                  <a:pt x="78740" y="2794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2" name="Freeform 4782"/>
          <p:cNvSpPr/>
          <p:nvPr/>
        </p:nvSpPr>
        <p:spPr>
          <a:xfrm rot="0" flipH="0" flipV="0">
            <a:off x="1835780" y="2087638"/>
            <a:ext cx="2599" cy="925"/>
          </a:xfrm>
          <a:custGeom>
            <a:pathLst>
              <a:path w="78866" h="28066">
                <a:moveTo>
                  <a:pt x="0" y="0"/>
                </a:moveTo>
                <a:lnTo>
                  <a:pt x="78866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3" name="Freeform 4783"/>
          <p:cNvSpPr/>
          <p:nvPr/>
        </p:nvSpPr>
        <p:spPr>
          <a:xfrm rot="0" flipH="0" flipV="0">
            <a:off x="1838379" y="2088563"/>
            <a:ext cx="2595" cy="921"/>
          </a:xfrm>
          <a:custGeom>
            <a:pathLst>
              <a:path w="78740" h="27943">
                <a:moveTo>
                  <a:pt x="0" y="0"/>
                </a:moveTo>
                <a:lnTo>
                  <a:pt x="78740" y="2794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4" name="Freeform 4784"/>
          <p:cNvSpPr/>
          <p:nvPr/>
        </p:nvSpPr>
        <p:spPr>
          <a:xfrm rot="0" flipH="0" flipV="0">
            <a:off x="1840974" y="2089484"/>
            <a:ext cx="2599" cy="925"/>
          </a:xfrm>
          <a:custGeom>
            <a:pathLst>
              <a:path w="78866" h="28066">
                <a:moveTo>
                  <a:pt x="0" y="0"/>
                </a:moveTo>
                <a:lnTo>
                  <a:pt x="78866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5" name="Freeform 4785"/>
          <p:cNvSpPr/>
          <p:nvPr/>
        </p:nvSpPr>
        <p:spPr>
          <a:xfrm rot="0" flipH="0" flipV="0">
            <a:off x="1843574" y="2090409"/>
            <a:ext cx="2599" cy="920"/>
          </a:xfrm>
          <a:custGeom>
            <a:pathLst>
              <a:path w="78870" h="27940">
                <a:moveTo>
                  <a:pt x="0" y="0"/>
                </a:moveTo>
                <a:lnTo>
                  <a:pt x="78870" y="2794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6" name="Freeform 4786"/>
          <p:cNvSpPr/>
          <p:nvPr/>
        </p:nvSpPr>
        <p:spPr>
          <a:xfrm rot="0" flipH="0" flipV="0">
            <a:off x="1846173" y="2091330"/>
            <a:ext cx="2595" cy="925"/>
          </a:xfrm>
          <a:custGeom>
            <a:pathLst>
              <a:path w="78739" h="28066">
                <a:moveTo>
                  <a:pt x="0" y="0"/>
                </a:moveTo>
                <a:lnTo>
                  <a:pt x="78739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7" name="Freeform 4787"/>
          <p:cNvSpPr/>
          <p:nvPr/>
        </p:nvSpPr>
        <p:spPr>
          <a:xfrm rot="0" flipH="0" flipV="0">
            <a:off x="1848769" y="2092255"/>
            <a:ext cx="2599" cy="920"/>
          </a:xfrm>
          <a:custGeom>
            <a:pathLst>
              <a:path w="78867" h="27940">
                <a:moveTo>
                  <a:pt x="0" y="0"/>
                </a:moveTo>
                <a:lnTo>
                  <a:pt x="78867" y="2794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8" name="Freeform 4788"/>
          <p:cNvSpPr/>
          <p:nvPr/>
        </p:nvSpPr>
        <p:spPr>
          <a:xfrm rot="0" flipH="0" flipV="0">
            <a:off x="1851368" y="2093176"/>
            <a:ext cx="2595" cy="925"/>
          </a:xfrm>
          <a:custGeom>
            <a:pathLst>
              <a:path w="78739" h="28066">
                <a:moveTo>
                  <a:pt x="0" y="0"/>
                </a:moveTo>
                <a:lnTo>
                  <a:pt x="78739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9" name="Freeform 4789"/>
          <p:cNvSpPr/>
          <p:nvPr/>
        </p:nvSpPr>
        <p:spPr>
          <a:xfrm rot="0" flipH="0" flipV="0">
            <a:off x="1853963" y="2094101"/>
            <a:ext cx="2599" cy="920"/>
          </a:xfrm>
          <a:custGeom>
            <a:pathLst>
              <a:path w="78867" h="27942">
                <a:moveTo>
                  <a:pt x="0" y="0"/>
                </a:moveTo>
                <a:lnTo>
                  <a:pt x="78867" y="2794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0" name="Freeform 4790"/>
          <p:cNvSpPr/>
          <p:nvPr/>
        </p:nvSpPr>
        <p:spPr>
          <a:xfrm rot="0" flipH="0" flipV="0">
            <a:off x="1856563" y="2095022"/>
            <a:ext cx="2599" cy="925"/>
          </a:xfrm>
          <a:custGeom>
            <a:pathLst>
              <a:path w="78866" h="28067">
                <a:moveTo>
                  <a:pt x="0" y="0"/>
                </a:moveTo>
                <a:lnTo>
                  <a:pt x="78866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1" name="Freeform 4791"/>
          <p:cNvSpPr/>
          <p:nvPr/>
        </p:nvSpPr>
        <p:spPr>
          <a:xfrm rot="0" flipH="0" flipV="0">
            <a:off x="1859162" y="2095947"/>
            <a:ext cx="2595" cy="920"/>
          </a:xfrm>
          <a:custGeom>
            <a:pathLst>
              <a:path w="78743" h="27939">
                <a:moveTo>
                  <a:pt x="0" y="0"/>
                </a:moveTo>
                <a:lnTo>
                  <a:pt x="78743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2" name="Freeform 4792"/>
          <p:cNvSpPr/>
          <p:nvPr/>
        </p:nvSpPr>
        <p:spPr>
          <a:xfrm rot="0" flipH="0" flipV="0">
            <a:off x="1861758" y="2096868"/>
            <a:ext cx="2599" cy="925"/>
          </a:xfrm>
          <a:custGeom>
            <a:pathLst>
              <a:path w="78866" h="28067">
                <a:moveTo>
                  <a:pt x="0" y="0"/>
                </a:moveTo>
                <a:lnTo>
                  <a:pt x="78866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3" name="Freeform 4793"/>
          <p:cNvSpPr/>
          <p:nvPr/>
        </p:nvSpPr>
        <p:spPr>
          <a:xfrm rot="0" flipH="0" flipV="0">
            <a:off x="1864357" y="2097793"/>
            <a:ext cx="2599" cy="920"/>
          </a:xfrm>
          <a:custGeom>
            <a:pathLst>
              <a:path w="78867" h="27939">
                <a:moveTo>
                  <a:pt x="0" y="0"/>
                </a:moveTo>
                <a:lnTo>
                  <a:pt x="78867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4" name="Freeform 4794"/>
          <p:cNvSpPr/>
          <p:nvPr/>
        </p:nvSpPr>
        <p:spPr>
          <a:xfrm rot="0" flipH="0" flipV="0">
            <a:off x="1866957" y="2098714"/>
            <a:ext cx="2595" cy="925"/>
          </a:xfrm>
          <a:custGeom>
            <a:pathLst>
              <a:path w="78739" h="28070">
                <a:moveTo>
                  <a:pt x="0" y="0"/>
                </a:moveTo>
                <a:lnTo>
                  <a:pt x="78739" y="280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5" name="Freeform 4795"/>
          <p:cNvSpPr/>
          <p:nvPr/>
        </p:nvSpPr>
        <p:spPr>
          <a:xfrm rot="0" flipH="0" flipV="0">
            <a:off x="1869552" y="2099639"/>
            <a:ext cx="2599" cy="925"/>
          </a:xfrm>
          <a:custGeom>
            <a:pathLst>
              <a:path w="78867" h="28066">
                <a:moveTo>
                  <a:pt x="0" y="0"/>
                </a:moveTo>
                <a:lnTo>
                  <a:pt x="78867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6" name="Freeform 4796"/>
          <p:cNvSpPr/>
          <p:nvPr/>
        </p:nvSpPr>
        <p:spPr>
          <a:xfrm rot="0" flipH="0" flipV="0">
            <a:off x="1872151" y="2100564"/>
            <a:ext cx="2595" cy="920"/>
          </a:xfrm>
          <a:custGeom>
            <a:pathLst>
              <a:path w="78742" h="27940">
                <a:moveTo>
                  <a:pt x="0" y="0"/>
                </a:moveTo>
                <a:lnTo>
                  <a:pt x="78742" y="2794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7" name="Freeform 4797"/>
          <p:cNvSpPr/>
          <p:nvPr/>
        </p:nvSpPr>
        <p:spPr>
          <a:xfrm rot="0" flipH="0" flipV="0">
            <a:off x="1874747" y="2101485"/>
            <a:ext cx="2599" cy="925"/>
          </a:xfrm>
          <a:custGeom>
            <a:pathLst>
              <a:path w="78866" h="28066">
                <a:moveTo>
                  <a:pt x="0" y="0"/>
                </a:moveTo>
                <a:lnTo>
                  <a:pt x="78866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8" name="Freeform 4798"/>
          <p:cNvSpPr/>
          <p:nvPr/>
        </p:nvSpPr>
        <p:spPr>
          <a:xfrm rot="0" flipH="0" flipV="0">
            <a:off x="1877346" y="2102410"/>
            <a:ext cx="2599" cy="925"/>
          </a:xfrm>
          <a:custGeom>
            <a:pathLst>
              <a:path w="78867" h="28067">
                <a:moveTo>
                  <a:pt x="0" y="0"/>
                </a:moveTo>
                <a:lnTo>
                  <a:pt x="78867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9" name="Freeform 4799"/>
          <p:cNvSpPr/>
          <p:nvPr/>
        </p:nvSpPr>
        <p:spPr>
          <a:xfrm rot="0" flipH="0" flipV="0">
            <a:off x="1879945" y="2103335"/>
            <a:ext cx="2595" cy="920"/>
          </a:xfrm>
          <a:custGeom>
            <a:pathLst>
              <a:path w="78739" h="27939">
                <a:moveTo>
                  <a:pt x="0" y="0"/>
                </a:moveTo>
                <a:lnTo>
                  <a:pt x="78739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0" name="Freeform 4800"/>
          <p:cNvSpPr/>
          <p:nvPr/>
        </p:nvSpPr>
        <p:spPr>
          <a:xfrm rot="0" flipH="0" flipV="0">
            <a:off x="1882541" y="2104256"/>
            <a:ext cx="2599" cy="925"/>
          </a:xfrm>
          <a:custGeom>
            <a:pathLst>
              <a:path w="78867" h="28070">
                <a:moveTo>
                  <a:pt x="0" y="0"/>
                </a:moveTo>
                <a:lnTo>
                  <a:pt x="78867" y="280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1" name="Freeform 4801"/>
          <p:cNvSpPr/>
          <p:nvPr/>
        </p:nvSpPr>
        <p:spPr>
          <a:xfrm rot="0" flipH="0" flipV="0">
            <a:off x="1885140" y="2105181"/>
            <a:ext cx="2599" cy="925"/>
          </a:xfrm>
          <a:custGeom>
            <a:pathLst>
              <a:path w="78866" h="28066">
                <a:moveTo>
                  <a:pt x="0" y="0"/>
                </a:moveTo>
                <a:lnTo>
                  <a:pt x="78866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2" name="Freeform 4802"/>
          <p:cNvSpPr/>
          <p:nvPr/>
        </p:nvSpPr>
        <p:spPr>
          <a:xfrm rot="0" flipH="0" flipV="0">
            <a:off x="1887740" y="2106106"/>
            <a:ext cx="2595" cy="920"/>
          </a:xfrm>
          <a:custGeom>
            <a:pathLst>
              <a:path w="78743" h="27940">
                <a:moveTo>
                  <a:pt x="0" y="0"/>
                </a:moveTo>
                <a:lnTo>
                  <a:pt x="78743" y="2794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3" name="Freeform 4803"/>
          <p:cNvSpPr/>
          <p:nvPr/>
        </p:nvSpPr>
        <p:spPr>
          <a:xfrm rot="0" flipH="0" flipV="0">
            <a:off x="1890335" y="2107027"/>
            <a:ext cx="2599" cy="925"/>
          </a:xfrm>
          <a:custGeom>
            <a:pathLst>
              <a:path w="78866" h="28066">
                <a:moveTo>
                  <a:pt x="0" y="0"/>
                </a:moveTo>
                <a:lnTo>
                  <a:pt x="78866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4" name="Freeform 4804"/>
          <p:cNvSpPr/>
          <p:nvPr/>
        </p:nvSpPr>
        <p:spPr>
          <a:xfrm rot="0" flipH="0" flipV="0">
            <a:off x="1892934" y="2107952"/>
            <a:ext cx="2595" cy="925"/>
          </a:xfrm>
          <a:custGeom>
            <a:pathLst>
              <a:path w="78740" h="28067">
                <a:moveTo>
                  <a:pt x="0" y="0"/>
                </a:moveTo>
                <a:lnTo>
                  <a:pt x="78740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5" name="Freeform 4805"/>
          <p:cNvSpPr/>
          <p:nvPr/>
        </p:nvSpPr>
        <p:spPr>
          <a:xfrm rot="0" flipH="0" flipV="0">
            <a:off x="1895530" y="2108877"/>
            <a:ext cx="2599" cy="925"/>
          </a:xfrm>
          <a:custGeom>
            <a:pathLst>
              <a:path w="78866" h="28066">
                <a:moveTo>
                  <a:pt x="0" y="0"/>
                </a:moveTo>
                <a:lnTo>
                  <a:pt x="78866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6" name="Freeform 4806"/>
          <p:cNvSpPr/>
          <p:nvPr/>
        </p:nvSpPr>
        <p:spPr>
          <a:xfrm rot="0" flipH="0" flipV="0">
            <a:off x="1898129" y="2109802"/>
            <a:ext cx="2599" cy="921"/>
          </a:xfrm>
          <a:custGeom>
            <a:pathLst>
              <a:path w="78867" h="27943">
                <a:moveTo>
                  <a:pt x="0" y="0"/>
                </a:moveTo>
                <a:lnTo>
                  <a:pt x="78867" y="2794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7" name="Freeform 4807"/>
          <p:cNvSpPr/>
          <p:nvPr/>
        </p:nvSpPr>
        <p:spPr>
          <a:xfrm rot="0" flipH="0" flipV="0">
            <a:off x="1900729" y="2110723"/>
            <a:ext cx="2595" cy="925"/>
          </a:xfrm>
          <a:custGeom>
            <a:pathLst>
              <a:path w="78739" h="28066">
                <a:moveTo>
                  <a:pt x="0" y="0"/>
                </a:moveTo>
                <a:lnTo>
                  <a:pt x="78739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8" name="Freeform 4808"/>
          <p:cNvSpPr/>
          <p:nvPr/>
        </p:nvSpPr>
        <p:spPr>
          <a:xfrm rot="0" flipH="0" flipV="0">
            <a:off x="1903324" y="2111648"/>
            <a:ext cx="2599" cy="925"/>
          </a:xfrm>
          <a:custGeom>
            <a:pathLst>
              <a:path w="78870" h="28067">
                <a:moveTo>
                  <a:pt x="0" y="0"/>
                </a:moveTo>
                <a:lnTo>
                  <a:pt x="78870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9" name="Freeform 4809"/>
          <p:cNvSpPr/>
          <p:nvPr/>
        </p:nvSpPr>
        <p:spPr>
          <a:xfrm rot="0" flipH="0" flipV="0">
            <a:off x="1905923" y="2112573"/>
            <a:ext cx="2599" cy="925"/>
          </a:xfrm>
          <a:custGeom>
            <a:pathLst>
              <a:path w="78866" h="28066">
                <a:moveTo>
                  <a:pt x="0" y="0"/>
                </a:moveTo>
                <a:lnTo>
                  <a:pt x="78866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0" name="Freeform 4810"/>
          <p:cNvSpPr/>
          <p:nvPr/>
        </p:nvSpPr>
        <p:spPr>
          <a:xfrm rot="0" flipH="0" flipV="0">
            <a:off x="1908523" y="2113498"/>
            <a:ext cx="2595" cy="925"/>
          </a:xfrm>
          <a:custGeom>
            <a:pathLst>
              <a:path w="78740" h="28067">
                <a:moveTo>
                  <a:pt x="0" y="0"/>
                </a:moveTo>
                <a:lnTo>
                  <a:pt x="78740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1" name="Freeform 4811"/>
          <p:cNvSpPr/>
          <p:nvPr/>
        </p:nvSpPr>
        <p:spPr>
          <a:xfrm rot="0" flipH="0" flipV="0">
            <a:off x="1911118" y="2114423"/>
            <a:ext cx="2599" cy="920"/>
          </a:xfrm>
          <a:custGeom>
            <a:pathLst>
              <a:path w="78866" h="27939">
                <a:moveTo>
                  <a:pt x="0" y="0"/>
                </a:moveTo>
                <a:lnTo>
                  <a:pt x="78866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2" name="Freeform 4812"/>
          <p:cNvSpPr/>
          <p:nvPr/>
        </p:nvSpPr>
        <p:spPr>
          <a:xfrm rot="0" flipH="0" flipV="0">
            <a:off x="1913717" y="2115344"/>
            <a:ext cx="2595" cy="925"/>
          </a:xfrm>
          <a:custGeom>
            <a:pathLst>
              <a:path w="78740" h="28070">
                <a:moveTo>
                  <a:pt x="0" y="0"/>
                </a:moveTo>
                <a:lnTo>
                  <a:pt x="78740" y="280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3" name="Freeform 4813"/>
          <p:cNvSpPr/>
          <p:nvPr/>
        </p:nvSpPr>
        <p:spPr>
          <a:xfrm rot="0" flipH="0" flipV="0">
            <a:off x="1916313" y="2116269"/>
            <a:ext cx="2599" cy="925"/>
          </a:xfrm>
          <a:custGeom>
            <a:pathLst>
              <a:path w="78866" h="28066">
                <a:moveTo>
                  <a:pt x="0" y="0"/>
                </a:moveTo>
                <a:lnTo>
                  <a:pt x="78866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4" name="Freeform 4814"/>
          <p:cNvSpPr/>
          <p:nvPr/>
        </p:nvSpPr>
        <p:spPr>
          <a:xfrm rot="0" flipH="0" flipV="0">
            <a:off x="1918912" y="2117195"/>
            <a:ext cx="2599" cy="925"/>
          </a:xfrm>
          <a:custGeom>
            <a:pathLst>
              <a:path w="78870" h="28067">
                <a:moveTo>
                  <a:pt x="0" y="0"/>
                </a:moveTo>
                <a:lnTo>
                  <a:pt x="78870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5" name="Freeform 4815"/>
          <p:cNvSpPr/>
          <p:nvPr/>
        </p:nvSpPr>
        <p:spPr>
          <a:xfrm rot="0" flipH="0" flipV="0">
            <a:off x="1921512" y="2118120"/>
            <a:ext cx="2595" cy="925"/>
          </a:xfrm>
          <a:custGeom>
            <a:pathLst>
              <a:path w="78739" h="28066">
                <a:moveTo>
                  <a:pt x="0" y="0"/>
                </a:moveTo>
                <a:lnTo>
                  <a:pt x="78739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6" name="Freeform 4816"/>
          <p:cNvSpPr/>
          <p:nvPr/>
        </p:nvSpPr>
        <p:spPr>
          <a:xfrm rot="0" flipH="0" flipV="0">
            <a:off x="1924107" y="2119045"/>
            <a:ext cx="2599" cy="925"/>
          </a:xfrm>
          <a:custGeom>
            <a:pathLst>
              <a:path w="78867" h="28067">
                <a:moveTo>
                  <a:pt x="0" y="0"/>
                </a:moveTo>
                <a:lnTo>
                  <a:pt x="78867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7" name="Freeform 4817"/>
          <p:cNvSpPr/>
          <p:nvPr/>
        </p:nvSpPr>
        <p:spPr>
          <a:xfrm rot="0" flipH="0" flipV="0">
            <a:off x="1926706" y="2119970"/>
            <a:ext cx="2595" cy="920"/>
          </a:xfrm>
          <a:custGeom>
            <a:pathLst>
              <a:path w="78739" h="27939">
                <a:moveTo>
                  <a:pt x="0" y="0"/>
                </a:moveTo>
                <a:lnTo>
                  <a:pt x="78739" y="2793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8" name="Freeform 4818"/>
          <p:cNvSpPr/>
          <p:nvPr/>
        </p:nvSpPr>
        <p:spPr>
          <a:xfrm rot="0" flipH="0" flipV="0">
            <a:off x="1929302" y="2120891"/>
            <a:ext cx="2599" cy="925"/>
          </a:xfrm>
          <a:custGeom>
            <a:pathLst>
              <a:path w="78866" h="28070">
                <a:moveTo>
                  <a:pt x="0" y="0"/>
                </a:moveTo>
                <a:lnTo>
                  <a:pt x="78866" y="280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9" name="Freeform 4819"/>
          <p:cNvSpPr/>
          <p:nvPr/>
        </p:nvSpPr>
        <p:spPr>
          <a:xfrm rot="0" flipH="0" flipV="0">
            <a:off x="1931901" y="2121816"/>
            <a:ext cx="2599" cy="925"/>
          </a:xfrm>
          <a:custGeom>
            <a:pathLst>
              <a:path w="78870" h="28066">
                <a:moveTo>
                  <a:pt x="0" y="0"/>
                </a:moveTo>
                <a:lnTo>
                  <a:pt x="78870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0" name="Freeform 4820"/>
          <p:cNvSpPr/>
          <p:nvPr/>
        </p:nvSpPr>
        <p:spPr>
          <a:xfrm rot="0" flipH="0" flipV="0">
            <a:off x="1934501" y="2122741"/>
            <a:ext cx="2595" cy="925"/>
          </a:xfrm>
          <a:custGeom>
            <a:pathLst>
              <a:path w="78739" h="28067">
                <a:moveTo>
                  <a:pt x="0" y="0"/>
                </a:moveTo>
                <a:lnTo>
                  <a:pt x="78739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1" name="Freeform 4821"/>
          <p:cNvSpPr/>
          <p:nvPr/>
        </p:nvSpPr>
        <p:spPr>
          <a:xfrm rot="0" flipH="0" flipV="0">
            <a:off x="1937096" y="2123666"/>
            <a:ext cx="2599" cy="925"/>
          </a:xfrm>
          <a:custGeom>
            <a:pathLst>
              <a:path w="78867" h="28066">
                <a:moveTo>
                  <a:pt x="0" y="0"/>
                </a:moveTo>
                <a:lnTo>
                  <a:pt x="78867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2" name="Freeform 4822"/>
          <p:cNvSpPr/>
          <p:nvPr/>
        </p:nvSpPr>
        <p:spPr>
          <a:xfrm rot="0" flipH="0" flipV="0">
            <a:off x="1939695" y="2124591"/>
            <a:ext cx="2599" cy="925"/>
          </a:xfrm>
          <a:custGeom>
            <a:pathLst>
              <a:path w="78866" h="28067">
                <a:moveTo>
                  <a:pt x="0" y="0"/>
                </a:moveTo>
                <a:lnTo>
                  <a:pt x="78866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3" name="Freeform 4823"/>
          <p:cNvSpPr/>
          <p:nvPr/>
        </p:nvSpPr>
        <p:spPr>
          <a:xfrm rot="0" flipH="0" flipV="0">
            <a:off x="1942295" y="2125516"/>
            <a:ext cx="2595" cy="925"/>
          </a:xfrm>
          <a:custGeom>
            <a:pathLst>
              <a:path w="78740" h="28066">
                <a:moveTo>
                  <a:pt x="0" y="0"/>
                </a:moveTo>
                <a:lnTo>
                  <a:pt x="78740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4" name="Freeform 4824"/>
          <p:cNvSpPr/>
          <p:nvPr/>
        </p:nvSpPr>
        <p:spPr>
          <a:xfrm rot="0" flipH="0" flipV="0">
            <a:off x="1944890" y="2126441"/>
            <a:ext cx="2599" cy="925"/>
          </a:xfrm>
          <a:custGeom>
            <a:pathLst>
              <a:path w="78866" h="28070">
                <a:moveTo>
                  <a:pt x="0" y="0"/>
                </a:moveTo>
                <a:lnTo>
                  <a:pt x="78866" y="280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5" name="Freeform 4825"/>
          <p:cNvSpPr/>
          <p:nvPr/>
        </p:nvSpPr>
        <p:spPr>
          <a:xfrm rot="0" flipH="0" flipV="0">
            <a:off x="1947489" y="2127366"/>
            <a:ext cx="2595" cy="925"/>
          </a:xfrm>
          <a:custGeom>
            <a:pathLst>
              <a:path w="78743" h="28066">
                <a:moveTo>
                  <a:pt x="0" y="0"/>
                </a:moveTo>
                <a:lnTo>
                  <a:pt x="78743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6" name="Freeform 4826"/>
          <p:cNvSpPr/>
          <p:nvPr/>
        </p:nvSpPr>
        <p:spPr>
          <a:xfrm rot="0" flipH="0" flipV="0">
            <a:off x="1950085" y="2128291"/>
            <a:ext cx="2599" cy="925"/>
          </a:xfrm>
          <a:custGeom>
            <a:pathLst>
              <a:path w="78866" h="28067">
                <a:moveTo>
                  <a:pt x="0" y="0"/>
                </a:moveTo>
                <a:lnTo>
                  <a:pt x="78866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7" name="Freeform 4827"/>
          <p:cNvSpPr/>
          <p:nvPr/>
        </p:nvSpPr>
        <p:spPr>
          <a:xfrm rot="0" flipH="0" flipV="0">
            <a:off x="1952684" y="2129216"/>
            <a:ext cx="2599" cy="925"/>
          </a:xfrm>
          <a:custGeom>
            <a:pathLst>
              <a:path w="78867" h="28066">
                <a:moveTo>
                  <a:pt x="0" y="0"/>
                </a:moveTo>
                <a:lnTo>
                  <a:pt x="78867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8" name="Freeform 4828"/>
          <p:cNvSpPr/>
          <p:nvPr/>
        </p:nvSpPr>
        <p:spPr>
          <a:xfrm rot="0" flipH="0" flipV="0">
            <a:off x="1955284" y="2130142"/>
            <a:ext cx="2595" cy="925"/>
          </a:xfrm>
          <a:custGeom>
            <a:pathLst>
              <a:path w="78739" h="28067">
                <a:moveTo>
                  <a:pt x="0" y="0"/>
                </a:moveTo>
                <a:lnTo>
                  <a:pt x="78739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9" name="Freeform 4829"/>
          <p:cNvSpPr/>
          <p:nvPr/>
        </p:nvSpPr>
        <p:spPr>
          <a:xfrm rot="0" flipH="0" flipV="0">
            <a:off x="1957879" y="2131067"/>
            <a:ext cx="2599" cy="925"/>
          </a:xfrm>
          <a:custGeom>
            <a:pathLst>
              <a:path w="78867" h="28066">
                <a:moveTo>
                  <a:pt x="0" y="0"/>
                </a:moveTo>
                <a:lnTo>
                  <a:pt x="78867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0" name="Freeform 4830"/>
          <p:cNvSpPr/>
          <p:nvPr/>
        </p:nvSpPr>
        <p:spPr>
          <a:xfrm rot="0" flipH="0" flipV="0">
            <a:off x="1960478" y="2131992"/>
            <a:ext cx="2599" cy="925"/>
          </a:xfrm>
          <a:custGeom>
            <a:pathLst>
              <a:path w="78866" h="28070">
                <a:moveTo>
                  <a:pt x="0" y="0"/>
                </a:moveTo>
                <a:lnTo>
                  <a:pt x="78866" y="280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1" name="Freeform 4831"/>
          <p:cNvSpPr/>
          <p:nvPr/>
        </p:nvSpPr>
        <p:spPr>
          <a:xfrm rot="0" flipH="0" flipV="0">
            <a:off x="1963078" y="2132917"/>
            <a:ext cx="2595" cy="925"/>
          </a:xfrm>
          <a:custGeom>
            <a:pathLst>
              <a:path w="78743" h="28066">
                <a:moveTo>
                  <a:pt x="0" y="0"/>
                </a:moveTo>
                <a:lnTo>
                  <a:pt x="78743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2" name="Freeform 4832"/>
          <p:cNvSpPr/>
          <p:nvPr/>
        </p:nvSpPr>
        <p:spPr>
          <a:xfrm rot="0" flipH="0" flipV="0">
            <a:off x="1965673" y="2133842"/>
            <a:ext cx="2599" cy="925"/>
          </a:xfrm>
          <a:custGeom>
            <a:pathLst>
              <a:path w="78866" h="28067">
                <a:moveTo>
                  <a:pt x="0" y="0"/>
                </a:moveTo>
                <a:lnTo>
                  <a:pt x="78866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3" name="Freeform 4833"/>
          <p:cNvSpPr/>
          <p:nvPr/>
        </p:nvSpPr>
        <p:spPr>
          <a:xfrm rot="0" flipH="0" flipV="0">
            <a:off x="1968273" y="2134767"/>
            <a:ext cx="2595" cy="925"/>
          </a:xfrm>
          <a:custGeom>
            <a:pathLst>
              <a:path w="78740" h="28066">
                <a:moveTo>
                  <a:pt x="0" y="0"/>
                </a:moveTo>
                <a:lnTo>
                  <a:pt x="78740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4" name="Freeform 4834"/>
          <p:cNvSpPr/>
          <p:nvPr/>
        </p:nvSpPr>
        <p:spPr>
          <a:xfrm rot="0" flipH="0" flipV="0">
            <a:off x="1970868" y="2135692"/>
            <a:ext cx="2599" cy="925"/>
          </a:xfrm>
          <a:custGeom>
            <a:pathLst>
              <a:path w="78866" h="28067">
                <a:moveTo>
                  <a:pt x="0" y="0"/>
                </a:moveTo>
                <a:lnTo>
                  <a:pt x="78866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5" name="Freeform 4835"/>
          <p:cNvSpPr/>
          <p:nvPr/>
        </p:nvSpPr>
        <p:spPr>
          <a:xfrm rot="0" flipH="0" flipV="0">
            <a:off x="1973467" y="2136617"/>
            <a:ext cx="2599" cy="925"/>
          </a:xfrm>
          <a:custGeom>
            <a:pathLst>
              <a:path w="78867" h="28066">
                <a:moveTo>
                  <a:pt x="0" y="0"/>
                </a:moveTo>
                <a:lnTo>
                  <a:pt x="78867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6" name="Freeform 4836"/>
          <p:cNvSpPr/>
          <p:nvPr/>
        </p:nvSpPr>
        <p:spPr>
          <a:xfrm rot="0" flipH="0" flipV="0">
            <a:off x="1976067" y="2137542"/>
            <a:ext cx="2595" cy="925"/>
          </a:xfrm>
          <a:custGeom>
            <a:pathLst>
              <a:path w="78742" h="28070">
                <a:moveTo>
                  <a:pt x="0" y="0"/>
                </a:moveTo>
                <a:lnTo>
                  <a:pt x="78742" y="280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7" name="Freeform 4837"/>
          <p:cNvSpPr/>
          <p:nvPr/>
        </p:nvSpPr>
        <p:spPr>
          <a:xfrm rot="0" flipH="0" flipV="0">
            <a:off x="1978662" y="2138467"/>
            <a:ext cx="2599" cy="925"/>
          </a:xfrm>
          <a:custGeom>
            <a:pathLst>
              <a:path w="78866" h="28066">
                <a:moveTo>
                  <a:pt x="0" y="0"/>
                </a:moveTo>
                <a:lnTo>
                  <a:pt x="78866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8" name="Freeform 4838"/>
          <p:cNvSpPr/>
          <p:nvPr/>
        </p:nvSpPr>
        <p:spPr>
          <a:xfrm rot="0" flipH="0" flipV="0">
            <a:off x="1981261" y="2139392"/>
            <a:ext cx="2599" cy="925"/>
          </a:xfrm>
          <a:custGeom>
            <a:pathLst>
              <a:path w="78867" h="28067">
                <a:moveTo>
                  <a:pt x="0" y="0"/>
                </a:moveTo>
                <a:lnTo>
                  <a:pt x="78867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9" name="Freeform 4839"/>
          <p:cNvSpPr/>
          <p:nvPr/>
        </p:nvSpPr>
        <p:spPr>
          <a:xfrm rot="0" flipH="0" flipV="0">
            <a:off x="1983861" y="2140318"/>
            <a:ext cx="2595" cy="925"/>
          </a:xfrm>
          <a:custGeom>
            <a:pathLst>
              <a:path w="78739" h="28066">
                <a:moveTo>
                  <a:pt x="0" y="0"/>
                </a:moveTo>
                <a:lnTo>
                  <a:pt x="78739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0" name="Freeform 4840"/>
          <p:cNvSpPr/>
          <p:nvPr/>
        </p:nvSpPr>
        <p:spPr>
          <a:xfrm rot="0" flipH="0" flipV="0">
            <a:off x="1986456" y="2141243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1" name="Freeform 4841"/>
          <p:cNvSpPr/>
          <p:nvPr/>
        </p:nvSpPr>
        <p:spPr>
          <a:xfrm rot="0" flipH="0" flipV="0">
            <a:off x="1989056" y="2142172"/>
            <a:ext cx="2595" cy="925"/>
          </a:xfrm>
          <a:custGeom>
            <a:pathLst>
              <a:path w="78739" h="28067">
                <a:moveTo>
                  <a:pt x="0" y="0"/>
                </a:moveTo>
                <a:lnTo>
                  <a:pt x="78739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2" name="Freeform 4842"/>
          <p:cNvSpPr/>
          <p:nvPr/>
        </p:nvSpPr>
        <p:spPr>
          <a:xfrm rot="0" flipH="0" flipV="0">
            <a:off x="1991651" y="2143097"/>
            <a:ext cx="2599" cy="925"/>
          </a:xfrm>
          <a:custGeom>
            <a:pathLst>
              <a:path w="78870" h="28066">
                <a:moveTo>
                  <a:pt x="0" y="0"/>
                </a:moveTo>
                <a:lnTo>
                  <a:pt x="78870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3" name="Freeform 4843"/>
          <p:cNvSpPr/>
          <p:nvPr/>
        </p:nvSpPr>
        <p:spPr>
          <a:xfrm rot="0" flipH="0" flipV="0">
            <a:off x="1994250" y="2144022"/>
            <a:ext cx="2599" cy="925"/>
          </a:xfrm>
          <a:custGeom>
            <a:pathLst>
              <a:path w="78866" h="28070">
                <a:moveTo>
                  <a:pt x="0" y="0"/>
                </a:moveTo>
                <a:lnTo>
                  <a:pt x="78866" y="280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4" name="Freeform 4844"/>
          <p:cNvSpPr/>
          <p:nvPr/>
        </p:nvSpPr>
        <p:spPr>
          <a:xfrm rot="0" flipH="0" flipV="0">
            <a:off x="1996850" y="2144947"/>
            <a:ext cx="2595" cy="925"/>
          </a:xfrm>
          <a:custGeom>
            <a:pathLst>
              <a:path w="78740" h="28066">
                <a:moveTo>
                  <a:pt x="0" y="0"/>
                </a:moveTo>
                <a:lnTo>
                  <a:pt x="78740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5" name="Freeform 4845"/>
          <p:cNvSpPr/>
          <p:nvPr/>
        </p:nvSpPr>
        <p:spPr>
          <a:xfrm rot="0" flipH="0" flipV="0">
            <a:off x="1999445" y="2145872"/>
            <a:ext cx="2599" cy="925"/>
          </a:xfrm>
          <a:custGeom>
            <a:pathLst>
              <a:path w="78866" h="28067">
                <a:moveTo>
                  <a:pt x="0" y="0"/>
                </a:moveTo>
                <a:lnTo>
                  <a:pt x="78866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6" name="Freeform 4846"/>
          <p:cNvSpPr/>
          <p:nvPr/>
        </p:nvSpPr>
        <p:spPr>
          <a:xfrm rot="0" flipH="0" flipV="0">
            <a:off x="2002045" y="2146797"/>
            <a:ext cx="2595" cy="925"/>
          </a:xfrm>
          <a:custGeom>
            <a:pathLst>
              <a:path w="78740" h="28066">
                <a:moveTo>
                  <a:pt x="0" y="0"/>
                </a:moveTo>
                <a:lnTo>
                  <a:pt x="78740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7" name="Freeform 4847"/>
          <p:cNvSpPr/>
          <p:nvPr/>
        </p:nvSpPr>
        <p:spPr>
          <a:xfrm rot="0" flipH="0" flipV="0">
            <a:off x="2004640" y="2147722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8" name="Freeform 4848"/>
          <p:cNvSpPr/>
          <p:nvPr/>
        </p:nvSpPr>
        <p:spPr>
          <a:xfrm rot="0" flipH="0" flipV="0">
            <a:off x="2007239" y="2148652"/>
            <a:ext cx="2599" cy="925"/>
          </a:xfrm>
          <a:custGeom>
            <a:pathLst>
              <a:path w="78870" h="28066">
                <a:moveTo>
                  <a:pt x="0" y="0"/>
                </a:moveTo>
                <a:lnTo>
                  <a:pt x="78870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9" name="Freeform 4849"/>
          <p:cNvSpPr/>
          <p:nvPr/>
        </p:nvSpPr>
        <p:spPr>
          <a:xfrm rot="0" flipH="0" flipV="0">
            <a:off x="2009839" y="2149577"/>
            <a:ext cx="2595" cy="925"/>
          </a:xfrm>
          <a:custGeom>
            <a:pathLst>
              <a:path w="78739" h="28070">
                <a:moveTo>
                  <a:pt x="0" y="0"/>
                </a:moveTo>
                <a:lnTo>
                  <a:pt x="78739" y="280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0" name="Freeform 4850"/>
          <p:cNvSpPr/>
          <p:nvPr/>
        </p:nvSpPr>
        <p:spPr>
          <a:xfrm rot="0" flipH="0" flipV="0">
            <a:off x="2012434" y="2150502"/>
            <a:ext cx="2599" cy="925"/>
          </a:xfrm>
          <a:custGeom>
            <a:pathLst>
              <a:path w="78867" h="28066">
                <a:moveTo>
                  <a:pt x="0" y="0"/>
                </a:moveTo>
                <a:lnTo>
                  <a:pt x="78867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1" name="Freeform 4851"/>
          <p:cNvSpPr/>
          <p:nvPr/>
        </p:nvSpPr>
        <p:spPr>
          <a:xfrm rot="0" flipH="0" flipV="0">
            <a:off x="2015033" y="2151427"/>
            <a:ext cx="2599" cy="925"/>
          </a:xfrm>
          <a:custGeom>
            <a:pathLst>
              <a:path w="78866" h="28067">
                <a:moveTo>
                  <a:pt x="0" y="0"/>
                </a:moveTo>
                <a:lnTo>
                  <a:pt x="78866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2" name="Freeform 4852"/>
          <p:cNvSpPr/>
          <p:nvPr/>
        </p:nvSpPr>
        <p:spPr>
          <a:xfrm rot="0" flipH="0" flipV="0">
            <a:off x="2017633" y="2152352"/>
            <a:ext cx="2595" cy="925"/>
          </a:xfrm>
          <a:custGeom>
            <a:pathLst>
              <a:path w="78740" h="28066">
                <a:moveTo>
                  <a:pt x="0" y="0"/>
                </a:moveTo>
                <a:lnTo>
                  <a:pt x="78740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3" name="Freeform 4853"/>
          <p:cNvSpPr/>
          <p:nvPr/>
        </p:nvSpPr>
        <p:spPr>
          <a:xfrm rot="0" flipH="0" flipV="0">
            <a:off x="2020228" y="2153277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4" name="Freeform 4854"/>
          <p:cNvSpPr/>
          <p:nvPr/>
        </p:nvSpPr>
        <p:spPr>
          <a:xfrm rot="0" flipH="0" flipV="0">
            <a:off x="2022828" y="2154206"/>
            <a:ext cx="2595" cy="925"/>
          </a:xfrm>
          <a:custGeom>
            <a:pathLst>
              <a:path w="78742" h="28067">
                <a:moveTo>
                  <a:pt x="0" y="0"/>
                </a:moveTo>
                <a:lnTo>
                  <a:pt x="78742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5" name="Freeform 4855"/>
          <p:cNvSpPr/>
          <p:nvPr/>
        </p:nvSpPr>
        <p:spPr>
          <a:xfrm rot="0" flipH="0" flipV="0">
            <a:off x="2025423" y="2155131"/>
            <a:ext cx="2599" cy="925"/>
          </a:xfrm>
          <a:custGeom>
            <a:pathLst>
              <a:path w="78867" h="28066">
                <a:moveTo>
                  <a:pt x="0" y="0"/>
                </a:moveTo>
                <a:lnTo>
                  <a:pt x="78867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6" name="Freeform 4856"/>
          <p:cNvSpPr/>
          <p:nvPr/>
        </p:nvSpPr>
        <p:spPr>
          <a:xfrm rot="0" flipH="0" flipV="0">
            <a:off x="2028022" y="2156057"/>
            <a:ext cx="2599" cy="925"/>
          </a:xfrm>
          <a:custGeom>
            <a:pathLst>
              <a:path w="78867" h="28070">
                <a:moveTo>
                  <a:pt x="0" y="0"/>
                </a:moveTo>
                <a:lnTo>
                  <a:pt x="78867" y="280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7" name="Freeform 4857"/>
          <p:cNvSpPr/>
          <p:nvPr/>
        </p:nvSpPr>
        <p:spPr>
          <a:xfrm rot="0" flipH="0" flipV="0">
            <a:off x="2030622" y="2156982"/>
            <a:ext cx="2595" cy="929"/>
          </a:xfrm>
          <a:custGeom>
            <a:pathLst>
              <a:path w="78739" h="28193">
                <a:moveTo>
                  <a:pt x="0" y="0"/>
                </a:moveTo>
                <a:lnTo>
                  <a:pt x="78739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8" name="Freeform 4858"/>
          <p:cNvSpPr/>
          <p:nvPr/>
        </p:nvSpPr>
        <p:spPr>
          <a:xfrm rot="0" flipH="0" flipV="0">
            <a:off x="2033217" y="2157911"/>
            <a:ext cx="2599" cy="925"/>
          </a:xfrm>
          <a:custGeom>
            <a:pathLst>
              <a:path w="78866" h="28067">
                <a:moveTo>
                  <a:pt x="0" y="0"/>
                </a:moveTo>
                <a:lnTo>
                  <a:pt x="78866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9" name="Freeform 4859"/>
          <p:cNvSpPr/>
          <p:nvPr/>
        </p:nvSpPr>
        <p:spPr>
          <a:xfrm rot="0" flipH="0" flipV="0">
            <a:off x="2035817" y="2158836"/>
            <a:ext cx="2599" cy="925"/>
          </a:xfrm>
          <a:custGeom>
            <a:pathLst>
              <a:path w="78870" h="28066">
                <a:moveTo>
                  <a:pt x="0" y="0"/>
                </a:moveTo>
                <a:lnTo>
                  <a:pt x="78870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0" name="Freeform 4860"/>
          <p:cNvSpPr/>
          <p:nvPr/>
        </p:nvSpPr>
        <p:spPr>
          <a:xfrm rot="0" flipH="0" flipV="0">
            <a:off x="2038416" y="2159761"/>
            <a:ext cx="2595" cy="925"/>
          </a:xfrm>
          <a:custGeom>
            <a:pathLst>
              <a:path w="78739" h="28067">
                <a:moveTo>
                  <a:pt x="0" y="0"/>
                </a:moveTo>
                <a:lnTo>
                  <a:pt x="78739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1" name="Freeform 4861"/>
          <p:cNvSpPr/>
          <p:nvPr/>
        </p:nvSpPr>
        <p:spPr>
          <a:xfrm rot="0" flipH="0" flipV="0">
            <a:off x="2041011" y="2160686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2" name="Freeform 4862"/>
          <p:cNvSpPr/>
          <p:nvPr/>
        </p:nvSpPr>
        <p:spPr>
          <a:xfrm rot="0" flipH="0" flipV="0">
            <a:off x="2043611" y="2161615"/>
            <a:ext cx="2595" cy="925"/>
          </a:xfrm>
          <a:custGeom>
            <a:pathLst>
              <a:path w="78739" h="28066">
                <a:moveTo>
                  <a:pt x="0" y="0"/>
                </a:moveTo>
                <a:lnTo>
                  <a:pt x="78739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3" name="Freeform 4863"/>
          <p:cNvSpPr/>
          <p:nvPr/>
        </p:nvSpPr>
        <p:spPr>
          <a:xfrm rot="0" flipH="0" flipV="0">
            <a:off x="2046206" y="2162541"/>
            <a:ext cx="2599" cy="925"/>
          </a:xfrm>
          <a:custGeom>
            <a:pathLst>
              <a:path w="78867" h="28070">
                <a:moveTo>
                  <a:pt x="0" y="0"/>
                </a:moveTo>
                <a:lnTo>
                  <a:pt x="78867" y="280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4" name="Freeform 4864"/>
          <p:cNvSpPr/>
          <p:nvPr/>
        </p:nvSpPr>
        <p:spPr>
          <a:xfrm rot="0" flipH="0" flipV="0">
            <a:off x="2048805" y="2163466"/>
            <a:ext cx="2599" cy="925"/>
          </a:xfrm>
          <a:custGeom>
            <a:pathLst>
              <a:path w="78866" h="28066">
                <a:moveTo>
                  <a:pt x="0" y="0"/>
                </a:moveTo>
                <a:lnTo>
                  <a:pt x="78866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5" name="Freeform 4865"/>
          <p:cNvSpPr/>
          <p:nvPr/>
        </p:nvSpPr>
        <p:spPr>
          <a:xfrm rot="0" flipH="0" flipV="0">
            <a:off x="2051405" y="2164391"/>
            <a:ext cx="2595" cy="929"/>
          </a:xfrm>
          <a:custGeom>
            <a:pathLst>
              <a:path w="78743" h="28194">
                <a:moveTo>
                  <a:pt x="0" y="0"/>
                </a:moveTo>
                <a:lnTo>
                  <a:pt x="78743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6" name="Freeform 4866"/>
          <p:cNvSpPr/>
          <p:nvPr/>
        </p:nvSpPr>
        <p:spPr>
          <a:xfrm rot="0" flipH="0" flipV="0">
            <a:off x="2054000" y="2165320"/>
            <a:ext cx="2599" cy="925"/>
          </a:xfrm>
          <a:custGeom>
            <a:pathLst>
              <a:path w="78866" h="28066">
                <a:moveTo>
                  <a:pt x="0" y="0"/>
                </a:moveTo>
                <a:lnTo>
                  <a:pt x="78866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7" name="Freeform 4867"/>
          <p:cNvSpPr/>
          <p:nvPr/>
        </p:nvSpPr>
        <p:spPr>
          <a:xfrm rot="0" flipH="0" flipV="0">
            <a:off x="2056600" y="2166245"/>
            <a:ext cx="2599" cy="925"/>
          </a:xfrm>
          <a:custGeom>
            <a:pathLst>
              <a:path w="78867" h="28067">
                <a:moveTo>
                  <a:pt x="0" y="0"/>
                </a:moveTo>
                <a:lnTo>
                  <a:pt x="78867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8" name="Freeform 4868"/>
          <p:cNvSpPr/>
          <p:nvPr/>
        </p:nvSpPr>
        <p:spPr>
          <a:xfrm rot="0" flipH="0" flipV="0">
            <a:off x="2059199" y="2167170"/>
            <a:ext cx="2595" cy="929"/>
          </a:xfrm>
          <a:custGeom>
            <a:pathLst>
              <a:path w="78739" h="28193">
                <a:moveTo>
                  <a:pt x="0" y="0"/>
                </a:moveTo>
                <a:lnTo>
                  <a:pt x="78739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9" name="Freeform 4869"/>
          <p:cNvSpPr/>
          <p:nvPr/>
        </p:nvSpPr>
        <p:spPr>
          <a:xfrm rot="0" flipH="0" flipV="0">
            <a:off x="2061794" y="2168099"/>
            <a:ext cx="2599" cy="925"/>
          </a:xfrm>
          <a:custGeom>
            <a:pathLst>
              <a:path w="78867" h="28070">
                <a:moveTo>
                  <a:pt x="0" y="0"/>
                </a:moveTo>
                <a:lnTo>
                  <a:pt x="78867" y="280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0" name="Freeform 4870"/>
          <p:cNvSpPr/>
          <p:nvPr/>
        </p:nvSpPr>
        <p:spPr>
          <a:xfrm rot="0" flipH="0" flipV="0">
            <a:off x="2064394" y="2169025"/>
            <a:ext cx="2595" cy="925"/>
          </a:xfrm>
          <a:custGeom>
            <a:pathLst>
              <a:path w="78739" h="28066">
                <a:moveTo>
                  <a:pt x="0" y="0"/>
                </a:moveTo>
                <a:lnTo>
                  <a:pt x="78739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1" name="Freeform 4871"/>
          <p:cNvSpPr/>
          <p:nvPr/>
        </p:nvSpPr>
        <p:spPr>
          <a:xfrm rot="0" flipH="0" flipV="0">
            <a:off x="2066989" y="2169950"/>
            <a:ext cx="2599" cy="929"/>
          </a:xfrm>
          <a:custGeom>
            <a:pathLst>
              <a:path w="78870" h="28194">
                <a:moveTo>
                  <a:pt x="0" y="0"/>
                </a:moveTo>
                <a:lnTo>
                  <a:pt x="7887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2" name="Freeform 4872"/>
          <p:cNvSpPr/>
          <p:nvPr/>
        </p:nvSpPr>
        <p:spPr>
          <a:xfrm rot="0" flipH="0" flipV="0">
            <a:off x="2069589" y="2170879"/>
            <a:ext cx="2599" cy="925"/>
          </a:xfrm>
          <a:custGeom>
            <a:pathLst>
              <a:path w="78866" h="28067">
                <a:moveTo>
                  <a:pt x="0" y="0"/>
                </a:moveTo>
                <a:lnTo>
                  <a:pt x="78866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3" name="Freeform 4873"/>
          <p:cNvSpPr/>
          <p:nvPr/>
        </p:nvSpPr>
        <p:spPr>
          <a:xfrm rot="0" flipH="0" flipV="0">
            <a:off x="2072188" y="2171804"/>
            <a:ext cx="2595" cy="925"/>
          </a:xfrm>
          <a:custGeom>
            <a:pathLst>
              <a:path w="78740" h="28066">
                <a:moveTo>
                  <a:pt x="0" y="0"/>
                </a:moveTo>
                <a:lnTo>
                  <a:pt x="78740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4" name="Freeform 4874"/>
          <p:cNvSpPr/>
          <p:nvPr/>
        </p:nvSpPr>
        <p:spPr>
          <a:xfrm rot="0" flipH="0" flipV="0">
            <a:off x="2074783" y="2172729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5" name="Freeform 4875"/>
          <p:cNvSpPr/>
          <p:nvPr/>
        </p:nvSpPr>
        <p:spPr>
          <a:xfrm rot="0" flipH="0" flipV="0">
            <a:off x="2077383" y="2173658"/>
            <a:ext cx="2595" cy="925"/>
          </a:xfrm>
          <a:custGeom>
            <a:pathLst>
              <a:path w="78739" h="28066">
                <a:moveTo>
                  <a:pt x="0" y="0"/>
                </a:moveTo>
                <a:lnTo>
                  <a:pt x="78739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6" name="Freeform 4876"/>
          <p:cNvSpPr/>
          <p:nvPr/>
        </p:nvSpPr>
        <p:spPr>
          <a:xfrm rot="0" flipH="0" flipV="0">
            <a:off x="2079978" y="2174583"/>
            <a:ext cx="2599" cy="929"/>
          </a:xfrm>
          <a:custGeom>
            <a:pathLst>
              <a:path w="78870" h="28197">
                <a:moveTo>
                  <a:pt x="0" y="0"/>
                </a:moveTo>
                <a:lnTo>
                  <a:pt x="78870" y="2819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7" name="Freeform 4877"/>
          <p:cNvSpPr/>
          <p:nvPr/>
        </p:nvSpPr>
        <p:spPr>
          <a:xfrm rot="0" flipH="0" flipV="0">
            <a:off x="2082578" y="2175513"/>
            <a:ext cx="2599" cy="925"/>
          </a:xfrm>
          <a:custGeom>
            <a:pathLst>
              <a:path w="78866" h="28066">
                <a:moveTo>
                  <a:pt x="0" y="0"/>
                </a:moveTo>
                <a:lnTo>
                  <a:pt x="78866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8" name="Freeform 4878"/>
          <p:cNvSpPr/>
          <p:nvPr/>
        </p:nvSpPr>
        <p:spPr>
          <a:xfrm rot="0" flipH="0" flipV="0">
            <a:off x="2085177" y="2176438"/>
            <a:ext cx="2595" cy="925"/>
          </a:xfrm>
          <a:custGeom>
            <a:pathLst>
              <a:path w="78740" h="28067">
                <a:moveTo>
                  <a:pt x="0" y="0"/>
                </a:moveTo>
                <a:lnTo>
                  <a:pt x="78740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9" name="Freeform 4879"/>
          <p:cNvSpPr/>
          <p:nvPr/>
        </p:nvSpPr>
        <p:spPr>
          <a:xfrm rot="0" flipH="0" flipV="0">
            <a:off x="2087772" y="2177363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0" name="Freeform 4880"/>
          <p:cNvSpPr/>
          <p:nvPr/>
        </p:nvSpPr>
        <p:spPr>
          <a:xfrm rot="0" flipH="0" flipV="0">
            <a:off x="2090372" y="2178292"/>
            <a:ext cx="2599" cy="925"/>
          </a:xfrm>
          <a:custGeom>
            <a:pathLst>
              <a:path w="78867" h="28066">
                <a:moveTo>
                  <a:pt x="0" y="0"/>
                </a:moveTo>
                <a:lnTo>
                  <a:pt x="78867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1" name="Freeform 4881"/>
          <p:cNvSpPr/>
          <p:nvPr/>
        </p:nvSpPr>
        <p:spPr>
          <a:xfrm rot="0" flipH="0" flipV="0">
            <a:off x="2092971" y="2179217"/>
            <a:ext cx="2595" cy="925"/>
          </a:xfrm>
          <a:custGeom>
            <a:pathLst>
              <a:path w="78739" h="28067">
                <a:moveTo>
                  <a:pt x="0" y="0"/>
                </a:moveTo>
                <a:lnTo>
                  <a:pt x="78739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2" name="Freeform 4882"/>
          <p:cNvSpPr/>
          <p:nvPr/>
        </p:nvSpPr>
        <p:spPr>
          <a:xfrm rot="0" flipH="0" flipV="0">
            <a:off x="2095566" y="2180142"/>
            <a:ext cx="2599" cy="929"/>
          </a:xfrm>
          <a:custGeom>
            <a:pathLst>
              <a:path w="78870" h="28193">
                <a:moveTo>
                  <a:pt x="0" y="0"/>
                </a:moveTo>
                <a:lnTo>
                  <a:pt x="78870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3" name="Freeform 4883"/>
          <p:cNvSpPr/>
          <p:nvPr/>
        </p:nvSpPr>
        <p:spPr>
          <a:xfrm rot="0" flipH="0" flipV="0">
            <a:off x="2098166" y="2181072"/>
            <a:ext cx="2595" cy="925"/>
          </a:xfrm>
          <a:custGeom>
            <a:pathLst>
              <a:path w="78739" h="28070">
                <a:moveTo>
                  <a:pt x="0" y="0"/>
                </a:moveTo>
                <a:lnTo>
                  <a:pt x="78739" y="280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4" name="Freeform 4884"/>
          <p:cNvSpPr/>
          <p:nvPr/>
        </p:nvSpPr>
        <p:spPr>
          <a:xfrm rot="0" flipH="0" flipV="0">
            <a:off x="2100761" y="2181997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5" name="Freeform 4885"/>
          <p:cNvSpPr/>
          <p:nvPr/>
        </p:nvSpPr>
        <p:spPr>
          <a:xfrm rot="0" flipH="0" flipV="0">
            <a:off x="2103361" y="2182926"/>
            <a:ext cx="2599" cy="925"/>
          </a:xfrm>
          <a:custGeom>
            <a:pathLst>
              <a:path w="78866" h="28067">
                <a:moveTo>
                  <a:pt x="0" y="0"/>
                </a:moveTo>
                <a:lnTo>
                  <a:pt x="78866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6" name="Freeform 4886"/>
          <p:cNvSpPr/>
          <p:nvPr/>
        </p:nvSpPr>
        <p:spPr>
          <a:xfrm rot="0" flipH="0" flipV="0">
            <a:off x="2105960" y="2183851"/>
            <a:ext cx="2595" cy="929"/>
          </a:xfrm>
          <a:custGeom>
            <a:pathLst>
              <a:path w="78740" h="28194">
                <a:moveTo>
                  <a:pt x="0" y="0"/>
                </a:moveTo>
                <a:lnTo>
                  <a:pt x="7874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7" name="Freeform 4887"/>
          <p:cNvSpPr/>
          <p:nvPr/>
        </p:nvSpPr>
        <p:spPr>
          <a:xfrm rot="0" flipH="0" flipV="0">
            <a:off x="2108555" y="2184780"/>
            <a:ext cx="2599" cy="925"/>
          </a:xfrm>
          <a:custGeom>
            <a:pathLst>
              <a:path w="78866" h="28066">
                <a:moveTo>
                  <a:pt x="0" y="0"/>
                </a:moveTo>
                <a:lnTo>
                  <a:pt x="78866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8" name="Freeform 4888"/>
          <p:cNvSpPr/>
          <p:nvPr/>
        </p:nvSpPr>
        <p:spPr>
          <a:xfrm rot="0" flipH="0" flipV="0">
            <a:off x="2111155" y="2185705"/>
            <a:ext cx="2599" cy="929"/>
          </a:xfrm>
          <a:custGeom>
            <a:pathLst>
              <a:path w="78870" h="28194">
                <a:moveTo>
                  <a:pt x="0" y="0"/>
                </a:moveTo>
                <a:lnTo>
                  <a:pt x="7887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9" name="Freeform 4889"/>
          <p:cNvSpPr/>
          <p:nvPr/>
        </p:nvSpPr>
        <p:spPr>
          <a:xfrm rot="0" flipH="0" flipV="0">
            <a:off x="2113754" y="2186635"/>
            <a:ext cx="2595" cy="925"/>
          </a:xfrm>
          <a:custGeom>
            <a:pathLst>
              <a:path w="78739" h="28068">
                <a:moveTo>
                  <a:pt x="0" y="0"/>
                </a:moveTo>
                <a:lnTo>
                  <a:pt x="78739" y="2806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0" name="Freeform 4890"/>
          <p:cNvSpPr/>
          <p:nvPr/>
        </p:nvSpPr>
        <p:spPr>
          <a:xfrm rot="0" flipH="0" flipV="0">
            <a:off x="2116349" y="2187560"/>
            <a:ext cx="2599" cy="925"/>
          </a:xfrm>
          <a:custGeom>
            <a:pathLst>
              <a:path w="78867" h="28066">
                <a:moveTo>
                  <a:pt x="0" y="0"/>
                </a:moveTo>
                <a:lnTo>
                  <a:pt x="78867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1" name="Freeform 4891"/>
          <p:cNvSpPr/>
          <p:nvPr/>
        </p:nvSpPr>
        <p:spPr>
          <a:xfrm rot="0" flipH="0" flipV="0">
            <a:off x="2118949" y="2188485"/>
            <a:ext cx="2595" cy="929"/>
          </a:xfrm>
          <a:custGeom>
            <a:pathLst>
              <a:path w="78739" h="28194">
                <a:moveTo>
                  <a:pt x="0" y="0"/>
                </a:moveTo>
                <a:lnTo>
                  <a:pt x="78739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2" name="Freeform 4892"/>
          <p:cNvSpPr/>
          <p:nvPr/>
        </p:nvSpPr>
        <p:spPr>
          <a:xfrm rot="0" flipH="0" flipV="0">
            <a:off x="2121544" y="2189414"/>
            <a:ext cx="2599" cy="925"/>
          </a:xfrm>
          <a:custGeom>
            <a:pathLst>
              <a:path w="78867" h="28068">
                <a:moveTo>
                  <a:pt x="0" y="0"/>
                </a:moveTo>
                <a:lnTo>
                  <a:pt x="78867" y="2806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3" name="Freeform 4893"/>
          <p:cNvSpPr/>
          <p:nvPr/>
        </p:nvSpPr>
        <p:spPr>
          <a:xfrm rot="0" flipH="0" flipV="0">
            <a:off x="2124144" y="2190339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4" name="Freeform 4894"/>
          <p:cNvSpPr/>
          <p:nvPr/>
        </p:nvSpPr>
        <p:spPr>
          <a:xfrm rot="0" flipH="0" flipV="0">
            <a:off x="2126743" y="2191269"/>
            <a:ext cx="2595" cy="925"/>
          </a:xfrm>
          <a:custGeom>
            <a:pathLst>
              <a:path w="78742" h="28066">
                <a:moveTo>
                  <a:pt x="0" y="0"/>
                </a:moveTo>
                <a:lnTo>
                  <a:pt x="78742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5" name="Freeform 4895"/>
          <p:cNvSpPr/>
          <p:nvPr/>
        </p:nvSpPr>
        <p:spPr>
          <a:xfrm rot="0" flipH="0" flipV="0">
            <a:off x="2129338" y="2192194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6" name="Freeform 4896"/>
          <p:cNvSpPr/>
          <p:nvPr/>
        </p:nvSpPr>
        <p:spPr>
          <a:xfrm rot="0" flipH="0" flipV="0">
            <a:off x="2131938" y="2193123"/>
            <a:ext cx="2599" cy="925"/>
          </a:xfrm>
          <a:custGeom>
            <a:pathLst>
              <a:path w="78867" h="28068">
                <a:moveTo>
                  <a:pt x="0" y="0"/>
                </a:moveTo>
                <a:lnTo>
                  <a:pt x="78867" y="2806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7" name="Freeform 4897"/>
          <p:cNvSpPr/>
          <p:nvPr/>
        </p:nvSpPr>
        <p:spPr>
          <a:xfrm rot="0" flipH="0" flipV="0">
            <a:off x="2134537" y="2194048"/>
            <a:ext cx="2595" cy="929"/>
          </a:xfrm>
          <a:custGeom>
            <a:pathLst>
              <a:path w="78739" h="28193">
                <a:moveTo>
                  <a:pt x="0" y="0"/>
                </a:moveTo>
                <a:lnTo>
                  <a:pt x="78739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8" name="Freeform 4898"/>
          <p:cNvSpPr/>
          <p:nvPr/>
        </p:nvSpPr>
        <p:spPr>
          <a:xfrm rot="0" flipH="0" flipV="0">
            <a:off x="2137133" y="2194977"/>
            <a:ext cx="2599" cy="925"/>
          </a:xfrm>
          <a:custGeom>
            <a:pathLst>
              <a:path w="78866" h="28067">
                <a:moveTo>
                  <a:pt x="0" y="0"/>
                </a:moveTo>
                <a:lnTo>
                  <a:pt x="78866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9" name="Freeform 4899"/>
          <p:cNvSpPr/>
          <p:nvPr/>
        </p:nvSpPr>
        <p:spPr>
          <a:xfrm rot="0" flipH="0" flipV="0">
            <a:off x="2139732" y="2195902"/>
            <a:ext cx="2595" cy="929"/>
          </a:xfrm>
          <a:custGeom>
            <a:pathLst>
              <a:path w="78743" h="28195">
                <a:moveTo>
                  <a:pt x="0" y="0"/>
                </a:moveTo>
                <a:lnTo>
                  <a:pt x="78743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0" name="Freeform 4900"/>
          <p:cNvSpPr/>
          <p:nvPr/>
        </p:nvSpPr>
        <p:spPr>
          <a:xfrm rot="0" flipH="0" flipV="0">
            <a:off x="2142327" y="2196832"/>
            <a:ext cx="2599" cy="925"/>
          </a:xfrm>
          <a:custGeom>
            <a:pathLst>
              <a:path w="78866" h="28067">
                <a:moveTo>
                  <a:pt x="0" y="0"/>
                </a:moveTo>
                <a:lnTo>
                  <a:pt x="78866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1" name="Freeform 4901"/>
          <p:cNvSpPr/>
          <p:nvPr/>
        </p:nvSpPr>
        <p:spPr>
          <a:xfrm rot="0" flipH="0" flipV="0">
            <a:off x="2144927" y="2197757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2" name="Freeform 4902"/>
          <p:cNvSpPr/>
          <p:nvPr/>
        </p:nvSpPr>
        <p:spPr>
          <a:xfrm rot="0" flipH="0" flipV="0">
            <a:off x="2147526" y="2198686"/>
            <a:ext cx="2595" cy="925"/>
          </a:xfrm>
          <a:custGeom>
            <a:pathLst>
              <a:path w="78739" h="28067">
                <a:moveTo>
                  <a:pt x="0" y="0"/>
                </a:moveTo>
                <a:lnTo>
                  <a:pt x="78739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3" name="Freeform 4903"/>
          <p:cNvSpPr/>
          <p:nvPr/>
        </p:nvSpPr>
        <p:spPr>
          <a:xfrm rot="0" flipH="0" flipV="0">
            <a:off x="2150121" y="2199611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4" name="Freeform 4904"/>
          <p:cNvSpPr/>
          <p:nvPr/>
        </p:nvSpPr>
        <p:spPr>
          <a:xfrm rot="0" flipH="0" flipV="0">
            <a:off x="2152721" y="2200540"/>
            <a:ext cx="2599" cy="925"/>
          </a:xfrm>
          <a:custGeom>
            <a:pathLst>
              <a:path w="78866" h="28066">
                <a:moveTo>
                  <a:pt x="0" y="0"/>
                </a:moveTo>
                <a:lnTo>
                  <a:pt x="78866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5" name="Freeform 4905"/>
          <p:cNvSpPr/>
          <p:nvPr/>
        </p:nvSpPr>
        <p:spPr>
          <a:xfrm rot="0" flipH="0" flipV="0">
            <a:off x="2155320" y="2201465"/>
            <a:ext cx="2595" cy="929"/>
          </a:xfrm>
          <a:custGeom>
            <a:pathLst>
              <a:path w="78743" h="28194">
                <a:moveTo>
                  <a:pt x="0" y="0"/>
                </a:moveTo>
                <a:lnTo>
                  <a:pt x="78743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6" name="Freeform 4906"/>
          <p:cNvSpPr/>
          <p:nvPr/>
        </p:nvSpPr>
        <p:spPr>
          <a:xfrm rot="0" flipH="0" flipV="0">
            <a:off x="2157916" y="2202395"/>
            <a:ext cx="2599" cy="925"/>
          </a:xfrm>
          <a:custGeom>
            <a:pathLst>
              <a:path w="78866" h="28068">
                <a:moveTo>
                  <a:pt x="0" y="0"/>
                </a:moveTo>
                <a:lnTo>
                  <a:pt x="78866" y="2806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7" name="Freeform 4907"/>
          <p:cNvSpPr/>
          <p:nvPr/>
        </p:nvSpPr>
        <p:spPr>
          <a:xfrm rot="0" flipH="0" flipV="0">
            <a:off x="2160515" y="2203320"/>
            <a:ext cx="2595" cy="929"/>
          </a:xfrm>
          <a:custGeom>
            <a:pathLst>
              <a:path w="78740" h="28194">
                <a:moveTo>
                  <a:pt x="0" y="0"/>
                </a:moveTo>
                <a:lnTo>
                  <a:pt x="7874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8" name="Freeform 4908"/>
          <p:cNvSpPr/>
          <p:nvPr/>
        </p:nvSpPr>
        <p:spPr>
          <a:xfrm rot="0" flipH="0" flipV="0">
            <a:off x="2163110" y="2204249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9" name="Freeform 4909"/>
          <p:cNvSpPr/>
          <p:nvPr/>
        </p:nvSpPr>
        <p:spPr>
          <a:xfrm rot="0" flipH="0" flipV="0">
            <a:off x="2165710" y="2205178"/>
            <a:ext cx="2599" cy="925"/>
          </a:xfrm>
          <a:custGeom>
            <a:pathLst>
              <a:path w="78867" h="28067">
                <a:moveTo>
                  <a:pt x="0" y="0"/>
                </a:moveTo>
                <a:lnTo>
                  <a:pt x="78867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0" name="Freeform 4910"/>
          <p:cNvSpPr/>
          <p:nvPr/>
        </p:nvSpPr>
        <p:spPr>
          <a:xfrm rot="0" flipH="0" flipV="0">
            <a:off x="2168309" y="2206103"/>
            <a:ext cx="2595" cy="929"/>
          </a:xfrm>
          <a:custGeom>
            <a:pathLst>
              <a:path w="78739" h="28195">
                <a:moveTo>
                  <a:pt x="0" y="0"/>
                </a:moveTo>
                <a:lnTo>
                  <a:pt x="78739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1" name="Freeform 4911"/>
          <p:cNvSpPr/>
          <p:nvPr/>
        </p:nvSpPr>
        <p:spPr>
          <a:xfrm rot="0" flipH="0" flipV="0">
            <a:off x="2170905" y="2207033"/>
            <a:ext cx="2599" cy="925"/>
          </a:xfrm>
          <a:custGeom>
            <a:pathLst>
              <a:path w="78870" h="28067">
                <a:moveTo>
                  <a:pt x="0" y="0"/>
                </a:moveTo>
                <a:lnTo>
                  <a:pt x="78870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2" name="Freeform 4912"/>
          <p:cNvSpPr/>
          <p:nvPr/>
        </p:nvSpPr>
        <p:spPr>
          <a:xfrm rot="0" flipH="0" flipV="0">
            <a:off x="2173504" y="2207958"/>
            <a:ext cx="2595" cy="929"/>
          </a:xfrm>
          <a:custGeom>
            <a:pathLst>
              <a:path w="78739" h="28193">
                <a:moveTo>
                  <a:pt x="0" y="0"/>
                </a:moveTo>
                <a:lnTo>
                  <a:pt x="78739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3" name="Freeform 4913"/>
          <p:cNvSpPr/>
          <p:nvPr/>
        </p:nvSpPr>
        <p:spPr>
          <a:xfrm rot="0" flipH="0" flipV="0">
            <a:off x="2176099" y="2208887"/>
            <a:ext cx="2599" cy="925"/>
          </a:xfrm>
          <a:custGeom>
            <a:pathLst>
              <a:path w="78867" h="28068">
                <a:moveTo>
                  <a:pt x="0" y="0"/>
                </a:moveTo>
                <a:lnTo>
                  <a:pt x="78867" y="2806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4" name="Freeform 4914"/>
          <p:cNvSpPr/>
          <p:nvPr/>
        </p:nvSpPr>
        <p:spPr>
          <a:xfrm rot="0" flipH="0" flipV="0">
            <a:off x="2178699" y="2209812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5" name="Freeform 4915"/>
          <p:cNvSpPr/>
          <p:nvPr/>
        </p:nvSpPr>
        <p:spPr>
          <a:xfrm rot="0" flipH="0" flipV="0">
            <a:off x="2181298" y="2210741"/>
            <a:ext cx="2595" cy="929"/>
          </a:xfrm>
          <a:custGeom>
            <a:pathLst>
              <a:path w="78739" h="28193">
                <a:moveTo>
                  <a:pt x="0" y="0"/>
                </a:moveTo>
                <a:lnTo>
                  <a:pt x="78739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6" name="Freeform 4916"/>
          <p:cNvSpPr/>
          <p:nvPr/>
        </p:nvSpPr>
        <p:spPr>
          <a:xfrm rot="0" flipH="0" flipV="0">
            <a:off x="2183893" y="2211671"/>
            <a:ext cx="2599" cy="925"/>
          </a:xfrm>
          <a:custGeom>
            <a:pathLst>
              <a:path w="78870" h="28067">
                <a:moveTo>
                  <a:pt x="0" y="0"/>
                </a:moveTo>
                <a:lnTo>
                  <a:pt x="78870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7" name="Freeform 4917"/>
          <p:cNvSpPr/>
          <p:nvPr/>
        </p:nvSpPr>
        <p:spPr>
          <a:xfrm rot="0" flipH="0" flipV="0">
            <a:off x="2186493" y="2212596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8" name="Freeform 4918"/>
          <p:cNvSpPr/>
          <p:nvPr/>
        </p:nvSpPr>
        <p:spPr>
          <a:xfrm rot="0" flipH="0" flipV="0">
            <a:off x="2189092" y="2213525"/>
            <a:ext cx="2595" cy="925"/>
          </a:xfrm>
          <a:custGeom>
            <a:pathLst>
              <a:path w="78740" h="28067">
                <a:moveTo>
                  <a:pt x="0" y="0"/>
                </a:moveTo>
                <a:lnTo>
                  <a:pt x="78740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9" name="Freeform 4919"/>
          <p:cNvSpPr/>
          <p:nvPr/>
        </p:nvSpPr>
        <p:spPr>
          <a:xfrm rot="0" flipH="0" flipV="0">
            <a:off x="2191688" y="2214450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0" name="Freeform 4920"/>
          <p:cNvSpPr/>
          <p:nvPr/>
        </p:nvSpPr>
        <p:spPr>
          <a:xfrm rot="0" flipH="0" flipV="0">
            <a:off x="2194287" y="2215379"/>
            <a:ext cx="2595" cy="929"/>
          </a:xfrm>
          <a:custGeom>
            <a:pathLst>
              <a:path w="78740" h="28194">
                <a:moveTo>
                  <a:pt x="0" y="0"/>
                </a:moveTo>
                <a:lnTo>
                  <a:pt x="7874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1" name="Freeform 4921"/>
          <p:cNvSpPr/>
          <p:nvPr/>
        </p:nvSpPr>
        <p:spPr>
          <a:xfrm rot="0" flipH="0" flipV="0">
            <a:off x="2196882" y="2216309"/>
            <a:ext cx="2599" cy="925"/>
          </a:xfrm>
          <a:custGeom>
            <a:pathLst>
              <a:path w="78866" h="28068">
                <a:moveTo>
                  <a:pt x="0" y="0"/>
                </a:moveTo>
                <a:lnTo>
                  <a:pt x="78866" y="2806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2" name="Freeform 4922"/>
          <p:cNvSpPr/>
          <p:nvPr/>
        </p:nvSpPr>
        <p:spPr>
          <a:xfrm rot="0" flipH="0" flipV="0">
            <a:off x="2199482" y="2217234"/>
            <a:ext cx="2599" cy="929"/>
          </a:xfrm>
          <a:custGeom>
            <a:pathLst>
              <a:path w="78870" h="28194">
                <a:moveTo>
                  <a:pt x="0" y="0"/>
                </a:moveTo>
                <a:lnTo>
                  <a:pt x="7887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3" name="Freeform 4923"/>
          <p:cNvSpPr/>
          <p:nvPr/>
        </p:nvSpPr>
        <p:spPr>
          <a:xfrm rot="0" flipH="0" flipV="0">
            <a:off x="2202081" y="2218163"/>
            <a:ext cx="2595" cy="929"/>
          </a:xfrm>
          <a:custGeom>
            <a:pathLst>
              <a:path w="78739" h="28193">
                <a:moveTo>
                  <a:pt x="0" y="0"/>
                </a:moveTo>
                <a:lnTo>
                  <a:pt x="78739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4" name="Freeform 4924"/>
          <p:cNvSpPr/>
          <p:nvPr/>
        </p:nvSpPr>
        <p:spPr>
          <a:xfrm rot="0" flipH="0" flipV="0">
            <a:off x="2204677" y="2219092"/>
            <a:ext cx="2599" cy="925"/>
          </a:xfrm>
          <a:custGeom>
            <a:pathLst>
              <a:path w="78867" h="28067">
                <a:moveTo>
                  <a:pt x="0" y="0"/>
                </a:moveTo>
                <a:lnTo>
                  <a:pt x="78867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5" name="Freeform 4925"/>
          <p:cNvSpPr/>
          <p:nvPr/>
        </p:nvSpPr>
        <p:spPr>
          <a:xfrm rot="0" flipH="0" flipV="0">
            <a:off x="2207276" y="2220017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6" name="Freeform 4926"/>
          <p:cNvSpPr/>
          <p:nvPr/>
        </p:nvSpPr>
        <p:spPr>
          <a:xfrm rot="0" flipH="0" flipV="0">
            <a:off x="2209875" y="2220947"/>
            <a:ext cx="2595" cy="925"/>
          </a:xfrm>
          <a:custGeom>
            <a:pathLst>
              <a:path w="78740" h="28066">
                <a:moveTo>
                  <a:pt x="0" y="0"/>
                </a:moveTo>
                <a:lnTo>
                  <a:pt x="78740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7" name="Freeform 4927"/>
          <p:cNvSpPr/>
          <p:nvPr/>
        </p:nvSpPr>
        <p:spPr>
          <a:xfrm rot="0" flipH="0" flipV="0">
            <a:off x="2212471" y="2221872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8" name="Freeform 4928"/>
          <p:cNvSpPr/>
          <p:nvPr/>
        </p:nvSpPr>
        <p:spPr>
          <a:xfrm rot="0" flipH="0" flipV="0">
            <a:off x="2215070" y="2222801"/>
            <a:ext cx="2595" cy="929"/>
          </a:xfrm>
          <a:custGeom>
            <a:pathLst>
              <a:path w="78743" h="28195">
                <a:moveTo>
                  <a:pt x="0" y="0"/>
                </a:moveTo>
                <a:lnTo>
                  <a:pt x="78743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9" name="Freeform 4929"/>
          <p:cNvSpPr/>
          <p:nvPr/>
        </p:nvSpPr>
        <p:spPr>
          <a:xfrm rot="0" flipH="0" flipV="0">
            <a:off x="2217666" y="2223730"/>
            <a:ext cx="2599" cy="925"/>
          </a:xfrm>
          <a:custGeom>
            <a:pathLst>
              <a:path w="78866" h="28067">
                <a:moveTo>
                  <a:pt x="0" y="0"/>
                </a:moveTo>
                <a:lnTo>
                  <a:pt x="78866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0" name="Freeform 4930"/>
          <p:cNvSpPr/>
          <p:nvPr/>
        </p:nvSpPr>
        <p:spPr>
          <a:xfrm rot="0" flipH="0" flipV="0">
            <a:off x="2220265" y="2224655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1" name="Freeform 4931"/>
          <p:cNvSpPr/>
          <p:nvPr/>
        </p:nvSpPr>
        <p:spPr>
          <a:xfrm rot="0" flipH="0" flipV="0">
            <a:off x="2222864" y="2225585"/>
            <a:ext cx="2595" cy="929"/>
          </a:xfrm>
          <a:custGeom>
            <a:pathLst>
              <a:path w="78739" h="28194">
                <a:moveTo>
                  <a:pt x="0" y="0"/>
                </a:moveTo>
                <a:lnTo>
                  <a:pt x="78739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2" name="Freeform 4932"/>
          <p:cNvSpPr/>
          <p:nvPr/>
        </p:nvSpPr>
        <p:spPr>
          <a:xfrm rot="0" flipH="0" flipV="0">
            <a:off x="2225460" y="2226514"/>
            <a:ext cx="2599" cy="925"/>
          </a:xfrm>
          <a:custGeom>
            <a:pathLst>
              <a:path w="78867" h="28068">
                <a:moveTo>
                  <a:pt x="0" y="0"/>
                </a:moveTo>
                <a:lnTo>
                  <a:pt x="78867" y="2806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3" name="Freeform 4933"/>
          <p:cNvSpPr/>
          <p:nvPr/>
        </p:nvSpPr>
        <p:spPr>
          <a:xfrm rot="0" flipH="0" flipV="0">
            <a:off x="2228059" y="2227439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4" name="Freeform 4934"/>
          <p:cNvSpPr/>
          <p:nvPr/>
        </p:nvSpPr>
        <p:spPr>
          <a:xfrm rot="0" flipH="0" flipV="0">
            <a:off x="2230654" y="2228368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5" name="Freeform 4935"/>
          <p:cNvSpPr/>
          <p:nvPr/>
        </p:nvSpPr>
        <p:spPr>
          <a:xfrm rot="0" flipH="0" flipV="0">
            <a:off x="2233254" y="2229298"/>
            <a:ext cx="2599" cy="925"/>
          </a:xfrm>
          <a:custGeom>
            <a:pathLst>
              <a:path w="78867" h="28067">
                <a:moveTo>
                  <a:pt x="0" y="0"/>
                </a:moveTo>
                <a:lnTo>
                  <a:pt x="78867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6" name="Freeform 4936"/>
          <p:cNvSpPr/>
          <p:nvPr/>
        </p:nvSpPr>
        <p:spPr>
          <a:xfrm rot="0" flipH="0" flipV="0">
            <a:off x="2235853" y="2230223"/>
            <a:ext cx="2595" cy="929"/>
          </a:xfrm>
          <a:custGeom>
            <a:pathLst>
              <a:path w="78739" h="28195">
                <a:moveTo>
                  <a:pt x="0" y="0"/>
                </a:moveTo>
                <a:lnTo>
                  <a:pt x="78739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7" name="Freeform 4937"/>
          <p:cNvSpPr/>
          <p:nvPr/>
        </p:nvSpPr>
        <p:spPr>
          <a:xfrm rot="0" flipH="0" flipV="0">
            <a:off x="2238449" y="2231152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8" name="Freeform 4938"/>
          <p:cNvSpPr/>
          <p:nvPr/>
        </p:nvSpPr>
        <p:spPr>
          <a:xfrm rot="0" flipH="0" flipV="0">
            <a:off x="2241048" y="2232081"/>
            <a:ext cx="2599" cy="925"/>
          </a:xfrm>
          <a:custGeom>
            <a:pathLst>
              <a:path w="78866" h="28066">
                <a:moveTo>
                  <a:pt x="0" y="0"/>
                </a:moveTo>
                <a:lnTo>
                  <a:pt x="78866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9" name="Freeform 4939"/>
          <p:cNvSpPr/>
          <p:nvPr/>
        </p:nvSpPr>
        <p:spPr>
          <a:xfrm rot="0" flipH="0" flipV="0">
            <a:off x="2243647" y="2233006"/>
            <a:ext cx="2595" cy="929"/>
          </a:xfrm>
          <a:custGeom>
            <a:pathLst>
              <a:path w="78743" h="28194">
                <a:moveTo>
                  <a:pt x="0" y="0"/>
                </a:moveTo>
                <a:lnTo>
                  <a:pt x="78743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0" name="Freeform 4940"/>
          <p:cNvSpPr/>
          <p:nvPr/>
        </p:nvSpPr>
        <p:spPr>
          <a:xfrm rot="0" flipH="0" flipV="0">
            <a:off x="2246243" y="2233936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1" name="Freeform 4941"/>
          <p:cNvSpPr/>
          <p:nvPr/>
        </p:nvSpPr>
        <p:spPr>
          <a:xfrm rot="0" flipH="0" flipV="0">
            <a:off x="2248842" y="2234865"/>
            <a:ext cx="2595" cy="929"/>
          </a:xfrm>
          <a:custGeom>
            <a:pathLst>
              <a:path w="78740" h="28194">
                <a:moveTo>
                  <a:pt x="0" y="0"/>
                </a:moveTo>
                <a:lnTo>
                  <a:pt x="7874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2" name="Freeform 4942"/>
          <p:cNvSpPr/>
          <p:nvPr/>
        </p:nvSpPr>
        <p:spPr>
          <a:xfrm rot="0" flipH="0" flipV="0">
            <a:off x="2251437" y="2235794"/>
            <a:ext cx="2599" cy="925"/>
          </a:xfrm>
          <a:custGeom>
            <a:pathLst>
              <a:path w="78866" h="28066">
                <a:moveTo>
                  <a:pt x="0" y="0"/>
                </a:moveTo>
                <a:lnTo>
                  <a:pt x="78866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3" name="Freeform 4943"/>
          <p:cNvSpPr/>
          <p:nvPr/>
        </p:nvSpPr>
        <p:spPr>
          <a:xfrm rot="0" flipH="0" flipV="0">
            <a:off x="2254037" y="2236719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4" name="Freeform 4944"/>
          <p:cNvSpPr/>
          <p:nvPr/>
        </p:nvSpPr>
        <p:spPr>
          <a:xfrm rot="0" flipH="0" flipV="0">
            <a:off x="2256636" y="2237649"/>
            <a:ext cx="2595" cy="929"/>
          </a:xfrm>
          <a:custGeom>
            <a:pathLst>
              <a:path w="78739" h="28194">
                <a:moveTo>
                  <a:pt x="0" y="0"/>
                </a:moveTo>
                <a:lnTo>
                  <a:pt x="78739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5" name="Freeform 4945"/>
          <p:cNvSpPr/>
          <p:nvPr/>
        </p:nvSpPr>
        <p:spPr>
          <a:xfrm rot="0" flipH="0" flipV="0">
            <a:off x="2259232" y="2238578"/>
            <a:ext cx="2599" cy="925"/>
          </a:xfrm>
          <a:custGeom>
            <a:pathLst>
              <a:path w="78870" h="28066">
                <a:moveTo>
                  <a:pt x="0" y="0"/>
                </a:moveTo>
                <a:lnTo>
                  <a:pt x="78870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6" name="Freeform 4946"/>
          <p:cNvSpPr/>
          <p:nvPr/>
        </p:nvSpPr>
        <p:spPr>
          <a:xfrm rot="0" flipH="0" flipV="0">
            <a:off x="2261831" y="2239503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7" name="Freeform 4947"/>
          <p:cNvSpPr/>
          <p:nvPr/>
        </p:nvSpPr>
        <p:spPr>
          <a:xfrm rot="0" flipH="0" flipV="0">
            <a:off x="2264431" y="2240432"/>
            <a:ext cx="2595" cy="929"/>
          </a:xfrm>
          <a:custGeom>
            <a:pathLst>
              <a:path w="78740" h="28195">
                <a:moveTo>
                  <a:pt x="0" y="0"/>
                </a:moveTo>
                <a:lnTo>
                  <a:pt x="78740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8" name="Freeform 4948"/>
          <p:cNvSpPr/>
          <p:nvPr/>
        </p:nvSpPr>
        <p:spPr>
          <a:xfrm rot="0" flipH="0" flipV="0">
            <a:off x="2267026" y="2241361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9" name="Freeform 4949"/>
          <p:cNvSpPr/>
          <p:nvPr/>
        </p:nvSpPr>
        <p:spPr>
          <a:xfrm rot="0" flipH="0" flipV="0">
            <a:off x="2269625" y="2242291"/>
            <a:ext cx="2595" cy="925"/>
          </a:xfrm>
          <a:custGeom>
            <a:pathLst>
              <a:path w="78740" h="28066">
                <a:moveTo>
                  <a:pt x="0" y="0"/>
                </a:moveTo>
                <a:lnTo>
                  <a:pt x="78740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0" name="Freeform 4950"/>
          <p:cNvSpPr/>
          <p:nvPr/>
        </p:nvSpPr>
        <p:spPr>
          <a:xfrm rot="0" flipH="0" flipV="0">
            <a:off x="2272221" y="2243216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1" name="Freeform 4951"/>
          <p:cNvSpPr/>
          <p:nvPr/>
        </p:nvSpPr>
        <p:spPr>
          <a:xfrm rot="0" flipH="0" flipV="0">
            <a:off x="2274820" y="2244145"/>
            <a:ext cx="2599" cy="929"/>
          </a:xfrm>
          <a:custGeom>
            <a:pathLst>
              <a:path w="78870" h="28195">
                <a:moveTo>
                  <a:pt x="0" y="0"/>
                </a:moveTo>
                <a:lnTo>
                  <a:pt x="78870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2" name="Freeform 4952"/>
          <p:cNvSpPr/>
          <p:nvPr/>
        </p:nvSpPr>
        <p:spPr>
          <a:xfrm rot="0" flipH="0" flipV="0">
            <a:off x="2277420" y="2245074"/>
            <a:ext cx="2595" cy="925"/>
          </a:xfrm>
          <a:custGeom>
            <a:pathLst>
              <a:path w="78739" h="28067">
                <a:moveTo>
                  <a:pt x="0" y="0"/>
                </a:moveTo>
                <a:lnTo>
                  <a:pt x="78739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3" name="Freeform 4953"/>
          <p:cNvSpPr/>
          <p:nvPr/>
        </p:nvSpPr>
        <p:spPr>
          <a:xfrm rot="0" flipH="0" flipV="0">
            <a:off x="2280015" y="2245999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4" name="Freeform 4954"/>
          <p:cNvSpPr/>
          <p:nvPr/>
        </p:nvSpPr>
        <p:spPr>
          <a:xfrm rot="0" flipH="0" flipV="0">
            <a:off x="2282614" y="2246929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5" name="Freeform 4955"/>
          <p:cNvSpPr/>
          <p:nvPr/>
        </p:nvSpPr>
        <p:spPr>
          <a:xfrm rot="0" flipH="0" flipV="0">
            <a:off x="2285214" y="2247858"/>
            <a:ext cx="2595" cy="929"/>
          </a:xfrm>
          <a:custGeom>
            <a:pathLst>
              <a:path w="78739" h="28195">
                <a:moveTo>
                  <a:pt x="0" y="0"/>
                </a:moveTo>
                <a:lnTo>
                  <a:pt x="78739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6" name="Freeform 4956"/>
          <p:cNvSpPr/>
          <p:nvPr/>
        </p:nvSpPr>
        <p:spPr>
          <a:xfrm rot="0" flipH="0" flipV="0">
            <a:off x="2287809" y="2248787"/>
            <a:ext cx="2599" cy="925"/>
          </a:xfrm>
          <a:custGeom>
            <a:pathLst>
              <a:path w="78870" h="28067">
                <a:moveTo>
                  <a:pt x="0" y="0"/>
                </a:moveTo>
                <a:lnTo>
                  <a:pt x="78870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7" name="Freeform 4957"/>
          <p:cNvSpPr/>
          <p:nvPr/>
        </p:nvSpPr>
        <p:spPr>
          <a:xfrm rot="0" flipH="0" flipV="0">
            <a:off x="2290408" y="2249712"/>
            <a:ext cx="2595" cy="929"/>
          </a:xfrm>
          <a:custGeom>
            <a:pathLst>
              <a:path w="78739" h="28193">
                <a:moveTo>
                  <a:pt x="0" y="0"/>
                </a:moveTo>
                <a:lnTo>
                  <a:pt x="78739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8" name="Freeform 4958"/>
          <p:cNvSpPr/>
          <p:nvPr/>
        </p:nvSpPr>
        <p:spPr>
          <a:xfrm rot="0" flipH="0" flipV="0">
            <a:off x="2293004" y="2250642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9" name="Freeform 4959"/>
          <p:cNvSpPr/>
          <p:nvPr/>
        </p:nvSpPr>
        <p:spPr>
          <a:xfrm rot="0" flipH="0" flipV="0">
            <a:off x="2295603" y="2251571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0" name="Freeform 4960"/>
          <p:cNvSpPr/>
          <p:nvPr/>
        </p:nvSpPr>
        <p:spPr>
          <a:xfrm rot="0" flipH="0" flipV="0">
            <a:off x="2298203" y="2252500"/>
            <a:ext cx="2595" cy="929"/>
          </a:xfrm>
          <a:custGeom>
            <a:pathLst>
              <a:path w="78740" h="28194">
                <a:moveTo>
                  <a:pt x="0" y="0"/>
                </a:moveTo>
                <a:lnTo>
                  <a:pt x="7874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1" name="Freeform 4961"/>
          <p:cNvSpPr/>
          <p:nvPr/>
        </p:nvSpPr>
        <p:spPr>
          <a:xfrm rot="0" flipH="0" flipV="0">
            <a:off x="2300798" y="2253429"/>
            <a:ext cx="2599" cy="925"/>
          </a:xfrm>
          <a:custGeom>
            <a:pathLst>
              <a:path w="78866" h="28066">
                <a:moveTo>
                  <a:pt x="0" y="0"/>
                </a:moveTo>
                <a:lnTo>
                  <a:pt x="78866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2" name="Freeform 4962"/>
          <p:cNvSpPr/>
          <p:nvPr/>
        </p:nvSpPr>
        <p:spPr>
          <a:xfrm rot="0" flipH="0" flipV="0">
            <a:off x="2303397" y="2254355"/>
            <a:ext cx="2595" cy="929"/>
          </a:xfrm>
          <a:custGeom>
            <a:pathLst>
              <a:path w="78743" h="28194">
                <a:moveTo>
                  <a:pt x="0" y="0"/>
                </a:moveTo>
                <a:lnTo>
                  <a:pt x="78743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3" name="Freeform 4963"/>
          <p:cNvSpPr/>
          <p:nvPr/>
        </p:nvSpPr>
        <p:spPr>
          <a:xfrm rot="0" flipH="0" flipV="0">
            <a:off x="2305993" y="2255284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4" name="Freeform 4964"/>
          <p:cNvSpPr/>
          <p:nvPr/>
        </p:nvSpPr>
        <p:spPr>
          <a:xfrm rot="0" flipH="0" flipV="0">
            <a:off x="2308592" y="2256213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5" name="Freeform 4965"/>
          <p:cNvSpPr/>
          <p:nvPr/>
        </p:nvSpPr>
        <p:spPr>
          <a:xfrm rot="0" flipH="0" flipV="0">
            <a:off x="2311191" y="2257142"/>
            <a:ext cx="2595" cy="925"/>
          </a:xfrm>
          <a:custGeom>
            <a:pathLst>
              <a:path w="78739" h="28066">
                <a:moveTo>
                  <a:pt x="0" y="0"/>
                </a:moveTo>
                <a:lnTo>
                  <a:pt x="78739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6" name="Freeform 4966"/>
          <p:cNvSpPr/>
          <p:nvPr/>
        </p:nvSpPr>
        <p:spPr>
          <a:xfrm rot="0" flipH="0" flipV="0">
            <a:off x="2313787" y="2258067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7" name="Freeform 4967"/>
          <p:cNvSpPr/>
          <p:nvPr/>
        </p:nvSpPr>
        <p:spPr>
          <a:xfrm rot="0" flipH="0" flipV="0">
            <a:off x="2316386" y="2258997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8" name="Freeform 4968"/>
          <p:cNvSpPr/>
          <p:nvPr/>
        </p:nvSpPr>
        <p:spPr>
          <a:xfrm rot="0" flipH="0" flipV="0">
            <a:off x="2318986" y="2259926"/>
            <a:ext cx="2595" cy="929"/>
          </a:xfrm>
          <a:custGeom>
            <a:pathLst>
              <a:path w="78743" h="28193">
                <a:moveTo>
                  <a:pt x="0" y="0"/>
                </a:moveTo>
                <a:lnTo>
                  <a:pt x="78743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9" name="Freeform 4969"/>
          <p:cNvSpPr/>
          <p:nvPr/>
        </p:nvSpPr>
        <p:spPr>
          <a:xfrm rot="0" flipH="0" flipV="0">
            <a:off x="2321581" y="2260855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0" name="Freeform 4970"/>
          <p:cNvSpPr/>
          <p:nvPr/>
        </p:nvSpPr>
        <p:spPr>
          <a:xfrm rot="0" flipH="0" flipV="0">
            <a:off x="2324180" y="2261785"/>
            <a:ext cx="2595" cy="925"/>
          </a:xfrm>
          <a:custGeom>
            <a:pathLst>
              <a:path w="78740" h="28068">
                <a:moveTo>
                  <a:pt x="0" y="0"/>
                </a:moveTo>
                <a:lnTo>
                  <a:pt x="78740" y="2806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1" name="Freeform 4971"/>
          <p:cNvSpPr/>
          <p:nvPr/>
        </p:nvSpPr>
        <p:spPr>
          <a:xfrm rot="0" flipH="0" flipV="0">
            <a:off x="2326776" y="2262710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2" name="Freeform 4972"/>
          <p:cNvSpPr/>
          <p:nvPr/>
        </p:nvSpPr>
        <p:spPr>
          <a:xfrm rot="0" flipH="0" flipV="0">
            <a:off x="2329375" y="2263639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3" name="Freeform 4973"/>
          <p:cNvSpPr/>
          <p:nvPr/>
        </p:nvSpPr>
        <p:spPr>
          <a:xfrm rot="0" flipH="0" flipV="0">
            <a:off x="2331975" y="2264568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4" name="Freeform 4974"/>
          <p:cNvSpPr/>
          <p:nvPr/>
        </p:nvSpPr>
        <p:spPr>
          <a:xfrm rot="0" flipH="0" flipV="0">
            <a:off x="2334570" y="2265497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5" name="Freeform 4975"/>
          <p:cNvSpPr/>
          <p:nvPr/>
        </p:nvSpPr>
        <p:spPr>
          <a:xfrm rot="0" flipH="0" flipV="0">
            <a:off x="2337169" y="2266427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6" name="Freeform 4976"/>
          <p:cNvSpPr/>
          <p:nvPr/>
        </p:nvSpPr>
        <p:spPr>
          <a:xfrm rot="0" flipH="0" flipV="0">
            <a:off x="2339769" y="2267356"/>
            <a:ext cx="2595" cy="925"/>
          </a:xfrm>
          <a:custGeom>
            <a:pathLst>
              <a:path w="78739" h="28066">
                <a:moveTo>
                  <a:pt x="0" y="0"/>
                </a:moveTo>
                <a:lnTo>
                  <a:pt x="78739" y="2806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7" name="Freeform 4977"/>
          <p:cNvSpPr/>
          <p:nvPr/>
        </p:nvSpPr>
        <p:spPr>
          <a:xfrm rot="0" flipH="0" flipV="0">
            <a:off x="2342364" y="2268281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8" name="Freeform 4978"/>
          <p:cNvSpPr/>
          <p:nvPr/>
        </p:nvSpPr>
        <p:spPr>
          <a:xfrm rot="0" flipH="0" flipV="0">
            <a:off x="2344963" y="2269210"/>
            <a:ext cx="2595" cy="929"/>
          </a:xfrm>
          <a:custGeom>
            <a:pathLst>
              <a:path w="78739" h="28195">
                <a:moveTo>
                  <a:pt x="0" y="0"/>
                </a:moveTo>
                <a:lnTo>
                  <a:pt x="78739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9" name="Freeform 4979"/>
          <p:cNvSpPr/>
          <p:nvPr/>
        </p:nvSpPr>
        <p:spPr>
          <a:xfrm rot="0" flipH="0" flipV="0">
            <a:off x="2347559" y="2270140"/>
            <a:ext cx="2599" cy="929"/>
          </a:xfrm>
          <a:custGeom>
            <a:pathLst>
              <a:path w="78870" h="28194">
                <a:moveTo>
                  <a:pt x="0" y="0"/>
                </a:moveTo>
                <a:lnTo>
                  <a:pt x="7887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0" name="Freeform 4980"/>
          <p:cNvSpPr/>
          <p:nvPr/>
        </p:nvSpPr>
        <p:spPr>
          <a:xfrm rot="0" flipH="0" flipV="0">
            <a:off x="2350158" y="2271069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1" name="Freeform 4981"/>
          <p:cNvSpPr/>
          <p:nvPr/>
        </p:nvSpPr>
        <p:spPr>
          <a:xfrm rot="0" flipH="0" flipV="0">
            <a:off x="2352758" y="2271998"/>
            <a:ext cx="2595" cy="929"/>
          </a:xfrm>
          <a:custGeom>
            <a:pathLst>
              <a:path w="78740" h="28194">
                <a:moveTo>
                  <a:pt x="0" y="0"/>
                </a:moveTo>
                <a:lnTo>
                  <a:pt x="7874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2" name="Freeform 4982"/>
          <p:cNvSpPr/>
          <p:nvPr/>
        </p:nvSpPr>
        <p:spPr>
          <a:xfrm rot="0" flipH="0" flipV="0">
            <a:off x="2355353" y="2272927"/>
            <a:ext cx="2599" cy="925"/>
          </a:xfrm>
          <a:custGeom>
            <a:pathLst>
              <a:path w="78866" h="28068">
                <a:moveTo>
                  <a:pt x="0" y="0"/>
                </a:moveTo>
                <a:lnTo>
                  <a:pt x="78866" y="2806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3" name="Freeform 4983"/>
          <p:cNvSpPr/>
          <p:nvPr/>
        </p:nvSpPr>
        <p:spPr>
          <a:xfrm rot="0" flipH="0" flipV="0">
            <a:off x="2357952" y="2273853"/>
            <a:ext cx="2595" cy="929"/>
          </a:xfrm>
          <a:custGeom>
            <a:pathLst>
              <a:path w="78740" h="28194">
                <a:moveTo>
                  <a:pt x="0" y="0"/>
                </a:moveTo>
                <a:lnTo>
                  <a:pt x="7874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4" name="Freeform 4984"/>
          <p:cNvSpPr/>
          <p:nvPr/>
        </p:nvSpPr>
        <p:spPr>
          <a:xfrm rot="0" flipH="0" flipV="0">
            <a:off x="2360548" y="2274782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5" name="Freeform 4985"/>
          <p:cNvSpPr/>
          <p:nvPr/>
        </p:nvSpPr>
        <p:spPr>
          <a:xfrm rot="0" flipH="0" flipV="0">
            <a:off x="2363147" y="2275711"/>
            <a:ext cx="2599" cy="929"/>
          </a:xfrm>
          <a:custGeom>
            <a:pathLst>
              <a:path w="78870" h="28194">
                <a:moveTo>
                  <a:pt x="0" y="0"/>
                </a:moveTo>
                <a:lnTo>
                  <a:pt x="7887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6" name="Freeform 4986"/>
          <p:cNvSpPr/>
          <p:nvPr/>
        </p:nvSpPr>
        <p:spPr>
          <a:xfrm rot="0" flipH="0" flipV="0">
            <a:off x="2365747" y="2276640"/>
            <a:ext cx="2595" cy="929"/>
          </a:xfrm>
          <a:custGeom>
            <a:pathLst>
              <a:path w="78739" h="28195">
                <a:moveTo>
                  <a:pt x="0" y="0"/>
                </a:moveTo>
                <a:lnTo>
                  <a:pt x="78739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7" name="Freeform 4987"/>
          <p:cNvSpPr/>
          <p:nvPr/>
        </p:nvSpPr>
        <p:spPr>
          <a:xfrm rot="0" flipH="0" flipV="0">
            <a:off x="2368342" y="2277570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8" name="Freeform 4988"/>
          <p:cNvSpPr/>
          <p:nvPr/>
        </p:nvSpPr>
        <p:spPr>
          <a:xfrm rot="0" flipH="0" flipV="0">
            <a:off x="2370941" y="2278499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9" name="Freeform 4989"/>
          <p:cNvSpPr/>
          <p:nvPr/>
        </p:nvSpPr>
        <p:spPr>
          <a:xfrm rot="0" flipH="0" flipV="0">
            <a:off x="2373541" y="2279428"/>
            <a:ext cx="2595" cy="925"/>
          </a:xfrm>
          <a:custGeom>
            <a:pathLst>
              <a:path w="78740" h="28067">
                <a:moveTo>
                  <a:pt x="0" y="0"/>
                </a:moveTo>
                <a:lnTo>
                  <a:pt x="78740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0" name="Freeform 4990"/>
          <p:cNvSpPr/>
          <p:nvPr/>
        </p:nvSpPr>
        <p:spPr>
          <a:xfrm rot="0" flipH="0" flipV="0">
            <a:off x="2376136" y="2280353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1" name="Freeform 4991"/>
          <p:cNvSpPr/>
          <p:nvPr/>
        </p:nvSpPr>
        <p:spPr>
          <a:xfrm rot="0" flipH="0" flipV="0">
            <a:off x="2378735" y="2281283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2" name="Freeform 4992"/>
          <p:cNvSpPr/>
          <p:nvPr/>
        </p:nvSpPr>
        <p:spPr>
          <a:xfrm rot="0" flipH="0" flipV="0">
            <a:off x="2381331" y="2282212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3" name="Freeform 4993"/>
          <p:cNvSpPr/>
          <p:nvPr/>
        </p:nvSpPr>
        <p:spPr>
          <a:xfrm rot="0" flipH="0" flipV="0">
            <a:off x="2383930" y="2283141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4" name="Freeform 4994"/>
          <p:cNvSpPr/>
          <p:nvPr/>
        </p:nvSpPr>
        <p:spPr>
          <a:xfrm rot="0" flipH="0" flipV="0">
            <a:off x="2386530" y="2284070"/>
            <a:ext cx="2595" cy="929"/>
          </a:xfrm>
          <a:custGeom>
            <a:pathLst>
              <a:path w="78739" h="28195">
                <a:moveTo>
                  <a:pt x="0" y="0"/>
                </a:moveTo>
                <a:lnTo>
                  <a:pt x="78739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5" name="Freeform 4995"/>
          <p:cNvSpPr/>
          <p:nvPr/>
        </p:nvSpPr>
        <p:spPr>
          <a:xfrm rot="0" flipH="0" flipV="0">
            <a:off x="2389125" y="2285000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6" name="Freeform 4996"/>
          <p:cNvSpPr/>
          <p:nvPr/>
        </p:nvSpPr>
        <p:spPr>
          <a:xfrm rot="0" flipH="0" flipV="0">
            <a:off x="2391724" y="2285929"/>
            <a:ext cx="2599" cy="929"/>
          </a:xfrm>
          <a:custGeom>
            <a:pathLst>
              <a:path w="78870" h="28193">
                <a:moveTo>
                  <a:pt x="0" y="0"/>
                </a:moveTo>
                <a:lnTo>
                  <a:pt x="78870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7" name="Freeform 4997"/>
          <p:cNvSpPr/>
          <p:nvPr/>
        </p:nvSpPr>
        <p:spPr>
          <a:xfrm rot="0" flipH="0" flipV="0">
            <a:off x="2394324" y="2286858"/>
            <a:ext cx="2595" cy="925"/>
          </a:xfrm>
          <a:custGeom>
            <a:pathLst>
              <a:path w="78739" h="28067">
                <a:moveTo>
                  <a:pt x="0" y="0"/>
                </a:moveTo>
                <a:lnTo>
                  <a:pt x="78739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8" name="Freeform 4998"/>
          <p:cNvSpPr/>
          <p:nvPr/>
        </p:nvSpPr>
        <p:spPr>
          <a:xfrm rot="0" flipH="0" flipV="0">
            <a:off x="2396919" y="2287783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9" name="Freeform 4999"/>
          <p:cNvSpPr/>
          <p:nvPr/>
        </p:nvSpPr>
        <p:spPr>
          <a:xfrm rot="0" flipH="0" flipV="0">
            <a:off x="2399519" y="2288713"/>
            <a:ext cx="2595" cy="929"/>
          </a:xfrm>
          <a:custGeom>
            <a:pathLst>
              <a:path w="78739" h="28194">
                <a:moveTo>
                  <a:pt x="0" y="0"/>
                </a:moveTo>
                <a:lnTo>
                  <a:pt x="78739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0" name="Freeform 5000"/>
          <p:cNvSpPr/>
          <p:nvPr/>
        </p:nvSpPr>
        <p:spPr>
          <a:xfrm rot="0" flipH="0" flipV="0">
            <a:off x="2402114" y="2289642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1" name="Freeform 5001"/>
          <p:cNvSpPr/>
          <p:nvPr/>
        </p:nvSpPr>
        <p:spPr>
          <a:xfrm rot="0" flipH="0" flipV="0">
            <a:off x="2404713" y="2290571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2" name="Freeform 5002"/>
          <p:cNvSpPr/>
          <p:nvPr/>
        </p:nvSpPr>
        <p:spPr>
          <a:xfrm rot="0" flipH="0" flipV="0">
            <a:off x="2407313" y="2291500"/>
            <a:ext cx="2595" cy="929"/>
          </a:xfrm>
          <a:custGeom>
            <a:pathLst>
              <a:path w="78743" h="28195">
                <a:moveTo>
                  <a:pt x="0" y="0"/>
                </a:moveTo>
                <a:lnTo>
                  <a:pt x="78743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3" name="Freeform 5003"/>
          <p:cNvSpPr/>
          <p:nvPr/>
        </p:nvSpPr>
        <p:spPr>
          <a:xfrm rot="0" flipH="0" flipV="0">
            <a:off x="2409908" y="2292430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4" name="Freeform 5004"/>
          <p:cNvSpPr/>
          <p:nvPr/>
        </p:nvSpPr>
        <p:spPr>
          <a:xfrm rot="0" flipH="0" flipV="0">
            <a:off x="2412508" y="2293359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5" name="Freeform 5005"/>
          <p:cNvSpPr/>
          <p:nvPr/>
        </p:nvSpPr>
        <p:spPr>
          <a:xfrm rot="0" flipH="0" flipV="0">
            <a:off x="2415107" y="2294288"/>
            <a:ext cx="2595" cy="929"/>
          </a:xfrm>
          <a:custGeom>
            <a:pathLst>
              <a:path w="78739" h="28194">
                <a:moveTo>
                  <a:pt x="0" y="0"/>
                </a:moveTo>
                <a:lnTo>
                  <a:pt x="78739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6" name="Freeform 5006"/>
          <p:cNvSpPr/>
          <p:nvPr/>
        </p:nvSpPr>
        <p:spPr>
          <a:xfrm rot="0" flipH="0" flipV="0">
            <a:off x="2417702" y="2295218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7" name="Freeform 5007"/>
          <p:cNvSpPr/>
          <p:nvPr/>
        </p:nvSpPr>
        <p:spPr>
          <a:xfrm rot="0" flipH="0" flipV="0">
            <a:off x="2420302" y="2296147"/>
            <a:ext cx="2595" cy="925"/>
          </a:xfrm>
          <a:custGeom>
            <a:pathLst>
              <a:path w="78739" h="28067">
                <a:moveTo>
                  <a:pt x="0" y="0"/>
                </a:moveTo>
                <a:lnTo>
                  <a:pt x="78739" y="2806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8" name="Freeform 5008"/>
          <p:cNvSpPr/>
          <p:nvPr/>
        </p:nvSpPr>
        <p:spPr>
          <a:xfrm rot="0" flipH="0" flipV="0">
            <a:off x="2422897" y="2297072"/>
            <a:ext cx="2599" cy="929"/>
          </a:xfrm>
          <a:custGeom>
            <a:pathLst>
              <a:path w="78870" h="28193">
                <a:moveTo>
                  <a:pt x="0" y="0"/>
                </a:moveTo>
                <a:lnTo>
                  <a:pt x="78870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9" name="Freeform 5009"/>
          <p:cNvSpPr/>
          <p:nvPr/>
        </p:nvSpPr>
        <p:spPr>
          <a:xfrm rot="0" flipH="0" flipV="0">
            <a:off x="2425496" y="2298001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0" name="Freeform 5010"/>
          <p:cNvSpPr/>
          <p:nvPr/>
        </p:nvSpPr>
        <p:spPr>
          <a:xfrm rot="0" flipH="0" flipV="0">
            <a:off x="2428096" y="2298930"/>
            <a:ext cx="2595" cy="929"/>
          </a:xfrm>
          <a:custGeom>
            <a:pathLst>
              <a:path w="78740" h="28195">
                <a:moveTo>
                  <a:pt x="0" y="0"/>
                </a:moveTo>
                <a:lnTo>
                  <a:pt x="78740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1" name="Freeform 5011"/>
          <p:cNvSpPr/>
          <p:nvPr/>
        </p:nvSpPr>
        <p:spPr>
          <a:xfrm rot="0" flipH="0" flipV="0">
            <a:off x="2430691" y="2299860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2" name="Freeform 5012"/>
          <p:cNvSpPr/>
          <p:nvPr/>
        </p:nvSpPr>
        <p:spPr>
          <a:xfrm rot="0" flipH="0" flipV="0">
            <a:off x="2433291" y="2300789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3" name="Freeform 5013"/>
          <p:cNvSpPr/>
          <p:nvPr/>
        </p:nvSpPr>
        <p:spPr>
          <a:xfrm rot="0" flipH="0" flipV="0">
            <a:off x="2435890" y="2301718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4" name="Freeform 5014"/>
          <p:cNvSpPr/>
          <p:nvPr/>
        </p:nvSpPr>
        <p:spPr>
          <a:xfrm rot="0" flipH="0" flipV="0">
            <a:off x="2438485" y="2302648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5" name="Freeform 5015"/>
          <p:cNvSpPr/>
          <p:nvPr/>
        </p:nvSpPr>
        <p:spPr>
          <a:xfrm rot="0" flipH="0" flipV="0">
            <a:off x="2441085" y="2303577"/>
            <a:ext cx="2595" cy="929"/>
          </a:xfrm>
          <a:custGeom>
            <a:pathLst>
              <a:path w="78740" h="28194">
                <a:moveTo>
                  <a:pt x="0" y="0"/>
                </a:moveTo>
                <a:lnTo>
                  <a:pt x="7874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6" name="Freeform 5016"/>
          <p:cNvSpPr/>
          <p:nvPr/>
        </p:nvSpPr>
        <p:spPr>
          <a:xfrm rot="0" flipH="0" flipV="0">
            <a:off x="2443680" y="2304506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7" name="Freeform 5017"/>
          <p:cNvSpPr/>
          <p:nvPr/>
        </p:nvSpPr>
        <p:spPr>
          <a:xfrm rot="0" flipH="0" flipV="0">
            <a:off x="2446279" y="2305435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8" name="Freeform 5018"/>
          <p:cNvSpPr/>
          <p:nvPr/>
        </p:nvSpPr>
        <p:spPr>
          <a:xfrm rot="0" flipH="0" flipV="0">
            <a:off x="2448879" y="2306365"/>
            <a:ext cx="2595" cy="929"/>
          </a:xfrm>
          <a:custGeom>
            <a:pathLst>
              <a:path w="78739" h="28194">
                <a:moveTo>
                  <a:pt x="0" y="0"/>
                </a:moveTo>
                <a:lnTo>
                  <a:pt x="78739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9" name="Freeform 5019"/>
          <p:cNvSpPr/>
          <p:nvPr/>
        </p:nvSpPr>
        <p:spPr>
          <a:xfrm rot="0" flipH="0" flipV="0">
            <a:off x="2451474" y="2307294"/>
            <a:ext cx="2599" cy="929"/>
          </a:xfrm>
          <a:custGeom>
            <a:pathLst>
              <a:path w="78870" h="28195">
                <a:moveTo>
                  <a:pt x="0" y="0"/>
                </a:moveTo>
                <a:lnTo>
                  <a:pt x="78870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0" name="Freeform 5020"/>
          <p:cNvSpPr/>
          <p:nvPr/>
        </p:nvSpPr>
        <p:spPr>
          <a:xfrm rot="0" flipH="0" flipV="0">
            <a:off x="2454074" y="2308223"/>
            <a:ext cx="2595" cy="929"/>
          </a:xfrm>
          <a:custGeom>
            <a:pathLst>
              <a:path w="78739" h="28194">
                <a:moveTo>
                  <a:pt x="0" y="0"/>
                </a:moveTo>
                <a:lnTo>
                  <a:pt x="78739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1" name="Freeform 5021"/>
          <p:cNvSpPr/>
          <p:nvPr/>
        </p:nvSpPr>
        <p:spPr>
          <a:xfrm rot="0" flipH="0" flipV="0">
            <a:off x="2456669" y="2309152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2" name="Freeform 5022"/>
          <p:cNvSpPr/>
          <p:nvPr/>
        </p:nvSpPr>
        <p:spPr>
          <a:xfrm rot="0" flipH="0" flipV="0">
            <a:off x="2459268" y="2310082"/>
            <a:ext cx="2599" cy="925"/>
          </a:xfrm>
          <a:custGeom>
            <a:pathLst>
              <a:path w="78866" h="28068">
                <a:moveTo>
                  <a:pt x="0" y="0"/>
                </a:moveTo>
                <a:lnTo>
                  <a:pt x="78866" y="2806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3" name="Freeform 5023"/>
          <p:cNvSpPr/>
          <p:nvPr/>
        </p:nvSpPr>
        <p:spPr>
          <a:xfrm rot="0" flipH="0" flipV="0">
            <a:off x="2461868" y="2311007"/>
            <a:ext cx="2595" cy="929"/>
          </a:xfrm>
          <a:custGeom>
            <a:pathLst>
              <a:path w="78740" h="28194">
                <a:moveTo>
                  <a:pt x="0" y="0"/>
                </a:moveTo>
                <a:lnTo>
                  <a:pt x="7874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4" name="Freeform 5024"/>
          <p:cNvSpPr/>
          <p:nvPr/>
        </p:nvSpPr>
        <p:spPr>
          <a:xfrm rot="0" flipH="0" flipV="0">
            <a:off x="2464463" y="2311936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5" name="Freeform 5025"/>
          <p:cNvSpPr/>
          <p:nvPr/>
        </p:nvSpPr>
        <p:spPr>
          <a:xfrm rot="0" flipH="0" flipV="0">
            <a:off x="2467063" y="2312865"/>
            <a:ext cx="2599" cy="929"/>
          </a:xfrm>
          <a:custGeom>
            <a:pathLst>
              <a:path w="78870" h="28194">
                <a:moveTo>
                  <a:pt x="0" y="0"/>
                </a:moveTo>
                <a:lnTo>
                  <a:pt x="7887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6" name="Freeform 5026"/>
          <p:cNvSpPr/>
          <p:nvPr/>
        </p:nvSpPr>
        <p:spPr>
          <a:xfrm rot="0" flipH="0" flipV="0">
            <a:off x="2469662" y="2313795"/>
            <a:ext cx="2595" cy="929"/>
          </a:xfrm>
          <a:custGeom>
            <a:pathLst>
              <a:path w="78739" h="28194">
                <a:moveTo>
                  <a:pt x="0" y="0"/>
                </a:moveTo>
                <a:lnTo>
                  <a:pt x="78739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7" name="Freeform 5027"/>
          <p:cNvSpPr/>
          <p:nvPr/>
        </p:nvSpPr>
        <p:spPr>
          <a:xfrm rot="0" flipH="0" flipV="0">
            <a:off x="2472257" y="2314724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8" name="Freeform 5028"/>
          <p:cNvSpPr/>
          <p:nvPr/>
        </p:nvSpPr>
        <p:spPr>
          <a:xfrm rot="0" flipH="0" flipV="0">
            <a:off x="2474857" y="2315653"/>
            <a:ext cx="2595" cy="929"/>
          </a:xfrm>
          <a:custGeom>
            <a:pathLst>
              <a:path w="78739" h="28194">
                <a:moveTo>
                  <a:pt x="0" y="0"/>
                </a:moveTo>
                <a:lnTo>
                  <a:pt x="78739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9" name="Freeform 5029"/>
          <p:cNvSpPr/>
          <p:nvPr/>
        </p:nvSpPr>
        <p:spPr>
          <a:xfrm rot="0" flipH="0" flipV="0">
            <a:off x="2477452" y="2316582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0" name="Freeform 5030"/>
          <p:cNvSpPr/>
          <p:nvPr/>
        </p:nvSpPr>
        <p:spPr>
          <a:xfrm rot="0" flipH="0" flipV="0">
            <a:off x="2480051" y="2317512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1" name="Freeform 5031"/>
          <p:cNvSpPr/>
          <p:nvPr/>
        </p:nvSpPr>
        <p:spPr>
          <a:xfrm rot="0" flipH="0" flipV="0">
            <a:off x="2482651" y="2318441"/>
            <a:ext cx="2595" cy="929"/>
          </a:xfrm>
          <a:custGeom>
            <a:pathLst>
              <a:path w="78742" h="28195">
                <a:moveTo>
                  <a:pt x="0" y="0"/>
                </a:moveTo>
                <a:lnTo>
                  <a:pt x="78742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2" name="Freeform 5032"/>
          <p:cNvSpPr/>
          <p:nvPr/>
        </p:nvSpPr>
        <p:spPr>
          <a:xfrm rot="0" flipH="0" flipV="0">
            <a:off x="2485246" y="2319370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3" name="Freeform 5033"/>
          <p:cNvSpPr/>
          <p:nvPr/>
        </p:nvSpPr>
        <p:spPr>
          <a:xfrm rot="0" flipH="0" flipV="0">
            <a:off x="2487846" y="2320300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4" name="Freeform 5034"/>
          <p:cNvSpPr/>
          <p:nvPr/>
        </p:nvSpPr>
        <p:spPr>
          <a:xfrm rot="0" flipH="0" flipV="0">
            <a:off x="2490445" y="2321229"/>
            <a:ext cx="2595" cy="929"/>
          </a:xfrm>
          <a:custGeom>
            <a:pathLst>
              <a:path w="78739" h="28194">
                <a:moveTo>
                  <a:pt x="0" y="0"/>
                </a:moveTo>
                <a:lnTo>
                  <a:pt x="78739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5" name="Freeform 5035"/>
          <p:cNvSpPr/>
          <p:nvPr/>
        </p:nvSpPr>
        <p:spPr>
          <a:xfrm rot="0" flipH="0" flipV="0">
            <a:off x="2493040" y="2322158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6" name="Freeform 5036"/>
          <p:cNvSpPr/>
          <p:nvPr/>
        </p:nvSpPr>
        <p:spPr>
          <a:xfrm rot="0" flipH="0" flipV="0">
            <a:off x="2495640" y="2323087"/>
            <a:ext cx="2595" cy="929"/>
          </a:xfrm>
          <a:custGeom>
            <a:pathLst>
              <a:path w="78743" h="28194">
                <a:moveTo>
                  <a:pt x="0" y="0"/>
                </a:moveTo>
                <a:lnTo>
                  <a:pt x="78743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7" name="Freeform 5037"/>
          <p:cNvSpPr/>
          <p:nvPr/>
        </p:nvSpPr>
        <p:spPr>
          <a:xfrm rot="0" flipH="0" flipV="0">
            <a:off x="2498235" y="2324017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8" name="Freeform 5038"/>
          <p:cNvSpPr/>
          <p:nvPr/>
        </p:nvSpPr>
        <p:spPr>
          <a:xfrm rot="0" flipH="0" flipV="0">
            <a:off x="2500835" y="2324946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9" name="Freeform 5039"/>
          <p:cNvSpPr/>
          <p:nvPr/>
        </p:nvSpPr>
        <p:spPr>
          <a:xfrm rot="0" flipH="0" flipV="0">
            <a:off x="2503434" y="2325875"/>
            <a:ext cx="2595" cy="929"/>
          </a:xfrm>
          <a:custGeom>
            <a:pathLst>
              <a:path w="78739" h="28195">
                <a:moveTo>
                  <a:pt x="0" y="0"/>
                </a:moveTo>
                <a:lnTo>
                  <a:pt x="78739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0" name="Freeform 5040"/>
          <p:cNvSpPr/>
          <p:nvPr/>
        </p:nvSpPr>
        <p:spPr>
          <a:xfrm rot="0" flipH="0" flipV="0">
            <a:off x="2506029" y="2326804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1" name="Freeform 5041"/>
          <p:cNvSpPr/>
          <p:nvPr/>
        </p:nvSpPr>
        <p:spPr>
          <a:xfrm rot="0" flipH="0" flipV="0">
            <a:off x="2508629" y="2327734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2" name="Freeform 5042"/>
          <p:cNvSpPr/>
          <p:nvPr/>
        </p:nvSpPr>
        <p:spPr>
          <a:xfrm rot="0" flipH="0" flipV="0">
            <a:off x="2511228" y="2328663"/>
            <a:ext cx="2595" cy="929"/>
          </a:xfrm>
          <a:custGeom>
            <a:pathLst>
              <a:path w="78743" h="28194">
                <a:moveTo>
                  <a:pt x="0" y="0"/>
                </a:moveTo>
                <a:lnTo>
                  <a:pt x="78743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3" name="Freeform 5043"/>
          <p:cNvSpPr/>
          <p:nvPr/>
        </p:nvSpPr>
        <p:spPr>
          <a:xfrm rot="0" flipH="0" flipV="0">
            <a:off x="2513824" y="2329592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4" name="Freeform 5044"/>
          <p:cNvSpPr/>
          <p:nvPr/>
        </p:nvSpPr>
        <p:spPr>
          <a:xfrm rot="0" flipH="0" flipV="0">
            <a:off x="2516423" y="2330522"/>
            <a:ext cx="2595" cy="929"/>
          </a:xfrm>
          <a:custGeom>
            <a:pathLst>
              <a:path w="78740" h="28194">
                <a:moveTo>
                  <a:pt x="0" y="0"/>
                </a:moveTo>
                <a:lnTo>
                  <a:pt x="7874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5" name="Freeform 5045"/>
          <p:cNvSpPr/>
          <p:nvPr/>
        </p:nvSpPr>
        <p:spPr>
          <a:xfrm rot="0" flipH="0" flipV="0">
            <a:off x="2519018" y="2331451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6" name="Freeform 5046"/>
          <p:cNvSpPr/>
          <p:nvPr/>
        </p:nvSpPr>
        <p:spPr>
          <a:xfrm rot="0" flipH="0" flipV="0">
            <a:off x="2521618" y="2332380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7" name="Freeform 5047"/>
          <p:cNvSpPr/>
          <p:nvPr/>
        </p:nvSpPr>
        <p:spPr>
          <a:xfrm rot="0" flipH="0" flipV="0">
            <a:off x="2524217" y="2333309"/>
            <a:ext cx="2595" cy="929"/>
          </a:xfrm>
          <a:custGeom>
            <a:pathLst>
              <a:path w="78739" h="28195">
                <a:moveTo>
                  <a:pt x="0" y="0"/>
                </a:moveTo>
                <a:lnTo>
                  <a:pt x="78739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8" name="Freeform 5048"/>
          <p:cNvSpPr/>
          <p:nvPr/>
        </p:nvSpPr>
        <p:spPr>
          <a:xfrm rot="0" flipH="0" flipV="0">
            <a:off x="2526812" y="2334239"/>
            <a:ext cx="2599" cy="929"/>
          </a:xfrm>
          <a:custGeom>
            <a:pathLst>
              <a:path w="78870" h="28194">
                <a:moveTo>
                  <a:pt x="0" y="0"/>
                </a:moveTo>
                <a:lnTo>
                  <a:pt x="7887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9" name="Freeform 5049"/>
          <p:cNvSpPr/>
          <p:nvPr/>
        </p:nvSpPr>
        <p:spPr>
          <a:xfrm rot="0" flipH="0" flipV="0">
            <a:off x="2529412" y="2335168"/>
            <a:ext cx="2595" cy="929"/>
          </a:xfrm>
          <a:custGeom>
            <a:pathLst>
              <a:path w="78739" h="28193">
                <a:moveTo>
                  <a:pt x="0" y="0"/>
                </a:moveTo>
                <a:lnTo>
                  <a:pt x="78739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0" name="Freeform 5050"/>
          <p:cNvSpPr/>
          <p:nvPr/>
        </p:nvSpPr>
        <p:spPr>
          <a:xfrm rot="0" flipH="0" flipV="0">
            <a:off x="2532007" y="2336097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1" name="Freeform 5051"/>
          <p:cNvSpPr/>
          <p:nvPr/>
        </p:nvSpPr>
        <p:spPr>
          <a:xfrm rot="0" flipH="0" flipV="0">
            <a:off x="2534607" y="2337026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2" name="Freeform 5052"/>
          <p:cNvSpPr/>
          <p:nvPr/>
        </p:nvSpPr>
        <p:spPr>
          <a:xfrm rot="0" flipH="0" flipV="0">
            <a:off x="2537206" y="2337956"/>
            <a:ext cx="2595" cy="929"/>
          </a:xfrm>
          <a:custGeom>
            <a:pathLst>
              <a:path w="78739" h="28195">
                <a:moveTo>
                  <a:pt x="0" y="0"/>
                </a:moveTo>
                <a:lnTo>
                  <a:pt x="78739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3" name="Freeform 5053"/>
          <p:cNvSpPr/>
          <p:nvPr/>
        </p:nvSpPr>
        <p:spPr>
          <a:xfrm rot="0" flipH="0" flipV="0">
            <a:off x="2539801" y="2338885"/>
            <a:ext cx="2599" cy="929"/>
          </a:xfrm>
          <a:custGeom>
            <a:pathLst>
              <a:path w="78870" h="28194">
                <a:moveTo>
                  <a:pt x="0" y="0"/>
                </a:moveTo>
                <a:lnTo>
                  <a:pt x="7887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4" name="Freeform 5054"/>
          <p:cNvSpPr/>
          <p:nvPr/>
        </p:nvSpPr>
        <p:spPr>
          <a:xfrm rot="0" flipH="0" flipV="0">
            <a:off x="2542401" y="2339814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5" name="Freeform 5055"/>
          <p:cNvSpPr/>
          <p:nvPr/>
        </p:nvSpPr>
        <p:spPr>
          <a:xfrm rot="0" flipH="0" flipV="0">
            <a:off x="2545000" y="2340744"/>
            <a:ext cx="2595" cy="929"/>
          </a:xfrm>
          <a:custGeom>
            <a:pathLst>
              <a:path w="78740" h="28194">
                <a:moveTo>
                  <a:pt x="0" y="0"/>
                </a:moveTo>
                <a:lnTo>
                  <a:pt x="7874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6" name="Freeform 5056"/>
          <p:cNvSpPr/>
          <p:nvPr/>
        </p:nvSpPr>
        <p:spPr>
          <a:xfrm rot="0" flipH="0" flipV="0">
            <a:off x="2547596" y="2341673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7" name="Freeform 5057"/>
          <p:cNvSpPr/>
          <p:nvPr/>
        </p:nvSpPr>
        <p:spPr>
          <a:xfrm rot="0" flipH="0" flipV="0">
            <a:off x="2550195" y="2342602"/>
            <a:ext cx="2595" cy="929"/>
          </a:xfrm>
          <a:custGeom>
            <a:pathLst>
              <a:path w="78740" h="28194">
                <a:moveTo>
                  <a:pt x="0" y="0"/>
                </a:moveTo>
                <a:lnTo>
                  <a:pt x="7874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8" name="Freeform 5058"/>
          <p:cNvSpPr/>
          <p:nvPr/>
        </p:nvSpPr>
        <p:spPr>
          <a:xfrm rot="0" flipH="0" flipV="0">
            <a:off x="2552790" y="2343531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9" name="Freeform 5059"/>
          <p:cNvSpPr/>
          <p:nvPr/>
        </p:nvSpPr>
        <p:spPr>
          <a:xfrm rot="0" flipH="0" flipV="0">
            <a:off x="2555390" y="2344461"/>
            <a:ext cx="2599" cy="929"/>
          </a:xfrm>
          <a:custGeom>
            <a:pathLst>
              <a:path w="78870" h="28194">
                <a:moveTo>
                  <a:pt x="0" y="0"/>
                </a:moveTo>
                <a:lnTo>
                  <a:pt x="7887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0" name="Freeform 5060"/>
          <p:cNvSpPr/>
          <p:nvPr/>
        </p:nvSpPr>
        <p:spPr>
          <a:xfrm rot="0" flipH="0" flipV="0">
            <a:off x="2557989" y="2345390"/>
            <a:ext cx="2595" cy="929"/>
          </a:xfrm>
          <a:custGeom>
            <a:pathLst>
              <a:path w="78739" h="28195">
                <a:moveTo>
                  <a:pt x="0" y="0"/>
                </a:moveTo>
                <a:lnTo>
                  <a:pt x="78739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1" name="Freeform 5061"/>
          <p:cNvSpPr/>
          <p:nvPr/>
        </p:nvSpPr>
        <p:spPr>
          <a:xfrm rot="0" flipH="0" flipV="0">
            <a:off x="2560584" y="2346319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2" name="Freeform 5062"/>
          <p:cNvSpPr/>
          <p:nvPr/>
        </p:nvSpPr>
        <p:spPr>
          <a:xfrm rot="0" flipH="0" flipV="0">
            <a:off x="2563184" y="2347249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3" name="Freeform 5063"/>
          <p:cNvSpPr/>
          <p:nvPr/>
        </p:nvSpPr>
        <p:spPr>
          <a:xfrm rot="0" flipH="0" flipV="0">
            <a:off x="2565783" y="2348178"/>
            <a:ext cx="2595" cy="929"/>
          </a:xfrm>
          <a:custGeom>
            <a:pathLst>
              <a:path w="78740" h="28194">
                <a:moveTo>
                  <a:pt x="0" y="0"/>
                </a:moveTo>
                <a:lnTo>
                  <a:pt x="78740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4" name="Freeform 5064"/>
          <p:cNvSpPr/>
          <p:nvPr/>
        </p:nvSpPr>
        <p:spPr>
          <a:xfrm rot="0" flipH="0" flipV="0">
            <a:off x="2568379" y="2349107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5" name="Freeform 5065"/>
          <p:cNvSpPr/>
          <p:nvPr/>
        </p:nvSpPr>
        <p:spPr>
          <a:xfrm rot="0" flipH="0" flipV="0">
            <a:off x="2570978" y="2350036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6" name="Freeform 5066"/>
          <p:cNvSpPr/>
          <p:nvPr/>
        </p:nvSpPr>
        <p:spPr>
          <a:xfrm rot="0" flipH="0" flipV="0">
            <a:off x="2573573" y="2350970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7" name="Freeform 5067"/>
          <p:cNvSpPr/>
          <p:nvPr/>
        </p:nvSpPr>
        <p:spPr>
          <a:xfrm rot="0" flipH="0" flipV="0">
            <a:off x="2576173" y="2351899"/>
            <a:ext cx="2599" cy="929"/>
          </a:xfrm>
          <a:custGeom>
            <a:pathLst>
              <a:path w="78864" h="28194">
                <a:moveTo>
                  <a:pt x="0" y="0"/>
                </a:moveTo>
                <a:lnTo>
                  <a:pt x="78864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8" name="Freeform 5068"/>
          <p:cNvSpPr/>
          <p:nvPr/>
        </p:nvSpPr>
        <p:spPr>
          <a:xfrm rot="0" flipH="0" flipV="0">
            <a:off x="2578772" y="2352828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9" name="Freeform 5069"/>
          <p:cNvSpPr/>
          <p:nvPr/>
        </p:nvSpPr>
        <p:spPr>
          <a:xfrm rot="0" flipH="0" flipV="0">
            <a:off x="2581367" y="2353758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0" name="Freeform 5070"/>
          <p:cNvSpPr/>
          <p:nvPr/>
        </p:nvSpPr>
        <p:spPr>
          <a:xfrm rot="0" flipH="0" flipV="0">
            <a:off x="2583967" y="2354687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1" name="Freeform 5071"/>
          <p:cNvSpPr/>
          <p:nvPr/>
        </p:nvSpPr>
        <p:spPr>
          <a:xfrm rot="0" flipH="0" flipV="0">
            <a:off x="2586566" y="2355616"/>
            <a:ext cx="2595" cy="929"/>
          </a:xfrm>
          <a:custGeom>
            <a:pathLst>
              <a:path w="78742" h="28193">
                <a:moveTo>
                  <a:pt x="0" y="0"/>
                </a:moveTo>
                <a:lnTo>
                  <a:pt x="78742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2" name="Freeform 5072"/>
          <p:cNvSpPr/>
          <p:nvPr/>
        </p:nvSpPr>
        <p:spPr>
          <a:xfrm rot="0" flipH="0" flipV="0">
            <a:off x="2589162" y="2356545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3" name="Freeform 5073"/>
          <p:cNvSpPr/>
          <p:nvPr/>
        </p:nvSpPr>
        <p:spPr>
          <a:xfrm rot="0" flipH="0" flipV="0">
            <a:off x="2591761" y="2357475"/>
            <a:ext cx="2595" cy="929"/>
          </a:xfrm>
          <a:custGeom>
            <a:pathLst>
              <a:path w="78742" h="28195">
                <a:moveTo>
                  <a:pt x="0" y="0"/>
                </a:moveTo>
                <a:lnTo>
                  <a:pt x="78742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4" name="Freeform 5074"/>
          <p:cNvSpPr/>
          <p:nvPr/>
        </p:nvSpPr>
        <p:spPr>
          <a:xfrm rot="0" flipH="0" flipV="0">
            <a:off x="2594357" y="2358404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5" name="Freeform 5075"/>
          <p:cNvSpPr/>
          <p:nvPr/>
        </p:nvSpPr>
        <p:spPr>
          <a:xfrm rot="0" flipH="0" flipV="0">
            <a:off x="2596956" y="2359333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6" name="Freeform 5076"/>
          <p:cNvSpPr/>
          <p:nvPr/>
        </p:nvSpPr>
        <p:spPr>
          <a:xfrm rot="0" flipH="0" flipV="0">
            <a:off x="2599555" y="2360263"/>
            <a:ext cx="2595" cy="929"/>
          </a:xfrm>
          <a:custGeom>
            <a:pathLst>
              <a:path w="78737" h="28194">
                <a:moveTo>
                  <a:pt x="0" y="0"/>
                </a:moveTo>
                <a:lnTo>
                  <a:pt x="7873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7" name="Freeform 5077"/>
          <p:cNvSpPr/>
          <p:nvPr/>
        </p:nvSpPr>
        <p:spPr>
          <a:xfrm rot="0" flipH="0" flipV="0">
            <a:off x="2602151" y="2361192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8" name="Freeform 5078"/>
          <p:cNvSpPr/>
          <p:nvPr/>
        </p:nvSpPr>
        <p:spPr>
          <a:xfrm rot="0" flipH="0" flipV="0">
            <a:off x="2604750" y="2362121"/>
            <a:ext cx="2595" cy="929"/>
          </a:xfrm>
          <a:custGeom>
            <a:pathLst>
              <a:path w="78743" h="28194">
                <a:moveTo>
                  <a:pt x="0" y="0"/>
                </a:moveTo>
                <a:lnTo>
                  <a:pt x="78743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9" name="Freeform 5079"/>
          <p:cNvSpPr/>
          <p:nvPr/>
        </p:nvSpPr>
        <p:spPr>
          <a:xfrm rot="0" flipH="0" flipV="0">
            <a:off x="2607345" y="2363050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0" name="Freeform 5080"/>
          <p:cNvSpPr/>
          <p:nvPr/>
        </p:nvSpPr>
        <p:spPr>
          <a:xfrm rot="0" flipH="0" flipV="0">
            <a:off x="2609945" y="2363980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1" name="Freeform 5081"/>
          <p:cNvSpPr/>
          <p:nvPr/>
        </p:nvSpPr>
        <p:spPr>
          <a:xfrm rot="0" flipH="0" flipV="0">
            <a:off x="2612544" y="2364909"/>
            <a:ext cx="2595" cy="929"/>
          </a:xfrm>
          <a:custGeom>
            <a:pathLst>
              <a:path w="78742" h="28195">
                <a:moveTo>
                  <a:pt x="0" y="0"/>
                </a:moveTo>
                <a:lnTo>
                  <a:pt x="78742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2" name="Freeform 5082"/>
          <p:cNvSpPr/>
          <p:nvPr/>
        </p:nvSpPr>
        <p:spPr>
          <a:xfrm rot="0" flipH="0" flipV="0">
            <a:off x="2615140" y="2365838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3" name="Freeform 5083"/>
          <p:cNvSpPr/>
          <p:nvPr/>
        </p:nvSpPr>
        <p:spPr>
          <a:xfrm rot="0" flipH="0" flipV="0">
            <a:off x="2617739" y="2366772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4" name="Freeform 5084"/>
          <p:cNvSpPr/>
          <p:nvPr/>
        </p:nvSpPr>
        <p:spPr>
          <a:xfrm rot="0" flipH="0" flipV="0">
            <a:off x="2620338" y="2367701"/>
            <a:ext cx="2595" cy="929"/>
          </a:xfrm>
          <a:custGeom>
            <a:pathLst>
              <a:path w="78737" h="28194">
                <a:moveTo>
                  <a:pt x="0" y="0"/>
                </a:moveTo>
                <a:lnTo>
                  <a:pt x="7873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5" name="Freeform 5085"/>
          <p:cNvSpPr/>
          <p:nvPr/>
        </p:nvSpPr>
        <p:spPr>
          <a:xfrm rot="0" flipH="0" flipV="0">
            <a:off x="2622934" y="2368630"/>
            <a:ext cx="2599" cy="929"/>
          </a:xfrm>
          <a:custGeom>
            <a:pathLst>
              <a:path w="78872" h="28194">
                <a:moveTo>
                  <a:pt x="0" y="0"/>
                </a:moveTo>
                <a:lnTo>
                  <a:pt x="7887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6" name="Freeform 5086"/>
          <p:cNvSpPr/>
          <p:nvPr/>
        </p:nvSpPr>
        <p:spPr>
          <a:xfrm rot="0" flipH="0" flipV="0">
            <a:off x="2625533" y="2369559"/>
            <a:ext cx="2595" cy="929"/>
          </a:xfrm>
          <a:custGeom>
            <a:pathLst>
              <a:path w="78737" h="28195">
                <a:moveTo>
                  <a:pt x="0" y="0"/>
                </a:moveTo>
                <a:lnTo>
                  <a:pt x="7873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7" name="Freeform 5087"/>
          <p:cNvSpPr/>
          <p:nvPr/>
        </p:nvSpPr>
        <p:spPr>
          <a:xfrm rot="0" flipH="0" flipV="0">
            <a:off x="2628128" y="2370489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8" name="Freeform 5088"/>
          <p:cNvSpPr/>
          <p:nvPr/>
        </p:nvSpPr>
        <p:spPr>
          <a:xfrm rot="0" flipH="0" flipV="0">
            <a:off x="2630728" y="2371418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9" name="Freeform 5089"/>
          <p:cNvSpPr/>
          <p:nvPr/>
        </p:nvSpPr>
        <p:spPr>
          <a:xfrm rot="0" flipH="0" flipV="0">
            <a:off x="2633327" y="2372347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0" name="Freeform 5090"/>
          <p:cNvSpPr/>
          <p:nvPr/>
        </p:nvSpPr>
        <p:spPr>
          <a:xfrm rot="0" flipH="0" flipV="0">
            <a:off x="2635923" y="2373277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1" name="Freeform 5091"/>
          <p:cNvSpPr/>
          <p:nvPr/>
        </p:nvSpPr>
        <p:spPr>
          <a:xfrm rot="0" flipH="0" flipV="0">
            <a:off x="2638522" y="2374206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2" name="Freeform 5092"/>
          <p:cNvSpPr/>
          <p:nvPr/>
        </p:nvSpPr>
        <p:spPr>
          <a:xfrm rot="0" flipH="0" flipV="0">
            <a:off x="2641122" y="2375135"/>
            <a:ext cx="2595" cy="929"/>
          </a:xfrm>
          <a:custGeom>
            <a:pathLst>
              <a:path w="78742" h="28193">
                <a:moveTo>
                  <a:pt x="0" y="0"/>
                </a:moveTo>
                <a:lnTo>
                  <a:pt x="78742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3" name="Freeform 5093"/>
          <p:cNvSpPr/>
          <p:nvPr/>
        </p:nvSpPr>
        <p:spPr>
          <a:xfrm rot="0" flipH="0" flipV="0">
            <a:off x="2643717" y="2376064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4" name="Freeform 5094"/>
          <p:cNvSpPr/>
          <p:nvPr/>
        </p:nvSpPr>
        <p:spPr>
          <a:xfrm rot="0" flipH="0" flipV="0">
            <a:off x="2646316" y="2376994"/>
            <a:ext cx="2595" cy="933"/>
          </a:xfrm>
          <a:custGeom>
            <a:pathLst>
              <a:path w="78736" h="28322">
                <a:moveTo>
                  <a:pt x="0" y="0"/>
                </a:moveTo>
                <a:lnTo>
                  <a:pt x="7873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5" name="Freeform 5095"/>
          <p:cNvSpPr/>
          <p:nvPr/>
        </p:nvSpPr>
        <p:spPr>
          <a:xfrm rot="0" flipH="0" flipV="0">
            <a:off x="2648911" y="2377927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6" name="Freeform 5096"/>
          <p:cNvSpPr/>
          <p:nvPr/>
        </p:nvSpPr>
        <p:spPr>
          <a:xfrm rot="0" flipH="0" flipV="0">
            <a:off x="2651511" y="2378856"/>
            <a:ext cx="2599" cy="929"/>
          </a:xfrm>
          <a:custGeom>
            <a:pathLst>
              <a:path w="78872" h="28193">
                <a:moveTo>
                  <a:pt x="0" y="0"/>
                </a:moveTo>
                <a:lnTo>
                  <a:pt x="78872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7" name="Freeform 5097"/>
          <p:cNvSpPr/>
          <p:nvPr/>
        </p:nvSpPr>
        <p:spPr>
          <a:xfrm rot="0" flipH="0" flipV="0">
            <a:off x="2654111" y="2379786"/>
            <a:ext cx="2595" cy="929"/>
          </a:xfrm>
          <a:custGeom>
            <a:pathLst>
              <a:path w="78737" h="28194">
                <a:moveTo>
                  <a:pt x="0" y="0"/>
                </a:moveTo>
                <a:lnTo>
                  <a:pt x="7873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8" name="Freeform 5098"/>
          <p:cNvSpPr/>
          <p:nvPr/>
        </p:nvSpPr>
        <p:spPr>
          <a:xfrm rot="0" flipH="0" flipV="0">
            <a:off x="2656706" y="2380715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9" name="Freeform 5099"/>
          <p:cNvSpPr/>
          <p:nvPr/>
        </p:nvSpPr>
        <p:spPr>
          <a:xfrm rot="0" flipH="0" flipV="0">
            <a:off x="2659305" y="2381644"/>
            <a:ext cx="2595" cy="929"/>
          </a:xfrm>
          <a:custGeom>
            <a:pathLst>
              <a:path w="78743" h="28194">
                <a:moveTo>
                  <a:pt x="0" y="0"/>
                </a:moveTo>
                <a:lnTo>
                  <a:pt x="78743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0" name="Freeform 5100"/>
          <p:cNvSpPr/>
          <p:nvPr/>
        </p:nvSpPr>
        <p:spPr>
          <a:xfrm rot="0" flipH="0" flipV="0">
            <a:off x="2661900" y="2382573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1" name="Freeform 5101"/>
          <p:cNvSpPr/>
          <p:nvPr/>
        </p:nvSpPr>
        <p:spPr>
          <a:xfrm rot="0" flipH="0" flipV="0">
            <a:off x="2664500" y="2383503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2" name="Freeform 5102"/>
          <p:cNvSpPr/>
          <p:nvPr/>
        </p:nvSpPr>
        <p:spPr>
          <a:xfrm rot="0" flipH="0" flipV="0">
            <a:off x="2667099" y="2384432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3" name="Freeform 5103"/>
          <p:cNvSpPr/>
          <p:nvPr/>
        </p:nvSpPr>
        <p:spPr>
          <a:xfrm rot="0" flipH="0" flipV="0">
            <a:off x="2669695" y="2385361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4" name="Freeform 5104"/>
          <p:cNvSpPr/>
          <p:nvPr/>
        </p:nvSpPr>
        <p:spPr>
          <a:xfrm rot="0" flipH="0" flipV="0">
            <a:off x="2672294" y="2386295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5" name="Freeform 5105"/>
          <p:cNvSpPr/>
          <p:nvPr/>
        </p:nvSpPr>
        <p:spPr>
          <a:xfrm rot="0" flipH="0" flipV="0">
            <a:off x="2674894" y="2387224"/>
            <a:ext cx="2595" cy="929"/>
          </a:xfrm>
          <a:custGeom>
            <a:pathLst>
              <a:path w="78737" h="28193">
                <a:moveTo>
                  <a:pt x="0" y="0"/>
                </a:moveTo>
                <a:lnTo>
                  <a:pt x="7873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6" name="Freeform 5106"/>
          <p:cNvSpPr/>
          <p:nvPr/>
        </p:nvSpPr>
        <p:spPr>
          <a:xfrm rot="0" flipH="0" flipV="0">
            <a:off x="2677489" y="2388153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7" name="Freeform 5107"/>
          <p:cNvSpPr/>
          <p:nvPr/>
        </p:nvSpPr>
        <p:spPr>
          <a:xfrm rot="0" flipH="0" flipV="0">
            <a:off x="2680088" y="2389083"/>
            <a:ext cx="2595" cy="929"/>
          </a:xfrm>
          <a:custGeom>
            <a:pathLst>
              <a:path w="78743" h="28195">
                <a:moveTo>
                  <a:pt x="0" y="0"/>
                </a:moveTo>
                <a:lnTo>
                  <a:pt x="78743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8" name="Freeform 5108"/>
          <p:cNvSpPr/>
          <p:nvPr/>
        </p:nvSpPr>
        <p:spPr>
          <a:xfrm rot="0" flipH="0" flipV="0">
            <a:off x="2682684" y="2390012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9" name="Freeform 5109"/>
          <p:cNvSpPr/>
          <p:nvPr/>
        </p:nvSpPr>
        <p:spPr>
          <a:xfrm rot="0" flipH="0" flipV="0">
            <a:off x="2685283" y="2390941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0" name="Freeform 5110"/>
          <p:cNvSpPr/>
          <p:nvPr/>
        </p:nvSpPr>
        <p:spPr>
          <a:xfrm rot="0" flipH="0" flipV="0">
            <a:off x="2687882" y="2391870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1" name="Freeform 5111"/>
          <p:cNvSpPr/>
          <p:nvPr/>
        </p:nvSpPr>
        <p:spPr>
          <a:xfrm rot="0" flipH="0" flipV="0">
            <a:off x="2690478" y="2392800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2" name="Freeform 5112"/>
          <p:cNvSpPr/>
          <p:nvPr/>
        </p:nvSpPr>
        <p:spPr>
          <a:xfrm rot="0" flipH="0" flipV="0">
            <a:off x="2693077" y="2393729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3" name="Freeform 5113"/>
          <p:cNvSpPr/>
          <p:nvPr/>
        </p:nvSpPr>
        <p:spPr>
          <a:xfrm rot="0" flipH="0" flipV="0">
            <a:off x="2695677" y="2394662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4" name="Freeform 5114"/>
          <p:cNvSpPr/>
          <p:nvPr/>
        </p:nvSpPr>
        <p:spPr>
          <a:xfrm rot="0" flipH="0" flipV="0">
            <a:off x="2698272" y="2395592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5" name="Freeform 5115"/>
          <p:cNvSpPr/>
          <p:nvPr/>
        </p:nvSpPr>
        <p:spPr>
          <a:xfrm rot="0" flipH="0" flipV="0">
            <a:off x="2700871" y="2396521"/>
            <a:ext cx="2595" cy="929"/>
          </a:xfrm>
          <a:custGeom>
            <a:pathLst>
              <a:path w="78736" h="28194">
                <a:moveTo>
                  <a:pt x="0" y="0"/>
                </a:moveTo>
                <a:lnTo>
                  <a:pt x="7873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6" name="Freeform 5116"/>
          <p:cNvSpPr/>
          <p:nvPr/>
        </p:nvSpPr>
        <p:spPr>
          <a:xfrm rot="0" flipH="0" flipV="0">
            <a:off x="2703467" y="2397450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7" name="Freeform 5117"/>
          <p:cNvSpPr/>
          <p:nvPr/>
        </p:nvSpPr>
        <p:spPr>
          <a:xfrm rot="0" flipH="0" flipV="0">
            <a:off x="2706066" y="2398380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8" name="Freeform 5118"/>
          <p:cNvSpPr/>
          <p:nvPr/>
        </p:nvSpPr>
        <p:spPr>
          <a:xfrm rot="0" flipH="0" flipV="0">
            <a:off x="2708665" y="2399309"/>
            <a:ext cx="2595" cy="929"/>
          </a:xfrm>
          <a:custGeom>
            <a:pathLst>
              <a:path w="78743" h="28193">
                <a:moveTo>
                  <a:pt x="0" y="0"/>
                </a:moveTo>
                <a:lnTo>
                  <a:pt x="78743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9" name="Freeform 5119"/>
          <p:cNvSpPr/>
          <p:nvPr/>
        </p:nvSpPr>
        <p:spPr>
          <a:xfrm rot="0" flipH="0" flipV="0">
            <a:off x="2711261" y="2400238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0" name="Freeform 5120"/>
          <p:cNvSpPr/>
          <p:nvPr/>
        </p:nvSpPr>
        <p:spPr>
          <a:xfrm rot="0" flipH="0" flipV="0">
            <a:off x="2713860" y="2401167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1" name="Freeform 5121"/>
          <p:cNvSpPr/>
          <p:nvPr/>
        </p:nvSpPr>
        <p:spPr>
          <a:xfrm rot="0" flipH="0" flipV="0">
            <a:off x="2716460" y="2402101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2" name="Freeform 5122"/>
          <p:cNvSpPr/>
          <p:nvPr/>
        </p:nvSpPr>
        <p:spPr>
          <a:xfrm rot="0" flipH="0" flipV="0">
            <a:off x="2719055" y="2403030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3" name="Freeform 5123"/>
          <p:cNvSpPr/>
          <p:nvPr/>
        </p:nvSpPr>
        <p:spPr>
          <a:xfrm rot="0" flipH="0" flipV="0">
            <a:off x="2721654" y="2403959"/>
            <a:ext cx="2595" cy="929"/>
          </a:xfrm>
          <a:custGeom>
            <a:pathLst>
              <a:path w="78736" h="28194">
                <a:moveTo>
                  <a:pt x="0" y="0"/>
                </a:moveTo>
                <a:lnTo>
                  <a:pt x="7873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4" name="Freeform 5124"/>
          <p:cNvSpPr/>
          <p:nvPr/>
        </p:nvSpPr>
        <p:spPr>
          <a:xfrm rot="0" flipH="0" flipV="0">
            <a:off x="2724250" y="2404889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5" name="Freeform 5125"/>
          <p:cNvSpPr/>
          <p:nvPr/>
        </p:nvSpPr>
        <p:spPr>
          <a:xfrm rot="0" flipH="0" flipV="0">
            <a:off x="2726849" y="2405818"/>
            <a:ext cx="2599" cy="929"/>
          </a:xfrm>
          <a:custGeom>
            <a:pathLst>
              <a:path w="78872" h="28194">
                <a:moveTo>
                  <a:pt x="0" y="0"/>
                </a:moveTo>
                <a:lnTo>
                  <a:pt x="7887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6" name="Freeform 5126"/>
          <p:cNvSpPr/>
          <p:nvPr/>
        </p:nvSpPr>
        <p:spPr>
          <a:xfrm rot="0" flipH="0" flipV="0">
            <a:off x="2729449" y="2406747"/>
            <a:ext cx="2595" cy="929"/>
          </a:xfrm>
          <a:custGeom>
            <a:pathLst>
              <a:path w="78737" h="28193">
                <a:moveTo>
                  <a:pt x="0" y="0"/>
                </a:moveTo>
                <a:lnTo>
                  <a:pt x="7873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7" name="Freeform 5127"/>
          <p:cNvSpPr/>
          <p:nvPr/>
        </p:nvSpPr>
        <p:spPr>
          <a:xfrm rot="0" flipH="0" flipV="0">
            <a:off x="2732044" y="2407676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8" name="Freeform 5128"/>
          <p:cNvSpPr/>
          <p:nvPr/>
        </p:nvSpPr>
        <p:spPr>
          <a:xfrm rot="0" flipH="0" flipV="0">
            <a:off x="2734643" y="2408610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9" name="Freeform 5129"/>
          <p:cNvSpPr/>
          <p:nvPr/>
        </p:nvSpPr>
        <p:spPr>
          <a:xfrm rot="0" flipH="0" flipV="0">
            <a:off x="2737239" y="2409539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0" name="Freeform 5130"/>
          <p:cNvSpPr/>
          <p:nvPr/>
        </p:nvSpPr>
        <p:spPr>
          <a:xfrm rot="0" flipH="0" flipV="0">
            <a:off x="2739838" y="2410468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1" name="Freeform 5131"/>
          <p:cNvSpPr/>
          <p:nvPr/>
        </p:nvSpPr>
        <p:spPr>
          <a:xfrm rot="0" flipH="0" flipV="0">
            <a:off x="2742438" y="2411398"/>
            <a:ext cx="2595" cy="929"/>
          </a:xfrm>
          <a:custGeom>
            <a:pathLst>
              <a:path w="78742" h="28193">
                <a:moveTo>
                  <a:pt x="0" y="0"/>
                </a:moveTo>
                <a:lnTo>
                  <a:pt x="78742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2" name="Freeform 5132"/>
          <p:cNvSpPr/>
          <p:nvPr/>
        </p:nvSpPr>
        <p:spPr>
          <a:xfrm rot="0" flipH="0" flipV="0">
            <a:off x="2745033" y="2412327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3" name="Freeform 5133"/>
          <p:cNvSpPr/>
          <p:nvPr/>
        </p:nvSpPr>
        <p:spPr>
          <a:xfrm rot="0" flipH="0" flipV="0">
            <a:off x="2747632" y="2413256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4" name="Freeform 5134"/>
          <p:cNvSpPr/>
          <p:nvPr/>
        </p:nvSpPr>
        <p:spPr>
          <a:xfrm rot="0" flipH="0" flipV="0">
            <a:off x="2750232" y="2414186"/>
            <a:ext cx="2595" cy="933"/>
          </a:xfrm>
          <a:custGeom>
            <a:pathLst>
              <a:path w="78736" h="28321">
                <a:moveTo>
                  <a:pt x="0" y="0"/>
                </a:moveTo>
                <a:lnTo>
                  <a:pt x="7873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5" name="Freeform 5135"/>
          <p:cNvSpPr/>
          <p:nvPr/>
        </p:nvSpPr>
        <p:spPr>
          <a:xfrm rot="0" flipH="0" flipV="0">
            <a:off x="2752827" y="2415119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6" name="Freeform 5136"/>
          <p:cNvSpPr/>
          <p:nvPr/>
        </p:nvSpPr>
        <p:spPr>
          <a:xfrm rot="0" flipH="0" flipV="0">
            <a:off x="2755426" y="2416048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7" name="Freeform 5137"/>
          <p:cNvSpPr/>
          <p:nvPr/>
        </p:nvSpPr>
        <p:spPr>
          <a:xfrm rot="0" flipH="0" flipV="0">
            <a:off x="2758022" y="2416978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8" name="Freeform 5138"/>
          <p:cNvSpPr/>
          <p:nvPr/>
        </p:nvSpPr>
        <p:spPr>
          <a:xfrm rot="0" flipH="0" flipV="0">
            <a:off x="2760621" y="2417907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9" name="Freeform 5139"/>
          <p:cNvSpPr/>
          <p:nvPr/>
        </p:nvSpPr>
        <p:spPr>
          <a:xfrm rot="0" flipH="0" flipV="0">
            <a:off x="2763221" y="2418836"/>
            <a:ext cx="2595" cy="929"/>
          </a:xfrm>
          <a:custGeom>
            <a:pathLst>
              <a:path w="78743" h="28194">
                <a:moveTo>
                  <a:pt x="0" y="0"/>
                </a:moveTo>
                <a:lnTo>
                  <a:pt x="78743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0" name="Freeform 5140"/>
          <p:cNvSpPr/>
          <p:nvPr/>
        </p:nvSpPr>
        <p:spPr>
          <a:xfrm rot="0" flipH="0" flipV="0">
            <a:off x="2765816" y="2419765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1" name="Freeform 5141"/>
          <p:cNvSpPr/>
          <p:nvPr/>
        </p:nvSpPr>
        <p:spPr>
          <a:xfrm rot="0" flipH="0" flipV="0">
            <a:off x="2768415" y="2420699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2" name="Freeform 5142"/>
          <p:cNvSpPr/>
          <p:nvPr/>
        </p:nvSpPr>
        <p:spPr>
          <a:xfrm rot="0" flipH="0" flipV="0">
            <a:off x="2771015" y="2421628"/>
            <a:ext cx="2595" cy="929"/>
          </a:xfrm>
          <a:custGeom>
            <a:pathLst>
              <a:path w="78742" h="28195">
                <a:moveTo>
                  <a:pt x="0" y="0"/>
                </a:moveTo>
                <a:lnTo>
                  <a:pt x="78742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3" name="Freeform 5143"/>
          <p:cNvSpPr/>
          <p:nvPr/>
        </p:nvSpPr>
        <p:spPr>
          <a:xfrm rot="0" flipH="0" flipV="0">
            <a:off x="2773610" y="2422557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4" name="Freeform 5144"/>
          <p:cNvSpPr/>
          <p:nvPr/>
        </p:nvSpPr>
        <p:spPr>
          <a:xfrm rot="0" flipH="0" flipV="0">
            <a:off x="2776210" y="2423487"/>
            <a:ext cx="2595" cy="929"/>
          </a:xfrm>
          <a:custGeom>
            <a:pathLst>
              <a:path w="78736" h="28193">
                <a:moveTo>
                  <a:pt x="0" y="0"/>
                </a:moveTo>
                <a:lnTo>
                  <a:pt x="7873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5" name="Freeform 5145"/>
          <p:cNvSpPr/>
          <p:nvPr/>
        </p:nvSpPr>
        <p:spPr>
          <a:xfrm rot="0" flipH="0" flipV="0">
            <a:off x="2778805" y="2424416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6" name="Freeform 5146"/>
          <p:cNvSpPr/>
          <p:nvPr/>
        </p:nvSpPr>
        <p:spPr>
          <a:xfrm rot="0" flipH="0" flipV="0">
            <a:off x="2781404" y="2425345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7" name="Freeform 5147"/>
          <p:cNvSpPr/>
          <p:nvPr/>
        </p:nvSpPr>
        <p:spPr>
          <a:xfrm rot="0" flipH="0" flipV="0">
            <a:off x="2784004" y="2426279"/>
            <a:ext cx="2595" cy="929"/>
          </a:xfrm>
          <a:custGeom>
            <a:pathLst>
              <a:path w="78743" h="28195">
                <a:moveTo>
                  <a:pt x="0" y="0"/>
                </a:moveTo>
                <a:lnTo>
                  <a:pt x="78743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8" name="Freeform 5148"/>
          <p:cNvSpPr/>
          <p:nvPr/>
        </p:nvSpPr>
        <p:spPr>
          <a:xfrm rot="0" flipH="0" flipV="0">
            <a:off x="2786599" y="2427208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9" name="Freeform 5149"/>
          <p:cNvSpPr/>
          <p:nvPr/>
        </p:nvSpPr>
        <p:spPr>
          <a:xfrm rot="0" flipH="0" flipV="0">
            <a:off x="2789198" y="2428137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0" name="Freeform 5150"/>
          <p:cNvSpPr/>
          <p:nvPr/>
        </p:nvSpPr>
        <p:spPr>
          <a:xfrm rot="0" flipH="0" flipV="0">
            <a:off x="2791798" y="2429066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1" name="Freeform 5151"/>
          <p:cNvSpPr/>
          <p:nvPr/>
        </p:nvSpPr>
        <p:spPr>
          <a:xfrm rot="0" flipH="0" flipV="0">
            <a:off x="2794393" y="2429996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2" name="Freeform 5152"/>
          <p:cNvSpPr/>
          <p:nvPr/>
        </p:nvSpPr>
        <p:spPr>
          <a:xfrm rot="0" flipH="0" flipV="0">
            <a:off x="2796993" y="2430925"/>
            <a:ext cx="2595" cy="933"/>
          </a:xfrm>
          <a:custGeom>
            <a:pathLst>
              <a:path w="78737" h="28321">
                <a:moveTo>
                  <a:pt x="0" y="0"/>
                </a:moveTo>
                <a:lnTo>
                  <a:pt x="7873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3" name="Freeform 5153"/>
          <p:cNvSpPr/>
          <p:nvPr/>
        </p:nvSpPr>
        <p:spPr>
          <a:xfrm rot="0" flipH="0" flipV="0">
            <a:off x="2799588" y="2431859"/>
            <a:ext cx="2599" cy="929"/>
          </a:xfrm>
          <a:custGeom>
            <a:pathLst>
              <a:path w="78872" h="28193">
                <a:moveTo>
                  <a:pt x="0" y="0"/>
                </a:moveTo>
                <a:lnTo>
                  <a:pt x="78872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4" name="Freeform 5154"/>
          <p:cNvSpPr/>
          <p:nvPr/>
        </p:nvSpPr>
        <p:spPr>
          <a:xfrm rot="0" flipH="0" flipV="0">
            <a:off x="2802187" y="2432788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5" name="Freeform 5155"/>
          <p:cNvSpPr/>
          <p:nvPr/>
        </p:nvSpPr>
        <p:spPr>
          <a:xfrm rot="0" flipH="0" flipV="0">
            <a:off x="2804787" y="2433717"/>
            <a:ext cx="2595" cy="929"/>
          </a:xfrm>
          <a:custGeom>
            <a:pathLst>
              <a:path w="78736" h="28195">
                <a:moveTo>
                  <a:pt x="0" y="0"/>
                </a:moveTo>
                <a:lnTo>
                  <a:pt x="7873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6" name="Freeform 5156"/>
          <p:cNvSpPr/>
          <p:nvPr/>
        </p:nvSpPr>
        <p:spPr>
          <a:xfrm rot="0" flipH="0" flipV="0">
            <a:off x="2807382" y="2434646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7" name="Freeform 5157"/>
          <p:cNvSpPr/>
          <p:nvPr/>
        </p:nvSpPr>
        <p:spPr>
          <a:xfrm rot="0" flipH="0" flipV="0">
            <a:off x="2809981" y="2435576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8" name="Freeform 5158"/>
          <p:cNvSpPr/>
          <p:nvPr/>
        </p:nvSpPr>
        <p:spPr>
          <a:xfrm rot="0" flipH="0" flipV="0">
            <a:off x="2812581" y="2436509"/>
            <a:ext cx="2595" cy="929"/>
          </a:xfrm>
          <a:custGeom>
            <a:pathLst>
              <a:path w="78743" h="28193">
                <a:moveTo>
                  <a:pt x="0" y="0"/>
                </a:moveTo>
                <a:lnTo>
                  <a:pt x="78743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9" name="Freeform 5159"/>
          <p:cNvSpPr/>
          <p:nvPr/>
        </p:nvSpPr>
        <p:spPr>
          <a:xfrm rot="0" flipH="0" flipV="0">
            <a:off x="2815176" y="2437438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0" name="Freeform 5160"/>
          <p:cNvSpPr/>
          <p:nvPr/>
        </p:nvSpPr>
        <p:spPr>
          <a:xfrm rot="0" flipH="0" flipV="0">
            <a:off x="2817776" y="2438368"/>
            <a:ext cx="2595" cy="929"/>
          </a:xfrm>
          <a:custGeom>
            <a:pathLst>
              <a:path w="78743" h="28195">
                <a:moveTo>
                  <a:pt x="0" y="0"/>
                </a:moveTo>
                <a:lnTo>
                  <a:pt x="78743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1" name="Freeform 5161"/>
          <p:cNvSpPr/>
          <p:nvPr/>
        </p:nvSpPr>
        <p:spPr>
          <a:xfrm rot="0" flipH="0" flipV="0">
            <a:off x="2820371" y="2439297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2" name="Freeform 5162"/>
          <p:cNvSpPr/>
          <p:nvPr/>
        </p:nvSpPr>
        <p:spPr>
          <a:xfrm rot="0" flipH="0" flipV="0">
            <a:off x="2822971" y="2440226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3" name="Freeform 5163"/>
          <p:cNvSpPr/>
          <p:nvPr/>
        </p:nvSpPr>
        <p:spPr>
          <a:xfrm rot="0" flipH="0" flipV="0">
            <a:off x="2825570" y="2441155"/>
            <a:ext cx="2595" cy="933"/>
          </a:xfrm>
          <a:custGeom>
            <a:pathLst>
              <a:path w="78736" h="28321">
                <a:moveTo>
                  <a:pt x="0" y="0"/>
                </a:moveTo>
                <a:lnTo>
                  <a:pt x="7873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4" name="Freeform 5164"/>
          <p:cNvSpPr/>
          <p:nvPr/>
        </p:nvSpPr>
        <p:spPr>
          <a:xfrm rot="0" flipH="0" flipV="0">
            <a:off x="2828165" y="2442089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5" name="Freeform 5165"/>
          <p:cNvSpPr/>
          <p:nvPr/>
        </p:nvSpPr>
        <p:spPr>
          <a:xfrm rot="0" flipH="0" flipV="0">
            <a:off x="2830765" y="2443018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6" name="Freeform 5166"/>
          <p:cNvSpPr/>
          <p:nvPr/>
        </p:nvSpPr>
        <p:spPr>
          <a:xfrm rot="0" flipH="0" flipV="0">
            <a:off x="2833360" y="2443947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7" name="Freeform 5167"/>
          <p:cNvSpPr/>
          <p:nvPr/>
        </p:nvSpPr>
        <p:spPr>
          <a:xfrm rot="0" flipH="0" flipV="0">
            <a:off x="2835959" y="2444877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8" name="Freeform 5168"/>
          <p:cNvSpPr/>
          <p:nvPr/>
        </p:nvSpPr>
        <p:spPr>
          <a:xfrm rot="0" flipH="0" flipV="0">
            <a:off x="2838559" y="2445806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9" name="Freeform 5169"/>
          <p:cNvSpPr/>
          <p:nvPr/>
        </p:nvSpPr>
        <p:spPr>
          <a:xfrm rot="0" flipH="0" flipV="0">
            <a:off x="2841154" y="2446739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0" name="Freeform 5170"/>
          <p:cNvSpPr/>
          <p:nvPr/>
        </p:nvSpPr>
        <p:spPr>
          <a:xfrm rot="0" flipH="0" flipV="0">
            <a:off x="2843754" y="2447669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1" name="Freeform 5171"/>
          <p:cNvSpPr/>
          <p:nvPr/>
        </p:nvSpPr>
        <p:spPr>
          <a:xfrm rot="0" flipH="0" flipV="0">
            <a:off x="2846353" y="2448598"/>
            <a:ext cx="2595" cy="929"/>
          </a:xfrm>
          <a:custGeom>
            <a:pathLst>
              <a:path w="78742" h="28193">
                <a:moveTo>
                  <a:pt x="0" y="0"/>
                </a:moveTo>
                <a:lnTo>
                  <a:pt x="78742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2" name="Freeform 5172"/>
          <p:cNvSpPr/>
          <p:nvPr/>
        </p:nvSpPr>
        <p:spPr>
          <a:xfrm rot="0" flipH="0" flipV="0">
            <a:off x="2848948" y="2449527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3" name="Freeform 5173"/>
          <p:cNvSpPr/>
          <p:nvPr/>
        </p:nvSpPr>
        <p:spPr>
          <a:xfrm rot="0" flipH="0" flipV="0">
            <a:off x="2851548" y="2450457"/>
            <a:ext cx="2595" cy="933"/>
          </a:xfrm>
          <a:custGeom>
            <a:pathLst>
              <a:path w="78737" h="28322">
                <a:moveTo>
                  <a:pt x="0" y="0"/>
                </a:moveTo>
                <a:lnTo>
                  <a:pt x="7873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4" name="Freeform 5174"/>
          <p:cNvSpPr/>
          <p:nvPr/>
        </p:nvSpPr>
        <p:spPr>
          <a:xfrm rot="0" flipH="0" flipV="0">
            <a:off x="2854143" y="2451390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5" name="Freeform 5175"/>
          <p:cNvSpPr/>
          <p:nvPr/>
        </p:nvSpPr>
        <p:spPr>
          <a:xfrm rot="0" flipH="0" flipV="0">
            <a:off x="2856742" y="2452319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6" name="Freeform 5176"/>
          <p:cNvSpPr/>
          <p:nvPr/>
        </p:nvSpPr>
        <p:spPr>
          <a:xfrm rot="0" flipH="0" flipV="0">
            <a:off x="2859342" y="2453249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7" name="Freeform 5177"/>
          <p:cNvSpPr/>
          <p:nvPr/>
        </p:nvSpPr>
        <p:spPr>
          <a:xfrm rot="0" flipH="0" flipV="0">
            <a:off x="2861937" y="2454178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8" name="Freeform 5178"/>
          <p:cNvSpPr/>
          <p:nvPr/>
        </p:nvSpPr>
        <p:spPr>
          <a:xfrm rot="0" flipH="0" flipV="0">
            <a:off x="2864537" y="2455107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9" name="Freeform 5179"/>
          <p:cNvSpPr/>
          <p:nvPr/>
        </p:nvSpPr>
        <p:spPr>
          <a:xfrm rot="0" flipH="0" flipV="0">
            <a:off x="2867136" y="2456041"/>
            <a:ext cx="2595" cy="929"/>
          </a:xfrm>
          <a:custGeom>
            <a:pathLst>
              <a:path w="78743" h="28194">
                <a:moveTo>
                  <a:pt x="0" y="0"/>
                </a:moveTo>
                <a:lnTo>
                  <a:pt x="78743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0" name="Freeform 5180"/>
          <p:cNvSpPr/>
          <p:nvPr/>
        </p:nvSpPr>
        <p:spPr>
          <a:xfrm rot="0" flipH="0" flipV="0">
            <a:off x="2869731" y="2456970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1" name="Freeform 5181"/>
          <p:cNvSpPr/>
          <p:nvPr/>
        </p:nvSpPr>
        <p:spPr>
          <a:xfrm rot="0" flipH="0" flipV="0">
            <a:off x="2872331" y="2457899"/>
            <a:ext cx="2595" cy="929"/>
          </a:xfrm>
          <a:custGeom>
            <a:pathLst>
              <a:path w="78737" h="28194">
                <a:moveTo>
                  <a:pt x="0" y="0"/>
                </a:moveTo>
                <a:lnTo>
                  <a:pt x="7873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2" name="Freeform 5182"/>
          <p:cNvSpPr/>
          <p:nvPr/>
        </p:nvSpPr>
        <p:spPr>
          <a:xfrm rot="0" flipH="0" flipV="0">
            <a:off x="2874926" y="2458828"/>
            <a:ext cx="2599" cy="929"/>
          </a:xfrm>
          <a:custGeom>
            <a:pathLst>
              <a:path w="78872" h="28195">
                <a:moveTo>
                  <a:pt x="0" y="0"/>
                </a:moveTo>
                <a:lnTo>
                  <a:pt x="78872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3" name="Freeform 5183"/>
          <p:cNvSpPr/>
          <p:nvPr/>
        </p:nvSpPr>
        <p:spPr>
          <a:xfrm rot="0" flipH="0" flipV="0">
            <a:off x="2877526" y="2459758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4" name="Freeform 5184"/>
          <p:cNvSpPr/>
          <p:nvPr/>
        </p:nvSpPr>
        <p:spPr>
          <a:xfrm rot="0" flipH="0" flipV="0">
            <a:off x="2880125" y="2460691"/>
            <a:ext cx="2595" cy="929"/>
          </a:xfrm>
          <a:custGeom>
            <a:pathLst>
              <a:path w="78736" h="28193">
                <a:moveTo>
                  <a:pt x="0" y="0"/>
                </a:moveTo>
                <a:lnTo>
                  <a:pt x="7873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5" name="Freeform 5185"/>
          <p:cNvSpPr/>
          <p:nvPr/>
        </p:nvSpPr>
        <p:spPr>
          <a:xfrm rot="0" flipH="0" flipV="0">
            <a:off x="2882720" y="2461620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6" name="Freeform 5186"/>
          <p:cNvSpPr/>
          <p:nvPr/>
        </p:nvSpPr>
        <p:spPr>
          <a:xfrm rot="0" flipH="0" flipV="0">
            <a:off x="2885320" y="2462550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7" name="Freeform 5187"/>
          <p:cNvSpPr/>
          <p:nvPr/>
        </p:nvSpPr>
        <p:spPr>
          <a:xfrm rot="0" flipH="0" flipV="0">
            <a:off x="2887919" y="2463479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8" name="Freeform 5188"/>
          <p:cNvSpPr/>
          <p:nvPr/>
        </p:nvSpPr>
        <p:spPr>
          <a:xfrm rot="0" flipH="0" flipV="0">
            <a:off x="2890514" y="2464412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9" name="Freeform 5189"/>
          <p:cNvSpPr/>
          <p:nvPr/>
        </p:nvSpPr>
        <p:spPr>
          <a:xfrm rot="0" flipH="0" flipV="0">
            <a:off x="2893114" y="2465342"/>
            <a:ext cx="2595" cy="929"/>
          </a:xfrm>
          <a:custGeom>
            <a:pathLst>
              <a:path w="78742" h="28193">
                <a:moveTo>
                  <a:pt x="0" y="0"/>
                </a:moveTo>
                <a:lnTo>
                  <a:pt x="78742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0" name="Freeform 5190"/>
          <p:cNvSpPr/>
          <p:nvPr/>
        </p:nvSpPr>
        <p:spPr>
          <a:xfrm rot="0" flipH="0" flipV="0">
            <a:off x="2895709" y="2466271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1" name="Freeform 5191"/>
          <p:cNvSpPr/>
          <p:nvPr/>
        </p:nvSpPr>
        <p:spPr>
          <a:xfrm rot="0" flipH="0" flipV="0">
            <a:off x="2898309" y="2467200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2" name="Freeform 5192"/>
          <p:cNvSpPr/>
          <p:nvPr/>
        </p:nvSpPr>
        <p:spPr>
          <a:xfrm rot="0" flipH="0" flipV="0">
            <a:off x="2900908" y="2468130"/>
            <a:ext cx="2595" cy="933"/>
          </a:xfrm>
          <a:custGeom>
            <a:pathLst>
              <a:path w="78737" h="28321">
                <a:moveTo>
                  <a:pt x="0" y="0"/>
                </a:moveTo>
                <a:lnTo>
                  <a:pt x="7873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3" name="Freeform 5193"/>
          <p:cNvSpPr/>
          <p:nvPr/>
        </p:nvSpPr>
        <p:spPr>
          <a:xfrm rot="0" flipH="0" flipV="0">
            <a:off x="2903503" y="2469063"/>
            <a:ext cx="2599" cy="929"/>
          </a:xfrm>
          <a:custGeom>
            <a:pathLst>
              <a:path w="78872" h="28193">
                <a:moveTo>
                  <a:pt x="0" y="0"/>
                </a:moveTo>
                <a:lnTo>
                  <a:pt x="78872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4" name="Freeform 5194"/>
          <p:cNvSpPr/>
          <p:nvPr/>
        </p:nvSpPr>
        <p:spPr>
          <a:xfrm rot="0" flipH="0" flipV="0">
            <a:off x="2906103" y="2469992"/>
            <a:ext cx="2595" cy="929"/>
          </a:xfrm>
          <a:custGeom>
            <a:pathLst>
              <a:path w="78737" h="28194">
                <a:moveTo>
                  <a:pt x="0" y="0"/>
                </a:moveTo>
                <a:lnTo>
                  <a:pt x="7873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5" name="Freeform 5195"/>
          <p:cNvSpPr/>
          <p:nvPr/>
        </p:nvSpPr>
        <p:spPr>
          <a:xfrm rot="0" flipH="0" flipV="0">
            <a:off x="2908698" y="2470922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6" name="Freeform 5196"/>
          <p:cNvSpPr/>
          <p:nvPr/>
        </p:nvSpPr>
        <p:spPr>
          <a:xfrm rot="0" flipH="0" flipV="0">
            <a:off x="2911298" y="2471851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7" name="Freeform 5197"/>
          <p:cNvSpPr/>
          <p:nvPr/>
        </p:nvSpPr>
        <p:spPr>
          <a:xfrm rot="0" flipH="0" flipV="0">
            <a:off x="2913897" y="2472784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8" name="Freeform 5198"/>
          <p:cNvSpPr/>
          <p:nvPr/>
        </p:nvSpPr>
        <p:spPr>
          <a:xfrm rot="0" flipH="0" flipV="0">
            <a:off x="2916492" y="2473714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9" name="Freeform 5199"/>
          <p:cNvSpPr/>
          <p:nvPr/>
        </p:nvSpPr>
        <p:spPr>
          <a:xfrm rot="0" flipH="0" flipV="0">
            <a:off x="2919092" y="2474643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0" name="Freeform 5200"/>
          <p:cNvSpPr/>
          <p:nvPr/>
        </p:nvSpPr>
        <p:spPr>
          <a:xfrm rot="0" flipH="0" flipV="0">
            <a:off x="2921691" y="2475572"/>
            <a:ext cx="2595" cy="929"/>
          </a:xfrm>
          <a:custGeom>
            <a:pathLst>
              <a:path w="78743" h="28195">
                <a:moveTo>
                  <a:pt x="0" y="0"/>
                </a:moveTo>
                <a:lnTo>
                  <a:pt x="78743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1" name="Freeform 5201"/>
          <p:cNvSpPr/>
          <p:nvPr/>
        </p:nvSpPr>
        <p:spPr>
          <a:xfrm rot="0" flipH="0" flipV="0">
            <a:off x="2924287" y="2476501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2" name="Freeform 5202"/>
          <p:cNvSpPr/>
          <p:nvPr/>
        </p:nvSpPr>
        <p:spPr>
          <a:xfrm rot="0" flipH="0" flipV="0">
            <a:off x="2926886" y="2477435"/>
            <a:ext cx="2595" cy="929"/>
          </a:xfrm>
          <a:custGeom>
            <a:pathLst>
              <a:path w="78737" h="28193">
                <a:moveTo>
                  <a:pt x="0" y="0"/>
                </a:moveTo>
                <a:lnTo>
                  <a:pt x="7873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3" name="Freeform 5203"/>
          <p:cNvSpPr/>
          <p:nvPr/>
        </p:nvSpPr>
        <p:spPr>
          <a:xfrm rot="0" flipH="0" flipV="0">
            <a:off x="2929481" y="2478364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4" name="Freeform 5204"/>
          <p:cNvSpPr/>
          <p:nvPr/>
        </p:nvSpPr>
        <p:spPr>
          <a:xfrm rot="0" flipH="0" flipV="0">
            <a:off x="2932081" y="2479293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5" name="Freeform 5205"/>
          <p:cNvSpPr/>
          <p:nvPr/>
        </p:nvSpPr>
        <p:spPr>
          <a:xfrm rot="0" flipH="0" flipV="0">
            <a:off x="2934680" y="2480223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6" name="Freeform 5206"/>
          <p:cNvSpPr/>
          <p:nvPr/>
        </p:nvSpPr>
        <p:spPr>
          <a:xfrm rot="0" flipH="0" flipV="0">
            <a:off x="2937275" y="2481156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7" name="Freeform 5207"/>
          <p:cNvSpPr/>
          <p:nvPr/>
        </p:nvSpPr>
        <p:spPr>
          <a:xfrm rot="0" flipH="0" flipV="0">
            <a:off x="2939875" y="2482085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8" name="Freeform 5208"/>
          <p:cNvSpPr/>
          <p:nvPr/>
        </p:nvSpPr>
        <p:spPr>
          <a:xfrm rot="0" flipH="0" flipV="0">
            <a:off x="2942474" y="2483015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9" name="Freeform 5209"/>
          <p:cNvSpPr/>
          <p:nvPr/>
        </p:nvSpPr>
        <p:spPr>
          <a:xfrm rot="0" flipH="0" flipV="0">
            <a:off x="2945070" y="2483944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0" name="Freeform 5210"/>
          <p:cNvSpPr/>
          <p:nvPr/>
        </p:nvSpPr>
        <p:spPr>
          <a:xfrm rot="0" flipH="0" flipV="0">
            <a:off x="2947669" y="2484877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1" name="Freeform 5211"/>
          <p:cNvSpPr/>
          <p:nvPr/>
        </p:nvSpPr>
        <p:spPr>
          <a:xfrm rot="0" flipH="0" flipV="0">
            <a:off x="2950264" y="2485807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2" name="Freeform 5212"/>
          <p:cNvSpPr/>
          <p:nvPr/>
        </p:nvSpPr>
        <p:spPr>
          <a:xfrm rot="0" flipH="0" flipV="0">
            <a:off x="2952864" y="2486736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3" name="Freeform 5213"/>
          <p:cNvSpPr/>
          <p:nvPr/>
        </p:nvSpPr>
        <p:spPr>
          <a:xfrm rot="0" flipH="0" flipV="0">
            <a:off x="2955463" y="2487665"/>
            <a:ext cx="2595" cy="933"/>
          </a:xfrm>
          <a:custGeom>
            <a:pathLst>
              <a:path w="78737" h="28321">
                <a:moveTo>
                  <a:pt x="0" y="0"/>
                </a:moveTo>
                <a:lnTo>
                  <a:pt x="7873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4" name="Freeform 5214"/>
          <p:cNvSpPr/>
          <p:nvPr/>
        </p:nvSpPr>
        <p:spPr>
          <a:xfrm rot="0" flipH="0" flipV="0">
            <a:off x="2958058" y="2488599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5" name="Freeform 5215"/>
          <p:cNvSpPr/>
          <p:nvPr/>
        </p:nvSpPr>
        <p:spPr>
          <a:xfrm rot="0" flipH="0" flipV="0">
            <a:off x="2960658" y="2489528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6" name="Freeform 5216"/>
          <p:cNvSpPr/>
          <p:nvPr/>
        </p:nvSpPr>
        <p:spPr>
          <a:xfrm rot="0" flipH="0" flipV="0">
            <a:off x="2963257" y="2490457"/>
            <a:ext cx="2595" cy="929"/>
          </a:xfrm>
          <a:custGeom>
            <a:pathLst>
              <a:path w="78742" h="28193">
                <a:moveTo>
                  <a:pt x="0" y="0"/>
                </a:moveTo>
                <a:lnTo>
                  <a:pt x="78742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7" name="Freeform 5217"/>
          <p:cNvSpPr/>
          <p:nvPr/>
        </p:nvSpPr>
        <p:spPr>
          <a:xfrm rot="0" flipH="0" flipV="0">
            <a:off x="2965853" y="2491386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8" name="Freeform 5218"/>
          <p:cNvSpPr/>
          <p:nvPr/>
        </p:nvSpPr>
        <p:spPr>
          <a:xfrm rot="0" flipH="0" flipV="0">
            <a:off x="2968452" y="2492316"/>
            <a:ext cx="2595" cy="933"/>
          </a:xfrm>
          <a:custGeom>
            <a:pathLst>
              <a:path w="78742" h="28322">
                <a:moveTo>
                  <a:pt x="0" y="0"/>
                </a:moveTo>
                <a:lnTo>
                  <a:pt x="78742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9" name="Freeform 5219"/>
          <p:cNvSpPr/>
          <p:nvPr/>
        </p:nvSpPr>
        <p:spPr>
          <a:xfrm rot="0" flipH="0" flipV="0">
            <a:off x="2971047" y="2493249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0" name="Freeform 5220"/>
          <p:cNvSpPr/>
          <p:nvPr/>
        </p:nvSpPr>
        <p:spPr>
          <a:xfrm rot="0" flipH="0" flipV="0">
            <a:off x="2973647" y="2494178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1" name="Freeform 5221"/>
          <p:cNvSpPr/>
          <p:nvPr/>
        </p:nvSpPr>
        <p:spPr>
          <a:xfrm rot="0" flipH="0" flipV="0">
            <a:off x="2976246" y="2495108"/>
            <a:ext cx="2595" cy="929"/>
          </a:xfrm>
          <a:custGeom>
            <a:pathLst>
              <a:path w="78737" h="28194">
                <a:moveTo>
                  <a:pt x="0" y="0"/>
                </a:moveTo>
                <a:lnTo>
                  <a:pt x="7873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2" name="Freeform 5222"/>
          <p:cNvSpPr/>
          <p:nvPr/>
        </p:nvSpPr>
        <p:spPr>
          <a:xfrm rot="0" flipH="0" flipV="0">
            <a:off x="2978841" y="2496037"/>
            <a:ext cx="2599" cy="933"/>
          </a:xfrm>
          <a:custGeom>
            <a:pathLst>
              <a:path w="78872" h="28321">
                <a:moveTo>
                  <a:pt x="0" y="0"/>
                </a:moveTo>
                <a:lnTo>
                  <a:pt x="7887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3" name="Freeform 5223"/>
          <p:cNvSpPr/>
          <p:nvPr/>
        </p:nvSpPr>
        <p:spPr>
          <a:xfrm rot="0" flipH="0" flipV="0">
            <a:off x="2981441" y="2496970"/>
            <a:ext cx="2595" cy="929"/>
          </a:xfrm>
          <a:custGeom>
            <a:pathLst>
              <a:path w="78737" h="28195">
                <a:moveTo>
                  <a:pt x="0" y="0"/>
                </a:moveTo>
                <a:lnTo>
                  <a:pt x="7873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4" name="Freeform 5224"/>
          <p:cNvSpPr/>
          <p:nvPr/>
        </p:nvSpPr>
        <p:spPr>
          <a:xfrm rot="0" flipH="0" flipV="0">
            <a:off x="2984036" y="2497900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5" name="Freeform 5225"/>
          <p:cNvSpPr/>
          <p:nvPr/>
        </p:nvSpPr>
        <p:spPr>
          <a:xfrm rot="0" flipH="0" flipV="0">
            <a:off x="2986636" y="2498829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6" name="Freeform 5226"/>
          <p:cNvSpPr/>
          <p:nvPr/>
        </p:nvSpPr>
        <p:spPr>
          <a:xfrm rot="0" flipH="0" flipV="0">
            <a:off x="2989235" y="2499763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7" name="Freeform 5227"/>
          <p:cNvSpPr/>
          <p:nvPr/>
        </p:nvSpPr>
        <p:spPr>
          <a:xfrm rot="0" flipH="0" flipV="0">
            <a:off x="2991830" y="2500692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8" name="Freeform 5228"/>
          <p:cNvSpPr/>
          <p:nvPr/>
        </p:nvSpPr>
        <p:spPr>
          <a:xfrm rot="0" flipH="0" flipV="0">
            <a:off x="2994430" y="2501621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9" name="Freeform 5229"/>
          <p:cNvSpPr/>
          <p:nvPr/>
        </p:nvSpPr>
        <p:spPr>
          <a:xfrm rot="0" flipH="0" flipV="0">
            <a:off x="2997029" y="2502550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0" name="Freeform 5230"/>
          <p:cNvSpPr/>
          <p:nvPr/>
        </p:nvSpPr>
        <p:spPr>
          <a:xfrm rot="0" flipH="0" flipV="0">
            <a:off x="2999625" y="2503484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1" name="Freeform 5231"/>
          <p:cNvSpPr/>
          <p:nvPr/>
        </p:nvSpPr>
        <p:spPr>
          <a:xfrm rot="0" flipH="0" flipV="0">
            <a:off x="3002224" y="2504413"/>
            <a:ext cx="2595" cy="929"/>
          </a:xfrm>
          <a:custGeom>
            <a:pathLst>
              <a:path w="78736" h="28194">
                <a:moveTo>
                  <a:pt x="0" y="0"/>
                </a:moveTo>
                <a:lnTo>
                  <a:pt x="7873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2" name="Freeform 5232"/>
          <p:cNvSpPr/>
          <p:nvPr/>
        </p:nvSpPr>
        <p:spPr>
          <a:xfrm rot="0" flipH="0" flipV="0">
            <a:off x="3004819" y="2505342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3" name="Freeform 5233"/>
          <p:cNvSpPr/>
          <p:nvPr/>
        </p:nvSpPr>
        <p:spPr>
          <a:xfrm rot="0" flipH="0" flipV="0">
            <a:off x="3007419" y="2506272"/>
            <a:ext cx="2599" cy="933"/>
          </a:xfrm>
          <a:custGeom>
            <a:pathLst>
              <a:path w="78872" h="28321">
                <a:moveTo>
                  <a:pt x="0" y="0"/>
                </a:moveTo>
                <a:lnTo>
                  <a:pt x="7887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4" name="Freeform 5234"/>
          <p:cNvSpPr/>
          <p:nvPr/>
        </p:nvSpPr>
        <p:spPr>
          <a:xfrm rot="0" flipH="0" flipV="0">
            <a:off x="3010018" y="2507205"/>
            <a:ext cx="2595" cy="929"/>
          </a:xfrm>
          <a:custGeom>
            <a:pathLst>
              <a:path w="78737" h="28193">
                <a:moveTo>
                  <a:pt x="0" y="0"/>
                </a:moveTo>
                <a:lnTo>
                  <a:pt x="7873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5" name="Freeform 5235"/>
          <p:cNvSpPr/>
          <p:nvPr/>
        </p:nvSpPr>
        <p:spPr>
          <a:xfrm rot="0" flipH="0" flipV="0">
            <a:off x="3012614" y="2508134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6" name="Freeform 5236"/>
          <p:cNvSpPr/>
          <p:nvPr/>
        </p:nvSpPr>
        <p:spPr>
          <a:xfrm rot="0" flipH="0" flipV="0">
            <a:off x="3015213" y="2509064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7" name="Freeform 5237"/>
          <p:cNvSpPr/>
          <p:nvPr/>
        </p:nvSpPr>
        <p:spPr>
          <a:xfrm rot="0" flipH="0" flipV="0">
            <a:off x="3017812" y="2509993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8" name="Freeform 5238"/>
          <p:cNvSpPr/>
          <p:nvPr/>
        </p:nvSpPr>
        <p:spPr>
          <a:xfrm rot="0" flipH="0" flipV="0">
            <a:off x="3020408" y="2510926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9" name="Freeform 5239"/>
          <p:cNvSpPr/>
          <p:nvPr/>
        </p:nvSpPr>
        <p:spPr>
          <a:xfrm rot="0" flipH="0" flipV="0">
            <a:off x="3023007" y="2511856"/>
            <a:ext cx="2595" cy="929"/>
          </a:xfrm>
          <a:custGeom>
            <a:pathLst>
              <a:path w="78742" h="28193">
                <a:moveTo>
                  <a:pt x="0" y="0"/>
                </a:moveTo>
                <a:lnTo>
                  <a:pt x="78742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0" name="Freeform 5240"/>
          <p:cNvSpPr/>
          <p:nvPr/>
        </p:nvSpPr>
        <p:spPr>
          <a:xfrm rot="0" flipH="0" flipV="0">
            <a:off x="3025603" y="2512785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1" name="Freeform 5241"/>
          <p:cNvSpPr/>
          <p:nvPr/>
        </p:nvSpPr>
        <p:spPr>
          <a:xfrm rot="0" flipH="0" flipV="0">
            <a:off x="3028202" y="2513714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2" name="Freeform 5242"/>
          <p:cNvSpPr/>
          <p:nvPr/>
        </p:nvSpPr>
        <p:spPr>
          <a:xfrm rot="0" flipH="0" flipV="0">
            <a:off x="3030801" y="2514648"/>
            <a:ext cx="2595" cy="929"/>
          </a:xfrm>
          <a:custGeom>
            <a:pathLst>
              <a:path w="78737" h="28194">
                <a:moveTo>
                  <a:pt x="0" y="0"/>
                </a:moveTo>
                <a:lnTo>
                  <a:pt x="7873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3" name="Freeform 5243"/>
          <p:cNvSpPr/>
          <p:nvPr/>
        </p:nvSpPr>
        <p:spPr>
          <a:xfrm rot="0" flipH="0" flipV="0">
            <a:off x="3033397" y="2515577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4" name="Freeform 5244"/>
          <p:cNvSpPr/>
          <p:nvPr/>
        </p:nvSpPr>
        <p:spPr>
          <a:xfrm rot="0" flipH="0" flipV="0">
            <a:off x="3035996" y="2516506"/>
            <a:ext cx="2595" cy="929"/>
          </a:xfrm>
          <a:custGeom>
            <a:pathLst>
              <a:path w="78743" h="28194">
                <a:moveTo>
                  <a:pt x="0" y="0"/>
                </a:moveTo>
                <a:lnTo>
                  <a:pt x="78743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5" name="Freeform 5245"/>
          <p:cNvSpPr/>
          <p:nvPr/>
        </p:nvSpPr>
        <p:spPr>
          <a:xfrm rot="0" flipH="0" flipV="0">
            <a:off x="3038591" y="2517435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6" name="Freeform 5246"/>
          <p:cNvSpPr/>
          <p:nvPr/>
        </p:nvSpPr>
        <p:spPr>
          <a:xfrm rot="0" flipH="0" flipV="0">
            <a:off x="3041191" y="2518369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7" name="Freeform 5247"/>
          <p:cNvSpPr/>
          <p:nvPr/>
        </p:nvSpPr>
        <p:spPr>
          <a:xfrm rot="0" flipH="0" flipV="0">
            <a:off x="3043790" y="2519298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8" name="Freeform 5248"/>
          <p:cNvSpPr/>
          <p:nvPr/>
        </p:nvSpPr>
        <p:spPr>
          <a:xfrm rot="0" flipH="0" flipV="0">
            <a:off x="3046386" y="2520227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9" name="Freeform 5249"/>
          <p:cNvSpPr/>
          <p:nvPr/>
        </p:nvSpPr>
        <p:spPr>
          <a:xfrm rot="0" flipH="0" flipV="0">
            <a:off x="3048985" y="2521161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0" name="Freeform 5250"/>
          <p:cNvSpPr/>
          <p:nvPr/>
        </p:nvSpPr>
        <p:spPr>
          <a:xfrm rot="0" flipH="0" flipV="0">
            <a:off x="3051584" y="2522090"/>
            <a:ext cx="2595" cy="929"/>
          </a:xfrm>
          <a:custGeom>
            <a:pathLst>
              <a:path w="78742" h="28195">
                <a:moveTo>
                  <a:pt x="0" y="0"/>
                </a:moveTo>
                <a:lnTo>
                  <a:pt x="78742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1" name="Freeform 5251"/>
          <p:cNvSpPr/>
          <p:nvPr/>
        </p:nvSpPr>
        <p:spPr>
          <a:xfrm rot="0" flipH="0" flipV="0">
            <a:off x="3054180" y="2523019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2" name="Freeform 5252"/>
          <p:cNvSpPr/>
          <p:nvPr/>
        </p:nvSpPr>
        <p:spPr>
          <a:xfrm rot="0" flipH="0" flipV="0">
            <a:off x="3056779" y="2523949"/>
            <a:ext cx="2595" cy="933"/>
          </a:xfrm>
          <a:custGeom>
            <a:pathLst>
              <a:path w="78736" h="28320">
                <a:moveTo>
                  <a:pt x="0" y="0"/>
                </a:moveTo>
                <a:lnTo>
                  <a:pt x="7873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3" name="Freeform 5253"/>
          <p:cNvSpPr/>
          <p:nvPr/>
        </p:nvSpPr>
        <p:spPr>
          <a:xfrm rot="0" flipH="0" flipV="0">
            <a:off x="3059374" y="2524882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4" name="Freeform 5254"/>
          <p:cNvSpPr/>
          <p:nvPr/>
        </p:nvSpPr>
        <p:spPr>
          <a:xfrm rot="0" flipH="0" flipV="0">
            <a:off x="3061974" y="2525811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5" name="Freeform 5255"/>
          <p:cNvSpPr/>
          <p:nvPr/>
        </p:nvSpPr>
        <p:spPr>
          <a:xfrm rot="0" flipH="0" flipV="0">
            <a:off x="3064573" y="2526741"/>
            <a:ext cx="2595" cy="933"/>
          </a:xfrm>
          <a:custGeom>
            <a:pathLst>
              <a:path w="78743" h="28322">
                <a:moveTo>
                  <a:pt x="0" y="0"/>
                </a:moveTo>
                <a:lnTo>
                  <a:pt x="78743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6" name="Freeform 5256"/>
          <p:cNvSpPr/>
          <p:nvPr/>
        </p:nvSpPr>
        <p:spPr>
          <a:xfrm rot="0" flipH="0" flipV="0">
            <a:off x="3067169" y="2527674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7" name="Freeform 5257"/>
          <p:cNvSpPr/>
          <p:nvPr/>
        </p:nvSpPr>
        <p:spPr>
          <a:xfrm rot="0" flipH="0" flipV="0">
            <a:off x="3069768" y="2528604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8" name="Freeform 5258"/>
          <p:cNvSpPr/>
          <p:nvPr/>
        </p:nvSpPr>
        <p:spPr>
          <a:xfrm rot="0" flipH="0" flipV="0">
            <a:off x="3072368" y="2529533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9" name="Freeform 5259"/>
          <p:cNvSpPr/>
          <p:nvPr/>
        </p:nvSpPr>
        <p:spPr>
          <a:xfrm rot="0" flipH="0" flipV="0">
            <a:off x="3074963" y="2530462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0" name="Freeform 5260"/>
          <p:cNvSpPr/>
          <p:nvPr/>
        </p:nvSpPr>
        <p:spPr>
          <a:xfrm rot="0" flipH="0" flipV="0">
            <a:off x="3077562" y="2531396"/>
            <a:ext cx="2595" cy="929"/>
          </a:xfrm>
          <a:custGeom>
            <a:pathLst>
              <a:path w="78736" h="28194">
                <a:moveTo>
                  <a:pt x="0" y="0"/>
                </a:moveTo>
                <a:lnTo>
                  <a:pt x="7873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1" name="Freeform 5261"/>
          <p:cNvSpPr/>
          <p:nvPr/>
        </p:nvSpPr>
        <p:spPr>
          <a:xfrm rot="0" flipH="0" flipV="0">
            <a:off x="3080157" y="2532325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2" name="Freeform 5262"/>
          <p:cNvSpPr/>
          <p:nvPr/>
        </p:nvSpPr>
        <p:spPr>
          <a:xfrm rot="0" flipH="0" flipV="0">
            <a:off x="3082757" y="2533254"/>
            <a:ext cx="2599" cy="929"/>
          </a:xfrm>
          <a:custGeom>
            <a:pathLst>
              <a:path w="78872" h="28194">
                <a:moveTo>
                  <a:pt x="0" y="0"/>
                </a:moveTo>
                <a:lnTo>
                  <a:pt x="7887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3" name="Freeform 5263"/>
          <p:cNvSpPr/>
          <p:nvPr/>
        </p:nvSpPr>
        <p:spPr>
          <a:xfrm rot="0" flipH="0" flipV="0">
            <a:off x="3085357" y="2534183"/>
            <a:ext cx="2595" cy="933"/>
          </a:xfrm>
          <a:custGeom>
            <a:pathLst>
              <a:path w="78737" h="28321">
                <a:moveTo>
                  <a:pt x="0" y="0"/>
                </a:moveTo>
                <a:lnTo>
                  <a:pt x="7873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4" name="Freeform 5264"/>
          <p:cNvSpPr/>
          <p:nvPr/>
        </p:nvSpPr>
        <p:spPr>
          <a:xfrm rot="0" flipH="0" flipV="0">
            <a:off x="3087952" y="2535117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5" name="Freeform 5265"/>
          <p:cNvSpPr/>
          <p:nvPr/>
        </p:nvSpPr>
        <p:spPr>
          <a:xfrm rot="0" flipH="0" flipV="0">
            <a:off x="3090551" y="2536046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6" name="Freeform 5266"/>
          <p:cNvSpPr/>
          <p:nvPr/>
        </p:nvSpPr>
        <p:spPr>
          <a:xfrm rot="0" flipH="0" flipV="0">
            <a:off x="3093151" y="2536975"/>
            <a:ext cx="2595" cy="933"/>
          </a:xfrm>
          <a:custGeom>
            <a:pathLst>
              <a:path w="78742" h="28320">
                <a:moveTo>
                  <a:pt x="0" y="0"/>
                </a:moveTo>
                <a:lnTo>
                  <a:pt x="78742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7" name="Freeform 5267"/>
          <p:cNvSpPr/>
          <p:nvPr/>
        </p:nvSpPr>
        <p:spPr>
          <a:xfrm rot="0" flipH="0" flipV="0">
            <a:off x="3095746" y="2537909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8" name="Freeform 5268"/>
          <p:cNvSpPr/>
          <p:nvPr/>
        </p:nvSpPr>
        <p:spPr>
          <a:xfrm rot="0" flipH="0" flipV="0">
            <a:off x="3098345" y="2538838"/>
            <a:ext cx="2595" cy="929"/>
          </a:xfrm>
          <a:custGeom>
            <a:pathLst>
              <a:path w="78742" h="28195">
                <a:moveTo>
                  <a:pt x="0" y="0"/>
                </a:moveTo>
                <a:lnTo>
                  <a:pt x="78742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9" name="Freeform 5269"/>
          <p:cNvSpPr/>
          <p:nvPr/>
        </p:nvSpPr>
        <p:spPr>
          <a:xfrm rot="0" flipH="0" flipV="0">
            <a:off x="3100941" y="2539767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0" name="Freeform 5270"/>
          <p:cNvSpPr/>
          <p:nvPr/>
        </p:nvSpPr>
        <p:spPr>
          <a:xfrm rot="0" flipH="0" flipV="0">
            <a:off x="3103540" y="2540697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1" name="Freeform 5271"/>
          <p:cNvSpPr/>
          <p:nvPr/>
        </p:nvSpPr>
        <p:spPr>
          <a:xfrm rot="0" flipH="0" flipV="0">
            <a:off x="3106140" y="2541630"/>
            <a:ext cx="2595" cy="929"/>
          </a:xfrm>
          <a:custGeom>
            <a:pathLst>
              <a:path w="78736" h="28193">
                <a:moveTo>
                  <a:pt x="0" y="0"/>
                </a:moveTo>
                <a:lnTo>
                  <a:pt x="7873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2" name="Freeform 5272"/>
          <p:cNvSpPr/>
          <p:nvPr/>
        </p:nvSpPr>
        <p:spPr>
          <a:xfrm rot="0" flipH="0" flipV="0">
            <a:off x="3108735" y="2542559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3" name="Freeform 5273"/>
          <p:cNvSpPr/>
          <p:nvPr/>
        </p:nvSpPr>
        <p:spPr>
          <a:xfrm rot="0" flipH="0" flipV="0">
            <a:off x="3111334" y="2543489"/>
            <a:ext cx="2595" cy="933"/>
          </a:xfrm>
          <a:custGeom>
            <a:pathLst>
              <a:path w="78742" h="28322">
                <a:moveTo>
                  <a:pt x="0" y="0"/>
                </a:moveTo>
                <a:lnTo>
                  <a:pt x="78742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4" name="Freeform 5274"/>
          <p:cNvSpPr/>
          <p:nvPr/>
        </p:nvSpPr>
        <p:spPr>
          <a:xfrm rot="0" flipH="0" flipV="0">
            <a:off x="3113930" y="2544422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5" name="Freeform 5275"/>
          <p:cNvSpPr/>
          <p:nvPr/>
        </p:nvSpPr>
        <p:spPr>
          <a:xfrm rot="0" flipH="0" flipV="0">
            <a:off x="3116529" y="2545351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6" name="Freeform 5276"/>
          <p:cNvSpPr/>
          <p:nvPr/>
        </p:nvSpPr>
        <p:spPr>
          <a:xfrm rot="0" flipH="0" flipV="0">
            <a:off x="3119128" y="2546281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7" name="Freeform 5277"/>
          <p:cNvSpPr/>
          <p:nvPr/>
        </p:nvSpPr>
        <p:spPr>
          <a:xfrm rot="0" flipH="0" flipV="0">
            <a:off x="3121724" y="2547214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8" name="Freeform 5278"/>
          <p:cNvSpPr/>
          <p:nvPr/>
        </p:nvSpPr>
        <p:spPr>
          <a:xfrm rot="0" flipH="0" flipV="0">
            <a:off x="3124323" y="2548143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9" name="Freeform 5279"/>
          <p:cNvSpPr/>
          <p:nvPr/>
        </p:nvSpPr>
        <p:spPr>
          <a:xfrm rot="0" flipH="0" flipV="0">
            <a:off x="3126923" y="2549073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0" name="Freeform 5280"/>
          <p:cNvSpPr/>
          <p:nvPr/>
        </p:nvSpPr>
        <p:spPr>
          <a:xfrm rot="0" flipH="0" flipV="0">
            <a:off x="3129518" y="2550002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1" name="Freeform 5281"/>
          <p:cNvSpPr/>
          <p:nvPr/>
        </p:nvSpPr>
        <p:spPr>
          <a:xfrm rot="0" flipH="0" flipV="0">
            <a:off x="3132117" y="2550935"/>
            <a:ext cx="2595" cy="929"/>
          </a:xfrm>
          <a:custGeom>
            <a:pathLst>
              <a:path w="78736" h="28194">
                <a:moveTo>
                  <a:pt x="0" y="0"/>
                </a:moveTo>
                <a:lnTo>
                  <a:pt x="7873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2" name="Freeform 5282"/>
          <p:cNvSpPr/>
          <p:nvPr/>
        </p:nvSpPr>
        <p:spPr>
          <a:xfrm rot="0" flipH="0" flipV="0">
            <a:off x="3134713" y="2551865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3" name="Freeform 5283"/>
          <p:cNvSpPr/>
          <p:nvPr/>
        </p:nvSpPr>
        <p:spPr>
          <a:xfrm rot="0" flipH="0" flipV="0">
            <a:off x="3137312" y="2552794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4" name="Freeform 5284"/>
          <p:cNvSpPr/>
          <p:nvPr/>
        </p:nvSpPr>
        <p:spPr>
          <a:xfrm rot="0" flipH="0" flipV="0">
            <a:off x="3139912" y="2553727"/>
            <a:ext cx="2595" cy="929"/>
          </a:xfrm>
          <a:custGeom>
            <a:pathLst>
              <a:path w="78743" h="28194">
                <a:moveTo>
                  <a:pt x="0" y="0"/>
                </a:moveTo>
                <a:lnTo>
                  <a:pt x="78743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5" name="Freeform 5285"/>
          <p:cNvSpPr/>
          <p:nvPr/>
        </p:nvSpPr>
        <p:spPr>
          <a:xfrm rot="0" flipH="0" flipV="0">
            <a:off x="3142507" y="2554657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6" name="Freeform 5286"/>
          <p:cNvSpPr/>
          <p:nvPr/>
        </p:nvSpPr>
        <p:spPr>
          <a:xfrm rot="0" flipH="0" flipV="0">
            <a:off x="3145106" y="2555586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7" name="Freeform 5287"/>
          <p:cNvSpPr/>
          <p:nvPr/>
        </p:nvSpPr>
        <p:spPr>
          <a:xfrm rot="0" flipH="0" flipV="0">
            <a:off x="3147706" y="2556519"/>
            <a:ext cx="2595" cy="929"/>
          </a:xfrm>
          <a:custGeom>
            <a:pathLst>
              <a:path w="78742" h="28195">
                <a:moveTo>
                  <a:pt x="0" y="0"/>
                </a:moveTo>
                <a:lnTo>
                  <a:pt x="78742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8" name="Freeform 5288"/>
          <p:cNvSpPr/>
          <p:nvPr/>
        </p:nvSpPr>
        <p:spPr>
          <a:xfrm rot="0" flipH="0" flipV="0">
            <a:off x="3150301" y="2557449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9" name="Freeform 5289"/>
          <p:cNvSpPr/>
          <p:nvPr/>
        </p:nvSpPr>
        <p:spPr>
          <a:xfrm rot="0" flipH="0" flipV="0">
            <a:off x="3152901" y="2558378"/>
            <a:ext cx="2595" cy="929"/>
          </a:xfrm>
          <a:custGeom>
            <a:pathLst>
              <a:path w="78737" h="28193">
                <a:moveTo>
                  <a:pt x="0" y="0"/>
                </a:moveTo>
                <a:lnTo>
                  <a:pt x="7873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0" name="Freeform 5290"/>
          <p:cNvSpPr/>
          <p:nvPr/>
        </p:nvSpPr>
        <p:spPr>
          <a:xfrm rot="0" flipH="0" flipV="0">
            <a:off x="3155496" y="2559307"/>
            <a:ext cx="2599" cy="933"/>
          </a:xfrm>
          <a:custGeom>
            <a:pathLst>
              <a:path w="78872" h="28321">
                <a:moveTo>
                  <a:pt x="0" y="0"/>
                </a:moveTo>
                <a:lnTo>
                  <a:pt x="7887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1" name="Freeform 5291"/>
          <p:cNvSpPr/>
          <p:nvPr/>
        </p:nvSpPr>
        <p:spPr>
          <a:xfrm rot="0" flipH="0" flipV="0">
            <a:off x="3158095" y="2560241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2" name="Freeform 5292"/>
          <p:cNvSpPr/>
          <p:nvPr/>
        </p:nvSpPr>
        <p:spPr>
          <a:xfrm rot="0" flipH="0" flipV="0">
            <a:off x="3160695" y="2561170"/>
            <a:ext cx="2595" cy="929"/>
          </a:xfrm>
          <a:custGeom>
            <a:pathLst>
              <a:path w="78736" h="28195">
                <a:moveTo>
                  <a:pt x="0" y="0"/>
                </a:moveTo>
                <a:lnTo>
                  <a:pt x="7873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3" name="Freeform 5293"/>
          <p:cNvSpPr/>
          <p:nvPr/>
        </p:nvSpPr>
        <p:spPr>
          <a:xfrm rot="0" flipH="0" flipV="0">
            <a:off x="3163290" y="2562099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4" name="Freeform 5294"/>
          <p:cNvSpPr/>
          <p:nvPr/>
        </p:nvSpPr>
        <p:spPr>
          <a:xfrm rot="0" flipH="0" flipV="0">
            <a:off x="3165889" y="2563033"/>
            <a:ext cx="2595" cy="929"/>
          </a:xfrm>
          <a:custGeom>
            <a:pathLst>
              <a:path w="78742" h="28193">
                <a:moveTo>
                  <a:pt x="0" y="0"/>
                </a:moveTo>
                <a:lnTo>
                  <a:pt x="78742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5" name="Freeform 5295"/>
          <p:cNvSpPr/>
          <p:nvPr/>
        </p:nvSpPr>
        <p:spPr>
          <a:xfrm rot="0" flipH="0" flipV="0">
            <a:off x="3168485" y="2563962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6" name="Freeform 5296"/>
          <p:cNvSpPr/>
          <p:nvPr/>
        </p:nvSpPr>
        <p:spPr>
          <a:xfrm rot="0" flipH="0" flipV="0">
            <a:off x="3171084" y="2564891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7" name="Freeform 5297"/>
          <p:cNvSpPr/>
          <p:nvPr/>
        </p:nvSpPr>
        <p:spPr>
          <a:xfrm rot="0" flipH="0" flipV="0">
            <a:off x="3173684" y="2565825"/>
            <a:ext cx="2595" cy="929"/>
          </a:xfrm>
          <a:custGeom>
            <a:pathLst>
              <a:path w="78743" h="28194">
                <a:moveTo>
                  <a:pt x="0" y="0"/>
                </a:moveTo>
                <a:lnTo>
                  <a:pt x="78743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8" name="Freeform 5298"/>
          <p:cNvSpPr/>
          <p:nvPr/>
        </p:nvSpPr>
        <p:spPr>
          <a:xfrm rot="0" flipH="0" flipV="0">
            <a:off x="3176279" y="2566754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9" name="Freeform 5299"/>
          <p:cNvSpPr/>
          <p:nvPr/>
        </p:nvSpPr>
        <p:spPr>
          <a:xfrm rot="0" flipH="0" flipV="0">
            <a:off x="3178878" y="2567683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0" name="Freeform 5300"/>
          <p:cNvSpPr/>
          <p:nvPr/>
        </p:nvSpPr>
        <p:spPr>
          <a:xfrm rot="0" flipH="0" flipV="0">
            <a:off x="3181478" y="2568617"/>
            <a:ext cx="2595" cy="929"/>
          </a:xfrm>
          <a:custGeom>
            <a:pathLst>
              <a:path w="78736" h="28194">
                <a:moveTo>
                  <a:pt x="0" y="0"/>
                </a:moveTo>
                <a:lnTo>
                  <a:pt x="7873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1" name="Freeform 5301"/>
          <p:cNvSpPr/>
          <p:nvPr/>
        </p:nvSpPr>
        <p:spPr>
          <a:xfrm rot="0" flipH="0" flipV="0">
            <a:off x="3184073" y="2569546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2" name="Freeform 5302"/>
          <p:cNvSpPr/>
          <p:nvPr/>
        </p:nvSpPr>
        <p:spPr>
          <a:xfrm rot="0" flipH="0" flipV="0">
            <a:off x="3186672" y="2570475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3" name="Freeform 5303"/>
          <p:cNvSpPr/>
          <p:nvPr/>
        </p:nvSpPr>
        <p:spPr>
          <a:xfrm rot="0" flipH="0" flipV="0">
            <a:off x="3189268" y="2571405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4" name="Freeform 5304"/>
          <p:cNvSpPr/>
          <p:nvPr/>
        </p:nvSpPr>
        <p:spPr>
          <a:xfrm rot="0" flipH="0" flipV="0">
            <a:off x="3191867" y="2572338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5" name="Freeform 5305"/>
          <p:cNvSpPr/>
          <p:nvPr/>
        </p:nvSpPr>
        <p:spPr>
          <a:xfrm rot="0" flipH="0" flipV="0">
            <a:off x="3194467" y="2573267"/>
            <a:ext cx="2595" cy="929"/>
          </a:xfrm>
          <a:custGeom>
            <a:pathLst>
              <a:path w="78742" h="28195">
                <a:moveTo>
                  <a:pt x="0" y="0"/>
                </a:moveTo>
                <a:lnTo>
                  <a:pt x="78742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6" name="Freeform 5306"/>
          <p:cNvSpPr/>
          <p:nvPr/>
        </p:nvSpPr>
        <p:spPr>
          <a:xfrm rot="0" flipH="0" flipV="0">
            <a:off x="3197062" y="2574197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7" name="Freeform 5307"/>
          <p:cNvSpPr/>
          <p:nvPr/>
        </p:nvSpPr>
        <p:spPr>
          <a:xfrm rot="0" flipH="0" flipV="0">
            <a:off x="3199661" y="2575130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8" name="Freeform 5308"/>
          <p:cNvSpPr/>
          <p:nvPr/>
        </p:nvSpPr>
        <p:spPr>
          <a:xfrm rot="0" flipH="0" flipV="0">
            <a:off x="3202261" y="2576059"/>
            <a:ext cx="2595" cy="929"/>
          </a:xfrm>
          <a:custGeom>
            <a:pathLst>
              <a:path w="78742" h="28193">
                <a:moveTo>
                  <a:pt x="0" y="0"/>
                </a:moveTo>
                <a:lnTo>
                  <a:pt x="78742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9" name="Freeform 5309"/>
          <p:cNvSpPr/>
          <p:nvPr/>
        </p:nvSpPr>
        <p:spPr>
          <a:xfrm rot="0" flipH="0" flipV="0">
            <a:off x="3204856" y="2576989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0" name="Freeform 5310"/>
          <p:cNvSpPr/>
          <p:nvPr/>
        </p:nvSpPr>
        <p:spPr>
          <a:xfrm rot="0" flipH="0" flipV="0">
            <a:off x="3207456" y="2577922"/>
            <a:ext cx="2595" cy="929"/>
          </a:xfrm>
          <a:custGeom>
            <a:pathLst>
              <a:path w="78737" h="28195">
                <a:moveTo>
                  <a:pt x="0" y="0"/>
                </a:moveTo>
                <a:lnTo>
                  <a:pt x="7873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1" name="Freeform 5311"/>
          <p:cNvSpPr/>
          <p:nvPr/>
        </p:nvSpPr>
        <p:spPr>
          <a:xfrm rot="0" flipH="0" flipV="0">
            <a:off x="3210051" y="2578851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2" name="Freeform 5312"/>
          <p:cNvSpPr/>
          <p:nvPr/>
        </p:nvSpPr>
        <p:spPr>
          <a:xfrm rot="0" flipH="0" flipV="0">
            <a:off x="3212650" y="2579781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3" name="Freeform 5313"/>
          <p:cNvSpPr/>
          <p:nvPr/>
        </p:nvSpPr>
        <p:spPr>
          <a:xfrm rot="0" flipH="0" flipV="0">
            <a:off x="3215250" y="2580714"/>
            <a:ext cx="2595" cy="929"/>
          </a:xfrm>
          <a:custGeom>
            <a:pathLst>
              <a:path w="78742" h="28193">
                <a:moveTo>
                  <a:pt x="0" y="0"/>
                </a:moveTo>
                <a:lnTo>
                  <a:pt x="78742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4" name="Freeform 5314"/>
          <p:cNvSpPr/>
          <p:nvPr/>
        </p:nvSpPr>
        <p:spPr>
          <a:xfrm rot="0" flipH="0" flipV="0">
            <a:off x="3217845" y="2581643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5" name="Freeform 5315"/>
          <p:cNvSpPr/>
          <p:nvPr/>
        </p:nvSpPr>
        <p:spPr>
          <a:xfrm rot="0" flipH="0" flipV="0">
            <a:off x="3220444" y="2582573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6" name="Freeform 5316"/>
          <p:cNvSpPr/>
          <p:nvPr/>
        </p:nvSpPr>
        <p:spPr>
          <a:xfrm rot="0" flipH="0" flipV="0">
            <a:off x="3223044" y="2583506"/>
            <a:ext cx="2595" cy="929"/>
          </a:xfrm>
          <a:custGeom>
            <a:pathLst>
              <a:path w="78743" h="28194">
                <a:moveTo>
                  <a:pt x="0" y="0"/>
                </a:moveTo>
                <a:lnTo>
                  <a:pt x="78743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7" name="Freeform 5317"/>
          <p:cNvSpPr/>
          <p:nvPr/>
        </p:nvSpPr>
        <p:spPr>
          <a:xfrm rot="0" flipH="0" flipV="0">
            <a:off x="3225639" y="2584435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8" name="Freeform 5318"/>
          <p:cNvSpPr/>
          <p:nvPr/>
        </p:nvSpPr>
        <p:spPr>
          <a:xfrm rot="0" flipH="0" flipV="0">
            <a:off x="3228239" y="2585365"/>
            <a:ext cx="2595" cy="933"/>
          </a:xfrm>
          <a:custGeom>
            <a:pathLst>
              <a:path w="78737" h="28321">
                <a:moveTo>
                  <a:pt x="0" y="0"/>
                </a:moveTo>
                <a:lnTo>
                  <a:pt x="7873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9" name="Freeform 5319"/>
          <p:cNvSpPr/>
          <p:nvPr/>
        </p:nvSpPr>
        <p:spPr>
          <a:xfrm rot="0" flipH="0" flipV="0">
            <a:off x="3230834" y="2586298"/>
            <a:ext cx="2599" cy="929"/>
          </a:xfrm>
          <a:custGeom>
            <a:pathLst>
              <a:path w="78872" h="28194">
                <a:moveTo>
                  <a:pt x="0" y="0"/>
                </a:moveTo>
                <a:lnTo>
                  <a:pt x="7887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0" name="Freeform 5320"/>
          <p:cNvSpPr/>
          <p:nvPr/>
        </p:nvSpPr>
        <p:spPr>
          <a:xfrm rot="0" flipH="0" flipV="0">
            <a:off x="3233433" y="2587227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1" name="Freeform 5321"/>
          <p:cNvSpPr/>
          <p:nvPr/>
        </p:nvSpPr>
        <p:spPr>
          <a:xfrm rot="0" flipH="0" flipV="0">
            <a:off x="3236033" y="2588157"/>
            <a:ext cx="2595" cy="933"/>
          </a:xfrm>
          <a:custGeom>
            <a:pathLst>
              <a:path w="78736" h="28321">
                <a:moveTo>
                  <a:pt x="0" y="0"/>
                </a:moveTo>
                <a:lnTo>
                  <a:pt x="7873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2" name="Freeform 5322"/>
          <p:cNvSpPr/>
          <p:nvPr/>
        </p:nvSpPr>
        <p:spPr>
          <a:xfrm rot="0" flipH="0" flipV="0">
            <a:off x="3238628" y="2589090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3" name="Freeform 5323"/>
          <p:cNvSpPr/>
          <p:nvPr/>
        </p:nvSpPr>
        <p:spPr>
          <a:xfrm rot="0" flipH="0" flipV="0">
            <a:off x="3241228" y="2590019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4" name="Freeform 5324"/>
          <p:cNvSpPr/>
          <p:nvPr/>
        </p:nvSpPr>
        <p:spPr>
          <a:xfrm rot="0" flipH="0" flipV="0">
            <a:off x="3243823" y="2590949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5" name="Freeform 5325"/>
          <p:cNvSpPr/>
          <p:nvPr/>
        </p:nvSpPr>
        <p:spPr>
          <a:xfrm rot="0" flipH="0" flipV="0">
            <a:off x="3246422" y="259187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6" name="Freeform 5326"/>
          <p:cNvSpPr/>
          <p:nvPr/>
        </p:nvSpPr>
        <p:spPr>
          <a:xfrm rot="0" flipH="0" flipV="0">
            <a:off x="3249022" y="2592811"/>
            <a:ext cx="2595" cy="929"/>
          </a:xfrm>
          <a:custGeom>
            <a:pathLst>
              <a:path w="78742" h="28193">
                <a:moveTo>
                  <a:pt x="0" y="0"/>
                </a:moveTo>
                <a:lnTo>
                  <a:pt x="78742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7" name="Freeform 5327"/>
          <p:cNvSpPr/>
          <p:nvPr/>
        </p:nvSpPr>
        <p:spPr>
          <a:xfrm rot="0" flipH="0" flipV="0">
            <a:off x="3251617" y="2593741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8" name="Freeform 5328"/>
          <p:cNvSpPr/>
          <p:nvPr/>
        </p:nvSpPr>
        <p:spPr>
          <a:xfrm rot="0" flipH="0" flipV="0">
            <a:off x="3254217" y="2594670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9" name="Freeform 5329"/>
          <p:cNvSpPr/>
          <p:nvPr/>
        </p:nvSpPr>
        <p:spPr>
          <a:xfrm rot="0" flipH="0" flipV="0">
            <a:off x="3256816" y="2595603"/>
            <a:ext cx="2595" cy="929"/>
          </a:xfrm>
          <a:custGeom>
            <a:pathLst>
              <a:path w="78737" h="28195">
                <a:moveTo>
                  <a:pt x="0" y="0"/>
                </a:moveTo>
                <a:lnTo>
                  <a:pt x="7873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0" name="Freeform 5330"/>
          <p:cNvSpPr/>
          <p:nvPr/>
        </p:nvSpPr>
        <p:spPr>
          <a:xfrm rot="0" flipH="0" flipV="0">
            <a:off x="3259411" y="2596533"/>
            <a:ext cx="2599" cy="929"/>
          </a:xfrm>
          <a:custGeom>
            <a:pathLst>
              <a:path w="78872" h="28194">
                <a:moveTo>
                  <a:pt x="0" y="0"/>
                </a:moveTo>
                <a:lnTo>
                  <a:pt x="7887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1" name="Freeform 5331"/>
          <p:cNvSpPr/>
          <p:nvPr/>
        </p:nvSpPr>
        <p:spPr>
          <a:xfrm rot="0" flipH="0" flipV="0">
            <a:off x="3262011" y="2597462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2" name="Freeform 5332"/>
          <p:cNvSpPr/>
          <p:nvPr/>
        </p:nvSpPr>
        <p:spPr>
          <a:xfrm rot="0" flipH="0" flipV="0">
            <a:off x="3264610" y="2598395"/>
            <a:ext cx="2595" cy="929"/>
          </a:xfrm>
          <a:custGeom>
            <a:pathLst>
              <a:path w="78736" h="28194">
                <a:moveTo>
                  <a:pt x="0" y="0"/>
                </a:moveTo>
                <a:lnTo>
                  <a:pt x="7873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3" name="Freeform 5333"/>
          <p:cNvSpPr/>
          <p:nvPr/>
        </p:nvSpPr>
        <p:spPr>
          <a:xfrm rot="0" flipH="0" flipV="0">
            <a:off x="3267205" y="2599325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4" name="Freeform 5334"/>
          <p:cNvSpPr/>
          <p:nvPr/>
        </p:nvSpPr>
        <p:spPr>
          <a:xfrm rot="0" flipH="0" flipV="0">
            <a:off x="3269805" y="2600254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5" name="Freeform 5335"/>
          <p:cNvSpPr/>
          <p:nvPr/>
        </p:nvSpPr>
        <p:spPr>
          <a:xfrm rot="0" flipH="0" flipV="0">
            <a:off x="3272400" y="2601187"/>
            <a:ext cx="2599" cy="929"/>
          </a:xfrm>
          <a:custGeom>
            <a:pathLst>
              <a:path w="78867" h="28194">
                <a:moveTo>
                  <a:pt x="0" y="0"/>
                </a:moveTo>
                <a:lnTo>
                  <a:pt x="7886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6" name="Freeform 5336"/>
          <p:cNvSpPr/>
          <p:nvPr/>
        </p:nvSpPr>
        <p:spPr>
          <a:xfrm rot="0" flipH="0" flipV="0">
            <a:off x="3275000" y="2602117"/>
            <a:ext cx="2599" cy="929"/>
          </a:xfrm>
          <a:custGeom>
            <a:pathLst>
              <a:path w="78866" h="28193">
                <a:moveTo>
                  <a:pt x="0" y="0"/>
                </a:moveTo>
                <a:lnTo>
                  <a:pt x="78866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7" name="Freeform 5337"/>
          <p:cNvSpPr/>
          <p:nvPr/>
        </p:nvSpPr>
        <p:spPr>
          <a:xfrm rot="0" flipH="0" flipV="0">
            <a:off x="3277599" y="2603046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8" name="Freeform 5338"/>
          <p:cNvSpPr/>
          <p:nvPr/>
        </p:nvSpPr>
        <p:spPr>
          <a:xfrm rot="0" flipH="0" flipV="0">
            <a:off x="3280194" y="2603979"/>
            <a:ext cx="2599" cy="929"/>
          </a:xfrm>
          <a:custGeom>
            <a:pathLst>
              <a:path w="78866" h="28195">
                <a:moveTo>
                  <a:pt x="0" y="0"/>
                </a:moveTo>
                <a:lnTo>
                  <a:pt x="78866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9" name="Freeform 5339"/>
          <p:cNvSpPr/>
          <p:nvPr/>
        </p:nvSpPr>
        <p:spPr>
          <a:xfrm rot="0" flipH="0" flipV="0">
            <a:off x="3282794" y="2604909"/>
            <a:ext cx="2595" cy="929"/>
          </a:xfrm>
          <a:custGeom>
            <a:pathLst>
              <a:path w="78737" h="28194">
                <a:moveTo>
                  <a:pt x="0" y="0"/>
                </a:moveTo>
                <a:lnTo>
                  <a:pt x="78737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0" name="Freeform 5340"/>
          <p:cNvSpPr/>
          <p:nvPr/>
        </p:nvSpPr>
        <p:spPr>
          <a:xfrm rot="0" flipH="0" flipV="0">
            <a:off x="3285389" y="260583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1" name="Freeform 5341"/>
          <p:cNvSpPr/>
          <p:nvPr/>
        </p:nvSpPr>
        <p:spPr>
          <a:xfrm rot="0" flipH="0" flipV="0">
            <a:off x="3287988" y="2606771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2" name="Freeform 5342"/>
          <p:cNvSpPr/>
          <p:nvPr/>
        </p:nvSpPr>
        <p:spPr>
          <a:xfrm rot="0" flipH="0" flipV="0">
            <a:off x="3290588" y="2607701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3" name="Freeform 5343"/>
          <p:cNvSpPr/>
          <p:nvPr/>
        </p:nvSpPr>
        <p:spPr>
          <a:xfrm rot="0" flipH="0" flipV="0">
            <a:off x="3293183" y="2608630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4" name="Freeform 5344"/>
          <p:cNvSpPr/>
          <p:nvPr/>
        </p:nvSpPr>
        <p:spPr>
          <a:xfrm rot="0" flipH="0" flipV="0">
            <a:off x="3295783" y="2609563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5" name="Freeform 5345"/>
          <p:cNvSpPr/>
          <p:nvPr/>
        </p:nvSpPr>
        <p:spPr>
          <a:xfrm rot="0" flipH="0" flipV="0">
            <a:off x="3298382" y="2610493"/>
            <a:ext cx="2595" cy="929"/>
          </a:xfrm>
          <a:custGeom>
            <a:pathLst>
              <a:path w="78742" h="28193">
                <a:moveTo>
                  <a:pt x="0" y="0"/>
                </a:moveTo>
                <a:lnTo>
                  <a:pt x="78742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6" name="Freeform 5346"/>
          <p:cNvSpPr/>
          <p:nvPr/>
        </p:nvSpPr>
        <p:spPr>
          <a:xfrm rot="0" flipH="0" flipV="0">
            <a:off x="3300977" y="2611422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7" name="Freeform 5347"/>
          <p:cNvSpPr/>
          <p:nvPr/>
        </p:nvSpPr>
        <p:spPr>
          <a:xfrm rot="0" flipH="0" flipV="0">
            <a:off x="3303577" y="2612355"/>
            <a:ext cx="2595" cy="929"/>
          </a:xfrm>
          <a:custGeom>
            <a:pathLst>
              <a:path w="78742" h="28194">
                <a:moveTo>
                  <a:pt x="0" y="0"/>
                </a:moveTo>
                <a:lnTo>
                  <a:pt x="78742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8" name="Freeform 5348"/>
          <p:cNvSpPr/>
          <p:nvPr/>
        </p:nvSpPr>
        <p:spPr>
          <a:xfrm rot="0" flipH="0" flipV="0">
            <a:off x="3306172" y="2613285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9" name="Freeform 5349"/>
          <p:cNvSpPr/>
          <p:nvPr/>
        </p:nvSpPr>
        <p:spPr>
          <a:xfrm rot="0" flipH="0" flipV="0">
            <a:off x="3308772" y="2614218"/>
            <a:ext cx="2599" cy="929"/>
          </a:xfrm>
          <a:custGeom>
            <a:pathLst>
              <a:path w="78866" h="28194">
                <a:moveTo>
                  <a:pt x="0" y="0"/>
                </a:moveTo>
                <a:lnTo>
                  <a:pt x="78866" y="2819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0" name="Freeform 5350"/>
          <p:cNvSpPr/>
          <p:nvPr/>
        </p:nvSpPr>
        <p:spPr>
          <a:xfrm rot="0" flipH="0" flipV="0">
            <a:off x="3311371" y="2615147"/>
            <a:ext cx="2595" cy="929"/>
          </a:xfrm>
          <a:custGeom>
            <a:pathLst>
              <a:path w="78737" h="28193">
                <a:moveTo>
                  <a:pt x="0" y="0"/>
                </a:moveTo>
                <a:lnTo>
                  <a:pt x="7873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1" name="Freeform 5351"/>
          <p:cNvSpPr/>
          <p:nvPr/>
        </p:nvSpPr>
        <p:spPr>
          <a:xfrm rot="0" flipH="0" flipV="0">
            <a:off x="3313966" y="2616077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2" name="Freeform 5352"/>
          <p:cNvSpPr/>
          <p:nvPr/>
        </p:nvSpPr>
        <p:spPr>
          <a:xfrm rot="0" flipH="0" flipV="0">
            <a:off x="3316566" y="2617010"/>
            <a:ext cx="2599" cy="929"/>
          </a:xfrm>
          <a:custGeom>
            <a:pathLst>
              <a:path w="78867" h="28193">
                <a:moveTo>
                  <a:pt x="0" y="0"/>
                </a:moveTo>
                <a:lnTo>
                  <a:pt x="78867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3" name="Freeform 5353"/>
          <p:cNvSpPr/>
          <p:nvPr/>
        </p:nvSpPr>
        <p:spPr>
          <a:xfrm rot="0" flipH="0" flipV="0">
            <a:off x="3319165" y="2617939"/>
            <a:ext cx="2595" cy="929"/>
          </a:xfrm>
          <a:custGeom>
            <a:pathLst>
              <a:path w="78742" h="28195">
                <a:moveTo>
                  <a:pt x="0" y="0"/>
                </a:moveTo>
                <a:lnTo>
                  <a:pt x="78742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4" name="Freeform 5354"/>
          <p:cNvSpPr/>
          <p:nvPr/>
        </p:nvSpPr>
        <p:spPr>
          <a:xfrm rot="0" flipH="0" flipV="0">
            <a:off x="3321761" y="2618869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5" name="Freeform 5355"/>
          <p:cNvSpPr/>
          <p:nvPr/>
        </p:nvSpPr>
        <p:spPr>
          <a:xfrm rot="0" flipH="0" flipV="0">
            <a:off x="3324360" y="2619802"/>
            <a:ext cx="2595" cy="929"/>
          </a:xfrm>
          <a:custGeom>
            <a:pathLst>
              <a:path w="78742" h="28193">
                <a:moveTo>
                  <a:pt x="0" y="0"/>
                </a:moveTo>
                <a:lnTo>
                  <a:pt x="78742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6" name="Freeform 5356"/>
          <p:cNvSpPr/>
          <p:nvPr/>
        </p:nvSpPr>
        <p:spPr>
          <a:xfrm rot="0" flipH="0" flipV="0">
            <a:off x="3326955" y="2620731"/>
            <a:ext cx="2599" cy="929"/>
          </a:xfrm>
          <a:custGeom>
            <a:pathLst>
              <a:path w="78867" h="28195">
                <a:moveTo>
                  <a:pt x="0" y="0"/>
                </a:moveTo>
                <a:lnTo>
                  <a:pt x="7886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7" name="Freeform 5357"/>
          <p:cNvSpPr/>
          <p:nvPr/>
        </p:nvSpPr>
        <p:spPr>
          <a:xfrm rot="0" flipH="0" flipV="0">
            <a:off x="3329555" y="2621661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8" name="Freeform 5358"/>
          <p:cNvSpPr/>
          <p:nvPr/>
        </p:nvSpPr>
        <p:spPr>
          <a:xfrm rot="0" flipH="0" flipV="0">
            <a:off x="3332154" y="2622594"/>
            <a:ext cx="2595" cy="929"/>
          </a:xfrm>
          <a:custGeom>
            <a:pathLst>
              <a:path w="78737" h="28195">
                <a:moveTo>
                  <a:pt x="0" y="0"/>
                </a:moveTo>
                <a:lnTo>
                  <a:pt x="78737" y="2819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9" name="Freeform 5359"/>
          <p:cNvSpPr/>
          <p:nvPr/>
        </p:nvSpPr>
        <p:spPr>
          <a:xfrm rot="0" flipH="0" flipV="0">
            <a:off x="3334749" y="2623523"/>
            <a:ext cx="2599" cy="929"/>
          </a:xfrm>
          <a:custGeom>
            <a:pathLst>
              <a:path w="78872" h="28193">
                <a:moveTo>
                  <a:pt x="0" y="0"/>
                </a:moveTo>
                <a:lnTo>
                  <a:pt x="78872" y="2819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0" name="Freeform 5360"/>
          <p:cNvSpPr/>
          <p:nvPr/>
        </p:nvSpPr>
        <p:spPr>
          <a:xfrm rot="0" flipH="0" flipV="0">
            <a:off x="3337349" y="2624453"/>
            <a:ext cx="2595" cy="934"/>
          </a:xfrm>
          <a:custGeom>
            <a:pathLst>
              <a:path w="78737" h="28347">
                <a:moveTo>
                  <a:pt x="0" y="0"/>
                </a:moveTo>
                <a:lnTo>
                  <a:pt x="78737" y="283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1" name="Freeform 5361"/>
          <p:cNvSpPr/>
          <p:nvPr/>
        </p:nvSpPr>
        <p:spPr>
          <a:xfrm rot="0" flipH="0" flipV="0">
            <a:off x="3339944" y="2625387"/>
            <a:ext cx="2599" cy="928"/>
          </a:xfrm>
          <a:custGeom>
            <a:pathLst>
              <a:path w="78866" h="28169">
                <a:moveTo>
                  <a:pt x="0" y="0"/>
                </a:moveTo>
                <a:lnTo>
                  <a:pt x="78866" y="2816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2" name="Freeform 5362"/>
          <p:cNvSpPr/>
          <p:nvPr/>
        </p:nvSpPr>
        <p:spPr>
          <a:xfrm rot="0" flipH="0" flipV="0">
            <a:off x="3342544" y="2626315"/>
            <a:ext cx="2599" cy="928"/>
          </a:xfrm>
          <a:custGeom>
            <a:pathLst>
              <a:path w="78867" h="28181">
                <a:moveTo>
                  <a:pt x="0" y="0"/>
                </a:moveTo>
                <a:lnTo>
                  <a:pt x="78867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3" name="Freeform 5363"/>
          <p:cNvSpPr/>
          <p:nvPr/>
        </p:nvSpPr>
        <p:spPr>
          <a:xfrm rot="0" flipH="0" flipV="0">
            <a:off x="3345143" y="2627244"/>
            <a:ext cx="2595" cy="933"/>
          </a:xfrm>
          <a:custGeom>
            <a:pathLst>
              <a:path w="78742" h="28334">
                <a:moveTo>
                  <a:pt x="0" y="0"/>
                </a:moveTo>
                <a:lnTo>
                  <a:pt x="78742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4" name="Freeform 5364"/>
          <p:cNvSpPr/>
          <p:nvPr/>
        </p:nvSpPr>
        <p:spPr>
          <a:xfrm rot="0" flipH="0" flipV="0">
            <a:off x="3347738" y="2628178"/>
            <a:ext cx="2599" cy="928"/>
          </a:xfrm>
          <a:custGeom>
            <a:pathLst>
              <a:path w="78867" h="28168">
                <a:moveTo>
                  <a:pt x="0" y="0"/>
                </a:moveTo>
                <a:lnTo>
                  <a:pt x="78867" y="2816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5" name="Freeform 5365"/>
          <p:cNvSpPr/>
          <p:nvPr/>
        </p:nvSpPr>
        <p:spPr>
          <a:xfrm rot="0" flipH="0" flipV="0">
            <a:off x="3350338" y="2629107"/>
            <a:ext cx="2599" cy="930"/>
          </a:xfrm>
          <a:custGeom>
            <a:pathLst>
              <a:path w="78866" h="28232">
                <a:moveTo>
                  <a:pt x="0" y="0"/>
                </a:moveTo>
                <a:lnTo>
                  <a:pt x="78866" y="2823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6" name="Freeform 5366"/>
          <p:cNvSpPr/>
          <p:nvPr/>
        </p:nvSpPr>
        <p:spPr>
          <a:xfrm rot="0" flipH="0" flipV="0">
            <a:off x="3352937" y="2630037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7" name="Freeform 5367"/>
          <p:cNvSpPr/>
          <p:nvPr/>
        </p:nvSpPr>
        <p:spPr>
          <a:xfrm rot="0" flipH="0" flipV="0">
            <a:off x="3355533" y="2630971"/>
            <a:ext cx="2599" cy="928"/>
          </a:xfrm>
          <a:custGeom>
            <a:pathLst>
              <a:path w="78867" h="28181">
                <a:moveTo>
                  <a:pt x="0" y="0"/>
                </a:moveTo>
                <a:lnTo>
                  <a:pt x="78867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8" name="Freeform 5368"/>
          <p:cNvSpPr/>
          <p:nvPr/>
        </p:nvSpPr>
        <p:spPr>
          <a:xfrm rot="0" flipH="0" flipV="0">
            <a:off x="3358132" y="2631899"/>
            <a:ext cx="2595" cy="928"/>
          </a:xfrm>
          <a:custGeom>
            <a:pathLst>
              <a:path w="78736" h="28182">
                <a:moveTo>
                  <a:pt x="0" y="0"/>
                </a:moveTo>
                <a:lnTo>
                  <a:pt x="78736" y="2818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9" name="Freeform 5369"/>
          <p:cNvSpPr/>
          <p:nvPr/>
        </p:nvSpPr>
        <p:spPr>
          <a:xfrm rot="0" flipH="0" flipV="0">
            <a:off x="3360727" y="2632828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0" name="Freeform 5370"/>
          <p:cNvSpPr/>
          <p:nvPr/>
        </p:nvSpPr>
        <p:spPr>
          <a:xfrm rot="0" flipH="0" flipV="0">
            <a:off x="3363327" y="2633762"/>
            <a:ext cx="2599" cy="928"/>
          </a:xfrm>
          <a:custGeom>
            <a:pathLst>
              <a:path w="78872" h="28181">
                <a:moveTo>
                  <a:pt x="0" y="0"/>
                </a:moveTo>
                <a:lnTo>
                  <a:pt x="78872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1" name="Freeform 5371"/>
          <p:cNvSpPr/>
          <p:nvPr/>
        </p:nvSpPr>
        <p:spPr>
          <a:xfrm rot="0" flipH="0" flipV="0">
            <a:off x="3365926" y="2634691"/>
            <a:ext cx="2595" cy="933"/>
          </a:xfrm>
          <a:custGeom>
            <a:pathLst>
              <a:path w="78737" h="28334">
                <a:moveTo>
                  <a:pt x="0" y="0"/>
                </a:moveTo>
                <a:lnTo>
                  <a:pt x="7873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2" name="Freeform 5372"/>
          <p:cNvSpPr/>
          <p:nvPr/>
        </p:nvSpPr>
        <p:spPr>
          <a:xfrm rot="0" flipH="0" flipV="0">
            <a:off x="3368521" y="2635625"/>
            <a:ext cx="2599" cy="930"/>
          </a:xfrm>
          <a:custGeom>
            <a:pathLst>
              <a:path w="78866" h="28219">
                <a:moveTo>
                  <a:pt x="0" y="0"/>
                </a:moveTo>
                <a:lnTo>
                  <a:pt x="78866" y="2821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3" name="Freeform 5373"/>
          <p:cNvSpPr/>
          <p:nvPr/>
        </p:nvSpPr>
        <p:spPr>
          <a:xfrm rot="0" flipH="0" flipV="0">
            <a:off x="3371121" y="2636555"/>
            <a:ext cx="2599" cy="928"/>
          </a:xfrm>
          <a:custGeom>
            <a:pathLst>
              <a:path w="78867" h="28181">
                <a:moveTo>
                  <a:pt x="0" y="0"/>
                </a:moveTo>
                <a:lnTo>
                  <a:pt x="78867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4" name="Freeform 5374"/>
          <p:cNvSpPr/>
          <p:nvPr/>
        </p:nvSpPr>
        <p:spPr>
          <a:xfrm rot="0" flipH="0" flipV="0">
            <a:off x="3373720" y="2637483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5" name="Freeform 5375"/>
          <p:cNvSpPr/>
          <p:nvPr/>
        </p:nvSpPr>
        <p:spPr>
          <a:xfrm rot="0" flipH="0" flipV="0">
            <a:off x="3376316" y="2638417"/>
            <a:ext cx="2599" cy="928"/>
          </a:xfrm>
          <a:custGeom>
            <a:pathLst>
              <a:path w="78867" h="28181">
                <a:moveTo>
                  <a:pt x="0" y="0"/>
                </a:moveTo>
                <a:lnTo>
                  <a:pt x="78867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6" name="Freeform 5376"/>
          <p:cNvSpPr/>
          <p:nvPr/>
        </p:nvSpPr>
        <p:spPr>
          <a:xfrm rot="0" flipH="0" flipV="0">
            <a:off x="3378915" y="2639346"/>
            <a:ext cx="2595" cy="928"/>
          </a:xfrm>
          <a:custGeom>
            <a:pathLst>
              <a:path w="78742" h="28182">
                <a:moveTo>
                  <a:pt x="0" y="0"/>
                </a:moveTo>
                <a:lnTo>
                  <a:pt x="78742" y="2818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7" name="Freeform 5377"/>
          <p:cNvSpPr/>
          <p:nvPr/>
        </p:nvSpPr>
        <p:spPr>
          <a:xfrm rot="0" flipH="0" flipV="0">
            <a:off x="3381510" y="2640275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8" name="Freeform 5378"/>
          <p:cNvSpPr/>
          <p:nvPr/>
        </p:nvSpPr>
        <p:spPr>
          <a:xfrm rot="0" flipH="0" flipV="0">
            <a:off x="3384110" y="2641208"/>
            <a:ext cx="2599" cy="930"/>
          </a:xfrm>
          <a:custGeom>
            <a:pathLst>
              <a:path w="78866" h="28232">
                <a:moveTo>
                  <a:pt x="0" y="0"/>
                </a:moveTo>
                <a:lnTo>
                  <a:pt x="78866" y="2823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9" name="Freeform 5379"/>
          <p:cNvSpPr/>
          <p:nvPr/>
        </p:nvSpPr>
        <p:spPr>
          <a:xfrm rot="0" flipH="0" flipV="0">
            <a:off x="3386709" y="2642139"/>
            <a:ext cx="2595" cy="928"/>
          </a:xfrm>
          <a:custGeom>
            <a:pathLst>
              <a:path w="78737" h="28182">
                <a:moveTo>
                  <a:pt x="0" y="0"/>
                </a:moveTo>
                <a:lnTo>
                  <a:pt x="78737" y="2818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0" name="Freeform 5380"/>
          <p:cNvSpPr/>
          <p:nvPr/>
        </p:nvSpPr>
        <p:spPr>
          <a:xfrm rot="0" flipH="0" flipV="0">
            <a:off x="3389304" y="2643067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1" name="Freeform 5381"/>
          <p:cNvSpPr/>
          <p:nvPr/>
        </p:nvSpPr>
        <p:spPr>
          <a:xfrm rot="0" flipH="0" flipV="0">
            <a:off x="3391904" y="2644001"/>
            <a:ext cx="2599" cy="928"/>
          </a:xfrm>
          <a:custGeom>
            <a:pathLst>
              <a:path w="78867" h="28181">
                <a:moveTo>
                  <a:pt x="0" y="0"/>
                </a:moveTo>
                <a:lnTo>
                  <a:pt x="78867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2" name="Freeform 5382"/>
          <p:cNvSpPr/>
          <p:nvPr/>
        </p:nvSpPr>
        <p:spPr>
          <a:xfrm rot="0" flipH="0" flipV="0">
            <a:off x="3394503" y="2644930"/>
            <a:ext cx="2595" cy="928"/>
          </a:xfrm>
          <a:custGeom>
            <a:pathLst>
              <a:path w="78742" h="28181">
                <a:moveTo>
                  <a:pt x="0" y="0"/>
                </a:moveTo>
                <a:lnTo>
                  <a:pt x="78742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3" name="Freeform 5383"/>
          <p:cNvSpPr/>
          <p:nvPr/>
        </p:nvSpPr>
        <p:spPr>
          <a:xfrm rot="0" flipH="0" flipV="0">
            <a:off x="3397099" y="2645859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4" name="Freeform 5384"/>
          <p:cNvSpPr/>
          <p:nvPr/>
        </p:nvSpPr>
        <p:spPr>
          <a:xfrm rot="0" flipH="0" flipV="0">
            <a:off x="3399698" y="2646792"/>
            <a:ext cx="2595" cy="930"/>
          </a:xfrm>
          <a:custGeom>
            <a:pathLst>
              <a:path w="78742" h="28232">
                <a:moveTo>
                  <a:pt x="0" y="0"/>
                </a:moveTo>
                <a:lnTo>
                  <a:pt x="78742" y="2823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5" name="Freeform 5385"/>
          <p:cNvSpPr/>
          <p:nvPr/>
        </p:nvSpPr>
        <p:spPr>
          <a:xfrm rot="0" flipH="0" flipV="0">
            <a:off x="3402293" y="2647723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6" name="Freeform 5386"/>
          <p:cNvSpPr/>
          <p:nvPr/>
        </p:nvSpPr>
        <p:spPr>
          <a:xfrm rot="0" flipH="0" flipV="0">
            <a:off x="3404893" y="2648656"/>
            <a:ext cx="2599" cy="928"/>
          </a:xfrm>
          <a:custGeom>
            <a:pathLst>
              <a:path w="78867" h="28181">
                <a:moveTo>
                  <a:pt x="0" y="0"/>
                </a:moveTo>
                <a:lnTo>
                  <a:pt x="78867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7" name="Freeform 5387"/>
          <p:cNvSpPr/>
          <p:nvPr/>
        </p:nvSpPr>
        <p:spPr>
          <a:xfrm rot="0" flipH="0" flipV="0">
            <a:off x="3407492" y="2649585"/>
            <a:ext cx="2595" cy="928"/>
          </a:xfrm>
          <a:custGeom>
            <a:pathLst>
              <a:path w="78742" h="28182">
                <a:moveTo>
                  <a:pt x="0" y="0"/>
                </a:moveTo>
                <a:lnTo>
                  <a:pt x="78742" y="2818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8" name="Freeform 5388"/>
          <p:cNvSpPr/>
          <p:nvPr/>
        </p:nvSpPr>
        <p:spPr>
          <a:xfrm rot="0" flipH="0" flipV="0">
            <a:off x="3410088" y="2650514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9" name="Freeform 5389"/>
          <p:cNvSpPr/>
          <p:nvPr/>
        </p:nvSpPr>
        <p:spPr>
          <a:xfrm rot="0" flipH="0" flipV="0">
            <a:off x="3412687" y="2651447"/>
            <a:ext cx="2595" cy="928"/>
          </a:xfrm>
          <a:custGeom>
            <a:pathLst>
              <a:path w="78736" h="28181">
                <a:moveTo>
                  <a:pt x="0" y="0"/>
                </a:moveTo>
                <a:lnTo>
                  <a:pt x="78736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0" name="Freeform 5390"/>
          <p:cNvSpPr/>
          <p:nvPr/>
        </p:nvSpPr>
        <p:spPr>
          <a:xfrm rot="0" flipH="0" flipV="0">
            <a:off x="3415282" y="2652376"/>
            <a:ext cx="2599" cy="930"/>
          </a:xfrm>
          <a:custGeom>
            <a:pathLst>
              <a:path w="78867" h="28233">
                <a:moveTo>
                  <a:pt x="0" y="0"/>
                </a:moveTo>
                <a:lnTo>
                  <a:pt x="78867" y="2823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1" name="Freeform 5391"/>
          <p:cNvSpPr/>
          <p:nvPr/>
        </p:nvSpPr>
        <p:spPr>
          <a:xfrm rot="0" flipH="0" flipV="0">
            <a:off x="3417882" y="2653307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2" name="Freeform 5392"/>
          <p:cNvSpPr/>
          <p:nvPr/>
        </p:nvSpPr>
        <p:spPr>
          <a:xfrm rot="0" flipH="0" flipV="0">
            <a:off x="3420481" y="2654240"/>
            <a:ext cx="2595" cy="928"/>
          </a:xfrm>
          <a:custGeom>
            <a:pathLst>
              <a:path w="78743" h="28181">
                <a:moveTo>
                  <a:pt x="0" y="0"/>
                </a:moveTo>
                <a:lnTo>
                  <a:pt x="78743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3" name="Freeform 5393"/>
          <p:cNvSpPr/>
          <p:nvPr/>
        </p:nvSpPr>
        <p:spPr>
          <a:xfrm rot="0" flipH="0" flipV="0">
            <a:off x="3423077" y="2655169"/>
            <a:ext cx="2599" cy="928"/>
          </a:xfrm>
          <a:custGeom>
            <a:pathLst>
              <a:path w="78866" h="28182">
                <a:moveTo>
                  <a:pt x="0" y="0"/>
                </a:moveTo>
                <a:lnTo>
                  <a:pt x="78866" y="2818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4" name="Freeform 5394"/>
          <p:cNvSpPr/>
          <p:nvPr/>
        </p:nvSpPr>
        <p:spPr>
          <a:xfrm rot="0" flipH="0" flipV="0">
            <a:off x="3425676" y="2656098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5" name="Freeform 5395"/>
          <p:cNvSpPr/>
          <p:nvPr/>
        </p:nvSpPr>
        <p:spPr>
          <a:xfrm rot="0" flipH="0" flipV="0">
            <a:off x="3428275" y="2657031"/>
            <a:ext cx="2595" cy="928"/>
          </a:xfrm>
          <a:custGeom>
            <a:pathLst>
              <a:path w="78742" h="28182">
                <a:moveTo>
                  <a:pt x="0" y="0"/>
                </a:moveTo>
                <a:lnTo>
                  <a:pt x="78742" y="2818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6" name="Freeform 5396"/>
          <p:cNvSpPr/>
          <p:nvPr/>
        </p:nvSpPr>
        <p:spPr>
          <a:xfrm rot="0" flipH="0" flipV="0">
            <a:off x="3430871" y="2657960"/>
            <a:ext cx="2599" cy="930"/>
          </a:xfrm>
          <a:custGeom>
            <a:pathLst>
              <a:path w="78867" h="28232">
                <a:moveTo>
                  <a:pt x="0" y="0"/>
                </a:moveTo>
                <a:lnTo>
                  <a:pt x="78867" y="2823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7" name="Freeform 5397"/>
          <p:cNvSpPr/>
          <p:nvPr/>
        </p:nvSpPr>
        <p:spPr>
          <a:xfrm rot="0" flipH="0" flipV="0">
            <a:off x="3433470" y="2658891"/>
            <a:ext cx="2595" cy="933"/>
          </a:xfrm>
          <a:custGeom>
            <a:pathLst>
              <a:path w="78736" h="28321">
                <a:moveTo>
                  <a:pt x="0" y="0"/>
                </a:moveTo>
                <a:lnTo>
                  <a:pt x="7873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8" name="Freeform 5398"/>
          <p:cNvSpPr/>
          <p:nvPr/>
        </p:nvSpPr>
        <p:spPr>
          <a:xfrm rot="0" flipH="0" flipV="0">
            <a:off x="3436065" y="2659824"/>
            <a:ext cx="2599" cy="928"/>
          </a:xfrm>
          <a:custGeom>
            <a:pathLst>
              <a:path w="78867" h="28182">
                <a:moveTo>
                  <a:pt x="0" y="0"/>
                </a:moveTo>
                <a:lnTo>
                  <a:pt x="78867" y="2818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9" name="Freeform 5399"/>
          <p:cNvSpPr/>
          <p:nvPr/>
        </p:nvSpPr>
        <p:spPr>
          <a:xfrm rot="0" flipH="0" flipV="0">
            <a:off x="3438665" y="2660753"/>
            <a:ext cx="2599" cy="933"/>
          </a:xfrm>
          <a:custGeom>
            <a:pathLst>
              <a:path w="78872" h="28321">
                <a:moveTo>
                  <a:pt x="0" y="0"/>
                </a:moveTo>
                <a:lnTo>
                  <a:pt x="7887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0" name="Freeform 5400"/>
          <p:cNvSpPr/>
          <p:nvPr/>
        </p:nvSpPr>
        <p:spPr>
          <a:xfrm rot="0" flipH="0" flipV="0">
            <a:off x="3441264" y="2661686"/>
            <a:ext cx="2595" cy="928"/>
          </a:xfrm>
          <a:custGeom>
            <a:pathLst>
              <a:path w="78737" h="28181">
                <a:moveTo>
                  <a:pt x="0" y="0"/>
                </a:moveTo>
                <a:lnTo>
                  <a:pt x="78737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1" name="Freeform 5401"/>
          <p:cNvSpPr/>
          <p:nvPr/>
        </p:nvSpPr>
        <p:spPr>
          <a:xfrm rot="0" flipH="0" flipV="0">
            <a:off x="3443860" y="2662615"/>
            <a:ext cx="2599" cy="930"/>
          </a:xfrm>
          <a:custGeom>
            <a:pathLst>
              <a:path w="78866" h="28232">
                <a:moveTo>
                  <a:pt x="0" y="0"/>
                </a:moveTo>
                <a:lnTo>
                  <a:pt x="78866" y="2823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2" name="Freeform 5402"/>
          <p:cNvSpPr/>
          <p:nvPr/>
        </p:nvSpPr>
        <p:spPr>
          <a:xfrm rot="0" flipH="0" flipV="0">
            <a:off x="3446459" y="2663546"/>
            <a:ext cx="2599" cy="931"/>
          </a:xfrm>
          <a:custGeom>
            <a:pathLst>
              <a:path w="78867" h="28270">
                <a:moveTo>
                  <a:pt x="0" y="0"/>
                </a:moveTo>
                <a:lnTo>
                  <a:pt x="78867" y="282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3" name="Freeform 5403"/>
          <p:cNvSpPr/>
          <p:nvPr/>
        </p:nvSpPr>
        <p:spPr>
          <a:xfrm rot="0" flipH="0" flipV="0">
            <a:off x="3449058" y="2664478"/>
            <a:ext cx="2595" cy="930"/>
          </a:xfrm>
          <a:custGeom>
            <a:pathLst>
              <a:path w="78742" h="28232">
                <a:moveTo>
                  <a:pt x="0" y="0"/>
                </a:moveTo>
                <a:lnTo>
                  <a:pt x="78742" y="2823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4" name="Freeform 5404"/>
          <p:cNvSpPr/>
          <p:nvPr/>
        </p:nvSpPr>
        <p:spPr>
          <a:xfrm rot="0" flipH="0" flipV="0">
            <a:off x="3451654" y="2665408"/>
            <a:ext cx="2599" cy="928"/>
          </a:xfrm>
          <a:custGeom>
            <a:pathLst>
              <a:path w="78867" h="28181">
                <a:moveTo>
                  <a:pt x="0" y="0"/>
                </a:moveTo>
                <a:lnTo>
                  <a:pt x="78867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5" name="Freeform 5405"/>
          <p:cNvSpPr/>
          <p:nvPr/>
        </p:nvSpPr>
        <p:spPr>
          <a:xfrm rot="0" flipH="0" flipV="0">
            <a:off x="3454253" y="2666337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6" name="Freeform 5406"/>
          <p:cNvSpPr/>
          <p:nvPr/>
        </p:nvSpPr>
        <p:spPr>
          <a:xfrm rot="0" flipH="0" flipV="0">
            <a:off x="3456849" y="2667270"/>
            <a:ext cx="2599" cy="928"/>
          </a:xfrm>
          <a:custGeom>
            <a:pathLst>
              <a:path w="78866" h="28182">
                <a:moveTo>
                  <a:pt x="0" y="0"/>
                </a:moveTo>
                <a:lnTo>
                  <a:pt x="78866" y="2818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7" name="Freeform 5407"/>
          <p:cNvSpPr/>
          <p:nvPr/>
        </p:nvSpPr>
        <p:spPr>
          <a:xfrm rot="0" flipH="0" flipV="0">
            <a:off x="3459448" y="2668199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8" name="Freeform 5408"/>
          <p:cNvSpPr/>
          <p:nvPr/>
        </p:nvSpPr>
        <p:spPr>
          <a:xfrm rot="0" flipH="0" flipV="0">
            <a:off x="3462047" y="2669133"/>
            <a:ext cx="2595" cy="928"/>
          </a:xfrm>
          <a:custGeom>
            <a:pathLst>
              <a:path w="78736" h="28181">
                <a:moveTo>
                  <a:pt x="0" y="0"/>
                </a:moveTo>
                <a:lnTo>
                  <a:pt x="78736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9" name="Freeform 5409"/>
          <p:cNvSpPr/>
          <p:nvPr/>
        </p:nvSpPr>
        <p:spPr>
          <a:xfrm rot="0" flipH="0" flipV="0">
            <a:off x="3464643" y="2670062"/>
            <a:ext cx="2599" cy="930"/>
          </a:xfrm>
          <a:custGeom>
            <a:pathLst>
              <a:path w="78867" h="28233">
                <a:moveTo>
                  <a:pt x="0" y="0"/>
                </a:moveTo>
                <a:lnTo>
                  <a:pt x="78867" y="2823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0" name="Freeform 5410"/>
          <p:cNvSpPr/>
          <p:nvPr/>
        </p:nvSpPr>
        <p:spPr>
          <a:xfrm rot="0" flipH="0" flipV="0">
            <a:off x="3467242" y="2670992"/>
            <a:ext cx="2599" cy="933"/>
          </a:xfrm>
          <a:custGeom>
            <a:pathLst>
              <a:path w="78872" h="28320">
                <a:moveTo>
                  <a:pt x="0" y="0"/>
                </a:moveTo>
                <a:lnTo>
                  <a:pt x="78872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1" name="Freeform 5411"/>
          <p:cNvSpPr/>
          <p:nvPr/>
        </p:nvSpPr>
        <p:spPr>
          <a:xfrm rot="0" flipH="0" flipV="0">
            <a:off x="3469842" y="2671926"/>
            <a:ext cx="2595" cy="928"/>
          </a:xfrm>
          <a:custGeom>
            <a:pathLst>
              <a:path w="78737" h="28181">
                <a:moveTo>
                  <a:pt x="0" y="0"/>
                </a:moveTo>
                <a:lnTo>
                  <a:pt x="78737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2" name="Freeform 5412"/>
          <p:cNvSpPr/>
          <p:nvPr/>
        </p:nvSpPr>
        <p:spPr>
          <a:xfrm rot="0" flipH="0" flipV="0">
            <a:off x="3472437" y="2672854"/>
            <a:ext cx="2599" cy="928"/>
          </a:xfrm>
          <a:custGeom>
            <a:pathLst>
              <a:path w="78866" h="28182">
                <a:moveTo>
                  <a:pt x="0" y="0"/>
                </a:moveTo>
                <a:lnTo>
                  <a:pt x="78866" y="2818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3" name="Freeform 5413"/>
          <p:cNvSpPr/>
          <p:nvPr/>
        </p:nvSpPr>
        <p:spPr>
          <a:xfrm rot="0" flipH="0" flipV="0">
            <a:off x="3475036" y="2673783"/>
            <a:ext cx="2595" cy="933"/>
          </a:xfrm>
          <a:custGeom>
            <a:pathLst>
              <a:path w="78743" h="28320">
                <a:moveTo>
                  <a:pt x="0" y="0"/>
                </a:moveTo>
                <a:lnTo>
                  <a:pt x="78743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4" name="Freeform 5414"/>
          <p:cNvSpPr/>
          <p:nvPr/>
        </p:nvSpPr>
        <p:spPr>
          <a:xfrm rot="0" flipH="0" flipV="0">
            <a:off x="3477632" y="2674717"/>
            <a:ext cx="2599" cy="928"/>
          </a:xfrm>
          <a:custGeom>
            <a:pathLst>
              <a:path w="78866" h="28182">
                <a:moveTo>
                  <a:pt x="0" y="0"/>
                </a:moveTo>
                <a:lnTo>
                  <a:pt x="78866" y="2818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5" name="Freeform 5415"/>
          <p:cNvSpPr/>
          <p:nvPr/>
        </p:nvSpPr>
        <p:spPr>
          <a:xfrm rot="0" flipH="0" flipV="0">
            <a:off x="3480231" y="2675646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6" name="Freeform 5416"/>
          <p:cNvSpPr/>
          <p:nvPr/>
        </p:nvSpPr>
        <p:spPr>
          <a:xfrm rot="0" flipH="0" flipV="0">
            <a:off x="3482831" y="2676579"/>
            <a:ext cx="2595" cy="930"/>
          </a:xfrm>
          <a:custGeom>
            <a:pathLst>
              <a:path w="78742" h="28232">
                <a:moveTo>
                  <a:pt x="0" y="0"/>
                </a:moveTo>
                <a:lnTo>
                  <a:pt x="78742" y="2823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7" name="Freeform 5417"/>
          <p:cNvSpPr/>
          <p:nvPr/>
        </p:nvSpPr>
        <p:spPr>
          <a:xfrm rot="0" flipH="0" flipV="0">
            <a:off x="3485426" y="2677510"/>
            <a:ext cx="2599" cy="928"/>
          </a:xfrm>
          <a:custGeom>
            <a:pathLst>
              <a:path w="78867" h="28182">
                <a:moveTo>
                  <a:pt x="0" y="0"/>
                </a:moveTo>
                <a:lnTo>
                  <a:pt x="78867" y="2818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8" name="Freeform 5418"/>
          <p:cNvSpPr/>
          <p:nvPr/>
        </p:nvSpPr>
        <p:spPr>
          <a:xfrm rot="0" flipH="0" flipV="0">
            <a:off x="3488025" y="2678439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9" name="Freeform 5419"/>
          <p:cNvSpPr/>
          <p:nvPr/>
        </p:nvSpPr>
        <p:spPr>
          <a:xfrm rot="0" flipH="0" flipV="0">
            <a:off x="3490625" y="2679372"/>
            <a:ext cx="2595" cy="928"/>
          </a:xfrm>
          <a:custGeom>
            <a:pathLst>
              <a:path w="78737" h="28181">
                <a:moveTo>
                  <a:pt x="0" y="0"/>
                </a:moveTo>
                <a:lnTo>
                  <a:pt x="78737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0" name="Freeform 5420"/>
          <p:cNvSpPr/>
          <p:nvPr/>
        </p:nvSpPr>
        <p:spPr>
          <a:xfrm rot="0" flipH="0" flipV="0">
            <a:off x="3493220" y="2680301"/>
            <a:ext cx="2599" cy="930"/>
          </a:xfrm>
          <a:custGeom>
            <a:pathLst>
              <a:path w="78866" h="28232">
                <a:moveTo>
                  <a:pt x="0" y="0"/>
                </a:moveTo>
                <a:lnTo>
                  <a:pt x="78866" y="2823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1" name="Freeform 5421"/>
          <p:cNvSpPr/>
          <p:nvPr/>
        </p:nvSpPr>
        <p:spPr>
          <a:xfrm rot="0" flipH="0" flipV="0">
            <a:off x="3495819" y="2681231"/>
            <a:ext cx="2595" cy="931"/>
          </a:xfrm>
          <a:custGeom>
            <a:pathLst>
              <a:path w="78743" h="28270">
                <a:moveTo>
                  <a:pt x="0" y="0"/>
                </a:moveTo>
                <a:lnTo>
                  <a:pt x="78743" y="282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2" name="Freeform 5422"/>
          <p:cNvSpPr/>
          <p:nvPr/>
        </p:nvSpPr>
        <p:spPr>
          <a:xfrm rot="0" flipH="0" flipV="0">
            <a:off x="3498415" y="2682163"/>
            <a:ext cx="2599" cy="930"/>
          </a:xfrm>
          <a:custGeom>
            <a:pathLst>
              <a:path w="78866" h="28232">
                <a:moveTo>
                  <a:pt x="0" y="0"/>
                </a:moveTo>
                <a:lnTo>
                  <a:pt x="78866" y="2823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3" name="Freeform 5423"/>
          <p:cNvSpPr/>
          <p:nvPr/>
        </p:nvSpPr>
        <p:spPr>
          <a:xfrm rot="0" flipH="0" flipV="0">
            <a:off x="3501014" y="2683094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4" name="Freeform 5424"/>
          <p:cNvSpPr/>
          <p:nvPr/>
        </p:nvSpPr>
        <p:spPr>
          <a:xfrm rot="0" flipH="0" flipV="0">
            <a:off x="3503614" y="2684027"/>
            <a:ext cx="2595" cy="928"/>
          </a:xfrm>
          <a:custGeom>
            <a:pathLst>
              <a:path w="78742" h="28181">
                <a:moveTo>
                  <a:pt x="0" y="0"/>
                </a:moveTo>
                <a:lnTo>
                  <a:pt x="78742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5" name="Freeform 5425"/>
          <p:cNvSpPr/>
          <p:nvPr/>
        </p:nvSpPr>
        <p:spPr>
          <a:xfrm rot="0" flipH="0" flipV="0">
            <a:off x="3506209" y="2684956"/>
            <a:ext cx="2599" cy="928"/>
          </a:xfrm>
          <a:custGeom>
            <a:pathLst>
              <a:path w="78866" h="28182">
                <a:moveTo>
                  <a:pt x="0" y="0"/>
                </a:moveTo>
                <a:lnTo>
                  <a:pt x="78866" y="2818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6" name="Freeform 5426"/>
          <p:cNvSpPr/>
          <p:nvPr/>
        </p:nvSpPr>
        <p:spPr>
          <a:xfrm rot="0" flipH="0" flipV="0">
            <a:off x="3508808" y="2685885"/>
            <a:ext cx="2595" cy="933"/>
          </a:xfrm>
          <a:custGeom>
            <a:pathLst>
              <a:path w="78737" h="28321">
                <a:moveTo>
                  <a:pt x="0" y="0"/>
                </a:moveTo>
                <a:lnTo>
                  <a:pt x="7873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7" name="Freeform 5427"/>
          <p:cNvSpPr/>
          <p:nvPr/>
        </p:nvSpPr>
        <p:spPr>
          <a:xfrm rot="0" flipH="0" flipV="0">
            <a:off x="3511404" y="2686818"/>
            <a:ext cx="2599" cy="928"/>
          </a:xfrm>
          <a:custGeom>
            <a:pathLst>
              <a:path w="78872" h="28181">
                <a:moveTo>
                  <a:pt x="0" y="0"/>
                </a:moveTo>
                <a:lnTo>
                  <a:pt x="78872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8" name="Freeform 5428"/>
          <p:cNvSpPr/>
          <p:nvPr/>
        </p:nvSpPr>
        <p:spPr>
          <a:xfrm rot="0" flipH="0" flipV="0">
            <a:off x="3514003" y="2687747"/>
            <a:ext cx="2599" cy="930"/>
          </a:xfrm>
          <a:custGeom>
            <a:pathLst>
              <a:path w="78867" h="28233">
                <a:moveTo>
                  <a:pt x="0" y="0"/>
                </a:moveTo>
                <a:lnTo>
                  <a:pt x="78867" y="2823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9" name="Freeform 5429"/>
          <p:cNvSpPr/>
          <p:nvPr/>
        </p:nvSpPr>
        <p:spPr>
          <a:xfrm rot="0" flipH="0" flipV="0">
            <a:off x="3516603" y="2688678"/>
            <a:ext cx="2595" cy="933"/>
          </a:xfrm>
          <a:custGeom>
            <a:pathLst>
              <a:path w="78736" h="28320">
                <a:moveTo>
                  <a:pt x="0" y="0"/>
                </a:moveTo>
                <a:lnTo>
                  <a:pt x="7873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0" name="Freeform 5430"/>
          <p:cNvSpPr/>
          <p:nvPr/>
        </p:nvSpPr>
        <p:spPr>
          <a:xfrm rot="0" flipH="0" flipV="0">
            <a:off x="3519198" y="2689611"/>
            <a:ext cx="2599" cy="928"/>
          </a:xfrm>
          <a:custGeom>
            <a:pathLst>
              <a:path w="78867" h="28181">
                <a:moveTo>
                  <a:pt x="0" y="0"/>
                </a:moveTo>
                <a:lnTo>
                  <a:pt x="78867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1" name="Freeform 5431"/>
          <p:cNvSpPr/>
          <p:nvPr/>
        </p:nvSpPr>
        <p:spPr>
          <a:xfrm rot="0" flipH="0" flipV="0">
            <a:off x="3521797" y="2690540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2" name="Freeform 5432"/>
          <p:cNvSpPr/>
          <p:nvPr/>
        </p:nvSpPr>
        <p:spPr>
          <a:xfrm rot="0" flipH="0" flipV="0">
            <a:off x="3524397" y="2691473"/>
            <a:ext cx="2595" cy="928"/>
          </a:xfrm>
          <a:custGeom>
            <a:pathLst>
              <a:path w="78743" h="28181">
                <a:moveTo>
                  <a:pt x="0" y="0"/>
                </a:moveTo>
                <a:lnTo>
                  <a:pt x="78743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3" name="Freeform 5433"/>
          <p:cNvSpPr/>
          <p:nvPr/>
        </p:nvSpPr>
        <p:spPr>
          <a:xfrm rot="0" flipH="0" flipV="0">
            <a:off x="3526992" y="2692402"/>
            <a:ext cx="2599" cy="928"/>
          </a:xfrm>
          <a:custGeom>
            <a:pathLst>
              <a:path w="78866" h="28182">
                <a:moveTo>
                  <a:pt x="0" y="0"/>
                </a:moveTo>
                <a:lnTo>
                  <a:pt x="78866" y="2818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4" name="Freeform 5434"/>
          <p:cNvSpPr/>
          <p:nvPr/>
        </p:nvSpPr>
        <p:spPr>
          <a:xfrm rot="0" flipH="0" flipV="0">
            <a:off x="3529591" y="2693331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5" name="Freeform 5435"/>
          <p:cNvSpPr/>
          <p:nvPr/>
        </p:nvSpPr>
        <p:spPr>
          <a:xfrm rot="0" flipH="0" flipV="0">
            <a:off x="3532187" y="2694265"/>
            <a:ext cx="2599" cy="930"/>
          </a:xfrm>
          <a:custGeom>
            <a:pathLst>
              <a:path w="78866" h="28232">
                <a:moveTo>
                  <a:pt x="0" y="0"/>
                </a:moveTo>
                <a:lnTo>
                  <a:pt x="78866" y="2823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6" name="Freeform 5436"/>
          <p:cNvSpPr/>
          <p:nvPr/>
        </p:nvSpPr>
        <p:spPr>
          <a:xfrm rot="0" flipH="0" flipV="0">
            <a:off x="3534786" y="2695195"/>
            <a:ext cx="2599" cy="928"/>
          </a:xfrm>
          <a:custGeom>
            <a:pathLst>
              <a:path w="78867" h="28182">
                <a:moveTo>
                  <a:pt x="0" y="0"/>
                </a:moveTo>
                <a:lnTo>
                  <a:pt x="78867" y="2818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7" name="Freeform 5437"/>
          <p:cNvSpPr/>
          <p:nvPr/>
        </p:nvSpPr>
        <p:spPr>
          <a:xfrm rot="0" flipH="0" flipV="0">
            <a:off x="3537386" y="2696124"/>
            <a:ext cx="2595" cy="933"/>
          </a:xfrm>
          <a:custGeom>
            <a:pathLst>
              <a:path w="78736" h="28321">
                <a:moveTo>
                  <a:pt x="0" y="0"/>
                </a:moveTo>
                <a:lnTo>
                  <a:pt x="7873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8" name="Freeform 5438"/>
          <p:cNvSpPr/>
          <p:nvPr/>
        </p:nvSpPr>
        <p:spPr>
          <a:xfrm rot="0" flipH="0" flipV="0">
            <a:off x="3539981" y="2697057"/>
            <a:ext cx="2599" cy="928"/>
          </a:xfrm>
          <a:custGeom>
            <a:pathLst>
              <a:path w="78867" h="28181">
                <a:moveTo>
                  <a:pt x="0" y="0"/>
                </a:moveTo>
                <a:lnTo>
                  <a:pt x="78867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9" name="Freeform 5439"/>
          <p:cNvSpPr/>
          <p:nvPr/>
        </p:nvSpPr>
        <p:spPr>
          <a:xfrm rot="0" flipH="0" flipV="0">
            <a:off x="3542580" y="2697986"/>
            <a:ext cx="2599" cy="933"/>
          </a:xfrm>
          <a:custGeom>
            <a:pathLst>
              <a:path w="78872" h="28334">
                <a:moveTo>
                  <a:pt x="0" y="0"/>
                </a:moveTo>
                <a:lnTo>
                  <a:pt x="78872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0" name="Freeform 5440"/>
          <p:cNvSpPr/>
          <p:nvPr/>
        </p:nvSpPr>
        <p:spPr>
          <a:xfrm rot="0" flipH="0" flipV="0">
            <a:off x="3545180" y="2698920"/>
            <a:ext cx="2595" cy="928"/>
          </a:xfrm>
          <a:custGeom>
            <a:pathLst>
              <a:path w="78737" h="28168">
                <a:moveTo>
                  <a:pt x="0" y="0"/>
                </a:moveTo>
                <a:lnTo>
                  <a:pt x="78737" y="2816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1" name="Freeform 5441"/>
          <p:cNvSpPr/>
          <p:nvPr/>
        </p:nvSpPr>
        <p:spPr>
          <a:xfrm rot="0" flipH="0" flipV="0">
            <a:off x="3547775" y="2699849"/>
            <a:ext cx="2599" cy="930"/>
          </a:xfrm>
          <a:custGeom>
            <a:pathLst>
              <a:path w="78866" h="28232">
                <a:moveTo>
                  <a:pt x="0" y="0"/>
                </a:moveTo>
                <a:lnTo>
                  <a:pt x="78866" y="2823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2" name="Freeform 5442"/>
          <p:cNvSpPr/>
          <p:nvPr/>
        </p:nvSpPr>
        <p:spPr>
          <a:xfrm rot="0" flipH="0" flipV="0">
            <a:off x="3550374" y="2700779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3" name="Freeform 5443"/>
          <p:cNvSpPr/>
          <p:nvPr/>
        </p:nvSpPr>
        <p:spPr>
          <a:xfrm rot="0" flipH="0" flipV="0">
            <a:off x="3552970" y="2701713"/>
            <a:ext cx="2599" cy="928"/>
          </a:xfrm>
          <a:custGeom>
            <a:pathLst>
              <a:path w="78867" h="28181">
                <a:moveTo>
                  <a:pt x="0" y="0"/>
                </a:moveTo>
                <a:lnTo>
                  <a:pt x="78867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4" name="Freeform 5444"/>
          <p:cNvSpPr/>
          <p:nvPr/>
        </p:nvSpPr>
        <p:spPr>
          <a:xfrm rot="0" flipH="0" flipV="0">
            <a:off x="3555569" y="2702641"/>
            <a:ext cx="2599" cy="933"/>
          </a:xfrm>
          <a:custGeom>
            <a:pathLst>
              <a:path w="78867" h="28334">
                <a:moveTo>
                  <a:pt x="0" y="0"/>
                </a:moveTo>
                <a:lnTo>
                  <a:pt x="7886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5" name="Freeform 5445"/>
          <p:cNvSpPr/>
          <p:nvPr/>
        </p:nvSpPr>
        <p:spPr>
          <a:xfrm rot="0" flipH="0" flipV="0">
            <a:off x="3558169" y="2703575"/>
            <a:ext cx="2595" cy="928"/>
          </a:xfrm>
          <a:custGeom>
            <a:pathLst>
              <a:path w="78742" h="28169">
                <a:moveTo>
                  <a:pt x="0" y="0"/>
                </a:moveTo>
                <a:lnTo>
                  <a:pt x="78742" y="2816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6" name="Freeform 5446"/>
          <p:cNvSpPr/>
          <p:nvPr/>
        </p:nvSpPr>
        <p:spPr>
          <a:xfrm rot="0" flipH="0" flipV="0">
            <a:off x="3560764" y="2704504"/>
            <a:ext cx="2599" cy="928"/>
          </a:xfrm>
          <a:custGeom>
            <a:pathLst>
              <a:path w="78866" h="28181">
                <a:moveTo>
                  <a:pt x="0" y="0"/>
                </a:moveTo>
                <a:lnTo>
                  <a:pt x="78866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7" name="Freeform 5447"/>
          <p:cNvSpPr/>
          <p:nvPr/>
        </p:nvSpPr>
        <p:spPr>
          <a:xfrm rot="0" flipH="0" flipV="0">
            <a:off x="3563364" y="2705433"/>
            <a:ext cx="2599" cy="933"/>
          </a:xfrm>
          <a:custGeom>
            <a:pathLst>
              <a:path w="78867" h="28334">
                <a:moveTo>
                  <a:pt x="0" y="0"/>
                </a:moveTo>
                <a:lnTo>
                  <a:pt x="7886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8" name="Freeform 5448"/>
          <p:cNvSpPr/>
          <p:nvPr/>
        </p:nvSpPr>
        <p:spPr>
          <a:xfrm rot="0" flipH="0" flipV="0">
            <a:off x="3565963" y="2706367"/>
            <a:ext cx="2595" cy="930"/>
          </a:xfrm>
          <a:custGeom>
            <a:pathLst>
              <a:path w="78736" h="28219">
                <a:moveTo>
                  <a:pt x="0" y="0"/>
                </a:moveTo>
                <a:lnTo>
                  <a:pt x="78736" y="2821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9" name="Freeform 5449"/>
          <p:cNvSpPr/>
          <p:nvPr/>
        </p:nvSpPr>
        <p:spPr>
          <a:xfrm rot="0" flipH="0" flipV="0">
            <a:off x="3568558" y="2707297"/>
            <a:ext cx="2599" cy="932"/>
          </a:xfrm>
          <a:custGeom>
            <a:pathLst>
              <a:path w="78867" h="28283">
                <a:moveTo>
                  <a:pt x="0" y="0"/>
                </a:moveTo>
                <a:lnTo>
                  <a:pt x="78867" y="2828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0" name="Freeform 5450"/>
          <p:cNvSpPr/>
          <p:nvPr/>
        </p:nvSpPr>
        <p:spPr>
          <a:xfrm rot="0" flipH="0" flipV="0">
            <a:off x="3571158" y="2708229"/>
            <a:ext cx="2595" cy="930"/>
          </a:xfrm>
          <a:custGeom>
            <a:pathLst>
              <a:path w="78742" h="28219">
                <a:moveTo>
                  <a:pt x="0" y="0"/>
                </a:moveTo>
                <a:lnTo>
                  <a:pt x="78742" y="2821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1" name="Freeform 5451"/>
          <p:cNvSpPr/>
          <p:nvPr/>
        </p:nvSpPr>
        <p:spPr>
          <a:xfrm rot="0" flipH="0" flipV="0">
            <a:off x="3573753" y="2709159"/>
            <a:ext cx="2599" cy="928"/>
          </a:xfrm>
          <a:custGeom>
            <a:pathLst>
              <a:path w="78867" h="28181">
                <a:moveTo>
                  <a:pt x="0" y="0"/>
                </a:moveTo>
                <a:lnTo>
                  <a:pt x="78867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2" name="Freeform 5452"/>
          <p:cNvSpPr/>
          <p:nvPr/>
        </p:nvSpPr>
        <p:spPr>
          <a:xfrm rot="0" flipH="0" flipV="0">
            <a:off x="3576352" y="2710088"/>
            <a:ext cx="2599" cy="933"/>
          </a:xfrm>
          <a:custGeom>
            <a:pathLst>
              <a:path w="78866" h="28334">
                <a:moveTo>
                  <a:pt x="0" y="0"/>
                </a:moveTo>
                <a:lnTo>
                  <a:pt x="78866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3" name="Freeform 5453"/>
          <p:cNvSpPr/>
          <p:nvPr/>
        </p:nvSpPr>
        <p:spPr>
          <a:xfrm rot="0" flipH="0" flipV="0">
            <a:off x="3578952" y="2711022"/>
            <a:ext cx="2595" cy="928"/>
          </a:xfrm>
          <a:custGeom>
            <a:pathLst>
              <a:path w="78743" h="28169">
                <a:moveTo>
                  <a:pt x="0" y="0"/>
                </a:moveTo>
                <a:lnTo>
                  <a:pt x="78743" y="2816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4" name="Freeform 5454"/>
          <p:cNvSpPr/>
          <p:nvPr/>
        </p:nvSpPr>
        <p:spPr>
          <a:xfrm rot="0" flipH="0" flipV="0">
            <a:off x="3581547" y="2711950"/>
            <a:ext cx="2599" cy="930"/>
          </a:xfrm>
          <a:custGeom>
            <a:pathLst>
              <a:path w="78866" h="28232">
                <a:moveTo>
                  <a:pt x="0" y="0"/>
                </a:moveTo>
                <a:lnTo>
                  <a:pt x="78866" y="2823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5" name="Freeform 5455"/>
          <p:cNvSpPr/>
          <p:nvPr/>
        </p:nvSpPr>
        <p:spPr>
          <a:xfrm rot="0" flipH="0" flipV="0">
            <a:off x="3584147" y="2712881"/>
            <a:ext cx="2595" cy="933"/>
          </a:xfrm>
          <a:custGeom>
            <a:pathLst>
              <a:path w="78737" h="28334">
                <a:moveTo>
                  <a:pt x="0" y="0"/>
                </a:moveTo>
                <a:lnTo>
                  <a:pt x="7873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6" name="Freeform 5456"/>
          <p:cNvSpPr/>
          <p:nvPr/>
        </p:nvSpPr>
        <p:spPr>
          <a:xfrm rot="0" flipH="0" flipV="0">
            <a:off x="3586742" y="2713815"/>
            <a:ext cx="2599" cy="928"/>
          </a:xfrm>
          <a:custGeom>
            <a:pathLst>
              <a:path w="78872" h="28169">
                <a:moveTo>
                  <a:pt x="0" y="0"/>
                </a:moveTo>
                <a:lnTo>
                  <a:pt x="78872" y="2816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7" name="Freeform 5457"/>
          <p:cNvSpPr/>
          <p:nvPr/>
        </p:nvSpPr>
        <p:spPr>
          <a:xfrm rot="0" flipH="0" flipV="0">
            <a:off x="3589341" y="2714743"/>
            <a:ext cx="2599" cy="933"/>
          </a:xfrm>
          <a:custGeom>
            <a:pathLst>
              <a:path w="78867" h="28334">
                <a:moveTo>
                  <a:pt x="0" y="0"/>
                </a:moveTo>
                <a:lnTo>
                  <a:pt x="7886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8" name="Freeform 5458"/>
          <p:cNvSpPr/>
          <p:nvPr/>
        </p:nvSpPr>
        <p:spPr>
          <a:xfrm rot="0" flipH="0" flipV="0">
            <a:off x="3591941" y="2715677"/>
            <a:ext cx="2595" cy="928"/>
          </a:xfrm>
          <a:custGeom>
            <a:pathLst>
              <a:path w="78736" h="28181">
                <a:moveTo>
                  <a:pt x="0" y="0"/>
                </a:moveTo>
                <a:lnTo>
                  <a:pt x="78736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9" name="Freeform 5459"/>
          <p:cNvSpPr/>
          <p:nvPr/>
        </p:nvSpPr>
        <p:spPr>
          <a:xfrm rot="0" flipH="0" flipV="0">
            <a:off x="3594536" y="2716606"/>
            <a:ext cx="2599" cy="928"/>
          </a:xfrm>
          <a:custGeom>
            <a:pathLst>
              <a:path w="78867" h="28168">
                <a:moveTo>
                  <a:pt x="0" y="0"/>
                </a:moveTo>
                <a:lnTo>
                  <a:pt x="78867" y="2816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0" name="Freeform 5460"/>
          <p:cNvSpPr/>
          <p:nvPr/>
        </p:nvSpPr>
        <p:spPr>
          <a:xfrm rot="0" flipH="0" flipV="0">
            <a:off x="3597135" y="2717534"/>
            <a:ext cx="2599" cy="933"/>
          </a:xfrm>
          <a:custGeom>
            <a:pathLst>
              <a:path w="78866" h="28334">
                <a:moveTo>
                  <a:pt x="0" y="0"/>
                </a:moveTo>
                <a:lnTo>
                  <a:pt x="78866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1" name="Freeform 5461"/>
          <p:cNvSpPr/>
          <p:nvPr/>
        </p:nvSpPr>
        <p:spPr>
          <a:xfrm rot="0" flipH="0" flipV="0">
            <a:off x="3599735" y="2718468"/>
            <a:ext cx="2595" cy="930"/>
          </a:xfrm>
          <a:custGeom>
            <a:pathLst>
              <a:path w="78743" h="28219">
                <a:moveTo>
                  <a:pt x="0" y="0"/>
                </a:moveTo>
                <a:lnTo>
                  <a:pt x="78743" y="2821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2" name="Freeform 5462"/>
          <p:cNvSpPr/>
          <p:nvPr/>
        </p:nvSpPr>
        <p:spPr>
          <a:xfrm rot="0" flipH="0" flipV="0">
            <a:off x="3602330" y="2719398"/>
            <a:ext cx="2599" cy="932"/>
          </a:xfrm>
          <a:custGeom>
            <a:pathLst>
              <a:path w="78866" h="28283">
                <a:moveTo>
                  <a:pt x="0" y="0"/>
                </a:moveTo>
                <a:lnTo>
                  <a:pt x="78866" y="2828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3" name="Freeform 5463"/>
          <p:cNvSpPr/>
          <p:nvPr/>
        </p:nvSpPr>
        <p:spPr>
          <a:xfrm rot="0" flipH="0" flipV="0">
            <a:off x="3604930" y="2720330"/>
            <a:ext cx="2595" cy="930"/>
          </a:xfrm>
          <a:custGeom>
            <a:pathLst>
              <a:path w="78742" h="28232">
                <a:moveTo>
                  <a:pt x="0" y="0"/>
                </a:moveTo>
                <a:lnTo>
                  <a:pt x="78742" y="2823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4" name="Freeform 5464"/>
          <p:cNvSpPr/>
          <p:nvPr/>
        </p:nvSpPr>
        <p:spPr>
          <a:xfrm rot="0" flipH="0" flipV="0">
            <a:off x="3607525" y="2721261"/>
            <a:ext cx="2599" cy="928"/>
          </a:xfrm>
          <a:custGeom>
            <a:pathLst>
              <a:path w="78867" h="28169">
                <a:moveTo>
                  <a:pt x="0" y="0"/>
                </a:moveTo>
                <a:lnTo>
                  <a:pt x="78867" y="2816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5" name="Freeform 5465"/>
          <p:cNvSpPr/>
          <p:nvPr/>
        </p:nvSpPr>
        <p:spPr>
          <a:xfrm rot="0" flipH="0" flipV="0">
            <a:off x="3610124" y="2722189"/>
            <a:ext cx="2599" cy="933"/>
          </a:xfrm>
          <a:custGeom>
            <a:pathLst>
              <a:path w="78866" h="28334">
                <a:moveTo>
                  <a:pt x="0" y="0"/>
                </a:moveTo>
                <a:lnTo>
                  <a:pt x="78866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6" name="Freeform 5466"/>
          <p:cNvSpPr/>
          <p:nvPr/>
        </p:nvSpPr>
        <p:spPr>
          <a:xfrm rot="0" flipH="0" flipV="0">
            <a:off x="3612724" y="2723123"/>
            <a:ext cx="2595" cy="928"/>
          </a:xfrm>
          <a:custGeom>
            <a:pathLst>
              <a:path w="78737" h="28181">
                <a:moveTo>
                  <a:pt x="0" y="0"/>
                </a:moveTo>
                <a:lnTo>
                  <a:pt x="78737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7" name="Freeform 5467"/>
          <p:cNvSpPr/>
          <p:nvPr/>
        </p:nvSpPr>
        <p:spPr>
          <a:xfrm rot="0" flipH="0" flipV="0">
            <a:off x="3615319" y="2724052"/>
            <a:ext cx="2599" cy="933"/>
          </a:xfrm>
          <a:custGeom>
            <a:pathLst>
              <a:path w="78872" h="28321">
                <a:moveTo>
                  <a:pt x="0" y="0"/>
                </a:moveTo>
                <a:lnTo>
                  <a:pt x="7887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8" name="Freeform 5468"/>
          <p:cNvSpPr/>
          <p:nvPr/>
        </p:nvSpPr>
        <p:spPr>
          <a:xfrm rot="0" flipH="0" flipV="0">
            <a:off x="3617919" y="2724986"/>
            <a:ext cx="2599" cy="928"/>
          </a:xfrm>
          <a:custGeom>
            <a:pathLst>
              <a:path w="78867" h="28181">
                <a:moveTo>
                  <a:pt x="0" y="0"/>
                </a:moveTo>
                <a:lnTo>
                  <a:pt x="78867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9" name="Freeform 5469"/>
          <p:cNvSpPr/>
          <p:nvPr/>
        </p:nvSpPr>
        <p:spPr>
          <a:xfrm rot="0" flipH="0" flipV="0">
            <a:off x="3620518" y="2725914"/>
            <a:ext cx="2595" cy="930"/>
          </a:xfrm>
          <a:custGeom>
            <a:pathLst>
              <a:path w="78736" h="28219">
                <a:moveTo>
                  <a:pt x="0" y="0"/>
                </a:moveTo>
                <a:lnTo>
                  <a:pt x="78736" y="2821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0" name="Freeform 5470"/>
          <p:cNvSpPr/>
          <p:nvPr/>
        </p:nvSpPr>
        <p:spPr>
          <a:xfrm rot="0" flipH="0" flipV="0">
            <a:off x="3623113" y="2726844"/>
            <a:ext cx="2599" cy="933"/>
          </a:xfrm>
          <a:custGeom>
            <a:pathLst>
              <a:path w="78867" h="28334">
                <a:moveTo>
                  <a:pt x="0" y="0"/>
                </a:moveTo>
                <a:lnTo>
                  <a:pt x="7886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1" name="Freeform 5471"/>
          <p:cNvSpPr/>
          <p:nvPr/>
        </p:nvSpPr>
        <p:spPr>
          <a:xfrm rot="0" flipH="0" flipV="0">
            <a:off x="3625713" y="2727778"/>
            <a:ext cx="2595" cy="928"/>
          </a:xfrm>
          <a:custGeom>
            <a:pathLst>
              <a:path w="78742" h="28181">
                <a:moveTo>
                  <a:pt x="0" y="0"/>
                </a:moveTo>
                <a:lnTo>
                  <a:pt x="78742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2" name="Freeform 5472"/>
          <p:cNvSpPr/>
          <p:nvPr/>
        </p:nvSpPr>
        <p:spPr>
          <a:xfrm rot="0" flipH="0" flipV="0">
            <a:off x="3628308" y="2728707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3" name="Freeform 5473"/>
          <p:cNvSpPr/>
          <p:nvPr/>
        </p:nvSpPr>
        <p:spPr>
          <a:xfrm rot="0" flipH="0" flipV="0">
            <a:off x="3630907" y="2729641"/>
            <a:ext cx="2599" cy="928"/>
          </a:xfrm>
          <a:custGeom>
            <a:pathLst>
              <a:path w="78866" h="28182">
                <a:moveTo>
                  <a:pt x="0" y="0"/>
                </a:moveTo>
                <a:lnTo>
                  <a:pt x="78866" y="2818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4" name="Freeform 5474"/>
          <p:cNvSpPr/>
          <p:nvPr/>
        </p:nvSpPr>
        <p:spPr>
          <a:xfrm rot="0" flipH="0" flipV="0">
            <a:off x="3633507" y="2730570"/>
            <a:ext cx="2595" cy="928"/>
          </a:xfrm>
          <a:custGeom>
            <a:pathLst>
              <a:path w="78743" h="28181">
                <a:moveTo>
                  <a:pt x="0" y="0"/>
                </a:moveTo>
                <a:lnTo>
                  <a:pt x="78743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5" name="Freeform 5475"/>
          <p:cNvSpPr/>
          <p:nvPr/>
        </p:nvSpPr>
        <p:spPr>
          <a:xfrm rot="0" flipH="0" flipV="0">
            <a:off x="3636102" y="273149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6" name="Freeform 5476"/>
          <p:cNvSpPr/>
          <p:nvPr/>
        </p:nvSpPr>
        <p:spPr>
          <a:xfrm rot="0" flipH="0" flipV="0">
            <a:off x="3638702" y="2732432"/>
            <a:ext cx="2595" cy="930"/>
          </a:xfrm>
          <a:custGeom>
            <a:pathLst>
              <a:path w="78737" h="28233">
                <a:moveTo>
                  <a:pt x="0" y="0"/>
                </a:moveTo>
                <a:lnTo>
                  <a:pt x="78737" y="2823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7" name="Freeform 5477"/>
          <p:cNvSpPr/>
          <p:nvPr/>
        </p:nvSpPr>
        <p:spPr>
          <a:xfrm rot="0" flipH="0" flipV="0">
            <a:off x="3641297" y="2733362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8" name="Freeform 5478"/>
          <p:cNvSpPr/>
          <p:nvPr/>
        </p:nvSpPr>
        <p:spPr>
          <a:xfrm rot="0" flipH="0" flipV="0">
            <a:off x="3643896" y="2734296"/>
            <a:ext cx="2599" cy="928"/>
          </a:xfrm>
          <a:custGeom>
            <a:pathLst>
              <a:path w="78867" h="28181">
                <a:moveTo>
                  <a:pt x="0" y="0"/>
                </a:moveTo>
                <a:lnTo>
                  <a:pt x="78867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9" name="Freeform 5479"/>
          <p:cNvSpPr/>
          <p:nvPr/>
        </p:nvSpPr>
        <p:spPr>
          <a:xfrm rot="0" flipH="0" flipV="0">
            <a:off x="3646496" y="2735225"/>
            <a:ext cx="2595" cy="928"/>
          </a:xfrm>
          <a:custGeom>
            <a:pathLst>
              <a:path w="78742" h="28182">
                <a:moveTo>
                  <a:pt x="0" y="0"/>
                </a:moveTo>
                <a:lnTo>
                  <a:pt x="78742" y="2818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0" name="Freeform 5480"/>
          <p:cNvSpPr/>
          <p:nvPr/>
        </p:nvSpPr>
        <p:spPr>
          <a:xfrm rot="0" flipH="0" flipV="0">
            <a:off x="3649091" y="2736154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1" name="Freeform 5481"/>
          <p:cNvSpPr/>
          <p:nvPr/>
        </p:nvSpPr>
        <p:spPr>
          <a:xfrm rot="0" flipH="0" flipV="0">
            <a:off x="3651691" y="2737087"/>
            <a:ext cx="2599" cy="928"/>
          </a:xfrm>
          <a:custGeom>
            <a:pathLst>
              <a:path w="78866" h="28182">
                <a:moveTo>
                  <a:pt x="0" y="0"/>
                </a:moveTo>
                <a:lnTo>
                  <a:pt x="78866" y="2818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2" name="Freeform 5482"/>
          <p:cNvSpPr/>
          <p:nvPr/>
        </p:nvSpPr>
        <p:spPr>
          <a:xfrm rot="0" flipH="0" flipV="0">
            <a:off x="3654290" y="2738016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3" name="Freeform 5483"/>
          <p:cNvSpPr/>
          <p:nvPr/>
        </p:nvSpPr>
        <p:spPr>
          <a:xfrm rot="0" flipH="0" flipV="0">
            <a:off x="3656885" y="2738949"/>
            <a:ext cx="2599" cy="930"/>
          </a:xfrm>
          <a:custGeom>
            <a:pathLst>
              <a:path w="78867" h="28232">
                <a:moveTo>
                  <a:pt x="0" y="0"/>
                </a:moveTo>
                <a:lnTo>
                  <a:pt x="78867" y="2823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4" name="Freeform 5484"/>
          <p:cNvSpPr/>
          <p:nvPr/>
        </p:nvSpPr>
        <p:spPr>
          <a:xfrm rot="0" flipH="0" flipV="0">
            <a:off x="3659485" y="2739880"/>
            <a:ext cx="2595" cy="928"/>
          </a:xfrm>
          <a:custGeom>
            <a:pathLst>
              <a:path w="78742" h="28182">
                <a:moveTo>
                  <a:pt x="0" y="0"/>
                </a:moveTo>
                <a:lnTo>
                  <a:pt x="78742" y="2818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5" name="Freeform 5485"/>
          <p:cNvSpPr/>
          <p:nvPr/>
        </p:nvSpPr>
        <p:spPr>
          <a:xfrm rot="0" flipH="0" flipV="0">
            <a:off x="3662080" y="2740809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6" name="Freeform 5486"/>
          <p:cNvSpPr/>
          <p:nvPr/>
        </p:nvSpPr>
        <p:spPr>
          <a:xfrm rot="0" flipH="0" flipV="0">
            <a:off x="3664680" y="2741742"/>
            <a:ext cx="2599" cy="928"/>
          </a:xfrm>
          <a:custGeom>
            <a:pathLst>
              <a:path w="78866" h="28181">
                <a:moveTo>
                  <a:pt x="0" y="0"/>
                </a:moveTo>
                <a:lnTo>
                  <a:pt x="78866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7" name="Freeform 5487"/>
          <p:cNvSpPr/>
          <p:nvPr/>
        </p:nvSpPr>
        <p:spPr>
          <a:xfrm rot="0" flipH="0" flipV="0">
            <a:off x="3667279" y="2742671"/>
            <a:ext cx="2595" cy="933"/>
          </a:xfrm>
          <a:custGeom>
            <a:pathLst>
              <a:path w="78737" h="28334">
                <a:moveTo>
                  <a:pt x="0" y="0"/>
                </a:moveTo>
                <a:lnTo>
                  <a:pt x="7873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8" name="Freeform 5488"/>
          <p:cNvSpPr/>
          <p:nvPr/>
        </p:nvSpPr>
        <p:spPr>
          <a:xfrm rot="0" flipH="0" flipV="0">
            <a:off x="3669874" y="2743605"/>
            <a:ext cx="2599" cy="928"/>
          </a:xfrm>
          <a:custGeom>
            <a:pathLst>
              <a:path w="78866" h="28168">
                <a:moveTo>
                  <a:pt x="0" y="0"/>
                </a:moveTo>
                <a:lnTo>
                  <a:pt x="78866" y="2816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9" name="Freeform 5489"/>
          <p:cNvSpPr/>
          <p:nvPr/>
        </p:nvSpPr>
        <p:spPr>
          <a:xfrm rot="0" flipH="0" flipV="0">
            <a:off x="3672474" y="2744533"/>
            <a:ext cx="2599" cy="930"/>
          </a:xfrm>
          <a:custGeom>
            <a:pathLst>
              <a:path w="78867" h="28232">
                <a:moveTo>
                  <a:pt x="0" y="0"/>
                </a:moveTo>
                <a:lnTo>
                  <a:pt x="78867" y="2823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0" name="Freeform 5490"/>
          <p:cNvSpPr/>
          <p:nvPr/>
        </p:nvSpPr>
        <p:spPr>
          <a:xfrm rot="0" flipH="0" flipV="0">
            <a:off x="3675073" y="2745464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1" name="Freeform 5491"/>
          <p:cNvSpPr/>
          <p:nvPr/>
        </p:nvSpPr>
        <p:spPr>
          <a:xfrm rot="0" flipH="0" flipV="0">
            <a:off x="3677668" y="2746397"/>
            <a:ext cx="2599" cy="928"/>
          </a:xfrm>
          <a:custGeom>
            <a:pathLst>
              <a:path w="78867" h="28181">
                <a:moveTo>
                  <a:pt x="0" y="0"/>
                </a:moveTo>
                <a:lnTo>
                  <a:pt x="78867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2" name="Freeform 5492"/>
          <p:cNvSpPr/>
          <p:nvPr/>
        </p:nvSpPr>
        <p:spPr>
          <a:xfrm rot="0" flipH="0" flipV="0">
            <a:off x="3680268" y="2747326"/>
            <a:ext cx="2595" cy="933"/>
          </a:xfrm>
          <a:custGeom>
            <a:pathLst>
              <a:path w="78742" h="28334">
                <a:moveTo>
                  <a:pt x="0" y="0"/>
                </a:moveTo>
                <a:lnTo>
                  <a:pt x="78742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3" name="Freeform 5493"/>
          <p:cNvSpPr/>
          <p:nvPr/>
        </p:nvSpPr>
        <p:spPr>
          <a:xfrm rot="0" flipH="0" flipV="0">
            <a:off x="3682863" y="2748260"/>
            <a:ext cx="2599" cy="928"/>
          </a:xfrm>
          <a:custGeom>
            <a:pathLst>
              <a:path w="78867" h="28169">
                <a:moveTo>
                  <a:pt x="0" y="0"/>
                </a:moveTo>
                <a:lnTo>
                  <a:pt x="78867" y="2816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4" name="Freeform 5494"/>
          <p:cNvSpPr/>
          <p:nvPr/>
        </p:nvSpPr>
        <p:spPr>
          <a:xfrm rot="0" flipH="0" flipV="0">
            <a:off x="3685463" y="2749189"/>
            <a:ext cx="2599" cy="928"/>
          </a:xfrm>
          <a:custGeom>
            <a:pathLst>
              <a:path w="78866" h="28181">
                <a:moveTo>
                  <a:pt x="0" y="0"/>
                </a:moveTo>
                <a:lnTo>
                  <a:pt x="78866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5" name="Freeform 5495"/>
          <p:cNvSpPr/>
          <p:nvPr/>
        </p:nvSpPr>
        <p:spPr>
          <a:xfrm rot="0" flipH="0" flipV="0">
            <a:off x="3688062" y="2750117"/>
            <a:ext cx="2595" cy="933"/>
          </a:xfrm>
          <a:custGeom>
            <a:pathLst>
              <a:path w="78737" h="28334">
                <a:moveTo>
                  <a:pt x="0" y="0"/>
                </a:moveTo>
                <a:lnTo>
                  <a:pt x="7873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6" name="Freeform 5496"/>
          <p:cNvSpPr/>
          <p:nvPr/>
        </p:nvSpPr>
        <p:spPr>
          <a:xfrm rot="0" flipH="0" flipV="0">
            <a:off x="3690657" y="2751051"/>
            <a:ext cx="2599" cy="930"/>
          </a:xfrm>
          <a:custGeom>
            <a:pathLst>
              <a:path w="78872" h="28219">
                <a:moveTo>
                  <a:pt x="0" y="0"/>
                </a:moveTo>
                <a:lnTo>
                  <a:pt x="78872" y="2821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7" name="Freeform 5497"/>
          <p:cNvSpPr/>
          <p:nvPr/>
        </p:nvSpPr>
        <p:spPr>
          <a:xfrm rot="0" flipH="0" flipV="0">
            <a:off x="3693257" y="2751981"/>
            <a:ext cx="2599" cy="933"/>
          </a:xfrm>
          <a:custGeom>
            <a:pathLst>
              <a:path w="78867" h="28334">
                <a:moveTo>
                  <a:pt x="0" y="0"/>
                </a:moveTo>
                <a:lnTo>
                  <a:pt x="7886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8" name="Freeform 5498"/>
          <p:cNvSpPr/>
          <p:nvPr/>
        </p:nvSpPr>
        <p:spPr>
          <a:xfrm rot="0" flipH="0" flipV="0">
            <a:off x="3695856" y="2752915"/>
            <a:ext cx="2595" cy="928"/>
          </a:xfrm>
          <a:custGeom>
            <a:pathLst>
              <a:path w="78736" h="28168">
                <a:moveTo>
                  <a:pt x="0" y="0"/>
                </a:moveTo>
                <a:lnTo>
                  <a:pt x="78736" y="2816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9" name="Freeform 5499"/>
          <p:cNvSpPr/>
          <p:nvPr/>
        </p:nvSpPr>
        <p:spPr>
          <a:xfrm rot="0" flipH="0" flipV="0">
            <a:off x="3698451" y="2753844"/>
            <a:ext cx="2599" cy="928"/>
          </a:xfrm>
          <a:custGeom>
            <a:pathLst>
              <a:path w="78867" h="28181">
                <a:moveTo>
                  <a:pt x="0" y="0"/>
                </a:moveTo>
                <a:lnTo>
                  <a:pt x="78867" y="2818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0" name="Freeform 5500"/>
          <p:cNvSpPr/>
          <p:nvPr/>
        </p:nvSpPr>
        <p:spPr>
          <a:xfrm rot="0" flipH="0" flipV="0">
            <a:off x="3701051" y="2754773"/>
            <a:ext cx="2595" cy="933"/>
          </a:xfrm>
          <a:custGeom>
            <a:pathLst>
              <a:path w="78742" h="28334">
                <a:moveTo>
                  <a:pt x="0" y="0"/>
                </a:moveTo>
                <a:lnTo>
                  <a:pt x="78742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1" name="Freeform 5501"/>
          <p:cNvSpPr/>
          <p:nvPr/>
        </p:nvSpPr>
        <p:spPr>
          <a:xfrm rot="0" flipH="0" flipV="0">
            <a:off x="3703646" y="2755706"/>
            <a:ext cx="2599" cy="928"/>
          </a:xfrm>
          <a:custGeom>
            <a:pathLst>
              <a:path w="78867" h="28169">
                <a:moveTo>
                  <a:pt x="0" y="0"/>
                </a:moveTo>
                <a:lnTo>
                  <a:pt x="78867" y="28169"/>
                </a:lnTo>
              </a:path>
            </a:pathLst>
          </a:custGeom>
          <a:noFill/>
          <a:ln w="8371" cap="flat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2" name="Freeform 5502"/>
          <p:cNvSpPr/>
          <p:nvPr/>
        </p:nvSpPr>
        <p:spPr>
          <a:xfrm rot="0" flipH="0" flipV="0">
            <a:off x="1110975" y="1787892"/>
            <a:ext cx="2599" cy="933"/>
          </a:xfrm>
          <a:custGeom>
            <a:pathLst>
              <a:path w="78879" h="28321">
                <a:moveTo>
                  <a:pt x="0" y="28321"/>
                </a:moveTo>
                <a:lnTo>
                  <a:pt x="78879" y="0"/>
                </a:lnTo>
              </a:path>
            </a:pathLst>
          </a:custGeom>
          <a:noFill/>
          <a:ln w="8371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3" name="Freeform 5503"/>
          <p:cNvSpPr/>
          <p:nvPr/>
        </p:nvSpPr>
        <p:spPr>
          <a:xfrm rot="0" flipH="0" flipV="0">
            <a:off x="1113575" y="1786955"/>
            <a:ext cx="2594" cy="937"/>
          </a:xfrm>
          <a:custGeom>
            <a:pathLst>
              <a:path w="78727" h="28448">
                <a:moveTo>
                  <a:pt x="0" y="28448"/>
                </a:moveTo>
                <a:lnTo>
                  <a:pt x="7872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4" name="Freeform 5504"/>
          <p:cNvSpPr/>
          <p:nvPr/>
        </p:nvSpPr>
        <p:spPr>
          <a:xfrm rot="0" flipH="0" flipV="0">
            <a:off x="1116170" y="1786021"/>
            <a:ext cx="2599" cy="933"/>
          </a:xfrm>
          <a:custGeom>
            <a:pathLst>
              <a:path w="78880" h="28324">
                <a:moveTo>
                  <a:pt x="0" y="28324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5" name="Freeform 5505"/>
          <p:cNvSpPr/>
          <p:nvPr/>
        </p:nvSpPr>
        <p:spPr>
          <a:xfrm rot="0" flipH="0" flipV="0">
            <a:off x="1118770" y="1785088"/>
            <a:ext cx="2594" cy="933"/>
          </a:xfrm>
          <a:custGeom>
            <a:pathLst>
              <a:path w="78728" h="28321">
                <a:moveTo>
                  <a:pt x="0" y="28321"/>
                </a:moveTo>
                <a:lnTo>
                  <a:pt x="7872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6" name="Freeform 5506"/>
          <p:cNvSpPr/>
          <p:nvPr/>
        </p:nvSpPr>
        <p:spPr>
          <a:xfrm rot="0" flipH="0" flipV="0">
            <a:off x="1121365" y="1784154"/>
            <a:ext cx="2599" cy="933"/>
          </a:xfrm>
          <a:custGeom>
            <a:pathLst>
              <a:path w="78879" h="28320">
                <a:moveTo>
                  <a:pt x="0" y="28320"/>
                </a:moveTo>
                <a:lnTo>
                  <a:pt x="7887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7" name="Freeform 5507"/>
          <p:cNvSpPr/>
          <p:nvPr/>
        </p:nvSpPr>
        <p:spPr>
          <a:xfrm rot="0" flipH="0" flipV="0">
            <a:off x="1123964" y="1783217"/>
            <a:ext cx="2598" cy="937"/>
          </a:xfrm>
          <a:custGeom>
            <a:pathLst>
              <a:path w="78829" h="28448">
                <a:moveTo>
                  <a:pt x="0" y="28448"/>
                </a:moveTo>
                <a:lnTo>
                  <a:pt x="7882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8" name="Freeform 5508"/>
          <p:cNvSpPr/>
          <p:nvPr/>
        </p:nvSpPr>
        <p:spPr>
          <a:xfrm rot="0" flipH="0" flipV="0">
            <a:off x="1126563" y="1782283"/>
            <a:ext cx="2596" cy="933"/>
          </a:xfrm>
          <a:custGeom>
            <a:pathLst>
              <a:path w="78778" h="28321">
                <a:moveTo>
                  <a:pt x="0" y="28321"/>
                </a:moveTo>
                <a:lnTo>
                  <a:pt x="7877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9" name="Freeform 5509"/>
          <p:cNvSpPr/>
          <p:nvPr/>
        </p:nvSpPr>
        <p:spPr>
          <a:xfrm rot="0" flipH="0" flipV="0">
            <a:off x="1129159" y="1781350"/>
            <a:ext cx="2598" cy="933"/>
          </a:xfrm>
          <a:custGeom>
            <a:pathLst>
              <a:path w="78829" h="28321">
                <a:moveTo>
                  <a:pt x="0" y="28321"/>
                </a:moveTo>
                <a:lnTo>
                  <a:pt x="7882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0" name="Freeform 5510"/>
          <p:cNvSpPr/>
          <p:nvPr/>
        </p:nvSpPr>
        <p:spPr>
          <a:xfrm rot="0" flipH="0" flipV="0">
            <a:off x="1131757" y="1780416"/>
            <a:ext cx="2599" cy="933"/>
          </a:xfrm>
          <a:custGeom>
            <a:pathLst>
              <a:path w="78880" h="28321">
                <a:moveTo>
                  <a:pt x="0" y="28321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1" name="Freeform 5511"/>
          <p:cNvSpPr/>
          <p:nvPr/>
        </p:nvSpPr>
        <p:spPr>
          <a:xfrm rot="0" flipH="0" flipV="0">
            <a:off x="1134357" y="1779479"/>
            <a:ext cx="2595" cy="937"/>
          </a:xfrm>
          <a:custGeom>
            <a:pathLst>
              <a:path w="78740" h="28447">
                <a:moveTo>
                  <a:pt x="0" y="28447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2" name="Freeform 5512"/>
          <p:cNvSpPr/>
          <p:nvPr/>
        </p:nvSpPr>
        <p:spPr>
          <a:xfrm rot="0" flipH="0" flipV="0">
            <a:off x="1136953" y="1778545"/>
            <a:ext cx="2599" cy="933"/>
          </a:xfrm>
          <a:custGeom>
            <a:pathLst>
              <a:path w="78880" h="28321">
                <a:moveTo>
                  <a:pt x="0" y="28321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3" name="Freeform 5513"/>
          <p:cNvSpPr/>
          <p:nvPr/>
        </p:nvSpPr>
        <p:spPr>
          <a:xfrm rot="0" flipH="0" flipV="0">
            <a:off x="1139552" y="1777612"/>
            <a:ext cx="2594" cy="933"/>
          </a:xfrm>
          <a:custGeom>
            <a:pathLst>
              <a:path w="78727" h="28321">
                <a:moveTo>
                  <a:pt x="0" y="28321"/>
                </a:moveTo>
                <a:lnTo>
                  <a:pt x="7872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4" name="Freeform 5514"/>
          <p:cNvSpPr/>
          <p:nvPr/>
        </p:nvSpPr>
        <p:spPr>
          <a:xfrm rot="0" flipH="0" flipV="0">
            <a:off x="1142147" y="1776678"/>
            <a:ext cx="2599" cy="933"/>
          </a:xfrm>
          <a:custGeom>
            <a:pathLst>
              <a:path w="78879" h="28321">
                <a:moveTo>
                  <a:pt x="0" y="28321"/>
                </a:moveTo>
                <a:lnTo>
                  <a:pt x="7887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5" name="Freeform 5515"/>
          <p:cNvSpPr/>
          <p:nvPr/>
        </p:nvSpPr>
        <p:spPr>
          <a:xfrm rot="0" flipH="0" flipV="0">
            <a:off x="1144747" y="1775741"/>
            <a:ext cx="2599" cy="937"/>
          </a:xfrm>
          <a:custGeom>
            <a:pathLst>
              <a:path w="78880" h="28448">
                <a:moveTo>
                  <a:pt x="0" y="28448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6" name="Freeform 5516"/>
          <p:cNvSpPr/>
          <p:nvPr/>
        </p:nvSpPr>
        <p:spPr>
          <a:xfrm rot="0" flipH="0" flipV="0">
            <a:off x="1147347" y="1774807"/>
            <a:ext cx="2594" cy="933"/>
          </a:xfrm>
          <a:custGeom>
            <a:pathLst>
              <a:path w="78728" h="28320">
                <a:moveTo>
                  <a:pt x="0" y="28320"/>
                </a:moveTo>
                <a:lnTo>
                  <a:pt x="7872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7" name="Freeform 5517"/>
          <p:cNvSpPr/>
          <p:nvPr/>
        </p:nvSpPr>
        <p:spPr>
          <a:xfrm rot="0" flipH="0" flipV="0">
            <a:off x="1149942" y="1773874"/>
            <a:ext cx="2599" cy="933"/>
          </a:xfrm>
          <a:custGeom>
            <a:pathLst>
              <a:path w="78880" h="28321">
                <a:moveTo>
                  <a:pt x="0" y="28321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8" name="Freeform 5518"/>
          <p:cNvSpPr/>
          <p:nvPr/>
        </p:nvSpPr>
        <p:spPr>
          <a:xfrm rot="0" flipH="0" flipV="0">
            <a:off x="1152542" y="1772940"/>
            <a:ext cx="2599" cy="933"/>
          </a:xfrm>
          <a:custGeom>
            <a:pathLst>
              <a:path w="78879" h="28324">
                <a:moveTo>
                  <a:pt x="0" y="28324"/>
                </a:moveTo>
                <a:lnTo>
                  <a:pt x="7887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9" name="Freeform 5519"/>
          <p:cNvSpPr/>
          <p:nvPr/>
        </p:nvSpPr>
        <p:spPr>
          <a:xfrm rot="0" flipH="0" flipV="0">
            <a:off x="1155142" y="1772003"/>
            <a:ext cx="2594" cy="937"/>
          </a:xfrm>
          <a:custGeom>
            <a:pathLst>
              <a:path w="78727" h="28448">
                <a:moveTo>
                  <a:pt x="0" y="28448"/>
                </a:moveTo>
                <a:lnTo>
                  <a:pt x="7872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0" name="Freeform 5520"/>
          <p:cNvSpPr/>
          <p:nvPr/>
        </p:nvSpPr>
        <p:spPr>
          <a:xfrm rot="0" flipH="0" flipV="0">
            <a:off x="1157736" y="1771069"/>
            <a:ext cx="2599" cy="933"/>
          </a:xfrm>
          <a:custGeom>
            <a:pathLst>
              <a:path w="78880" h="28320">
                <a:moveTo>
                  <a:pt x="0" y="28320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1" name="Freeform 5521"/>
          <p:cNvSpPr/>
          <p:nvPr/>
        </p:nvSpPr>
        <p:spPr>
          <a:xfrm rot="0" flipH="0" flipV="0">
            <a:off x="1160336" y="1770136"/>
            <a:ext cx="2594" cy="933"/>
          </a:xfrm>
          <a:custGeom>
            <a:pathLst>
              <a:path w="78727" h="28321">
                <a:moveTo>
                  <a:pt x="0" y="28321"/>
                </a:moveTo>
                <a:lnTo>
                  <a:pt x="7872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2" name="Freeform 5522"/>
          <p:cNvSpPr/>
          <p:nvPr/>
        </p:nvSpPr>
        <p:spPr>
          <a:xfrm rot="0" flipH="0" flipV="0">
            <a:off x="1162931" y="1769202"/>
            <a:ext cx="2598" cy="933"/>
          </a:xfrm>
          <a:custGeom>
            <a:pathLst>
              <a:path w="78829" h="28321">
                <a:moveTo>
                  <a:pt x="0" y="28321"/>
                </a:moveTo>
                <a:lnTo>
                  <a:pt x="7882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3" name="Freeform 5523"/>
          <p:cNvSpPr/>
          <p:nvPr/>
        </p:nvSpPr>
        <p:spPr>
          <a:xfrm rot="0" flipH="0" flipV="0">
            <a:off x="1165529" y="1768265"/>
            <a:ext cx="2599" cy="937"/>
          </a:xfrm>
          <a:custGeom>
            <a:pathLst>
              <a:path w="78880" h="28448">
                <a:moveTo>
                  <a:pt x="0" y="28448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4" name="Freeform 5524"/>
          <p:cNvSpPr/>
          <p:nvPr/>
        </p:nvSpPr>
        <p:spPr>
          <a:xfrm rot="0" flipH="0" flipV="0">
            <a:off x="1168129" y="1767331"/>
            <a:ext cx="2594" cy="933"/>
          </a:xfrm>
          <a:custGeom>
            <a:pathLst>
              <a:path w="78727" h="28321">
                <a:moveTo>
                  <a:pt x="0" y="28321"/>
                </a:moveTo>
                <a:lnTo>
                  <a:pt x="7872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5" name="Freeform 5525"/>
          <p:cNvSpPr/>
          <p:nvPr/>
        </p:nvSpPr>
        <p:spPr>
          <a:xfrm rot="0" flipH="0" flipV="0">
            <a:off x="1170724" y="1766398"/>
            <a:ext cx="2599" cy="933"/>
          </a:xfrm>
          <a:custGeom>
            <a:pathLst>
              <a:path w="78879" h="28320">
                <a:moveTo>
                  <a:pt x="0" y="28320"/>
                </a:moveTo>
                <a:lnTo>
                  <a:pt x="7887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6" name="Freeform 5526"/>
          <p:cNvSpPr/>
          <p:nvPr/>
        </p:nvSpPr>
        <p:spPr>
          <a:xfrm rot="0" flipH="0" flipV="0">
            <a:off x="1173324" y="1765464"/>
            <a:ext cx="2599" cy="933"/>
          </a:xfrm>
          <a:custGeom>
            <a:pathLst>
              <a:path w="78880" h="28321">
                <a:moveTo>
                  <a:pt x="0" y="28321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7" name="Freeform 5527"/>
          <p:cNvSpPr/>
          <p:nvPr/>
        </p:nvSpPr>
        <p:spPr>
          <a:xfrm rot="0" flipH="0" flipV="0">
            <a:off x="1175924" y="1764527"/>
            <a:ext cx="2594" cy="937"/>
          </a:xfrm>
          <a:custGeom>
            <a:pathLst>
              <a:path w="78728" h="28448">
                <a:moveTo>
                  <a:pt x="0" y="28448"/>
                </a:moveTo>
                <a:lnTo>
                  <a:pt x="7872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8" name="Freeform 5528"/>
          <p:cNvSpPr/>
          <p:nvPr/>
        </p:nvSpPr>
        <p:spPr>
          <a:xfrm rot="0" flipH="0" flipV="0">
            <a:off x="1178519" y="1763593"/>
            <a:ext cx="2599" cy="933"/>
          </a:xfrm>
          <a:custGeom>
            <a:pathLst>
              <a:path w="78880" h="28321">
                <a:moveTo>
                  <a:pt x="0" y="28321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9" name="Freeform 5529"/>
          <p:cNvSpPr/>
          <p:nvPr/>
        </p:nvSpPr>
        <p:spPr>
          <a:xfrm rot="0" flipH="0" flipV="0">
            <a:off x="1181119" y="1762660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0" name="Freeform 5530"/>
          <p:cNvSpPr/>
          <p:nvPr/>
        </p:nvSpPr>
        <p:spPr>
          <a:xfrm rot="0" flipH="0" flipV="0">
            <a:off x="1183714" y="1761726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1" name="Freeform 5531"/>
          <p:cNvSpPr/>
          <p:nvPr/>
        </p:nvSpPr>
        <p:spPr>
          <a:xfrm rot="0" flipH="0" flipV="0">
            <a:off x="1186313" y="1760789"/>
            <a:ext cx="2599" cy="937"/>
          </a:xfrm>
          <a:custGeom>
            <a:pathLst>
              <a:path w="78880" h="28448">
                <a:moveTo>
                  <a:pt x="0" y="28448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2" name="Freeform 5532"/>
          <p:cNvSpPr/>
          <p:nvPr/>
        </p:nvSpPr>
        <p:spPr>
          <a:xfrm rot="0" flipH="0" flipV="0">
            <a:off x="1188913" y="1759855"/>
            <a:ext cx="2595" cy="933"/>
          </a:xfrm>
          <a:custGeom>
            <a:pathLst>
              <a:path w="78740" h="28324">
                <a:moveTo>
                  <a:pt x="0" y="28324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3" name="Freeform 5533"/>
          <p:cNvSpPr/>
          <p:nvPr/>
        </p:nvSpPr>
        <p:spPr>
          <a:xfrm rot="0" flipH="0" flipV="0">
            <a:off x="1191508" y="1758922"/>
            <a:ext cx="2599" cy="933"/>
          </a:xfrm>
          <a:custGeom>
            <a:pathLst>
              <a:path w="78880" h="28321">
                <a:moveTo>
                  <a:pt x="0" y="28321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4" name="Freeform 5534"/>
          <p:cNvSpPr/>
          <p:nvPr/>
        </p:nvSpPr>
        <p:spPr>
          <a:xfrm rot="0" flipH="0" flipV="0">
            <a:off x="1194108" y="1757984"/>
            <a:ext cx="2594" cy="937"/>
          </a:xfrm>
          <a:custGeom>
            <a:pathLst>
              <a:path w="78728" h="28448">
                <a:moveTo>
                  <a:pt x="0" y="28448"/>
                </a:moveTo>
                <a:lnTo>
                  <a:pt x="7872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5" name="Freeform 5535"/>
          <p:cNvSpPr/>
          <p:nvPr/>
        </p:nvSpPr>
        <p:spPr>
          <a:xfrm rot="0" flipH="0" flipV="0">
            <a:off x="1196703" y="1757050"/>
            <a:ext cx="2599" cy="933"/>
          </a:xfrm>
          <a:custGeom>
            <a:pathLst>
              <a:path w="78879" h="28320">
                <a:moveTo>
                  <a:pt x="0" y="28320"/>
                </a:moveTo>
                <a:lnTo>
                  <a:pt x="7887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6" name="Freeform 5536"/>
          <p:cNvSpPr/>
          <p:nvPr/>
        </p:nvSpPr>
        <p:spPr>
          <a:xfrm rot="0" flipH="0" flipV="0">
            <a:off x="1199303" y="1756117"/>
            <a:ext cx="2598" cy="933"/>
          </a:xfrm>
          <a:custGeom>
            <a:pathLst>
              <a:path w="78829" h="28321">
                <a:moveTo>
                  <a:pt x="0" y="28321"/>
                </a:moveTo>
                <a:lnTo>
                  <a:pt x="7882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7" name="Freeform 5537"/>
          <p:cNvSpPr/>
          <p:nvPr/>
        </p:nvSpPr>
        <p:spPr>
          <a:xfrm rot="0" flipH="0" flipV="0">
            <a:off x="1201901" y="1755184"/>
            <a:ext cx="2596" cy="933"/>
          </a:xfrm>
          <a:custGeom>
            <a:pathLst>
              <a:path w="78778" h="28321">
                <a:moveTo>
                  <a:pt x="0" y="28321"/>
                </a:moveTo>
                <a:lnTo>
                  <a:pt x="7877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8" name="Freeform 5538"/>
          <p:cNvSpPr/>
          <p:nvPr/>
        </p:nvSpPr>
        <p:spPr>
          <a:xfrm rot="0" flipH="0" flipV="0">
            <a:off x="1204498" y="1754246"/>
            <a:ext cx="2598" cy="937"/>
          </a:xfrm>
          <a:custGeom>
            <a:pathLst>
              <a:path w="78829" h="28448">
                <a:moveTo>
                  <a:pt x="0" y="28448"/>
                </a:moveTo>
                <a:lnTo>
                  <a:pt x="7882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9" name="Freeform 5539"/>
          <p:cNvSpPr/>
          <p:nvPr/>
        </p:nvSpPr>
        <p:spPr>
          <a:xfrm rot="0" flipH="0" flipV="0">
            <a:off x="1207096" y="1753312"/>
            <a:ext cx="2599" cy="933"/>
          </a:xfrm>
          <a:custGeom>
            <a:pathLst>
              <a:path w="78880" h="28321">
                <a:moveTo>
                  <a:pt x="0" y="28321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0" name="Freeform 5540"/>
          <p:cNvSpPr/>
          <p:nvPr/>
        </p:nvSpPr>
        <p:spPr>
          <a:xfrm rot="0" flipH="0" flipV="0">
            <a:off x="1209696" y="1752379"/>
            <a:ext cx="2594" cy="933"/>
          </a:xfrm>
          <a:custGeom>
            <a:pathLst>
              <a:path w="78727" h="28320">
                <a:moveTo>
                  <a:pt x="0" y="28320"/>
                </a:moveTo>
                <a:lnTo>
                  <a:pt x="7872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1" name="Freeform 5541"/>
          <p:cNvSpPr/>
          <p:nvPr/>
        </p:nvSpPr>
        <p:spPr>
          <a:xfrm rot="0" flipH="0" flipV="0">
            <a:off x="1212291" y="1751446"/>
            <a:ext cx="2599" cy="933"/>
          </a:xfrm>
          <a:custGeom>
            <a:pathLst>
              <a:path w="78880" h="28321">
                <a:moveTo>
                  <a:pt x="0" y="28321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2" name="Freeform 5542"/>
          <p:cNvSpPr/>
          <p:nvPr/>
        </p:nvSpPr>
        <p:spPr>
          <a:xfrm rot="0" flipH="0" flipV="0">
            <a:off x="1214891" y="1750508"/>
            <a:ext cx="2594" cy="937"/>
          </a:xfrm>
          <a:custGeom>
            <a:pathLst>
              <a:path w="78726" h="28448">
                <a:moveTo>
                  <a:pt x="0" y="28448"/>
                </a:moveTo>
                <a:lnTo>
                  <a:pt x="7872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3" name="Freeform 5543"/>
          <p:cNvSpPr/>
          <p:nvPr/>
        </p:nvSpPr>
        <p:spPr>
          <a:xfrm rot="0" flipH="0" flipV="0">
            <a:off x="1217485" y="1749574"/>
            <a:ext cx="2599" cy="933"/>
          </a:xfrm>
          <a:custGeom>
            <a:pathLst>
              <a:path w="78880" h="28321">
                <a:moveTo>
                  <a:pt x="0" y="28321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4" name="Freeform 5544"/>
          <p:cNvSpPr/>
          <p:nvPr/>
        </p:nvSpPr>
        <p:spPr>
          <a:xfrm rot="0" flipH="0" flipV="0">
            <a:off x="1220085" y="1748641"/>
            <a:ext cx="2599" cy="933"/>
          </a:xfrm>
          <a:custGeom>
            <a:pathLst>
              <a:path w="78880" h="28320">
                <a:moveTo>
                  <a:pt x="0" y="28320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5" name="Freeform 5545"/>
          <p:cNvSpPr/>
          <p:nvPr/>
        </p:nvSpPr>
        <p:spPr>
          <a:xfrm rot="0" flipH="0" flipV="0">
            <a:off x="1222685" y="1747708"/>
            <a:ext cx="2594" cy="933"/>
          </a:xfrm>
          <a:custGeom>
            <a:pathLst>
              <a:path w="78728" h="28321">
                <a:moveTo>
                  <a:pt x="0" y="28321"/>
                </a:moveTo>
                <a:lnTo>
                  <a:pt x="7872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6" name="Freeform 5546"/>
          <p:cNvSpPr/>
          <p:nvPr/>
        </p:nvSpPr>
        <p:spPr>
          <a:xfrm rot="0" flipH="0" flipV="0">
            <a:off x="1225280" y="1746770"/>
            <a:ext cx="2599" cy="937"/>
          </a:xfrm>
          <a:custGeom>
            <a:pathLst>
              <a:path w="78879" h="28448">
                <a:moveTo>
                  <a:pt x="0" y="28448"/>
                </a:moveTo>
                <a:lnTo>
                  <a:pt x="7887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7" name="Freeform 5547"/>
          <p:cNvSpPr/>
          <p:nvPr/>
        </p:nvSpPr>
        <p:spPr>
          <a:xfrm rot="0" flipH="0" flipV="0">
            <a:off x="1227880" y="1745836"/>
            <a:ext cx="2598" cy="933"/>
          </a:xfrm>
          <a:custGeom>
            <a:pathLst>
              <a:path w="78829" h="28324">
                <a:moveTo>
                  <a:pt x="0" y="28324"/>
                </a:moveTo>
                <a:lnTo>
                  <a:pt x="7882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8" name="Freeform 5548"/>
          <p:cNvSpPr/>
          <p:nvPr/>
        </p:nvSpPr>
        <p:spPr>
          <a:xfrm rot="0" flipH="0" flipV="0">
            <a:off x="1230478" y="1744903"/>
            <a:ext cx="2596" cy="933"/>
          </a:xfrm>
          <a:custGeom>
            <a:pathLst>
              <a:path w="78778" h="28321">
                <a:moveTo>
                  <a:pt x="0" y="28321"/>
                </a:moveTo>
                <a:lnTo>
                  <a:pt x="7877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9" name="Freeform 5549"/>
          <p:cNvSpPr/>
          <p:nvPr/>
        </p:nvSpPr>
        <p:spPr>
          <a:xfrm rot="0" flipH="0" flipV="0">
            <a:off x="1233075" y="1743969"/>
            <a:ext cx="2598" cy="933"/>
          </a:xfrm>
          <a:custGeom>
            <a:pathLst>
              <a:path w="78829" h="28320">
                <a:moveTo>
                  <a:pt x="0" y="28320"/>
                </a:moveTo>
                <a:lnTo>
                  <a:pt x="7882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0" name="Freeform 5550"/>
          <p:cNvSpPr/>
          <p:nvPr/>
        </p:nvSpPr>
        <p:spPr>
          <a:xfrm rot="0" flipH="0" flipV="0">
            <a:off x="1235673" y="1743032"/>
            <a:ext cx="2596" cy="937"/>
          </a:xfrm>
          <a:custGeom>
            <a:pathLst>
              <a:path w="78791" h="28448">
                <a:moveTo>
                  <a:pt x="0" y="28448"/>
                </a:moveTo>
                <a:lnTo>
                  <a:pt x="7879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1" name="Freeform 5551"/>
          <p:cNvSpPr/>
          <p:nvPr/>
        </p:nvSpPr>
        <p:spPr>
          <a:xfrm rot="0" flipH="0" flipV="0">
            <a:off x="1238270" y="1742098"/>
            <a:ext cx="2598" cy="933"/>
          </a:xfrm>
          <a:custGeom>
            <a:pathLst>
              <a:path w="78829" h="28321">
                <a:moveTo>
                  <a:pt x="0" y="28321"/>
                </a:moveTo>
                <a:lnTo>
                  <a:pt x="7882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2" name="Freeform 5552"/>
          <p:cNvSpPr/>
          <p:nvPr/>
        </p:nvSpPr>
        <p:spPr>
          <a:xfrm rot="0" flipH="0" flipV="0">
            <a:off x="1240868" y="1741165"/>
            <a:ext cx="2599" cy="933"/>
          </a:xfrm>
          <a:custGeom>
            <a:pathLst>
              <a:path w="78880" h="28321">
                <a:moveTo>
                  <a:pt x="0" y="28321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3" name="Freeform 5553"/>
          <p:cNvSpPr/>
          <p:nvPr/>
        </p:nvSpPr>
        <p:spPr>
          <a:xfrm rot="0" flipH="0" flipV="0">
            <a:off x="1243468" y="1740231"/>
            <a:ext cx="2594" cy="933"/>
          </a:xfrm>
          <a:custGeom>
            <a:pathLst>
              <a:path w="78727" h="28321">
                <a:moveTo>
                  <a:pt x="0" y="28321"/>
                </a:moveTo>
                <a:lnTo>
                  <a:pt x="7872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4" name="Freeform 5554"/>
          <p:cNvSpPr/>
          <p:nvPr/>
        </p:nvSpPr>
        <p:spPr>
          <a:xfrm rot="0" flipH="0" flipV="0">
            <a:off x="1246063" y="1739294"/>
            <a:ext cx="2599" cy="937"/>
          </a:xfrm>
          <a:custGeom>
            <a:pathLst>
              <a:path w="78879" h="28447">
                <a:moveTo>
                  <a:pt x="0" y="28447"/>
                </a:moveTo>
                <a:lnTo>
                  <a:pt x="7887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5" name="Freeform 5555"/>
          <p:cNvSpPr/>
          <p:nvPr/>
        </p:nvSpPr>
        <p:spPr>
          <a:xfrm rot="0" flipH="0" flipV="0">
            <a:off x="1248663" y="1738360"/>
            <a:ext cx="2599" cy="933"/>
          </a:xfrm>
          <a:custGeom>
            <a:pathLst>
              <a:path w="78880" h="28321">
                <a:moveTo>
                  <a:pt x="0" y="28321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6" name="Freeform 5556"/>
          <p:cNvSpPr/>
          <p:nvPr/>
        </p:nvSpPr>
        <p:spPr>
          <a:xfrm rot="0" flipH="0" flipV="0">
            <a:off x="1251263" y="1737427"/>
            <a:ext cx="2594" cy="933"/>
          </a:xfrm>
          <a:custGeom>
            <a:pathLst>
              <a:path w="78728" h="28321">
                <a:moveTo>
                  <a:pt x="0" y="28321"/>
                </a:moveTo>
                <a:lnTo>
                  <a:pt x="7872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7" name="Freeform 5557"/>
          <p:cNvSpPr/>
          <p:nvPr/>
        </p:nvSpPr>
        <p:spPr>
          <a:xfrm rot="0" flipH="0" flipV="0">
            <a:off x="1253857" y="1736493"/>
            <a:ext cx="2599" cy="933"/>
          </a:xfrm>
          <a:custGeom>
            <a:pathLst>
              <a:path w="78880" h="28321">
                <a:moveTo>
                  <a:pt x="0" y="28321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8" name="Freeform 5558"/>
          <p:cNvSpPr/>
          <p:nvPr/>
        </p:nvSpPr>
        <p:spPr>
          <a:xfrm rot="0" flipH="0" flipV="0">
            <a:off x="1256457" y="1735556"/>
            <a:ext cx="2594" cy="937"/>
          </a:xfrm>
          <a:custGeom>
            <a:pathLst>
              <a:path w="78727" h="28448">
                <a:moveTo>
                  <a:pt x="0" y="28448"/>
                </a:moveTo>
                <a:lnTo>
                  <a:pt x="7872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9" name="Freeform 5559"/>
          <p:cNvSpPr/>
          <p:nvPr/>
        </p:nvSpPr>
        <p:spPr>
          <a:xfrm rot="0" flipH="0" flipV="0">
            <a:off x="1259052" y="1734622"/>
            <a:ext cx="2599" cy="933"/>
          </a:xfrm>
          <a:custGeom>
            <a:pathLst>
              <a:path w="78879" h="28320">
                <a:moveTo>
                  <a:pt x="0" y="28320"/>
                </a:moveTo>
                <a:lnTo>
                  <a:pt x="7887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0" name="Freeform 5560"/>
          <p:cNvSpPr/>
          <p:nvPr/>
        </p:nvSpPr>
        <p:spPr>
          <a:xfrm rot="0" flipH="0" flipV="0">
            <a:off x="1261652" y="1733689"/>
            <a:ext cx="2599" cy="933"/>
          </a:xfrm>
          <a:custGeom>
            <a:pathLst>
              <a:path w="78880" h="28321">
                <a:moveTo>
                  <a:pt x="0" y="28321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1" name="Freeform 5561"/>
          <p:cNvSpPr/>
          <p:nvPr/>
        </p:nvSpPr>
        <p:spPr>
          <a:xfrm rot="0" flipH="0" flipV="0">
            <a:off x="1264252" y="1732755"/>
            <a:ext cx="2594" cy="933"/>
          </a:xfrm>
          <a:custGeom>
            <a:pathLst>
              <a:path w="78727" h="28324">
                <a:moveTo>
                  <a:pt x="0" y="28324"/>
                </a:moveTo>
                <a:lnTo>
                  <a:pt x="7872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2" name="Freeform 5562"/>
          <p:cNvSpPr/>
          <p:nvPr/>
        </p:nvSpPr>
        <p:spPr>
          <a:xfrm rot="0" flipH="0" flipV="0">
            <a:off x="1266847" y="1731818"/>
            <a:ext cx="2599" cy="937"/>
          </a:xfrm>
          <a:custGeom>
            <a:pathLst>
              <a:path w="78880" h="28448">
                <a:moveTo>
                  <a:pt x="0" y="28448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3" name="Freeform 5563"/>
          <p:cNvSpPr/>
          <p:nvPr/>
        </p:nvSpPr>
        <p:spPr>
          <a:xfrm rot="0" flipH="0" flipV="0">
            <a:off x="1269447" y="1730884"/>
            <a:ext cx="2594" cy="933"/>
          </a:xfrm>
          <a:custGeom>
            <a:pathLst>
              <a:path w="78727" h="28320">
                <a:moveTo>
                  <a:pt x="0" y="28320"/>
                </a:moveTo>
                <a:lnTo>
                  <a:pt x="7872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4" name="Freeform 5564"/>
          <p:cNvSpPr/>
          <p:nvPr/>
        </p:nvSpPr>
        <p:spPr>
          <a:xfrm rot="0" flipH="0" flipV="0">
            <a:off x="1272041" y="1729951"/>
            <a:ext cx="2598" cy="933"/>
          </a:xfrm>
          <a:custGeom>
            <a:pathLst>
              <a:path w="78829" h="28321">
                <a:moveTo>
                  <a:pt x="0" y="28321"/>
                </a:moveTo>
                <a:lnTo>
                  <a:pt x="7882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5" name="Freeform 5565"/>
          <p:cNvSpPr/>
          <p:nvPr/>
        </p:nvSpPr>
        <p:spPr>
          <a:xfrm rot="0" flipH="0" flipV="0">
            <a:off x="1274640" y="1729017"/>
            <a:ext cx="2599" cy="933"/>
          </a:xfrm>
          <a:custGeom>
            <a:pathLst>
              <a:path w="78879" h="28321">
                <a:moveTo>
                  <a:pt x="0" y="28321"/>
                </a:moveTo>
                <a:lnTo>
                  <a:pt x="7887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6" name="Freeform 5566"/>
          <p:cNvSpPr/>
          <p:nvPr/>
        </p:nvSpPr>
        <p:spPr>
          <a:xfrm rot="0" flipH="0" flipV="0">
            <a:off x="1277239" y="1728080"/>
            <a:ext cx="2594" cy="937"/>
          </a:xfrm>
          <a:custGeom>
            <a:pathLst>
              <a:path w="78728" h="28448">
                <a:moveTo>
                  <a:pt x="0" y="28448"/>
                </a:moveTo>
                <a:lnTo>
                  <a:pt x="7872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7" name="Freeform 5567"/>
          <p:cNvSpPr/>
          <p:nvPr/>
        </p:nvSpPr>
        <p:spPr>
          <a:xfrm rot="0" flipH="0" flipV="0">
            <a:off x="1279834" y="1727146"/>
            <a:ext cx="2599" cy="933"/>
          </a:xfrm>
          <a:custGeom>
            <a:pathLst>
              <a:path w="78880" h="28321">
                <a:moveTo>
                  <a:pt x="0" y="28321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8" name="Freeform 5568"/>
          <p:cNvSpPr/>
          <p:nvPr/>
        </p:nvSpPr>
        <p:spPr>
          <a:xfrm rot="0" flipH="0" flipV="0">
            <a:off x="1282434" y="1726213"/>
            <a:ext cx="2599" cy="933"/>
          </a:xfrm>
          <a:custGeom>
            <a:pathLst>
              <a:path w="78880" h="28320">
                <a:moveTo>
                  <a:pt x="0" y="28320"/>
                </a:moveTo>
                <a:lnTo>
                  <a:pt x="7888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9" name="Freeform 5569"/>
          <p:cNvSpPr/>
          <p:nvPr/>
        </p:nvSpPr>
        <p:spPr>
          <a:xfrm rot="0" flipH="0" flipV="0">
            <a:off x="1285034" y="1725279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0" name="Freeform 5570"/>
          <p:cNvSpPr/>
          <p:nvPr/>
        </p:nvSpPr>
        <p:spPr>
          <a:xfrm rot="0" flipH="0" flipV="0">
            <a:off x="1287629" y="1724342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1" name="Freeform 5571"/>
          <p:cNvSpPr/>
          <p:nvPr/>
        </p:nvSpPr>
        <p:spPr>
          <a:xfrm rot="0" flipH="0" flipV="0">
            <a:off x="1290229" y="1723408"/>
            <a:ext cx="2595" cy="933"/>
          </a:xfrm>
          <a:custGeom>
            <a:pathLst>
              <a:path w="78741" h="28321">
                <a:moveTo>
                  <a:pt x="0" y="28321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2" name="Freeform 5572"/>
          <p:cNvSpPr/>
          <p:nvPr/>
        </p:nvSpPr>
        <p:spPr>
          <a:xfrm rot="0" flipH="0" flipV="0">
            <a:off x="1292824" y="1722475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3" name="Freeform 5573"/>
          <p:cNvSpPr/>
          <p:nvPr/>
        </p:nvSpPr>
        <p:spPr>
          <a:xfrm rot="0" flipH="0" flipV="0">
            <a:off x="1295424" y="1721541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4" name="Freeform 5574"/>
          <p:cNvSpPr/>
          <p:nvPr/>
        </p:nvSpPr>
        <p:spPr>
          <a:xfrm rot="0" flipH="0" flipV="0">
            <a:off x="1298023" y="1720604"/>
            <a:ext cx="2595" cy="937"/>
          </a:xfrm>
          <a:custGeom>
            <a:pathLst>
              <a:path w="78741" h="28448">
                <a:moveTo>
                  <a:pt x="0" y="28448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5" name="Freeform 5575"/>
          <p:cNvSpPr/>
          <p:nvPr/>
        </p:nvSpPr>
        <p:spPr>
          <a:xfrm rot="0" flipH="0" flipV="0">
            <a:off x="1300618" y="1719670"/>
            <a:ext cx="2599" cy="933"/>
          </a:xfrm>
          <a:custGeom>
            <a:pathLst>
              <a:path w="78867" h="28324">
                <a:moveTo>
                  <a:pt x="0" y="2832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6" name="Freeform 5576"/>
          <p:cNvSpPr/>
          <p:nvPr/>
        </p:nvSpPr>
        <p:spPr>
          <a:xfrm rot="0" flipH="0" flipV="0">
            <a:off x="1303218" y="1718737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7" name="Freeform 5577"/>
          <p:cNvSpPr/>
          <p:nvPr/>
        </p:nvSpPr>
        <p:spPr>
          <a:xfrm rot="0" flipH="0" flipV="0">
            <a:off x="1305817" y="1717803"/>
            <a:ext cx="2595" cy="933"/>
          </a:xfrm>
          <a:custGeom>
            <a:pathLst>
              <a:path w="78741" h="28320">
                <a:moveTo>
                  <a:pt x="0" y="28320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8" name="Freeform 5578"/>
          <p:cNvSpPr/>
          <p:nvPr/>
        </p:nvSpPr>
        <p:spPr>
          <a:xfrm rot="0" flipH="0" flipV="0">
            <a:off x="1308412" y="1716866"/>
            <a:ext cx="2599" cy="937"/>
          </a:xfrm>
          <a:custGeom>
            <a:pathLst>
              <a:path w="78867" h="28448">
                <a:moveTo>
                  <a:pt x="0" y="2844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9" name="Freeform 5579"/>
          <p:cNvSpPr/>
          <p:nvPr/>
        </p:nvSpPr>
        <p:spPr>
          <a:xfrm rot="0" flipH="0" flipV="0">
            <a:off x="1311012" y="1715932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0" name="Freeform 5580"/>
          <p:cNvSpPr/>
          <p:nvPr/>
        </p:nvSpPr>
        <p:spPr>
          <a:xfrm rot="0" flipH="0" flipV="0">
            <a:off x="1313607" y="1714999"/>
            <a:ext cx="2599" cy="933"/>
          </a:xfrm>
          <a:custGeom>
            <a:pathLst>
              <a:path w="78868" h="28321">
                <a:moveTo>
                  <a:pt x="0" y="2832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1" name="Freeform 5581"/>
          <p:cNvSpPr/>
          <p:nvPr/>
        </p:nvSpPr>
        <p:spPr>
          <a:xfrm rot="0" flipH="0" flipV="0">
            <a:off x="1316207" y="1714065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2" name="Freeform 5582"/>
          <p:cNvSpPr/>
          <p:nvPr/>
        </p:nvSpPr>
        <p:spPr>
          <a:xfrm rot="0" flipH="0" flipV="0">
            <a:off x="1318806" y="1713128"/>
            <a:ext cx="2595" cy="937"/>
          </a:xfrm>
          <a:custGeom>
            <a:pathLst>
              <a:path w="78739" h="28448">
                <a:moveTo>
                  <a:pt x="0" y="28448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3" name="Freeform 5583"/>
          <p:cNvSpPr/>
          <p:nvPr/>
        </p:nvSpPr>
        <p:spPr>
          <a:xfrm rot="0" flipH="0" flipV="0">
            <a:off x="1321401" y="1712194"/>
            <a:ext cx="2599" cy="933"/>
          </a:xfrm>
          <a:custGeom>
            <a:pathLst>
              <a:path w="78868" h="28320">
                <a:moveTo>
                  <a:pt x="0" y="28320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4" name="Freeform 5584"/>
          <p:cNvSpPr/>
          <p:nvPr/>
        </p:nvSpPr>
        <p:spPr>
          <a:xfrm rot="0" flipH="0" flipV="0">
            <a:off x="1324001" y="1711261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5" name="Freeform 5585"/>
          <p:cNvSpPr/>
          <p:nvPr/>
        </p:nvSpPr>
        <p:spPr>
          <a:xfrm rot="0" flipH="0" flipV="0">
            <a:off x="1326600" y="1710323"/>
            <a:ext cx="2595" cy="937"/>
          </a:xfrm>
          <a:custGeom>
            <a:pathLst>
              <a:path w="78740" h="28448">
                <a:moveTo>
                  <a:pt x="0" y="28448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6" name="Freeform 5586"/>
          <p:cNvSpPr/>
          <p:nvPr/>
        </p:nvSpPr>
        <p:spPr>
          <a:xfrm rot="0" flipH="0" flipV="0">
            <a:off x="1329196" y="1709390"/>
            <a:ext cx="2599" cy="933"/>
          </a:xfrm>
          <a:custGeom>
            <a:pathLst>
              <a:path w="78868" h="28321">
                <a:moveTo>
                  <a:pt x="0" y="2832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7" name="Freeform 5587"/>
          <p:cNvSpPr/>
          <p:nvPr/>
        </p:nvSpPr>
        <p:spPr>
          <a:xfrm rot="0" flipH="0" flipV="0">
            <a:off x="1331795" y="1708456"/>
            <a:ext cx="2595" cy="933"/>
          </a:xfrm>
          <a:custGeom>
            <a:pathLst>
              <a:path w="78739" h="28320">
                <a:moveTo>
                  <a:pt x="0" y="2832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8" name="Freeform 5588"/>
          <p:cNvSpPr/>
          <p:nvPr/>
        </p:nvSpPr>
        <p:spPr>
          <a:xfrm rot="0" flipH="0" flipV="0">
            <a:off x="1334390" y="1707523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9" name="Freeform 5589"/>
          <p:cNvSpPr/>
          <p:nvPr/>
        </p:nvSpPr>
        <p:spPr>
          <a:xfrm rot="0" flipH="0" flipV="0">
            <a:off x="1336990" y="1706585"/>
            <a:ext cx="2599" cy="937"/>
          </a:xfrm>
          <a:custGeom>
            <a:pathLst>
              <a:path w="78868" h="28448">
                <a:moveTo>
                  <a:pt x="0" y="28448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0" name="Freeform 5590"/>
          <p:cNvSpPr/>
          <p:nvPr/>
        </p:nvSpPr>
        <p:spPr>
          <a:xfrm rot="0" flipH="0" flipV="0">
            <a:off x="1339589" y="1705652"/>
            <a:ext cx="2595" cy="933"/>
          </a:xfrm>
          <a:custGeom>
            <a:pathLst>
              <a:path w="78739" h="28324">
                <a:moveTo>
                  <a:pt x="0" y="28324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1" name="Freeform 5591"/>
          <p:cNvSpPr/>
          <p:nvPr/>
        </p:nvSpPr>
        <p:spPr>
          <a:xfrm rot="0" flipH="0" flipV="0">
            <a:off x="1342184" y="1704718"/>
            <a:ext cx="2599" cy="933"/>
          </a:xfrm>
          <a:custGeom>
            <a:pathLst>
              <a:path w="78868" h="28321">
                <a:moveTo>
                  <a:pt x="0" y="2832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2" name="Freeform 5592"/>
          <p:cNvSpPr/>
          <p:nvPr/>
        </p:nvSpPr>
        <p:spPr>
          <a:xfrm rot="0" flipH="0" flipV="0">
            <a:off x="1344784" y="1703785"/>
            <a:ext cx="2595" cy="933"/>
          </a:xfrm>
          <a:custGeom>
            <a:pathLst>
              <a:path w="78740" h="28320">
                <a:moveTo>
                  <a:pt x="0" y="28320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3" name="Freeform 5593"/>
          <p:cNvSpPr/>
          <p:nvPr/>
        </p:nvSpPr>
        <p:spPr>
          <a:xfrm rot="0" flipH="0" flipV="0">
            <a:off x="1347379" y="1702847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4" name="Freeform 5594"/>
          <p:cNvSpPr/>
          <p:nvPr/>
        </p:nvSpPr>
        <p:spPr>
          <a:xfrm rot="0" flipH="0" flipV="0">
            <a:off x="1349979" y="1701914"/>
            <a:ext cx="2599" cy="933"/>
          </a:xfrm>
          <a:custGeom>
            <a:pathLst>
              <a:path w="78868" h="28321">
                <a:moveTo>
                  <a:pt x="0" y="2832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5" name="Freeform 5595"/>
          <p:cNvSpPr/>
          <p:nvPr/>
        </p:nvSpPr>
        <p:spPr>
          <a:xfrm rot="0" flipH="0" flipV="0">
            <a:off x="1352578" y="1700980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6" name="Freeform 5596"/>
          <p:cNvSpPr/>
          <p:nvPr/>
        </p:nvSpPr>
        <p:spPr>
          <a:xfrm rot="0" flipH="0" flipV="0">
            <a:off x="1355173" y="1700047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7" name="Freeform 5597"/>
          <p:cNvSpPr/>
          <p:nvPr/>
        </p:nvSpPr>
        <p:spPr>
          <a:xfrm rot="0" flipH="0" flipV="0">
            <a:off x="1357773" y="1699109"/>
            <a:ext cx="2599" cy="937"/>
          </a:xfrm>
          <a:custGeom>
            <a:pathLst>
              <a:path w="78868" h="28447">
                <a:moveTo>
                  <a:pt x="0" y="28447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8" name="Freeform 5598"/>
          <p:cNvSpPr/>
          <p:nvPr/>
        </p:nvSpPr>
        <p:spPr>
          <a:xfrm rot="0" flipH="0" flipV="0">
            <a:off x="1360372" y="1698176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9" name="Freeform 5599"/>
          <p:cNvSpPr/>
          <p:nvPr/>
        </p:nvSpPr>
        <p:spPr>
          <a:xfrm rot="0" flipH="0" flipV="0">
            <a:off x="1362968" y="1697242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0" name="Freeform 5600"/>
          <p:cNvSpPr/>
          <p:nvPr/>
        </p:nvSpPr>
        <p:spPr>
          <a:xfrm rot="0" flipH="0" flipV="0">
            <a:off x="1365567" y="1696309"/>
            <a:ext cx="2595" cy="933"/>
          </a:xfrm>
          <a:custGeom>
            <a:pathLst>
              <a:path w="78741" h="28321">
                <a:moveTo>
                  <a:pt x="0" y="28321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1" name="Freeform 5601"/>
          <p:cNvSpPr/>
          <p:nvPr/>
        </p:nvSpPr>
        <p:spPr>
          <a:xfrm rot="0" flipH="0" flipV="0">
            <a:off x="1368162" y="1695371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2" name="Freeform 5602"/>
          <p:cNvSpPr/>
          <p:nvPr/>
        </p:nvSpPr>
        <p:spPr>
          <a:xfrm rot="0" flipH="0" flipV="0">
            <a:off x="1370762" y="1694438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3" name="Freeform 5603"/>
          <p:cNvSpPr/>
          <p:nvPr/>
        </p:nvSpPr>
        <p:spPr>
          <a:xfrm rot="0" flipH="0" flipV="0">
            <a:off x="1373361" y="1693504"/>
            <a:ext cx="2595" cy="933"/>
          </a:xfrm>
          <a:custGeom>
            <a:pathLst>
              <a:path w="78741" h="28321">
                <a:moveTo>
                  <a:pt x="0" y="28321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4" name="Freeform 5604"/>
          <p:cNvSpPr/>
          <p:nvPr/>
        </p:nvSpPr>
        <p:spPr>
          <a:xfrm rot="0" flipH="0" flipV="0">
            <a:off x="1375956" y="1692571"/>
            <a:ext cx="2599" cy="933"/>
          </a:xfrm>
          <a:custGeom>
            <a:pathLst>
              <a:path w="78866" h="28324">
                <a:moveTo>
                  <a:pt x="0" y="2832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5" name="Freeform 5605"/>
          <p:cNvSpPr/>
          <p:nvPr/>
        </p:nvSpPr>
        <p:spPr>
          <a:xfrm rot="0" flipH="0" flipV="0">
            <a:off x="1378556" y="1691633"/>
            <a:ext cx="2599" cy="937"/>
          </a:xfrm>
          <a:custGeom>
            <a:pathLst>
              <a:path w="78867" h="28448">
                <a:moveTo>
                  <a:pt x="0" y="2844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6" name="Freeform 5606"/>
          <p:cNvSpPr/>
          <p:nvPr/>
        </p:nvSpPr>
        <p:spPr>
          <a:xfrm rot="0" flipH="0" flipV="0">
            <a:off x="1381155" y="1690699"/>
            <a:ext cx="2595" cy="933"/>
          </a:xfrm>
          <a:custGeom>
            <a:pathLst>
              <a:path w="78741" h="28320">
                <a:moveTo>
                  <a:pt x="0" y="28320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7" name="Freeform 5607"/>
          <p:cNvSpPr/>
          <p:nvPr/>
        </p:nvSpPr>
        <p:spPr>
          <a:xfrm rot="0" flipH="0" flipV="0">
            <a:off x="1383751" y="1689766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8" name="Freeform 5608"/>
          <p:cNvSpPr/>
          <p:nvPr/>
        </p:nvSpPr>
        <p:spPr>
          <a:xfrm rot="0" flipH="0" flipV="0">
            <a:off x="1386350" y="1688833"/>
            <a:ext cx="2595" cy="933"/>
          </a:xfrm>
          <a:custGeom>
            <a:pathLst>
              <a:path w="78741" h="28321">
                <a:moveTo>
                  <a:pt x="0" y="28321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9" name="Freeform 5609"/>
          <p:cNvSpPr/>
          <p:nvPr/>
        </p:nvSpPr>
        <p:spPr>
          <a:xfrm rot="0" flipH="0" flipV="0">
            <a:off x="1388945" y="1687895"/>
            <a:ext cx="2599" cy="937"/>
          </a:xfrm>
          <a:custGeom>
            <a:pathLst>
              <a:path w="78867" h="28448">
                <a:moveTo>
                  <a:pt x="0" y="2844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0" name="Freeform 5610"/>
          <p:cNvSpPr/>
          <p:nvPr/>
        </p:nvSpPr>
        <p:spPr>
          <a:xfrm rot="0" flipH="0" flipV="0">
            <a:off x="1391545" y="1686961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1" name="Freeform 5611"/>
          <p:cNvSpPr/>
          <p:nvPr/>
        </p:nvSpPr>
        <p:spPr>
          <a:xfrm rot="0" flipH="0" flipV="0">
            <a:off x="1394144" y="1686028"/>
            <a:ext cx="2595" cy="933"/>
          </a:xfrm>
          <a:custGeom>
            <a:pathLst>
              <a:path w="78741" h="28320">
                <a:moveTo>
                  <a:pt x="0" y="28320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2" name="Freeform 5612"/>
          <p:cNvSpPr/>
          <p:nvPr/>
        </p:nvSpPr>
        <p:spPr>
          <a:xfrm rot="0" flipH="0" flipV="0">
            <a:off x="1396740" y="1685095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3" name="Freeform 5613"/>
          <p:cNvSpPr/>
          <p:nvPr/>
        </p:nvSpPr>
        <p:spPr>
          <a:xfrm rot="0" flipH="0" flipV="0">
            <a:off x="1399339" y="1684157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4" name="Freeform 5614"/>
          <p:cNvSpPr/>
          <p:nvPr/>
        </p:nvSpPr>
        <p:spPr>
          <a:xfrm rot="0" flipH="0" flipV="0">
            <a:off x="1401938" y="1683223"/>
            <a:ext cx="2595" cy="933"/>
          </a:xfrm>
          <a:custGeom>
            <a:pathLst>
              <a:path w="78741" h="28321">
                <a:moveTo>
                  <a:pt x="0" y="28321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5" name="Freeform 5615"/>
          <p:cNvSpPr/>
          <p:nvPr/>
        </p:nvSpPr>
        <p:spPr>
          <a:xfrm rot="0" flipH="0" flipV="0">
            <a:off x="1404534" y="1682290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6" name="Freeform 5616"/>
          <p:cNvSpPr/>
          <p:nvPr/>
        </p:nvSpPr>
        <p:spPr>
          <a:xfrm rot="0" flipH="0" flipV="0">
            <a:off x="1407133" y="1681357"/>
            <a:ext cx="2595" cy="933"/>
          </a:xfrm>
          <a:custGeom>
            <a:pathLst>
              <a:path w="78739" h="28320">
                <a:moveTo>
                  <a:pt x="0" y="2832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7" name="Freeform 5617"/>
          <p:cNvSpPr/>
          <p:nvPr/>
        </p:nvSpPr>
        <p:spPr>
          <a:xfrm rot="0" flipH="0" flipV="0">
            <a:off x="1409728" y="1680419"/>
            <a:ext cx="2599" cy="937"/>
          </a:xfrm>
          <a:custGeom>
            <a:pathLst>
              <a:path w="78868" h="28448">
                <a:moveTo>
                  <a:pt x="0" y="28448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8" name="Freeform 5618"/>
          <p:cNvSpPr/>
          <p:nvPr/>
        </p:nvSpPr>
        <p:spPr>
          <a:xfrm rot="0" flipH="0" flipV="0">
            <a:off x="1412328" y="1679485"/>
            <a:ext cx="2599" cy="933"/>
          </a:xfrm>
          <a:custGeom>
            <a:pathLst>
              <a:path w="78867" h="28324">
                <a:moveTo>
                  <a:pt x="0" y="2832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9" name="Freeform 5619"/>
          <p:cNvSpPr/>
          <p:nvPr/>
        </p:nvSpPr>
        <p:spPr>
          <a:xfrm rot="0" flipH="0" flipV="0">
            <a:off x="1414927" y="1678552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0" name="Freeform 5620"/>
          <p:cNvSpPr/>
          <p:nvPr/>
        </p:nvSpPr>
        <p:spPr>
          <a:xfrm rot="0" flipH="0" flipV="0">
            <a:off x="1417523" y="1677618"/>
            <a:ext cx="2599" cy="933"/>
          </a:xfrm>
          <a:custGeom>
            <a:pathLst>
              <a:path w="78868" h="28320">
                <a:moveTo>
                  <a:pt x="0" y="28320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1" name="Freeform 5621"/>
          <p:cNvSpPr/>
          <p:nvPr/>
        </p:nvSpPr>
        <p:spPr>
          <a:xfrm rot="0" flipH="0" flipV="0">
            <a:off x="1420122" y="1676681"/>
            <a:ext cx="2595" cy="937"/>
          </a:xfrm>
          <a:custGeom>
            <a:pathLst>
              <a:path w="78739" h="28448">
                <a:moveTo>
                  <a:pt x="0" y="28448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2" name="Freeform 5622"/>
          <p:cNvSpPr/>
          <p:nvPr/>
        </p:nvSpPr>
        <p:spPr>
          <a:xfrm rot="0" flipH="0" flipV="0">
            <a:off x="1422717" y="167574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3" name="Freeform 5623"/>
          <p:cNvSpPr/>
          <p:nvPr/>
        </p:nvSpPr>
        <p:spPr>
          <a:xfrm rot="0" flipH="0" flipV="0">
            <a:off x="1425317" y="1674814"/>
            <a:ext cx="2599" cy="933"/>
          </a:xfrm>
          <a:custGeom>
            <a:pathLst>
              <a:path w="78868" h="28321">
                <a:moveTo>
                  <a:pt x="0" y="2832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4" name="Freeform 5624"/>
          <p:cNvSpPr/>
          <p:nvPr/>
        </p:nvSpPr>
        <p:spPr>
          <a:xfrm rot="0" flipH="0" flipV="0">
            <a:off x="1427916" y="1673880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5" name="Freeform 5625"/>
          <p:cNvSpPr/>
          <p:nvPr/>
        </p:nvSpPr>
        <p:spPr>
          <a:xfrm rot="0" flipH="0" flipV="0">
            <a:off x="1430512" y="1672943"/>
            <a:ext cx="2599" cy="937"/>
          </a:xfrm>
          <a:custGeom>
            <a:pathLst>
              <a:path w="78867" h="28448">
                <a:moveTo>
                  <a:pt x="0" y="2844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6" name="Freeform 5626"/>
          <p:cNvSpPr/>
          <p:nvPr/>
        </p:nvSpPr>
        <p:spPr>
          <a:xfrm rot="0" flipH="0" flipV="0">
            <a:off x="1433111" y="1672009"/>
            <a:ext cx="2599" cy="933"/>
          </a:xfrm>
          <a:custGeom>
            <a:pathLst>
              <a:path w="78868" h="28320">
                <a:moveTo>
                  <a:pt x="0" y="28320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7" name="Freeform 5627"/>
          <p:cNvSpPr/>
          <p:nvPr/>
        </p:nvSpPr>
        <p:spPr>
          <a:xfrm rot="0" flipH="0" flipV="0">
            <a:off x="1435710" y="1671076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8" name="Freeform 5628"/>
          <p:cNvSpPr/>
          <p:nvPr/>
        </p:nvSpPr>
        <p:spPr>
          <a:xfrm rot="0" flipH="0" flipV="0">
            <a:off x="1438306" y="1670142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9" name="Freeform 5629"/>
          <p:cNvSpPr/>
          <p:nvPr/>
        </p:nvSpPr>
        <p:spPr>
          <a:xfrm rot="0" flipH="0" flipV="0">
            <a:off x="1440905" y="1669205"/>
            <a:ext cx="2595" cy="937"/>
          </a:xfrm>
          <a:custGeom>
            <a:pathLst>
              <a:path w="78741" h="28448">
                <a:moveTo>
                  <a:pt x="0" y="28448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0" name="Freeform 5630"/>
          <p:cNvSpPr/>
          <p:nvPr/>
        </p:nvSpPr>
        <p:spPr>
          <a:xfrm rot="0" flipH="0" flipV="0">
            <a:off x="1443500" y="1668271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1" name="Freeform 5631"/>
          <p:cNvSpPr/>
          <p:nvPr/>
        </p:nvSpPr>
        <p:spPr>
          <a:xfrm rot="0" flipH="0" flipV="0">
            <a:off x="1446100" y="1667338"/>
            <a:ext cx="2599" cy="933"/>
          </a:xfrm>
          <a:custGeom>
            <a:pathLst>
              <a:path w="78868" h="28321">
                <a:moveTo>
                  <a:pt x="0" y="2832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2" name="Freeform 5632"/>
          <p:cNvSpPr/>
          <p:nvPr/>
        </p:nvSpPr>
        <p:spPr>
          <a:xfrm rot="0" flipH="0" flipV="0">
            <a:off x="1448699" y="1666404"/>
            <a:ext cx="2595" cy="933"/>
          </a:xfrm>
          <a:custGeom>
            <a:pathLst>
              <a:path w="78740" h="28324">
                <a:moveTo>
                  <a:pt x="0" y="28324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3" name="Freeform 5633"/>
          <p:cNvSpPr/>
          <p:nvPr/>
        </p:nvSpPr>
        <p:spPr>
          <a:xfrm rot="0" flipH="0" flipV="0">
            <a:off x="1451295" y="1665467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4" name="Freeform 5634"/>
          <p:cNvSpPr/>
          <p:nvPr/>
        </p:nvSpPr>
        <p:spPr>
          <a:xfrm rot="0" flipH="0" flipV="0">
            <a:off x="1453894" y="1664533"/>
            <a:ext cx="2599" cy="933"/>
          </a:xfrm>
          <a:custGeom>
            <a:pathLst>
              <a:path w="78868" h="28321">
                <a:moveTo>
                  <a:pt x="0" y="2832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5" name="Freeform 5635"/>
          <p:cNvSpPr/>
          <p:nvPr/>
        </p:nvSpPr>
        <p:spPr>
          <a:xfrm rot="0" flipH="0" flipV="0">
            <a:off x="1456494" y="1663600"/>
            <a:ext cx="2595" cy="933"/>
          </a:xfrm>
          <a:custGeom>
            <a:pathLst>
              <a:path w="78740" h="28320">
                <a:moveTo>
                  <a:pt x="0" y="28320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6" name="Freeform 5636"/>
          <p:cNvSpPr/>
          <p:nvPr/>
        </p:nvSpPr>
        <p:spPr>
          <a:xfrm rot="0" flipH="0" flipV="0">
            <a:off x="1459089" y="1662666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7" name="Freeform 5637"/>
          <p:cNvSpPr/>
          <p:nvPr/>
        </p:nvSpPr>
        <p:spPr>
          <a:xfrm rot="0" flipH="0" flipV="0">
            <a:off x="1461688" y="1661729"/>
            <a:ext cx="2595" cy="937"/>
          </a:xfrm>
          <a:custGeom>
            <a:pathLst>
              <a:path w="78741" h="28448">
                <a:moveTo>
                  <a:pt x="0" y="28448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8" name="Freeform 5638"/>
          <p:cNvSpPr/>
          <p:nvPr/>
        </p:nvSpPr>
        <p:spPr>
          <a:xfrm rot="0" flipH="0" flipV="0">
            <a:off x="1464284" y="1660795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9" name="Freeform 5639"/>
          <p:cNvSpPr/>
          <p:nvPr/>
        </p:nvSpPr>
        <p:spPr>
          <a:xfrm rot="0" flipH="0" flipV="0">
            <a:off x="1466883" y="1659862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0" name="Freeform 5640"/>
          <p:cNvSpPr/>
          <p:nvPr/>
        </p:nvSpPr>
        <p:spPr>
          <a:xfrm rot="0" flipH="0" flipV="0">
            <a:off x="1469482" y="1658924"/>
            <a:ext cx="2595" cy="937"/>
          </a:xfrm>
          <a:custGeom>
            <a:pathLst>
              <a:path w="78741" h="28447">
                <a:moveTo>
                  <a:pt x="0" y="28447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1" name="Freeform 5641"/>
          <p:cNvSpPr/>
          <p:nvPr/>
        </p:nvSpPr>
        <p:spPr>
          <a:xfrm rot="0" flipH="0" flipV="0">
            <a:off x="1472078" y="1657991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2" name="Freeform 5642"/>
          <p:cNvSpPr/>
          <p:nvPr/>
        </p:nvSpPr>
        <p:spPr>
          <a:xfrm rot="0" flipH="0" flipV="0">
            <a:off x="1474677" y="165705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3" name="Freeform 5643"/>
          <p:cNvSpPr/>
          <p:nvPr/>
        </p:nvSpPr>
        <p:spPr>
          <a:xfrm rot="0" flipH="0" flipV="0">
            <a:off x="1477277" y="1656124"/>
            <a:ext cx="2595" cy="933"/>
          </a:xfrm>
          <a:custGeom>
            <a:pathLst>
              <a:path w="78741" h="28321">
                <a:moveTo>
                  <a:pt x="0" y="28321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4" name="Freeform 5644"/>
          <p:cNvSpPr/>
          <p:nvPr/>
        </p:nvSpPr>
        <p:spPr>
          <a:xfrm rot="0" flipH="0" flipV="0">
            <a:off x="1479872" y="1655186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5" name="Freeform 5645"/>
          <p:cNvSpPr/>
          <p:nvPr/>
        </p:nvSpPr>
        <p:spPr>
          <a:xfrm rot="0" flipH="0" flipV="0">
            <a:off x="1482471" y="1654253"/>
            <a:ext cx="2595" cy="933"/>
          </a:xfrm>
          <a:custGeom>
            <a:pathLst>
              <a:path w="78740" h="28320">
                <a:moveTo>
                  <a:pt x="0" y="28320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6" name="Freeform 5646"/>
          <p:cNvSpPr/>
          <p:nvPr/>
        </p:nvSpPr>
        <p:spPr>
          <a:xfrm rot="0" flipH="0" flipV="0">
            <a:off x="1485067" y="1653319"/>
            <a:ext cx="2599" cy="933"/>
          </a:xfrm>
          <a:custGeom>
            <a:pathLst>
              <a:path w="78868" h="28321">
                <a:moveTo>
                  <a:pt x="0" y="2832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7" name="Freeform 5647"/>
          <p:cNvSpPr/>
          <p:nvPr/>
        </p:nvSpPr>
        <p:spPr>
          <a:xfrm rot="0" flipH="0" flipV="0">
            <a:off x="1487666" y="1652386"/>
            <a:ext cx="2599" cy="933"/>
          </a:xfrm>
          <a:custGeom>
            <a:pathLst>
              <a:path w="78866" h="28324">
                <a:moveTo>
                  <a:pt x="0" y="2832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8" name="Freeform 5648"/>
          <p:cNvSpPr/>
          <p:nvPr/>
        </p:nvSpPr>
        <p:spPr>
          <a:xfrm rot="0" flipH="0" flipV="0">
            <a:off x="1490266" y="1651448"/>
            <a:ext cx="2595" cy="937"/>
          </a:xfrm>
          <a:custGeom>
            <a:pathLst>
              <a:path w="78741" h="28448">
                <a:moveTo>
                  <a:pt x="0" y="28448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9" name="Freeform 5649"/>
          <p:cNvSpPr/>
          <p:nvPr/>
        </p:nvSpPr>
        <p:spPr>
          <a:xfrm rot="0" flipH="0" flipV="0">
            <a:off x="1492861" y="1650515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0" name="Freeform 5650"/>
          <p:cNvSpPr/>
          <p:nvPr/>
        </p:nvSpPr>
        <p:spPr>
          <a:xfrm rot="0" flipH="0" flipV="0">
            <a:off x="1495460" y="1649581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1" name="Freeform 5651"/>
          <p:cNvSpPr/>
          <p:nvPr/>
        </p:nvSpPr>
        <p:spPr>
          <a:xfrm rot="0" flipH="0" flipV="0">
            <a:off x="1498056" y="1648648"/>
            <a:ext cx="2599" cy="933"/>
          </a:xfrm>
          <a:custGeom>
            <a:pathLst>
              <a:path w="78868" h="28321">
                <a:moveTo>
                  <a:pt x="0" y="2832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2" name="Freeform 5652"/>
          <p:cNvSpPr/>
          <p:nvPr/>
        </p:nvSpPr>
        <p:spPr>
          <a:xfrm rot="0" flipH="0" flipV="0">
            <a:off x="1500655" y="1647710"/>
            <a:ext cx="2599" cy="937"/>
          </a:xfrm>
          <a:custGeom>
            <a:pathLst>
              <a:path w="78867" h="28448">
                <a:moveTo>
                  <a:pt x="0" y="2844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3" name="Freeform 5653"/>
          <p:cNvSpPr/>
          <p:nvPr/>
        </p:nvSpPr>
        <p:spPr>
          <a:xfrm rot="0" flipH="0" flipV="0">
            <a:off x="1503254" y="1646777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4" name="Freeform 5654"/>
          <p:cNvSpPr/>
          <p:nvPr/>
        </p:nvSpPr>
        <p:spPr>
          <a:xfrm rot="0" flipH="0" flipV="0">
            <a:off x="1505850" y="1645843"/>
            <a:ext cx="2599" cy="933"/>
          </a:xfrm>
          <a:custGeom>
            <a:pathLst>
              <a:path w="78868" h="28320">
                <a:moveTo>
                  <a:pt x="0" y="28320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5" name="Freeform 5655"/>
          <p:cNvSpPr/>
          <p:nvPr/>
        </p:nvSpPr>
        <p:spPr>
          <a:xfrm rot="0" flipH="0" flipV="0">
            <a:off x="1508449" y="1644910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6" name="Freeform 5656"/>
          <p:cNvSpPr/>
          <p:nvPr/>
        </p:nvSpPr>
        <p:spPr>
          <a:xfrm rot="0" flipH="0" flipV="0">
            <a:off x="1511049" y="1643972"/>
            <a:ext cx="2595" cy="937"/>
          </a:xfrm>
          <a:custGeom>
            <a:pathLst>
              <a:path w="78739" h="28448">
                <a:moveTo>
                  <a:pt x="0" y="28448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7" name="Freeform 5657"/>
          <p:cNvSpPr/>
          <p:nvPr/>
        </p:nvSpPr>
        <p:spPr>
          <a:xfrm rot="0" flipH="0" flipV="0">
            <a:off x="1513644" y="1643039"/>
            <a:ext cx="2599" cy="933"/>
          </a:xfrm>
          <a:custGeom>
            <a:pathLst>
              <a:path w="78868" h="28321">
                <a:moveTo>
                  <a:pt x="0" y="2832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8" name="Freeform 5658"/>
          <p:cNvSpPr/>
          <p:nvPr/>
        </p:nvSpPr>
        <p:spPr>
          <a:xfrm rot="0" flipH="0" flipV="0">
            <a:off x="1516243" y="1642105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9" name="Freeform 5659"/>
          <p:cNvSpPr/>
          <p:nvPr/>
        </p:nvSpPr>
        <p:spPr>
          <a:xfrm rot="0" flipH="0" flipV="0">
            <a:off x="1518839" y="1641172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0" name="Freeform 5660"/>
          <p:cNvSpPr/>
          <p:nvPr/>
        </p:nvSpPr>
        <p:spPr>
          <a:xfrm rot="0" flipH="0" flipV="0">
            <a:off x="1521438" y="1640234"/>
            <a:ext cx="2599" cy="937"/>
          </a:xfrm>
          <a:custGeom>
            <a:pathLst>
              <a:path w="78868" h="28448">
                <a:moveTo>
                  <a:pt x="0" y="28448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1" name="Freeform 5661"/>
          <p:cNvSpPr/>
          <p:nvPr/>
        </p:nvSpPr>
        <p:spPr>
          <a:xfrm rot="0" flipH="0" flipV="0">
            <a:off x="1524038" y="1639301"/>
            <a:ext cx="2595" cy="933"/>
          </a:xfrm>
          <a:custGeom>
            <a:pathLst>
              <a:path w="78739" h="28324">
                <a:moveTo>
                  <a:pt x="0" y="28324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2" name="Freeform 5662"/>
          <p:cNvSpPr/>
          <p:nvPr/>
        </p:nvSpPr>
        <p:spPr>
          <a:xfrm rot="0" flipH="0" flipV="0">
            <a:off x="1526633" y="163836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3" name="Freeform 5663"/>
          <p:cNvSpPr/>
          <p:nvPr/>
        </p:nvSpPr>
        <p:spPr>
          <a:xfrm rot="0" flipH="0" flipV="0">
            <a:off x="1529232" y="1637434"/>
            <a:ext cx="2599" cy="933"/>
          </a:xfrm>
          <a:custGeom>
            <a:pathLst>
              <a:path w="78868" h="28320">
                <a:moveTo>
                  <a:pt x="0" y="28320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4" name="Freeform 5664"/>
          <p:cNvSpPr/>
          <p:nvPr/>
        </p:nvSpPr>
        <p:spPr>
          <a:xfrm rot="0" flipH="0" flipV="0">
            <a:off x="1531832" y="1636496"/>
            <a:ext cx="2595" cy="937"/>
          </a:xfrm>
          <a:custGeom>
            <a:pathLst>
              <a:path w="78739" h="28448">
                <a:moveTo>
                  <a:pt x="0" y="28448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5" name="Freeform 5665"/>
          <p:cNvSpPr/>
          <p:nvPr/>
        </p:nvSpPr>
        <p:spPr>
          <a:xfrm rot="0" flipH="0" flipV="0">
            <a:off x="1534427" y="1635563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6" name="Freeform 5666"/>
          <p:cNvSpPr/>
          <p:nvPr/>
        </p:nvSpPr>
        <p:spPr>
          <a:xfrm rot="0" flipH="0" flipV="0">
            <a:off x="1537026" y="1634629"/>
            <a:ext cx="2595" cy="933"/>
          </a:xfrm>
          <a:custGeom>
            <a:pathLst>
              <a:path w="78741" h="28321">
                <a:moveTo>
                  <a:pt x="0" y="28321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7" name="Freeform 5667"/>
          <p:cNvSpPr/>
          <p:nvPr/>
        </p:nvSpPr>
        <p:spPr>
          <a:xfrm rot="0" flipH="0" flipV="0">
            <a:off x="1539622" y="1633696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8" name="Freeform 5668"/>
          <p:cNvSpPr/>
          <p:nvPr/>
        </p:nvSpPr>
        <p:spPr>
          <a:xfrm rot="0" flipH="0" flipV="0">
            <a:off x="1542221" y="1632758"/>
            <a:ext cx="2599" cy="937"/>
          </a:xfrm>
          <a:custGeom>
            <a:pathLst>
              <a:path w="78867" h="28448">
                <a:moveTo>
                  <a:pt x="0" y="2844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9" name="Freeform 5669"/>
          <p:cNvSpPr/>
          <p:nvPr/>
        </p:nvSpPr>
        <p:spPr>
          <a:xfrm rot="0" flipH="0" flipV="0">
            <a:off x="1544821" y="1631825"/>
            <a:ext cx="2595" cy="933"/>
          </a:xfrm>
          <a:custGeom>
            <a:pathLst>
              <a:path w="78741" h="28320">
                <a:moveTo>
                  <a:pt x="0" y="28320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0" name="Freeform 5670"/>
          <p:cNvSpPr/>
          <p:nvPr/>
        </p:nvSpPr>
        <p:spPr>
          <a:xfrm rot="0" flipH="0" flipV="0">
            <a:off x="1547416" y="1630891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1" name="Freeform 5671"/>
          <p:cNvSpPr/>
          <p:nvPr/>
        </p:nvSpPr>
        <p:spPr>
          <a:xfrm rot="0" flipH="0" flipV="0">
            <a:off x="1550015" y="1629958"/>
            <a:ext cx="2599" cy="933"/>
          </a:xfrm>
          <a:custGeom>
            <a:pathLst>
              <a:path w="78868" h="28321">
                <a:moveTo>
                  <a:pt x="0" y="2832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2" name="Freeform 5672"/>
          <p:cNvSpPr/>
          <p:nvPr/>
        </p:nvSpPr>
        <p:spPr>
          <a:xfrm rot="0" flipH="0" flipV="0">
            <a:off x="1552615" y="1629020"/>
            <a:ext cx="2595" cy="937"/>
          </a:xfrm>
          <a:custGeom>
            <a:pathLst>
              <a:path w="78740" h="28448">
                <a:moveTo>
                  <a:pt x="0" y="28448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3" name="Freeform 5673"/>
          <p:cNvSpPr/>
          <p:nvPr/>
        </p:nvSpPr>
        <p:spPr>
          <a:xfrm rot="0" flipH="0" flipV="0">
            <a:off x="1555210" y="1628087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4" name="Freeform 5674"/>
          <p:cNvSpPr/>
          <p:nvPr/>
        </p:nvSpPr>
        <p:spPr>
          <a:xfrm rot="0" flipH="0" flipV="0">
            <a:off x="1557810" y="1627153"/>
            <a:ext cx="2595" cy="933"/>
          </a:xfrm>
          <a:custGeom>
            <a:pathLst>
              <a:path w="78741" h="28321">
                <a:moveTo>
                  <a:pt x="0" y="28321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5" name="Freeform 5675"/>
          <p:cNvSpPr/>
          <p:nvPr/>
        </p:nvSpPr>
        <p:spPr>
          <a:xfrm rot="0" flipH="0" flipV="0">
            <a:off x="1560405" y="1626220"/>
            <a:ext cx="2599" cy="933"/>
          </a:xfrm>
          <a:custGeom>
            <a:pathLst>
              <a:path w="78867" h="28324">
                <a:moveTo>
                  <a:pt x="0" y="2832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6" name="Freeform 5676"/>
          <p:cNvSpPr/>
          <p:nvPr/>
        </p:nvSpPr>
        <p:spPr>
          <a:xfrm rot="0" flipH="0" flipV="0">
            <a:off x="1563004" y="1625282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7" name="Freeform 5677"/>
          <p:cNvSpPr/>
          <p:nvPr/>
        </p:nvSpPr>
        <p:spPr>
          <a:xfrm rot="0" flipH="0" flipV="0">
            <a:off x="1565604" y="1624348"/>
            <a:ext cx="2595" cy="933"/>
          </a:xfrm>
          <a:custGeom>
            <a:pathLst>
              <a:path w="78741" h="28321">
                <a:moveTo>
                  <a:pt x="0" y="28321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8" name="Freeform 5678"/>
          <p:cNvSpPr/>
          <p:nvPr/>
        </p:nvSpPr>
        <p:spPr>
          <a:xfrm rot="0" flipH="0" flipV="0">
            <a:off x="1568199" y="1623415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9" name="Freeform 5679"/>
          <p:cNvSpPr/>
          <p:nvPr/>
        </p:nvSpPr>
        <p:spPr>
          <a:xfrm rot="0" flipH="0" flipV="0">
            <a:off x="1570798" y="1622482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0" name="Freeform 5680"/>
          <p:cNvSpPr/>
          <p:nvPr/>
        </p:nvSpPr>
        <p:spPr>
          <a:xfrm rot="0" flipH="0" flipV="0">
            <a:off x="1573394" y="1621544"/>
            <a:ext cx="2599" cy="937"/>
          </a:xfrm>
          <a:custGeom>
            <a:pathLst>
              <a:path w="78868" h="28448">
                <a:moveTo>
                  <a:pt x="0" y="28448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1" name="Freeform 5681"/>
          <p:cNvSpPr/>
          <p:nvPr/>
        </p:nvSpPr>
        <p:spPr>
          <a:xfrm rot="0" flipH="0" flipV="0">
            <a:off x="1575993" y="1620610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2" name="Freeform 5682"/>
          <p:cNvSpPr/>
          <p:nvPr/>
        </p:nvSpPr>
        <p:spPr>
          <a:xfrm rot="0" flipH="0" flipV="0">
            <a:off x="1578593" y="1619677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3" name="Freeform 5683"/>
          <p:cNvSpPr/>
          <p:nvPr/>
        </p:nvSpPr>
        <p:spPr>
          <a:xfrm rot="0" flipH="0" flipV="0">
            <a:off x="1581188" y="1618744"/>
            <a:ext cx="2599" cy="933"/>
          </a:xfrm>
          <a:custGeom>
            <a:pathLst>
              <a:path w="78868" h="28320">
                <a:moveTo>
                  <a:pt x="0" y="28320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4" name="Freeform 5684"/>
          <p:cNvSpPr/>
          <p:nvPr/>
        </p:nvSpPr>
        <p:spPr>
          <a:xfrm rot="0" flipH="0" flipV="0">
            <a:off x="1583787" y="1617806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5" name="Freeform 5685"/>
          <p:cNvSpPr/>
          <p:nvPr/>
        </p:nvSpPr>
        <p:spPr>
          <a:xfrm rot="0" flipH="0" flipV="0">
            <a:off x="1586387" y="1616872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6" name="Freeform 5686"/>
          <p:cNvSpPr/>
          <p:nvPr/>
        </p:nvSpPr>
        <p:spPr>
          <a:xfrm rot="0" flipH="0" flipV="0">
            <a:off x="1588982" y="1615939"/>
            <a:ext cx="2599" cy="933"/>
          </a:xfrm>
          <a:custGeom>
            <a:pathLst>
              <a:path w="78868" h="28321">
                <a:moveTo>
                  <a:pt x="0" y="2832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7" name="Freeform 5687"/>
          <p:cNvSpPr/>
          <p:nvPr/>
        </p:nvSpPr>
        <p:spPr>
          <a:xfrm rot="0" flipH="0" flipV="0">
            <a:off x="1591582" y="1615006"/>
            <a:ext cx="2595" cy="933"/>
          </a:xfrm>
          <a:custGeom>
            <a:pathLst>
              <a:path w="78739" h="28320">
                <a:moveTo>
                  <a:pt x="0" y="2832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8" name="Freeform 5688"/>
          <p:cNvSpPr/>
          <p:nvPr/>
        </p:nvSpPr>
        <p:spPr>
          <a:xfrm rot="0" flipH="0" flipV="0">
            <a:off x="1594177" y="1614068"/>
            <a:ext cx="2599" cy="937"/>
          </a:xfrm>
          <a:custGeom>
            <a:pathLst>
              <a:path w="78868" h="28448">
                <a:moveTo>
                  <a:pt x="0" y="28448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9" name="Freeform 5689"/>
          <p:cNvSpPr/>
          <p:nvPr/>
        </p:nvSpPr>
        <p:spPr>
          <a:xfrm rot="0" flipH="0" flipV="0">
            <a:off x="1596776" y="161313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0" name="Freeform 5690"/>
          <p:cNvSpPr/>
          <p:nvPr/>
        </p:nvSpPr>
        <p:spPr>
          <a:xfrm rot="0" flipH="0" flipV="0">
            <a:off x="1599376" y="1612201"/>
            <a:ext cx="2595" cy="933"/>
          </a:xfrm>
          <a:custGeom>
            <a:pathLst>
              <a:path w="78739" h="28324">
                <a:moveTo>
                  <a:pt x="0" y="28324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1" name="Freeform 5691"/>
          <p:cNvSpPr/>
          <p:nvPr/>
        </p:nvSpPr>
        <p:spPr>
          <a:xfrm rot="0" flipH="0" flipV="0">
            <a:off x="1601971" y="1611263"/>
            <a:ext cx="2599" cy="937"/>
          </a:xfrm>
          <a:custGeom>
            <a:pathLst>
              <a:path w="78868" h="28448">
                <a:moveTo>
                  <a:pt x="0" y="28448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2" name="Freeform 5692"/>
          <p:cNvSpPr/>
          <p:nvPr/>
        </p:nvSpPr>
        <p:spPr>
          <a:xfrm rot="0" flipH="0" flipV="0">
            <a:off x="1604571" y="1610330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3" name="Freeform 5693"/>
          <p:cNvSpPr/>
          <p:nvPr/>
        </p:nvSpPr>
        <p:spPr>
          <a:xfrm rot="0" flipH="0" flipV="0">
            <a:off x="1607170" y="1609396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4" name="Freeform 5694"/>
          <p:cNvSpPr/>
          <p:nvPr/>
        </p:nvSpPr>
        <p:spPr>
          <a:xfrm rot="0" flipH="0" flipV="0">
            <a:off x="1609765" y="1608463"/>
            <a:ext cx="2599" cy="933"/>
          </a:xfrm>
          <a:custGeom>
            <a:pathLst>
              <a:path w="78868" h="28321">
                <a:moveTo>
                  <a:pt x="0" y="2832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5" name="Freeform 5695"/>
          <p:cNvSpPr/>
          <p:nvPr/>
        </p:nvSpPr>
        <p:spPr>
          <a:xfrm rot="0" flipH="0" flipV="0">
            <a:off x="1612365" y="1607525"/>
            <a:ext cx="2595" cy="937"/>
          </a:xfrm>
          <a:custGeom>
            <a:pathLst>
              <a:path w="78740" h="28448">
                <a:moveTo>
                  <a:pt x="0" y="28448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6" name="Freeform 5696"/>
          <p:cNvSpPr/>
          <p:nvPr/>
        </p:nvSpPr>
        <p:spPr>
          <a:xfrm rot="0" flipH="0" flipV="0">
            <a:off x="1614960" y="1606592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7" name="Freeform 5697"/>
          <p:cNvSpPr/>
          <p:nvPr/>
        </p:nvSpPr>
        <p:spPr>
          <a:xfrm rot="0" flipH="0" flipV="0">
            <a:off x="1617559" y="1605658"/>
            <a:ext cx="2599" cy="933"/>
          </a:xfrm>
          <a:custGeom>
            <a:pathLst>
              <a:path w="78868" h="28320">
                <a:moveTo>
                  <a:pt x="0" y="28320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8" name="Freeform 5698"/>
          <p:cNvSpPr/>
          <p:nvPr/>
        </p:nvSpPr>
        <p:spPr>
          <a:xfrm rot="0" flipH="0" flipV="0">
            <a:off x="1620159" y="1604725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9" name="Freeform 5699"/>
          <p:cNvSpPr/>
          <p:nvPr/>
        </p:nvSpPr>
        <p:spPr>
          <a:xfrm rot="0" flipH="0" flipV="0">
            <a:off x="1622754" y="1603787"/>
            <a:ext cx="2599" cy="937"/>
          </a:xfrm>
          <a:custGeom>
            <a:pathLst>
              <a:path w="78867" h="28448">
                <a:moveTo>
                  <a:pt x="0" y="2844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0" name="Freeform 5700"/>
          <p:cNvSpPr/>
          <p:nvPr/>
        </p:nvSpPr>
        <p:spPr>
          <a:xfrm rot="0" flipH="0" flipV="0">
            <a:off x="1625354" y="1602854"/>
            <a:ext cx="2599" cy="933"/>
          </a:xfrm>
          <a:custGeom>
            <a:pathLst>
              <a:path w="78868" h="28321">
                <a:moveTo>
                  <a:pt x="0" y="2832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1" name="Freeform 5701"/>
          <p:cNvSpPr/>
          <p:nvPr/>
        </p:nvSpPr>
        <p:spPr>
          <a:xfrm rot="0" flipH="0" flipV="0">
            <a:off x="1627953" y="1601920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2" name="Freeform 5702"/>
          <p:cNvSpPr/>
          <p:nvPr/>
        </p:nvSpPr>
        <p:spPr>
          <a:xfrm rot="0" flipH="0" flipV="0">
            <a:off x="1630548" y="1600987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3" name="Freeform 5703"/>
          <p:cNvSpPr/>
          <p:nvPr/>
        </p:nvSpPr>
        <p:spPr>
          <a:xfrm rot="0" flipH="0" flipV="0">
            <a:off x="1633148" y="1600049"/>
            <a:ext cx="2595" cy="937"/>
          </a:xfrm>
          <a:custGeom>
            <a:pathLst>
              <a:path w="78741" h="28448">
                <a:moveTo>
                  <a:pt x="0" y="28448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4" name="Freeform 5704"/>
          <p:cNvSpPr/>
          <p:nvPr/>
        </p:nvSpPr>
        <p:spPr>
          <a:xfrm rot="0" flipH="0" flipV="0">
            <a:off x="1635743" y="1599116"/>
            <a:ext cx="2599" cy="933"/>
          </a:xfrm>
          <a:custGeom>
            <a:pathLst>
              <a:path w="78866" h="28324">
                <a:moveTo>
                  <a:pt x="0" y="2832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5" name="Freeform 5705"/>
          <p:cNvSpPr/>
          <p:nvPr/>
        </p:nvSpPr>
        <p:spPr>
          <a:xfrm rot="0" flipH="0" flipV="0">
            <a:off x="1638342" y="1598182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6" name="Freeform 5706"/>
          <p:cNvSpPr/>
          <p:nvPr/>
        </p:nvSpPr>
        <p:spPr>
          <a:xfrm rot="0" flipH="0" flipV="0">
            <a:off x="1640942" y="1597249"/>
            <a:ext cx="2595" cy="933"/>
          </a:xfrm>
          <a:custGeom>
            <a:pathLst>
              <a:path w="78741" h="28320">
                <a:moveTo>
                  <a:pt x="0" y="28320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7" name="Freeform 5707"/>
          <p:cNvSpPr/>
          <p:nvPr/>
        </p:nvSpPr>
        <p:spPr>
          <a:xfrm rot="0" flipH="0" flipV="0">
            <a:off x="1643537" y="1596311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8" name="Freeform 5708"/>
          <p:cNvSpPr/>
          <p:nvPr/>
        </p:nvSpPr>
        <p:spPr>
          <a:xfrm rot="0" flipH="0" flipV="0">
            <a:off x="1646137" y="1595378"/>
            <a:ext cx="2595" cy="933"/>
          </a:xfrm>
          <a:custGeom>
            <a:pathLst>
              <a:path w="78741" h="28321">
                <a:moveTo>
                  <a:pt x="0" y="28321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9" name="Freeform 5709"/>
          <p:cNvSpPr/>
          <p:nvPr/>
        </p:nvSpPr>
        <p:spPr>
          <a:xfrm rot="0" flipH="0" flipV="0">
            <a:off x="1648732" y="159444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0" name="Freeform 5710"/>
          <p:cNvSpPr/>
          <p:nvPr/>
        </p:nvSpPr>
        <p:spPr>
          <a:xfrm rot="0" flipH="0" flipV="0">
            <a:off x="1651331" y="1593511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1" name="Freeform 5711"/>
          <p:cNvSpPr/>
          <p:nvPr/>
        </p:nvSpPr>
        <p:spPr>
          <a:xfrm rot="0" flipH="0" flipV="0">
            <a:off x="1653931" y="1592573"/>
            <a:ext cx="2595" cy="937"/>
          </a:xfrm>
          <a:custGeom>
            <a:pathLst>
              <a:path w="78741" h="28448">
                <a:moveTo>
                  <a:pt x="0" y="28448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2" name="Freeform 5712"/>
          <p:cNvSpPr/>
          <p:nvPr/>
        </p:nvSpPr>
        <p:spPr>
          <a:xfrm rot="0" flipH="0" flipV="0">
            <a:off x="1656526" y="1591640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3" name="Freeform 5713"/>
          <p:cNvSpPr/>
          <p:nvPr/>
        </p:nvSpPr>
        <p:spPr>
          <a:xfrm rot="0" flipH="0" flipV="0">
            <a:off x="1659126" y="1590706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4" name="Freeform 5714"/>
          <p:cNvSpPr/>
          <p:nvPr/>
        </p:nvSpPr>
        <p:spPr>
          <a:xfrm rot="0" flipH="0" flipV="0">
            <a:off x="1661725" y="1589773"/>
            <a:ext cx="2595" cy="933"/>
          </a:xfrm>
          <a:custGeom>
            <a:pathLst>
              <a:path w="78741" h="28321">
                <a:moveTo>
                  <a:pt x="0" y="28321"/>
                </a:moveTo>
                <a:lnTo>
                  <a:pt x="78741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5" name="Freeform 5715"/>
          <p:cNvSpPr/>
          <p:nvPr/>
        </p:nvSpPr>
        <p:spPr>
          <a:xfrm rot="0" flipH="0" flipV="0">
            <a:off x="1664320" y="1588835"/>
            <a:ext cx="2599" cy="937"/>
          </a:xfrm>
          <a:custGeom>
            <a:pathLst>
              <a:path w="78867" h="28448">
                <a:moveTo>
                  <a:pt x="0" y="2844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6" name="Freeform 5716"/>
          <p:cNvSpPr/>
          <p:nvPr/>
        </p:nvSpPr>
        <p:spPr>
          <a:xfrm rot="0" flipH="0" flipV="0">
            <a:off x="1666920" y="1587902"/>
            <a:ext cx="2595" cy="933"/>
          </a:xfrm>
          <a:custGeom>
            <a:pathLst>
              <a:path w="78739" h="28320">
                <a:moveTo>
                  <a:pt x="0" y="2832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7" name="Freeform 5717"/>
          <p:cNvSpPr/>
          <p:nvPr/>
        </p:nvSpPr>
        <p:spPr>
          <a:xfrm rot="0" flipH="0" flipV="0">
            <a:off x="1669515" y="1586968"/>
            <a:ext cx="2599" cy="933"/>
          </a:xfrm>
          <a:custGeom>
            <a:pathLst>
              <a:path w="78868" h="28321">
                <a:moveTo>
                  <a:pt x="0" y="2832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8" name="Freeform 5718"/>
          <p:cNvSpPr/>
          <p:nvPr/>
        </p:nvSpPr>
        <p:spPr>
          <a:xfrm rot="0" flipH="0" flipV="0">
            <a:off x="1672115" y="1586035"/>
            <a:ext cx="2599" cy="933"/>
          </a:xfrm>
          <a:custGeom>
            <a:pathLst>
              <a:path w="78867" h="28324">
                <a:moveTo>
                  <a:pt x="0" y="2832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9" name="Freeform 5719"/>
          <p:cNvSpPr/>
          <p:nvPr/>
        </p:nvSpPr>
        <p:spPr>
          <a:xfrm rot="0" flipH="0" flipV="0">
            <a:off x="1674714" y="1585097"/>
            <a:ext cx="2595" cy="937"/>
          </a:xfrm>
          <a:custGeom>
            <a:pathLst>
              <a:path w="78739" h="28448">
                <a:moveTo>
                  <a:pt x="0" y="28448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0" name="Freeform 5720"/>
          <p:cNvSpPr/>
          <p:nvPr/>
        </p:nvSpPr>
        <p:spPr>
          <a:xfrm rot="0" flipH="0" flipV="0">
            <a:off x="1677309" y="1584164"/>
            <a:ext cx="2599" cy="933"/>
          </a:xfrm>
          <a:custGeom>
            <a:pathLst>
              <a:path w="78868" h="28321">
                <a:moveTo>
                  <a:pt x="0" y="2832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1" name="Freeform 5721"/>
          <p:cNvSpPr/>
          <p:nvPr/>
        </p:nvSpPr>
        <p:spPr>
          <a:xfrm rot="0" flipH="0" flipV="0">
            <a:off x="1679909" y="1583230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2" name="Freeform 5722"/>
          <p:cNvSpPr/>
          <p:nvPr/>
        </p:nvSpPr>
        <p:spPr>
          <a:xfrm rot="0" flipH="0" flipV="0">
            <a:off x="1682508" y="1582297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3" name="Freeform 5723"/>
          <p:cNvSpPr/>
          <p:nvPr/>
        </p:nvSpPr>
        <p:spPr>
          <a:xfrm rot="0" flipH="0" flipV="0">
            <a:off x="1685103" y="1581359"/>
            <a:ext cx="2599" cy="937"/>
          </a:xfrm>
          <a:custGeom>
            <a:pathLst>
              <a:path w="78868" h="28448">
                <a:moveTo>
                  <a:pt x="0" y="28448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4" name="Freeform 5724"/>
          <p:cNvSpPr/>
          <p:nvPr/>
        </p:nvSpPr>
        <p:spPr>
          <a:xfrm rot="0" flipH="0" flipV="0">
            <a:off x="1687703" y="1580426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5" name="Freeform 5725"/>
          <p:cNvSpPr/>
          <p:nvPr/>
        </p:nvSpPr>
        <p:spPr>
          <a:xfrm rot="0" flipH="0" flipV="0">
            <a:off x="1690298" y="1579492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6" name="Freeform 5726"/>
          <p:cNvSpPr/>
          <p:nvPr/>
        </p:nvSpPr>
        <p:spPr>
          <a:xfrm rot="0" flipH="0" flipV="0">
            <a:off x="1692898" y="1578559"/>
            <a:ext cx="2599" cy="933"/>
          </a:xfrm>
          <a:custGeom>
            <a:pathLst>
              <a:path w="78868" h="28320">
                <a:moveTo>
                  <a:pt x="0" y="28320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7" name="Freeform 5727"/>
          <p:cNvSpPr/>
          <p:nvPr/>
        </p:nvSpPr>
        <p:spPr>
          <a:xfrm rot="0" flipH="0" flipV="0">
            <a:off x="1695497" y="1577621"/>
            <a:ext cx="2595" cy="937"/>
          </a:xfrm>
          <a:custGeom>
            <a:pathLst>
              <a:path w="78739" h="28448">
                <a:moveTo>
                  <a:pt x="0" y="28448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8" name="Freeform 5728"/>
          <p:cNvSpPr/>
          <p:nvPr/>
        </p:nvSpPr>
        <p:spPr>
          <a:xfrm rot="0" flipH="0" flipV="0">
            <a:off x="1698092" y="1576688"/>
            <a:ext cx="2599" cy="933"/>
          </a:xfrm>
          <a:custGeom>
            <a:pathLst>
              <a:path w="78868" h="28321">
                <a:moveTo>
                  <a:pt x="0" y="2832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9" name="Freeform 5729"/>
          <p:cNvSpPr/>
          <p:nvPr/>
        </p:nvSpPr>
        <p:spPr>
          <a:xfrm rot="0" flipH="0" flipV="0">
            <a:off x="1700692" y="1575754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0" name="Freeform 5730"/>
          <p:cNvSpPr/>
          <p:nvPr/>
        </p:nvSpPr>
        <p:spPr>
          <a:xfrm rot="0" flipH="0" flipV="0">
            <a:off x="1703287" y="1574821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1" name="Freeform 5731"/>
          <p:cNvSpPr/>
          <p:nvPr/>
        </p:nvSpPr>
        <p:spPr>
          <a:xfrm rot="0" flipH="0" flipV="0">
            <a:off x="1705886" y="1573883"/>
            <a:ext cx="2599" cy="937"/>
          </a:xfrm>
          <a:custGeom>
            <a:pathLst>
              <a:path w="78868" h="28448">
                <a:moveTo>
                  <a:pt x="0" y="28448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2" name="Freeform 5732"/>
          <p:cNvSpPr/>
          <p:nvPr/>
        </p:nvSpPr>
        <p:spPr>
          <a:xfrm rot="0" flipH="0" flipV="0">
            <a:off x="1708486" y="1572950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3" name="Freeform 5733"/>
          <p:cNvSpPr/>
          <p:nvPr/>
        </p:nvSpPr>
        <p:spPr>
          <a:xfrm rot="0" flipH="0" flipV="0">
            <a:off x="1711081" y="1572016"/>
            <a:ext cx="2599" cy="933"/>
          </a:xfrm>
          <a:custGeom>
            <a:pathLst>
              <a:path w="78866" h="28324">
                <a:moveTo>
                  <a:pt x="0" y="2832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4" name="Freeform 5734"/>
          <p:cNvSpPr/>
          <p:nvPr/>
        </p:nvSpPr>
        <p:spPr>
          <a:xfrm rot="0" flipH="0" flipV="0">
            <a:off x="1713681" y="1571083"/>
            <a:ext cx="2599" cy="933"/>
          </a:xfrm>
          <a:custGeom>
            <a:pathLst>
              <a:path w="78868" h="28321">
                <a:moveTo>
                  <a:pt x="0" y="28321"/>
                </a:moveTo>
                <a:lnTo>
                  <a:pt x="78868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5" name="Freeform 5735"/>
          <p:cNvSpPr/>
          <p:nvPr/>
        </p:nvSpPr>
        <p:spPr>
          <a:xfrm rot="0" flipH="0" flipV="0">
            <a:off x="1716280" y="1570145"/>
            <a:ext cx="2595" cy="937"/>
          </a:xfrm>
          <a:custGeom>
            <a:pathLst>
              <a:path w="78740" h="28447">
                <a:moveTo>
                  <a:pt x="0" y="28447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6" name="Freeform 5736"/>
          <p:cNvSpPr/>
          <p:nvPr/>
        </p:nvSpPr>
        <p:spPr>
          <a:xfrm rot="0" flipH="0" flipV="0">
            <a:off x="1718875" y="1569212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7" name="Freeform 5737"/>
          <p:cNvSpPr/>
          <p:nvPr/>
        </p:nvSpPr>
        <p:spPr>
          <a:xfrm rot="0" flipH="0" flipV="0">
            <a:off x="1721475" y="1568278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8" name="Freeform 5738"/>
          <p:cNvSpPr/>
          <p:nvPr/>
        </p:nvSpPr>
        <p:spPr>
          <a:xfrm rot="0" flipH="0" flipV="0">
            <a:off x="1724070" y="1567345"/>
            <a:ext cx="2599" cy="933"/>
          </a:xfrm>
          <a:custGeom>
            <a:pathLst>
              <a:path w="78870" h="28321">
                <a:moveTo>
                  <a:pt x="0" y="28321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9" name="Freeform 5739"/>
          <p:cNvSpPr/>
          <p:nvPr/>
        </p:nvSpPr>
        <p:spPr>
          <a:xfrm rot="0" flipH="0" flipV="0">
            <a:off x="1726670" y="1566407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0" name="Freeform 5740"/>
          <p:cNvSpPr/>
          <p:nvPr/>
        </p:nvSpPr>
        <p:spPr>
          <a:xfrm rot="0" flipH="0" flipV="0">
            <a:off x="1729269" y="1565474"/>
            <a:ext cx="2595" cy="933"/>
          </a:xfrm>
          <a:custGeom>
            <a:pathLst>
              <a:path w="78740" h="28320">
                <a:moveTo>
                  <a:pt x="0" y="28320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1" name="Freeform 5741"/>
          <p:cNvSpPr/>
          <p:nvPr/>
        </p:nvSpPr>
        <p:spPr>
          <a:xfrm rot="0" flipH="0" flipV="0">
            <a:off x="1731864" y="1564540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2" name="Freeform 5742"/>
          <p:cNvSpPr/>
          <p:nvPr/>
        </p:nvSpPr>
        <p:spPr>
          <a:xfrm rot="0" flipH="0" flipV="0">
            <a:off x="1734464" y="156360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3" name="Freeform 5743"/>
          <p:cNvSpPr/>
          <p:nvPr/>
        </p:nvSpPr>
        <p:spPr>
          <a:xfrm rot="0" flipH="0" flipV="0">
            <a:off x="1737063" y="1562669"/>
            <a:ext cx="2595" cy="937"/>
          </a:xfrm>
          <a:custGeom>
            <a:pathLst>
              <a:path w="78739" h="28448">
                <a:moveTo>
                  <a:pt x="0" y="28448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4" name="Freeform 5744"/>
          <p:cNvSpPr/>
          <p:nvPr/>
        </p:nvSpPr>
        <p:spPr>
          <a:xfrm rot="0" flipH="0" flipV="0">
            <a:off x="1739658" y="1561736"/>
            <a:ext cx="2599" cy="933"/>
          </a:xfrm>
          <a:custGeom>
            <a:pathLst>
              <a:path w="78870" h="28321">
                <a:moveTo>
                  <a:pt x="0" y="28321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5" name="Freeform 5745"/>
          <p:cNvSpPr/>
          <p:nvPr/>
        </p:nvSpPr>
        <p:spPr>
          <a:xfrm rot="0" flipH="0" flipV="0">
            <a:off x="1742258" y="1560802"/>
            <a:ext cx="2595" cy="933"/>
          </a:xfrm>
          <a:custGeom>
            <a:pathLst>
              <a:path w="78739" h="28320">
                <a:moveTo>
                  <a:pt x="0" y="2832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6" name="Freeform 5746"/>
          <p:cNvSpPr/>
          <p:nvPr/>
        </p:nvSpPr>
        <p:spPr>
          <a:xfrm rot="0" flipH="0" flipV="0">
            <a:off x="1744853" y="1559864"/>
            <a:ext cx="2599" cy="937"/>
          </a:xfrm>
          <a:custGeom>
            <a:pathLst>
              <a:path w="78867" h="28448">
                <a:moveTo>
                  <a:pt x="0" y="2844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7" name="Freeform 5747"/>
          <p:cNvSpPr/>
          <p:nvPr/>
        </p:nvSpPr>
        <p:spPr>
          <a:xfrm rot="0" flipH="0" flipV="0">
            <a:off x="1747453" y="1558931"/>
            <a:ext cx="2599" cy="933"/>
          </a:xfrm>
          <a:custGeom>
            <a:pathLst>
              <a:path w="78866" h="28324">
                <a:moveTo>
                  <a:pt x="0" y="2832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8" name="Freeform 5748"/>
          <p:cNvSpPr/>
          <p:nvPr/>
        </p:nvSpPr>
        <p:spPr>
          <a:xfrm rot="0" flipH="0" flipV="0">
            <a:off x="1750052" y="1557997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9" name="Freeform 5749"/>
          <p:cNvSpPr/>
          <p:nvPr/>
        </p:nvSpPr>
        <p:spPr>
          <a:xfrm rot="0" flipH="0" flipV="0">
            <a:off x="1752647" y="1557064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0" name="Freeform 5750"/>
          <p:cNvSpPr/>
          <p:nvPr/>
        </p:nvSpPr>
        <p:spPr>
          <a:xfrm rot="0" flipH="0" flipV="0">
            <a:off x="1755247" y="1556126"/>
            <a:ext cx="2599" cy="937"/>
          </a:xfrm>
          <a:custGeom>
            <a:pathLst>
              <a:path w="78870" h="28448">
                <a:moveTo>
                  <a:pt x="0" y="28448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1" name="Freeform 5751"/>
          <p:cNvSpPr/>
          <p:nvPr/>
        </p:nvSpPr>
        <p:spPr>
          <a:xfrm rot="0" flipH="0" flipV="0">
            <a:off x="1757846" y="1555193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2" name="Freeform 5752"/>
          <p:cNvSpPr/>
          <p:nvPr/>
        </p:nvSpPr>
        <p:spPr>
          <a:xfrm rot="0" flipH="0" flipV="0">
            <a:off x="1760442" y="1554259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3" name="Freeform 5753"/>
          <p:cNvSpPr/>
          <p:nvPr/>
        </p:nvSpPr>
        <p:spPr>
          <a:xfrm rot="0" flipH="0" flipV="0">
            <a:off x="1763041" y="1553326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4" name="Freeform 5754"/>
          <p:cNvSpPr/>
          <p:nvPr/>
        </p:nvSpPr>
        <p:spPr>
          <a:xfrm rot="0" flipH="0" flipV="0">
            <a:off x="1765636" y="1552388"/>
            <a:ext cx="2599" cy="937"/>
          </a:xfrm>
          <a:custGeom>
            <a:pathLst>
              <a:path w="78867" h="28448">
                <a:moveTo>
                  <a:pt x="0" y="2844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5" name="Freeform 5755"/>
          <p:cNvSpPr/>
          <p:nvPr/>
        </p:nvSpPr>
        <p:spPr>
          <a:xfrm rot="0" flipH="0" flipV="0">
            <a:off x="1768236" y="1551455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6" name="Freeform 5756"/>
          <p:cNvSpPr/>
          <p:nvPr/>
        </p:nvSpPr>
        <p:spPr>
          <a:xfrm rot="0" flipH="0" flipV="0">
            <a:off x="1770835" y="1550521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7" name="Freeform 5757"/>
          <p:cNvSpPr/>
          <p:nvPr/>
        </p:nvSpPr>
        <p:spPr>
          <a:xfrm rot="0" flipH="0" flipV="0">
            <a:off x="1773431" y="1549588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8" name="Freeform 5758"/>
          <p:cNvSpPr/>
          <p:nvPr/>
        </p:nvSpPr>
        <p:spPr>
          <a:xfrm rot="0" flipH="0" flipV="0">
            <a:off x="1776030" y="1548650"/>
            <a:ext cx="2595" cy="937"/>
          </a:xfrm>
          <a:custGeom>
            <a:pathLst>
              <a:path w="78739" h="28448">
                <a:moveTo>
                  <a:pt x="0" y="28448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9" name="Freeform 5759"/>
          <p:cNvSpPr/>
          <p:nvPr/>
        </p:nvSpPr>
        <p:spPr>
          <a:xfrm rot="0" flipH="0" flipV="0">
            <a:off x="1778625" y="1547717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0" name="Freeform 5760"/>
          <p:cNvSpPr/>
          <p:nvPr/>
        </p:nvSpPr>
        <p:spPr>
          <a:xfrm rot="0" flipH="0" flipV="0">
            <a:off x="1781225" y="154678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1" name="Freeform 5761"/>
          <p:cNvSpPr/>
          <p:nvPr/>
        </p:nvSpPr>
        <p:spPr>
          <a:xfrm rot="0" flipH="0" flipV="0">
            <a:off x="1783824" y="1545850"/>
            <a:ext cx="2595" cy="933"/>
          </a:xfrm>
          <a:custGeom>
            <a:pathLst>
              <a:path w="78743" h="28324">
                <a:moveTo>
                  <a:pt x="0" y="28324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2" name="Freeform 5762"/>
          <p:cNvSpPr/>
          <p:nvPr/>
        </p:nvSpPr>
        <p:spPr>
          <a:xfrm rot="0" flipH="0" flipV="0">
            <a:off x="1786419" y="1544912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3" name="Freeform 5763"/>
          <p:cNvSpPr/>
          <p:nvPr/>
        </p:nvSpPr>
        <p:spPr>
          <a:xfrm rot="0" flipH="0" flipV="0">
            <a:off x="1789019" y="1543979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4" name="Freeform 5764"/>
          <p:cNvSpPr/>
          <p:nvPr/>
        </p:nvSpPr>
        <p:spPr>
          <a:xfrm rot="0" flipH="0" flipV="0">
            <a:off x="1791618" y="1543045"/>
            <a:ext cx="2595" cy="933"/>
          </a:xfrm>
          <a:custGeom>
            <a:pathLst>
              <a:path w="78739" h="28320">
                <a:moveTo>
                  <a:pt x="0" y="2832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5" name="Freeform 5765"/>
          <p:cNvSpPr/>
          <p:nvPr/>
        </p:nvSpPr>
        <p:spPr>
          <a:xfrm rot="0" flipH="0" flipV="0">
            <a:off x="1794214" y="1542112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6" name="Freeform 5766"/>
          <p:cNvSpPr/>
          <p:nvPr/>
        </p:nvSpPr>
        <p:spPr>
          <a:xfrm rot="0" flipH="0" flipV="0">
            <a:off x="1796813" y="1541174"/>
            <a:ext cx="2595" cy="937"/>
          </a:xfrm>
          <a:custGeom>
            <a:pathLst>
              <a:path w="78739" h="28448">
                <a:moveTo>
                  <a:pt x="0" y="28448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7" name="Freeform 5767"/>
          <p:cNvSpPr/>
          <p:nvPr/>
        </p:nvSpPr>
        <p:spPr>
          <a:xfrm rot="0" flipH="0" flipV="0">
            <a:off x="1799408" y="1540241"/>
            <a:ext cx="2599" cy="933"/>
          </a:xfrm>
          <a:custGeom>
            <a:pathLst>
              <a:path w="78870" h="28321">
                <a:moveTo>
                  <a:pt x="0" y="28321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8" name="Freeform 5768"/>
          <p:cNvSpPr/>
          <p:nvPr/>
        </p:nvSpPr>
        <p:spPr>
          <a:xfrm rot="0" flipH="0" flipV="0">
            <a:off x="1802008" y="1539307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9" name="Freeform 5769"/>
          <p:cNvSpPr/>
          <p:nvPr/>
        </p:nvSpPr>
        <p:spPr>
          <a:xfrm rot="0" flipH="0" flipV="0">
            <a:off x="1804607" y="1538374"/>
            <a:ext cx="2595" cy="933"/>
          </a:xfrm>
          <a:custGeom>
            <a:pathLst>
              <a:path w="78740" h="28320">
                <a:moveTo>
                  <a:pt x="0" y="28320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0" name="Freeform 5770"/>
          <p:cNvSpPr/>
          <p:nvPr/>
        </p:nvSpPr>
        <p:spPr>
          <a:xfrm rot="0" flipH="0" flipV="0">
            <a:off x="1807203" y="1537436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1" name="Freeform 5771"/>
          <p:cNvSpPr/>
          <p:nvPr/>
        </p:nvSpPr>
        <p:spPr>
          <a:xfrm rot="0" flipH="0" flipV="0">
            <a:off x="1809802" y="1536503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2" name="Freeform 5772"/>
          <p:cNvSpPr/>
          <p:nvPr/>
        </p:nvSpPr>
        <p:spPr>
          <a:xfrm rot="0" flipH="0" flipV="0">
            <a:off x="1812401" y="1535569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3" name="Freeform 5773"/>
          <p:cNvSpPr/>
          <p:nvPr/>
        </p:nvSpPr>
        <p:spPr>
          <a:xfrm rot="0" flipH="0" flipV="0">
            <a:off x="1814997" y="1534636"/>
            <a:ext cx="2599" cy="933"/>
          </a:xfrm>
          <a:custGeom>
            <a:pathLst>
              <a:path w="78870" h="28320">
                <a:moveTo>
                  <a:pt x="0" y="28320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4" name="Freeform 5774"/>
          <p:cNvSpPr/>
          <p:nvPr/>
        </p:nvSpPr>
        <p:spPr>
          <a:xfrm rot="0" flipH="0" flipV="0">
            <a:off x="1817596" y="1533698"/>
            <a:ext cx="2595" cy="937"/>
          </a:xfrm>
          <a:custGeom>
            <a:pathLst>
              <a:path w="78739" h="28448">
                <a:moveTo>
                  <a:pt x="0" y="28448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5" name="Freeform 5775"/>
          <p:cNvSpPr/>
          <p:nvPr/>
        </p:nvSpPr>
        <p:spPr>
          <a:xfrm rot="0" flipH="0" flipV="0">
            <a:off x="1820191" y="1532765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6" name="Freeform 5776"/>
          <p:cNvSpPr/>
          <p:nvPr/>
        </p:nvSpPr>
        <p:spPr>
          <a:xfrm rot="0" flipH="0" flipV="0">
            <a:off x="1822791" y="1531831"/>
            <a:ext cx="2599" cy="933"/>
          </a:xfrm>
          <a:custGeom>
            <a:pathLst>
              <a:path w="78866" h="28324">
                <a:moveTo>
                  <a:pt x="0" y="2832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7" name="Freeform 5777"/>
          <p:cNvSpPr/>
          <p:nvPr/>
        </p:nvSpPr>
        <p:spPr>
          <a:xfrm rot="0" flipH="0" flipV="0">
            <a:off x="1825390" y="1530898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8" name="Freeform 5778"/>
          <p:cNvSpPr/>
          <p:nvPr/>
        </p:nvSpPr>
        <p:spPr>
          <a:xfrm rot="0" flipH="0" flipV="0">
            <a:off x="1827986" y="1529960"/>
            <a:ext cx="2599" cy="937"/>
          </a:xfrm>
          <a:custGeom>
            <a:pathLst>
              <a:path w="78870" h="28447">
                <a:moveTo>
                  <a:pt x="0" y="28447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9" name="Freeform 5779"/>
          <p:cNvSpPr/>
          <p:nvPr/>
        </p:nvSpPr>
        <p:spPr>
          <a:xfrm rot="0" flipH="0" flipV="0">
            <a:off x="1830585" y="1529027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0" name="Freeform 5780"/>
          <p:cNvSpPr/>
          <p:nvPr/>
        </p:nvSpPr>
        <p:spPr>
          <a:xfrm rot="0" flipH="0" flipV="0">
            <a:off x="1833185" y="1528093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1" name="Freeform 5781"/>
          <p:cNvSpPr/>
          <p:nvPr/>
        </p:nvSpPr>
        <p:spPr>
          <a:xfrm rot="0" flipH="0" flipV="0">
            <a:off x="1835780" y="1527160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2" name="Freeform 5782"/>
          <p:cNvSpPr/>
          <p:nvPr/>
        </p:nvSpPr>
        <p:spPr>
          <a:xfrm rot="0" flipH="0" flipV="0">
            <a:off x="1838379" y="1526222"/>
            <a:ext cx="2595" cy="937"/>
          </a:xfrm>
          <a:custGeom>
            <a:pathLst>
              <a:path w="78740" h="28448">
                <a:moveTo>
                  <a:pt x="0" y="28448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3" name="Freeform 5783"/>
          <p:cNvSpPr/>
          <p:nvPr/>
        </p:nvSpPr>
        <p:spPr>
          <a:xfrm rot="0" flipH="0" flipV="0">
            <a:off x="1840974" y="1525289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4" name="Freeform 5784"/>
          <p:cNvSpPr/>
          <p:nvPr/>
        </p:nvSpPr>
        <p:spPr>
          <a:xfrm rot="0" flipH="0" flipV="0">
            <a:off x="1843574" y="1524355"/>
            <a:ext cx="2599" cy="933"/>
          </a:xfrm>
          <a:custGeom>
            <a:pathLst>
              <a:path w="78870" h="28321">
                <a:moveTo>
                  <a:pt x="0" y="28321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5" name="Freeform 5785"/>
          <p:cNvSpPr/>
          <p:nvPr/>
        </p:nvSpPr>
        <p:spPr>
          <a:xfrm rot="0" flipH="0" flipV="0">
            <a:off x="1846173" y="1523422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6" name="Freeform 5786"/>
          <p:cNvSpPr/>
          <p:nvPr/>
        </p:nvSpPr>
        <p:spPr>
          <a:xfrm rot="0" flipH="0" flipV="0">
            <a:off x="1848769" y="1522484"/>
            <a:ext cx="2599" cy="937"/>
          </a:xfrm>
          <a:custGeom>
            <a:pathLst>
              <a:path w="78867" h="28448">
                <a:moveTo>
                  <a:pt x="0" y="2844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7" name="Freeform 5787"/>
          <p:cNvSpPr/>
          <p:nvPr/>
        </p:nvSpPr>
        <p:spPr>
          <a:xfrm rot="0" flipH="0" flipV="0">
            <a:off x="1851368" y="1521551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8" name="Freeform 5788"/>
          <p:cNvSpPr/>
          <p:nvPr/>
        </p:nvSpPr>
        <p:spPr>
          <a:xfrm rot="0" flipH="0" flipV="0">
            <a:off x="1853963" y="1520617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9" name="Freeform 5789"/>
          <p:cNvSpPr/>
          <p:nvPr/>
        </p:nvSpPr>
        <p:spPr>
          <a:xfrm rot="0" flipH="0" flipV="0">
            <a:off x="1856563" y="1519684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0" name="Freeform 5790"/>
          <p:cNvSpPr/>
          <p:nvPr/>
        </p:nvSpPr>
        <p:spPr>
          <a:xfrm rot="0" flipH="0" flipV="0">
            <a:off x="1859162" y="1518746"/>
            <a:ext cx="2595" cy="937"/>
          </a:xfrm>
          <a:custGeom>
            <a:pathLst>
              <a:path w="78743" h="28451">
                <a:moveTo>
                  <a:pt x="0" y="2845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1" name="Freeform 5791"/>
          <p:cNvSpPr/>
          <p:nvPr/>
        </p:nvSpPr>
        <p:spPr>
          <a:xfrm rot="0" flipH="0" flipV="0">
            <a:off x="1861758" y="151781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2" name="Freeform 5792"/>
          <p:cNvSpPr/>
          <p:nvPr/>
        </p:nvSpPr>
        <p:spPr>
          <a:xfrm rot="0" flipH="0" flipV="0">
            <a:off x="1864357" y="1516879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3" name="Freeform 5793"/>
          <p:cNvSpPr/>
          <p:nvPr/>
        </p:nvSpPr>
        <p:spPr>
          <a:xfrm rot="0" flipH="0" flipV="0">
            <a:off x="1866957" y="1515946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4" name="Freeform 5794"/>
          <p:cNvSpPr/>
          <p:nvPr/>
        </p:nvSpPr>
        <p:spPr>
          <a:xfrm rot="0" flipH="0" flipV="0">
            <a:off x="1869552" y="1515008"/>
            <a:ext cx="2599" cy="937"/>
          </a:xfrm>
          <a:custGeom>
            <a:pathLst>
              <a:path w="78867" h="28448">
                <a:moveTo>
                  <a:pt x="0" y="2844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5" name="Freeform 5795"/>
          <p:cNvSpPr/>
          <p:nvPr/>
        </p:nvSpPr>
        <p:spPr>
          <a:xfrm rot="0" flipH="0" flipV="0">
            <a:off x="1872151" y="1514075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6" name="Freeform 5796"/>
          <p:cNvSpPr/>
          <p:nvPr/>
        </p:nvSpPr>
        <p:spPr>
          <a:xfrm rot="0" flipH="0" flipV="0">
            <a:off x="1874747" y="1513141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7" name="Freeform 5797"/>
          <p:cNvSpPr/>
          <p:nvPr/>
        </p:nvSpPr>
        <p:spPr>
          <a:xfrm rot="0" flipH="0" flipV="0">
            <a:off x="1877346" y="1512208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8" name="Freeform 5798"/>
          <p:cNvSpPr/>
          <p:nvPr/>
        </p:nvSpPr>
        <p:spPr>
          <a:xfrm rot="0" flipH="0" flipV="0">
            <a:off x="1879945" y="1511270"/>
            <a:ext cx="2595" cy="937"/>
          </a:xfrm>
          <a:custGeom>
            <a:pathLst>
              <a:path w="78739" h="28448">
                <a:moveTo>
                  <a:pt x="0" y="28448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9" name="Freeform 5799"/>
          <p:cNvSpPr/>
          <p:nvPr/>
        </p:nvSpPr>
        <p:spPr>
          <a:xfrm rot="0" flipH="0" flipV="0">
            <a:off x="1882541" y="151033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0" name="Freeform 5800"/>
          <p:cNvSpPr/>
          <p:nvPr/>
        </p:nvSpPr>
        <p:spPr>
          <a:xfrm rot="0" flipH="0" flipV="0">
            <a:off x="1885140" y="150940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1" name="Freeform 5801"/>
          <p:cNvSpPr/>
          <p:nvPr/>
        </p:nvSpPr>
        <p:spPr>
          <a:xfrm rot="0" flipH="0" flipV="0">
            <a:off x="1887740" y="1508465"/>
            <a:ext cx="2595" cy="937"/>
          </a:xfrm>
          <a:custGeom>
            <a:pathLst>
              <a:path w="78743" h="28448">
                <a:moveTo>
                  <a:pt x="0" y="28448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2" name="Freeform 5802"/>
          <p:cNvSpPr/>
          <p:nvPr/>
        </p:nvSpPr>
        <p:spPr>
          <a:xfrm rot="0" flipH="0" flipV="0">
            <a:off x="1890335" y="1507532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3" name="Freeform 5803"/>
          <p:cNvSpPr/>
          <p:nvPr/>
        </p:nvSpPr>
        <p:spPr>
          <a:xfrm rot="0" flipH="0" flipV="0">
            <a:off x="1892934" y="1506599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4" name="Freeform 5804"/>
          <p:cNvSpPr/>
          <p:nvPr/>
        </p:nvSpPr>
        <p:spPr>
          <a:xfrm rot="0" flipH="0" flipV="0">
            <a:off x="1895530" y="1505665"/>
            <a:ext cx="2599" cy="933"/>
          </a:xfrm>
          <a:custGeom>
            <a:pathLst>
              <a:path w="78866" h="28324">
                <a:moveTo>
                  <a:pt x="0" y="2832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5" name="Freeform 5805"/>
          <p:cNvSpPr/>
          <p:nvPr/>
        </p:nvSpPr>
        <p:spPr>
          <a:xfrm rot="0" flipH="0" flipV="0">
            <a:off x="1898129" y="1504727"/>
            <a:ext cx="2599" cy="937"/>
          </a:xfrm>
          <a:custGeom>
            <a:pathLst>
              <a:path w="78867" h="28448">
                <a:moveTo>
                  <a:pt x="0" y="2844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6" name="Freeform 5806"/>
          <p:cNvSpPr/>
          <p:nvPr/>
        </p:nvSpPr>
        <p:spPr>
          <a:xfrm rot="0" flipH="0" flipV="0">
            <a:off x="1900729" y="1503794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7" name="Freeform 5807"/>
          <p:cNvSpPr/>
          <p:nvPr/>
        </p:nvSpPr>
        <p:spPr>
          <a:xfrm rot="0" flipH="0" flipV="0">
            <a:off x="1903324" y="1502860"/>
            <a:ext cx="2599" cy="933"/>
          </a:xfrm>
          <a:custGeom>
            <a:pathLst>
              <a:path w="78870" h="28320">
                <a:moveTo>
                  <a:pt x="0" y="28320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8" name="Freeform 5808"/>
          <p:cNvSpPr/>
          <p:nvPr/>
        </p:nvSpPr>
        <p:spPr>
          <a:xfrm rot="0" flipH="0" flipV="0">
            <a:off x="1905923" y="1501927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9" name="Freeform 5809"/>
          <p:cNvSpPr/>
          <p:nvPr/>
        </p:nvSpPr>
        <p:spPr>
          <a:xfrm rot="0" flipH="0" flipV="0">
            <a:off x="1908523" y="1500989"/>
            <a:ext cx="2595" cy="937"/>
          </a:xfrm>
          <a:custGeom>
            <a:pathLst>
              <a:path w="78740" h="28448">
                <a:moveTo>
                  <a:pt x="0" y="28448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0" name="Freeform 5810"/>
          <p:cNvSpPr/>
          <p:nvPr/>
        </p:nvSpPr>
        <p:spPr>
          <a:xfrm rot="0" flipH="0" flipV="0">
            <a:off x="1911118" y="1500056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1" name="Freeform 5811"/>
          <p:cNvSpPr/>
          <p:nvPr/>
        </p:nvSpPr>
        <p:spPr>
          <a:xfrm rot="0" flipH="0" flipV="0">
            <a:off x="1913717" y="1499122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2" name="Freeform 5812"/>
          <p:cNvSpPr/>
          <p:nvPr/>
        </p:nvSpPr>
        <p:spPr>
          <a:xfrm rot="0" flipH="0" flipV="0">
            <a:off x="1916313" y="1498189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3" name="Freeform 5813"/>
          <p:cNvSpPr/>
          <p:nvPr/>
        </p:nvSpPr>
        <p:spPr>
          <a:xfrm rot="0" flipH="0" flipV="0">
            <a:off x="1918912" y="1497251"/>
            <a:ext cx="2599" cy="937"/>
          </a:xfrm>
          <a:custGeom>
            <a:pathLst>
              <a:path w="78870" h="28448">
                <a:moveTo>
                  <a:pt x="0" y="28448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4" name="Freeform 5814"/>
          <p:cNvSpPr/>
          <p:nvPr/>
        </p:nvSpPr>
        <p:spPr>
          <a:xfrm rot="0" flipH="0" flipV="0">
            <a:off x="1921512" y="1496318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5" name="Freeform 5815"/>
          <p:cNvSpPr/>
          <p:nvPr/>
        </p:nvSpPr>
        <p:spPr>
          <a:xfrm rot="0" flipH="0" flipV="0">
            <a:off x="1924107" y="149538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6" name="Freeform 5816"/>
          <p:cNvSpPr/>
          <p:nvPr/>
        </p:nvSpPr>
        <p:spPr>
          <a:xfrm rot="0" flipH="0" flipV="0">
            <a:off x="1926706" y="1494451"/>
            <a:ext cx="2595" cy="933"/>
          </a:xfrm>
          <a:custGeom>
            <a:pathLst>
              <a:path w="78739" h="28320">
                <a:moveTo>
                  <a:pt x="0" y="2832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7" name="Freeform 5817"/>
          <p:cNvSpPr/>
          <p:nvPr/>
        </p:nvSpPr>
        <p:spPr>
          <a:xfrm rot="0" flipH="0" flipV="0">
            <a:off x="1929302" y="1493513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8" name="Freeform 5818"/>
          <p:cNvSpPr/>
          <p:nvPr/>
        </p:nvSpPr>
        <p:spPr>
          <a:xfrm rot="0" flipH="0" flipV="0">
            <a:off x="1931901" y="1492580"/>
            <a:ext cx="2599" cy="933"/>
          </a:xfrm>
          <a:custGeom>
            <a:pathLst>
              <a:path w="78870" h="28321">
                <a:moveTo>
                  <a:pt x="0" y="28321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9" name="Freeform 5819"/>
          <p:cNvSpPr/>
          <p:nvPr/>
        </p:nvSpPr>
        <p:spPr>
          <a:xfrm rot="0" flipH="0" flipV="0">
            <a:off x="1934501" y="1491646"/>
            <a:ext cx="2595" cy="933"/>
          </a:xfrm>
          <a:custGeom>
            <a:pathLst>
              <a:path w="78739" h="28324">
                <a:moveTo>
                  <a:pt x="0" y="28324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0" name="Freeform 5820"/>
          <p:cNvSpPr/>
          <p:nvPr/>
        </p:nvSpPr>
        <p:spPr>
          <a:xfrm rot="0" flipH="0" flipV="0">
            <a:off x="1937096" y="1490713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1" name="Freeform 5821"/>
          <p:cNvSpPr/>
          <p:nvPr/>
        </p:nvSpPr>
        <p:spPr>
          <a:xfrm rot="0" flipH="0" flipV="0">
            <a:off x="1939695" y="1489775"/>
            <a:ext cx="2599" cy="937"/>
          </a:xfrm>
          <a:custGeom>
            <a:pathLst>
              <a:path w="78866" h="28447">
                <a:moveTo>
                  <a:pt x="0" y="2844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2" name="Freeform 5822"/>
          <p:cNvSpPr/>
          <p:nvPr/>
        </p:nvSpPr>
        <p:spPr>
          <a:xfrm rot="0" flipH="0" flipV="0">
            <a:off x="1942295" y="1488842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3" name="Freeform 5823"/>
          <p:cNvSpPr/>
          <p:nvPr/>
        </p:nvSpPr>
        <p:spPr>
          <a:xfrm rot="0" flipH="0" flipV="0">
            <a:off x="1944890" y="1487908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4" name="Freeform 5824"/>
          <p:cNvSpPr/>
          <p:nvPr/>
        </p:nvSpPr>
        <p:spPr>
          <a:xfrm rot="0" flipH="0" flipV="0">
            <a:off x="1947489" y="1486975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5" name="Freeform 5825"/>
          <p:cNvSpPr/>
          <p:nvPr/>
        </p:nvSpPr>
        <p:spPr>
          <a:xfrm rot="0" flipH="0" flipV="0">
            <a:off x="1950085" y="1486037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6" name="Freeform 5826"/>
          <p:cNvSpPr/>
          <p:nvPr/>
        </p:nvSpPr>
        <p:spPr>
          <a:xfrm rot="0" flipH="0" flipV="0">
            <a:off x="1952684" y="1485104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7" name="Freeform 5827"/>
          <p:cNvSpPr/>
          <p:nvPr/>
        </p:nvSpPr>
        <p:spPr>
          <a:xfrm rot="0" flipH="0" flipV="0">
            <a:off x="1955284" y="1484170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8" name="Freeform 5828"/>
          <p:cNvSpPr/>
          <p:nvPr/>
        </p:nvSpPr>
        <p:spPr>
          <a:xfrm rot="0" flipH="0" flipV="0">
            <a:off x="1957879" y="148323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9" name="Freeform 5829"/>
          <p:cNvSpPr/>
          <p:nvPr/>
        </p:nvSpPr>
        <p:spPr>
          <a:xfrm rot="0" flipH="0" flipV="0">
            <a:off x="1960478" y="1482299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0" name="Freeform 5830"/>
          <p:cNvSpPr/>
          <p:nvPr/>
        </p:nvSpPr>
        <p:spPr>
          <a:xfrm rot="0" flipH="0" flipV="0">
            <a:off x="1963078" y="1481366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1" name="Freeform 5831"/>
          <p:cNvSpPr/>
          <p:nvPr/>
        </p:nvSpPr>
        <p:spPr>
          <a:xfrm rot="0" flipH="0" flipV="0">
            <a:off x="1965673" y="1480432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2" name="Freeform 5832"/>
          <p:cNvSpPr/>
          <p:nvPr/>
        </p:nvSpPr>
        <p:spPr>
          <a:xfrm rot="0" flipH="0" flipV="0">
            <a:off x="1968273" y="1479499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3" name="Freeform 5833"/>
          <p:cNvSpPr/>
          <p:nvPr/>
        </p:nvSpPr>
        <p:spPr>
          <a:xfrm rot="0" flipH="0" flipV="0">
            <a:off x="1970868" y="1478561"/>
            <a:ext cx="2599" cy="937"/>
          </a:xfrm>
          <a:custGeom>
            <a:pathLst>
              <a:path w="78866" h="28451">
                <a:moveTo>
                  <a:pt x="0" y="2845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4" name="Freeform 5834"/>
          <p:cNvSpPr/>
          <p:nvPr/>
        </p:nvSpPr>
        <p:spPr>
          <a:xfrm rot="0" flipH="0" flipV="0">
            <a:off x="1973467" y="1477628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5" name="Freeform 5835"/>
          <p:cNvSpPr/>
          <p:nvPr/>
        </p:nvSpPr>
        <p:spPr>
          <a:xfrm rot="0" flipH="0" flipV="0">
            <a:off x="1976067" y="1476694"/>
            <a:ext cx="2595" cy="933"/>
          </a:xfrm>
          <a:custGeom>
            <a:pathLst>
              <a:path w="78742" h="28320">
                <a:moveTo>
                  <a:pt x="0" y="2832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6" name="Freeform 5836"/>
          <p:cNvSpPr/>
          <p:nvPr/>
        </p:nvSpPr>
        <p:spPr>
          <a:xfrm rot="0" flipH="0" flipV="0">
            <a:off x="1978662" y="1475761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7" name="Freeform 5837"/>
          <p:cNvSpPr/>
          <p:nvPr/>
        </p:nvSpPr>
        <p:spPr>
          <a:xfrm rot="0" flipH="0" flipV="0">
            <a:off x="1981261" y="1474823"/>
            <a:ext cx="2599" cy="937"/>
          </a:xfrm>
          <a:custGeom>
            <a:pathLst>
              <a:path w="78867" h="28448">
                <a:moveTo>
                  <a:pt x="0" y="2844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8" name="Freeform 5838"/>
          <p:cNvSpPr/>
          <p:nvPr/>
        </p:nvSpPr>
        <p:spPr>
          <a:xfrm rot="0" flipH="0" flipV="0">
            <a:off x="1983861" y="1473890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9" name="Freeform 5839"/>
          <p:cNvSpPr/>
          <p:nvPr/>
        </p:nvSpPr>
        <p:spPr>
          <a:xfrm rot="0" flipH="0" flipV="0">
            <a:off x="1986456" y="1472956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0" name="Freeform 5840"/>
          <p:cNvSpPr/>
          <p:nvPr/>
        </p:nvSpPr>
        <p:spPr>
          <a:xfrm rot="0" flipH="0" flipV="0">
            <a:off x="1989056" y="1472023"/>
            <a:ext cx="2595" cy="933"/>
          </a:xfrm>
          <a:custGeom>
            <a:pathLst>
              <a:path w="78739" h="28320">
                <a:moveTo>
                  <a:pt x="0" y="2832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1" name="Freeform 5841"/>
          <p:cNvSpPr/>
          <p:nvPr/>
        </p:nvSpPr>
        <p:spPr>
          <a:xfrm rot="0" flipH="0" flipV="0">
            <a:off x="1991651" y="1471085"/>
            <a:ext cx="2599" cy="937"/>
          </a:xfrm>
          <a:custGeom>
            <a:pathLst>
              <a:path w="78870" h="28448">
                <a:moveTo>
                  <a:pt x="0" y="28448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2" name="Freeform 5842"/>
          <p:cNvSpPr/>
          <p:nvPr/>
        </p:nvSpPr>
        <p:spPr>
          <a:xfrm rot="0" flipH="0" flipV="0">
            <a:off x="1994250" y="1470152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3" name="Freeform 5843"/>
          <p:cNvSpPr/>
          <p:nvPr/>
        </p:nvSpPr>
        <p:spPr>
          <a:xfrm rot="0" flipH="0" flipV="0">
            <a:off x="1996850" y="1469218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4" name="Freeform 5844"/>
          <p:cNvSpPr/>
          <p:nvPr/>
        </p:nvSpPr>
        <p:spPr>
          <a:xfrm rot="0" flipH="0" flipV="0">
            <a:off x="1999445" y="1468285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5" name="Freeform 5845"/>
          <p:cNvSpPr/>
          <p:nvPr/>
        </p:nvSpPr>
        <p:spPr>
          <a:xfrm rot="0" flipH="0" flipV="0">
            <a:off x="2002045" y="1467347"/>
            <a:ext cx="2595" cy="937"/>
          </a:xfrm>
          <a:custGeom>
            <a:pathLst>
              <a:path w="78740" h="28447">
                <a:moveTo>
                  <a:pt x="0" y="28447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6" name="Freeform 5846"/>
          <p:cNvSpPr/>
          <p:nvPr/>
        </p:nvSpPr>
        <p:spPr>
          <a:xfrm rot="0" flipH="0" flipV="0">
            <a:off x="2004640" y="1466414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7" name="Freeform 5847"/>
          <p:cNvSpPr/>
          <p:nvPr/>
        </p:nvSpPr>
        <p:spPr>
          <a:xfrm rot="0" flipH="0" flipV="0">
            <a:off x="2007239" y="1465480"/>
            <a:ext cx="2599" cy="933"/>
          </a:xfrm>
          <a:custGeom>
            <a:pathLst>
              <a:path w="78870" h="28324">
                <a:moveTo>
                  <a:pt x="0" y="28324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8" name="Freeform 5848"/>
          <p:cNvSpPr/>
          <p:nvPr/>
        </p:nvSpPr>
        <p:spPr>
          <a:xfrm rot="0" flipH="0" flipV="0">
            <a:off x="2009839" y="1464547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9" name="Freeform 5849"/>
          <p:cNvSpPr/>
          <p:nvPr/>
        </p:nvSpPr>
        <p:spPr>
          <a:xfrm rot="0" flipH="0" flipV="0">
            <a:off x="2012434" y="1463609"/>
            <a:ext cx="2599" cy="937"/>
          </a:xfrm>
          <a:custGeom>
            <a:pathLst>
              <a:path w="78867" h="28448">
                <a:moveTo>
                  <a:pt x="0" y="2844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0" name="Freeform 5850"/>
          <p:cNvSpPr/>
          <p:nvPr/>
        </p:nvSpPr>
        <p:spPr>
          <a:xfrm rot="0" flipH="0" flipV="0">
            <a:off x="2015033" y="1462676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1" name="Freeform 5851"/>
          <p:cNvSpPr/>
          <p:nvPr/>
        </p:nvSpPr>
        <p:spPr>
          <a:xfrm rot="0" flipH="0" flipV="0">
            <a:off x="2017633" y="1461742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2" name="Freeform 5852"/>
          <p:cNvSpPr/>
          <p:nvPr/>
        </p:nvSpPr>
        <p:spPr>
          <a:xfrm rot="0" flipH="0" flipV="0">
            <a:off x="2020228" y="1460805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3" name="Freeform 5853"/>
          <p:cNvSpPr/>
          <p:nvPr/>
        </p:nvSpPr>
        <p:spPr>
          <a:xfrm rot="0" flipH="0" flipV="0">
            <a:off x="2022828" y="1459871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4" name="Freeform 5854"/>
          <p:cNvSpPr/>
          <p:nvPr/>
        </p:nvSpPr>
        <p:spPr>
          <a:xfrm rot="0" flipH="0" flipV="0">
            <a:off x="2025423" y="1458938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5" name="Freeform 5855"/>
          <p:cNvSpPr/>
          <p:nvPr/>
        </p:nvSpPr>
        <p:spPr>
          <a:xfrm rot="0" flipH="0" flipV="0">
            <a:off x="2028022" y="1458004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6" name="Freeform 5856"/>
          <p:cNvSpPr/>
          <p:nvPr/>
        </p:nvSpPr>
        <p:spPr>
          <a:xfrm rot="0" flipH="0" flipV="0">
            <a:off x="2030622" y="1457067"/>
            <a:ext cx="2595" cy="937"/>
          </a:xfrm>
          <a:custGeom>
            <a:pathLst>
              <a:path w="78739" h="28448">
                <a:moveTo>
                  <a:pt x="0" y="28448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7" name="Freeform 5857"/>
          <p:cNvSpPr/>
          <p:nvPr/>
        </p:nvSpPr>
        <p:spPr>
          <a:xfrm rot="0" flipH="0" flipV="0">
            <a:off x="2033217" y="145613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8" name="Freeform 5858"/>
          <p:cNvSpPr/>
          <p:nvPr/>
        </p:nvSpPr>
        <p:spPr>
          <a:xfrm rot="0" flipH="0" flipV="0">
            <a:off x="2035817" y="1455200"/>
            <a:ext cx="2599" cy="933"/>
          </a:xfrm>
          <a:custGeom>
            <a:pathLst>
              <a:path w="78870" h="28321">
                <a:moveTo>
                  <a:pt x="0" y="28321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9" name="Freeform 5859"/>
          <p:cNvSpPr/>
          <p:nvPr/>
        </p:nvSpPr>
        <p:spPr>
          <a:xfrm rot="0" flipH="0" flipV="0">
            <a:off x="2038416" y="1454266"/>
            <a:ext cx="2595" cy="933"/>
          </a:xfrm>
          <a:custGeom>
            <a:pathLst>
              <a:path w="78739" h="28320">
                <a:moveTo>
                  <a:pt x="0" y="2832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0" name="Freeform 5860"/>
          <p:cNvSpPr/>
          <p:nvPr/>
        </p:nvSpPr>
        <p:spPr>
          <a:xfrm rot="0" flipH="0" flipV="0">
            <a:off x="2041011" y="1453329"/>
            <a:ext cx="2599" cy="937"/>
          </a:xfrm>
          <a:custGeom>
            <a:pathLst>
              <a:path w="78867" h="28448">
                <a:moveTo>
                  <a:pt x="0" y="2844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1" name="Freeform 5861"/>
          <p:cNvSpPr/>
          <p:nvPr/>
        </p:nvSpPr>
        <p:spPr>
          <a:xfrm rot="0" flipH="0" flipV="0">
            <a:off x="2043611" y="1452395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2" name="Freeform 5862"/>
          <p:cNvSpPr/>
          <p:nvPr/>
        </p:nvSpPr>
        <p:spPr>
          <a:xfrm rot="0" flipH="0" flipV="0">
            <a:off x="2046206" y="1451462"/>
            <a:ext cx="2599" cy="933"/>
          </a:xfrm>
          <a:custGeom>
            <a:pathLst>
              <a:path w="78867" h="28324">
                <a:moveTo>
                  <a:pt x="0" y="2832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3" name="Freeform 5863"/>
          <p:cNvSpPr/>
          <p:nvPr/>
        </p:nvSpPr>
        <p:spPr>
          <a:xfrm rot="0" flipH="0" flipV="0">
            <a:off x="2048805" y="1450528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4" name="Freeform 5864"/>
          <p:cNvSpPr/>
          <p:nvPr/>
        </p:nvSpPr>
        <p:spPr>
          <a:xfrm rot="0" flipH="0" flipV="0">
            <a:off x="2051405" y="1449590"/>
            <a:ext cx="2595" cy="937"/>
          </a:xfrm>
          <a:custGeom>
            <a:pathLst>
              <a:path w="78743" h="28447">
                <a:moveTo>
                  <a:pt x="0" y="28447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5" name="Freeform 5865"/>
          <p:cNvSpPr/>
          <p:nvPr/>
        </p:nvSpPr>
        <p:spPr>
          <a:xfrm rot="0" flipH="0" flipV="0">
            <a:off x="2054000" y="1448657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6" name="Freeform 5866"/>
          <p:cNvSpPr/>
          <p:nvPr/>
        </p:nvSpPr>
        <p:spPr>
          <a:xfrm rot="0" flipH="0" flipV="0">
            <a:off x="2056600" y="144772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7" name="Freeform 5867"/>
          <p:cNvSpPr/>
          <p:nvPr/>
        </p:nvSpPr>
        <p:spPr>
          <a:xfrm rot="0" flipH="0" flipV="0">
            <a:off x="2059199" y="1446790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8" name="Freeform 5868"/>
          <p:cNvSpPr/>
          <p:nvPr/>
        </p:nvSpPr>
        <p:spPr>
          <a:xfrm rot="0" flipH="0" flipV="0">
            <a:off x="2061794" y="1445852"/>
            <a:ext cx="2599" cy="937"/>
          </a:xfrm>
          <a:custGeom>
            <a:pathLst>
              <a:path w="78867" h="28448">
                <a:moveTo>
                  <a:pt x="0" y="2844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9" name="Freeform 5869"/>
          <p:cNvSpPr/>
          <p:nvPr/>
        </p:nvSpPr>
        <p:spPr>
          <a:xfrm rot="0" flipH="0" flipV="0">
            <a:off x="2064394" y="1444919"/>
            <a:ext cx="2595" cy="933"/>
          </a:xfrm>
          <a:custGeom>
            <a:pathLst>
              <a:path w="78739" h="28320">
                <a:moveTo>
                  <a:pt x="0" y="2832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0" name="Freeform 5870"/>
          <p:cNvSpPr/>
          <p:nvPr/>
        </p:nvSpPr>
        <p:spPr>
          <a:xfrm rot="0" flipH="0" flipV="0">
            <a:off x="2066989" y="1443986"/>
            <a:ext cx="2599" cy="933"/>
          </a:xfrm>
          <a:custGeom>
            <a:pathLst>
              <a:path w="78870" h="28321">
                <a:moveTo>
                  <a:pt x="0" y="28321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1" name="Freeform 5871"/>
          <p:cNvSpPr/>
          <p:nvPr/>
        </p:nvSpPr>
        <p:spPr>
          <a:xfrm rot="0" flipH="0" flipV="0">
            <a:off x="2069589" y="1443052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2" name="Freeform 5872"/>
          <p:cNvSpPr/>
          <p:nvPr/>
        </p:nvSpPr>
        <p:spPr>
          <a:xfrm rot="0" flipH="0" flipV="0">
            <a:off x="2072188" y="1442114"/>
            <a:ext cx="2595" cy="937"/>
          </a:xfrm>
          <a:custGeom>
            <a:pathLst>
              <a:path w="78740" h="28448">
                <a:moveTo>
                  <a:pt x="0" y="28448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3" name="Freeform 5873"/>
          <p:cNvSpPr/>
          <p:nvPr/>
        </p:nvSpPr>
        <p:spPr>
          <a:xfrm rot="0" flipH="0" flipV="0">
            <a:off x="2074783" y="1441181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4" name="Freeform 5874"/>
          <p:cNvSpPr/>
          <p:nvPr/>
        </p:nvSpPr>
        <p:spPr>
          <a:xfrm rot="0" flipH="0" flipV="0">
            <a:off x="2077383" y="1440248"/>
            <a:ext cx="2595" cy="933"/>
          </a:xfrm>
          <a:custGeom>
            <a:pathLst>
              <a:path w="78739" h="28320">
                <a:moveTo>
                  <a:pt x="0" y="2832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5" name="Freeform 5875"/>
          <p:cNvSpPr/>
          <p:nvPr/>
        </p:nvSpPr>
        <p:spPr>
          <a:xfrm rot="0" flipH="0" flipV="0">
            <a:off x="2079978" y="1439314"/>
            <a:ext cx="2599" cy="933"/>
          </a:xfrm>
          <a:custGeom>
            <a:pathLst>
              <a:path w="78870" h="28321">
                <a:moveTo>
                  <a:pt x="0" y="28321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6" name="Freeform 5876"/>
          <p:cNvSpPr/>
          <p:nvPr/>
        </p:nvSpPr>
        <p:spPr>
          <a:xfrm rot="0" flipH="0" flipV="0">
            <a:off x="2082578" y="1438376"/>
            <a:ext cx="2599" cy="937"/>
          </a:xfrm>
          <a:custGeom>
            <a:pathLst>
              <a:path w="78866" h="28451">
                <a:moveTo>
                  <a:pt x="0" y="2845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7" name="Freeform 5877"/>
          <p:cNvSpPr/>
          <p:nvPr/>
        </p:nvSpPr>
        <p:spPr>
          <a:xfrm rot="0" flipH="0" flipV="0">
            <a:off x="2085177" y="1437443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8" name="Freeform 5878"/>
          <p:cNvSpPr/>
          <p:nvPr/>
        </p:nvSpPr>
        <p:spPr>
          <a:xfrm rot="0" flipH="0" flipV="0">
            <a:off x="2087772" y="1436509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9" name="Freeform 5879"/>
          <p:cNvSpPr/>
          <p:nvPr/>
        </p:nvSpPr>
        <p:spPr>
          <a:xfrm rot="0" flipH="0" flipV="0">
            <a:off x="2090372" y="1435576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0" name="Freeform 5880"/>
          <p:cNvSpPr/>
          <p:nvPr/>
        </p:nvSpPr>
        <p:spPr>
          <a:xfrm rot="0" flipH="0" flipV="0">
            <a:off x="2092971" y="1434638"/>
            <a:ext cx="2595" cy="937"/>
          </a:xfrm>
          <a:custGeom>
            <a:pathLst>
              <a:path w="78739" h="28448">
                <a:moveTo>
                  <a:pt x="0" y="28448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1" name="Freeform 5881"/>
          <p:cNvSpPr/>
          <p:nvPr/>
        </p:nvSpPr>
        <p:spPr>
          <a:xfrm rot="0" flipH="0" flipV="0">
            <a:off x="2095566" y="1433705"/>
            <a:ext cx="2599" cy="933"/>
          </a:xfrm>
          <a:custGeom>
            <a:pathLst>
              <a:path w="78870" h="28321">
                <a:moveTo>
                  <a:pt x="0" y="28321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2" name="Freeform 5882"/>
          <p:cNvSpPr/>
          <p:nvPr/>
        </p:nvSpPr>
        <p:spPr>
          <a:xfrm rot="0" flipH="0" flipV="0">
            <a:off x="2098166" y="1432771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3" name="Freeform 5883"/>
          <p:cNvSpPr/>
          <p:nvPr/>
        </p:nvSpPr>
        <p:spPr>
          <a:xfrm rot="0" flipH="0" flipV="0">
            <a:off x="2100761" y="1431838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4" name="Freeform 5884"/>
          <p:cNvSpPr/>
          <p:nvPr/>
        </p:nvSpPr>
        <p:spPr>
          <a:xfrm rot="0" flipH="0" flipV="0">
            <a:off x="2103361" y="1430900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5" name="Freeform 5885"/>
          <p:cNvSpPr/>
          <p:nvPr/>
        </p:nvSpPr>
        <p:spPr>
          <a:xfrm rot="0" flipH="0" flipV="0">
            <a:off x="2105960" y="1429967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6" name="Freeform 5886"/>
          <p:cNvSpPr/>
          <p:nvPr/>
        </p:nvSpPr>
        <p:spPr>
          <a:xfrm rot="0" flipH="0" flipV="0">
            <a:off x="2108555" y="142903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7" name="Freeform 5887"/>
          <p:cNvSpPr/>
          <p:nvPr/>
        </p:nvSpPr>
        <p:spPr>
          <a:xfrm rot="0" flipH="0" flipV="0">
            <a:off x="2111155" y="1428100"/>
            <a:ext cx="2599" cy="933"/>
          </a:xfrm>
          <a:custGeom>
            <a:pathLst>
              <a:path w="78870" h="28321">
                <a:moveTo>
                  <a:pt x="0" y="28321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8" name="Freeform 5888"/>
          <p:cNvSpPr/>
          <p:nvPr/>
        </p:nvSpPr>
        <p:spPr>
          <a:xfrm rot="0" flipH="0" flipV="0">
            <a:off x="2113754" y="1427162"/>
            <a:ext cx="2595" cy="937"/>
          </a:xfrm>
          <a:custGeom>
            <a:pathLst>
              <a:path w="78739" h="28447">
                <a:moveTo>
                  <a:pt x="0" y="28447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9" name="Freeform 5889"/>
          <p:cNvSpPr/>
          <p:nvPr/>
        </p:nvSpPr>
        <p:spPr>
          <a:xfrm rot="0" flipH="0" flipV="0">
            <a:off x="2116349" y="1426229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0" name="Freeform 5890"/>
          <p:cNvSpPr/>
          <p:nvPr/>
        </p:nvSpPr>
        <p:spPr>
          <a:xfrm rot="0" flipH="0" flipV="0">
            <a:off x="2118949" y="1425295"/>
            <a:ext cx="2595" cy="933"/>
          </a:xfrm>
          <a:custGeom>
            <a:pathLst>
              <a:path w="78739" h="28324">
                <a:moveTo>
                  <a:pt x="0" y="28324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1" name="Freeform 5891"/>
          <p:cNvSpPr/>
          <p:nvPr/>
        </p:nvSpPr>
        <p:spPr>
          <a:xfrm rot="0" flipH="0" flipV="0">
            <a:off x="2121544" y="1424362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2" name="Freeform 5892"/>
          <p:cNvSpPr/>
          <p:nvPr/>
        </p:nvSpPr>
        <p:spPr>
          <a:xfrm rot="0" flipH="0" flipV="0">
            <a:off x="2124144" y="1423424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3" name="Freeform 5893"/>
          <p:cNvSpPr/>
          <p:nvPr/>
        </p:nvSpPr>
        <p:spPr>
          <a:xfrm rot="0" flipH="0" flipV="0">
            <a:off x="2126743" y="1422491"/>
            <a:ext cx="2595" cy="933"/>
          </a:xfrm>
          <a:custGeom>
            <a:pathLst>
              <a:path w="78742" h="28320">
                <a:moveTo>
                  <a:pt x="0" y="2832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4" name="Freeform 5894"/>
          <p:cNvSpPr/>
          <p:nvPr/>
        </p:nvSpPr>
        <p:spPr>
          <a:xfrm rot="0" flipH="0" flipV="0">
            <a:off x="2129338" y="142155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5" name="Freeform 5895"/>
          <p:cNvSpPr/>
          <p:nvPr/>
        </p:nvSpPr>
        <p:spPr>
          <a:xfrm rot="0" flipH="0" flipV="0">
            <a:off x="2131938" y="142062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6" name="Freeform 5896"/>
          <p:cNvSpPr/>
          <p:nvPr/>
        </p:nvSpPr>
        <p:spPr>
          <a:xfrm rot="0" flipH="0" flipV="0">
            <a:off x="2134537" y="1419686"/>
            <a:ext cx="2595" cy="937"/>
          </a:xfrm>
          <a:custGeom>
            <a:pathLst>
              <a:path w="78739" h="28448">
                <a:moveTo>
                  <a:pt x="0" y="28448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7" name="Freeform 5897"/>
          <p:cNvSpPr/>
          <p:nvPr/>
        </p:nvSpPr>
        <p:spPr>
          <a:xfrm rot="0" flipH="0" flipV="0">
            <a:off x="2137133" y="141875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8" name="Freeform 5898"/>
          <p:cNvSpPr/>
          <p:nvPr/>
        </p:nvSpPr>
        <p:spPr>
          <a:xfrm rot="0" flipH="0" flipV="0">
            <a:off x="2139732" y="1417819"/>
            <a:ext cx="2595" cy="933"/>
          </a:xfrm>
          <a:custGeom>
            <a:pathLst>
              <a:path w="78743" h="28320">
                <a:moveTo>
                  <a:pt x="0" y="28320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9" name="Freeform 5899"/>
          <p:cNvSpPr/>
          <p:nvPr/>
        </p:nvSpPr>
        <p:spPr>
          <a:xfrm rot="0" flipH="0" flipV="0">
            <a:off x="2142327" y="1416886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0" name="Freeform 5900"/>
          <p:cNvSpPr/>
          <p:nvPr/>
        </p:nvSpPr>
        <p:spPr>
          <a:xfrm rot="0" flipH="0" flipV="0">
            <a:off x="2144927" y="1415948"/>
            <a:ext cx="2599" cy="937"/>
          </a:xfrm>
          <a:custGeom>
            <a:pathLst>
              <a:path w="78867" h="28448">
                <a:moveTo>
                  <a:pt x="0" y="2844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1" name="Freeform 5901"/>
          <p:cNvSpPr/>
          <p:nvPr/>
        </p:nvSpPr>
        <p:spPr>
          <a:xfrm rot="0" flipH="0" flipV="0">
            <a:off x="2147526" y="1415015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2" name="Freeform 5902"/>
          <p:cNvSpPr/>
          <p:nvPr/>
        </p:nvSpPr>
        <p:spPr>
          <a:xfrm rot="0" flipH="0" flipV="0">
            <a:off x="2150121" y="1414081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3" name="Freeform 5903"/>
          <p:cNvSpPr/>
          <p:nvPr/>
        </p:nvSpPr>
        <p:spPr>
          <a:xfrm rot="0" flipH="0" flipV="0">
            <a:off x="2152721" y="1413148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4" name="Freeform 5904"/>
          <p:cNvSpPr/>
          <p:nvPr/>
        </p:nvSpPr>
        <p:spPr>
          <a:xfrm rot="0" flipH="0" flipV="0">
            <a:off x="2155320" y="1412210"/>
            <a:ext cx="2595" cy="937"/>
          </a:xfrm>
          <a:custGeom>
            <a:pathLst>
              <a:path w="78743" h="28448">
                <a:moveTo>
                  <a:pt x="0" y="28448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5" name="Freeform 5905"/>
          <p:cNvSpPr/>
          <p:nvPr/>
        </p:nvSpPr>
        <p:spPr>
          <a:xfrm rot="0" flipH="0" flipV="0">
            <a:off x="2157916" y="1411277"/>
            <a:ext cx="2599" cy="933"/>
          </a:xfrm>
          <a:custGeom>
            <a:pathLst>
              <a:path w="78866" h="28324">
                <a:moveTo>
                  <a:pt x="0" y="2832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6" name="Freeform 5906"/>
          <p:cNvSpPr/>
          <p:nvPr/>
        </p:nvSpPr>
        <p:spPr>
          <a:xfrm rot="0" flipH="0" flipV="0">
            <a:off x="2160515" y="1410343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7" name="Freeform 5907"/>
          <p:cNvSpPr/>
          <p:nvPr/>
        </p:nvSpPr>
        <p:spPr>
          <a:xfrm rot="0" flipH="0" flipV="0">
            <a:off x="2163110" y="1409406"/>
            <a:ext cx="2599" cy="937"/>
          </a:xfrm>
          <a:custGeom>
            <a:pathLst>
              <a:path w="78866" h="28447">
                <a:moveTo>
                  <a:pt x="0" y="28447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8" name="Freeform 5908"/>
          <p:cNvSpPr/>
          <p:nvPr/>
        </p:nvSpPr>
        <p:spPr>
          <a:xfrm rot="0" flipH="0" flipV="0">
            <a:off x="2165710" y="1408472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9" name="Freeform 5909"/>
          <p:cNvSpPr/>
          <p:nvPr/>
        </p:nvSpPr>
        <p:spPr>
          <a:xfrm rot="0" flipH="0" flipV="0">
            <a:off x="2168309" y="1407539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0" name="Freeform 5910"/>
          <p:cNvSpPr/>
          <p:nvPr/>
        </p:nvSpPr>
        <p:spPr>
          <a:xfrm rot="0" flipH="0" flipV="0">
            <a:off x="2170905" y="1406605"/>
            <a:ext cx="2599" cy="933"/>
          </a:xfrm>
          <a:custGeom>
            <a:pathLst>
              <a:path w="78870" h="28321">
                <a:moveTo>
                  <a:pt x="0" y="28321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1" name="Freeform 5911"/>
          <p:cNvSpPr/>
          <p:nvPr/>
        </p:nvSpPr>
        <p:spPr>
          <a:xfrm rot="0" flipH="0" flipV="0">
            <a:off x="2173504" y="1405668"/>
            <a:ext cx="2595" cy="937"/>
          </a:xfrm>
          <a:custGeom>
            <a:pathLst>
              <a:path w="78739" h="28448">
                <a:moveTo>
                  <a:pt x="0" y="28448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2" name="Freeform 5912"/>
          <p:cNvSpPr/>
          <p:nvPr/>
        </p:nvSpPr>
        <p:spPr>
          <a:xfrm rot="0" flipH="0" flipV="0">
            <a:off x="2176099" y="1404734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3" name="Freeform 5913"/>
          <p:cNvSpPr/>
          <p:nvPr/>
        </p:nvSpPr>
        <p:spPr>
          <a:xfrm rot="0" flipH="0" flipV="0">
            <a:off x="2178699" y="1403801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4" name="Freeform 5914"/>
          <p:cNvSpPr/>
          <p:nvPr/>
        </p:nvSpPr>
        <p:spPr>
          <a:xfrm rot="0" flipH="0" flipV="0">
            <a:off x="2181298" y="1402867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5" name="Freeform 5915"/>
          <p:cNvSpPr/>
          <p:nvPr/>
        </p:nvSpPr>
        <p:spPr>
          <a:xfrm rot="0" flipH="0" flipV="0">
            <a:off x="2183893" y="1401930"/>
            <a:ext cx="2599" cy="937"/>
          </a:xfrm>
          <a:custGeom>
            <a:pathLst>
              <a:path w="78870" h="28448">
                <a:moveTo>
                  <a:pt x="0" y="28448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6" name="Freeform 5916"/>
          <p:cNvSpPr/>
          <p:nvPr/>
        </p:nvSpPr>
        <p:spPr>
          <a:xfrm rot="0" flipH="0" flipV="0">
            <a:off x="2186493" y="1400996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7" name="Freeform 5917"/>
          <p:cNvSpPr/>
          <p:nvPr/>
        </p:nvSpPr>
        <p:spPr>
          <a:xfrm rot="0" flipH="0" flipV="0">
            <a:off x="2189092" y="1400063"/>
            <a:ext cx="2595" cy="933"/>
          </a:xfrm>
          <a:custGeom>
            <a:pathLst>
              <a:path w="78740" h="28320">
                <a:moveTo>
                  <a:pt x="0" y="28320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8" name="Freeform 5918"/>
          <p:cNvSpPr/>
          <p:nvPr/>
        </p:nvSpPr>
        <p:spPr>
          <a:xfrm rot="0" flipH="0" flipV="0">
            <a:off x="2191688" y="1399129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9" name="Freeform 5919"/>
          <p:cNvSpPr/>
          <p:nvPr/>
        </p:nvSpPr>
        <p:spPr>
          <a:xfrm rot="0" flipH="0" flipV="0">
            <a:off x="2194287" y="1398192"/>
            <a:ext cx="2595" cy="937"/>
          </a:xfrm>
          <a:custGeom>
            <a:pathLst>
              <a:path w="78740" h="28451">
                <a:moveTo>
                  <a:pt x="0" y="2845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0" name="Freeform 5920"/>
          <p:cNvSpPr/>
          <p:nvPr/>
        </p:nvSpPr>
        <p:spPr>
          <a:xfrm rot="0" flipH="0" flipV="0">
            <a:off x="2196882" y="1397258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1" name="Freeform 5921"/>
          <p:cNvSpPr/>
          <p:nvPr/>
        </p:nvSpPr>
        <p:spPr>
          <a:xfrm rot="0" flipH="0" flipV="0">
            <a:off x="2199482" y="1396325"/>
            <a:ext cx="2599" cy="933"/>
          </a:xfrm>
          <a:custGeom>
            <a:pathLst>
              <a:path w="78870" h="28320">
                <a:moveTo>
                  <a:pt x="0" y="28320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2" name="Freeform 5922"/>
          <p:cNvSpPr/>
          <p:nvPr/>
        </p:nvSpPr>
        <p:spPr>
          <a:xfrm rot="0" flipH="0" flipV="0">
            <a:off x="2202081" y="1395391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3" name="Freeform 5923"/>
          <p:cNvSpPr/>
          <p:nvPr/>
        </p:nvSpPr>
        <p:spPr>
          <a:xfrm rot="0" flipH="0" flipV="0">
            <a:off x="2204677" y="1394454"/>
            <a:ext cx="2599" cy="937"/>
          </a:xfrm>
          <a:custGeom>
            <a:pathLst>
              <a:path w="78867" h="28448">
                <a:moveTo>
                  <a:pt x="0" y="2844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4" name="Freeform 5924"/>
          <p:cNvSpPr/>
          <p:nvPr/>
        </p:nvSpPr>
        <p:spPr>
          <a:xfrm rot="0" flipH="0" flipV="0">
            <a:off x="2207276" y="1393520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5" name="Freeform 5925"/>
          <p:cNvSpPr/>
          <p:nvPr/>
        </p:nvSpPr>
        <p:spPr>
          <a:xfrm rot="0" flipH="0" flipV="0">
            <a:off x="2209875" y="1392587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6" name="Freeform 5926"/>
          <p:cNvSpPr/>
          <p:nvPr/>
        </p:nvSpPr>
        <p:spPr>
          <a:xfrm rot="0" flipH="0" flipV="0">
            <a:off x="2212471" y="1391653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7" name="Freeform 5927"/>
          <p:cNvSpPr/>
          <p:nvPr/>
        </p:nvSpPr>
        <p:spPr>
          <a:xfrm rot="0" flipH="0" flipV="0">
            <a:off x="2215070" y="1390716"/>
            <a:ext cx="2595" cy="937"/>
          </a:xfrm>
          <a:custGeom>
            <a:pathLst>
              <a:path w="78743" h="28448">
                <a:moveTo>
                  <a:pt x="0" y="28448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8" name="Freeform 5928"/>
          <p:cNvSpPr/>
          <p:nvPr/>
        </p:nvSpPr>
        <p:spPr>
          <a:xfrm rot="0" flipH="0" flipV="0">
            <a:off x="2217666" y="1389782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9" name="Freeform 5929"/>
          <p:cNvSpPr/>
          <p:nvPr/>
        </p:nvSpPr>
        <p:spPr>
          <a:xfrm rot="0" flipH="0" flipV="0">
            <a:off x="2220265" y="1388849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0" name="Freeform 5930"/>
          <p:cNvSpPr/>
          <p:nvPr/>
        </p:nvSpPr>
        <p:spPr>
          <a:xfrm rot="0" flipH="0" flipV="0">
            <a:off x="2222864" y="1387915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1" name="Freeform 5931"/>
          <p:cNvSpPr/>
          <p:nvPr/>
        </p:nvSpPr>
        <p:spPr>
          <a:xfrm rot="0" flipH="0" flipV="0">
            <a:off x="2225460" y="1386978"/>
            <a:ext cx="2599" cy="937"/>
          </a:xfrm>
          <a:custGeom>
            <a:pathLst>
              <a:path w="78867" h="28447">
                <a:moveTo>
                  <a:pt x="0" y="2844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2" name="Freeform 5932"/>
          <p:cNvSpPr/>
          <p:nvPr/>
        </p:nvSpPr>
        <p:spPr>
          <a:xfrm rot="0" flipH="0" flipV="0">
            <a:off x="2228059" y="1386044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3" name="Freeform 5933"/>
          <p:cNvSpPr/>
          <p:nvPr/>
        </p:nvSpPr>
        <p:spPr>
          <a:xfrm rot="0" flipH="0" flipV="0">
            <a:off x="2230654" y="1385111"/>
            <a:ext cx="2599" cy="933"/>
          </a:xfrm>
          <a:custGeom>
            <a:pathLst>
              <a:path w="78866" h="28324">
                <a:moveTo>
                  <a:pt x="0" y="28324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4" name="Freeform 5934"/>
          <p:cNvSpPr/>
          <p:nvPr/>
        </p:nvSpPr>
        <p:spPr>
          <a:xfrm rot="0" flipH="0" flipV="0">
            <a:off x="2233254" y="138417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5" name="Freeform 5935"/>
          <p:cNvSpPr/>
          <p:nvPr/>
        </p:nvSpPr>
        <p:spPr>
          <a:xfrm rot="0" flipH="0" flipV="0">
            <a:off x="2235853" y="1383239"/>
            <a:ext cx="2595" cy="937"/>
          </a:xfrm>
          <a:custGeom>
            <a:pathLst>
              <a:path w="78739" h="28448">
                <a:moveTo>
                  <a:pt x="0" y="28448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6" name="Freeform 5936"/>
          <p:cNvSpPr/>
          <p:nvPr/>
        </p:nvSpPr>
        <p:spPr>
          <a:xfrm rot="0" flipH="0" flipV="0">
            <a:off x="2238449" y="1382306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7" name="Freeform 5937"/>
          <p:cNvSpPr/>
          <p:nvPr/>
        </p:nvSpPr>
        <p:spPr>
          <a:xfrm rot="0" flipH="0" flipV="0">
            <a:off x="2241048" y="138137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8" name="Freeform 5938"/>
          <p:cNvSpPr/>
          <p:nvPr/>
        </p:nvSpPr>
        <p:spPr>
          <a:xfrm rot="0" flipH="0" flipV="0">
            <a:off x="2243647" y="1380439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9" name="Freeform 5939"/>
          <p:cNvSpPr/>
          <p:nvPr/>
        </p:nvSpPr>
        <p:spPr>
          <a:xfrm rot="0" flipH="0" flipV="0">
            <a:off x="2246243" y="1379501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0" name="Freeform 5940"/>
          <p:cNvSpPr/>
          <p:nvPr/>
        </p:nvSpPr>
        <p:spPr>
          <a:xfrm rot="0" flipH="0" flipV="0">
            <a:off x="2248842" y="1378568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1" name="Freeform 5941"/>
          <p:cNvSpPr/>
          <p:nvPr/>
        </p:nvSpPr>
        <p:spPr>
          <a:xfrm rot="0" flipH="0" flipV="0">
            <a:off x="2251437" y="1377635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2" name="Freeform 5942"/>
          <p:cNvSpPr/>
          <p:nvPr/>
        </p:nvSpPr>
        <p:spPr>
          <a:xfrm rot="0" flipH="0" flipV="0">
            <a:off x="2254037" y="1376701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3" name="Freeform 5943"/>
          <p:cNvSpPr/>
          <p:nvPr/>
        </p:nvSpPr>
        <p:spPr>
          <a:xfrm rot="0" flipH="0" flipV="0">
            <a:off x="2256636" y="1375763"/>
            <a:ext cx="2595" cy="937"/>
          </a:xfrm>
          <a:custGeom>
            <a:pathLst>
              <a:path w="78739" h="28448">
                <a:moveTo>
                  <a:pt x="0" y="28448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4" name="Freeform 5944"/>
          <p:cNvSpPr/>
          <p:nvPr/>
        </p:nvSpPr>
        <p:spPr>
          <a:xfrm rot="0" flipH="0" flipV="0">
            <a:off x="2259232" y="1374830"/>
            <a:ext cx="2599" cy="933"/>
          </a:xfrm>
          <a:custGeom>
            <a:pathLst>
              <a:path w="78870" h="28321">
                <a:moveTo>
                  <a:pt x="0" y="28321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5" name="Freeform 5945"/>
          <p:cNvSpPr/>
          <p:nvPr/>
        </p:nvSpPr>
        <p:spPr>
          <a:xfrm rot="0" flipH="0" flipV="0">
            <a:off x="2261831" y="1373897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6" name="Freeform 5946"/>
          <p:cNvSpPr/>
          <p:nvPr/>
        </p:nvSpPr>
        <p:spPr>
          <a:xfrm rot="0" flipH="0" flipV="0">
            <a:off x="2264431" y="1372963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7" name="Freeform 5947"/>
          <p:cNvSpPr/>
          <p:nvPr/>
        </p:nvSpPr>
        <p:spPr>
          <a:xfrm rot="0" flipH="0" flipV="0">
            <a:off x="2267026" y="1372025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8" name="Freeform 5948"/>
          <p:cNvSpPr/>
          <p:nvPr/>
        </p:nvSpPr>
        <p:spPr>
          <a:xfrm rot="0" flipH="0" flipV="0">
            <a:off x="2269625" y="1371092"/>
            <a:ext cx="2595" cy="933"/>
          </a:xfrm>
          <a:custGeom>
            <a:pathLst>
              <a:path w="78740" h="28324">
                <a:moveTo>
                  <a:pt x="0" y="28324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9" name="Freeform 5949"/>
          <p:cNvSpPr/>
          <p:nvPr/>
        </p:nvSpPr>
        <p:spPr>
          <a:xfrm rot="0" flipH="0" flipV="0">
            <a:off x="2272221" y="1370158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0" name="Freeform 5950"/>
          <p:cNvSpPr/>
          <p:nvPr/>
        </p:nvSpPr>
        <p:spPr>
          <a:xfrm rot="0" flipH="0" flipV="0">
            <a:off x="2274820" y="1369225"/>
            <a:ext cx="2599" cy="933"/>
          </a:xfrm>
          <a:custGeom>
            <a:pathLst>
              <a:path w="78870" h="28320">
                <a:moveTo>
                  <a:pt x="0" y="28320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1" name="Freeform 5951"/>
          <p:cNvSpPr/>
          <p:nvPr/>
        </p:nvSpPr>
        <p:spPr>
          <a:xfrm rot="0" flipH="0" flipV="0">
            <a:off x="2277420" y="1368287"/>
            <a:ext cx="2595" cy="937"/>
          </a:xfrm>
          <a:custGeom>
            <a:pathLst>
              <a:path w="78739" h="28448">
                <a:moveTo>
                  <a:pt x="0" y="28448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2" name="Freeform 5952"/>
          <p:cNvSpPr/>
          <p:nvPr/>
        </p:nvSpPr>
        <p:spPr>
          <a:xfrm rot="0" flipH="0" flipV="0">
            <a:off x="2280015" y="136735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3" name="Freeform 5953"/>
          <p:cNvSpPr/>
          <p:nvPr/>
        </p:nvSpPr>
        <p:spPr>
          <a:xfrm rot="0" flipH="0" flipV="0">
            <a:off x="2282614" y="1366420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4" name="Freeform 5954"/>
          <p:cNvSpPr/>
          <p:nvPr/>
        </p:nvSpPr>
        <p:spPr>
          <a:xfrm rot="0" flipH="0" flipV="0">
            <a:off x="2285214" y="1365487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5" name="Freeform 5955"/>
          <p:cNvSpPr/>
          <p:nvPr/>
        </p:nvSpPr>
        <p:spPr>
          <a:xfrm rot="0" flipH="0" flipV="0">
            <a:off x="2287809" y="1364549"/>
            <a:ext cx="2599" cy="937"/>
          </a:xfrm>
          <a:custGeom>
            <a:pathLst>
              <a:path w="78870" h="28447">
                <a:moveTo>
                  <a:pt x="0" y="28447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6" name="Freeform 5956"/>
          <p:cNvSpPr/>
          <p:nvPr/>
        </p:nvSpPr>
        <p:spPr>
          <a:xfrm rot="0" flipH="0" flipV="0">
            <a:off x="2290408" y="1363616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7" name="Freeform 5957"/>
          <p:cNvSpPr/>
          <p:nvPr/>
        </p:nvSpPr>
        <p:spPr>
          <a:xfrm rot="0" flipH="0" flipV="0">
            <a:off x="2293004" y="1362682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8" name="Freeform 5958"/>
          <p:cNvSpPr/>
          <p:nvPr/>
        </p:nvSpPr>
        <p:spPr>
          <a:xfrm rot="0" flipH="0" flipV="0">
            <a:off x="2295603" y="1361749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9" name="Freeform 5959"/>
          <p:cNvSpPr/>
          <p:nvPr/>
        </p:nvSpPr>
        <p:spPr>
          <a:xfrm rot="0" flipH="0" flipV="0">
            <a:off x="2298203" y="1360811"/>
            <a:ext cx="2595" cy="937"/>
          </a:xfrm>
          <a:custGeom>
            <a:pathLst>
              <a:path w="78740" h="28448">
                <a:moveTo>
                  <a:pt x="0" y="28448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0" name="Freeform 5960"/>
          <p:cNvSpPr/>
          <p:nvPr/>
        </p:nvSpPr>
        <p:spPr>
          <a:xfrm rot="0" flipH="0" flipV="0">
            <a:off x="2300798" y="1359878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1" name="Freeform 5961"/>
          <p:cNvSpPr/>
          <p:nvPr/>
        </p:nvSpPr>
        <p:spPr>
          <a:xfrm rot="0" flipH="0" flipV="0">
            <a:off x="2303397" y="1358944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2" name="Freeform 5962"/>
          <p:cNvSpPr/>
          <p:nvPr/>
        </p:nvSpPr>
        <p:spPr>
          <a:xfrm rot="0" flipH="0" flipV="0">
            <a:off x="2305993" y="1358007"/>
            <a:ext cx="2599" cy="937"/>
          </a:xfrm>
          <a:custGeom>
            <a:pathLst>
              <a:path w="78866" h="28451">
                <a:moveTo>
                  <a:pt x="0" y="2845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3" name="Freeform 5963"/>
          <p:cNvSpPr/>
          <p:nvPr/>
        </p:nvSpPr>
        <p:spPr>
          <a:xfrm rot="0" flipH="0" flipV="0">
            <a:off x="2308592" y="1357073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4" name="Freeform 5964"/>
          <p:cNvSpPr/>
          <p:nvPr/>
        </p:nvSpPr>
        <p:spPr>
          <a:xfrm rot="0" flipH="0" flipV="0">
            <a:off x="2311191" y="1356140"/>
            <a:ext cx="2595" cy="933"/>
          </a:xfrm>
          <a:custGeom>
            <a:pathLst>
              <a:path w="78739" h="28320">
                <a:moveTo>
                  <a:pt x="0" y="2832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5" name="Freeform 5965"/>
          <p:cNvSpPr/>
          <p:nvPr/>
        </p:nvSpPr>
        <p:spPr>
          <a:xfrm rot="0" flipH="0" flipV="0">
            <a:off x="2313787" y="1355206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6" name="Freeform 5966"/>
          <p:cNvSpPr/>
          <p:nvPr/>
        </p:nvSpPr>
        <p:spPr>
          <a:xfrm rot="0" flipH="0" flipV="0">
            <a:off x="2316386" y="1354269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7" name="Freeform 5967"/>
          <p:cNvSpPr/>
          <p:nvPr/>
        </p:nvSpPr>
        <p:spPr>
          <a:xfrm rot="0" flipH="0" flipV="0">
            <a:off x="2318986" y="1353335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8" name="Freeform 5968"/>
          <p:cNvSpPr/>
          <p:nvPr/>
        </p:nvSpPr>
        <p:spPr>
          <a:xfrm rot="0" flipH="0" flipV="0">
            <a:off x="2321581" y="1352402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9" name="Freeform 5969"/>
          <p:cNvSpPr/>
          <p:nvPr/>
        </p:nvSpPr>
        <p:spPr>
          <a:xfrm rot="0" flipH="0" flipV="0">
            <a:off x="2324180" y="1351468"/>
            <a:ext cx="2595" cy="933"/>
          </a:xfrm>
          <a:custGeom>
            <a:pathLst>
              <a:path w="78740" h="28320">
                <a:moveTo>
                  <a:pt x="0" y="28320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0" name="Freeform 5970"/>
          <p:cNvSpPr/>
          <p:nvPr/>
        </p:nvSpPr>
        <p:spPr>
          <a:xfrm rot="0" flipH="0" flipV="0">
            <a:off x="2326776" y="1350531"/>
            <a:ext cx="2599" cy="937"/>
          </a:xfrm>
          <a:custGeom>
            <a:pathLst>
              <a:path w="78866" h="28448">
                <a:moveTo>
                  <a:pt x="0" y="28448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1" name="Freeform 5971"/>
          <p:cNvSpPr/>
          <p:nvPr/>
        </p:nvSpPr>
        <p:spPr>
          <a:xfrm rot="0" flipH="0" flipV="0">
            <a:off x="2329375" y="134959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2" name="Freeform 5972"/>
          <p:cNvSpPr/>
          <p:nvPr/>
        </p:nvSpPr>
        <p:spPr>
          <a:xfrm rot="0" flipH="0" flipV="0">
            <a:off x="2331975" y="1348664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3" name="Freeform 5973"/>
          <p:cNvSpPr/>
          <p:nvPr/>
        </p:nvSpPr>
        <p:spPr>
          <a:xfrm rot="0" flipH="0" flipV="0">
            <a:off x="2334570" y="1347730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4" name="Freeform 5974"/>
          <p:cNvSpPr/>
          <p:nvPr/>
        </p:nvSpPr>
        <p:spPr>
          <a:xfrm rot="0" flipH="0" flipV="0">
            <a:off x="2337169" y="1346793"/>
            <a:ext cx="2599" cy="937"/>
          </a:xfrm>
          <a:custGeom>
            <a:pathLst>
              <a:path w="78867" h="28447">
                <a:moveTo>
                  <a:pt x="0" y="28447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5" name="Freeform 5975"/>
          <p:cNvSpPr/>
          <p:nvPr/>
        </p:nvSpPr>
        <p:spPr>
          <a:xfrm rot="0" flipH="0" flipV="0">
            <a:off x="2339769" y="1345859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6" name="Freeform 5976"/>
          <p:cNvSpPr/>
          <p:nvPr/>
        </p:nvSpPr>
        <p:spPr>
          <a:xfrm rot="0" flipH="0" flipV="0">
            <a:off x="2342364" y="1344926"/>
            <a:ext cx="2599" cy="933"/>
          </a:xfrm>
          <a:custGeom>
            <a:pathLst>
              <a:path w="78867" h="28324">
                <a:moveTo>
                  <a:pt x="0" y="2832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7" name="Freeform 5977"/>
          <p:cNvSpPr/>
          <p:nvPr/>
        </p:nvSpPr>
        <p:spPr>
          <a:xfrm rot="0" flipH="0" flipV="0">
            <a:off x="2344963" y="1343992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8" name="Freeform 5978"/>
          <p:cNvSpPr/>
          <p:nvPr/>
        </p:nvSpPr>
        <p:spPr>
          <a:xfrm rot="0" flipH="0" flipV="0">
            <a:off x="2347559" y="1343055"/>
            <a:ext cx="2599" cy="937"/>
          </a:xfrm>
          <a:custGeom>
            <a:pathLst>
              <a:path w="78870" h="28448">
                <a:moveTo>
                  <a:pt x="0" y="28448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9" name="Freeform 5979"/>
          <p:cNvSpPr/>
          <p:nvPr/>
        </p:nvSpPr>
        <p:spPr>
          <a:xfrm rot="0" flipH="0" flipV="0">
            <a:off x="2350158" y="1342121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0" name="Freeform 5980"/>
          <p:cNvSpPr/>
          <p:nvPr/>
        </p:nvSpPr>
        <p:spPr>
          <a:xfrm rot="0" flipH="0" flipV="0">
            <a:off x="2352758" y="1341188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1" name="Freeform 5981"/>
          <p:cNvSpPr/>
          <p:nvPr/>
        </p:nvSpPr>
        <p:spPr>
          <a:xfrm rot="0" flipH="0" flipV="0">
            <a:off x="2355353" y="1340254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2" name="Freeform 5982"/>
          <p:cNvSpPr/>
          <p:nvPr/>
        </p:nvSpPr>
        <p:spPr>
          <a:xfrm rot="0" flipH="0" flipV="0">
            <a:off x="2357952" y="1339317"/>
            <a:ext cx="2595" cy="937"/>
          </a:xfrm>
          <a:custGeom>
            <a:pathLst>
              <a:path w="78740" h="28448">
                <a:moveTo>
                  <a:pt x="0" y="28448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3" name="Freeform 5983"/>
          <p:cNvSpPr/>
          <p:nvPr/>
        </p:nvSpPr>
        <p:spPr>
          <a:xfrm rot="0" flipH="0" flipV="0">
            <a:off x="2360548" y="133838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4" name="Freeform 5984"/>
          <p:cNvSpPr/>
          <p:nvPr/>
        </p:nvSpPr>
        <p:spPr>
          <a:xfrm rot="0" flipH="0" flipV="0">
            <a:off x="2363147" y="1337450"/>
            <a:ext cx="2599" cy="933"/>
          </a:xfrm>
          <a:custGeom>
            <a:pathLst>
              <a:path w="78870" h="28320">
                <a:moveTo>
                  <a:pt x="0" y="28320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5" name="Freeform 5985"/>
          <p:cNvSpPr/>
          <p:nvPr/>
        </p:nvSpPr>
        <p:spPr>
          <a:xfrm rot="0" flipH="0" flipV="0">
            <a:off x="2365747" y="1336516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6" name="Freeform 5986"/>
          <p:cNvSpPr/>
          <p:nvPr/>
        </p:nvSpPr>
        <p:spPr>
          <a:xfrm rot="0" flipH="0" flipV="0">
            <a:off x="2368342" y="1335579"/>
            <a:ext cx="2599" cy="937"/>
          </a:xfrm>
          <a:custGeom>
            <a:pathLst>
              <a:path w="78867" h="28448">
                <a:moveTo>
                  <a:pt x="0" y="28448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7" name="Freeform 5987"/>
          <p:cNvSpPr/>
          <p:nvPr/>
        </p:nvSpPr>
        <p:spPr>
          <a:xfrm rot="0" flipH="0" flipV="0">
            <a:off x="2370941" y="1334645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8" name="Freeform 5988"/>
          <p:cNvSpPr/>
          <p:nvPr/>
        </p:nvSpPr>
        <p:spPr>
          <a:xfrm rot="0" flipH="0" flipV="0">
            <a:off x="2373541" y="1333712"/>
            <a:ext cx="2595" cy="933"/>
          </a:xfrm>
          <a:custGeom>
            <a:pathLst>
              <a:path w="78740" h="28320">
                <a:moveTo>
                  <a:pt x="0" y="28320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9" name="Freeform 5989"/>
          <p:cNvSpPr/>
          <p:nvPr/>
        </p:nvSpPr>
        <p:spPr>
          <a:xfrm rot="0" flipH="0" flipV="0">
            <a:off x="2376136" y="1332778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0" name="Freeform 5990"/>
          <p:cNvSpPr/>
          <p:nvPr/>
        </p:nvSpPr>
        <p:spPr>
          <a:xfrm rot="0" flipH="0" flipV="0">
            <a:off x="2378735" y="1331841"/>
            <a:ext cx="2595" cy="937"/>
          </a:xfrm>
          <a:custGeom>
            <a:pathLst>
              <a:path w="78742" h="28448">
                <a:moveTo>
                  <a:pt x="0" y="28448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1" name="Freeform 5991"/>
          <p:cNvSpPr/>
          <p:nvPr/>
        </p:nvSpPr>
        <p:spPr>
          <a:xfrm rot="0" flipH="0" flipV="0">
            <a:off x="2381331" y="1330907"/>
            <a:ext cx="2599" cy="933"/>
          </a:xfrm>
          <a:custGeom>
            <a:pathLst>
              <a:path w="78867" h="28324">
                <a:moveTo>
                  <a:pt x="0" y="28324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2" name="Freeform 5992"/>
          <p:cNvSpPr/>
          <p:nvPr/>
        </p:nvSpPr>
        <p:spPr>
          <a:xfrm rot="0" flipH="0" flipV="0">
            <a:off x="2383930" y="132997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3" name="Freeform 5993"/>
          <p:cNvSpPr/>
          <p:nvPr/>
        </p:nvSpPr>
        <p:spPr>
          <a:xfrm rot="0" flipH="0" flipV="0">
            <a:off x="2386530" y="1329040"/>
            <a:ext cx="2595" cy="933"/>
          </a:xfrm>
          <a:custGeom>
            <a:pathLst>
              <a:path w="78739" h="28317">
                <a:moveTo>
                  <a:pt x="0" y="28317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4" name="Freeform 5994"/>
          <p:cNvSpPr/>
          <p:nvPr/>
        </p:nvSpPr>
        <p:spPr>
          <a:xfrm rot="0" flipH="0" flipV="0">
            <a:off x="2389125" y="1328103"/>
            <a:ext cx="2599" cy="937"/>
          </a:xfrm>
          <a:custGeom>
            <a:pathLst>
              <a:path w="78866" h="28451">
                <a:moveTo>
                  <a:pt x="0" y="2845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5" name="Freeform 5995"/>
          <p:cNvSpPr/>
          <p:nvPr/>
        </p:nvSpPr>
        <p:spPr>
          <a:xfrm rot="0" flipH="0" flipV="0">
            <a:off x="2391724" y="1327169"/>
            <a:ext cx="2599" cy="933"/>
          </a:xfrm>
          <a:custGeom>
            <a:pathLst>
              <a:path w="78870" h="28321">
                <a:moveTo>
                  <a:pt x="0" y="28321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6" name="Freeform 5996"/>
          <p:cNvSpPr/>
          <p:nvPr/>
        </p:nvSpPr>
        <p:spPr>
          <a:xfrm rot="0" flipH="0" flipV="0">
            <a:off x="2394324" y="1326236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7" name="Freeform 5997"/>
          <p:cNvSpPr/>
          <p:nvPr/>
        </p:nvSpPr>
        <p:spPr>
          <a:xfrm rot="0" flipH="0" flipV="0">
            <a:off x="2396919" y="1325302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8" name="Freeform 5998"/>
          <p:cNvSpPr/>
          <p:nvPr/>
        </p:nvSpPr>
        <p:spPr>
          <a:xfrm rot="0" flipH="0" flipV="0">
            <a:off x="2399519" y="1324364"/>
            <a:ext cx="2595" cy="937"/>
          </a:xfrm>
          <a:custGeom>
            <a:pathLst>
              <a:path w="78739" h="28450">
                <a:moveTo>
                  <a:pt x="0" y="2845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9" name="Freeform 5999"/>
          <p:cNvSpPr/>
          <p:nvPr/>
        </p:nvSpPr>
        <p:spPr>
          <a:xfrm rot="0" flipH="0" flipV="0">
            <a:off x="2402114" y="1323431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0" name="Freeform 6000"/>
          <p:cNvSpPr/>
          <p:nvPr/>
        </p:nvSpPr>
        <p:spPr>
          <a:xfrm rot="0" flipH="0" flipV="0">
            <a:off x="2404713" y="1322497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1" name="Freeform 6001"/>
          <p:cNvSpPr/>
          <p:nvPr/>
        </p:nvSpPr>
        <p:spPr>
          <a:xfrm rot="0" flipH="0" flipV="0">
            <a:off x="2407313" y="1321564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2" name="Freeform 6002"/>
          <p:cNvSpPr/>
          <p:nvPr/>
        </p:nvSpPr>
        <p:spPr>
          <a:xfrm rot="0" flipH="0" flipV="0">
            <a:off x="2409908" y="1320627"/>
            <a:ext cx="2599" cy="937"/>
          </a:xfrm>
          <a:custGeom>
            <a:pathLst>
              <a:path w="78866" h="28445">
                <a:moveTo>
                  <a:pt x="0" y="2844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3" name="Freeform 6003"/>
          <p:cNvSpPr/>
          <p:nvPr/>
        </p:nvSpPr>
        <p:spPr>
          <a:xfrm rot="0" flipH="0" flipV="0">
            <a:off x="2412508" y="1319693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4" name="Freeform 6004"/>
          <p:cNvSpPr/>
          <p:nvPr/>
        </p:nvSpPr>
        <p:spPr>
          <a:xfrm rot="0" flipH="0" flipV="0">
            <a:off x="2415107" y="1318760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5" name="Freeform 6005"/>
          <p:cNvSpPr/>
          <p:nvPr/>
        </p:nvSpPr>
        <p:spPr>
          <a:xfrm rot="0" flipH="0" flipV="0">
            <a:off x="2417702" y="1317826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6" name="Freeform 6006"/>
          <p:cNvSpPr/>
          <p:nvPr/>
        </p:nvSpPr>
        <p:spPr>
          <a:xfrm rot="0" flipH="0" flipV="0">
            <a:off x="2420302" y="1316888"/>
            <a:ext cx="2595" cy="937"/>
          </a:xfrm>
          <a:custGeom>
            <a:pathLst>
              <a:path w="78739" h="28451">
                <a:moveTo>
                  <a:pt x="0" y="2845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7" name="Freeform 6007"/>
          <p:cNvSpPr/>
          <p:nvPr/>
        </p:nvSpPr>
        <p:spPr>
          <a:xfrm rot="0" flipH="0" flipV="0">
            <a:off x="2422897" y="1315955"/>
            <a:ext cx="2599" cy="933"/>
          </a:xfrm>
          <a:custGeom>
            <a:pathLst>
              <a:path w="78870" h="28320">
                <a:moveTo>
                  <a:pt x="0" y="28320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8" name="Freeform 6008"/>
          <p:cNvSpPr/>
          <p:nvPr/>
        </p:nvSpPr>
        <p:spPr>
          <a:xfrm rot="0" flipH="0" flipV="0">
            <a:off x="2425496" y="1315022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9" name="Freeform 6009"/>
          <p:cNvSpPr/>
          <p:nvPr/>
        </p:nvSpPr>
        <p:spPr>
          <a:xfrm rot="0" flipH="0" flipV="0">
            <a:off x="2428096" y="1314088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0" name="Freeform 6010"/>
          <p:cNvSpPr/>
          <p:nvPr/>
        </p:nvSpPr>
        <p:spPr>
          <a:xfrm rot="0" flipH="0" flipV="0">
            <a:off x="2430691" y="1313151"/>
            <a:ext cx="2599" cy="937"/>
          </a:xfrm>
          <a:custGeom>
            <a:pathLst>
              <a:path w="78866" h="28445">
                <a:moveTo>
                  <a:pt x="0" y="2844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1" name="Freeform 6011"/>
          <p:cNvSpPr/>
          <p:nvPr/>
        </p:nvSpPr>
        <p:spPr>
          <a:xfrm rot="0" flipH="0" flipV="0">
            <a:off x="2433291" y="131221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2" name="Freeform 6012"/>
          <p:cNvSpPr/>
          <p:nvPr/>
        </p:nvSpPr>
        <p:spPr>
          <a:xfrm rot="0" flipH="0" flipV="0">
            <a:off x="2435890" y="1311283"/>
            <a:ext cx="2595" cy="933"/>
          </a:xfrm>
          <a:custGeom>
            <a:pathLst>
              <a:path w="78742" h="28326">
                <a:moveTo>
                  <a:pt x="0" y="2832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3" name="Freeform 6013"/>
          <p:cNvSpPr/>
          <p:nvPr/>
        </p:nvSpPr>
        <p:spPr>
          <a:xfrm rot="0" flipH="0" flipV="0">
            <a:off x="2438485" y="1310350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4" name="Freeform 6014"/>
          <p:cNvSpPr/>
          <p:nvPr/>
        </p:nvSpPr>
        <p:spPr>
          <a:xfrm rot="0" flipH="0" flipV="0">
            <a:off x="2441085" y="1309412"/>
            <a:ext cx="2595" cy="937"/>
          </a:xfrm>
          <a:custGeom>
            <a:pathLst>
              <a:path w="78740" h="28445">
                <a:moveTo>
                  <a:pt x="0" y="28445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5" name="Freeform 6015"/>
          <p:cNvSpPr/>
          <p:nvPr/>
        </p:nvSpPr>
        <p:spPr>
          <a:xfrm rot="0" flipH="0" flipV="0">
            <a:off x="2443680" y="1308479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6" name="Freeform 6016"/>
          <p:cNvSpPr/>
          <p:nvPr/>
        </p:nvSpPr>
        <p:spPr>
          <a:xfrm rot="0" flipH="0" flipV="0">
            <a:off x="2446279" y="1307546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7" name="Freeform 6017"/>
          <p:cNvSpPr/>
          <p:nvPr/>
        </p:nvSpPr>
        <p:spPr>
          <a:xfrm rot="0" flipH="0" flipV="0">
            <a:off x="2448879" y="1306608"/>
            <a:ext cx="2595" cy="937"/>
          </a:xfrm>
          <a:custGeom>
            <a:pathLst>
              <a:path w="78739" h="28450">
                <a:moveTo>
                  <a:pt x="0" y="2845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8" name="Freeform 6018"/>
          <p:cNvSpPr/>
          <p:nvPr/>
        </p:nvSpPr>
        <p:spPr>
          <a:xfrm rot="0" flipH="0" flipV="0">
            <a:off x="2451474" y="1305674"/>
            <a:ext cx="2599" cy="933"/>
          </a:xfrm>
          <a:custGeom>
            <a:pathLst>
              <a:path w="78870" h="28321">
                <a:moveTo>
                  <a:pt x="0" y="28321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9" name="Freeform 6019"/>
          <p:cNvSpPr/>
          <p:nvPr/>
        </p:nvSpPr>
        <p:spPr>
          <a:xfrm rot="0" flipH="0" flipV="0">
            <a:off x="2454074" y="1304741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0" name="Freeform 6020"/>
          <p:cNvSpPr/>
          <p:nvPr/>
        </p:nvSpPr>
        <p:spPr>
          <a:xfrm rot="0" flipH="0" flipV="0">
            <a:off x="2456669" y="130380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1" name="Freeform 6021"/>
          <p:cNvSpPr/>
          <p:nvPr/>
        </p:nvSpPr>
        <p:spPr>
          <a:xfrm rot="0" flipH="0" flipV="0">
            <a:off x="2459268" y="1302870"/>
            <a:ext cx="2599" cy="937"/>
          </a:xfrm>
          <a:custGeom>
            <a:pathLst>
              <a:path w="78866" h="28445">
                <a:moveTo>
                  <a:pt x="0" y="2844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2" name="Freeform 6022"/>
          <p:cNvSpPr/>
          <p:nvPr/>
        </p:nvSpPr>
        <p:spPr>
          <a:xfrm rot="0" flipH="0" flipV="0">
            <a:off x="2461868" y="1301936"/>
            <a:ext cx="2595" cy="933"/>
          </a:xfrm>
          <a:custGeom>
            <a:pathLst>
              <a:path w="78740" h="28320">
                <a:moveTo>
                  <a:pt x="0" y="28320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3" name="Freeform 6023"/>
          <p:cNvSpPr/>
          <p:nvPr/>
        </p:nvSpPr>
        <p:spPr>
          <a:xfrm rot="0" flipH="0" flipV="0">
            <a:off x="2464463" y="130100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4" name="Freeform 6024"/>
          <p:cNvSpPr/>
          <p:nvPr/>
        </p:nvSpPr>
        <p:spPr>
          <a:xfrm rot="0" flipH="0" flipV="0">
            <a:off x="2467063" y="1300070"/>
            <a:ext cx="2599" cy="933"/>
          </a:xfrm>
          <a:custGeom>
            <a:pathLst>
              <a:path w="78870" h="28321">
                <a:moveTo>
                  <a:pt x="0" y="28321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5" name="Freeform 6025"/>
          <p:cNvSpPr/>
          <p:nvPr/>
        </p:nvSpPr>
        <p:spPr>
          <a:xfrm rot="0" flipH="0" flipV="0">
            <a:off x="2469662" y="1299132"/>
            <a:ext cx="2595" cy="937"/>
          </a:xfrm>
          <a:custGeom>
            <a:pathLst>
              <a:path w="78739" h="28451">
                <a:moveTo>
                  <a:pt x="0" y="2845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6" name="Freeform 6026"/>
          <p:cNvSpPr/>
          <p:nvPr/>
        </p:nvSpPr>
        <p:spPr>
          <a:xfrm rot="0" flipH="0" flipV="0">
            <a:off x="2472257" y="1298198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7" name="Freeform 6027"/>
          <p:cNvSpPr/>
          <p:nvPr/>
        </p:nvSpPr>
        <p:spPr>
          <a:xfrm rot="0" flipH="0" flipV="0">
            <a:off x="2474857" y="1297265"/>
            <a:ext cx="2595" cy="933"/>
          </a:xfrm>
          <a:custGeom>
            <a:pathLst>
              <a:path w="78739" h="28320">
                <a:moveTo>
                  <a:pt x="0" y="2832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8" name="Freeform 6028"/>
          <p:cNvSpPr/>
          <p:nvPr/>
        </p:nvSpPr>
        <p:spPr>
          <a:xfrm rot="0" flipH="0" flipV="0">
            <a:off x="2477452" y="1296331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9" name="Freeform 6029"/>
          <p:cNvSpPr/>
          <p:nvPr/>
        </p:nvSpPr>
        <p:spPr>
          <a:xfrm rot="0" flipH="0" flipV="0">
            <a:off x="2480051" y="1295394"/>
            <a:ext cx="2599" cy="937"/>
          </a:xfrm>
          <a:custGeom>
            <a:pathLst>
              <a:path w="78866" h="28451">
                <a:moveTo>
                  <a:pt x="0" y="2845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0" name="Freeform 6030"/>
          <p:cNvSpPr/>
          <p:nvPr/>
        </p:nvSpPr>
        <p:spPr>
          <a:xfrm rot="0" flipH="0" flipV="0">
            <a:off x="2482651" y="1294460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1" name="Freeform 6031"/>
          <p:cNvSpPr/>
          <p:nvPr/>
        </p:nvSpPr>
        <p:spPr>
          <a:xfrm rot="0" flipH="0" flipV="0">
            <a:off x="2485246" y="1293527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2" name="Freeform 6032"/>
          <p:cNvSpPr/>
          <p:nvPr/>
        </p:nvSpPr>
        <p:spPr>
          <a:xfrm rot="0" flipH="0" flipV="0">
            <a:off x="2487846" y="1292593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3" name="Freeform 6033"/>
          <p:cNvSpPr/>
          <p:nvPr/>
        </p:nvSpPr>
        <p:spPr>
          <a:xfrm rot="0" flipH="0" flipV="0">
            <a:off x="2490445" y="1291656"/>
            <a:ext cx="2595" cy="937"/>
          </a:xfrm>
          <a:custGeom>
            <a:pathLst>
              <a:path w="78739" h="28445">
                <a:moveTo>
                  <a:pt x="0" y="28445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4" name="Freeform 6034"/>
          <p:cNvSpPr/>
          <p:nvPr/>
        </p:nvSpPr>
        <p:spPr>
          <a:xfrm rot="0" flipH="0" flipV="0">
            <a:off x="2493040" y="1290722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5" name="Freeform 6035"/>
          <p:cNvSpPr/>
          <p:nvPr/>
        </p:nvSpPr>
        <p:spPr>
          <a:xfrm rot="0" flipH="0" flipV="0">
            <a:off x="2495640" y="1289789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6" name="Freeform 6036"/>
          <p:cNvSpPr/>
          <p:nvPr/>
        </p:nvSpPr>
        <p:spPr>
          <a:xfrm rot="0" flipH="0" flipV="0">
            <a:off x="2498235" y="1288855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7" name="Freeform 6037"/>
          <p:cNvSpPr/>
          <p:nvPr/>
        </p:nvSpPr>
        <p:spPr>
          <a:xfrm rot="0" flipH="0" flipV="0">
            <a:off x="2500835" y="1287918"/>
            <a:ext cx="2599" cy="937"/>
          </a:xfrm>
          <a:custGeom>
            <a:pathLst>
              <a:path w="78867" h="28451">
                <a:moveTo>
                  <a:pt x="0" y="2845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8" name="Freeform 6038"/>
          <p:cNvSpPr/>
          <p:nvPr/>
        </p:nvSpPr>
        <p:spPr>
          <a:xfrm rot="0" flipH="0" flipV="0">
            <a:off x="2503434" y="1286984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9" name="Freeform 6039"/>
          <p:cNvSpPr/>
          <p:nvPr/>
        </p:nvSpPr>
        <p:spPr>
          <a:xfrm rot="0" flipH="0" flipV="0">
            <a:off x="2506029" y="1286051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0" name="Freeform 6040"/>
          <p:cNvSpPr/>
          <p:nvPr/>
        </p:nvSpPr>
        <p:spPr>
          <a:xfrm rot="0" flipH="0" flipV="0">
            <a:off x="2508629" y="1285117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1" name="Freeform 6041"/>
          <p:cNvSpPr/>
          <p:nvPr/>
        </p:nvSpPr>
        <p:spPr>
          <a:xfrm rot="0" flipH="0" flipV="0">
            <a:off x="2511228" y="1284180"/>
            <a:ext cx="2595" cy="937"/>
          </a:xfrm>
          <a:custGeom>
            <a:pathLst>
              <a:path w="78743" h="28450">
                <a:moveTo>
                  <a:pt x="0" y="28450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2" name="Freeform 6042"/>
          <p:cNvSpPr/>
          <p:nvPr/>
        </p:nvSpPr>
        <p:spPr>
          <a:xfrm rot="0" flipH="0" flipV="0">
            <a:off x="2513824" y="1283246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3" name="Freeform 6043"/>
          <p:cNvSpPr/>
          <p:nvPr/>
        </p:nvSpPr>
        <p:spPr>
          <a:xfrm rot="0" flipH="0" flipV="0">
            <a:off x="2516423" y="1282313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4" name="Freeform 6044"/>
          <p:cNvSpPr/>
          <p:nvPr/>
        </p:nvSpPr>
        <p:spPr>
          <a:xfrm rot="0" flipH="0" flipV="0">
            <a:off x="2519018" y="1281379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5" name="Freeform 6045"/>
          <p:cNvSpPr/>
          <p:nvPr/>
        </p:nvSpPr>
        <p:spPr>
          <a:xfrm rot="0" flipH="0" flipV="0">
            <a:off x="2521618" y="1280442"/>
            <a:ext cx="2599" cy="937"/>
          </a:xfrm>
          <a:custGeom>
            <a:pathLst>
              <a:path w="78867" h="28445">
                <a:moveTo>
                  <a:pt x="0" y="2844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6" name="Freeform 6046"/>
          <p:cNvSpPr/>
          <p:nvPr/>
        </p:nvSpPr>
        <p:spPr>
          <a:xfrm rot="0" flipH="0" flipV="0">
            <a:off x="2524217" y="1279508"/>
            <a:ext cx="2595" cy="933"/>
          </a:xfrm>
          <a:custGeom>
            <a:pathLst>
              <a:path w="78739" h="28320">
                <a:moveTo>
                  <a:pt x="0" y="28320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7" name="Freeform 6047"/>
          <p:cNvSpPr/>
          <p:nvPr/>
        </p:nvSpPr>
        <p:spPr>
          <a:xfrm rot="0" flipH="0" flipV="0">
            <a:off x="2526812" y="1278575"/>
            <a:ext cx="2599" cy="933"/>
          </a:xfrm>
          <a:custGeom>
            <a:pathLst>
              <a:path w="78870" h="28321">
                <a:moveTo>
                  <a:pt x="0" y="28321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8" name="Freeform 6048"/>
          <p:cNvSpPr/>
          <p:nvPr/>
        </p:nvSpPr>
        <p:spPr>
          <a:xfrm rot="0" flipH="0" flipV="0">
            <a:off x="2529412" y="1277641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9" name="Freeform 6049"/>
          <p:cNvSpPr/>
          <p:nvPr/>
        </p:nvSpPr>
        <p:spPr>
          <a:xfrm rot="0" flipH="0" flipV="0">
            <a:off x="2532007" y="1276704"/>
            <a:ext cx="2599" cy="937"/>
          </a:xfrm>
          <a:custGeom>
            <a:pathLst>
              <a:path w="78867" h="28451">
                <a:moveTo>
                  <a:pt x="0" y="2845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0" name="Freeform 6050"/>
          <p:cNvSpPr/>
          <p:nvPr/>
        </p:nvSpPr>
        <p:spPr>
          <a:xfrm rot="0" flipH="0" flipV="0">
            <a:off x="2534607" y="1275770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1" name="Freeform 6051"/>
          <p:cNvSpPr/>
          <p:nvPr/>
        </p:nvSpPr>
        <p:spPr>
          <a:xfrm rot="0" flipH="0" flipV="0">
            <a:off x="2537206" y="1274837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2" name="Freeform 6052"/>
          <p:cNvSpPr/>
          <p:nvPr/>
        </p:nvSpPr>
        <p:spPr>
          <a:xfrm rot="0" flipH="0" flipV="0">
            <a:off x="2539801" y="1273903"/>
            <a:ext cx="2599" cy="933"/>
          </a:xfrm>
          <a:custGeom>
            <a:pathLst>
              <a:path w="78870" h="28321">
                <a:moveTo>
                  <a:pt x="0" y="28321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3" name="Freeform 6053"/>
          <p:cNvSpPr/>
          <p:nvPr/>
        </p:nvSpPr>
        <p:spPr>
          <a:xfrm rot="0" flipH="0" flipV="0">
            <a:off x="2542401" y="1272966"/>
            <a:ext cx="2599" cy="937"/>
          </a:xfrm>
          <a:custGeom>
            <a:pathLst>
              <a:path w="78866" h="28445">
                <a:moveTo>
                  <a:pt x="0" y="2844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4" name="Freeform 6054"/>
          <p:cNvSpPr/>
          <p:nvPr/>
        </p:nvSpPr>
        <p:spPr>
          <a:xfrm rot="0" flipH="0" flipV="0">
            <a:off x="2545000" y="1272032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5" name="Freeform 6055"/>
          <p:cNvSpPr/>
          <p:nvPr/>
        </p:nvSpPr>
        <p:spPr>
          <a:xfrm rot="0" flipH="0" flipV="0">
            <a:off x="2547596" y="1271099"/>
            <a:ext cx="2599" cy="933"/>
          </a:xfrm>
          <a:custGeom>
            <a:pathLst>
              <a:path w="78866" h="28326">
                <a:moveTo>
                  <a:pt x="0" y="2832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6" name="Freeform 6056"/>
          <p:cNvSpPr/>
          <p:nvPr/>
        </p:nvSpPr>
        <p:spPr>
          <a:xfrm rot="0" flipH="0" flipV="0">
            <a:off x="2550195" y="1270165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7" name="Freeform 6057"/>
          <p:cNvSpPr/>
          <p:nvPr/>
        </p:nvSpPr>
        <p:spPr>
          <a:xfrm rot="0" flipH="0" flipV="0">
            <a:off x="2552790" y="1269228"/>
            <a:ext cx="2599" cy="937"/>
          </a:xfrm>
          <a:custGeom>
            <a:pathLst>
              <a:path w="78866" h="28445">
                <a:moveTo>
                  <a:pt x="0" y="2844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8" name="Freeform 6058"/>
          <p:cNvSpPr/>
          <p:nvPr/>
        </p:nvSpPr>
        <p:spPr>
          <a:xfrm rot="0" flipH="0" flipV="0">
            <a:off x="2555390" y="1268294"/>
            <a:ext cx="2599" cy="933"/>
          </a:xfrm>
          <a:custGeom>
            <a:pathLst>
              <a:path w="78870" h="28321">
                <a:moveTo>
                  <a:pt x="0" y="28321"/>
                </a:moveTo>
                <a:lnTo>
                  <a:pt x="7887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9" name="Freeform 6059"/>
          <p:cNvSpPr/>
          <p:nvPr/>
        </p:nvSpPr>
        <p:spPr>
          <a:xfrm rot="0" flipH="0" flipV="0">
            <a:off x="2557989" y="1267361"/>
            <a:ext cx="2595" cy="933"/>
          </a:xfrm>
          <a:custGeom>
            <a:pathLst>
              <a:path w="78739" h="28321">
                <a:moveTo>
                  <a:pt x="0" y="28321"/>
                </a:moveTo>
                <a:lnTo>
                  <a:pt x="78739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0" name="Freeform 6060"/>
          <p:cNvSpPr/>
          <p:nvPr/>
        </p:nvSpPr>
        <p:spPr>
          <a:xfrm rot="0" flipH="0" flipV="0">
            <a:off x="2560584" y="1266427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1" name="Freeform 6061"/>
          <p:cNvSpPr/>
          <p:nvPr/>
        </p:nvSpPr>
        <p:spPr>
          <a:xfrm rot="0" flipH="0" flipV="0">
            <a:off x="2563184" y="1265489"/>
            <a:ext cx="2599" cy="937"/>
          </a:xfrm>
          <a:custGeom>
            <a:pathLst>
              <a:path w="78866" h="28451">
                <a:moveTo>
                  <a:pt x="0" y="2845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2" name="Freeform 6062"/>
          <p:cNvSpPr/>
          <p:nvPr/>
        </p:nvSpPr>
        <p:spPr>
          <a:xfrm rot="0" flipH="0" flipV="0">
            <a:off x="2565783" y="1264556"/>
            <a:ext cx="2595" cy="933"/>
          </a:xfrm>
          <a:custGeom>
            <a:pathLst>
              <a:path w="78740" h="28321">
                <a:moveTo>
                  <a:pt x="0" y="28321"/>
                </a:moveTo>
                <a:lnTo>
                  <a:pt x="78740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3" name="Freeform 6063"/>
          <p:cNvSpPr/>
          <p:nvPr/>
        </p:nvSpPr>
        <p:spPr>
          <a:xfrm rot="0" flipH="0" flipV="0">
            <a:off x="2568379" y="126362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4" name="Freeform 6064"/>
          <p:cNvSpPr/>
          <p:nvPr/>
        </p:nvSpPr>
        <p:spPr>
          <a:xfrm rot="0" flipH="0" flipV="0">
            <a:off x="2570978" y="1262689"/>
            <a:ext cx="2595" cy="933"/>
          </a:xfrm>
          <a:custGeom>
            <a:pathLst>
              <a:path w="78743" h="28320">
                <a:moveTo>
                  <a:pt x="0" y="28320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5" name="Freeform 6065"/>
          <p:cNvSpPr/>
          <p:nvPr/>
        </p:nvSpPr>
        <p:spPr>
          <a:xfrm rot="0" flipH="0" flipV="0">
            <a:off x="2573573" y="1261752"/>
            <a:ext cx="2599" cy="937"/>
          </a:xfrm>
          <a:custGeom>
            <a:pathLst>
              <a:path w="78866" h="28445">
                <a:moveTo>
                  <a:pt x="0" y="2844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6" name="Freeform 6066"/>
          <p:cNvSpPr/>
          <p:nvPr/>
        </p:nvSpPr>
        <p:spPr>
          <a:xfrm rot="0" flipH="0" flipV="0">
            <a:off x="2576173" y="1260818"/>
            <a:ext cx="2599" cy="933"/>
          </a:xfrm>
          <a:custGeom>
            <a:pathLst>
              <a:path w="78864" h="28321">
                <a:moveTo>
                  <a:pt x="0" y="28321"/>
                </a:moveTo>
                <a:lnTo>
                  <a:pt x="78864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7" name="Freeform 6067"/>
          <p:cNvSpPr/>
          <p:nvPr/>
        </p:nvSpPr>
        <p:spPr>
          <a:xfrm rot="0" flipH="0" flipV="0">
            <a:off x="2578772" y="1259885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8" name="Freeform 6068"/>
          <p:cNvSpPr/>
          <p:nvPr/>
        </p:nvSpPr>
        <p:spPr>
          <a:xfrm rot="0" flipH="0" flipV="0">
            <a:off x="2581367" y="1258947"/>
            <a:ext cx="2599" cy="937"/>
          </a:xfrm>
          <a:custGeom>
            <a:pathLst>
              <a:path w="78867" h="28451">
                <a:moveTo>
                  <a:pt x="0" y="2845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9" name="Freeform 6069"/>
          <p:cNvSpPr/>
          <p:nvPr/>
        </p:nvSpPr>
        <p:spPr>
          <a:xfrm rot="0" flipH="0" flipV="0">
            <a:off x="2583967" y="125801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0" name="Freeform 6070"/>
          <p:cNvSpPr/>
          <p:nvPr/>
        </p:nvSpPr>
        <p:spPr>
          <a:xfrm rot="0" flipH="0" flipV="0">
            <a:off x="2586566" y="1257080"/>
            <a:ext cx="2595" cy="933"/>
          </a:xfrm>
          <a:custGeom>
            <a:pathLst>
              <a:path w="78742" h="28320">
                <a:moveTo>
                  <a:pt x="0" y="2832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1" name="Freeform 6071"/>
          <p:cNvSpPr/>
          <p:nvPr/>
        </p:nvSpPr>
        <p:spPr>
          <a:xfrm rot="0" flipH="0" flipV="0">
            <a:off x="2589162" y="125614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2" name="Freeform 6072"/>
          <p:cNvSpPr/>
          <p:nvPr/>
        </p:nvSpPr>
        <p:spPr>
          <a:xfrm rot="0" flipH="0" flipV="0">
            <a:off x="2591761" y="1255209"/>
            <a:ext cx="2595" cy="937"/>
          </a:xfrm>
          <a:custGeom>
            <a:pathLst>
              <a:path w="78742" h="28451">
                <a:moveTo>
                  <a:pt x="0" y="2845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3" name="Freeform 6073"/>
          <p:cNvSpPr/>
          <p:nvPr/>
        </p:nvSpPr>
        <p:spPr>
          <a:xfrm rot="0" flipH="0" flipV="0">
            <a:off x="2594357" y="1254275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4" name="Freeform 6074"/>
          <p:cNvSpPr/>
          <p:nvPr/>
        </p:nvSpPr>
        <p:spPr>
          <a:xfrm rot="0" flipH="0" flipV="0">
            <a:off x="2596956" y="1253342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5" name="Freeform 6075"/>
          <p:cNvSpPr/>
          <p:nvPr/>
        </p:nvSpPr>
        <p:spPr>
          <a:xfrm rot="0" flipH="0" flipV="0">
            <a:off x="2599555" y="1252408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6" name="Freeform 6076"/>
          <p:cNvSpPr/>
          <p:nvPr/>
        </p:nvSpPr>
        <p:spPr>
          <a:xfrm rot="0" flipH="0" flipV="0">
            <a:off x="2602151" y="1251471"/>
            <a:ext cx="2599" cy="937"/>
          </a:xfrm>
          <a:custGeom>
            <a:pathLst>
              <a:path w="78866" h="28445">
                <a:moveTo>
                  <a:pt x="0" y="2844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7" name="Freeform 6077"/>
          <p:cNvSpPr/>
          <p:nvPr/>
        </p:nvSpPr>
        <p:spPr>
          <a:xfrm rot="0" flipH="0" flipV="0">
            <a:off x="2604750" y="1250537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8" name="Freeform 6078"/>
          <p:cNvSpPr/>
          <p:nvPr/>
        </p:nvSpPr>
        <p:spPr>
          <a:xfrm rot="0" flipH="0" flipV="0">
            <a:off x="2607345" y="1249604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9" name="Freeform 6079"/>
          <p:cNvSpPr/>
          <p:nvPr/>
        </p:nvSpPr>
        <p:spPr>
          <a:xfrm rot="0" flipH="0" flipV="0">
            <a:off x="2609945" y="1248671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0" name="Freeform 6080"/>
          <p:cNvSpPr/>
          <p:nvPr/>
        </p:nvSpPr>
        <p:spPr>
          <a:xfrm rot="0" flipH="0" flipV="0">
            <a:off x="2612544" y="1247733"/>
            <a:ext cx="2595" cy="937"/>
          </a:xfrm>
          <a:custGeom>
            <a:pathLst>
              <a:path w="78742" h="28451">
                <a:moveTo>
                  <a:pt x="0" y="2845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1" name="Freeform 6081"/>
          <p:cNvSpPr/>
          <p:nvPr/>
        </p:nvSpPr>
        <p:spPr>
          <a:xfrm rot="0" flipH="0" flipV="0">
            <a:off x="2615140" y="1246799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2" name="Freeform 6082"/>
          <p:cNvSpPr/>
          <p:nvPr/>
        </p:nvSpPr>
        <p:spPr>
          <a:xfrm rot="0" flipH="0" flipV="0">
            <a:off x="2617739" y="1245866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3" name="Freeform 6083"/>
          <p:cNvSpPr/>
          <p:nvPr/>
        </p:nvSpPr>
        <p:spPr>
          <a:xfrm rot="0" flipH="0" flipV="0">
            <a:off x="2620338" y="1244932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4" name="Freeform 6084"/>
          <p:cNvSpPr/>
          <p:nvPr/>
        </p:nvSpPr>
        <p:spPr>
          <a:xfrm rot="0" flipH="0" flipV="0">
            <a:off x="2622934" y="1243995"/>
            <a:ext cx="2599" cy="937"/>
          </a:xfrm>
          <a:custGeom>
            <a:pathLst>
              <a:path w="78872" h="28450">
                <a:moveTo>
                  <a:pt x="0" y="28450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5" name="Freeform 6085"/>
          <p:cNvSpPr/>
          <p:nvPr/>
        </p:nvSpPr>
        <p:spPr>
          <a:xfrm rot="0" flipH="0" flipV="0">
            <a:off x="2625533" y="1243061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6" name="Freeform 6086"/>
          <p:cNvSpPr/>
          <p:nvPr/>
        </p:nvSpPr>
        <p:spPr>
          <a:xfrm rot="0" flipH="0" flipV="0">
            <a:off x="2628128" y="1242128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7" name="Freeform 6087"/>
          <p:cNvSpPr/>
          <p:nvPr/>
        </p:nvSpPr>
        <p:spPr>
          <a:xfrm rot="0" flipH="0" flipV="0">
            <a:off x="2630728" y="124119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8" name="Freeform 6088"/>
          <p:cNvSpPr/>
          <p:nvPr/>
        </p:nvSpPr>
        <p:spPr>
          <a:xfrm rot="0" flipH="0" flipV="0">
            <a:off x="2633327" y="1240257"/>
            <a:ext cx="2595" cy="937"/>
          </a:xfrm>
          <a:custGeom>
            <a:pathLst>
              <a:path w="78742" h="28445">
                <a:moveTo>
                  <a:pt x="0" y="28445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9" name="Freeform 6089"/>
          <p:cNvSpPr/>
          <p:nvPr/>
        </p:nvSpPr>
        <p:spPr>
          <a:xfrm rot="0" flipH="0" flipV="0">
            <a:off x="2635923" y="1239323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0" name="Freeform 6090"/>
          <p:cNvSpPr/>
          <p:nvPr/>
        </p:nvSpPr>
        <p:spPr>
          <a:xfrm rot="0" flipH="0" flipV="0">
            <a:off x="2638522" y="1238390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1" name="Freeform 6091"/>
          <p:cNvSpPr/>
          <p:nvPr/>
        </p:nvSpPr>
        <p:spPr>
          <a:xfrm rot="0" flipH="0" flipV="0">
            <a:off x="2641122" y="1237456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2" name="Freeform 6092"/>
          <p:cNvSpPr/>
          <p:nvPr/>
        </p:nvSpPr>
        <p:spPr>
          <a:xfrm rot="0" flipH="0" flipV="0">
            <a:off x="2643717" y="1236519"/>
            <a:ext cx="2599" cy="937"/>
          </a:xfrm>
          <a:custGeom>
            <a:pathLst>
              <a:path w="78867" h="28451">
                <a:moveTo>
                  <a:pt x="0" y="2845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3" name="Freeform 6093"/>
          <p:cNvSpPr/>
          <p:nvPr/>
        </p:nvSpPr>
        <p:spPr>
          <a:xfrm rot="0" flipH="0" flipV="0">
            <a:off x="2646316" y="1235585"/>
            <a:ext cx="2595" cy="933"/>
          </a:xfrm>
          <a:custGeom>
            <a:pathLst>
              <a:path w="78736" h="28320">
                <a:moveTo>
                  <a:pt x="0" y="28320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4" name="Freeform 6094"/>
          <p:cNvSpPr/>
          <p:nvPr/>
        </p:nvSpPr>
        <p:spPr>
          <a:xfrm rot="0" flipH="0" flipV="0">
            <a:off x="2648911" y="1234652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5" name="Freeform 6095"/>
          <p:cNvSpPr/>
          <p:nvPr/>
        </p:nvSpPr>
        <p:spPr>
          <a:xfrm rot="0" flipH="0" flipV="0">
            <a:off x="2651511" y="1233718"/>
            <a:ext cx="2599" cy="933"/>
          </a:xfrm>
          <a:custGeom>
            <a:pathLst>
              <a:path w="78872" h="28321">
                <a:moveTo>
                  <a:pt x="0" y="2832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6" name="Freeform 6096"/>
          <p:cNvSpPr/>
          <p:nvPr/>
        </p:nvSpPr>
        <p:spPr>
          <a:xfrm rot="0" flipH="0" flipV="0">
            <a:off x="2654111" y="1232781"/>
            <a:ext cx="2595" cy="937"/>
          </a:xfrm>
          <a:custGeom>
            <a:pathLst>
              <a:path w="78737" h="28445">
                <a:moveTo>
                  <a:pt x="0" y="28445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7" name="Freeform 6097"/>
          <p:cNvSpPr/>
          <p:nvPr/>
        </p:nvSpPr>
        <p:spPr>
          <a:xfrm rot="0" flipH="0" flipV="0">
            <a:off x="2656706" y="1231847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8" name="Freeform 6098"/>
          <p:cNvSpPr/>
          <p:nvPr/>
        </p:nvSpPr>
        <p:spPr>
          <a:xfrm rot="0" flipH="0" flipV="0">
            <a:off x="2659305" y="1230914"/>
            <a:ext cx="2595" cy="933"/>
          </a:xfrm>
          <a:custGeom>
            <a:pathLst>
              <a:path w="78743" h="28326">
                <a:moveTo>
                  <a:pt x="0" y="28326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9" name="Freeform 6099"/>
          <p:cNvSpPr/>
          <p:nvPr/>
        </p:nvSpPr>
        <p:spPr>
          <a:xfrm rot="0" flipH="0" flipV="0">
            <a:off x="2661900" y="1229980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0" name="Freeform 6100"/>
          <p:cNvSpPr/>
          <p:nvPr/>
        </p:nvSpPr>
        <p:spPr>
          <a:xfrm rot="0" flipH="0" flipV="0">
            <a:off x="2664500" y="1229043"/>
            <a:ext cx="2599" cy="937"/>
          </a:xfrm>
          <a:custGeom>
            <a:pathLst>
              <a:path w="78867" h="28445">
                <a:moveTo>
                  <a:pt x="0" y="2844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1" name="Freeform 6101"/>
          <p:cNvSpPr/>
          <p:nvPr/>
        </p:nvSpPr>
        <p:spPr>
          <a:xfrm rot="0" flipH="0" flipV="0">
            <a:off x="2667099" y="1228109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2" name="Freeform 6102"/>
          <p:cNvSpPr/>
          <p:nvPr/>
        </p:nvSpPr>
        <p:spPr>
          <a:xfrm rot="0" flipH="0" flipV="0">
            <a:off x="2669695" y="1227176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3" name="Freeform 6103"/>
          <p:cNvSpPr/>
          <p:nvPr/>
        </p:nvSpPr>
        <p:spPr>
          <a:xfrm rot="0" flipH="0" flipV="0">
            <a:off x="2672294" y="1226242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4" name="Freeform 6104"/>
          <p:cNvSpPr/>
          <p:nvPr/>
        </p:nvSpPr>
        <p:spPr>
          <a:xfrm rot="0" flipH="0" flipV="0">
            <a:off x="2674894" y="1225305"/>
            <a:ext cx="2595" cy="937"/>
          </a:xfrm>
          <a:custGeom>
            <a:pathLst>
              <a:path w="78737" h="28451">
                <a:moveTo>
                  <a:pt x="0" y="2845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5" name="Freeform 6105"/>
          <p:cNvSpPr/>
          <p:nvPr/>
        </p:nvSpPr>
        <p:spPr>
          <a:xfrm rot="0" flipH="0" flipV="0">
            <a:off x="2677489" y="1224371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6" name="Freeform 6106"/>
          <p:cNvSpPr/>
          <p:nvPr/>
        </p:nvSpPr>
        <p:spPr>
          <a:xfrm rot="0" flipH="0" flipV="0">
            <a:off x="2680088" y="1223438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7" name="Freeform 6107"/>
          <p:cNvSpPr/>
          <p:nvPr/>
        </p:nvSpPr>
        <p:spPr>
          <a:xfrm rot="0" flipH="0" flipV="0">
            <a:off x="2682684" y="1222504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8" name="Freeform 6108"/>
          <p:cNvSpPr/>
          <p:nvPr/>
        </p:nvSpPr>
        <p:spPr>
          <a:xfrm rot="0" flipH="0" flipV="0">
            <a:off x="2685283" y="1221567"/>
            <a:ext cx="2599" cy="937"/>
          </a:xfrm>
          <a:custGeom>
            <a:pathLst>
              <a:path w="78867" h="28445">
                <a:moveTo>
                  <a:pt x="0" y="2844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9" name="Freeform 6109"/>
          <p:cNvSpPr/>
          <p:nvPr/>
        </p:nvSpPr>
        <p:spPr>
          <a:xfrm rot="0" flipH="0" flipV="0">
            <a:off x="2687882" y="1220633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0" name="Freeform 6110"/>
          <p:cNvSpPr/>
          <p:nvPr/>
        </p:nvSpPr>
        <p:spPr>
          <a:xfrm rot="0" flipH="0" flipV="0">
            <a:off x="2690478" y="1219700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1" name="Freeform 6111"/>
          <p:cNvSpPr/>
          <p:nvPr/>
        </p:nvSpPr>
        <p:spPr>
          <a:xfrm rot="0" flipH="0" flipV="0">
            <a:off x="2693077" y="1218766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2" name="Freeform 6112"/>
          <p:cNvSpPr/>
          <p:nvPr/>
        </p:nvSpPr>
        <p:spPr>
          <a:xfrm rot="0" flipH="0" flipV="0">
            <a:off x="2695677" y="1217829"/>
            <a:ext cx="2595" cy="937"/>
          </a:xfrm>
          <a:custGeom>
            <a:pathLst>
              <a:path w="78742" h="28451">
                <a:moveTo>
                  <a:pt x="0" y="2845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3" name="Freeform 6113"/>
          <p:cNvSpPr/>
          <p:nvPr/>
        </p:nvSpPr>
        <p:spPr>
          <a:xfrm rot="0" flipH="0" flipV="0">
            <a:off x="2698272" y="1216895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4" name="Freeform 6114"/>
          <p:cNvSpPr/>
          <p:nvPr/>
        </p:nvSpPr>
        <p:spPr>
          <a:xfrm rot="0" flipH="0" flipV="0">
            <a:off x="2700871" y="1215962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5" name="Freeform 6115"/>
          <p:cNvSpPr/>
          <p:nvPr/>
        </p:nvSpPr>
        <p:spPr>
          <a:xfrm rot="0" flipH="0" flipV="0">
            <a:off x="2703467" y="1215028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6" name="Freeform 6116"/>
          <p:cNvSpPr/>
          <p:nvPr/>
        </p:nvSpPr>
        <p:spPr>
          <a:xfrm rot="0" flipH="0" flipV="0">
            <a:off x="2706066" y="1214091"/>
            <a:ext cx="2599" cy="937"/>
          </a:xfrm>
          <a:custGeom>
            <a:pathLst>
              <a:path w="78866" h="28451">
                <a:moveTo>
                  <a:pt x="0" y="2845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7" name="Freeform 6117"/>
          <p:cNvSpPr/>
          <p:nvPr/>
        </p:nvSpPr>
        <p:spPr>
          <a:xfrm rot="0" flipH="0" flipV="0">
            <a:off x="2708665" y="1213157"/>
            <a:ext cx="2595" cy="933"/>
          </a:xfrm>
          <a:custGeom>
            <a:pathLst>
              <a:path w="78743" h="28320">
                <a:moveTo>
                  <a:pt x="0" y="28320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8" name="Freeform 6118"/>
          <p:cNvSpPr/>
          <p:nvPr/>
        </p:nvSpPr>
        <p:spPr>
          <a:xfrm rot="0" flipH="0" flipV="0">
            <a:off x="2711261" y="1212224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9" name="Freeform 6119"/>
          <p:cNvSpPr/>
          <p:nvPr/>
        </p:nvSpPr>
        <p:spPr>
          <a:xfrm rot="0" flipH="0" flipV="0">
            <a:off x="2713860" y="1211290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0" name="Freeform 6120"/>
          <p:cNvSpPr/>
          <p:nvPr/>
        </p:nvSpPr>
        <p:spPr>
          <a:xfrm rot="0" flipH="0" flipV="0">
            <a:off x="2716460" y="1210353"/>
            <a:ext cx="2595" cy="937"/>
          </a:xfrm>
          <a:custGeom>
            <a:pathLst>
              <a:path w="78742" h="28445">
                <a:moveTo>
                  <a:pt x="0" y="28445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1" name="Freeform 6121"/>
          <p:cNvSpPr/>
          <p:nvPr/>
        </p:nvSpPr>
        <p:spPr>
          <a:xfrm rot="0" flipH="0" flipV="0">
            <a:off x="2719055" y="1209419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2" name="Freeform 6122"/>
          <p:cNvSpPr/>
          <p:nvPr/>
        </p:nvSpPr>
        <p:spPr>
          <a:xfrm rot="0" flipH="0" flipV="0">
            <a:off x="2721654" y="1208486"/>
            <a:ext cx="2595" cy="933"/>
          </a:xfrm>
          <a:custGeom>
            <a:pathLst>
              <a:path w="78736" h="28320">
                <a:moveTo>
                  <a:pt x="0" y="28320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3" name="Freeform 6123"/>
          <p:cNvSpPr/>
          <p:nvPr/>
        </p:nvSpPr>
        <p:spPr>
          <a:xfrm rot="0" flipH="0" flipV="0">
            <a:off x="2724250" y="1207548"/>
            <a:ext cx="2599" cy="937"/>
          </a:xfrm>
          <a:custGeom>
            <a:pathLst>
              <a:path w="78867" h="28451">
                <a:moveTo>
                  <a:pt x="0" y="2845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4" name="Freeform 6124"/>
          <p:cNvSpPr/>
          <p:nvPr/>
        </p:nvSpPr>
        <p:spPr>
          <a:xfrm rot="0" flipH="0" flipV="0">
            <a:off x="2726849" y="1206615"/>
            <a:ext cx="2599" cy="933"/>
          </a:xfrm>
          <a:custGeom>
            <a:pathLst>
              <a:path w="78872" h="28321">
                <a:moveTo>
                  <a:pt x="0" y="2832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5" name="Freeform 6125"/>
          <p:cNvSpPr/>
          <p:nvPr/>
        </p:nvSpPr>
        <p:spPr>
          <a:xfrm rot="0" flipH="0" flipV="0">
            <a:off x="2729449" y="1205681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6" name="Freeform 6126"/>
          <p:cNvSpPr/>
          <p:nvPr/>
        </p:nvSpPr>
        <p:spPr>
          <a:xfrm rot="0" flipH="0" flipV="0">
            <a:off x="2732044" y="1204748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7" name="Freeform 6127"/>
          <p:cNvSpPr/>
          <p:nvPr/>
        </p:nvSpPr>
        <p:spPr>
          <a:xfrm rot="0" flipH="0" flipV="0">
            <a:off x="2734643" y="1203810"/>
            <a:ext cx="2595" cy="937"/>
          </a:xfrm>
          <a:custGeom>
            <a:pathLst>
              <a:path w="78742" h="28450">
                <a:moveTo>
                  <a:pt x="0" y="2845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8" name="Freeform 6128"/>
          <p:cNvSpPr/>
          <p:nvPr/>
        </p:nvSpPr>
        <p:spPr>
          <a:xfrm rot="0" flipH="0" flipV="0">
            <a:off x="2737239" y="1202876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9" name="Freeform 6129"/>
          <p:cNvSpPr/>
          <p:nvPr/>
        </p:nvSpPr>
        <p:spPr>
          <a:xfrm rot="0" flipH="0" flipV="0">
            <a:off x="2739838" y="1201943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0" name="Freeform 6130"/>
          <p:cNvSpPr/>
          <p:nvPr/>
        </p:nvSpPr>
        <p:spPr>
          <a:xfrm rot="0" flipH="0" flipV="0">
            <a:off x="2742438" y="1201010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1" name="Freeform 6131"/>
          <p:cNvSpPr/>
          <p:nvPr/>
        </p:nvSpPr>
        <p:spPr>
          <a:xfrm rot="0" flipH="0" flipV="0">
            <a:off x="2745033" y="1200072"/>
            <a:ext cx="2599" cy="937"/>
          </a:xfrm>
          <a:custGeom>
            <a:pathLst>
              <a:path w="78866" h="28445">
                <a:moveTo>
                  <a:pt x="0" y="2844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2" name="Freeform 6132"/>
          <p:cNvSpPr/>
          <p:nvPr/>
        </p:nvSpPr>
        <p:spPr>
          <a:xfrm rot="0" flipH="0" flipV="0">
            <a:off x="2747632" y="1199139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3" name="Freeform 6133"/>
          <p:cNvSpPr/>
          <p:nvPr/>
        </p:nvSpPr>
        <p:spPr>
          <a:xfrm rot="0" flipH="0" flipV="0">
            <a:off x="2750232" y="1198205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4" name="Freeform 6134"/>
          <p:cNvSpPr/>
          <p:nvPr/>
        </p:nvSpPr>
        <p:spPr>
          <a:xfrm rot="0" flipH="0" flipV="0">
            <a:off x="2752827" y="1197272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5" name="Freeform 6135"/>
          <p:cNvSpPr/>
          <p:nvPr/>
        </p:nvSpPr>
        <p:spPr>
          <a:xfrm rot="0" flipH="0" flipV="0">
            <a:off x="2755426" y="1196334"/>
            <a:ext cx="2595" cy="937"/>
          </a:xfrm>
          <a:custGeom>
            <a:pathLst>
              <a:path w="78742" h="28451">
                <a:moveTo>
                  <a:pt x="0" y="2845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6" name="Freeform 6136"/>
          <p:cNvSpPr/>
          <p:nvPr/>
        </p:nvSpPr>
        <p:spPr>
          <a:xfrm rot="0" flipH="0" flipV="0">
            <a:off x="2758022" y="1195400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7" name="Freeform 6137"/>
          <p:cNvSpPr/>
          <p:nvPr/>
        </p:nvSpPr>
        <p:spPr>
          <a:xfrm rot="0" flipH="0" flipV="0">
            <a:off x="2760621" y="1194467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8" name="Freeform 6138"/>
          <p:cNvSpPr/>
          <p:nvPr/>
        </p:nvSpPr>
        <p:spPr>
          <a:xfrm rot="0" flipH="0" flipV="0">
            <a:off x="2763221" y="1193534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9" name="Freeform 6139"/>
          <p:cNvSpPr/>
          <p:nvPr/>
        </p:nvSpPr>
        <p:spPr>
          <a:xfrm rot="0" flipH="0" flipV="0">
            <a:off x="2765816" y="1192596"/>
            <a:ext cx="2599" cy="937"/>
          </a:xfrm>
          <a:custGeom>
            <a:pathLst>
              <a:path w="78866" h="28445">
                <a:moveTo>
                  <a:pt x="0" y="2844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0" name="Freeform 6140"/>
          <p:cNvSpPr/>
          <p:nvPr/>
        </p:nvSpPr>
        <p:spPr>
          <a:xfrm rot="0" flipH="0" flipV="0">
            <a:off x="2768415" y="1191663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1" name="Freeform 6141"/>
          <p:cNvSpPr/>
          <p:nvPr/>
        </p:nvSpPr>
        <p:spPr>
          <a:xfrm rot="0" flipH="0" flipV="0">
            <a:off x="2771015" y="1190729"/>
            <a:ext cx="2595" cy="933"/>
          </a:xfrm>
          <a:custGeom>
            <a:pathLst>
              <a:path w="78742" h="28326">
                <a:moveTo>
                  <a:pt x="0" y="2832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2" name="Freeform 6142"/>
          <p:cNvSpPr/>
          <p:nvPr/>
        </p:nvSpPr>
        <p:spPr>
          <a:xfrm rot="0" flipH="0" flipV="0">
            <a:off x="2773610" y="1189795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3" name="Freeform 6143"/>
          <p:cNvSpPr/>
          <p:nvPr/>
        </p:nvSpPr>
        <p:spPr>
          <a:xfrm rot="0" flipH="0" flipV="0">
            <a:off x="2776210" y="1188858"/>
            <a:ext cx="2595" cy="937"/>
          </a:xfrm>
          <a:custGeom>
            <a:pathLst>
              <a:path w="78736" h="28445">
                <a:moveTo>
                  <a:pt x="0" y="28445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4" name="Freeform 6144"/>
          <p:cNvSpPr/>
          <p:nvPr/>
        </p:nvSpPr>
        <p:spPr>
          <a:xfrm rot="0" flipH="0" flipV="0">
            <a:off x="2778805" y="118792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5" name="Freeform 6145"/>
          <p:cNvSpPr/>
          <p:nvPr/>
        </p:nvSpPr>
        <p:spPr>
          <a:xfrm rot="0" flipH="0" flipV="0">
            <a:off x="2781404" y="1186991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6" name="Freeform 6146"/>
          <p:cNvSpPr/>
          <p:nvPr/>
        </p:nvSpPr>
        <p:spPr>
          <a:xfrm rot="0" flipH="0" flipV="0">
            <a:off x="2784004" y="1186058"/>
            <a:ext cx="2595" cy="933"/>
          </a:xfrm>
          <a:custGeom>
            <a:pathLst>
              <a:path w="78743" h="28320">
                <a:moveTo>
                  <a:pt x="0" y="28320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7" name="Freeform 6147"/>
          <p:cNvSpPr/>
          <p:nvPr/>
        </p:nvSpPr>
        <p:spPr>
          <a:xfrm rot="0" flipH="0" flipV="0">
            <a:off x="2786599" y="1185120"/>
            <a:ext cx="2599" cy="937"/>
          </a:xfrm>
          <a:custGeom>
            <a:pathLst>
              <a:path w="78866" h="28451">
                <a:moveTo>
                  <a:pt x="0" y="2845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8" name="Freeform 6148"/>
          <p:cNvSpPr/>
          <p:nvPr/>
        </p:nvSpPr>
        <p:spPr>
          <a:xfrm rot="0" flipH="0" flipV="0">
            <a:off x="2789198" y="1184186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9" name="Freeform 6149"/>
          <p:cNvSpPr/>
          <p:nvPr/>
        </p:nvSpPr>
        <p:spPr>
          <a:xfrm rot="0" flipH="0" flipV="0">
            <a:off x="2791798" y="1183253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0" name="Freeform 6150"/>
          <p:cNvSpPr/>
          <p:nvPr/>
        </p:nvSpPr>
        <p:spPr>
          <a:xfrm rot="0" flipH="0" flipV="0">
            <a:off x="2794393" y="1182319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1" name="Freeform 6151"/>
          <p:cNvSpPr/>
          <p:nvPr/>
        </p:nvSpPr>
        <p:spPr>
          <a:xfrm rot="0" flipH="0" flipV="0">
            <a:off x="2796993" y="1181382"/>
            <a:ext cx="2595" cy="937"/>
          </a:xfrm>
          <a:custGeom>
            <a:pathLst>
              <a:path w="78737" h="28445">
                <a:moveTo>
                  <a:pt x="0" y="28445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2" name="Freeform 6152"/>
          <p:cNvSpPr/>
          <p:nvPr/>
        </p:nvSpPr>
        <p:spPr>
          <a:xfrm rot="0" flipH="0" flipV="0">
            <a:off x="2799588" y="1180448"/>
            <a:ext cx="2599" cy="933"/>
          </a:xfrm>
          <a:custGeom>
            <a:pathLst>
              <a:path w="78872" h="28321">
                <a:moveTo>
                  <a:pt x="0" y="2832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3" name="Freeform 6153"/>
          <p:cNvSpPr/>
          <p:nvPr/>
        </p:nvSpPr>
        <p:spPr>
          <a:xfrm rot="0" flipH="0" flipV="0">
            <a:off x="2802187" y="1179515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4" name="Freeform 6154"/>
          <p:cNvSpPr/>
          <p:nvPr/>
        </p:nvSpPr>
        <p:spPr>
          <a:xfrm rot="0" flipH="0" flipV="0">
            <a:off x="2804787" y="1178582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5" name="Freeform 6155"/>
          <p:cNvSpPr/>
          <p:nvPr/>
        </p:nvSpPr>
        <p:spPr>
          <a:xfrm rot="0" flipH="0" flipV="0">
            <a:off x="2807382" y="1177644"/>
            <a:ext cx="2599" cy="937"/>
          </a:xfrm>
          <a:custGeom>
            <a:pathLst>
              <a:path w="78867" h="28451">
                <a:moveTo>
                  <a:pt x="0" y="2845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6" name="Freeform 6156"/>
          <p:cNvSpPr/>
          <p:nvPr/>
        </p:nvSpPr>
        <p:spPr>
          <a:xfrm rot="0" flipH="0" flipV="0">
            <a:off x="2809981" y="1176710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7" name="Freeform 6157"/>
          <p:cNvSpPr/>
          <p:nvPr/>
        </p:nvSpPr>
        <p:spPr>
          <a:xfrm rot="0" flipH="0" flipV="0">
            <a:off x="2812581" y="1175777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8" name="Freeform 6158"/>
          <p:cNvSpPr/>
          <p:nvPr/>
        </p:nvSpPr>
        <p:spPr>
          <a:xfrm rot="0" flipH="0" flipV="0">
            <a:off x="2815176" y="117484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9" name="Freeform 6159"/>
          <p:cNvSpPr/>
          <p:nvPr/>
        </p:nvSpPr>
        <p:spPr>
          <a:xfrm rot="0" flipH="0" flipV="0">
            <a:off x="2817776" y="1173906"/>
            <a:ext cx="2595" cy="937"/>
          </a:xfrm>
          <a:custGeom>
            <a:pathLst>
              <a:path w="78743" h="28451">
                <a:moveTo>
                  <a:pt x="0" y="2845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0" name="Freeform 6160"/>
          <p:cNvSpPr/>
          <p:nvPr/>
        </p:nvSpPr>
        <p:spPr>
          <a:xfrm rot="0" flipH="0" flipV="0">
            <a:off x="2820371" y="1172972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1" name="Freeform 6161"/>
          <p:cNvSpPr/>
          <p:nvPr/>
        </p:nvSpPr>
        <p:spPr>
          <a:xfrm rot="0" flipH="0" flipV="0">
            <a:off x="2822971" y="1172039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2" name="Freeform 6162"/>
          <p:cNvSpPr/>
          <p:nvPr/>
        </p:nvSpPr>
        <p:spPr>
          <a:xfrm rot="0" flipH="0" flipV="0">
            <a:off x="2825570" y="1171105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3" name="Freeform 6163"/>
          <p:cNvSpPr/>
          <p:nvPr/>
        </p:nvSpPr>
        <p:spPr>
          <a:xfrm rot="0" flipH="0" flipV="0">
            <a:off x="2828165" y="1170168"/>
            <a:ext cx="2599" cy="937"/>
          </a:xfrm>
          <a:custGeom>
            <a:pathLst>
              <a:path w="78867" h="28445">
                <a:moveTo>
                  <a:pt x="0" y="2844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4" name="Freeform 6164"/>
          <p:cNvSpPr/>
          <p:nvPr/>
        </p:nvSpPr>
        <p:spPr>
          <a:xfrm rot="0" flipH="0" flipV="0">
            <a:off x="2830765" y="1169234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5" name="Freeform 6165"/>
          <p:cNvSpPr/>
          <p:nvPr/>
        </p:nvSpPr>
        <p:spPr>
          <a:xfrm rot="0" flipH="0" flipV="0">
            <a:off x="2833360" y="1168301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6" name="Freeform 6166"/>
          <p:cNvSpPr/>
          <p:nvPr/>
        </p:nvSpPr>
        <p:spPr>
          <a:xfrm rot="0" flipH="0" flipV="0">
            <a:off x="2835959" y="1167367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7" name="Freeform 6167"/>
          <p:cNvSpPr/>
          <p:nvPr/>
        </p:nvSpPr>
        <p:spPr>
          <a:xfrm rot="0" flipH="0" flipV="0">
            <a:off x="2838559" y="1166430"/>
            <a:ext cx="2595" cy="937"/>
          </a:xfrm>
          <a:custGeom>
            <a:pathLst>
              <a:path w="78742" h="28451">
                <a:moveTo>
                  <a:pt x="0" y="2845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8" name="Freeform 6168"/>
          <p:cNvSpPr/>
          <p:nvPr/>
        </p:nvSpPr>
        <p:spPr>
          <a:xfrm rot="0" flipH="0" flipV="0">
            <a:off x="2841154" y="1165496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9" name="Freeform 6169"/>
          <p:cNvSpPr/>
          <p:nvPr/>
        </p:nvSpPr>
        <p:spPr>
          <a:xfrm rot="0" flipH="0" flipV="0">
            <a:off x="2843754" y="1164563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0" name="Freeform 6170"/>
          <p:cNvSpPr/>
          <p:nvPr/>
        </p:nvSpPr>
        <p:spPr>
          <a:xfrm rot="0" flipH="0" flipV="0">
            <a:off x="2846353" y="1163629"/>
            <a:ext cx="2595" cy="933"/>
          </a:xfrm>
          <a:custGeom>
            <a:pathLst>
              <a:path w="78742" h="28320">
                <a:moveTo>
                  <a:pt x="0" y="2832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1" name="Freeform 6171"/>
          <p:cNvSpPr/>
          <p:nvPr/>
        </p:nvSpPr>
        <p:spPr>
          <a:xfrm rot="0" flipH="0" flipV="0">
            <a:off x="2848948" y="1162692"/>
            <a:ext cx="2599" cy="937"/>
          </a:xfrm>
          <a:custGeom>
            <a:pathLst>
              <a:path w="78866" h="28451">
                <a:moveTo>
                  <a:pt x="0" y="2845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2" name="Freeform 6172"/>
          <p:cNvSpPr/>
          <p:nvPr/>
        </p:nvSpPr>
        <p:spPr>
          <a:xfrm rot="0" flipH="0" flipV="0">
            <a:off x="2851548" y="1161758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3" name="Freeform 6173"/>
          <p:cNvSpPr/>
          <p:nvPr/>
        </p:nvSpPr>
        <p:spPr>
          <a:xfrm rot="0" flipH="0" flipV="0">
            <a:off x="2854143" y="1160825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4" name="Freeform 6174"/>
          <p:cNvSpPr/>
          <p:nvPr/>
        </p:nvSpPr>
        <p:spPr>
          <a:xfrm rot="0" flipH="0" flipV="0">
            <a:off x="2856742" y="1159891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5" name="Freeform 6175"/>
          <p:cNvSpPr/>
          <p:nvPr/>
        </p:nvSpPr>
        <p:spPr>
          <a:xfrm rot="0" flipH="0" flipV="0">
            <a:off x="2859342" y="1158954"/>
            <a:ext cx="2595" cy="937"/>
          </a:xfrm>
          <a:custGeom>
            <a:pathLst>
              <a:path w="78742" h="28445">
                <a:moveTo>
                  <a:pt x="0" y="28445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6" name="Freeform 6176"/>
          <p:cNvSpPr/>
          <p:nvPr/>
        </p:nvSpPr>
        <p:spPr>
          <a:xfrm rot="0" flipH="0" flipV="0">
            <a:off x="2861937" y="1158020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7" name="Freeform 6177"/>
          <p:cNvSpPr/>
          <p:nvPr/>
        </p:nvSpPr>
        <p:spPr>
          <a:xfrm rot="0" flipH="0" flipV="0">
            <a:off x="2864537" y="1157087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8" name="Freeform 6178"/>
          <p:cNvSpPr/>
          <p:nvPr/>
        </p:nvSpPr>
        <p:spPr>
          <a:xfrm rot="0" flipH="0" flipV="0">
            <a:off x="2867136" y="1156149"/>
            <a:ext cx="2595" cy="937"/>
          </a:xfrm>
          <a:custGeom>
            <a:pathLst>
              <a:path w="78743" h="28451">
                <a:moveTo>
                  <a:pt x="0" y="2845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9" name="Freeform 6179"/>
          <p:cNvSpPr/>
          <p:nvPr/>
        </p:nvSpPr>
        <p:spPr>
          <a:xfrm rot="0" flipH="0" flipV="0">
            <a:off x="2869731" y="1155216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0" name="Freeform 6180"/>
          <p:cNvSpPr/>
          <p:nvPr/>
        </p:nvSpPr>
        <p:spPr>
          <a:xfrm rot="0" flipH="0" flipV="0">
            <a:off x="2872331" y="1154282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1" name="Freeform 6181"/>
          <p:cNvSpPr/>
          <p:nvPr/>
        </p:nvSpPr>
        <p:spPr>
          <a:xfrm rot="0" flipH="0" flipV="0">
            <a:off x="2874926" y="1153349"/>
            <a:ext cx="2599" cy="933"/>
          </a:xfrm>
          <a:custGeom>
            <a:pathLst>
              <a:path w="78872" h="28321">
                <a:moveTo>
                  <a:pt x="0" y="2832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2" name="Freeform 6182"/>
          <p:cNvSpPr/>
          <p:nvPr/>
        </p:nvSpPr>
        <p:spPr>
          <a:xfrm rot="0" flipH="0" flipV="0">
            <a:off x="2877526" y="1152411"/>
            <a:ext cx="2599" cy="937"/>
          </a:xfrm>
          <a:custGeom>
            <a:pathLst>
              <a:path w="78867" h="28445">
                <a:moveTo>
                  <a:pt x="0" y="2844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3" name="Freeform 6183"/>
          <p:cNvSpPr/>
          <p:nvPr/>
        </p:nvSpPr>
        <p:spPr>
          <a:xfrm rot="0" flipH="0" flipV="0">
            <a:off x="2880125" y="1151478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4" name="Freeform 6184"/>
          <p:cNvSpPr/>
          <p:nvPr/>
        </p:nvSpPr>
        <p:spPr>
          <a:xfrm rot="0" flipH="0" flipV="0">
            <a:off x="2882720" y="1150544"/>
            <a:ext cx="2599" cy="933"/>
          </a:xfrm>
          <a:custGeom>
            <a:pathLst>
              <a:path w="78867" h="28326">
                <a:moveTo>
                  <a:pt x="0" y="2832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5" name="Freeform 6185"/>
          <p:cNvSpPr/>
          <p:nvPr/>
        </p:nvSpPr>
        <p:spPr>
          <a:xfrm rot="0" flipH="0" flipV="0">
            <a:off x="2885320" y="1149611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6" name="Freeform 6186"/>
          <p:cNvSpPr/>
          <p:nvPr/>
        </p:nvSpPr>
        <p:spPr>
          <a:xfrm rot="0" flipH="0" flipV="0">
            <a:off x="2887919" y="1148673"/>
            <a:ext cx="2595" cy="937"/>
          </a:xfrm>
          <a:custGeom>
            <a:pathLst>
              <a:path w="78743" h="28445">
                <a:moveTo>
                  <a:pt x="0" y="28445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7" name="Freeform 6187"/>
          <p:cNvSpPr/>
          <p:nvPr/>
        </p:nvSpPr>
        <p:spPr>
          <a:xfrm rot="0" flipH="0" flipV="0">
            <a:off x="2890514" y="1147740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8" name="Freeform 6188"/>
          <p:cNvSpPr/>
          <p:nvPr/>
        </p:nvSpPr>
        <p:spPr>
          <a:xfrm rot="0" flipH="0" flipV="0">
            <a:off x="2893114" y="1146806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9" name="Freeform 6189"/>
          <p:cNvSpPr/>
          <p:nvPr/>
        </p:nvSpPr>
        <p:spPr>
          <a:xfrm rot="0" flipH="0" flipV="0">
            <a:off x="2895709" y="1145873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0" name="Freeform 6190"/>
          <p:cNvSpPr/>
          <p:nvPr/>
        </p:nvSpPr>
        <p:spPr>
          <a:xfrm rot="0" flipH="0" flipV="0">
            <a:off x="2898309" y="1144935"/>
            <a:ext cx="2599" cy="937"/>
          </a:xfrm>
          <a:custGeom>
            <a:pathLst>
              <a:path w="78866" h="28451">
                <a:moveTo>
                  <a:pt x="0" y="2845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1" name="Freeform 6191"/>
          <p:cNvSpPr/>
          <p:nvPr/>
        </p:nvSpPr>
        <p:spPr>
          <a:xfrm rot="0" flipH="0" flipV="0">
            <a:off x="2900908" y="1144002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2" name="Freeform 6192"/>
          <p:cNvSpPr/>
          <p:nvPr/>
        </p:nvSpPr>
        <p:spPr>
          <a:xfrm rot="0" flipH="0" flipV="0">
            <a:off x="2903503" y="1143068"/>
            <a:ext cx="2599" cy="933"/>
          </a:xfrm>
          <a:custGeom>
            <a:pathLst>
              <a:path w="78872" h="28321">
                <a:moveTo>
                  <a:pt x="0" y="2832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3" name="Freeform 6193"/>
          <p:cNvSpPr/>
          <p:nvPr/>
        </p:nvSpPr>
        <p:spPr>
          <a:xfrm rot="0" flipH="0" flipV="0">
            <a:off x="2906103" y="1142135"/>
            <a:ext cx="2595" cy="933"/>
          </a:xfrm>
          <a:custGeom>
            <a:pathLst>
              <a:path w="78737" h="28320">
                <a:moveTo>
                  <a:pt x="0" y="28320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4" name="Freeform 6194"/>
          <p:cNvSpPr/>
          <p:nvPr/>
        </p:nvSpPr>
        <p:spPr>
          <a:xfrm rot="0" flipH="0" flipV="0">
            <a:off x="2908698" y="1141197"/>
            <a:ext cx="2599" cy="937"/>
          </a:xfrm>
          <a:custGeom>
            <a:pathLst>
              <a:path w="78866" h="28445">
                <a:moveTo>
                  <a:pt x="0" y="2844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5" name="Freeform 6195"/>
          <p:cNvSpPr/>
          <p:nvPr/>
        </p:nvSpPr>
        <p:spPr>
          <a:xfrm rot="0" flipH="0" flipV="0">
            <a:off x="2911298" y="114026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6" name="Freeform 6196"/>
          <p:cNvSpPr/>
          <p:nvPr/>
        </p:nvSpPr>
        <p:spPr>
          <a:xfrm rot="0" flipH="0" flipV="0">
            <a:off x="2913897" y="1139330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7" name="Freeform 6197"/>
          <p:cNvSpPr/>
          <p:nvPr/>
        </p:nvSpPr>
        <p:spPr>
          <a:xfrm rot="0" flipH="0" flipV="0">
            <a:off x="2916492" y="113839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8" name="Freeform 6198"/>
          <p:cNvSpPr/>
          <p:nvPr/>
        </p:nvSpPr>
        <p:spPr>
          <a:xfrm rot="0" flipH="0" flipV="0">
            <a:off x="2919092" y="1137459"/>
            <a:ext cx="2599" cy="937"/>
          </a:xfrm>
          <a:custGeom>
            <a:pathLst>
              <a:path w="78866" h="28451">
                <a:moveTo>
                  <a:pt x="0" y="2845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9" name="Freeform 6199"/>
          <p:cNvSpPr/>
          <p:nvPr/>
        </p:nvSpPr>
        <p:spPr>
          <a:xfrm rot="0" flipH="0" flipV="0">
            <a:off x="2921691" y="1136526"/>
            <a:ext cx="2595" cy="933"/>
          </a:xfrm>
          <a:custGeom>
            <a:pathLst>
              <a:path w="78743" h="28320">
                <a:moveTo>
                  <a:pt x="0" y="28320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0" name="Freeform 6200"/>
          <p:cNvSpPr/>
          <p:nvPr/>
        </p:nvSpPr>
        <p:spPr>
          <a:xfrm rot="0" flipH="0" flipV="0">
            <a:off x="2924287" y="1135592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1" name="Freeform 6201"/>
          <p:cNvSpPr/>
          <p:nvPr/>
        </p:nvSpPr>
        <p:spPr>
          <a:xfrm rot="0" flipH="0" flipV="0">
            <a:off x="2926886" y="1134659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2" name="Freeform 6202"/>
          <p:cNvSpPr/>
          <p:nvPr/>
        </p:nvSpPr>
        <p:spPr>
          <a:xfrm rot="0" flipH="0" flipV="0">
            <a:off x="2929481" y="1133721"/>
            <a:ext cx="2599" cy="937"/>
          </a:xfrm>
          <a:custGeom>
            <a:pathLst>
              <a:path w="78866" h="28451">
                <a:moveTo>
                  <a:pt x="0" y="2845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3" name="Freeform 6203"/>
          <p:cNvSpPr/>
          <p:nvPr/>
        </p:nvSpPr>
        <p:spPr>
          <a:xfrm rot="0" flipH="0" flipV="0">
            <a:off x="2932081" y="1132787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4" name="Freeform 6204"/>
          <p:cNvSpPr/>
          <p:nvPr/>
        </p:nvSpPr>
        <p:spPr>
          <a:xfrm rot="0" flipH="0" flipV="0">
            <a:off x="2934680" y="1131854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5" name="Freeform 6205"/>
          <p:cNvSpPr/>
          <p:nvPr/>
        </p:nvSpPr>
        <p:spPr>
          <a:xfrm rot="0" flipH="0" flipV="0">
            <a:off x="2937275" y="1130921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6" name="Freeform 6206"/>
          <p:cNvSpPr/>
          <p:nvPr/>
        </p:nvSpPr>
        <p:spPr>
          <a:xfrm rot="0" flipH="0" flipV="0">
            <a:off x="2939875" y="1129983"/>
            <a:ext cx="2599" cy="937"/>
          </a:xfrm>
          <a:custGeom>
            <a:pathLst>
              <a:path w="78866" h="28445">
                <a:moveTo>
                  <a:pt x="0" y="2844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7" name="Freeform 6207"/>
          <p:cNvSpPr/>
          <p:nvPr/>
        </p:nvSpPr>
        <p:spPr>
          <a:xfrm rot="0" flipH="0" flipV="0">
            <a:off x="2942474" y="1129050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8" name="Freeform 6208"/>
          <p:cNvSpPr/>
          <p:nvPr/>
        </p:nvSpPr>
        <p:spPr>
          <a:xfrm rot="0" flipH="0" flipV="0">
            <a:off x="2945070" y="1128116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9" name="Freeform 6209"/>
          <p:cNvSpPr/>
          <p:nvPr/>
        </p:nvSpPr>
        <p:spPr>
          <a:xfrm rot="0" flipH="0" flipV="0">
            <a:off x="2947669" y="1127183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0" name="Freeform 6210"/>
          <p:cNvSpPr/>
          <p:nvPr/>
        </p:nvSpPr>
        <p:spPr>
          <a:xfrm rot="0" flipH="0" flipV="0">
            <a:off x="2950264" y="1126245"/>
            <a:ext cx="2599" cy="937"/>
          </a:xfrm>
          <a:custGeom>
            <a:pathLst>
              <a:path w="78867" h="28451">
                <a:moveTo>
                  <a:pt x="0" y="2845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1" name="Freeform 6211"/>
          <p:cNvSpPr/>
          <p:nvPr/>
        </p:nvSpPr>
        <p:spPr>
          <a:xfrm rot="0" flipH="0" flipV="0">
            <a:off x="2952864" y="1125311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2" name="Freeform 6212"/>
          <p:cNvSpPr/>
          <p:nvPr/>
        </p:nvSpPr>
        <p:spPr>
          <a:xfrm rot="0" flipH="0" flipV="0">
            <a:off x="2955463" y="1124378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3" name="Freeform 6213"/>
          <p:cNvSpPr/>
          <p:nvPr/>
        </p:nvSpPr>
        <p:spPr>
          <a:xfrm rot="0" flipH="0" flipV="0">
            <a:off x="2958058" y="1123445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4" name="Freeform 6214"/>
          <p:cNvSpPr/>
          <p:nvPr/>
        </p:nvSpPr>
        <p:spPr>
          <a:xfrm rot="0" flipH="0" flipV="0">
            <a:off x="2960658" y="1122507"/>
            <a:ext cx="2599" cy="937"/>
          </a:xfrm>
          <a:custGeom>
            <a:pathLst>
              <a:path w="78867" h="28451">
                <a:moveTo>
                  <a:pt x="0" y="2845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5" name="Freeform 6215"/>
          <p:cNvSpPr/>
          <p:nvPr/>
        </p:nvSpPr>
        <p:spPr>
          <a:xfrm rot="0" flipH="0" flipV="0">
            <a:off x="2963257" y="1121573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6" name="Freeform 6216"/>
          <p:cNvSpPr/>
          <p:nvPr/>
        </p:nvSpPr>
        <p:spPr>
          <a:xfrm rot="0" flipH="0" flipV="0">
            <a:off x="2965853" y="1120640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7" name="Freeform 6217"/>
          <p:cNvSpPr/>
          <p:nvPr/>
        </p:nvSpPr>
        <p:spPr>
          <a:xfrm rot="0" flipH="0" flipV="0">
            <a:off x="2968452" y="1119706"/>
            <a:ext cx="2595" cy="933"/>
          </a:xfrm>
          <a:custGeom>
            <a:pathLst>
              <a:path w="78742" h="28320">
                <a:moveTo>
                  <a:pt x="0" y="2832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8" name="Freeform 6218"/>
          <p:cNvSpPr/>
          <p:nvPr/>
        </p:nvSpPr>
        <p:spPr>
          <a:xfrm rot="0" flipH="0" flipV="0">
            <a:off x="2971047" y="1118769"/>
            <a:ext cx="2599" cy="937"/>
          </a:xfrm>
          <a:custGeom>
            <a:pathLst>
              <a:path w="78867" h="28445">
                <a:moveTo>
                  <a:pt x="0" y="2844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9" name="Freeform 6219"/>
          <p:cNvSpPr/>
          <p:nvPr/>
        </p:nvSpPr>
        <p:spPr>
          <a:xfrm rot="0" flipH="0" flipV="0">
            <a:off x="2973647" y="1117835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0" name="Freeform 6220"/>
          <p:cNvSpPr/>
          <p:nvPr/>
        </p:nvSpPr>
        <p:spPr>
          <a:xfrm rot="0" flipH="0" flipV="0">
            <a:off x="2976246" y="1116902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1" name="Freeform 6221"/>
          <p:cNvSpPr/>
          <p:nvPr/>
        </p:nvSpPr>
        <p:spPr>
          <a:xfrm rot="0" flipH="0" flipV="0">
            <a:off x="2978841" y="1115969"/>
            <a:ext cx="2599" cy="933"/>
          </a:xfrm>
          <a:custGeom>
            <a:pathLst>
              <a:path w="78872" h="28321">
                <a:moveTo>
                  <a:pt x="0" y="2832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2" name="Freeform 6222"/>
          <p:cNvSpPr/>
          <p:nvPr/>
        </p:nvSpPr>
        <p:spPr>
          <a:xfrm rot="0" flipH="0" flipV="0">
            <a:off x="2981441" y="1115031"/>
            <a:ext cx="2595" cy="937"/>
          </a:xfrm>
          <a:custGeom>
            <a:pathLst>
              <a:path w="78737" h="28450">
                <a:moveTo>
                  <a:pt x="0" y="28450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3" name="Freeform 6223"/>
          <p:cNvSpPr/>
          <p:nvPr/>
        </p:nvSpPr>
        <p:spPr>
          <a:xfrm rot="0" flipH="0" flipV="0">
            <a:off x="2984036" y="1114097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4" name="Freeform 6224"/>
          <p:cNvSpPr/>
          <p:nvPr/>
        </p:nvSpPr>
        <p:spPr>
          <a:xfrm rot="0" flipH="0" flipV="0">
            <a:off x="2986636" y="111316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5" name="Freeform 6225"/>
          <p:cNvSpPr/>
          <p:nvPr/>
        </p:nvSpPr>
        <p:spPr>
          <a:xfrm rot="0" flipH="0" flipV="0">
            <a:off x="2989235" y="1112230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6" name="Freeform 6226"/>
          <p:cNvSpPr/>
          <p:nvPr/>
        </p:nvSpPr>
        <p:spPr>
          <a:xfrm rot="0" flipH="0" flipV="0">
            <a:off x="2991830" y="1111293"/>
            <a:ext cx="2599" cy="937"/>
          </a:xfrm>
          <a:custGeom>
            <a:pathLst>
              <a:path w="78867" h="28445">
                <a:moveTo>
                  <a:pt x="0" y="2844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7" name="Freeform 6227"/>
          <p:cNvSpPr/>
          <p:nvPr/>
        </p:nvSpPr>
        <p:spPr>
          <a:xfrm rot="0" flipH="0" flipV="0">
            <a:off x="2994430" y="1110359"/>
            <a:ext cx="2599" cy="933"/>
          </a:xfrm>
          <a:custGeom>
            <a:pathLst>
              <a:path w="78866" h="28326">
                <a:moveTo>
                  <a:pt x="0" y="2832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8" name="Freeform 6228"/>
          <p:cNvSpPr/>
          <p:nvPr/>
        </p:nvSpPr>
        <p:spPr>
          <a:xfrm rot="0" flipH="0" flipV="0">
            <a:off x="2997029" y="1109426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9" name="Freeform 6229"/>
          <p:cNvSpPr/>
          <p:nvPr/>
        </p:nvSpPr>
        <p:spPr>
          <a:xfrm rot="0" flipH="0" flipV="0">
            <a:off x="2999625" y="1108488"/>
            <a:ext cx="2599" cy="937"/>
          </a:xfrm>
          <a:custGeom>
            <a:pathLst>
              <a:path w="78867" h="28445">
                <a:moveTo>
                  <a:pt x="0" y="2844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0" name="Freeform 6230"/>
          <p:cNvSpPr/>
          <p:nvPr/>
        </p:nvSpPr>
        <p:spPr>
          <a:xfrm rot="0" flipH="0" flipV="0">
            <a:off x="3002224" y="1107555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1" name="Freeform 6231"/>
          <p:cNvSpPr/>
          <p:nvPr/>
        </p:nvSpPr>
        <p:spPr>
          <a:xfrm rot="0" flipH="0" flipV="0">
            <a:off x="3004819" y="1106621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2" name="Freeform 6232"/>
          <p:cNvSpPr/>
          <p:nvPr/>
        </p:nvSpPr>
        <p:spPr>
          <a:xfrm rot="0" flipH="0" flipV="0">
            <a:off x="3007419" y="1105688"/>
            <a:ext cx="2599" cy="933"/>
          </a:xfrm>
          <a:custGeom>
            <a:pathLst>
              <a:path w="78872" h="28320">
                <a:moveTo>
                  <a:pt x="0" y="28320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3" name="Freeform 6233"/>
          <p:cNvSpPr/>
          <p:nvPr/>
        </p:nvSpPr>
        <p:spPr>
          <a:xfrm rot="0" flipH="0" flipV="0">
            <a:off x="3010018" y="1104750"/>
            <a:ext cx="2595" cy="937"/>
          </a:xfrm>
          <a:custGeom>
            <a:pathLst>
              <a:path w="78737" h="28451">
                <a:moveTo>
                  <a:pt x="0" y="2845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4" name="Freeform 6234"/>
          <p:cNvSpPr/>
          <p:nvPr/>
        </p:nvSpPr>
        <p:spPr>
          <a:xfrm rot="0" flipH="0" flipV="0">
            <a:off x="3012614" y="1103817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5" name="Freeform 6235"/>
          <p:cNvSpPr/>
          <p:nvPr/>
        </p:nvSpPr>
        <p:spPr>
          <a:xfrm rot="0" flipH="0" flipV="0">
            <a:off x="3015213" y="1102883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6" name="Freeform 6236"/>
          <p:cNvSpPr/>
          <p:nvPr/>
        </p:nvSpPr>
        <p:spPr>
          <a:xfrm rot="0" flipH="0" flipV="0">
            <a:off x="3017812" y="1101950"/>
            <a:ext cx="2595" cy="933"/>
          </a:xfrm>
          <a:custGeom>
            <a:pathLst>
              <a:path w="78742" h="28320">
                <a:moveTo>
                  <a:pt x="0" y="2832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7" name="Freeform 6237"/>
          <p:cNvSpPr/>
          <p:nvPr/>
        </p:nvSpPr>
        <p:spPr>
          <a:xfrm rot="0" flipH="0" flipV="0">
            <a:off x="3020408" y="1101012"/>
            <a:ext cx="2599" cy="937"/>
          </a:xfrm>
          <a:custGeom>
            <a:pathLst>
              <a:path w="78867" h="28445">
                <a:moveTo>
                  <a:pt x="0" y="2844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8" name="Freeform 6238"/>
          <p:cNvSpPr/>
          <p:nvPr/>
        </p:nvSpPr>
        <p:spPr>
          <a:xfrm rot="0" flipH="0" flipV="0">
            <a:off x="3023007" y="1100079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9" name="Freeform 6239"/>
          <p:cNvSpPr/>
          <p:nvPr/>
        </p:nvSpPr>
        <p:spPr>
          <a:xfrm rot="0" flipH="0" flipV="0">
            <a:off x="3025603" y="1099145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0" name="Freeform 6240"/>
          <p:cNvSpPr/>
          <p:nvPr/>
        </p:nvSpPr>
        <p:spPr>
          <a:xfrm rot="0" flipH="0" flipV="0">
            <a:off x="3028202" y="1098212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1" name="Freeform 6241"/>
          <p:cNvSpPr/>
          <p:nvPr/>
        </p:nvSpPr>
        <p:spPr>
          <a:xfrm rot="0" flipH="0" flipV="0">
            <a:off x="3030801" y="1097274"/>
            <a:ext cx="2595" cy="937"/>
          </a:xfrm>
          <a:custGeom>
            <a:pathLst>
              <a:path w="78737" h="28451">
                <a:moveTo>
                  <a:pt x="0" y="2845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2" name="Freeform 6242"/>
          <p:cNvSpPr/>
          <p:nvPr/>
        </p:nvSpPr>
        <p:spPr>
          <a:xfrm rot="0" flipH="0" flipV="0">
            <a:off x="3033397" y="1096341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3" name="Freeform 6243"/>
          <p:cNvSpPr/>
          <p:nvPr/>
        </p:nvSpPr>
        <p:spPr>
          <a:xfrm rot="0" flipH="0" flipV="0">
            <a:off x="3035996" y="1095407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4" name="Freeform 6244"/>
          <p:cNvSpPr/>
          <p:nvPr/>
        </p:nvSpPr>
        <p:spPr>
          <a:xfrm rot="0" flipH="0" flipV="0">
            <a:off x="3038591" y="1094474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5" name="Freeform 6245"/>
          <p:cNvSpPr/>
          <p:nvPr/>
        </p:nvSpPr>
        <p:spPr>
          <a:xfrm rot="0" flipH="0" flipV="0">
            <a:off x="3041191" y="1093536"/>
            <a:ext cx="2599" cy="937"/>
          </a:xfrm>
          <a:custGeom>
            <a:pathLst>
              <a:path w="78867" h="28451">
                <a:moveTo>
                  <a:pt x="0" y="2845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6" name="Freeform 6246"/>
          <p:cNvSpPr/>
          <p:nvPr/>
        </p:nvSpPr>
        <p:spPr>
          <a:xfrm rot="0" flipH="0" flipV="0">
            <a:off x="3043790" y="1092603"/>
            <a:ext cx="2595" cy="933"/>
          </a:xfrm>
          <a:custGeom>
            <a:pathLst>
              <a:path w="78742" h="28320">
                <a:moveTo>
                  <a:pt x="0" y="2832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7" name="Freeform 6247"/>
          <p:cNvSpPr/>
          <p:nvPr/>
        </p:nvSpPr>
        <p:spPr>
          <a:xfrm rot="0" flipH="0" flipV="0">
            <a:off x="3046386" y="1091669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8" name="Freeform 6248"/>
          <p:cNvSpPr/>
          <p:nvPr/>
        </p:nvSpPr>
        <p:spPr>
          <a:xfrm rot="0" flipH="0" flipV="0">
            <a:off x="3048985" y="1090736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9" name="Freeform 6249"/>
          <p:cNvSpPr/>
          <p:nvPr/>
        </p:nvSpPr>
        <p:spPr>
          <a:xfrm rot="0" flipH="0" flipV="0">
            <a:off x="3051584" y="1089798"/>
            <a:ext cx="2595" cy="937"/>
          </a:xfrm>
          <a:custGeom>
            <a:pathLst>
              <a:path w="78742" h="28445">
                <a:moveTo>
                  <a:pt x="0" y="28445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0" name="Freeform 6250"/>
          <p:cNvSpPr/>
          <p:nvPr/>
        </p:nvSpPr>
        <p:spPr>
          <a:xfrm rot="0" flipH="0" flipV="0">
            <a:off x="3054180" y="1088865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1" name="Freeform 6251"/>
          <p:cNvSpPr/>
          <p:nvPr/>
        </p:nvSpPr>
        <p:spPr>
          <a:xfrm rot="0" flipH="0" flipV="0">
            <a:off x="3056779" y="1087931"/>
            <a:ext cx="2595" cy="933"/>
          </a:xfrm>
          <a:custGeom>
            <a:pathLst>
              <a:path w="78736" h="28320">
                <a:moveTo>
                  <a:pt x="0" y="28320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2" name="Freeform 6252"/>
          <p:cNvSpPr/>
          <p:nvPr/>
        </p:nvSpPr>
        <p:spPr>
          <a:xfrm rot="0" flipH="0" flipV="0">
            <a:off x="3059374" y="1086998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3" name="Freeform 6253"/>
          <p:cNvSpPr/>
          <p:nvPr/>
        </p:nvSpPr>
        <p:spPr>
          <a:xfrm rot="0" flipH="0" flipV="0">
            <a:off x="3061974" y="1086060"/>
            <a:ext cx="2599" cy="937"/>
          </a:xfrm>
          <a:custGeom>
            <a:pathLst>
              <a:path w="78866" h="28451">
                <a:moveTo>
                  <a:pt x="0" y="2845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4" name="Freeform 6254"/>
          <p:cNvSpPr/>
          <p:nvPr/>
        </p:nvSpPr>
        <p:spPr>
          <a:xfrm rot="0" flipH="0" flipV="0">
            <a:off x="3064573" y="1085127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5" name="Freeform 6255"/>
          <p:cNvSpPr/>
          <p:nvPr/>
        </p:nvSpPr>
        <p:spPr>
          <a:xfrm rot="0" flipH="0" flipV="0">
            <a:off x="3067169" y="108419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6" name="Freeform 6256"/>
          <p:cNvSpPr/>
          <p:nvPr/>
        </p:nvSpPr>
        <p:spPr>
          <a:xfrm rot="0" flipH="0" flipV="0">
            <a:off x="3069768" y="1083260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7" name="Freeform 6257"/>
          <p:cNvSpPr/>
          <p:nvPr/>
        </p:nvSpPr>
        <p:spPr>
          <a:xfrm rot="0" flipH="0" flipV="0">
            <a:off x="3072368" y="1082322"/>
            <a:ext cx="2595" cy="937"/>
          </a:xfrm>
          <a:custGeom>
            <a:pathLst>
              <a:path w="78742" h="28451">
                <a:moveTo>
                  <a:pt x="0" y="2845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8" name="Freeform 6258"/>
          <p:cNvSpPr/>
          <p:nvPr/>
        </p:nvSpPr>
        <p:spPr>
          <a:xfrm rot="0" flipH="0" flipV="0">
            <a:off x="3074963" y="1081388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9" name="Freeform 6259"/>
          <p:cNvSpPr/>
          <p:nvPr/>
        </p:nvSpPr>
        <p:spPr>
          <a:xfrm rot="0" flipH="0" flipV="0">
            <a:off x="3077562" y="1080455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0" name="Freeform 6260"/>
          <p:cNvSpPr/>
          <p:nvPr/>
        </p:nvSpPr>
        <p:spPr>
          <a:xfrm rot="0" flipH="0" flipV="0">
            <a:off x="3080157" y="1079522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1" name="Freeform 6261"/>
          <p:cNvSpPr/>
          <p:nvPr/>
        </p:nvSpPr>
        <p:spPr>
          <a:xfrm rot="0" flipH="0" flipV="0">
            <a:off x="3082757" y="1078584"/>
            <a:ext cx="2599" cy="937"/>
          </a:xfrm>
          <a:custGeom>
            <a:pathLst>
              <a:path w="78872" h="28445">
                <a:moveTo>
                  <a:pt x="0" y="28445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2" name="Freeform 6262"/>
          <p:cNvSpPr/>
          <p:nvPr/>
        </p:nvSpPr>
        <p:spPr>
          <a:xfrm rot="0" flipH="0" flipV="0">
            <a:off x="3085357" y="1077651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3" name="Freeform 6263"/>
          <p:cNvSpPr/>
          <p:nvPr/>
        </p:nvSpPr>
        <p:spPr>
          <a:xfrm rot="0" flipH="0" flipV="0">
            <a:off x="3087952" y="1076717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4" name="Freeform 6264"/>
          <p:cNvSpPr/>
          <p:nvPr/>
        </p:nvSpPr>
        <p:spPr>
          <a:xfrm rot="0" flipH="0" flipV="0">
            <a:off x="3090551" y="107578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5" name="Freeform 6265"/>
          <p:cNvSpPr/>
          <p:nvPr/>
        </p:nvSpPr>
        <p:spPr>
          <a:xfrm rot="0" flipH="0" flipV="0">
            <a:off x="3093151" y="1074846"/>
            <a:ext cx="2595" cy="937"/>
          </a:xfrm>
          <a:custGeom>
            <a:pathLst>
              <a:path w="78742" h="28450">
                <a:moveTo>
                  <a:pt x="0" y="2845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6" name="Freeform 6266"/>
          <p:cNvSpPr/>
          <p:nvPr/>
        </p:nvSpPr>
        <p:spPr>
          <a:xfrm rot="0" flipH="0" flipV="0">
            <a:off x="3095746" y="1073913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7" name="Freeform 6267"/>
          <p:cNvSpPr/>
          <p:nvPr/>
        </p:nvSpPr>
        <p:spPr>
          <a:xfrm rot="0" flipH="0" flipV="0">
            <a:off x="3098345" y="1072979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8" name="Freeform 6268"/>
          <p:cNvSpPr/>
          <p:nvPr/>
        </p:nvSpPr>
        <p:spPr>
          <a:xfrm rot="0" flipH="0" flipV="0">
            <a:off x="3100941" y="1072046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9" name="Freeform 6269"/>
          <p:cNvSpPr/>
          <p:nvPr/>
        </p:nvSpPr>
        <p:spPr>
          <a:xfrm rot="0" flipH="0" flipV="0">
            <a:off x="3103540" y="1071108"/>
            <a:ext cx="2599" cy="937"/>
          </a:xfrm>
          <a:custGeom>
            <a:pathLst>
              <a:path w="78867" h="28445">
                <a:moveTo>
                  <a:pt x="0" y="2844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0" name="Freeform 6270"/>
          <p:cNvSpPr/>
          <p:nvPr/>
        </p:nvSpPr>
        <p:spPr>
          <a:xfrm rot="0" flipH="0" flipV="0">
            <a:off x="3106140" y="1070174"/>
            <a:ext cx="2595" cy="933"/>
          </a:xfrm>
          <a:custGeom>
            <a:pathLst>
              <a:path w="78736" h="28326">
                <a:moveTo>
                  <a:pt x="0" y="28326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1" name="Freeform 6271"/>
          <p:cNvSpPr/>
          <p:nvPr/>
        </p:nvSpPr>
        <p:spPr>
          <a:xfrm rot="0" flipH="0" flipV="0">
            <a:off x="3108735" y="1069241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2" name="Freeform 6272"/>
          <p:cNvSpPr/>
          <p:nvPr/>
        </p:nvSpPr>
        <p:spPr>
          <a:xfrm rot="0" flipH="0" flipV="0">
            <a:off x="3111334" y="1068307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3" name="Freeform 6273"/>
          <p:cNvSpPr/>
          <p:nvPr/>
        </p:nvSpPr>
        <p:spPr>
          <a:xfrm rot="0" flipH="0" flipV="0">
            <a:off x="3113930" y="1067370"/>
            <a:ext cx="2599" cy="937"/>
          </a:xfrm>
          <a:custGeom>
            <a:pathLst>
              <a:path w="78867" h="28445">
                <a:moveTo>
                  <a:pt x="0" y="2844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4" name="Freeform 6274"/>
          <p:cNvSpPr/>
          <p:nvPr/>
        </p:nvSpPr>
        <p:spPr>
          <a:xfrm rot="0" flipH="0" flipV="0">
            <a:off x="3116529" y="1066437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5" name="Freeform 6275"/>
          <p:cNvSpPr/>
          <p:nvPr/>
        </p:nvSpPr>
        <p:spPr>
          <a:xfrm rot="0" flipH="0" flipV="0">
            <a:off x="3119128" y="1065503"/>
            <a:ext cx="2595" cy="933"/>
          </a:xfrm>
          <a:custGeom>
            <a:pathLst>
              <a:path w="78743" h="28320">
                <a:moveTo>
                  <a:pt x="0" y="28320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6" name="Freeform 6276"/>
          <p:cNvSpPr/>
          <p:nvPr/>
        </p:nvSpPr>
        <p:spPr>
          <a:xfrm rot="0" flipH="0" flipV="0">
            <a:off x="3121724" y="1064570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7" name="Freeform 6277"/>
          <p:cNvSpPr/>
          <p:nvPr/>
        </p:nvSpPr>
        <p:spPr>
          <a:xfrm rot="0" flipH="0" flipV="0">
            <a:off x="3124323" y="1063632"/>
            <a:ext cx="2599" cy="937"/>
          </a:xfrm>
          <a:custGeom>
            <a:pathLst>
              <a:path w="78867" h="28451">
                <a:moveTo>
                  <a:pt x="0" y="2845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8" name="Freeform 6278"/>
          <p:cNvSpPr/>
          <p:nvPr/>
        </p:nvSpPr>
        <p:spPr>
          <a:xfrm rot="0" flipH="0" flipV="0">
            <a:off x="3126923" y="1062698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9" name="Freeform 6279"/>
          <p:cNvSpPr/>
          <p:nvPr/>
        </p:nvSpPr>
        <p:spPr>
          <a:xfrm rot="0" flipH="0" flipV="0">
            <a:off x="3129518" y="1061765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0" name="Freeform 6280"/>
          <p:cNvSpPr/>
          <p:nvPr/>
        </p:nvSpPr>
        <p:spPr>
          <a:xfrm rot="0" flipH="0" flipV="0">
            <a:off x="3132117" y="1060832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1" name="Freeform 6281"/>
          <p:cNvSpPr/>
          <p:nvPr/>
        </p:nvSpPr>
        <p:spPr>
          <a:xfrm rot="0" flipH="0" flipV="0">
            <a:off x="3134713" y="1059894"/>
            <a:ext cx="2599" cy="937"/>
          </a:xfrm>
          <a:custGeom>
            <a:pathLst>
              <a:path w="78867" h="28445">
                <a:moveTo>
                  <a:pt x="0" y="2844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2" name="Freeform 6282"/>
          <p:cNvSpPr/>
          <p:nvPr/>
        </p:nvSpPr>
        <p:spPr>
          <a:xfrm rot="0" flipH="0" flipV="0">
            <a:off x="3137312" y="1058961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3" name="Freeform 6283"/>
          <p:cNvSpPr/>
          <p:nvPr/>
        </p:nvSpPr>
        <p:spPr>
          <a:xfrm rot="0" flipH="0" flipV="0">
            <a:off x="3139912" y="1058027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4" name="Freeform 6284"/>
          <p:cNvSpPr/>
          <p:nvPr/>
        </p:nvSpPr>
        <p:spPr>
          <a:xfrm rot="0" flipH="0" flipV="0">
            <a:off x="3142507" y="1057089"/>
            <a:ext cx="2599" cy="937"/>
          </a:xfrm>
          <a:custGeom>
            <a:pathLst>
              <a:path w="78866" h="28451">
                <a:moveTo>
                  <a:pt x="0" y="2845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5" name="Freeform 6285"/>
          <p:cNvSpPr/>
          <p:nvPr/>
        </p:nvSpPr>
        <p:spPr>
          <a:xfrm rot="0" flipH="0" flipV="0">
            <a:off x="3145106" y="1056156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6" name="Freeform 6286"/>
          <p:cNvSpPr/>
          <p:nvPr/>
        </p:nvSpPr>
        <p:spPr>
          <a:xfrm rot="0" flipH="0" flipV="0">
            <a:off x="3147706" y="1055222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7" name="Freeform 6287"/>
          <p:cNvSpPr/>
          <p:nvPr/>
        </p:nvSpPr>
        <p:spPr>
          <a:xfrm rot="0" flipH="0" flipV="0">
            <a:off x="3150301" y="1054289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8" name="Freeform 6288"/>
          <p:cNvSpPr/>
          <p:nvPr/>
        </p:nvSpPr>
        <p:spPr>
          <a:xfrm rot="0" flipH="0" flipV="0">
            <a:off x="3152901" y="1053351"/>
            <a:ext cx="2595" cy="937"/>
          </a:xfrm>
          <a:custGeom>
            <a:pathLst>
              <a:path w="78737" h="28451">
                <a:moveTo>
                  <a:pt x="0" y="2845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9" name="Freeform 6289"/>
          <p:cNvSpPr/>
          <p:nvPr/>
        </p:nvSpPr>
        <p:spPr>
          <a:xfrm rot="0" flipH="0" flipV="0">
            <a:off x="3155496" y="1052418"/>
            <a:ext cx="2599" cy="933"/>
          </a:xfrm>
          <a:custGeom>
            <a:pathLst>
              <a:path w="78872" h="28320">
                <a:moveTo>
                  <a:pt x="0" y="28320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0" name="Freeform 6290"/>
          <p:cNvSpPr/>
          <p:nvPr/>
        </p:nvSpPr>
        <p:spPr>
          <a:xfrm rot="0" flipH="0" flipV="0">
            <a:off x="3158095" y="105148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1" name="Freeform 6291"/>
          <p:cNvSpPr/>
          <p:nvPr/>
        </p:nvSpPr>
        <p:spPr>
          <a:xfrm rot="0" flipH="0" flipV="0">
            <a:off x="3160695" y="1050551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2" name="Freeform 6292"/>
          <p:cNvSpPr/>
          <p:nvPr/>
        </p:nvSpPr>
        <p:spPr>
          <a:xfrm rot="0" flipH="0" flipV="0">
            <a:off x="3163290" y="1049613"/>
            <a:ext cx="2599" cy="937"/>
          </a:xfrm>
          <a:custGeom>
            <a:pathLst>
              <a:path w="78867" h="28445">
                <a:moveTo>
                  <a:pt x="0" y="2844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3" name="Freeform 6293"/>
          <p:cNvSpPr/>
          <p:nvPr/>
        </p:nvSpPr>
        <p:spPr>
          <a:xfrm rot="0" flipH="0" flipV="0">
            <a:off x="3165889" y="1048680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4" name="Freeform 6294"/>
          <p:cNvSpPr/>
          <p:nvPr/>
        </p:nvSpPr>
        <p:spPr>
          <a:xfrm rot="0" flipH="0" flipV="0">
            <a:off x="3168485" y="1047746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5" name="Freeform 6295"/>
          <p:cNvSpPr/>
          <p:nvPr/>
        </p:nvSpPr>
        <p:spPr>
          <a:xfrm rot="0" flipH="0" flipV="0">
            <a:off x="3171084" y="104681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6" name="Freeform 6296"/>
          <p:cNvSpPr/>
          <p:nvPr/>
        </p:nvSpPr>
        <p:spPr>
          <a:xfrm rot="0" flipH="0" flipV="0">
            <a:off x="3173684" y="1045875"/>
            <a:ext cx="2595" cy="937"/>
          </a:xfrm>
          <a:custGeom>
            <a:pathLst>
              <a:path w="78743" h="28451">
                <a:moveTo>
                  <a:pt x="0" y="2845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7" name="Freeform 6297"/>
          <p:cNvSpPr/>
          <p:nvPr/>
        </p:nvSpPr>
        <p:spPr>
          <a:xfrm rot="0" flipH="0" flipV="0">
            <a:off x="3176279" y="1044942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8" name="Freeform 6298"/>
          <p:cNvSpPr/>
          <p:nvPr/>
        </p:nvSpPr>
        <p:spPr>
          <a:xfrm rot="0" flipH="0" flipV="0">
            <a:off x="3178878" y="1044008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9" name="Freeform 6299"/>
          <p:cNvSpPr/>
          <p:nvPr/>
        </p:nvSpPr>
        <p:spPr>
          <a:xfrm rot="0" flipH="0" flipV="0">
            <a:off x="3181478" y="1043075"/>
            <a:ext cx="2595" cy="933"/>
          </a:xfrm>
          <a:custGeom>
            <a:pathLst>
              <a:path w="78736" h="28320">
                <a:moveTo>
                  <a:pt x="0" y="28320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0" name="Freeform 6300"/>
          <p:cNvSpPr/>
          <p:nvPr/>
        </p:nvSpPr>
        <p:spPr>
          <a:xfrm rot="0" flipH="0" flipV="0">
            <a:off x="3184073" y="1042137"/>
            <a:ext cx="2599" cy="937"/>
          </a:xfrm>
          <a:custGeom>
            <a:pathLst>
              <a:path w="78867" h="28451">
                <a:moveTo>
                  <a:pt x="0" y="2845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1" name="Freeform 6301"/>
          <p:cNvSpPr/>
          <p:nvPr/>
        </p:nvSpPr>
        <p:spPr>
          <a:xfrm rot="0" flipH="0" flipV="0">
            <a:off x="3186672" y="1041204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2" name="Freeform 6302"/>
          <p:cNvSpPr/>
          <p:nvPr/>
        </p:nvSpPr>
        <p:spPr>
          <a:xfrm rot="0" flipH="0" flipV="0">
            <a:off x="3189268" y="1040270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3" name="Freeform 6303"/>
          <p:cNvSpPr/>
          <p:nvPr/>
        </p:nvSpPr>
        <p:spPr>
          <a:xfrm rot="0" flipH="0" flipV="0">
            <a:off x="3191867" y="1039337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4" name="Freeform 6304"/>
          <p:cNvSpPr/>
          <p:nvPr/>
        </p:nvSpPr>
        <p:spPr>
          <a:xfrm rot="0" flipH="0" flipV="0">
            <a:off x="3194467" y="1038399"/>
            <a:ext cx="2595" cy="937"/>
          </a:xfrm>
          <a:custGeom>
            <a:pathLst>
              <a:path w="78742" h="28445">
                <a:moveTo>
                  <a:pt x="0" y="28445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5" name="Freeform 6305"/>
          <p:cNvSpPr/>
          <p:nvPr/>
        </p:nvSpPr>
        <p:spPr>
          <a:xfrm rot="0" flipH="0" flipV="0">
            <a:off x="3197062" y="1037466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6" name="Freeform 6306"/>
          <p:cNvSpPr/>
          <p:nvPr/>
        </p:nvSpPr>
        <p:spPr>
          <a:xfrm rot="0" flipH="0" flipV="0">
            <a:off x="3199661" y="1036532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7" name="Freeform 6307"/>
          <p:cNvSpPr/>
          <p:nvPr/>
        </p:nvSpPr>
        <p:spPr>
          <a:xfrm rot="0" flipH="0" flipV="0">
            <a:off x="3202261" y="1035599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8" name="Freeform 6308"/>
          <p:cNvSpPr/>
          <p:nvPr/>
        </p:nvSpPr>
        <p:spPr>
          <a:xfrm rot="0" flipH="0" flipV="0">
            <a:off x="3204856" y="1034661"/>
            <a:ext cx="2599" cy="937"/>
          </a:xfrm>
          <a:custGeom>
            <a:pathLst>
              <a:path w="78866" h="28450">
                <a:moveTo>
                  <a:pt x="0" y="2845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9" name="Freeform 6309"/>
          <p:cNvSpPr/>
          <p:nvPr/>
        </p:nvSpPr>
        <p:spPr>
          <a:xfrm rot="0" flipH="0" flipV="0">
            <a:off x="3207456" y="1033728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0" name="Freeform 6310"/>
          <p:cNvSpPr/>
          <p:nvPr/>
        </p:nvSpPr>
        <p:spPr>
          <a:xfrm rot="0" flipH="0" flipV="0">
            <a:off x="3210051" y="1032794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1" name="Freeform 6311"/>
          <p:cNvSpPr/>
          <p:nvPr/>
        </p:nvSpPr>
        <p:spPr>
          <a:xfrm rot="0" flipH="0" flipV="0">
            <a:off x="3212650" y="1031861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2" name="Freeform 6312"/>
          <p:cNvSpPr/>
          <p:nvPr/>
        </p:nvSpPr>
        <p:spPr>
          <a:xfrm rot="0" flipH="0" flipV="0">
            <a:off x="3215250" y="1030923"/>
            <a:ext cx="2595" cy="937"/>
          </a:xfrm>
          <a:custGeom>
            <a:pathLst>
              <a:path w="78742" h="28445">
                <a:moveTo>
                  <a:pt x="0" y="28445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3" name="Freeform 6313"/>
          <p:cNvSpPr/>
          <p:nvPr/>
        </p:nvSpPr>
        <p:spPr>
          <a:xfrm rot="0" flipH="0" flipV="0">
            <a:off x="3217845" y="1029990"/>
            <a:ext cx="2599" cy="933"/>
          </a:xfrm>
          <a:custGeom>
            <a:pathLst>
              <a:path w="78867" h="28326">
                <a:moveTo>
                  <a:pt x="0" y="2832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4" name="Freeform 6314"/>
          <p:cNvSpPr/>
          <p:nvPr/>
        </p:nvSpPr>
        <p:spPr>
          <a:xfrm rot="0" flipH="0" flipV="0">
            <a:off x="3220444" y="1029056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5" name="Freeform 6315"/>
          <p:cNvSpPr/>
          <p:nvPr/>
        </p:nvSpPr>
        <p:spPr>
          <a:xfrm rot="0" flipH="0" flipV="0">
            <a:off x="3223044" y="1028123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6" name="Freeform 6316"/>
          <p:cNvSpPr/>
          <p:nvPr/>
        </p:nvSpPr>
        <p:spPr>
          <a:xfrm rot="0" flipH="0" flipV="0">
            <a:off x="3225639" y="1027185"/>
            <a:ext cx="2599" cy="937"/>
          </a:xfrm>
          <a:custGeom>
            <a:pathLst>
              <a:path w="78866" h="28445">
                <a:moveTo>
                  <a:pt x="0" y="2844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7" name="Freeform 6317"/>
          <p:cNvSpPr/>
          <p:nvPr/>
        </p:nvSpPr>
        <p:spPr>
          <a:xfrm rot="0" flipH="0" flipV="0">
            <a:off x="3228239" y="1026252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8" name="Freeform 6318"/>
          <p:cNvSpPr/>
          <p:nvPr/>
        </p:nvSpPr>
        <p:spPr>
          <a:xfrm rot="0" flipH="0" flipV="0">
            <a:off x="3230834" y="1025318"/>
            <a:ext cx="2599" cy="933"/>
          </a:xfrm>
          <a:custGeom>
            <a:pathLst>
              <a:path w="78872" h="28320">
                <a:moveTo>
                  <a:pt x="0" y="28320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9" name="Freeform 6319"/>
          <p:cNvSpPr/>
          <p:nvPr/>
        </p:nvSpPr>
        <p:spPr>
          <a:xfrm rot="0" flipH="0" flipV="0">
            <a:off x="3233433" y="1024385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0" name="Freeform 6320"/>
          <p:cNvSpPr/>
          <p:nvPr/>
        </p:nvSpPr>
        <p:spPr>
          <a:xfrm rot="0" flipH="0" flipV="0">
            <a:off x="3236033" y="1023447"/>
            <a:ext cx="2595" cy="937"/>
          </a:xfrm>
          <a:custGeom>
            <a:pathLst>
              <a:path w="78736" h="28451">
                <a:moveTo>
                  <a:pt x="0" y="2845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1" name="Freeform 6321"/>
          <p:cNvSpPr/>
          <p:nvPr/>
        </p:nvSpPr>
        <p:spPr>
          <a:xfrm rot="0" flipH="0" flipV="0">
            <a:off x="3238628" y="102251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2" name="Freeform 6322"/>
          <p:cNvSpPr/>
          <p:nvPr/>
        </p:nvSpPr>
        <p:spPr>
          <a:xfrm rot="0" flipH="0" flipV="0">
            <a:off x="3241228" y="1021580"/>
            <a:ext cx="2595" cy="933"/>
          </a:xfrm>
          <a:custGeom>
            <a:pathLst>
              <a:path w="78742" h="28320">
                <a:moveTo>
                  <a:pt x="0" y="2832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3" name="Freeform 6323"/>
          <p:cNvSpPr/>
          <p:nvPr/>
        </p:nvSpPr>
        <p:spPr>
          <a:xfrm rot="0" flipH="0" flipV="0">
            <a:off x="3243823" y="102064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4" name="Freeform 6324"/>
          <p:cNvSpPr/>
          <p:nvPr/>
        </p:nvSpPr>
        <p:spPr>
          <a:xfrm rot="0" flipH="0" flipV="0">
            <a:off x="3246422" y="1019709"/>
            <a:ext cx="2599" cy="937"/>
          </a:xfrm>
          <a:custGeom>
            <a:pathLst>
              <a:path w="78866" h="28445">
                <a:moveTo>
                  <a:pt x="0" y="2844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5" name="Freeform 6325"/>
          <p:cNvSpPr/>
          <p:nvPr/>
        </p:nvSpPr>
        <p:spPr>
          <a:xfrm rot="0" flipH="0" flipV="0">
            <a:off x="3249022" y="1018776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6" name="Freeform 6326"/>
          <p:cNvSpPr/>
          <p:nvPr/>
        </p:nvSpPr>
        <p:spPr>
          <a:xfrm rot="0" flipH="0" flipV="0">
            <a:off x="3251617" y="1017842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7" name="Freeform 6327"/>
          <p:cNvSpPr/>
          <p:nvPr/>
        </p:nvSpPr>
        <p:spPr>
          <a:xfrm rot="0" flipH="0" flipV="0">
            <a:off x="3254217" y="1016909"/>
            <a:ext cx="2599" cy="933"/>
          </a:xfrm>
          <a:custGeom>
            <a:pathLst>
              <a:path w="78866" h="28326">
                <a:moveTo>
                  <a:pt x="0" y="2832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8" name="Freeform 6328"/>
          <p:cNvSpPr/>
          <p:nvPr/>
        </p:nvSpPr>
        <p:spPr>
          <a:xfrm rot="0" flipH="0" flipV="0">
            <a:off x="3256816" y="1015971"/>
            <a:ext cx="2595" cy="937"/>
          </a:xfrm>
          <a:custGeom>
            <a:pathLst>
              <a:path w="78737" h="28445">
                <a:moveTo>
                  <a:pt x="0" y="28445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9" name="Freeform 6329"/>
          <p:cNvSpPr/>
          <p:nvPr/>
        </p:nvSpPr>
        <p:spPr>
          <a:xfrm rot="0" flipH="0" flipV="0">
            <a:off x="3259411" y="1015038"/>
            <a:ext cx="2599" cy="933"/>
          </a:xfrm>
          <a:custGeom>
            <a:pathLst>
              <a:path w="78872" h="28321">
                <a:moveTo>
                  <a:pt x="0" y="2832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0" name="Freeform 6330"/>
          <p:cNvSpPr/>
          <p:nvPr/>
        </p:nvSpPr>
        <p:spPr>
          <a:xfrm rot="0" flipH="0" flipV="0">
            <a:off x="3262011" y="101410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1" name="Freeform 6331"/>
          <p:cNvSpPr/>
          <p:nvPr/>
        </p:nvSpPr>
        <p:spPr>
          <a:xfrm rot="0" flipH="0" flipV="0">
            <a:off x="3264610" y="1013171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2" name="Freeform 6332"/>
          <p:cNvSpPr/>
          <p:nvPr/>
        </p:nvSpPr>
        <p:spPr>
          <a:xfrm rot="0" flipH="0" flipV="0">
            <a:off x="3267205" y="1012233"/>
            <a:ext cx="2599" cy="937"/>
          </a:xfrm>
          <a:custGeom>
            <a:pathLst>
              <a:path w="78867" h="28450">
                <a:moveTo>
                  <a:pt x="0" y="2845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3" name="Freeform 6333"/>
          <p:cNvSpPr/>
          <p:nvPr/>
        </p:nvSpPr>
        <p:spPr>
          <a:xfrm rot="0" flipH="0" flipV="0">
            <a:off x="3269805" y="1011299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4" name="Freeform 6334"/>
          <p:cNvSpPr/>
          <p:nvPr/>
        </p:nvSpPr>
        <p:spPr>
          <a:xfrm rot="0" flipH="0" flipV="0">
            <a:off x="3272400" y="1010366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5" name="Freeform 6335"/>
          <p:cNvSpPr/>
          <p:nvPr/>
        </p:nvSpPr>
        <p:spPr>
          <a:xfrm rot="0" flipH="0" flipV="0">
            <a:off x="3275000" y="100943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6" name="Freeform 6336"/>
          <p:cNvSpPr/>
          <p:nvPr/>
        </p:nvSpPr>
        <p:spPr>
          <a:xfrm rot="0" flipH="0" flipV="0">
            <a:off x="3277599" y="1008495"/>
            <a:ext cx="2595" cy="937"/>
          </a:xfrm>
          <a:custGeom>
            <a:pathLst>
              <a:path w="78743" h="28445">
                <a:moveTo>
                  <a:pt x="0" y="28445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7" name="Freeform 6337"/>
          <p:cNvSpPr/>
          <p:nvPr/>
        </p:nvSpPr>
        <p:spPr>
          <a:xfrm rot="0" flipH="0" flipV="0">
            <a:off x="3280194" y="1007562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8" name="Freeform 6338"/>
          <p:cNvSpPr/>
          <p:nvPr/>
        </p:nvSpPr>
        <p:spPr>
          <a:xfrm rot="0" flipH="0" flipV="0">
            <a:off x="3282794" y="1006628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9" name="Freeform 6339"/>
          <p:cNvSpPr/>
          <p:nvPr/>
        </p:nvSpPr>
        <p:spPr>
          <a:xfrm rot="0" flipH="0" flipV="0">
            <a:off x="3285389" y="1005690"/>
            <a:ext cx="2599" cy="937"/>
          </a:xfrm>
          <a:custGeom>
            <a:pathLst>
              <a:path w="78866" h="28451">
                <a:moveTo>
                  <a:pt x="0" y="2845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0" name="Freeform 6340"/>
          <p:cNvSpPr/>
          <p:nvPr/>
        </p:nvSpPr>
        <p:spPr>
          <a:xfrm rot="0" flipH="0" flipV="0">
            <a:off x="3287988" y="100475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1" name="Freeform 6341"/>
          <p:cNvSpPr/>
          <p:nvPr/>
        </p:nvSpPr>
        <p:spPr>
          <a:xfrm rot="0" flipH="0" flipV="0">
            <a:off x="3290588" y="1003823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2" name="Freeform 6342"/>
          <p:cNvSpPr/>
          <p:nvPr/>
        </p:nvSpPr>
        <p:spPr>
          <a:xfrm rot="0" flipH="0" flipV="0">
            <a:off x="3293183" y="1002890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3" name="Freeform 6343"/>
          <p:cNvSpPr/>
          <p:nvPr/>
        </p:nvSpPr>
        <p:spPr>
          <a:xfrm rot="0" flipH="0" flipV="0">
            <a:off x="3295783" y="1001952"/>
            <a:ext cx="2599" cy="937"/>
          </a:xfrm>
          <a:custGeom>
            <a:pathLst>
              <a:path w="78866" h="28451">
                <a:moveTo>
                  <a:pt x="0" y="2845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4" name="Freeform 6344"/>
          <p:cNvSpPr/>
          <p:nvPr/>
        </p:nvSpPr>
        <p:spPr>
          <a:xfrm rot="0" flipH="0" flipV="0">
            <a:off x="3298382" y="1001019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5" name="Freeform 6345"/>
          <p:cNvSpPr/>
          <p:nvPr/>
        </p:nvSpPr>
        <p:spPr>
          <a:xfrm rot="0" flipH="0" flipV="0">
            <a:off x="3300977" y="1000085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6" name="Freeform 6346"/>
          <p:cNvSpPr/>
          <p:nvPr/>
        </p:nvSpPr>
        <p:spPr>
          <a:xfrm rot="0" flipH="0" flipV="0">
            <a:off x="3303577" y="999152"/>
            <a:ext cx="2595" cy="933"/>
          </a:xfrm>
          <a:custGeom>
            <a:pathLst>
              <a:path w="78742" h="28320">
                <a:moveTo>
                  <a:pt x="0" y="2832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7" name="Freeform 6347"/>
          <p:cNvSpPr/>
          <p:nvPr/>
        </p:nvSpPr>
        <p:spPr>
          <a:xfrm rot="0" flipH="0" flipV="0">
            <a:off x="3306172" y="998214"/>
            <a:ext cx="2599" cy="937"/>
          </a:xfrm>
          <a:custGeom>
            <a:pathLst>
              <a:path w="78867" h="28445">
                <a:moveTo>
                  <a:pt x="0" y="2844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8" name="Freeform 6348"/>
          <p:cNvSpPr/>
          <p:nvPr/>
        </p:nvSpPr>
        <p:spPr>
          <a:xfrm rot="0" flipH="0" flipV="0">
            <a:off x="3308772" y="997281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9" name="Freeform 6349"/>
          <p:cNvSpPr/>
          <p:nvPr/>
        </p:nvSpPr>
        <p:spPr>
          <a:xfrm rot="0" flipH="0" flipV="0">
            <a:off x="3311371" y="996347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0" name="Freeform 6350"/>
          <p:cNvSpPr/>
          <p:nvPr/>
        </p:nvSpPr>
        <p:spPr>
          <a:xfrm rot="0" flipH="0" flipV="0">
            <a:off x="3313966" y="995414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1" name="Freeform 6351"/>
          <p:cNvSpPr/>
          <p:nvPr/>
        </p:nvSpPr>
        <p:spPr>
          <a:xfrm rot="0" flipH="0" flipV="0">
            <a:off x="3316566" y="994476"/>
            <a:ext cx="2599" cy="937"/>
          </a:xfrm>
          <a:custGeom>
            <a:pathLst>
              <a:path w="78867" h="28450">
                <a:moveTo>
                  <a:pt x="0" y="2845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2" name="Freeform 6352"/>
          <p:cNvSpPr/>
          <p:nvPr/>
        </p:nvSpPr>
        <p:spPr>
          <a:xfrm rot="0" flipH="0" flipV="0">
            <a:off x="3319165" y="993543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3" name="Freeform 6353"/>
          <p:cNvSpPr/>
          <p:nvPr/>
        </p:nvSpPr>
        <p:spPr>
          <a:xfrm rot="0" flipH="0" flipV="0">
            <a:off x="3321761" y="992609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4" name="Freeform 6354"/>
          <p:cNvSpPr/>
          <p:nvPr/>
        </p:nvSpPr>
        <p:spPr>
          <a:xfrm rot="0" flipH="0" flipV="0">
            <a:off x="3324360" y="991676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5" name="Freeform 6355"/>
          <p:cNvSpPr/>
          <p:nvPr/>
        </p:nvSpPr>
        <p:spPr>
          <a:xfrm rot="0" flipH="0" flipV="0">
            <a:off x="3326955" y="990738"/>
            <a:ext cx="2599" cy="937"/>
          </a:xfrm>
          <a:custGeom>
            <a:pathLst>
              <a:path w="78867" h="28445">
                <a:moveTo>
                  <a:pt x="0" y="2844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6" name="Freeform 6356"/>
          <p:cNvSpPr/>
          <p:nvPr/>
        </p:nvSpPr>
        <p:spPr>
          <a:xfrm rot="0" flipH="0" flipV="0">
            <a:off x="3329555" y="989805"/>
            <a:ext cx="2599" cy="933"/>
          </a:xfrm>
          <a:custGeom>
            <a:pathLst>
              <a:path w="78866" h="28326">
                <a:moveTo>
                  <a:pt x="0" y="2832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7" name="Freeform 6357"/>
          <p:cNvSpPr/>
          <p:nvPr/>
        </p:nvSpPr>
        <p:spPr>
          <a:xfrm rot="0" flipH="0" flipV="0">
            <a:off x="3332154" y="988871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8" name="Freeform 6358"/>
          <p:cNvSpPr/>
          <p:nvPr/>
        </p:nvSpPr>
        <p:spPr>
          <a:xfrm rot="0" flipH="0" flipV="0">
            <a:off x="3334749" y="987938"/>
            <a:ext cx="2599" cy="933"/>
          </a:xfrm>
          <a:custGeom>
            <a:pathLst>
              <a:path w="78872" h="28321">
                <a:moveTo>
                  <a:pt x="0" y="2832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9" name="Freeform 6359"/>
          <p:cNvSpPr/>
          <p:nvPr/>
        </p:nvSpPr>
        <p:spPr>
          <a:xfrm rot="0" flipH="0" flipV="0">
            <a:off x="3337349" y="987000"/>
            <a:ext cx="2595" cy="937"/>
          </a:xfrm>
          <a:custGeom>
            <a:pathLst>
              <a:path w="78737" h="28445">
                <a:moveTo>
                  <a:pt x="0" y="28445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0" name="Freeform 6360"/>
          <p:cNvSpPr/>
          <p:nvPr/>
        </p:nvSpPr>
        <p:spPr>
          <a:xfrm rot="0" flipH="0" flipV="0">
            <a:off x="3339944" y="986067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1" name="Freeform 6361"/>
          <p:cNvSpPr/>
          <p:nvPr/>
        </p:nvSpPr>
        <p:spPr>
          <a:xfrm rot="0" flipH="0" flipV="0">
            <a:off x="3342544" y="985133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2" name="Freeform 6362"/>
          <p:cNvSpPr/>
          <p:nvPr/>
        </p:nvSpPr>
        <p:spPr>
          <a:xfrm rot="0" flipH="0" flipV="0">
            <a:off x="3345143" y="984200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3" name="Freeform 6363"/>
          <p:cNvSpPr/>
          <p:nvPr/>
        </p:nvSpPr>
        <p:spPr>
          <a:xfrm rot="0" flipH="0" flipV="0">
            <a:off x="3347738" y="983262"/>
            <a:ext cx="2599" cy="937"/>
          </a:xfrm>
          <a:custGeom>
            <a:pathLst>
              <a:path w="78867" h="28451">
                <a:moveTo>
                  <a:pt x="0" y="2845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4" name="Freeform 6364"/>
          <p:cNvSpPr/>
          <p:nvPr/>
        </p:nvSpPr>
        <p:spPr>
          <a:xfrm rot="0" flipH="0" flipV="0">
            <a:off x="3350338" y="982329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5" name="Freeform 6365"/>
          <p:cNvSpPr/>
          <p:nvPr/>
        </p:nvSpPr>
        <p:spPr>
          <a:xfrm rot="0" flipH="0" flipV="0">
            <a:off x="3352937" y="981395"/>
            <a:ext cx="2595" cy="933"/>
          </a:xfrm>
          <a:custGeom>
            <a:pathLst>
              <a:path w="78742" h="28320">
                <a:moveTo>
                  <a:pt x="0" y="2832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6" name="Freeform 6366"/>
          <p:cNvSpPr/>
          <p:nvPr/>
        </p:nvSpPr>
        <p:spPr>
          <a:xfrm rot="0" flipH="0" flipV="0">
            <a:off x="3355533" y="980462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7" name="Freeform 6367"/>
          <p:cNvSpPr/>
          <p:nvPr/>
        </p:nvSpPr>
        <p:spPr>
          <a:xfrm rot="0" flipH="0" flipV="0">
            <a:off x="3358132" y="979524"/>
            <a:ext cx="2595" cy="937"/>
          </a:xfrm>
          <a:custGeom>
            <a:pathLst>
              <a:path w="78736" h="28445">
                <a:moveTo>
                  <a:pt x="0" y="28445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8" name="Freeform 6368"/>
          <p:cNvSpPr/>
          <p:nvPr/>
        </p:nvSpPr>
        <p:spPr>
          <a:xfrm rot="0" flipH="0" flipV="0">
            <a:off x="3360727" y="978591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9" name="Freeform 6369"/>
          <p:cNvSpPr/>
          <p:nvPr/>
        </p:nvSpPr>
        <p:spPr>
          <a:xfrm rot="0" flipH="0" flipV="0">
            <a:off x="3363327" y="977657"/>
            <a:ext cx="2599" cy="933"/>
          </a:xfrm>
          <a:custGeom>
            <a:pathLst>
              <a:path w="78872" h="28321">
                <a:moveTo>
                  <a:pt x="0" y="2832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0" name="Freeform 6370"/>
          <p:cNvSpPr/>
          <p:nvPr/>
        </p:nvSpPr>
        <p:spPr>
          <a:xfrm rot="0" flipH="0" flipV="0">
            <a:off x="3365926" y="976724"/>
            <a:ext cx="2595" cy="933"/>
          </a:xfrm>
          <a:custGeom>
            <a:pathLst>
              <a:path w="78737" h="28326">
                <a:moveTo>
                  <a:pt x="0" y="28326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1" name="Freeform 6371"/>
          <p:cNvSpPr/>
          <p:nvPr/>
        </p:nvSpPr>
        <p:spPr>
          <a:xfrm rot="0" flipH="0" flipV="0">
            <a:off x="3368521" y="975786"/>
            <a:ext cx="2599" cy="937"/>
          </a:xfrm>
          <a:custGeom>
            <a:pathLst>
              <a:path w="78866" h="28445">
                <a:moveTo>
                  <a:pt x="0" y="2844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2" name="Freeform 6372"/>
          <p:cNvSpPr/>
          <p:nvPr/>
        </p:nvSpPr>
        <p:spPr>
          <a:xfrm rot="0" flipH="0" flipV="0">
            <a:off x="3371121" y="974853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3" name="Freeform 6373"/>
          <p:cNvSpPr/>
          <p:nvPr/>
        </p:nvSpPr>
        <p:spPr>
          <a:xfrm rot="0" flipH="0" flipV="0">
            <a:off x="3373720" y="973919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4" name="Freeform 6374"/>
          <p:cNvSpPr/>
          <p:nvPr/>
        </p:nvSpPr>
        <p:spPr>
          <a:xfrm rot="0" flipH="0" flipV="0">
            <a:off x="3376316" y="972986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5" name="Freeform 6375"/>
          <p:cNvSpPr/>
          <p:nvPr/>
        </p:nvSpPr>
        <p:spPr>
          <a:xfrm rot="0" flipH="0" flipV="0">
            <a:off x="3378915" y="972048"/>
            <a:ext cx="2595" cy="937"/>
          </a:xfrm>
          <a:custGeom>
            <a:pathLst>
              <a:path w="78742" h="28450">
                <a:moveTo>
                  <a:pt x="0" y="2845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6" name="Freeform 6376"/>
          <p:cNvSpPr/>
          <p:nvPr/>
        </p:nvSpPr>
        <p:spPr>
          <a:xfrm rot="0" flipH="0" flipV="0">
            <a:off x="3381510" y="971115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7" name="Freeform 6377"/>
          <p:cNvSpPr/>
          <p:nvPr/>
        </p:nvSpPr>
        <p:spPr>
          <a:xfrm rot="0" flipH="0" flipV="0">
            <a:off x="3384110" y="970181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8" name="Freeform 6378"/>
          <p:cNvSpPr/>
          <p:nvPr/>
        </p:nvSpPr>
        <p:spPr>
          <a:xfrm rot="0" flipH="0" flipV="0">
            <a:off x="3386709" y="969248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9" name="Freeform 6379"/>
          <p:cNvSpPr/>
          <p:nvPr/>
        </p:nvSpPr>
        <p:spPr>
          <a:xfrm rot="0" flipH="0" flipV="0">
            <a:off x="3389304" y="968310"/>
            <a:ext cx="2599" cy="937"/>
          </a:xfrm>
          <a:custGeom>
            <a:pathLst>
              <a:path w="78866" h="28445">
                <a:moveTo>
                  <a:pt x="0" y="2844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0" name="Freeform 6380"/>
          <p:cNvSpPr/>
          <p:nvPr/>
        </p:nvSpPr>
        <p:spPr>
          <a:xfrm rot="0" flipH="0" flipV="0">
            <a:off x="3391904" y="967377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1" name="Freeform 6381"/>
          <p:cNvSpPr/>
          <p:nvPr/>
        </p:nvSpPr>
        <p:spPr>
          <a:xfrm rot="0" flipH="0" flipV="0">
            <a:off x="3394503" y="966443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2" name="Freeform 6382"/>
          <p:cNvSpPr/>
          <p:nvPr/>
        </p:nvSpPr>
        <p:spPr>
          <a:xfrm rot="0" flipH="0" flipV="0">
            <a:off x="3397099" y="965510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3" name="Freeform 6383"/>
          <p:cNvSpPr/>
          <p:nvPr/>
        </p:nvSpPr>
        <p:spPr>
          <a:xfrm rot="0" flipH="0" flipV="0">
            <a:off x="3399698" y="964572"/>
            <a:ext cx="2595" cy="937"/>
          </a:xfrm>
          <a:custGeom>
            <a:pathLst>
              <a:path w="78742" h="28451">
                <a:moveTo>
                  <a:pt x="0" y="2845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4" name="Freeform 6384"/>
          <p:cNvSpPr/>
          <p:nvPr/>
        </p:nvSpPr>
        <p:spPr>
          <a:xfrm rot="0" flipH="0" flipV="0">
            <a:off x="3402293" y="963639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5" name="Freeform 6385"/>
          <p:cNvSpPr/>
          <p:nvPr/>
        </p:nvSpPr>
        <p:spPr>
          <a:xfrm rot="0" flipH="0" flipV="0">
            <a:off x="3404893" y="962705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6" name="Freeform 6386"/>
          <p:cNvSpPr/>
          <p:nvPr/>
        </p:nvSpPr>
        <p:spPr>
          <a:xfrm rot="0" flipH="0" flipV="0">
            <a:off x="3407492" y="961772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7" name="Freeform 6387"/>
          <p:cNvSpPr/>
          <p:nvPr/>
        </p:nvSpPr>
        <p:spPr>
          <a:xfrm rot="0" flipH="0" flipV="0">
            <a:off x="3410088" y="960834"/>
            <a:ext cx="2599" cy="937"/>
          </a:xfrm>
          <a:custGeom>
            <a:pathLst>
              <a:path w="78867" h="28451">
                <a:moveTo>
                  <a:pt x="0" y="2845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8" name="Freeform 6388"/>
          <p:cNvSpPr/>
          <p:nvPr/>
        </p:nvSpPr>
        <p:spPr>
          <a:xfrm rot="0" flipH="0" flipV="0">
            <a:off x="3412687" y="959901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9" name="Freeform 6389"/>
          <p:cNvSpPr/>
          <p:nvPr/>
        </p:nvSpPr>
        <p:spPr>
          <a:xfrm rot="0" flipH="0" flipV="0">
            <a:off x="3415282" y="958967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0" name="Freeform 6390"/>
          <p:cNvSpPr/>
          <p:nvPr/>
        </p:nvSpPr>
        <p:spPr>
          <a:xfrm rot="0" flipH="0" flipV="0">
            <a:off x="3417882" y="958034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1" name="Freeform 6391"/>
          <p:cNvSpPr/>
          <p:nvPr/>
        </p:nvSpPr>
        <p:spPr>
          <a:xfrm rot="0" flipH="0" flipV="0">
            <a:off x="3420481" y="957096"/>
            <a:ext cx="2595" cy="937"/>
          </a:xfrm>
          <a:custGeom>
            <a:pathLst>
              <a:path w="78743" h="28445">
                <a:moveTo>
                  <a:pt x="0" y="28445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2" name="Freeform 6392"/>
          <p:cNvSpPr/>
          <p:nvPr/>
        </p:nvSpPr>
        <p:spPr>
          <a:xfrm rot="0" flipH="0" flipV="0">
            <a:off x="3423077" y="95616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3" name="Freeform 6393"/>
          <p:cNvSpPr/>
          <p:nvPr/>
        </p:nvSpPr>
        <p:spPr>
          <a:xfrm rot="0" flipH="0" flipV="0">
            <a:off x="3425676" y="955229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4" name="Freeform 6394"/>
          <p:cNvSpPr/>
          <p:nvPr/>
        </p:nvSpPr>
        <p:spPr>
          <a:xfrm rot="0" flipH="0" flipV="0">
            <a:off x="3428275" y="954291"/>
            <a:ext cx="2595" cy="937"/>
          </a:xfrm>
          <a:custGeom>
            <a:pathLst>
              <a:path w="78742" h="28450">
                <a:moveTo>
                  <a:pt x="0" y="2845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5" name="Freeform 6395"/>
          <p:cNvSpPr/>
          <p:nvPr/>
        </p:nvSpPr>
        <p:spPr>
          <a:xfrm rot="0" flipH="0" flipV="0">
            <a:off x="3430871" y="953358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6" name="Freeform 6396"/>
          <p:cNvSpPr/>
          <p:nvPr/>
        </p:nvSpPr>
        <p:spPr>
          <a:xfrm rot="0" flipH="0" flipV="0">
            <a:off x="3433470" y="952425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7" name="Freeform 6397"/>
          <p:cNvSpPr/>
          <p:nvPr/>
        </p:nvSpPr>
        <p:spPr>
          <a:xfrm rot="0" flipH="0" flipV="0">
            <a:off x="3436065" y="951491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8" name="Freeform 6398"/>
          <p:cNvSpPr/>
          <p:nvPr/>
        </p:nvSpPr>
        <p:spPr>
          <a:xfrm rot="0" flipH="0" flipV="0">
            <a:off x="3438665" y="950554"/>
            <a:ext cx="2599" cy="937"/>
          </a:xfrm>
          <a:custGeom>
            <a:pathLst>
              <a:path w="78872" h="28445">
                <a:moveTo>
                  <a:pt x="0" y="28445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9" name="Freeform 6399"/>
          <p:cNvSpPr/>
          <p:nvPr/>
        </p:nvSpPr>
        <p:spPr>
          <a:xfrm rot="0" flipH="0" flipV="0">
            <a:off x="3441264" y="949620"/>
            <a:ext cx="2595" cy="933"/>
          </a:xfrm>
          <a:custGeom>
            <a:pathLst>
              <a:path w="78737" h="28326">
                <a:moveTo>
                  <a:pt x="0" y="28326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0" name="Freeform 6400"/>
          <p:cNvSpPr/>
          <p:nvPr/>
        </p:nvSpPr>
        <p:spPr>
          <a:xfrm rot="0" flipH="0" flipV="0">
            <a:off x="3443860" y="948686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1" name="Freeform 6401"/>
          <p:cNvSpPr/>
          <p:nvPr/>
        </p:nvSpPr>
        <p:spPr>
          <a:xfrm rot="0" flipH="0" flipV="0">
            <a:off x="3446459" y="947753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2" name="Freeform 6402"/>
          <p:cNvSpPr/>
          <p:nvPr/>
        </p:nvSpPr>
        <p:spPr>
          <a:xfrm rot="0" flipH="0" flipV="0">
            <a:off x="3449058" y="946815"/>
            <a:ext cx="2595" cy="937"/>
          </a:xfrm>
          <a:custGeom>
            <a:pathLst>
              <a:path w="78742" h="28445">
                <a:moveTo>
                  <a:pt x="0" y="28445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3" name="Freeform 6403"/>
          <p:cNvSpPr/>
          <p:nvPr/>
        </p:nvSpPr>
        <p:spPr>
          <a:xfrm rot="0" flipH="0" flipV="0">
            <a:off x="3451654" y="945882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4" name="Freeform 6404"/>
          <p:cNvSpPr/>
          <p:nvPr/>
        </p:nvSpPr>
        <p:spPr>
          <a:xfrm rot="0" flipH="0" flipV="0">
            <a:off x="3454253" y="944949"/>
            <a:ext cx="2595" cy="933"/>
          </a:xfrm>
          <a:custGeom>
            <a:pathLst>
              <a:path w="78742" h="28320">
                <a:moveTo>
                  <a:pt x="0" y="2832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5" name="Freeform 6405"/>
          <p:cNvSpPr/>
          <p:nvPr/>
        </p:nvSpPr>
        <p:spPr>
          <a:xfrm rot="0" flipH="0" flipV="0">
            <a:off x="3456849" y="944015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6" name="Freeform 6406"/>
          <p:cNvSpPr/>
          <p:nvPr/>
        </p:nvSpPr>
        <p:spPr>
          <a:xfrm rot="0" flipH="0" flipV="0">
            <a:off x="3459448" y="943077"/>
            <a:ext cx="2599" cy="937"/>
          </a:xfrm>
          <a:custGeom>
            <a:pathLst>
              <a:path w="78867" h="28451">
                <a:moveTo>
                  <a:pt x="0" y="2845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7" name="Freeform 6407"/>
          <p:cNvSpPr/>
          <p:nvPr/>
        </p:nvSpPr>
        <p:spPr>
          <a:xfrm rot="0" flipH="0" flipV="0">
            <a:off x="3462047" y="942144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8" name="Freeform 6408"/>
          <p:cNvSpPr/>
          <p:nvPr/>
        </p:nvSpPr>
        <p:spPr>
          <a:xfrm rot="0" flipH="0" flipV="0">
            <a:off x="3464643" y="941210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9" name="Freeform 6409"/>
          <p:cNvSpPr/>
          <p:nvPr/>
        </p:nvSpPr>
        <p:spPr>
          <a:xfrm rot="0" flipH="0" flipV="0">
            <a:off x="3467242" y="940277"/>
            <a:ext cx="2599" cy="933"/>
          </a:xfrm>
          <a:custGeom>
            <a:pathLst>
              <a:path w="78872" h="28321">
                <a:moveTo>
                  <a:pt x="0" y="2832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0" name="Freeform 6410"/>
          <p:cNvSpPr/>
          <p:nvPr/>
        </p:nvSpPr>
        <p:spPr>
          <a:xfrm rot="0" flipH="0" flipV="0">
            <a:off x="3469842" y="939339"/>
            <a:ext cx="2595" cy="937"/>
          </a:xfrm>
          <a:custGeom>
            <a:pathLst>
              <a:path w="78737" h="28445">
                <a:moveTo>
                  <a:pt x="0" y="28445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1" name="Freeform 6411"/>
          <p:cNvSpPr/>
          <p:nvPr/>
        </p:nvSpPr>
        <p:spPr>
          <a:xfrm rot="0" flipH="0" flipV="0">
            <a:off x="3472437" y="938406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2" name="Freeform 6412"/>
          <p:cNvSpPr/>
          <p:nvPr/>
        </p:nvSpPr>
        <p:spPr>
          <a:xfrm rot="0" flipH="0" flipV="0">
            <a:off x="3475036" y="937473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3" name="Freeform 6413"/>
          <p:cNvSpPr/>
          <p:nvPr/>
        </p:nvSpPr>
        <p:spPr>
          <a:xfrm rot="0" flipH="0" flipV="0">
            <a:off x="3477632" y="936539"/>
            <a:ext cx="2599" cy="933"/>
          </a:xfrm>
          <a:custGeom>
            <a:pathLst>
              <a:path w="78866" h="28326">
                <a:moveTo>
                  <a:pt x="0" y="28326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4" name="Freeform 6414"/>
          <p:cNvSpPr/>
          <p:nvPr/>
        </p:nvSpPr>
        <p:spPr>
          <a:xfrm rot="0" flipH="0" flipV="0">
            <a:off x="3480231" y="935601"/>
            <a:ext cx="2599" cy="937"/>
          </a:xfrm>
          <a:custGeom>
            <a:pathLst>
              <a:path w="78867" h="28445">
                <a:moveTo>
                  <a:pt x="0" y="2844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5" name="Freeform 6415"/>
          <p:cNvSpPr/>
          <p:nvPr/>
        </p:nvSpPr>
        <p:spPr>
          <a:xfrm rot="0" flipH="0" flipV="0">
            <a:off x="3482831" y="934668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6" name="Freeform 6416"/>
          <p:cNvSpPr/>
          <p:nvPr/>
        </p:nvSpPr>
        <p:spPr>
          <a:xfrm rot="0" flipH="0" flipV="0">
            <a:off x="3485426" y="93373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7" name="Freeform 6417"/>
          <p:cNvSpPr/>
          <p:nvPr/>
        </p:nvSpPr>
        <p:spPr>
          <a:xfrm rot="0" flipH="0" flipV="0">
            <a:off x="3488025" y="932801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8" name="Freeform 6418"/>
          <p:cNvSpPr/>
          <p:nvPr/>
        </p:nvSpPr>
        <p:spPr>
          <a:xfrm rot="0" flipH="0" flipV="0">
            <a:off x="3490625" y="931863"/>
            <a:ext cx="2595" cy="937"/>
          </a:xfrm>
          <a:custGeom>
            <a:pathLst>
              <a:path w="78737" h="28450">
                <a:moveTo>
                  <a:pt x="0" y="28450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9" name="Freeform 6419"/>
          <p:cNvSpPr/>
          <p:nvPr/>
        </p:nvSpPr>
        <p:spPr>
          <a:xfrm rot="0" flipH="0" flipV="0">
            <a:off x="3493220" y="930930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0" name="Freeform 6420"/>
          <p:cNvSpPr/>
          <p:nvPr/>
        </p:nvSpPr>
        <p:spPr>
          <a:xfrm rot="0" flipH="0" flipV="0">
            <a:off x="3495819" y="929996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1" name="Freeform 6421"/>
          <p:cNvSpPr/>
          <p:nvPr/>
        </p:nvSpPr>
        <p:spPr>
          <a:xfrm rot="0" flipH="0" flipV="0">
            <a:off x="3498415" y="92906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2" name="Freeform 6422"/>
          <p:cNvSpPr/>
          <p:nvPr/>
        </p:nvSpPr>
        <p:spPr>
          <a:xfrm rot="0" flipH="0" flipV="0">
            <a:off x="3501014" y="928125"/>
            <a:ext cx="2599" cy="937"/>
          </a:xfrm>
          <a:custGeom>
            <a:pathLst>
              <a:path w="78867" h="28445">
                <a:moveTo>
                  <a:pt x="0" y="2844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3" name="Freeform 6423"/>
          <p:cNvSpPr/>
          <p:nvPr/>
        </p:nvSpPr>
        <p:spPr>
          <a:xfrm rot="0" flipH="0" flipV="0">
            <a:off x="3503614" y="927192"/>
            <a:ext cx="2595" cy="933"/>
          </a:xfrm>
          <a:custGeom>
            <a:pathLst>
              <a:path w="78742" h="28320">
                <a:moveTo>
                  <a:pt x="0" y="28320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4" name="Freeform 6424"/>
          <p:cNvSpPr/>
          <p:nvPr/>
        </p:nvSpPr>
        <p:spPr>
          <a:xfrm rot="0" flipH="0" flipV="0">
            <a:off x="3506209" y="926258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5" name="Freeform 6425"/>
          <p:cNvSpPr/>
          <p:nvPr/>
        </p:nvSpPr>
        <p:spPr>
          <a:xfrm rot="0" flipH="0" flipV="0">
            <a:off x="3508808" y="925325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6" name="Freeform 6426"/>
          <p:cNvSpPr/>
          <p:nvPr/>
        </p:nvSpPr>
        <p:spPr>
          <a:xfrm rot="0" flipH="0" flipV="0">
            <a:off x="3511404" y="924387"/>
            <a:ext cx="2599" cy="937"/>
          </a:xfrm>
          <a:custGeom>
            <a:pathLst>
              <a:path w="78872" h="28451">
                <a:moveTo>
                  <a:pt x="0" y="2845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7" name="Freeform 6427"/>
          <p:cNvSpPr/>
          <p:nvPr/>
        </p:nvSpPr>
        <p:spPr>
          <a:xfrm rot="0" flipH="0" flipV="0">
            <a:off x="3514003" y="92345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8" name="Freeform 6428"/>
          <p:cNvSpPr/>
          <p:nvPr/>
        </p:nvSpPr>
        <p:spPr>
          <a:xfrm rot="0" flipH="0" flipV="0">
            <a:off x="3516603" y="922520"/>
            <a:ext cx="2595" cy="933"/>
          </a:xfrm>
          <a:custGeom>
            <a:pathLst>
              <a:path w="78736" h="28320">
                <a:moveTo>
                  <a:pt x="0" y="28320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9" name="Freeform 6429"/>
          <p:cNvSpPr/>
          <p:nvPr/>
        </p:nvSpPr>
        <p:spPr>
          <a:xfrm rot="0" flipH="0" flipV="0">
            <a:off x="3519198" y="92158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0" name="Freeform 6430"/>
          <p:cNvSpPr/>
          <p:nvPr/>
        </p:nvSpPr>
        <p:spPr>
          <a:xfrm rot="0" flipH="0" flipV="0">
            <a:off x="3521797" y="920649"/>
            <a:ext cx="2599" cy="937"/>
          </a:xfrm>
          <a:custGeom>
            <a:pathLst>
              <a:path w="78866" h="28451">
                <a:moveTo>
                  <a:pt x="0" y="2845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1" name="Freeform 6431"/>
          <p:cNvSpPr/>
          <p:nvPr/>
        </p:nvSpPr>
        <p:spPr>
          <a:xfrm rot="0" flipH="0" flipV="0">
            <a:off x="3524397" y="919716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2" name="Freeform 6432"/>
          <p:cNvSpPr/>
          <p:nvPr/>
        </p:nvSpPr>
        <p:spPr>
          <a:xfrm rot="0" flipH="0" flipV="0">
            <a:off x="3526992" y="918782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3" name="Freeform 6433"/>
          <p:cNvSpPr/>
          <p:nvPr/>
        </p:nvSpPr>
        <p:spPr>
          <a:xfrm rot="0" flipH="0" flipV="0">
            <a:off x="3529591" y="917849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4" name="Freeform 6434"/>
          <p:cNvSpPr/>
          <p:nvPr/>
        </p:nvSpPr>
        <p:spPr>
          <a:xfrm rot="0" flipH="0" flipV="0">
            <a:off x="3532187" y="916911"/>
            <a:ext cx="2599" cy="937"/>
          </a:xfrm>
          <a:custGeom>
            <a:pathLst>
              <a:path w="78866" h="28445">
                <a:moveTo>
                  <a:pt x="0" y="2844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5" name="Freeform 6435"/>
          <p:cNvSpPr/>
          <p:nvPr/>
        </p:nvSpPr>
        <p:spPr>
          <a:xfrm rot="0" flipH="0" flipV="0">
            <a:off x="3534786" y="915978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6" name="Freeform 6436"/>
          <p:cNvSpPr/>
          <p:nvPr/>
        </p:nvSpPr>
        <p:spPr>
          <a:xfrm rot="0" flipH="0" flipV="0">
            <a:off x="3537386" y="915044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7" name="Freeform 6437"/>
          <p:cNvSpPr/>
          <p:nvPr/>
        </p:nvSpPr>
        <p:spPr>
          <a:xfrm rot="0" flipH="0" flipV="0">
            <a:off x="3539981" y="914111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8" name="Freeform 6438"/>
          <p:cNvSpPr/>
          <p:nvPr/>
        </p:nvSpPr>
        <p:spPr>
          <a:xfrm rot="0" flipH="0" flipV="0">
            <a:off x="3542580" y="913173"/>
            <a:ext cx="2599" cy="937"/>
          </a:xfrm>
          <a:custGeom>
            <a:pathLst>
              <a:path w="78872" h="28451">
                <a:moveTo>
                  <a:pt x="0" y="2845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9" name="Freeform 6439"/>
          <p:cNvSpPr/>
          <p:nvPr/>
        </p:nvSpPr>
        <p:spPr>
          <a:xfrm rot="0" flipH="0" flipV="0">
            <a:off x="3545180" y="912240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0" name="Freeform 6440"/>
          <p:cNvSpPr/>
          <p:nvPr/>
        </p:nvSpPr>
        <p:spPr>
          <a:xfrm rot="0" flipH="0" flipV="0">
            <a:off x="3547775" y="911306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1" name="Freeform 6441"/>
          <p:cNvSpPr/>
          <p:nvPr/>
        </p:nvSpPr>
        <p:spPr>
          <a:xfrm rot="0" flipH="0" flipV="0">
            <a:off x="3550374" y="910373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2" name="Freeform 6442"/>
          <p:cNvSpPr/>
          <p:nvPr/>
        </p:nvSpPr>
        <p:spPr>
          <a:xfrm rot="0" flipH="0" flipV="0">
            <a:off x="3552970" y="909435"/>
            <a:ext cx="2599" cy="937"/>
          </a:xfrm>
          <a:custGeom>
            <a:pathLst>
              <a:path w="78867" h="28450">
                <a:moveTo>
                  <a:pt x="0" y="2845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3" name="Freeform 6443"/>
          <p:cNvSpPr/>
          <p:nvPr/>
        </p:nvSpPr>
        <p:spPr>
          <a:xfrm rot="0" flipH="0" flipV="0">
            <a:off x="3555569" y="908502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4" name="Freeform 6444"/>
          <p:cNvSpPr/>
          <p:nvPr/>
        </p:nvSpPr>
        <p:spPr>
          <a:xfrm rot="0" flipH="0" flipV="0">
            <a:off x="3558169" y="907568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5" name="Freeform 6445"/>
          <p:cNvSpPr/>
          <p:nvPr/>
        </p:nvSpPr>
        <p:spPr>
          <a:xfrm rot="0" flipH="0" flipV="0">
            <a:off x="3560764" y="906631"/>
            <a:ext cx="2599" cy="937"/>
          </a:xfrm>
          <a:custGeom>
            <a:pathLst>
              <a:path w="78866" h="28445">
                <a:moveTo>
                  <a:pt x="0" y="2844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6" name="Freeform 6446"/>
          <p:cNvSpPr/>
          <p:nvPr/>
        </p:nvSpPr>
        <p:spPr>
          <a:xfrm rot="0" flipH="0" flipV="0">
            <a:off x="3563364" y="905697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7" name="Freeform 6447"/>
          <p:cNvSpPr/>
          <p:nvPr/>
        </p:nvSpPr>
        <p:spPr>
          <a:xfrm rot="0" flipH="0" flipV="0">
            <a:off x="3565963" y="904764"/>
            <a:ext cx="2595" cy="933"/>
          </a:xfrm>
          <a:custGeom>
            <a:pathLst>
              <a:path w="78736" h="28320">
                <a:moveTo>
                  <a:pt x="0" y="28320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8" name="Freeform 6448"/>
          <p:cNvSpPr/>
          <p:nvPr/>
        </p:nvSpPr>
        <p:spPr>
          <a:xfrm rot="0" flipH="0" flipV="0">
            <a:off x="3568558" y="903830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9" name="Freeform 6449"/>
          <p:cNvSpPr/>
          <p:nvPr/>
        </p:nvSpPr>
        <p:spPr>
          <a:xfrm rot="0" flipH="0" flipV="0">
            <a:off x="3571158" y="902893"/>
            <a:ext cx="2595" cy="937"/>
          </a:xfrm>
          <a:custGeom>
            <a:pathLst>
              <a:path w="78742" h="28451">
                <a:moveTo>
                  <a:pt x="0" y="2845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0" name="Freeform 6450"/>
          <p:cNvSpPr/>
          <p:nvPr/>
        </p:nvSpPr>
        <p:spPr>
          <a:xfrm rot="0" flipH="0" flipV="0">
            <a:off x="3573753" y="901959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1" name="Freeform 6451"/>
          <p:cNvSpPr/>
          <p:nvPr/>
        </p:nvSpPr>
        <p:spPr>
          <a:xfrm rot="0" flipH="0" flipV="0">
            <a:off x="3576352" y="901026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2" name="Freeform 6452"/>
          <p:cNvSpPr/>
          <p:nvPr/>
        </p:nvSpPr>
        <p:spPr>
          <a:xfrm rot="0" flipH="0" flipV="0">
            <a:off x="3578952" y="900092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3" name="Freeform 6453"/>
          <p:cNvSpPr/>
          <p:nvPr/>
        </p:nvSpPr>
        <p:spPr>
          <a:xfrm rot="0" flipH="0" flipV="0">
            <a:off x="3581547" y="899155"/>
            <a:ext cx="2599" cy="937"/>
          </a:xfrm>
          <a:custGeom>
            <a:pathLst>
              <a:path w="78866" h="28445">
                <a:moveTo>
                  <a:pt x="0" y="28445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4" name="Freeform 6454"/>
          <p:cNvSpPr/>
          <p:nvPr/>
        </p:nvSpPr>
        <p:spPr>
          <a:xfrm rot="0" flipH="0" flipV="0">
            <a:off x="3584147" y="898221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5" name="Freeform 6455"/>
          <p:cNvSpPr/>
          <p:nvPr/>
        </p:nvSpPr>
        <p:spPr>
          <a:xfrm rot="0" flipH="0" flipV="0">
            <a:off x="3586742" y="897288"/>
            <a:ext cx="2599" cy="933"/>
          </a:xfrm>
          <a:custGeom>
            <a:pathLst>
              <a:path w="78872" h="28321">
                <a:moveTo>
                  <a:pt x="0" y="2832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6" name="Freeform 6456"/>
          <p:cNvSpPr/>
          <p:nvPr/>
        </p:nvSpPr>
        <p:spPr>
          <a:xfrm rot="0" flipH="0" flipV="0">
            <a:off x="3589341" y="896354"/>
            <a:ext cx="2599" cy="933"/>
          </a:xfrm>
          <a:custGeom>
            <a:pathLst>
              <a:path w="78867" h="28326">
                <a:moveTo>
                  <a:pt x="0" y="28326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7" name="Freeform 6457"/>
          <p:cNvSpPr/>
          <p:nvPr/>
        </p:nvSpPr>
        <p:spPr>
          <a:xfrm rot="0" flipH="0" flipV="0">
            <a:off x="3591941" y="895417"/>
            <a:ext cx="2595" cy="937"/>
          </a:xfrm>
          <a:custGeom>
            <a:pathLst>
              <a:path w="78736" h="28445">
                <a:moveTo>
                  <a:pt x="0" y="28445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8" name="Freeform 6458"/>
          <p:cNvSpPr/>
          <p:nvPr/>
        </p:nvSpPr>
        <p:spPr>
          <a:xfrm rot="0" flipH="0" flipV="0">
            <a:off x="3594536" y="894483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9" name="Freeform 6459"/>
          <p:cNvSpPr/>
          <p:nvPr/>
        </p:nvSpPr>
        <p:spPr>
          <a:xfrm rot="0" flipH="0" flipV="0">
            <a:off x="3597135" y="893550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0" name="Freeform 6460"/>
          <p:cNvSpPr/>
          <p:nvPr/>
        </p:nvSpPr>
        <p:spPr>
          <a:xfrm rot="0" flipH="0" flipV="0">
            <a:off x="3599735" y="892616"/>
            <a:ext cx="2595" cy="933"/>
          </a:xfrm>
          <a:custGeom>
            <a:pathLst>
              <a:path w="78743" h="28321">
                <a:moveTo>
                  <a:pt x="0" y="2832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1" name="Freeform 6461"/>
          <p:cNvSpPr/>
          <p:nvPr/>
        </p:nvSpPr>
        <p:spPr>
          <a:xfrm rot="0" flipH="0" flipV="0">
            <a:off x="3602330" y="891678"/>
            <a:ext cx="2599" cy="937"/>
          </a:xfrm>
          <a:custGeom>
            <a:pathLst>
              <a:path w="78866" h="28450">
                <a:moveTo>
                  <a:pt x="0" y="2845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2" name="Freeform 6462"/>
          <p:cNvSpPr/>
          <p:nvPr/>
        </p:nvSpPr>
        <p:spPr>
          <a:xfrm rot="0" flipH="0" flipV="0">
            <a:off x="3604930" y="890745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3" name="Freeform 6463"/>
          <p:cNvSpPr/>
          <p:nvPr/>
        </p:nvSpPr>
        <p:spPr>
          <a:xfrm rot="0" flipH="0" flipV="0">
            <a:off x="3607525" y="889812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4" name="Freeform 6464"/>
          <p:cNvSpPr/>
          <p:nvPr/>
        </p:nvSpPr>
        <p:spPr>
          <a:xfrm rot="0" flipH="0" flipV="0">
            <a:off x="3610124" y="888878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5" name="Freeform 6465"/>
          <p:cNvSpPr/>
          <p:nvPr/>
        </p:nvSpPr>
        <p:spPr>
          <a:xfrm rot="0" flipH="0" flipV="0">
            <a:off x="3612724" y="887941"/>
            <a:ext cx="2595" cy="937"/>
          </a:xfrm>
          <a:custGeom>
            <a:pathLst>
              <a:path w="78737" h="28445">
                <a:moveTo>
                  <a:pt x="0" y="28445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6" name="Freeform 6466"/>
          <p:cNvSpPr/>
          <p:nvPr/>
        </p:nvSpPr>
        <p:spPr>
          <a:xfrm rot="0" flipH="0" flipV="0">
            <a:off x="3615319" y="887007"/>
            <a:ext cx="2599" cy="933"/>
          </a:xfrm>
          <a:custGeom>
            <a:pathLst>
              <a:path w="78872" h="28320">
                <a:moveTo>
                  <a:pt x="0" y="28320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7" name="Freeform 6467"/>
          <p:cNvSpPr/>
          <p:nvPr/>
        </p:nvSpPr>
        <p:spPr>
          <a:xfrm rot="0" flipH="0" flipV="0">
            <a:off x="3617919" y="88607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8" name="Freeform 6468"/>
          <p:cNvSpPr/>
          <p:nvPr/>
        </p:nvSpPr>
        <p:spPr>
          <a:xfrm rot="0" flipH="0" flipV="0">
            <a:off x="3620518" y="885140"/>
            <a:ext cx="2595" cy="933"/>
          </a:xfrm>
          <a:custGeom>
            <a:pathLst>
              <a:path w="78736" h="28321">
                <a:moveTo>
                  <a:pt x="0" y="28321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9" name="Freeform 6469"/>
          <p:cNvSpPr/>
          <p:nvPr/>
        </p:nvSpPr>
        <p:spPr>
          <a:xfrm rot="0" flipH="0" flipV="0">
            <a:off x="3623113" y="884202"/>
            <a:ext cx="2599" cy="937"/>
          </a:xfrm>
          <a:custGeom>
            <a:pathLst>
              <a:path w="78867" h="28451">
                <a:moveTo>
                  <a:pt x="0" y="2845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0" name="Freeform 6470"/>
          <p:cNvSpPr/>
          <p:nvPr/>
        </p:nvSpPr>
        <p:spPr>
          <a:xfrm rot="0" flipH="0" flipV="0">
            <a:off x="3625713" y="883269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1" name="Freeform 6471"/>
          <p:cNvSpPr/>
          <p:nvPr/>
        </p:nvSpPr>
        <p:spPr>
          <a:xfrm rot="0" flipH="0" flipV="0">
            <a:off x="3628308" y="882336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2" name="Freeform 6472"/>
          <p:cNvSpPr/>
          <p:nvPr/>
        </p:nvSpPr>
        <p:spPr>
          <a:xfrm rot="0" flipH="0" flipV="0">
            <a:off x="3630907" y="881402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3" name="Freeform 6473"/>
          <p:cNvSpPr/>
          <p:nvPr/>
        </p:nvSpPr>
        <p:spPr>
          <a:xfrm rot="0" flipH="0" flipV="0">
            <a:off x="3633507" y="880464"/>
            <a:ext cx="2595" cy="937"/>
          </a:xfrm>
          <a:custGeom>
            <a:pathLst>
              <a:path w="78743" h="28451">
                <a:moveTo>
                  <a:pt x="0" y="28451"/>
                </a:moveTo>
                <a:lnTo>
                  <a:pt x="78743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4" name="Freeform 6474"/>
          <p:cNvSpPr/>
          <p:nvPr/>
        </p:nvSpPr>
        <p:spPr>
          <a:xfrm rot="0" flipH="0" flipV="0">
            <a:off x="3636102" y="879531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5" name="Freeform 6475"/>
          <p:cNvSpPr/>
          <p:nvPr/>
        </p:nvSpPr>
        <p:spPr>
          <a:xfrm rot="0" flipH="0" flipV="0">
            <a:off x="3638702" y="878597"/>
            <a:ext cx="2595" cy="933"/>
          </a:xfrm>
          <a:custGeom>
            <a:pathLst>
              <a:path w="78737" h="28320">
                <a:moveTo>
                  <a:pt x="0" y="28320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6" name="Freeform 6476"/>
          <p:cNvSpPr/>
          <p:nvPr/>
        </p:nvSpPr>
        <p:spPr>
          <a:xfrm rot="0" flipH="0" flipV="0">
            <a:off x="3641297" y="877664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7" name="Freeform 6477"/>
          <p:cNvSpPr/>
          <p:nvPr/>
        </p:nvSpPr>
        <p:spPr>
          <a:xfrm rot="0" flipH="0" flipV="0">
            <a:off x="3643896" y="876726"/>
            <a:ext cx="2599" cy="937"/>
          </a:xfrm>
          <a:custGeom>
            <a:pathLst>
              <a:path w="78867" h="28445">
                <a:moveTo>
                  <a:pt x="0" y="28445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8" name="Freeform 6478"/>
          <p:cNvSpPr/>
          <p:nvPr/>
        </p:nvSpPr>
        <p:spPr>
          <a:xfrm rot="0" flipH="0" flipV="0">
            <a:off x="3646496" y="875793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9" name="Freeform 6479"/>
          <p:cNvSpPr/>
          <p:nvPr/>
        </p:nvSpPr>
        <p:spPr>
          <a:xfrm rot="0" flipH="0" flipV="0">
            <a:off x="3649091" y="874860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0" name="Freeform 6480"/>
          <p:cNvSpPr/>
          <p:nvPr/>
        </p:nvSpPr>
        <p:spPr>
          <a:xfrm rot="0" flipH="0" flipV="0">
            <a:off x="3651691" y="873926"/>
            <a:ext cx="2599" cy="933"/>
          </a:xfrm>
          <a:custGeom>
            <a:pathLst>
              <a:path w="78866" h="28320">
                <a:moveTo>
                  <a:pt x="0" y="2832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1" name="Freeform 6481"/>
          <p:cNvSpPr/>
          <p:nvPr/>
        </p:nvSpPr>
        <p:spPr>
          <a:xfrm rot="0" flipH="0" flipV="0">
            <a:off x="3654290" y="872988"/>
            <a:ext cx="2595" cy="937"/>
          </a:xfrm>
          <a:custGeom>
            <a:pathLst>
              <a:path w="78742" h="28451">
                <a:moveTo>
                  <a:pt x="0" y="2845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2" name="Freeform 6482"/>
          <p:cNvSpPr/>
          <p:nvPr/>
        </p:nvSpPr>
        <p:spPr>
          <a:xfrm rot="0" flipH="0" flipV="0">
            <a:off x="3656885" y="872055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3" name="Freeform 6483"/>
          <p:cNvSpPr/>
          <p:nvPr/>
        </p:nvSpPr>
        <p:spPr>
          <a:xfrm rot="0" flipH="0" flipV="0">
            <a:off x="3659485" y="871121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4" name="Freeform 6484"/>
          <p:cNvSpPr/>
          <p:nvPr/>
        </p:nvSpPr>
        <p:spPr>
          <a:xfrm rot="0" flipH="0" flipV="0">
            <a:off x="3662080" y="870188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5" name="Freeform 6485"/>
          <p:cNvSpPr/>
          <p:nvPr/>
        </p:nvSpPr>
        <p:spPr>
          <a:xfrm rot="0" flipH="0" flipV="0">
            <a:off x="3664680" y="869250"/>
            <a:ext cx="2599" cy="937"/>
          </a:xfrm>
          <a:custGeom>
            <a:pathLst>
              <a:path w="78866" h="28450">
                <a:moveTo>
                  <a:pt x="0" y="28450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6" name="Freeform 6486"/>
          <p:cNvSpPr/>
          <p:nvPr/>
        </p:nvSpPr>
        <p:spPr>
          <a:xfrm rot="0" flipH="0" flipV="0">
            <a:off x="3667279" y="868317"/>
            <a:ext cx="2595" cy="933"/>
          </a:xfrm>
          <a:custGeom>
            <a:pathLst>
              <a:path w="78737" h="28321">
                <a:moveTo>
                  <a:pt x="0" y="28321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7" name="Freeform 6487"/>
          <p:cNvSpPr/>
          <p:nvPr/>
        </p:nvSpPr>
        <p:spPr>
          <a:xfrm rot="0" flipH="0" flipV="0">
            <a:off x="3669874" y="867383"/>
            <a:ext cx="2599" cy="933"/>
          </a:xfrm>
          <a:custGeom>
            <a:pathLst>
              <a:path w="78866" h="28321">
                <a:moveTo>
                  <a:pt x="0" y="2832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8" name="Freeform 6488"/>
          <p:cNvSpPr/>
          <p:nvPr/>
        </p:nvSpPr>
        <p:spPr>
          <a:xfrm rot="0" flipH="0" flipV="0">
            <a:off x="3672474" y="866450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9" name="Freeform 6489"/>
          <p:cNvSpPr/>
          <p:nvPr/>
        </p:nvSpPr>
        <p:spPr>
          <a:xfrm rot="0" flipH="0" flipV="0">
            <a:off x="3675073" y="865512"/>
            <a:ext cx="2595" cy="937"/>
          </a:xfrm>
          <a:custGeom>
            <a:pathLst>
              <a:path w="78742" h="28445">
                <a:moveTo>
                  <a:pt x="0" y="28445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0" name="Freeform 6490"/>
          <p:cNvSpPr/>
          <p:nvPr/>
        </p:nvSpPr>
        <p:spPr>
          <a:xfrm rot="0" flipH="0" flipV="0">
            <a:off x="3677668" y="864579"/>
            <a:ext cx="2599" cy="933"/>
          </a:xfrm>
          <a:custGeom>
            <a:pathLst>
              <a:path w="78867" h="28320">
                <a:moveTo>
                  <a:pt x="0" y="28320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1" name="Freeform 6491"/>
          <p:cNvSpPr/>
          <p:nvPr/>
        </p:nvSpPr>
        <p:spPr>
          <a:xfrm rot="0" flipH="0" flipV="0">
            <a:off x="3680268" y="863645"/>
            <a:ext cx="2595" cy="933"/>
          </a:xfrm>
          <a:custGeom>
            <a:pathLst>
              <a:path w="78742" h="28321">
                <a:moveTo>
                  <a:pt x="0" y="28321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2" name="Freeform 6492"/>
          <p:cNvSpPr/>
          <p:nvPr/>
        </p:nvSpPr>
        <p:spPr>
          <a:xfrm rot="0" flipH="0" flipV="0">
            <a:off x="3682863" y="862712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3" name="Freeform 6493"/>
          <p:cNvSpPr/>
          <p:nvPr/>
        </p:nvSpPr>
        <p:spPr>
          <a:xfrm rot="0" flipH="0" flipV="0">
            <a:off x="3685463" y="861774"/>
            <a:ext cx="2599" cy="937"/>
          </a:xfrm>
          <a:custGeom>
            <a:pathLst>
              <a:path w="78866" h="28451">
                <a:moveTo>
                  <a:pt x="0" y="28451"/>
                </a:moveTo>
                <a:lnTo>
                  <a:pt x="7886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4" name="Freeform 6494"/>
          <p:cNvSpPr/>
          <p:nvPr/>
        </p:nvSpPr>
        <p:spPr>
          <a:xfrm rot="0" flipH="0" flipV="0">
            <a:off x="3688062" y="860841"/>
            <a:ext cx="2595" cy="933"/>
          </a:xfrm>
          <a:custGeom>
            <a:pathLst>
              <a:path w="78737" h="28320">
                <a:moveTo>
                  <a:pt x="0" y="28320"/>
                </a:moveTo>
                <a:lnTo>
                  <a:pt x="7873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5" name="Freeform 6495"/>
          <p:cNvSpPr/>
          <p:nvPr/>
        </p:nvSpPr>
        <p:spPr>
          <a:xfrm rot="0" flipH="0" flipV="0">
            <a:off x="3690657" y="859907"/>
            <a:ext cx="2599" cy="933"/>
          </a:xfrm>
          <a:custGeom>
            <a:pathLst>
              <a:path w="78872" h="28321">
                <a:moveTo>
                  <a:pt x="0" y="28321"/>
                </a:moveTo>
                <a:lnTo>
                  <a:pt x="7887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6" name="Freeform 6496"/>
          <p:cNvSpPr/>
          <p:nvPr/>
        </p:nvSpPr>
        <p:spPr>
          <a:xfrm rot="0" flipH="0" flipV="0">
            <a:off x="3693257" y="858974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7" name="Freeform 6497"/>
          <p:cNvSpPr/>
          <p:nvPr/>
        </p:nvSpPr>
        <p:spPr>
          <a:xfrm rot="0" flipH="0" flipV="0">
            <a:off x="3695856" y="858036"/>
            <a:ext cx="2595" cy="937"/>
          </a:xfrm>
          <a:custGeom>
            <a:pathLst>
              <a:path w="78736" h="28445">
                <a:moveTo>
                  <a:pt x="0" y="28445"/>
                </a:moveTo>
                <a:lnTo>
                  <a:pt x="78736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8" name="Freeform 6498"/>
          <p:cNvSpPr/>
          <p:nvPr/>
        </p:nvSpPr>
        <p:spPr>
          <a:xfrm rot="0" flipH="0" flipV="0">
            <a:off x="3698451" y="857103"/>
            <a:ext cx="2599" cy="933"/>
          </a:xfrm>
          <a:custGeom>
            <a:pathLst>
              <a:path w="78867" h="28321">
                <a:moveTo>
                  <a:pt x="0" y="28321"/>
                </a:moveTo>
                <a:lnTo>
                  <a:pt x="78867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9" name="Freeform 6499"/>
          <p:cNvSpPr/>
          <p:nvPr/>
        </p:nvSpPr>
        <p:spPr>
          <a:xfrm rot="0" flipH="0" flipV="0">
            <a:off x="3701051" y="856169"/>
            <a:ext cx="2595" cy="933"/>
          </a:xfrm>
          <a:custGeom>
            <a:pathLst>
              <a:path w="78742" h="28326">
                <a:moveTo>
                  <a:pt x="0" y="28326"/>
                </a:moveTo>
                <a:lnTo>
                  <a:pt x="78742" y="0"/>
                </a:lnTo>
              </a:path>
            </a:pathLst>
          </a:custGeom>
          <a:noFill/>
          <a:ln w="8371" cap="rnd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0" name="Freeform 6500"/>
          <p:cNvSpPr/>
          <p:nvPr/>
        </p:nvSpPr>
        <p:spPr>
          <a:xfrm rot="0" flipH="0" flipV="0">
            <a:off x="3703646" y="855232"/>
            <a:ext cx="2599" cy="937"/>
          </a:xfrm>
          <a:custGeom>
            <a:pathLst>
              <a:path w="78867" h="28445">
                <a:moveTo>
                  <a:pt x="0" y="28445"/>
                </a:moveTo>
                <a:lnTo>
                  <a:pt x="78867" y="0"/>
                </a:lnTo>
              </a:path>
            </a:pathLst>
          </a:custGeom>
          <a:noFill/>
          <a:ln w="8371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1" name="Freeform 6501"/>
          <p:cNvSpPr/>
          <p:nvPr/>
        </p:nvSpPr>
        <p:spPr>
          <a:xfrm rot="0" flipH="0" flipV="0">
            <a:off x="1110975" y="1788826"/>
            <a:ext cx="2599" cy="933"/>
          </a:xfrm>
          <a:custGeom>
            <a:pathLst>
              <a:path w="78879" h="28320">
                <a:moveTo>
                  <a:pt x="0" y="0"/>
                </a:moveTo>
                <a:lnTo>
                  <a:pt x="78879" y="28320"/>
                </a:lnTo>
              </a:path>
            </a:pathLst>
          </a:custGeom>
          <a:noFill/>
          <a:ln w="8371" cap="flat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2" name="Freeform 6502"/>
          <p:cNvSpPr/>
          <p:nvPr/>
        </p:nvSpPr>
        <p:spPr>
          <a:xfrm rot="0" flipH="0" flipV="0">
            <a:off x="1113575" y="1789759"/>
            <a:ext cx="2594" cy="933"/>
          </a:xfrm>
          <a:custGeom>
            <a:pathLst>
              <a:path w="78727" h="28321">
                <a:moveTo>
                  <a:pt x="0" y="0"/>
                </a:moveTo>
                <a:lnTo>
                  <a:pt x="7872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3" name="Freeform 6503"/>
          <p:cNvSpPr/>
          <p:nvPr/>
        </p:nvSpPr>
        <p:spPr>
          <a:xfrm rot="0" flipH="0" flipV="0">
            <a:off x="1116170" y="1790693"/>
            <a:ext cx="2599" cy="937"/>
          </a:xfrm>
          <a:custGeom>
            <a:pathLst>
              <a:path w="78880" h="28448">
                <a:moveTo>
                  <a:pt x="0" y="0"/>
                </a:moveTo>
                <a:lnTo>
                  <a:pt x="7888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4" name="Freeform 6504"/>
          <p:cNvSpPr/>
          <p:nvPr/>
        </p:nvSpPr>
        <p:spPr>
          <a:xfrm rot="0" flipH="0" flipV="0">
            <a:off x="1118770" y="1791630"/>
            <a:ext cx="2594" cy="933"/>
          </a:xfrm>
          <a:custGeom>
            <a:pathLst>
              <a:path w="78728" h="28321">
                <a:moveTo>
                  <a:pt x="0" y="0"/>
                </a:moveTo>
                <a:lnTo>
                  <a:pt x="7872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5" name="Freeform 6505"/>
          <p:cNvSpPr/>
          <p:nvPr/>
        </p:nvSpPr>
        <p:spPr>
          <a:xfrm rot="0" flipH="0" flipV="0">
            <a:off x="1121365" y="1792564"/>
            <a:ext cx="2599" cy="933"/>
          </a:xfrm>
          <a:custGeom>
            <a:pathLst>
              <a:path w="78879" h="28320">
                <a:moveTo>
                  <a:pt x="0" y="0"/>
                </a:moveTo>
                <a:lnTo>
                  <a:pt x="7887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6" name="Freeform 6506"/>
          <p:cNvSpPr/>
          <p:nvPr/>
        </p:nvSpPr>
        <p:spPr>
          <a:xfrm rot="0" flipH="0" flipV="0">
            <a:off x="1123964" y="1793497"/>
            <a:ext cx="2598" cy="933"/>
          </a:xfrm>
          <a:custGeom>
            <a:pathLst>
              <a:path w="78829" h="28321">
                <a:moveTo>
                  <a:pt x="0" y="0"/>
                </a:moveTo>
                <a:lnTo>
                  <a:pt x="7882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7" name="Freeform 6507"/>
          <p:cNvSpPr/>
          <p:nvPr/>
        </p:nvSpPr>
        <p:spPr>
          <a:xfrm rot="0" flipH="0" flipV="0">
            <a:off x="1126563" y="1794431"/>
            <a:ext cx="2596" cy="937"/>
          </a:xfrm>
          <a:custGeom>
            <a:pathLst>
              <a:path w="78778" h="28448">
                <a:moveTo>
                  <a:pt x="0" y="0"/>
                </a:moveTo>
                <a:lnTo>
                  <a:pt x="78778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8" name="Freeform 6508"/>
          <p:cNvSpPr/>
          <p:nvPr/>
        </p:nvSpPr>
        <p:spPr>
          <a:xfrm rot="0" flipH="0" flipV="0">
            <a:off x="1129159" y="1795368"/>
            <a:ext cx="2598" cy="933"/>
          </a:xfrm>
          <a:custGeom>
            <a:pathLst>
              <a:path w="78829" h="28321">
                <a:moveTo>
                  <a:pt x="0" y="0"/>
                </a:moveTo>
                <a:lnTo>
                  <a:pt x="7882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9" name="Freeform 6509"/>
          <p:cNvSpPr/>
          <p:nvPr/>
        </p:nvSpPr>
        <p:spPr>
          <a:xfrm rot="0" flipH="0" flipV="0">
            <a:off x="1131757" y="1796302"/>
            <a:ext cx="2599" cy="933"/>
          </a:xfrm>
          <a:custGeom>
            <a:pathLst>
              <a:path w="78880" h="28321">
                <a:moveTo>
                  <a:pt x="0" y="0"/>
                </a:moveTo>
                <a:lnTo>
                  <a:pt x="7888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0" name="Freeform 6510"/>
          <p:cNvSpPr/>
          <p:nvPr/>
        </p:nvSpPr>
        <p:spPr>
          <a:xfrm rot="0" flipH="0" flipV="0">
            <a:off x="1134357" y="1797235"/>
            <a:ext cx="2595" cy="933"/>
          </a:xfrm>
          <a:custGeom>
            <a:pathLst>
              <a:path w="78740" h="28320">
                <a:moveTo>
                  <a:pt x="0" y="0"/>
                </a:moveTo>
                <a:lnTo>
                  <a:pt x="78740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1" name="Freeform 6511"/>
          <p:cNvSpPr/>
          <p:nvPr/>
        </p:nvSpPr>
        <p:spPr>
          <a:xfrm rot="0" flipH="0" flipV="0">
            <a:off x="1136953" y="1798169"/>
            <a:ext cx="2599" cy="937"/>
          </a:xfrm>
          <a:custGeom>
            <a:pathLst>
              <a:path w="78880" h="28448">
                <a:moveTo>
                  <a:pt x="0" y="0"/>
                </a:moveTo>
                <a:lnTo>
                  <a:pt x="7888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2" name="Freeform 6512"/>
          <p:cNvSpPr/>
          <p:nvPr/>
        </p:nvSpPr>
        <p:spPr>
          <a:xfrm rot="0" flipH="0" flipV="0">
            <a:off x="1139552" y="1799106"/>
            <a:ext cx="2594" cy="933"/>
          </a:xfrm>
          <a:custGeom>
            <a:pathLst>
              <a:path w="78727" h="28321">
                <a:moveTo>
                  <a:pt x="0" y="0"/>
                </a:moveTo>
                <a:lnTo>
                  <a:pt x="7872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3" name="Freeform 6513"/>
          <p:cNvSpPr/>
          <p:nvPr/>
        </p:nvSpPr>
        <p:spPr>
          <a:xfrm rot="0" flipH="0" flipV="0">
            <a:off x="1142147" y="1800040"/>
            <a:ext cx="2599" cy="933"/>
          </a:xfrm>
          <a:custGeom>
            <a:pathLst>
              <a:path w="78879" h="28324">
                <a:moveTo>
                  <a:pt x="0" y="0"/>
                </a:moveTo>
                <a:lnTo>
                  <a:pt x="78879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4" name="Freeform 6514"/>
          <p:cNvSpPr/>
          <p:nvPr/>
        </p:nvSpPr>
        <p:spPr>
          <a:xfrm rot="0" flipH="0" flipV="0">
            <a:off x="1144747" y="1800973"/>
            <a:ext cx="2599" cy="933"/>
          </a:xfrm>
          <a:custGeom>
            <a:pathLst>
              <a:path w="78880" h="28321">
                <a:moveTo>
                  <a:pt x="0" y="0"/>
                </a:moveTo>
                <a:lnTo>
                  <a:pt x="7888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5" name="Freeform 6515"/>
          <p:cNvSpPr/>
          <p:nvPr/>
        </p:nvSpPr>
        <p:spPr>
          <a:xfrm rot="0" flipH="0" flipV="0">
            <a:off x="1147347" y="1801907"/>
            <a:ext cx="2594" cy="937"/>
          </a:xfrm>
          <a:custGeom>
            <a:pathLst>
              <a:path w="78728" h="28447">
                <a:moveTo>
                  <a:pt x="0" y="0"/>
                </a:moveTo>
                <a:lnTo>
                  <a:pt x="78728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6" name="Freeform 6516"/>
          <p:cNvSpPr/>
          <p:nvPr/>
        </p:nvSpPr>
        <p:spPr>
          <a:xfrm rot="0" flipH="0" flipV="0">
            <a:off x="1149942" y="1802845"/>
            <a:ext cx="2599" cy="933"/>
          </a:xfrm>
          <a:custGeom>
            <a:pathLst>
              <a:path w="78880" h="28321">
                <a:moveTo>
                  <a:pt x="0" y="0"/>
                </a:moveTo>
                <a:lnTo>
                  <a:pt x="7888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7" name="Freeform 6517"/>
          <p:cNvSpPr/>
          <p:nvPr/>
        </p:nvSpPr>
        <p:spPr>
          <a:xfrm rot="0" flipH="0" flipV="0">
            <a:off x="1152542" y="1803778"/>
            <a:ext cx="2599" cy="933"/>
          </a:xfrm>
          <a:custGeom>
            <a:pathLst>
              <a:path w="78879" h="28321">
                <a:moveTo>
                  <a:pt x="0" y="0"/>
                </a:moveTo>
                <a:lnTo>
                  <a:pt x="7887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8" name="Freeform 6518"/>
          <p:cNvSpPr/>
          <p:nvPr/>
        </p:nvSpPr>
        <p:spPr>
          <a:xfrm rot="0" flipH="0" flipV="0">
            <a:off x="1155142" y="1804711"/>
            <a:ext cx="2594" cy="933"/>
          </a:xfrm>
          <a:custGeom>
            <a:pathLst>
              <a:path w="78727" h="28321">
                <a:moveTo>
                  <a:pt x="0" y="0"/>
                </a:moveTo>
                <a:lnTo>
                  <a:pt x="7872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9" name="Freeform 6519"/>
          <p:cNvSpPr/>
          <p:nvPr/>
        </p:nvSpPr>
        <p:spPr>
          <a:xfrm rot="0" flipH="0" flipV="0">
            <a:off x="1157736" y="1805645"/>
            <a:ext cx="2599" cy="937"/>
          </a:xfrm>
          <a:custGeom>
            <a:pathLst>
              <a:path w="78880" h="28448">
                <a:moveTo>
                  <a:pt x="0" y="0"/>
                </a:moveTo>
                <a:lnTo>
                  <a:pt x="7888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0" name="Freeform 6520"/>
          <p:cNvSpPr/>
          <p:nvPr/>
        </p:nvSpPr>
        <p:spPr>
          <a:xfrm rot="0" flipH="0" flipV="0">
            <a:off x="1160336" y="1806583"/>
            <a:ext cx="2594" cy="933"/>
          </a:xfrm>
          <a:custGeom>
            <a:pathLst>
              <a:path w="78727" h="28320">
                <a:moveTo>
                  <a:pt x="0" y="0"/>
                </a:moveTo>
                <a:lnTo>
                  <a:pt x="7872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1" name="Freeform 6521"/>
          <p:cNvSpPr/>
          <p:nvPr/>
        </p:nvSpPr>
        <p:spPr>
          <a:xfrm rot="0" flipH="0" flipV="0">
            <a:off x="1162931" y="1807516"/>
            <a:ext cx="2598" cy="933"/>
          </a:xfrm>
          <a:custGeom>
            <a:pathLst>
              <a:path w="78829" h="28321">
                <a:moveTo>
                  <a:pt x="0" y="0"/>
                </a:moveTo>
                <a:lnTo>
                  <a:pt x="7882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2" name="Freeform 6522"/>
          <p:cNvSpPr/>
          <p:nvPr/>
        </p:nvSpPr>
        <p:spPr>
          <a:xfrm rot="0" flipH="0" flipV="0">
            <a:off x="1165529" y="1808449"/>
            <a:ext cx="2599" cy="933"/>
          </a:xfrm>
          <a:custGeom>
            <a:pathLst>
              <a:path w="78880" h="28321">
                <a:moveTo>
                  <a:pt x="0" y="0"/>
                </a:moveTo>
                <a:lnTo>
                  <a:pt x="7888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3" name="Freeform 6523"/>
          <p:cNvSpPr/>
          <p:nvPr/>
        </p:nvSpPr>
        <p:spPr>
          <a:xfrm rot="0" flipH="0" flipV="0">
            <a:off x="1168129" y="1809383"/>
            <a:ext cx="2594" cy="937"/>
          </a:xfrm>
          <a:custGeom>
            <a:pathLst>
              <a:path w="78727" h="28448">
                <a:moveTo>
                  <a:pt x="0" y="0"/>
                </a:moveTo>
                <a:lnTo>
                  <a:pt x="7872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4" name="Freeform 6524"/>
          <p:cNvSpPr/>
          <p:nvPr/>
        </p:nvSpPr>
        <p:spPr>
          <a:xfrm rot="0" flipH="0" flipV="0">
            <a:off x="1170724" y="1810321"/>
            <a:ext cx="2599" cy="933"/>
          </a:xfrm>
          <a:custGeom>
            <a:pathLst>
              <a:path w="78879" h="28321">
                <a:moveTo>
                  <a:pt x="0" y="0"/>
                </a:moveTo>
                <a:lnTo>
                  <a:pt x="7887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5" name="Freeform 6525"/>
          <p:cNvSpPr/>
          <p:nvPr/>
        </p:nvSpPr>
        <p:spPr>
          <a:xfrm rot="0" flipH="0" flipV="0">
            <a:off x="1173324" y="1811254"/>
            <a:ext cx="2599" cy="933"/>
          </a:xfrm>
          <a:custGeom>
            <a:pathLst>
              <a:path w="78880" h="28320">
                <a:moveTo>
                  <a:pt x="0" y="0"/>
                </a:moveTo>
                <a:lnTo>
                  <a:pt x="78880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6" name="Freeform 6526"/>
          <p:cNvSpPr/>
          <p:nvPr/>
        </p:nvSpPr>
        <p:spPr>
          <a:xfrm rot="0" flipH="0" flipV="0">
            <a:off x="1175924" y="1812187"/>
            <a:ext cx="2594" cy="937"/>
          </a:xfrm>
          <a:custGeom>
            <a:pathLst>
              <a:path w="78728" h="28448">
                <a:moveTo>
                  <a:pt x="0" y="0"/>
                </a:moveTo>
                <a:lnTo>
                  <a:pt x="78728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7" name="Freeform 6527"/>
          <p:cNvSpPr/>
          <p:nvPr/>
        </p:nvSpPr>
        <p:spPr>
          <a:xfrm rot="0" flipH="0" flipV="0">
            <a:off x="1178519" y="1813125"/>
            <a:ext cx="2599" cy="933"/>
          </a:xfrm>
          <a:custGeom>
            <a:pathLst>
              <a:path w="78880" h="28324">
                <a:moveTo>
                  <a:pt x="0" y="0"/>
                </a:moveTo>
                <a:lnTo>
                  <a:pt x="78880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8" name="Freeform 6528"/>
          <p:cNvSpPr/>
          <p:nvPr/>
        </p:nvSpPr>
        <p:spPr>
          <a:xfrm rot="0" flipH="0" flipV="0">
            <a:off x="1181119" y="1814059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9" name="Freeform 6529"/>
          <p:cNvSpPr/>
          <p:nvPr/>
        </p:nvSpPr>
        <p:spPr>
          <a:xfrm rot="0" flipH="0" flipV="0">
            <a:off x="1183714" y="1814992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0" name="Freeform 6530"/>
          <p:cNvSpPr/>
          <p:nvPr/>
        </p:nvSpPr>
        <p:spPr>
          <a:xfrm rot="0" flipH="0" flipV="0">
            <a:off x="1186313" y="1815926"/>
            <a:ext cx="2599" cy="937"/>
          </a:xfrm>
          <a:custGeom>
            <a:pathLst>
              <a:path w="78880" h="28448">
                <a:moveTo>
                  <a:pt x="0" y="0"/>
                </a:moveTo>
                <a:lnTo>
                  <a:pt x="7888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1" name="Freeform 6531"/>
          <p:cNvSpPr/>
          <p:nvPr/>
        </p:nvSpPr>
        <p:spPr>
          <a:xfrm rot="0" flipH="0" flipV="0">
            <a:off x="1188913" y="1816863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2" name="Freeform 6532"/>
          <p:cNvSpPr/>
          <p:nvPr/>
        </p:nvSpPr>
        <p:spPr>
          <a:xfrm rot="0" flipH="0" flipV="0">
            <a:off x="1191508" y="1817797"/>
            <a:ext cx="2599" cy="933"/>
          </a:xfrm>
          <a:custGeom>
            <a:pathLst>
              <a:path w="78880" h="28321">
                <a:moveTo>
                  <a:pt x="0" y="0"/>
                </a:moveTo>
                <a:lnTo>
                  <a:pt x="7888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3" name="Freeform 6533"/>
          <p:cNvSpPr/>
          <p:nvPr/>
        </p:nvSpPr>
        <p:spPr>
          <a:xfrm rot="0" flipH="0" flipV="0">
            <a:off x="1194108" y="1818730"/>
            <a:ext cx="2594" cy="933"/>
          </a:xfrm>
          <a:custGeom>
            <a:pathLst>
              <a:path w="78728" h="28321">
                <a:moveTo>
                  <a:pt x="0" y="0"/>
                </a:moveTo>
                <a:lnTo>
                  <a:pt x="7872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4" name="Freeform 6534"/>
          <p:cNvSpPr/>
          <p:nvPr/>
        </p:nvSpPr>
        <p:spPr>
          <a:xfrm rot="0" flipH="0" flipV="0">
            <a:off x="1196703" y="1819664"/>
            <a:ext cx="2599" cy="937"/>
          </a:xfrm>
          <a:custGeom>
            <a:pathLst>
              <a:path w="78879" h="28447">
                <a:moveTo>
                  <a:pt x="0" y="0"/>
                </a:moveTo>
                <a:lnTo>
                  <a:pt x="78879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5" name="Freeform 6535"/>
          <p:cNvSpPr/>
          <p:nvPr/>
        </p:nvSpPr>
        <p:spPr>
          <a:xfrm rot="0" flipH="0" flipV="0">
            <a:off x="1199303" y="1820601"/>
            <a:ext cx="2598" cy="933"/>
          </a:xfrm>
          <a:custGeom>
            <a:pathLst>
              <a:path w="78829" h="28321">
                <a:moveTo>
                  <a:pt x="0" y="0"/>
                </a:moveTo>
                <a:lnTo>
                  <a:pt x="7882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6" name="Freeform 6536"/>
          <p:cNvSpPr/>
          <p:nvPr/>
        </p:nvSpPr>
        <p:spPr>
          <a:xfrm rot="0" flipH="0" flipV="0">
            <a:off x="1201901" y="1821535"/>
            <a:ext cx="2596" cy="933"/>
          </a:xfrm>
          <a:custGeom>
            <a:pathLst>
              <a:path w="78778" h="28321">
                <a:moveTo>
                  <a:pt x="0" y="0"/>
                </a:moveTo>
                <a:lnTo>
                  <a:pt x="7877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7" name="Freeform 6537"/>
          <p:cNvSpPr/>
          <p:nvPr/>
        </p:nvSpPr>
        <p:spPr>
          <a:xfrm rot="0" flipH="0" flipV="0">
            <a:off x="1204498" y="1822468"/>
            <a:ext cx="2598" cy="933"/>
          </a:xfrm>
          <a:custGeom>
            <a:pathLst>
              <a:path w="78829" h="28321">
                <a:moveTo>
                  <a:pt x="0" y="0"/>
                </a:moveTo>
                <a:lnTo>
                  <a:pt x="7882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8" name="Freeform 6538"/>
          <p:cNvSpPr/>
          <p:nvPr/>
        </p:nvSpPr>
        <p:spPr>
          <a:xfrm rot="0" flipH="0" flipV="0">
            <a:off x="1207096" y="1823402"/>
            <a:ext cx="2599" cy="937"/>
          </a:xfrm>
          <a:custGeom>
            <a:pathLst>
              <a:path w="78880" h="28448">
                <a:moveTo>
                  <a:pt x="0" y="0"/>
                </a:moveTo>
                <a:lnTo>
                  <a:pt x="7888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9" name="Freeform 6539"/>
          <p:cNvSpPr/>
          <p:nvPr/>
        </p:nvSpPr>
        <p:spPr>
          <a:xfrm rot="0" flipH="0" flipV="0">
            <a:off x="1209696" y="1824339"/>
            <a:ext cx="2594" cy="933"/>
          </a:xfrm>
          <a:custGeom>
            <a:pathLst>
              <a:path w="78727" h="28320">
                <a:moveTo>
                  <a:pt x="0" y="0"/>
                </a:moveTo>
                <a:lnTo>
                  <a:pt x="7872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0" name="Freeform 6540"/>
          <p:cNvSpPr/>
          <p:nvPr/>
        </p:nvSpPr>
        <p:spPr>
          <a:xfrm rot="0" flipH="0" flipV="0">
            <a:off x="1212291" y="1825273"/>
            <a:ext cx="2599" cy="933"/>
          </a:xfrm>
          <a:custGeom>
            <a:pathLst>
              <a:path w="78880" h="28321">
                <a:moveTo>
                  <a:pt x="0" y="0"/>
                </a:moveTo>
                <a:lnTo>
                  <a:pt x="7888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1" name="Freeform 6541"/>
          <p:cNvSpPr/>
          <p:nvPr/>
        </p:nvSpPr>
        <p:spPr>
          <a:xfrm rot="0" flipH="0" flipV="0">
            <a:off x="1214891" y="1826206"/>
            <a:ext cx="2594" cy="933"/>
          </a:xfrm>
          <a:custGeom>
            <a:pathLst>
              <a:path w="78726" h="28324">
                <a:moveTo>
                  <a:pt x="0" y="0"/>
                </a:moveTo>
                <a:lnTo>
                  <a:pt x="78726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2" name="Freeform 6542"/>
          <p:cNvSpPr/>
          <p:nvPr/>
        </p:nvSpPr>
        <p:spPr>
          <a:xfrm rot="0" flipH="0" flipV="0">
            <a:off x="1217485" y="1827140"/>
            <a:ext cx="2599" cy="937"/>
          </a:xfrm>
          <a:custGeom>
            <a:pathLst>
              <a:path w="78880" h="28448">
                <a:moveTo>
                  <a:pt x="0" y="0"/>
                </a:moveTo>
                <a:lnTo>
                  <a:pt x="7888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3" name="Freeform 6543"/>
          <p:cNvSpPr/>
          <p:nvPr/>
        </p:nvSpPr>
        <p:spPr>
          <a:xfrm rot="0" flipH="0" flipV="0">
            <a:off x="1220085" y="1828077"/>
            <a:ext cx="2599" cy="933"/>
          </a:xfrm>
          <a:custGeom>
            <a:pathLst>
              <a:path w="78880" h="28321">
                <a:moveTo>
                  <a:pt x="0" y="0"/>
                </a:moveTo>
                <a:lnTo>
                  <a:pt x="7888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4" name="Freeform 6544"/>
          <p:cNvSpPr/>
          <p:nvPr/>
        </p:nvSpPr>
        <p:spPr>
          <a:xfrm rot="0" flipH="0" flipV="0">
            <a:off x="1222685" y="1829011"/>
            <a:ext cx="2594" cy="933"/>
          </a:xfrm>
          <a:custGeom>
            <a:pathLst>
              <a:path w="78728" h="28320">
                <a:moveTo>
                  <a:pt x="0" y="0"/>
                </a:moveTo>
                <a:lnTo>
                  <a:pt x="78728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5" name="Freeform 6545"/>
          <p:cNvSpPr/>
          <p:nvPr/>
        </p:nvSpPr>
        <p:spPr>
          <a:xfrm rot="0" flipH="0" flipV="0">
            <a:off x="1225280" y="1829944"/>
            <a:ext cx="2599" cy="933"/>
          </a:xfrm>
          <a:custGeom>
            <a:pathLst>
              <a:path w="78879" h="28321">
                <a:moveTo>
                  <a:pt x="0" y="0"/>
                </a:moveTo>
                <a:lnTo>
                  <a:pt x="7887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6" name="Freeform 6546"/>
          <p:cNvSpPr/>
          <p:nvPr/>
        </p:nvSpPr>
        <p:spPr>
          <a:xfrm rot="0" flipH="0" flipV="0">
            <a:off x="1227880" y="1830878"/>
            <a:ext cx="2598" cy="937"/>
          </a:xfrm>
          <a:custGeom>
            <a:pathLst>
              <a:path w="78829" h="28448">
                <a:moveTo>
                  <a:pt x="0" y="0"/>
                </a:moveTo>
                <a:lnTo>
                  <a:pt x="78829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7" name="Freeform 6547"/>
          <p:cNvSpPr/>
          <p:nvPr/>
        </p:nvSpPr>
        <p:spPr>
          <a:xfrm rot="0" flipH="0" flipV="0">
            <a:off x="1230478" y="1831815"/>
            <a:ext cx="2596" cy="933"/>
          </a:xfrm>
          <a:custGeom>
            <a:pathLst>
              <a:path w="78778" h="28321">
                <a:moveTo>
                  <a:pt x="0" y="0"/>
                </a:moveTo>
                <a:lnTo>
                  <a:pt x="7877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8" name="Freeform 6548"/>
          <p:cNvSpPr/>
          <p:nvPr/>
        </p:nvSpPr>
        <p:spPr>
          <a:xfrm rot="0" flipH="0" flipV="0">
            <a:off x="1233075" y="1832749"/>
            <a:ext cx="2598" cy="933"/>
          </a:xfrm>
          <a:custGeom>
            <a:pathLst>
              <a:path w="78829" h="28320">
                <a:moveTo>
                  <a:pt x="0" y="0"/>
                </a:moveTo>
                <a:lnTo>
                  <a:pt x="7882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9" name="Freeform 6549"/>
          <p:cNvSpPr/>
          <p:nvPr/>
        </p:nvSpPr>
        <p:spPr>
          <a:xfrm rot="0" flipH="0" flipV="0">
            <a:off x="1235673" y="1833682"/>
            <a:ext cx="2596" cy="933"/>
          </a:xfrm>
          <a:custGeom>
            <a:pathLst>
              <a:path w="78791" h="28321">
                <a:moveTo>
                  <a:pt x="0" y="0"/>
                </a:moveTo>
                <a:lnTo>
                  <a:pt x="78791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0" name="Freeform 6550"/>
          <p:cNvSpPr/>
          <p:nvPr/>
        </p:nvSpPr>
        <p:spPr>
          <a:xfrm rot="0" flipH="0" flipV="0">
            <a:off x="1238270" y="1834616"/>
            <a:ext cx="2598" cy="937"/>
          </a:xfrm>
          <a:custGeom>
            <a:pathLst>
              <a:path w="78829" h="28448">
                <a:moveTo>
                  <a:pt x="0" y="0"/>
                </a:moveTo>
                <a:lnTo>
                  <a:pt x="78829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1" name="Freeform 6551"/>
          <p:cNvSpPr/>
          <p:nvPr/>
        </p:nvSpPr>
        <p:spPr>
          <a:xfrm rot="0" flipH="0" flipV="0">
            <a:off x="1240868" y="1835553"/>
            <a:ext cx="2599" cy="933"/>
          </a:xfrm>
          <a:custGeom>
            <a:pathLst>
              <a:path w="78880" h="28321">
                <a:moveTo>
                  <a:pt x="0" y="0"/>
                </a:moveTo>
                <a:lnTo>
                  <a:pt x="7888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2" name="Freeform 6552"/>
          <p:cNvSpPr/>
          <p:nvPr/>
        </p:nvSpPr>
        <p:spPr>
          <a:xfrm rot="0" flipH="0" flipV="0">
            <a:off x="1243468" y="1836487"/>
            <a:ext cx="2594" cy="933"/>
          </a:xfrm>
          <a:custGeom>
            <a:pathLst>
              <a:path w="78727" h="28321">
                <a:moveTo>
                  <a:pt x="0" y="0"/>
                </a:moveTo>
                <a:lnTo>
                  <a:pt x="7872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3" name="Freeform 6553"/>
          <p:cNvSpPr/>
          <p:nvPr/>
        </p:nvSpPr>
        <p:spPr>
          <a:xfrm rot="0" flipH="0" flipV="0">
            <a:off x="1246063" y="1837420"/>
            <a:ext cx="2599" cy="933"/>
          </a:xfrm>
          <a:custGeom>
            <a:pathLst>
              <a:path w="78879" h="28320">
                <a:moveTo>
                  <a:pt x="0" y="0"/>
                </a:moveTo>
                <a:lnTo>
                  <a:pt x="7887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4" name="Freeform 6554"/>
          <p:cNvSpPr/>
          <p:nvPr/>
        </p:nvSpPr>
        <p:spPr>
          <a:xfrm rot="0" flipH="0" flipV="0">
            <a:off x="1248663" y="1838354"/>
            <a:ext cx="2599" cy="937"/>
          </a:xfrm>
          <a:custGeom>
            <a:pathLst>
              <a:path w="78880" h="28448">
                <a:moveTo>
                  <a:pt x="0" y="0"/>
                </a:moveTo>
                <a:lnTo>
                  <a:pt x="7888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5" name="Freeform 6555"/>
          <p:cNvSpPr/>
          <p:nvPr/>
        </p:nvSpPr>
        <p:spPr>
          <a:xfrm rot="0" flipH="0" flipV="0">
            <a:off x="1251263" y="1839291"/>
            <a:ext cx="2594" cy="933"/>
          </a:xfrm>
          <a:custGeom>
            <a:pathLst>
              <a:path w="78728" h="28321">
                <a:moveTo>
                  <a:pt x="0" y="0"/>
                </a:moveTo>
                <a:lnTo>
                  <a:pt x="7872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6" name="Freeform 6556"/>
          <p:cNvSpPr/>
          <p:nvPr/>
        </p:nvSpPr>
        <p:spPr>
          <a:xfrm rot="0" flipH="0" flipV="0">
            <a:off x="1253857" y="1840225"/>
            <a:ext cx="2599" cy="933"/>
          </a:xfrm>
          <a:custGeom>
            <a:pathLst>
              <a:path w="78880" h="28324">
                <a:moveTo>
                  <a:pt x="0" y="0"/>
                </a:moveTo>
                <a:lnTo>
                  <a:pt x="78880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7" name="Freeform 6557"/>
          <p:cNvSpPr/>
          <p:nvPr/>
        </p:nvSpPr>
        <p:spPr>
          <a:xfrm rot="0" flipH="0" flipV="0">
            <a:off x="1256457" y="1841158"/>
            <a:ext cx="2594" cy="933"/>
          </a:xfrm>
          <a:custGeom>
            <a:pathLst>
              <a:path w="78727" h="28321">
                <a:moveTo>
                  <a:pt x="0" y="0"/>
                </a:moveTo>
                <a:lnTo>
                  <a:pt x="7872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8" name="Freeform 6558"/>
          <p:cNvSpPr/>
          <p:nvPr/>
        </p:nvSpPr>
        <p:spPr>
          <a:xfrm rot="0" flipH="0" flipV="0">
            <a:off x="1259052" y="1842092"/>
            <a:ext cx="2599" cy="937"/>
          </a:xfrm>
          <a:custGeom>
            <a:pathLst>
              <a:path w="78879" h="28447">
                <a:moveTo>
                  <a:pt x="0" y="0"/>
                </a:moveTo>
                <a:lnTo>
                  <a:pt x="78879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9" name="Freeform 6559"/>
          <p:cNvSpPr/>
          <p:nvPr/>
        </p:nvSpPr>
        <p:spPr>
          <a:xfrm rot="0" flipH="0" flipV="0">
            <a:off x="1261652" y="1843029"/>
            <a:ext cx="2599" cy="933"/>
          </a:xfrm>
          <a:custGeom>
            <a:pathLst>
              <a:path w="78880" h="28321">
                <a:moveTo>
                  <a:pt x="0" y="0"/>
                </a:moveTo>
                <a:lnTo>
                  <a:pt x="7888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0" name="Freeform 6560"/>
          <p:cNvSpPr/>
          <p:nvPr/>
        </p:nvSpPr>
        <p:spPr>
          <a:xfrm rot="0" flipH="0" flipV="0">
            <a:off x="1264252" y="1843963"/>
            <a:ext cx="2594" cy="933"/>
          </a:xfrm>
          <a:custGeom>
            <a:pathLst>
              <a:path w="78727" h="28321">
                <a:moveTo>
                  <a:pt x="0" y="0"/>
                </a:moveTo>
                <a:lnTo>
                  <a:pt x="7872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1" name="Freeform 6561"/>
          <p:cNvSpPr/>
          <p:nvPr/>
        </p:nvSpPr>
        <p:spPr>
          <a:xfrm rot="0" flipH="0" flipV="0">
            <a:off x="1266847" y="1844896"/>
            <a:ext cx="2599" cy="933"/>
          </a:xfrm>
          <a:custGeom>
            <a:pathLst>
              <a:path w="78880" h="28321">
                <a:moveTo>
                  <a:pt x="0" y="0"/>
                </a:moveTo>
                <a:lnTo>
                  <a:pt x="7888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2" name="Freeform 6562"/>
          <p:cNvSpPr/>
          <p:nvPr/>
        </p:nvSpPr>
        <p:spPr>
          <a:xfrm rot="0" flipH="0" flipV="0">
            <a:off x="1269447" y="1845830"/>
            <a:ext cx="2594" cy="937"/>
          </a:xfrm>
          <a:custGeom>
            <a:pathLst>
              <a:path w="78727" h="28448">
                <a:moveTo>
                  <a:pt x="0" y="0"/>
                </a:moveTo>
                <a:lnTo>
                  <a:pt x="7872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3" name="Freeform 6563"/>
          <p:cNvSpPr/>
          <p:nvPr/>
        </p:nvSpPr>
        <p:spPr>
          <a:xfrm rot="0" flipH="0" flipV="0">
            <a:off x="1272041" y="1846767"/>
            <a:ext cx="2598" cy="933"/>
          </a:xfrm>
          <a:custGeom>
            <a:pathLst>
              <a:path w="78829" h="28320">
                <a:moveTo>
                  <a:pt x="0" y="0"/>
                </a:moveTo>
                <a:lnTo>
                  <a:pt x="7882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4" name="Freeform 6564"/>
          <p:cNvSpPr/>
          <p:nvPr/>
        </p:nvSpPr>
        <p:spPr>
          <a:xfrm rot="0" flipH="0" flipV="0">
            <a:off x="1274640" y="1847701"/>
            <a:ext cx="2599" cy="933"/>
          </a:xfrm>
          <a:custGeom>
            <a:pathLst>
              <a:path w="78879" h="28321">
                <a:moveTo>
                  <a:pt x="0" y="0"/>
                </a:moveTo>
                <a:lnTo>
                  <a:pt x="7887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5" name="Freeform 6565"/>
          <p:cNvSpPr/>
          <p:nvPr/>
        </p:nvSpPr>
        <p:spPr>
          <a:xfrm rot="0" flipH="0" flipV="0">
            <a:off x="1277239" y="1848634"/>
            <a:ext cx="2594" cy="933"/>
          </a:xfrm>
          <a:custGeom>
            <a:pathLst>
              <a:path w="78728" h="28321">
                <a:moveTo>
                  <a:pt x="0" y="0"/>
                </a:moveTo>
                <a:lnTo>
                  <a:pt x="7872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6" name="Freeform 6566"/>
          <p:cNvSpPr/>
          <p:nvPr/>
        </p:nvSpPr>
        <p:spPr>
          <a:xfrm rot="0" flipH="0" flipV="0">
            <a:off x="1279834" y="1849568"/>
            <a:ext cx="2599" cy="937"/>
          </a:xfrm>
          <a:custGeom>
            <a:pathLst>
              <a:path w="78880" h="28448">
                <a:moveTo>
                  <a:pt x="0" y="0"/>
                </a:moveTo>
                <a:lnTo>
                  <a:pt x="7888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7" name="Freeform 6567"/>
          <p:cNvSpPr/>
          <p:nvPr/>
        </p:nvSpPr>
        <p:spPr>
          <a:xfrm rot="0" flipH="0" flipV="0">
            <a:off x="1282434" y="1850505"/>
            <a:ext cx="2599" cy="933"/>
          </a:xfrm>
          <a:custGeom>
            <a:pathLst>
              <a:path w="78880" h="28321">
                <a:moveTo>
                  <a:pt x="0" y="0"/>
                </a:moveTo>
                <a:lnTo>
                  <a:pt x="7888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8" name="Freeform 6568"/>
          <p:cNvSpPr/>
          <p:nvPr/>
        </p:nvSpPr>
        <p:spPr>
          <a:xfrm rot="0" flipH="0" flipV="0">
            <a:off x="1285034" y="1851439"/>
            <a:ext cx="2595" cy="933"/>
          </a:xfrm>
          <a:custGeom>
            <a:pathLst>
              <a:path w="78740" h="28320">
                <a:moveTo>
                  <a:pt x="0" y="0"/>
                </a:moveTo>
                <a:lnTo>
                  <a:pt x="78740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9" name="Freeform 6569"/>
          <p:cNvSpPr/>
          <p:nvPr/>
        </p:nvSpPr>
        <p:spPr>
          <a:xfrm rot="0" flipH="0" flipV="0">
            <a:off x="1287629" y="1852372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0" name="Freeform 6570"/>
          <p:cNvSpPr/>
          <p:nvPr/>
        </p:nvSpPr>
        <p:spPr>
          <a:xfrm rot="0" flipH="0" flipV="0">
            <a:off x="1290229" y="1853306"/>
            <a:ext cx="2595" cy="937"/>
          </a:xfrm>
          <a:custGeom>
            <a:pathLst>
              <a:path w="78741" h="28451">
                <a:moveTo>
                  <a:pt x="0" y="0"/>
                </a:moveTo>
                <a:lnTo>
                  <a:pt x="78741" y="2845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1" name="Freeform 6571"/>
          <p:cNvSpPr/>
          <p:nvPr/>
        </p:nvSpPr>
        <p:spPr>
          <a:xfrm rot="0" flipH="0" flipV="0">
            <a:off x="1292824" y="1854243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2" name="Freeform 6572"/>
          <p:cNvSpPr/>
          <p:nvPr/>
        </p:nvSpPr>
        <p:spPr>
          <a:xfrm rot="0" flipH="0" flipV="0">
            <a:off x="1295424" y="1855177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3" name="Freeform 6573"/>
          <p:cNvSpPr/>
          <p:nvPr/>
        </p:nvSpPr>
        <p:spPr>
          <a:xfrm rot="0" flipH="0" flipV="0">
            <a:off x="1298023" y="1856110"/>
            <a:ext cx="2595" cy="933"/>
          </a:xfrm>
          <a:custGeom>
            <a:pathLst>
              <a:path w="78741" h="28321">
                <a:moveTo>
                  <a:pt x="0" y="0"/>
                </a:moveTo>
                <a:lnTo>
                  <a:pt x="78741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4" name="Freeform 6574"/>
          <p:cNvSpPr/>
          <p:nvPr/>
        </p:nvSpPr>
        <p:spPr>
          <a:xfrm rot="0" flipH="0" flipV="0">
            <a:off x="1300618" y="1857044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5" name="Freeform 6575"/>
          <p:cNvSpPr/>
          <p:nvPr/>
        </p:nvSpPr>
        <p:spPr>
          <a:xfrm rot="0" flipH="0" flipV="0">
            <a:off x="1303218" y="1857981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6" name="Freeform 6576"/>
          <p:cNvSpPr/>
          <p:nvPr/>
        </p:nvSpPr>
        <p:spPr>
          <a:xfrm rot="0" flipH="0" flipV="0">
            <a:off x="1305817" y="1858915"/>
            <a:ext cx="2595" cy="933"/>
          </a:xfrm>
          <a:custGeom>
            <a:pathLst>
              <a:path w="78741" h="28321">
                <a:moveTo>
                  <a:pt x="0" y="0"/>
                </a:moveTo>
                <a:lnTo>
                  <a:pt x="78741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7" name="Freeform 6577"/>
          <p:cNvSpPr/>
          <p:nvPr/>
        </p:nvSpPr>
        <p:spPr>
          <a:xfrm rot="0" flipH="0" flipV="0">
            <a:off x="1308412" y="1859848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8" name="Freeform 6578"/>
          <p:cNvSpPr/>
          <p:nvPr/>
        </p:nvSpPr>
        <p:spPr>
          <a:xfrm rot="0" flipH="0" flipV="0">
            <a:off x="1311012" y="1860782"/>
            <a:ext cx="2595" cy="937"/>
          </a:xfrm>
          <a:custGeom>
            <a:pathLst>
              <a:path w="78739" h="28448">
                <a:moveTo>
                  <a:pt x="0" y="0"/>
                </a:moveTo>
                <a:lnTo>
                  <a:pt x="78739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9" name="Freeform 6579"/>
          <p:cNvSpPr/>
          <p:nvPr/>
        </p:nvSpPr>
        <p:spPr>
          <a:xfrm rot="0" flipH="0" flipV="0">
            <a:off x="1313607" y="1861719"/>
            <a:ext cx="2599" cy="933"/>
          </a:xfrm>
          <a:custGeom>
            <a:pathLst>
              <a:path w="78868" h="28321">
                <a:moveTo>
                  <a:pt x="0" y="0"/>
                </a:moveTo>
                <a:lnTo>
                  <a:pt x="7886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0" name="Freeform 6580"/>
          <p:cNvSpPr/>
          <p:nvPr/>
        </p:nvSpPr>
        <p:spPr>
          <a:xfrm rot="0" flipH="0" flipV="0">
            <a:off x="1316207" y="1862653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1" name="Freeform 6581"/>
          <p:cNvSpPr/>
          <p:nvPr/>
        </p:nvSpPr>
        <p:spPr>
          <a:xfrm rot="0" flipH="0" flipV="0">
            <a:off x="1318806" y="1863586"/>
            <a:ext cx="2595" cy="937"/>
          </a:xfrm>
          <a:custGeom>
            <a:pathLst>
              <a:path w="78739" h="28448">
                <a:moveTo>
                  <a:pt x="0" y="0"/>
                </a:moveTo>
                <a:lnTo>
                  <a:pt x="78739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2" name="Freeform 6582"/>
          <p:cNvSpPr/>
          <p:nvPr/>
        </p:nvSpPr>
        <p:spPr>
          <a:xfrm rot="0" flipH="0" flipV="0">
            <a:off x="1321401" y="1864524"/>
            <a:ext cx="2599" cy="933"/>
          </a:xfrm>
          <a:custGeom>
            <a:pathLst>
              <a:path w="78868" h="28320">
                <a:moveTo>
                  <a:pt x="0" y="0"/>
                </a:moveTo>
                <a:lnTo>
                  <a:pt x="78868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3" name="Freeform 6583"/>
          <p:cNvSpPr/>
          <p:nvPr/>
        </p:nvSpPr>
        <p:spPr>
          <a:xfrm rot="0" flipH="0" flipV="0">
            <a:off x="1324001" y="1865457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4" name="Freeform 6584"/>
          <p:cNvSpPr/>
          <p:nvPr/>
        </p:nvSpPr>
        <p:spPr>
          <a:xfrm rot="0" flipH="0" flipV="0">
            <a:off x="1326600" y="1866391"/>
            <a:ext cx="2595" cy="933"/>
          </a:xfrm>
          <a:custGeom>
            <a:pathLst>
              <a:path w="78740" h="28324">
                <a:moveTo>
                  <a:pt x="0" y="0"/>
                </a:moveTo>
                <a:lnTo>
                  <a:pt x="78740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5" name="Freeform 6585"/>
          <p:cNvSpPr/>
          <p:nvPr/>
        </p:nvSpPr>
        <p:spPr>
          <a:xfrm rot="0" flipH="0" flipV="0">
            <a:off x="1329196" y="1867324"/>
            <a:ext cx="2599" cy="937"/>
          </a:xfrm>
          <a:custGeom>
            <a:pathLst>
              <a:path w="78868" h="28448">
                <a:moveTo>
                  <a:pt x="0" y="0"/>
                </a:moveTo>
                <a:lnTo>
                  <a:pt x="78868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6" name="Freeform 6586"/>
          <p:cNvSpPr/>
          <p:nvPr/>
        </p:nvSpPr>
        <p:spPr>
          <a:xfrm rot="0" flipH="0" flipV="0">
            <a:off x="1331795" y="1868262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7" name="Freeform 6587"/>
          <p:cNvSpPr/>
          <p:nvPr/>
        </p:nvSpPr>
        <p:spPr>
          <a:xfrm rot="0" flipH="0" flipV="0">
            <a:off x="1334390" y="1869196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8" name="Freeform 6588"/>
          <p:cNvSpPr/>
          <p:nvPr/>
        </p:nvSpPr>
        <p:spPr>
          <a:xfrm rot="0" flipH="0" flipV="0">
            <a:off x="1336990" y="1870129"/>
            <a:ext cx="2599" cy="933"/>
          </a:xfrm>
          <a:custGeom>
            <a:pathLst>
              <a:path w="78868" h="28321">
                <a:moveTo>
                  <a:pt x="0" y="0"/>
                </a:moveTo>
                <a:lnTo>
                  <a:pt x="7886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9" name="Freeform 6589"/>
          <p:cNvSpPr/>
          <p:nvPr/>
        </p:nvSpPr>
        <p:spPr>
          <a:xfrm rot="0" flipH="0" flipV="0">
            <a:off x="1339589" y="1871062"/>
            <a:ext cx="2595" cy="937"/>
          </a:xfrm>
          <a:custGeom>
            <a:pathLst>
              <a:path w="78739" h="28448">
                <a:moveTo>
                  <a:pt x="0" y="0"/>
                </a:moveTo>
                <a:lnTo>
                  <a:pt x="78739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0" name="Freeform 6590"/>
          <p:cNvSpPr/>
          <p:nvPr/>
        </p:nvSpPr>
        <p:spPr>
          <a:xfrm rot="0" flipH="0" flipV="0">
            <a:off x="1342184" y="1872000"/>
            <a:ext cx="2599" cy="933"/>
          </a:xfrm>
          <a:custGeom>
            <a:pathLst>
              <a:path w="78868" h="28321">
                <a:moveTo>
                  <a:pt x="0" y="0"/>
                </a:moveTo>
                <a:lnTo>
                  <a:pt x="7886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1" name="Freeform 6591"/>
          <p:cNvSpPr/>
          <p:nvPr/>
        </p:nvSpPr>
        <p:spPr>
          <a:xfrm rot="0" flipH="0" flipV="0">
            <a:off x="1344784" y="1872934"/>
            <a:ext cx="2595" cy="933"/>
          </a:xfrm>
          <a:custGeom>
            <a:pathLst>
              <a:path w="78740" h="28320">
                <a:moveTo>
                  <a:pt x="0" y="0"/>
                </a:moveTo>
                <a:lnTo>
                  <a:pt x="78740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2" name="Freeform 6592"/>
          <p:cNvSpPr/>
          <p:nvPr/>
        </p:nvSpPr>
        <p:spPr>
          <a:xfrm rot="0" flipH="0" flipV="0">
            <a:off x="1347379" y="1873867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3" name="Freeform 6593"/>
          <p:cNvSpPr/>
          <p:nvPr/>
        </p:nvSpPr>
        <p:spPr>
          <a:xfrm rot="0" flipH="0" flipV="0">
            <a:off x="1349979" y="1874800"/>
            <a:ext cx="2599" cy="937"/>
          </a:xfrm>
          <a:custGeom>
            <a:pathLst>
              <a:path w="78868" h="28448">
                <a:moveTo>
                  <a:pt x="0" y="0"/>
                </a:moveTo>
                <a:lnTo>
                  <a:pt x="78868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4" name="Freeform 6594"/>
          <p:cNvSpPr/>
          <p:nvPr/>
        </p:nvSpPr>
        <p:spPr>
          <a:xfrm rot="0" flipH="0" flipV="0">
            <a:off x="1352578" y="1875738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5" name="Freeform 6595"/>
          <p:cNvSpPr/>
          <p:nvPr/>
        </p:nvSpPr>
        <p:spPr>
          <a:xfrm rot="0" flipH="0" flipV="0">
            <a:off x="1355173" y="1876672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6" name="Freeform 6596"/>
          <p:cNvSpPr/>
          <p:nvPr/>
        </p:nvSpPr>
        <p:spPr>
          <a:xfrm rot="0" flipH="0" flipV="0">
            <a:off x="1357773" y="1877605"/>
            <a:ext cx="2599" cy="933"/>
          </a:xfrm>
          <a:custGeom>
            <a:pathLst>
              <a:path w="78868" h="28320">
                <a:moveTo>
                  <a:pt x="0" y="0"/>
                </a:moveTo>
                <a:lnTo>
                  <a:pt x="78868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7" name="Freeform 6597"/>
          <p:cNvSpPr/>
          <p:nvPr/>
        </p:nvSpPr>
        <p:spPr>
          <a:xfrm rot="0" flipH="0" flipV="0">
            <a:off x="1360372" y="1878538"/>
            <a:ext cx="2595" cy="937"/>
          </a:xfrm>
          <a:custGeom>
            <a:pathLst>
              <a:path w="78740" h="28448">
                <a:moveTo>
                  <a:pt x="0" y="0"/>
                </a:moveTo>
                <a:lnTo>
                  <a:pt x="7874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8" name="Freeform 6598"/>
          <p:cNvSpPr/>
          <p:nvPr/>
        </p:nvSpPr>
        <p:spPr>
          <a:xfrm rot="0" flipH="0" flipV="0">
            <a:off x="1362968" y="1879476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9" name="Freeform 6599"/>
          <p:cNvSpPr/>
          <p:nvPr/>
        </p:nvSpPr>
        <p:spPr>
          <a:xfrm rot="0" flipH="0" flipV="0">
            <a:off x="1365567" y="1880410"/>
            <a:ext cx="2595" cy="933"/>
          </a:xfrm>
          <a:custGeom>
            <a:pathLst>
              <a:path w="78741" h="28324">
                <a:moveTo>
                  <a:pt x="0" y="0"/>
                </a:moveTo>
                <a:lnTo>
                  <a:pt x="78741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0" name="Freeform 6600"/>
          <p:cNvSpPr/>
          <p:nvPr/>
        </p:nvSpPr>
        <p:spPr>
          <a:xfrm rot="0" flipH="0" flipV="0">
            <a:off x="1368162" y="1881343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1" name="Freeform 6601"/>
          <p:cNvSpPr/>
          <p:nvPr/>
        </p:nvSpPr>
        <p:spPr>
          <a:xfrm rot="0" flipH="0" flipV="0">
            <a:off x="1370762" y="1882277"/>
            <a:ext cx="2599" cy="937"/>
          </a:xfrm>
          <a:custGeom>
            <a:pathLst>
              <a:path w="78867" h="28447">
                <a:moveTo>
                  <a:pt x="0" y="0"/>
                </a:moveTo>
                <a:lnTo>
                  <a:pt x="78867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2" name="Freeform 6602"/>
          <p:cNvSpPr/>
          <p:nvPr/>
        </p:nvSpPr>
        <p:spPr>
          <a:xfrm rot="0" flipH="0" flipV="0">
            <a:off x="1373361" y="1883214"/>
            <a:ext cx="2595" cy="933"/>
          </a:xfrm>
          <a:custGeom>
            <a:pathLst>
              <a:path w="78741" h="28321">
                <a:moveTo>
                  <a:pt x="0" y="0"/>
                </a:moveTo>
                <a:lnTo>
                  <a:pt x="78741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3" name="Freeform 6603"/>
          <p:cNvSpPr/>
          <p:nvPr/>
        </p:nvSpPr>
        <p:spPr>
          <a:xfrm rot="0" flipH="0" flipV="0">
            <a:off x="1375956" y="188414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4" name="Freeform 6604"/>
          <p:cNvSpPr/>
          <p:nvPr/>
        </p:nvSpPr>
        <p:spPr>
          <a:xfrm rot="0" flipH="0" flipV="0">
            <a:off x="1378556" y="1885081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5" name="Freeform 6605"/>
          <p:cNvSpPr/>
          <p:nvPr/>
        </p:nvSpPr>
        <p:spPr>
          <a:xfrm rot="0" flipH="0" flipV="0">
            <a:off x="1381155" y="1886015"/>
            <a:ext cx="2595" cy="937"/>
          </a:xfrm>
          <a:custGeom>
            <a:pathLst>
              <a:path w="78741" h="28448">
                <a:moveTo>
                  <a:pt x="0" y="0"/>
                </a:moveTo>
                <a:lnTo>
                  <a:pt x="78741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6" name="Freeform 6606"/>
          <p:cNvSpPr/>
          <p:nvPr/>
        </p:nvSpPr>
        <p:spPr>
          <a:xfrm rot="0" flipH="0" flipV="0">
            <a:off x="1383751" y="1886952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7" name="Freeform 6607"/>
          <p:cNvSpPr/>
          <p:nvPr/>
        </p:nvSpPr>
        <p:spPr>
          <a:xfrm rot="0" flipH="0" flipV="0">
            <a:off x="1386350" y="1887886"/>
            <a:ext cx="2595" cy="933"/>
          </a:xfrm>
          <a:custGeom>
            <a:pathLst>
              <a:path w="78741" h="28321">
                <a:moveTo>
                  <a:pt x="0" y="0"/>
                </a:moveTo>
                <a:lnTo>
                  <a:pt x="78741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8" name="Freeform 6608"/>
          <p:cNvSpPr/>
          <p:nvPr/>
        </p:nvSpPr>
        <p:spPr>
          <a:xfrm rot="0" flipH="0" flipV="0">
            <a:off x="1388945" y="1888819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9" name="Freeform 6609"/>
          <p:cNvSpPr/>
          <p:nvPr/>
        </p:nvSpPr>
        <p:spPr>
          <a:xfrm rot="0" flipH="0" flipV="0">
            <a:off x="1391545" y="1889753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0" name="Freeform 6610"/>
          <p:cNvSpPr/>
          <p:nvPr/>
        </p:nvSpPr>
        <p:spPr>
          <a:xfrm rot="0" flipH="0" flipV="0">
            <a:off x="1394144" y="1890690"/>
            <a:ext cx="2595" cy="933"/>
          </a:xfrm>
          <a:custGeom>
            <a:pathLst>
              <a:path w="78741" h="28321">
                <a:moveTo>
                  <a:pt x="0" y="0"/>
                </a:moveTo>
                <a:lnTo>
                  <a:pt x="78741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1" name="Freeform 6611"/>
          <p:cNvSpPr/>
          <p:nvPr/>
        </p:nvSpPr>
        <p:spPr>
          <a:xfrm rot="0" flipH="0" flipV="0">
            <a:off x="1396740" y="1891624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2" name="Freeform 6612"/>
          <p:cNvSpPr/>
          <p:nvPr/>
        </p:nvSpPr>
        <p:spPr>
          <a:xfrm rot="0" flipH="0" flipV="0">
            <a:off x="1399339" y="1892557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3" name="Freeform 6613"/>
          <p:cNvSpPr/>
          <p:nvPr/>
        </p:nvSpPr>
        <p:spPr>
          <a:xfrm rot="0" flipH="0" flipV="0">
            <a:off x="1401938" y="1893491"/>
            <a:ext cx="2595" cy="937"/>
          </a:xfrm>
          <a:custGeom>
            <a:pathLst>
              <a:path w="78741" h="28451">
                <a:moveTo>
                  <a:pt x="0" y="0"/>
                </a:moveTo>
                <a:lnTo>
                  <a:pt x="78741" y="2845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4" name="Freeform 6614"/>
          <p:cNvSpPr/>
          <p:nvPr/>
        </p:nvSpPr>
        <p:spPr>
          <a:xfrm rot="0" flipH="0" flipV="0">
            <a:off x="1404534" y="1894428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5" name="Freeform 6615"/>
          <p:cNvSpPr/>
          <p:nvPr/>
        </p:nvSpPr>
        <p:spPr>
          <a:xfrm rot="0" flipH="0" flipV="0">
            <a:off x="1407133" y="1895362"/>
            <a:ext cx="2595" cy="933"/>
          </a:xfrm>
          <a:custGeom>
            <a:pathLst>
              <a:path w="78739" h="28320">
                <a:moveTo>
                  <a:pt x="0" y="0"/>
                </a:moveTo>
                <a:lnTo>
                  <a:pt x="7873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6" name="Freeform 6616"/>
          <p:cNvSpPr/>
          <p:nvPr/>
        </p:nvSpPr>
        <p:spPr>
          <a:xfrm rot="0" flipH="0" flipV="0">
            <a:off x="1409728" y="1896295"/>
            <a:ext cx="2599" cy="933"/>
          </a:xfrm>
          <a:custGeom>
            <a:pathLst>
              <a:path w="78868" h="28321">
                <a:moveTo>
                  <a:pt x="0" y="0"/>
                </a:moveTo>
                <a:lnTo>
                  <a:pt x="7886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7" name="Freeform 6617"/>
          <p:cNvSpPr/>
          <p:nvPr/>
        </p:nvSpPr>
        <p:spPr>
          <a:xfrm rot="0" flipH="0" flipV="0">
            <a:off x="1412328" y="1897229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8" name="Freeform 6618"/>
          <p:cNvSpPr/>
          <p:nvPr/>
        </p:nvSpPr>
        <p:spPr>
          <a:xfrm rot="0" flipH="0" flipV="0">
            <a:off x="1414927" y="1898166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9" name="Freeform 6619"/>
          <p:cNvSpPr/>
          <p:nvPr/>
        </p:nvSpPr>
        <p:spPr>
          <a:xfrm rot="0" flipH="0" flipV="0">
            <a:off x="1417523" y="1899100"/>
            <a:ext cx="2599" cy="933"/>
          </a:xfrm>
          <a:custGeom>
            <a:pathLst>
              <a:path w="78868" h="28321">
                <a:moveTo>
                  <a:pt x="0" y="0"/>
                </a:moveTo>
                <a:lnTo>
                  <a:pt x="7886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0" name="Freeform 6620"/>
          <p:cNvSpPr/>
          <p:nvPr/>
        </p:nvSpPr>
        <p:spPr>
          <a:xfrm rot="0" flipH="0" flipV="0">
            <a:off x="1420122" y="1900033"/>
            <a:ext cx="2595" cy="933"/>
          </a:xfrm>
          <a:custGeom>
            <a:pathLst>
              <a:path w="78739" h="28320">
                <a:moveTo>
                  <a:pt x="0" y="0"/>
                </a:moveTo>
                <a:lnTo>
                  <a:pt x="7873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1" name="Freeform 6621"/>
          <p:cNvSpPr/>
          <p:nvPr/>
        </p:nvSpPr>
        <p:spPr>
          <a:xfrm rot="0" flipH="0" flipV="0">
            <a:off x="1422717" y="1900967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2" name="Freeform 6622"/>
          <p:cNvSpPr/>
          <p:nvPr/>
        </p:nvSpPr>
        <p:spPr>
          <a:xfrm rot="0" flipH="0" flipV="0">
            <a:off x="1425317" y="1901904"/>
            <a:ext cx="2599" cy="933"/>
          </a:xfrm>
          <a:custGeom>
            <a:pathLst>
              <a:path w="78868" h="28321">
                <a:moveTo>
                  <a:pt x="0" y="0"/>
                </a:moveTo>
                <a:lnTo>
                  <a:pt x="7886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3" name="Freeform 6623"/>
          <p:cNvSpPr/>
          <p:nvPr/>
        </p:nvSpPr>
        <p:spPr>
          <a:xfrm rot="0" flipH="0" flipV="0">
            <a:off x="1427916" y="1902838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4" name="Freeform 6624"/>
          <p:cNvSpPr/>
          <p:nvPr/>
        </p:nvSpPr>
        <p:spPr>
          <a:xfrm rot="0" flipH="0" flipV="0">
            <a:off x="1430512" y="1903771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5" name="Freeform 6625"/>
          <p:cNvSpPr/>
          <p:nvPr/>
        </p:nvSpPr>
        <p:spPr>
          <a:xfrm rot="0" flipH="0" flipV="0">
            <a:off x="1433111" y="1904705"/>
            <a:ext cx="2599" cy="937"/>
          </a:xfrm>
          <a:custGeom>
            <a:pathLst>
              <a:path w="78868" h="28447">
                <a:moveTo>
                  <a:pt x="0" y="0"/>
                </a:moveTo>
                <a:lnTo>
                  <a:pt x="78868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6" name="Freeform 6626"/>
          <p:cNvSpPr/>
          <p:nvPr/>
        </p:nvSpPr>
        <p:spPr>
          <a:xfrm rot="0" flipH="0" flipV="0">
            <a:off x="1435710" y="1905642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7" name="Freeform 6627"/>
          <p:cNvSpPr/>
          <p:nvPr/>
        </p:nvSpPr>
        <p:spPr>
          <a:xfrm rot="0" flipH="0" flipV="0">
            <a:off x="1438306" y="1906576"/>
            <a:ext cx="2599" cy="933"/>
          </a:xfrm>
          <a:custGeom>
            <a:pathLst>
              <a:path w="78867" h="28324">
                <a:moveTo>
                  <a:pt x="0" y="0"/>
                </a:moveTo>
                <a:lnTo>
                  <a:pt x="78867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8" name="Freeform 6628"/>
          <p:cNvSpPr/>
          <p:nvPr/>
        </p:nvSpPr>
        <p:spPr>
          <a:xfrm rot="0" flipH="0" flipV="0">
            <a:off x="1440905" y="1907509"/>
            <a:ext cx="2595" cy="933"/>
          </a:xfrm>
          <a:custGeom>
            <a:pathLst>
              <a:path w="78741" h="28321">
                <a:moveTo>
                  <a:pt x="0" y="0"/>
                </a:moveTo>
                <a:lnTo>
                  <a:pt x="78741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9" name="Freeform 6629"/>
          <p:cNvSpPr/>
          <p:nvPr/>
        </p:nvSpPr>
        <p:spPr>
          <a:xfrm rot="0" flipH="0" flipV="0">
            <a:off x="1443500" y="1908443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0" name="Freeform 6630"/>
          <p:cNvSpPr/>
          <p:nvPr/>
        </p:nvSpPr>
        <p:spPr>
          <a:xfrm rot="0" flipH="0" flipV="0">
            <a:off x="1446100" y="1909380"/>
            <a:ext cx="2599" cy="933"/>
          </a:xfrm>
          <a:custGeom>
            <a:pathLst>
              <a:path w="78868" h="28320">
                <a:moveTo>
                  <a:pt x="0" y="0"/>
                </a:moveTo>
                <a:lnTo>
                  <a:pt x="78868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1" name="Freeform 6631"/>
          <p:cNvSpPr/>
          <p:nvPr/>
        </p:nvSpPr>
        <p:spPr>
          <a:xfrm rot="0" flipH="0" flipV="0">
            <a:off x="1448699" y="1910314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2" name="Freeform 6632"/>
          <p:cNvSpPr/>
          <p:nvPr/>
        </p:nvSpPr>
        <p:spPr>
          <a:xfrm rot="0" flipH="0" flipV="0">
            <a:off x="1451295" y="1911247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3" name="Freeform 6633"/>
          <p:cNvSpPr/>
          <p:nvPr/>
        </p:nvSpPr>
        <p:spPr>
          <a:xfrm rot="0" flipH="0" flipV="0">
            <a:off x="1453894" y="1912185"/>
            <a:ext cx="2599" cy="933"/>
          </a:xfrm>
          <a:custGeom>
            <a:pathLst>
              <a:path w="78868" h="28321">
                <a:moveTo>
                  <a:pt x="0" y="0"/>
                </a:moveTo>
                <a:lnTo>
                  <a:pt x="7886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4" name="Freeform 6634"/>
          <p:cNvSpPr/>
          <p:nvPr/>
        </p:nvSpPr>
        <p:spPr>
          <a:xfrm rot="0" flipH="0" flipV="0">
            <a:off x="1456494" y="1913118"/>
            <a:ext cx="2595" cy="933"/>
          </a:xfrm>
          <a:custGeom>
            <a:pathLst>
              <a:path w="78740" h="28320">
                <a:moveTo>
                  <a:pt x="0" y="0"/>
                </a:moveTo>
                <a:lnTo>
                  <a:pt x="78740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5" name="Freeform 6635"/>
          <p:cNvSpPr/>
          <p:nvPr/>
        </p:nvSpPr>
        <p:spPr>
          <a:xfrm rot="0" flipH="0" flipV="0">
            <a:off x="1459089" y="1914052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6" name="Freeform 6636"/>
          <p:cNvSpPr/>
          <p:nvPr/>
        </p:nvSpPr>
        <p:spPr>
          <a:xfrm rot="0" flipH="0" flipV="0">
            <a:off x="1461688" y="1914985"/>
            <a:ext cx="2595" cy="937"/>
          </a:xfrm>
          <a:custGeom>
            <a:pathLst>
              <a:path w="78741" h="28448">
                <a:moveTo>
                  <a:pt x="0" y="0"/>
                </a:moveTo>
                <a:lnTo>
                  <a:pt x="78741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7" name="Freeform 6637"/>
          <p:cNvSpPr/>
          <p:nvPr/>
        </p:nvSpPr>
        <p:spPr>
          <a:xfrm rot="0" flipH="0" flipV="0">
            <a:off x="1464284" y="1915923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8" name="Freeform 6638"/>
          <p:cNvSpPr/>
          <p:nvPr/>
        </p:nvSpPr>
        <p:spPr>
          <a:xfrm rot="0" flipH="0" flipV="0">
            <a:off x="1466883" y="1916856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9" name="Freeform 6639"/>
          <p:cNvSpPr/>
          <p:nvPr/>
        </p:nvSpPr>
        <p:spPr>
          <a:xfrm rot="0" flipH="0" flipV="0">
            <a:off x="1469482" y="1917790"/>
            <a:ext cx="2595" cy="933"/>
          </a:xfrm>
          <a:custGeom>
            <a:pathLst>
              <a:path w="78741" h="28320">
                <a:moveTo>
                  <a:pt x="0" y="0"/>
                </a:moveTo>
                <a:lnTo>
                  <a:pt x="78741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0" name="Freeform 6640"/>
          <p:cNvSpPr/>
          <p:nvPr/>
        </p:nvSpPr>
        <p:spPr>
          <a:xfrm rot="0" flipH="0" flipV="0">
            <a:off x="1472078" y="1918723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1" name="Freeform 6641"/>
          <p:cNvSpPr/>
          <p:nvPr/>
        </p:nvSpPr>
        <p:spPr>
          <a:xfrm rot="0" flipH="0" flipV="0">
            <a:off x="1474677" y="1919661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2" name="Freeform 6642"/>
          <p:cNvSpPr/>
          <p:nvPr/>
        </p:nvSpPr>
        <p:spPr>
          <a:xfrm rot="0" flipH="0" flipV="0">
            <a:off x="1477277" y="1920594"/>
            <a:ext cx="2595" cy="933"/>
          </a:xfrm>
          <a:custGeom>
            <a:pathLst>
              <a:path w="78741" h="28324">
                <a:moveTo>
                  <a:pt x="0" y="0"/>
                </a:moveTo>
                <a:lnTo>
                  <a:pt x="78741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3" name="Freeform 6643"/>
          <p:cNvSpPr/>
          <p:nvPr/>
        </p:nvSpPr>
        <p:spPr>
          <a:xfrm rot="0" flipH="0" flipV="0">
            <a:off x="1479872" y="192152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4" name="Freeform 6644"/>
          <p:cNvSpPr/>
          <p:nvPr/>
        </p:nvSpPr>
        <p:spPr>
          <a:xfrm rot="0" flipH="0" flipV="0">
            <a:off x="1482471" y="1922461"/>
            <a:ext cx="2595" cy="937"/>
          </a:xfrm>
          <a:custGeom>
            <a:pathLst>
              <a:path w="78740" h="28447">
                <a:moveTo>
                  <a:pt x="0" y="0"/>
                </a:moveTo>
                <a:lnTo>
                  <a:pt x="78740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5" name="Freeform 6645"/>
          <p:cNvSpPr/>
          <p:nvPr/>
        </p:nvSpPr>
        <p:spPr>
          <a:xfrm rot="0" flipH="0" flipV="0">
            <a:off x="1485067" y="1923399"/>
            <a:ext cx="2599" cy="933"/>
          </a:xfrm>
          <a:custGeom>
            <a:pathLst>
              <a:path w="78868" h="28321">
                <a:moveTo>
                  <a:pt x="0" y="0"/>
                </a:moveTo>
                <a:lnTo>
                  <a:pt x="7886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6" name="Freeform 6646"/>
          <p:cNvSpPr/>
          <p:nvPr/>
        </p:nvSpPr>
        <p:spPr>
          <a:xfrm rot="0" flipH="0" flipV="0">
            <a:off x="1487666" y="1924332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7" name="Freeform 6647"/>
          <p:cNvSpPr/>
          <p:nvPr/>
        </p:nvSpPr>
        <p:spPr>
          <a:xfrm rot="0" flipH="0" flipV="0">
            <a:off x="1490266" y="1925266"/>
            <a:ext cx="2595" cy="933"/>
          </a:xfrm>
          <a:custGeom>
            <a:pathLst>
              <a:path w="78741" h="28321">
                <a:moveTo>
                  <a:pt x="0" y="0"/>
                </a:moveTo>
                <a:lnTo>
                  <a:pt x="78741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8" name="Freeform 6648"/>
          <p:cNvSpPr/>
          <p:nvPr/>
        </p:nvSpPr>
        <p:spPr>
          <a:xfrm rot="0" flipH="0" flipV="0">
            <a:off x="1492861" y="1926199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9" name="Freeform 6649"/>
          <p:cNvSpPr/>
          <p:nvPr/>
        </p:nvSpPr>
        <p:spPr>
          <a:xfrm rot="0" flipH="0" flipV="0">
            <a:off x="1495460" y="1927137"/>
            <a:ext cx="2595" cy="933"/>
          </a:xfrm>
          <a:custGeom>
            <a:pathLst>
              <a:path w="78739" h="28320">
                <a:moveTo>
                  <a:pt x="0" y="0"/>
                </a:moveTo>
                <a:lnTo>
                  <a:pt x="7873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0" name="Freeform 6650"/>
          <p:cNvSpPr/>
          <p:nvPr/>
        </p:nvSpPr>
        <p:spPr>
          <a:xfrm rot="0" flipH="0" flipV="0">
            <a:off x="1498056" y="1928070"/>
            <a:ext cx="2599" cy="933"/>
          </a:xfrm>
          <a:custGeom>
            <a:pathLst>
              <a:path w="78868" h="28321">
                <a:moveTo>
                  <a:pt x="0" y="0"/>
                </a:moveTo>
                <a:lnTo>
                  <a:pt x="7886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1" name="Freeform 6651"/>
          <p:cNvSpPr/>
          <p:nvPr/>
        </p:nvSpPr>
        <p:spPr>
          <a:xfrm rot="0" flipH="0" flipV="0">
            <a:off x="1500655" y="1929004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2" name="Freeform 6652"/>
          <p:cNvSpPr/>
          <p:nvPr/>
        </p:nvSpPr>
        <p:spPr>
          <a:xfrm rot="0" flipH="0" flipV="0">
            <a:off x="1503254" y="1929937"/>
            <a:ext cx="2595" cy="937"/>
          </a:xfrm>
          <a:custGeom>
            <a:pathLst>
              <a:path w="78739" h="28448">
                <a:moveTo>
                  <a:pt x="0" y="0"/>
                </a:moveTo>
                <a:lnTo>
                  <a:pt x="78739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3" name="Freeform 6653"/>
          <p:cNvSpPr/>
          <p:nvPr/>
        </p:nvSpPr>
        <p:spPr>
          <a:xfrm rot="0" flipH="0" flipV="0">
            <a:off x="1505850" y="1930875"/>
            <a:ext cx="2599" cy="933"/>
          </a:xfrm>
          <a:custGeom>
            <a:pathLst>
              <a:path w="78868" h="28321">
                <a:moveTo>
                  <a:pt x="0" y="0"/>
                </a:moveTo>
                <a:lnTo>
                  <a:pt x="7886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4" name="Freeform 6654"/>
          <p:cNvSpPr/>
          <p:nvPr/>
        </p:nvSpPr>
        <p:spPr>
          <a:xfrm rot="0" flipH="0" flipV="0">
            <a:off x="1508449" y="1931808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5" name="Freeform 6655"/>
          <p:cNvSpPr/>
          <p:nvPr/>
        </p:nvSpPr>
        <p:spPr>
          <a:xfrm rot="0" flipH="0" flipV="0">
            <a:off x="1511049" y="1932742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6" name="Freeform 6656"/>
          <p:cNvSpPr/>
          <p:nvPr/>
        </p:nvSpPr>
        <p:spPr>
          <a:xfrm rot="0" flipH="0" flipV="0">
            <a:off x="1513644" y="1933675"/>
            <a:ext cx="2599" cy="937"/>
          </a:xfrm>
          <a:custGeom>
            <a:pathLst>
              <a:path w="78868" h="28451">
                <a:moveTo>
                  <a:pt x="0" y="0"/>
                </a:moveTo>
                <a:lnTo>
                  <a:pt x="78868" y="2845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7" name="Freeform 6657"/>
          <p:cNvSpPr/>
          <p:nvPr/>
        </p:nvSpPr>
        <p:spPr>
          <a:xfrm rot="0" flipH="0" flipV="0">
            <a:off x="1516243" y="1934613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8" name="Freeform 6658"/>
          <p:cNvSpPr/>
          <p:nvPr/>
        </p:nvSpPr>
        <p:spPr>
          <a:xfrm rot="0" flipH="0" flipV="0">
            <a:off x="1518839" y="1935547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9" name="Freeform 6659"/>
          <p:cNvSpPr/>
          <p:nvPr/>
        </p:nvSpPr>
        <p:spPr>
          <a:xfrm rot="0" flipH="0" flipV="0">
            <a:off x="1521438" y="1936480"/>
            <a:ext cx="2599" cy="933"/>
          </a:xfrm>
          <a:custGeom>
            <a:pathLst>
              <a:path w="78868" h="28321">
                <a:moveTo>
                  <a:pt x="0" y="0"/>
                </a:moveTo>
                <a:lnTo>
                  <a:pt x="7886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0" name="Freeform 6660"/>
          <p:cNvSpPr/>
          <p:nvPr/>
        </p:nvSpPr>
        <p:spPr>
          <a:xfrm rot="0" flipH="0" flipV="0">
            <a:off x="1524038" y="1937413"/>
            <a:ext cx="2595" cy="937"/>
          </a:xfrm>
          <a:custGeom>
            <a:pathLst>
              <a:path w="78739" h="28448">
                <a:moveTo>
                  <a:pt x="0" y="0"/>
                </a:moveTo>
                <a:lnTo>
                  <a:pt x="78739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1" name="Freeform 6661"/>
          <p:cNvSpPr/>
          <p:nvPr/>
        </p:nvSpPr>
        <p:spPr>
          <a:xfrm rot="0" flipH="0" flipV="0">
            <a:off x="1526633" y="1938351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2" name="Freeform 6662"/>
          <p:cNvSpPr/>
          <p:nvPr/>
        </p:nvSpPr>
        <p:spPr>
          <a:xfrm rot="0" flipH="0" flipV="0">
            <a:off x="1529232" y="1939285"/>
            <a:ext cx="2599" cy="933"/>
          </a:xfrm>
          <a:custGeom>
            <a:pathLst>
              <a:path w="78868" h="28321">
                <a:moveTo>
                  <a:pt x="0" y="0"/>
                </a:moveTo>
                <a:lnTo>
                  <a:pt x="7886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3" name="Freeform 6663"/>
          <p:cNvSpPr/>
          <p:nvPr/>
        </p:nvSpPr>
        <p:spPr>
          <a:xfrm rot="0" flipH="0" flipV="0">
            <a:off x="1531832" y="1940218"/>
            <a:ext cx="2595" cy="933"/>
          </a:xfrm>
          <a:custGeom>
            <a:pathLst>
              <a:path w="78739" h="28320">
                <a:moveTo>
                  <a:pt x="0" y="0"/>
                </a:moveTo>
                <a:lnTo>
                  <a:pt x="7873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4" name="Freeform 6664"/>
          <p:cNvSpPr/>
          <p:nvPr/>
        </p:nvSpPr>
        <p:spPr>
          <a:xfrm rot="0" flipH="0" flipV="0">
            <a:off x="1534427" y="1941151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5" name="Freeform 6665"/>
          <p:cNvSpPr/>
          <p:nvPr/>
        </p:nvSpPr>
        <p:spPr>
          <a:xfrm rot="0" flipH="0" flipV="0">
            <a:off x="1537026" y="1942089"/>
            <a:ext cx="2595" cy="933"/>
          </a:xfrm>
          <a:custGeom>
            <a:pathLst>
              <a:path w="78741" h="28321">
                <a:moveTo>
                  <a:pt x="0" y="0"/>
                </a:moveTo>
                <a:lnTo>
                  <a:pt x="78741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6" name="Freeform 6666"/>
          <p:cNvSpPr/>
          <p:nvPr/>
        </p:nvSpPr>
        <p:spPr>
          <a:xfrm rot="0" flipH="0" flipV="0">
            <a:off x="1539622" y="1943023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7" name="Freeform 6667"/>
          <p:cNvSpPr/>
          <p:nvPr/>
        </p:nvSpPr>
        <p:spPr>
          <a:xfrm rot="0" flipH="0" flipV="0">
            <a:off x="1542221" y="1943956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8" name="Freeform 6668"/>
          <p:cNvSpPr/>
          <p:nvPr/>
        </p:nvSpPr>
        <p:spPr>
          <a:xfrm rot="0" flipH="0" flipV="0">
            <a:off x="1544821" y="1944889"/>
            <a:ext cx="2595" cy="937"/>
          </a:xfrm>
          <a:custGeom>
            <a:pathLst>
              <a:path w="78741" h="28447">
                <a:moveTo>
                  <a:pt x="0" y="0"/>
                </a:moveTo>
                <a:lnTo>
                  <a:pt x="78741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9" name="Freeform 6669"/>
          <p:cNvSpPr/>
          <p:nvPr/>
        </p:nvSpPr>
        <p:spPr>
          <a:xfrm rot="0" flipH="0" flipV="0">
            <a:off x="1547416" y="1945827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0" name="Freeform 6670"/>
          <p:cNvSpPr/>
          <p:nvPr/>
        </p:nvSpPr>
        <p:spPr>
          <a:xfrm rot="0" flipH="0" flipV="0">
            <a:off x="1550015" y="1946761"/>
            <a:ext cx="2599" cy="933"/>
          </a:xfrm>
          <a:custGeom>
            <a:pathLst>
              <a:path w="78868" h="28324">
                <a:moveTo>
                  <a:pt x="0" y="0"/>
                </a:moveTo>
                <a:lnTo>
                  <a:pt x="78868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1" name="Freeform 6671"/>
          <p:cNvSpPr/>
          <p:nvPr/>
        </p:nvSpPr>
        <p:spPr>
          <a:xfrm rot="0" flipH="0" flipV="0">
            <a:off x="1552615" y="1947694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2" name="Freeform 6672"/>
          <p:cNvSpPr/>
          <p:nvPr/>
        </p:nvSpPr>
        <p:spPr>
          <a:xfrm rot="0" flipH="0" flipV="0">
            <a:off x="1555210" y="1948628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3" name="Freeform 6673"/>
          <p:cNvSpPr/>
          <p:nvPr/>
        </p:nvSpPr>
        <p:spPr>
          <a:xfrm rot="0" flipH="0" flipV="0">
            <a:off x="1557810" y="1949565"/>
            <a:ext cx="2595" cy="933"/>
          </a:xfrm>
          <a:custGeom>
            <a:pathLst>
              <a:path w="78741" h="28320">
                <a:moveTo>
                  <a:pt x="0" y="0"/>
                </a:moveTo>
                <a:lnTo>
                  <a:pt x="78741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4" name="Freeform 6674"/>
          <p:cNvSpPr/>
          <p:nvPr/>
        </p:nvSpPr>
        <p:spPr>
          <a:xfrm rot="0" flipH="0" flipV="0">
            <a:off x="1560405" y="1950499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5" name="Freeform 6675"/>
          <p:cNvSpPr/>
          <p:nvPr/>
        </p:nvSpPr>
        <p:spPr>
          <a:xfrm rot="0" flipH="0" flipV="0">
            <a:off x="1563004" y="1951432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6" name="Freeform 6676"/>
          <p:cNvSpPr/>
          <p:nvPr/>
        </p:nvSpPr>
        <p:spPr>
          <a:xfrm rot="0" flipH="0" flipV="0">
            <a:off x="1565604" y="1952366"/>
            <a:ext cx="2595" cy="937"/>
          </a:xfrm>
          <a:custGeom>
            <a:pathLst>
              <a:path w="78741" h="28448">
                <a:moveTo>
                  <a:pt x="0" y="0"/>
                </a:moveTo>
                <a:lnTo>
                  <a:pt x="78741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7" name="Freeform 6677"/>
          <p:cNvSpPr/>
          <p:nvPr/>
        </p:nvSpPr>
        <p:spPr>
          <a:xfrm rot="0" flipH="0" flipV="0">
            <a:off x="1568199" y="1953303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8" name="Freeform 6678"/>
          <p:cNvSpPr/>
          <p:nvPr/>
        </p:nvSpPr>
        <p:spPr>
          <a:xfrm rot="0" flipH="0" flipV="0">
            <a:off x="1570798" y="1954237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9" name="Freeform 6679"/>
          <p:cNvSpPr/>
          <p:nvPr/>
        </p:nvSpPr>
        <p:spPr>
          <a:xfrm rot="0" flipH="0" flipV="0">
            <a:off x="1573394" y="1955170"/>
            <a:ext cx="2599" cy="933"/>
          </a:xfrm>
          <a:custGeom>
            <a:pathLst>
              <a:path w="78868" h="28321">
                <a:moveTo>
                  <a:pt x="0" y="0"/>
                </a:moveTo>
                <a:lnTo>
                  <a:pt x="7886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0" name="Freeform 6680"/>
          <p:cNvSpPr/>
          <p:nvPr/>
        </p:nvSpPr>
        <p:spPr>
          <a:xfrm rot="0" flipH="0" flipV="0">
            <a:off x="1575993" y="1956104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1" name="Freeform 6681"/>
          <p:cNvSpPr/>
          <p:nvPr/>
        </p:nvSpPr>
        <p:spPr>
          <a:xfrm rot="0" flipH="0" flipV="0">
            <a:off x="1578593" y="1957041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2" name="Freeform 6682"/>
          <p:cNvSpPr/>
          <p:nvPr/>
        </p:nvSpPr>
        <p:spPr>
          <a:xfrm rot="0" flipH="0" flipV="0">
            <a:off x="1581188" y="1957975"/>
            <a:ext cx="2599" cy="933"/>
          </a:xfrm>
          <a:custGeom>
            <a:pathLst>
              <a:path w="78868" h="28320">
                <a:moveTo>
                  <a:pt x="0" y="0"/>
                </a:moveTo>
                <a:lnTo>
                  <a:pt x="78868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3" name="Freeform 6683"/>
          <p:cNvSpPr/>
          <p:nvPr/>
        </p:nvSpPr>
        <p:spPr>
          <a:xfrm rot="0" flipH="0" flipV="0">
            <a:off x="1583787" y="195890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4" name="Freeform 6684"/>
          <p:cNvSpPr/>
          <p:nvPr/>
        </p:nvSpPr>
        <p:spPr>
          <a:xfrm rot="0" flipH="0" flipV="0">
            <a:off x="1586387" y="1959842"/>
            <a:ext cx="2595" cy="937"/>
          </a:xfrm>
          <a:custGeom>
            <a:pathLst>
              <a:path w="78740" h="28448">
                <a:moveTo>
                  <a:pt x="0" y="0"/>
                </a:moveTo>
                <a:lnTo>
                  <a:pt x="7874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5" name="Freeform 6685"/>
          <p:cNvSpPr/>
          <p:nvPr/>
        </p:nvSpPr>
        <p:spPr>
          <a:xfrm rot="0" flipH="0" flipV="0">
            <a:off x="1588982" y="1960779"/>
            <a:ext cx="2599" cy="933"/>
          </a:xfrm>
          <a:custGeom>
            <a:pathLst>
              <a:path w="78868" h="28324">
                <a:moveTo>
                  <a:pt x="0" y="0"/>
                </a:moveTo>
                <a:lnTo>
                  <a:pt x="78868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6" name="Freeform 6686"/>
          <p:cNvSpPr/>
          <p:nvPr/>
        </p:nvSpPr>
        <p:spPr>
          <a:xfrm rot="0" flipH="0" flipV="0">
            <a:off x="1591582" y="1961713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7" name="Freeform 6687"/>
          <p:cNvSpPr/>
          <p:nvPr/>
        </p:nvSpPr>
        <p:spPr>
          <a:xfrm rot="0" flipH="0" flipV="0">
            <a:off x="1594177" y="1962646"/>
            <a:ext cx="2599" cy="937"/>
          </a:xfrm>
          <a:custGeom>
            <a:pathLst>
              <a:path w="78868" h="28447">
                <a:moveTo>
                  <a:pt x="0" y="0"/>
                </a:moveTo>
                <a:lnTo>
                  <a:pt x="78868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8" name="Freeform 6688"/>
          <p:cNvSpPr/>
          <p:nvPr/>
        </p:nvSpPr>
        <p:spPr>
          <a:xfrm rot="0" flipH="0" flipV="0">
            <a:off x="1596776" y="1963584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9" name="Freeform 6689"/>
          <p:cNvSpPr/>
          <p:nvPr/>
        </p:nvSpPr>
        <p:spPr>
          <a:xfrm rot="0" flipH="0" flipV="0">
            <a:off x="1599376" y="1964517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0" name="Freeform 6690"/>
          <p:cNvSpPr/>
          <p:nvPr/>
        </p:nvSpPr>
        <p:spPr>
          <a:xfrm rot="0" flipH="0" flipV="0">
            <a:off x="1601971" y="1965451"/>
            <a:ext cx="2599" cy="933"/>
          </a:xfrm>
          <a:custGeom>
            <a:pathLst>
              <a:path w="78868" h="28321">
                <a:moveTo>
                  <a:pt x="0" y="0"/>
                </a:moveTo>
                <a:lnTo>
                  <a:pt x="7886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1" name="Freeform 6691"/>
          <p:cNvSpPr/>
          <p:nvPr/>
        </p:nvSpPr>
        <p:spPr>
          <a:xfrm rot="0" flipH="0" flipV="0">
            <a:off x="1604571" y="1966384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2" name="Freeform 6692"/>
          <p:cNvSpPr/>
          <p:nvPr/>
        </p:nvSpPr>
        <p:spPr>
          <a:xfrm rot="0" flipH="0" flipV="0">
            <a:off x="1607170" y="1967322"/>
            <a:ext cx="2595" cy="933"/>
          </a:xfrm>
          <a:custGeom>
            <a:pathLst>
              <a:path w="78739" h="28320">
                <a:moveTo>
                  <a:pt x="0" y="0"/>
                </a:moveTo>
                <a:lnTo>
                  <a:pt x="7873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3" name="Freeform 6693"/>
          <p:cNvSpPr/>
          <p:nvPr/>
        </p:nvSpPr>
        <p:spPr>
          <a:xfrm rot="0" flipH="0" flipV="0">
            <a:off x="1609765" y="1968255"/>
            <a:ext cx="2599" cy="933"/>
          </a:xfrm>
          <a:custGeom>
            <a:pathLst>
              <a:path w="78868" h="28321">
                <a:moveTo>
                  <a:pt x="0" y="0"/>
                </a:moveTo>
                <a:lnTo>
                  <a:pt x="7886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4" name="Freeform 6694"/>
          <p:cNvSpPr/>
          <p:nvPr/>
        </p:nvSpPr>
        <p:spPr>
          <a:xfrm rot="0" flipH="0" flipV="0">
            <a:off x="1612365" y="1969189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5" name="Freeform 6695"/>
          <p:cNvSpPr/>
          <p:nvPr/>
        </p:nvSpPr>
        <p:spPr>
          <a:xfrm rot="0" flipH="0" flipV="0">
            <a:off x="1614960" y="1970122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6" name="Freeform 6696"/>
          <p:cNvSpPr/>
          <p:nvPr/>
        </p:nvSpPr>
        <p:spPr>
          <a:xfrm rot="0" flipH="0" flipV="0">
            <a:off x="1617559" y="1971060"/>
            <a:ext cx="2599" cy="933"/>
          </a:xfrm>
          <a:custGeom>
            <a:pathLst>
              <a:path w="78868" h="28321">
                <a:moveTo>
                  <a:pt x="0" y="0"/>
                </a:moveTo>
                <a:lnTo>
                  <a:pt x="7886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7" name="Freeform 6697"/>
          <p:cNvSpPr/>
          <p:nvPr/>
        </p:nvSpPr>
        <p:spPr>
          <a:xfrm rot="0" flipH="0" flipV="0">
            <a:off x="1620159" y="1971993"/>
            <a:ext cx="2595" cy="933"/>
          </a:xfrm>
          <a:custGeom>
            <a:pathLst>
              <a:path w="78739" h="28320">
                <a:moveTo>
                  <a:pt x="0" y="0"/>
                </a:moveTo>
                <a:lnTo>
                  <a:pt x="7873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8" name="Freeform 6698"/>
          <p:cNvSpPr/>
          <p:nvPr/>
        </p:nvSpPr>
        <p:spPr>
          <a:xfrm rot="0" flipH="0" flipV="0">
            <a:off x="1622754" y="1972927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9" name="Freeform 6699"/>
          <p:cNvSpPr/>
          <p:nvPr/>
        </p:nvSpPr>
        <p:spPr>
          <a:xfrm rot="0" flipH="0" flipV="0">
            <a:off x="1625354" y="1973860"/>
            <a:ext cx="2599" cy="937"/>
          </a:xfrm>
          <a:custGeom>
            <a:pathLst>
              <a:path w="78868" h="28451">
                <a:moveTo>
                  <a:pt x="0" y="0"/>
                </a:moveTo>
                <a:lnTo>
                  <a:pt x="78868" y="2845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0" name="Freeform 6700"/>
          <p:cNvSpPr/>
          <p:nvPr/>
        </p:nvSpPr>
        <p:spPr>
          <a:xfrm rot="0" flipH="0" flipV="0">
            <a:off x="1627953" y="1974798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1" name="Freeform 6701"/>
          <p:cNvSpPr/>
          <p:nvPr/>
        </p:nvSpPr>
        <p:spPr>
          <a:xfrm rot="0" flipH="0" flipV="0">
            <a:off x="1630548" y="1975731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2" name="Freeform 6702"/>
          <p:cNvSpPr/>
          <p:nvPr/>
        </p:nvSpPr>
        <p:spPr>
          <a:xfrm rot="0" flipH="0" flipV="0">
            <a:off x="1633148" y="1976665"/>
            <a:ext cx="2595" cy="933"/>
          </a:xfrm>
          <a:custGeom>
            <a:pathLst>
              <a:path w="78741" h="28321">
                <a:moveTo>
                  <a:pt x="0" y="0"/>
                </a:moveTo>
                <a:lnTo>
                  <a:pt x="78741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3" name="Freeform 6703"/>
          <p:cNvSpPr/>
          <p:nvPr/>
        </p:nvSpPr>
        <p:spPr>
          <a:xfrm rot="0" flipH="0" flipV="0">
            <a:off x="1635743" y="1977598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4" name="Freeform 6704"/>
          <p:cNvSpPr/>
          <p:nvPr/>
        </p:nvSpPr>
        <p:spPr>
          <a:xfrm rot="0" flipH="0" flipV="0">
            <a:off x="1638342" y="1978536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5" name="Freeform 6705"/>
          <p:cNvSpPr/>
          <p:nvPr/>
        </p:nvSpPr>
        <p:spPr>
          <a:xfrm rot="0" flipH="0" flipV="0">
            <a:off x="1640942" y="1979469"/>
            <a:ext cx="2595" cy="933"/>
          </a:xfrm>
          <a:custGeom>
            <a:pathLst>
              <a:path w="78741" h="28321">
                <a:moveTo>
                  <a:pt x="0" y="0"/>
                </a:moveTo>
                <a:lnTo>
                  <a:pt x="78741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6" name="Freeform 6706"/>
          <p:cNvSpPr/>
          <p:nvPr/>
        </p:nvSpPr>
        <p:spPr>
          <a:xfrm rot="0" flipH="0" flipV="0">
            <a:off x="1643537" y="1980403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7" name="Freeform 6707"/>
          <p:cNvSpPr/>
          <p:nvPr/>
        </p:nvSpPr>
        <p:spPr>
          <a:xfrm rot="0" flipH="0" flipV="0">
            <a:off x="1646137" y="1981336"/>
            <a:ext cx="2595" cy="937"/>
          </a:xfrm>
          <a:custGeom>
            <a:pathLst>
              <a:path w="78741" h="28448">
                <a:moveTo>
                  <a:pt x="0" y="0"/>
                </a:moveTo>
                <a:lnTo>
                  <a:pt x="78741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8" name="Freeform 6708"/>
          <p:cNvSpPr/>
          <p:nvPr/>
        </p:nvSpPr>
        <p:spPr>
          <a:xfrm rot="0" flipH="0" flipV="0">
            <a:off x="1648732" y="1982274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9" name="Freeform 6709"/>
          <p:cNvSpPr/>
          <p:nvPr/>
        </p:nvSpPr>
        <p:spPr>
          <a:xfrm rot="0" flipH="0" flipV="0">
            <a:off x="1651331" y="1983207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0" name="Freeform 6710"/>
          <p:cNvSpPr/>
          <p:nvPr/>
        </p:nvSpPr>
        <p:spPr>
          <a:xfrm rot="0" flipH="0" flipV="0">
            <a:off x="1653931" y="1984141"/>
            <a:ext cx="2595" cy="933"/>
          </a:xfrm>
          <a:custGeom>
            <a:pathLst>
              <a:path w="78741" h="28321">
                <a:moveTo>
                  <a:pt x="0" y="0"/>
                </a:moveTo>
                <a:lnTo>
                  <a:pt x="78741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1" name="Freeform 6711"/>
          <p:cNvSpPr/>
          <p:nvPr/>
        </p:nvSpPr>
        <p:spPr>
          <a:xfrm rot="0" flipH="0" flipV="0">
            <a:off x="1656526" y="1985074"/>
            <a:ext cx="2599" cy="937"/>
          </a:xfrm>
          <a:custGeom>
            <a:pathLst>
              <a:path w="78867" h="28447">
                <a:moveTo>
                  <a:pt x="0" y="0"/>
                </a:moveTo>
                <a:lnTo>
                  <a:pt x="78867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2" name="Freeform 6712"/>
          <p:cNvSpPr/>
          <p:nvPr/>
        </p:nvSpPr>
        <p:spPr>
          <a:xfrm rot="0" flipH="0" flipV="0">
            <a:off x="1659126" y="1986012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3" name="Freeform 6713"/>
          <p:cNvSpPr/>
          <p:nvPr/>
        </p:nvSpPr>
        <p:spPr>
          <a:xfrm rot="0" flipH="0" flipV="0">
            <a:off x="1661725" y="1986945"/>
            <a:ext cx="2595" cy="933"/>
          </a:xfrm>
          <a:custGeom>
            <a:pathLst>
              <a:path w="78741" h="28324">
                <a:moveTo>
                  <a:pt x="0" y="0"/>
                </a:moveTo>
                <a:lnTo>
                  <a:pt x="78741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4" name="Freeform 6714"/>
          <p:cNvSpPr/>
          <p:nvPr/>
        </p:nvSpPr>
        <p:spPr>
          <a:xfrm rot="0" flipH="0" flipV="0">
            <a:off x="1664320" y="1987879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5" name="Freeform 6715"/>
          <p:cNvSpPr/>
          <p:nvPr/>
        </p:nvSpPr>
        <p:spPr>
          <a:xfrm rot="0" flipH="0" flipV="0">
            <a:off x="1666920" y="1988812"/>
            <a:ext cx="2595" cy="937"/>
          </a:xfrm>
          <a:custGeom>
            <a:pathLst>
              <a:path w="78739" h="28448">
                <a:moveTo>
                  <a:pt x="0" y="0"/>
                </a:moveTo>
                <a:lnTo>
                  <a:pt x="78739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6" name="Freeform 6716"/>
          <p:cNvSpPr/>
          <p:nvPr/>
        </p:nvSpPr>
        <p:spPr>
          <a:xfrm rot="0" flipH="0" flipV="0">
            <a:off x="1669515" y="1989750"/>
            <a:ext cx="2599" cy="933"/>
          </a:xfrm>
          <a:custGeom>
            <a:pathLst>
              <a:path w="78868" h="28320">
                <a:moveTo>
                  <a:pt x="0" y="0"/>
                </a:moveTo>
                <a:lnTo>
                  <a:pt x="78868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7" name="Freeform 6717"/>
          <p:cNvSpPr/>
          <p:nvPr/>
        </p:nvSpPr>
        <p:spPr>
          <a:xfrm rot="0" flipH="0" flipV="0">
            <a:off x="1672115" y="1990683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8" name="Freeform 6718"/>
          <p:cNvSpPr/>
          <p:nvPr/>
        </p:nvSpPr>
        <p:spPr>
          <a:xfrm rot="0" flipH="0" flipV="0">
            <a:off x="1674714" y="1991617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9" name="Freeform 6719"/>
          <p:cNvSpPr/>
          <p:nvPr/>
        </p:nvSpPr>
        <p:spPr>
          <a:xfrm rot="0" flipH="0" flipV="0">
            <a:off x="1677309" y="1992550"/>
            <a:ext cx="2599" cy="937"/>
          </a:xfrm>
          <a:custGeom>
            <a:pathLst>
              <a:path w="78868" h="28448">
                <a:moveTo>
                  <a:pt x="0" y="0"/>
                </a:moveTo>
                <a:lnTo>
                  <a:pt x="78868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0" name="Freeform 6720"/>
          <p:cNvSpPr/>
          <p:nvPr/>
        </p:nvSpPr>
        <p:spPr>
          <a:xfrm rot="0" flipH="0" flipV="0">
            <a:off x="1679909" y="1993488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1" name="Freeform 6721"/>
          <p:cNvSpPr/>
          <p:nvPr/>
        </p:nvSpPr>
        <p:spPr>
          <a:xfrm rot="0" flipH="0" flipV="0">
            <a:off x="1682508" y="1994421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2" name="Freeform 6722"/>
          <p:cNvSpPr/>
          <p:nvPr/>
        </p:nvSpPr>
        <p:spPr>
          <a:xfrm rot="0" flipH="0" flipV="0">
            <a:off x="1685103" y="1995355"/>
            <a:ext cx="2599" cy="933"/>
          </a:xfrm>
          <a:custGeom>
            <a:pathLst>
              <a:path w="78868" h="28321">
                <a:moveTo>
                  <a:pt x="0" y="0"/>
                </a:moveTo>
                <a:lnTo>
                  <a:pt x="7886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3" name="Freeform 6723"/>
          <p:cNvSpPr/>
          <p:nvPr/>
        </p:nvSpPr>
        <p:spPr>
          <a:xfrm rot="0" flipH="0" flipV="0">
            <a:off x="1687703" y="1996288"/>
            <a:ext cx="2595" cy="937"/>
          </a:xfrm>
          <a:custGeom>
            <a:pathLst>
              <a:path w="78739" h="28448">
                <a:moveTo>
                  <a:pt x="0" y="0"/>
                </a:moveTo>
                <a:lnTo>
                  <a:pt x="78739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4" name="Freeform 6724"/>
          <p:cNvSpPr/>
          <p:nvPr/>
        </p:nvSpPr>
        <p:spPr>
          <a:xfrm rot="0" flipH="0" flipV="0">
            <a:off x="1690298" y="1997226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5" name="Freeform 6725"/>
          <p:cNvSpPr/>
          <p:nvPr/>
        </p:nvSpPr>
        <p:spPr>
          <a:xfrm rot="0" flipH="0" flipV="0">
            <a:off x="1692898" y="1998159"/>
            <a:ext cx="2599" cy="933"/>
          </a:xfrm>
          <a:custGeom>
            <a:pathLst>
              <a:path w="78868" h="28320">
                <a:moveTo>
                  <a:pt x="0" y="0"/>
                </a:moveTo>
                <a:lnTo>
                  <a:pt x="78868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6" name="Freeform 6726"/>
          <p:cNvSpPr/>
          <p:nvPr/>
        </p:nvSpPr>
        <p:spPr>
          <a:xfrm rot="0" flipH="0" flipV="0">
            <a:off x="1695497" y="1999093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7" name="Freeform 6727"/>
          <p:cNvSpPr/>
          <p:nvPr/>
        </p:nvSpPr>
        <p:spPr>
          <a:xfrm rot="0" flipH="0" flipV="0">
            <a:off x="1698092" y="2000026"/>
            <a:ext cx="2599" cy="937"/>
          </a:xfrm>
          <a:custGeom>
            <a:pathLst>
              <a:path w="78868" h="28448">
                <a:moveTo>
                  <a:pt x="0" y="0"/>
                </a:moveTo>
                <a:lnTo>
                  <a:pt x="78868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8" name="Freeform 6728"/>
          <p:cNvSpPr/>
          <p:nvPr/>
        </p:nvSpPr>
        <p:spPr>
          <a:xfrm rot="0" flipH="0" flipV="0">
            <a:off x="1700692" y="2000964"/>
            <a:ext cx="2595" cy="933"/>
          </a:xfrm>
          <a:custGeom>
            <a:pathLst>
              <a:path w="78740" h="28324">
                <a:moveTo>
                  <a:pt x="0" y="0"/>
                </a:moveTo>
                <a:lnTo>
                  <a:pt x="78740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9" name="Freeform 6729"/>
          <p:cNvSpPr/>
          <p:nvPr/>
        </p:nvSpPr>
        <p:spPr>
          <a:xfrm rot="0" flipH="0" flipV="0">
            <a:off x="1703287" y="200189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0" name="Freeform 6730"/>
          <p:cNvSpPr/>
          <p:nvPr/>
        </p:nvSpPr>
        <p:spPr>
          <a:xfrm rot="0" flipH="0" flipV="0">
            <a:off x="1705886" y="2002831"/>
            <a:ext cx="2599" cy="933"/>
          </a:xfrm>
          <a:custGeom>
            <a:pathLst>
              <a:path w="78868" h="28320">
                <a:moveTo>
                  <a:pt x="0" y="0"/>
                </a:moveTo>
                <a:lnTo>
                  <a:pt x="78868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1" name="Freeform 6731"/>
          <p:cNvSpPr/>
          <p:nvPr/>
        </p:nvSpPr>
        <p:spPr>
          <a:xfrm rot="0" flipH="0" flipV="0">
            <a:off x="1708486" y="2003764"/>
            <a:ext cx="2595" cy="937"/>
          </a:xfrm>
          <a:custGeom>
            <a:pathLst>
              <a:path w="78740" h="28448">
                <a:moveTo>
                  <a:pt x="0" y="0"/>
                </a:moveTo>
                <a:lnTo>
                  <a:pt x="7874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2" name="Freeform 6732"/>
          <p:cNvSpPr/>
          <p:nvPr/>
        </p:nvSpPr>
        <p:spPr>
          <a:xfrm rot="0" flipH="0" flipV="0">
            <a:off x="1711081" y="2004702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3" name="Freeform 6733"/>
          <p:cNvSpPr/>
          <p:nvPr/>
        </p:nvSpPr>
        <p:spPr>
          <a:xfrm rot="0" flipH="0" flipV="0">
            <a:off x="1713681" y="2005636"/>
            <a:ext cx="2599" cy="933"/>
          </a:xfrm>
          <a:custGeom>
            <a:pathLst>
              <a:path w="78868" h="28321">
                <a:moveTo>
                  <a:pt x="0" y="0"/>
                </a:moveTo>
                <a:lnTo>
                  <a:pt x="78868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4" name="Freeform 6734"/>
          <p:cNvSpPr/>
          <p:nvPr/>
        </p:nvSpPr>
        <p:spPr>
          <a:xfrm rot="0" flipH="0" flipV="0">
            <a:off x="1716280" y="2006569"/>
            <a:ext cx="2595" cy="933"/>
          </a:xfrm>
          <a:custGeom>
            <a:pathLst>
              <a:path w="78740" h="28320">
                <a:moveTo>
                  <a:pt x="0" y="0"/>
                </a:moveTo>
                <a:lnTo>
                  <a:pt x="78740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5" name="Freeform 6735"/>
          <p:cNvSpPr/>
          <p:nvPr/>
        </p:nvSpPr>
        <p:spPr>
          <a:xfrm rot="0" flipH="0" flipV="0">
            <a:off x="1718875" y="2007502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6" name="Freeform 6736"/>
          <p:cNvSpPr/>
          <p:nvPr/>
        </p:nvSpPr>
        <p:spPr>
          <a:xfrm rot="0" flipH="0" flipV="0">
            <a:off x="1721475" y="2008440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7" name="Freeform 6737"/>
          <p:cNvSpPr/>
          <p:nvPr/>
        </p:nvSpPr>
        <p:spPr>
          <a:xfrm rot="0" flipH="0" flipV="0">
            <a:off x="1724070" y="2009374"/>
            <a:ext cx="2599" cy="933"/>
          </a:xfrm>
          <a:custGeom>
            <a:pathLst>
              <a:path w="78870" h="28321">
                <a:moveTo>
                  <a:pt x="0" y="0"/>
                </a:moveTo>
                <a:lnTo>
                  <a:pt x="7887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8" name="Freeform 6738"/>
          <p:cNvSpPr/>
          <p:nvPr/>
        </p:nvSpPr>
        <p:spPr>
          <a:xfrm rot="0" flipH="0" flipV="0">
            <a:off x="1726670" y="2010307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9" name="Freeform 6739"/>
          <p:cNvSpPr/>
          <p:nvPr/>
        </p:nvSpPr>
        <p:spPr>
          <a:xfrm rot="0" flipH="0" flipV="0">
            <a:off x="1729269" y="2011240"/>
            <a:ext cx="2595" cy="937"/>
          </a:xfrm>
          <a:custGeom>
            <a:pathLst>
              <a:path w="78740" h="28448">
                <a:moveTo>
                  <a:pt x="0" y="0"/>
                </a:moveTo>
                <a:lnTo>
                  <a:pt x="7874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0" name="Freeform 6740"/>
          <p:cNvSpPr/>
          <p:nvPr/>
        </p:nvSpPr>
        <p:spPr>
          <a:xfrm rot="0" flipH="0" flipV="0">
            <a:off x="1731864" y="2012178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1" name="Freeform 6741"/>
          <p:cNvSpPr/>
          <p:nvPr/>
        </p:nvSpPr>
        <p:spPr>
          <a:xfrm rot="0" flipH="0" flipV="0">
            <a:off x="1734464" y="2013112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2" name="Freeform 6742"/>
          <p:cNvSpPr/>
          <p:nvPr/>
        </p:nvSpPr>
        <p:spPr>
          <a:xfrm rot="0" flipH="0" flipV="0">
            <a:off x="1737063" y="2014045"/>
            <a:ext cx="2595" cy="937"/>
          </a:xfrm>
          <a:custGeom>
            <a:pathLst>
              <a:path w="78739" h="28451">
                <a:moveTo>
                  <a:pt x="0" y="0"/>
                </a:moveTo>
                <a:lnTo>
                  <a:pt x="78739" y="2845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3" name="Freeform 6743"/>
          <p:cNvSpPr/>
          <p:nvPr/>
        </p:nvSpPr>
        <p:spPr>
          <a:xfrm rot="0" flipH="0" flipV="0">
            <a:off x="1739658" y="2014983"/>
            <a:ext cx="2599" cy="933"/>
          </a:xfrm>
          <a:custGeom>
            <a:pathLst>
              <a:path w="78870" h="28321">
                <a:moveTo>
                  <a:pt x="0" y="0"/>
                </a:moveTo>
                <a:lnTo>
                  <a:pt x="7887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4" name="Freeform 6744"/>
          <p:cNvSpPr/>
          <p:nvPr/>
        </p:nvSpPr>
        <p:spPr>
          <a:xfrm rot="0" flipH="0" flipV="0">
            <a:off x="1742258" y="2015916"/>
            <a:ext cx="2595" cy="933"/>
          </a:xfrm>
          <a:custGeom>
            <a:pathLst>
              <a:path w="78739" h="28320">
                <a:moveTo>
                  <a:pt x="0" y="0"/>
                </a:moveTo>
                <a:lnTo>
                  <a:pt x="7873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5" name="Freeform 6745"/>
          <p:cNvSpPr/>
          <p:nvPr/>
        </p:nvSpPr>
        <p:spPr>
          <a:xfrm rot="0" flipH="0" flipV="0">
            <a:off x="1744853" y="2016850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6" name="Freeform 6746"/>
          <p:cNvSpPr/>
          <p:nvPr/>
        </p:nvSpPr>
        <p:spPr>
          <a:xfrm rot="0" flipH="0" flipV="0">
            <a:off x="1747453" y="2017783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7" name="Freeform 6747"/>
          <p:cNvSpPr/>
          <p:nvPr/>
        </p:nvSpPr>
        <p:spPr>
          <a:xfrm rot="0" flipH="0" flipV="0">
            <a:off x="1750052" y="2018721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8" name="Freeform 6748"/>
          <p:cNvSpPr/>
          <p:nvPr/>
        </p:nvSpPr>
        <p:spPr>
          <a:xfrm rot="0" flipH="0" flipV="0">
            <a:off x="1752647" y="2019654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9" name="Freeform 6749"/>
          <p:cNvSpPr/>
          <p:nvPr/>
        </p:nvSpPr>
        <p:spPr>
          <a:xfrm rot="0" flipH="0" flipV="0">
            <a:off x="1755247" y="2020588"/>
            <a:ext cx="2599" cy="933"/>
          </a:xfrm>
          <a:custGeom>
            <a:pathLst>
              <a:path w="78870" h="28320">
                <a:moveTo>
                  <a:pt x="0" y="0"/>
                </a:moveTo>
                <a:lnTo>
                  <a:pt x="78870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0" name="Freeform 6750"/>
          <p:cNvSpPr/>
          <p:nvPr/>
        </p:nvSpPr>
        <p:spPr>
          <a:xfrm rot="0" flipH="0" flipV="0">
            <a:off x="1757846" y="2021521"/>
            <a:ext cx="2595" cy="937"/>
          </a:xfrm>
          <a:custGeom>
            <a:pathLst>
              <a:path w="78739" h="28448">
                <a:moveTo>
                  <a:pt x="0" y="0"/>
                </a:moveTo>
                <a:lnTo>
                  <a:pt x="78739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1" name="Freeform 6751"/>
          <p:cNvSpPr/>
          <p:nvPr/>
        </p:nvSpPr>
        <p:spPr>
          <a:xfrm rot="0" flipH="0" flipV="0">
            <a:off x="1760442" y="2022459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2" name="Freeform 6752"/>
          <p:cNvSpPr/>
          <p:nvPr/>
        </p:nvSpPr>
        <p:spPr>
          <a:xfrm rot="0" flipH="0" flipV="0">
            <a:off x="1763041" y="2023392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3" name="Freeform 6753"/>
          <p:cNvSpPr/>
          <p:nvPr/>
        </p:nvSpPr>
        <p:spPr>
          <a:xfrm rot="0" flipH="0" flipV="0">
            <a:off x="1765636" y="2024326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4" name="Freeform 6754"/>
          <p:cNvSpPr/>
          <p:nvPr/>
        </p:nvSpPr>
        <p:spPr>
          <a:xfrm rot="0" flipH="0" flipV="0">
            <a:off x="1768236" y="2025259"/>
            <a:ext cx="2599" cy="937"/>
          </a:xfrm>
          <a:custGeom>
            <a:pathLst>
              <a:path w="78866" h="28447">
                <a:moveTo>
                  <a:pt x="0" y="0"/>
                </a:moveTo>
                <a:lnTo>
                  <a:pt x="78866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5" name="Freeform 6755"/>
          <p:cNvSpPr/>
          <p:nvPr/>
        </p:nvSpPr>
        <p:spPr>
          <a:xfrm rot="0" flipH="0" flipV="0">
            <a:off x="1770835" y="2026197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6" name="Freeform 6756"/>
          <p:cNvSpPr/>
          <p:nvPr/>
        </p:nvSpPr>
        <p:spPr>
          <a:xfrm rot="0" flipH="0" flipV="0">
            <a:off x="1773431" y="2027130"/>
            <a:ext cx="2599" cy="933"/>
          </a:xfrm>
          <a:custGeom>
            <a:pathLst>
              <a:path w="78867" h="28324">
                <a:moveTo>
                  <a:pt x="0" y="0"/>
                </a:moveTo>
                <a:lnTo>
                  <a:pt x="78867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7" name="Freeform 6757"/>
          <p:cNvSpPr/>
          <p:nvPr/>
        </p:nvSpPr>
        <p:spPr>
          <a:xfrm rot="0" flipH="0" flipV="0">
            <a:off x="1776030" y="2028064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8" name="Freeform 6758"/>
          <p:cNvSpPr/>
          <p:nvPr/>
        </p:nvSpPr>
        <p:spPr>
          <a:xfrm rot="0" flipH="0" flipV="0">
            <a:off x="1778625" y="2028997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9" name="Freeform 6759"/>
          <p:cNvSpPr/>
          <p:nvPr/>
        </p:nvSpPr>
        <p:spPr>
          <a:xfrm rot="0" flipH="0" flipV="0">
            <a:off x="1781225" y="2029935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0" name="Freeform 6760"/>
          <p:cNvSpPr/>
          <p:nvPr/>
        </p:nvSpPr>
        <p:spPr>
          <a:xfrm rot="0" flipH="0" flipV="0">
            <a:off x="1783824" y="2030868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1" name="Freeform 6761"/>
          <p:cNvSpPr/>
          <p:nvPr/>
        </p:nvSpPr>
        <p:spPr>
          <a:xfrm rot="0" flipH="0" flipV="0">
            <a:off x="1786419" y="2031802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2" name="Freeform 6762"/>
          <p:cNvSpPr/>
          <p:nvPr/>
        </p:nvSpPr>
        <p:spPr>
          <a:xfrm rot="0" flipH="0" flipV="0">
            <a:off x="1789019" y="2032735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3" name="Freeform 6763"/>
          <p:cNvSpPr/>
          <p:nvPr/>
        </p:nvSpPr>
        <p:spPr>
          <a:xfrm rot="0" flipH="0" flipV="0">
            <a:off x="1791618" y="2033673"/>
            <a:ext cx="2595" cy="933"/>
          </a:xfrm>
          <a:custGeom>
            <a:pathLst>
              <a:path w="78739" h="28320">
                <a:moveTo>
                  <a:pt x="0" y="0"/>
                </a:moveTo>
                <a:lnTo>
                  <a:pt x="7873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4" name="Freeform 6764"/>
          <p:cNvSpPr/>
          <p:nvPr/>
        </p:nvSpPr>
        <p:spPr>
          <a:xfrm rot="0" flipH="0" flipV="0">
            <a:off x="1794214" y="2034606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5" name="Freeform 6765"/>
          <p:cNvSpPr/>
          <p:nvPr/>
        </p:nvSpPr>
        <p:spPr>
          <a:xfrm rot="0" flipH="0" flipV="0">
            <a:off x="1796813" y="2035540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6" name="Freeform 6766"/>
          <p:cNvSpPr/>
          <p:nvPr/>
        </p:nvSpPr>
        <p:spPr>
          <a:xfrm rot="0" flipH="0" flipV="0">
            <a:off x="1799408" y="2036473"/>
            <a:ext cx="2599" cy="937"/>
          </a:xfrm>
          <a:custGeom>
            <a:pathLst>
              <a:path w="78870" h="28448">
                <a:moveTo>
                  <a:pt x="0" y="0"/>
                </a:moveTo>
                <a:lnTo>
                  <a:pt x="7887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7" name="Freeform 6767"/>
          <p:cNvSpPr/>
          <p:nvPr/>
        </p:nvSpPr>
        <p:spPr>
          <a:xfrm rot="0" flipH="0" flipV="0">
            <a:off x="1802008" y="2037411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8" name="Freeform 6768"/>
          <p:cNvSpPr/>
          <p:nvPr/>
        </p:nvSpPr>
        <p:spPr>
          <a:xfrm rot="0" flipH="0" flipV="0">
            <a:off x="1804607" y="2038344"/>
            <a:ext cx="2595" cy="933"/>
          </a:xfrm>
          <a:custGeom>
            <a:pathLst>
              <a:path w="78740" h="28320">
                <a:moveTo>
                  <a:pt x="0" y="0"/>
                </a:moveTo>
                <a:lnTo>
                  <a:pt x="78740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9" name="Freeform 6769"/>
          <p:cNvSpPr/>
          <p:nvPr/>
        </p:nvSpPr>
        <p:spPr>
          <a:xfrm rot="0" flipH="0" flipV="0">
            <a:off x="1807203" y="203927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0" name="Freeform 6770"/>
          <p:cNvSpPr/>
          <p:nvPr/>
        </p:nvSpPr>
        <p:spPr>
          <a:xfrm rot="0" flipH="0" flipV="0">
            <a:off x="1809802" y="2040211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1" name="Freeform 6771"/>
          <p:cNvSpPr/>
          <p:nvPr/>
        </p:nvSpPr>
        <p:spPr>
          <a:xfrm rot="0" flipH="0" flipV="0">
            <a:off x="1812401" y="2041149"/>
            <a:ext cx="2595" cy="933"/>
          </a:xfrm>
          <a:custGeom>
            <a:pathLst>
              <a:path w="78739" h="28324">
                <a:moveTo>
                  <a:pt x="0" y="0"/>
                </a:moveTo>
                <a:lnTo>
                  <a:pt x="78739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2" name="Freeform 6772"/>
          <p:cNvSpPr/>
          <p:nvPr/>
        </p:nvSpPr>
        <p:spPr>
          <a:xfrm rot="0" flipH="0" flipV="0">
            <a:off x="1814997" y="2042082"/>
            <a:ext cx="2599" cy="933"/>
          </a:xfrm>
          <a:custGeom>
            <a:pathLst>
              <a:path w="78870" h="28321">
                <a:moveTo>
                  <a:pt x="0" y="0"/>
                </a:moveTo>
                <a:lnTo>
                  <a:pt x="7887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3" name="Freeform 6773"/>
          <p:cNvSpPr/>
          <p:nvPr/>
        </p:nvSpPr>
        <p:spPr>
          <a:xfrm rot="0" flipH="0" flipV="0">
            <a:off x="1817596" y="2043016"/>
            <a:ext cx="2595" cy="933"/>
          </a:xfrm>
          <a:custGeom>
            <a:pathLst>
              <a:path w="78739" h="28320">
                <a:moveTo>
                  <a:pt x="0" y="0"/>
                </a:moveTo>
                <a:lnTo>
                  <a:pt x="7873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4" name="Freeform 6774"/>
          <p:cNvSpPr/>
          <p:nvPr/>
        </p:nvSpPr>
        <p:spPr>
          <a:xfrm rot="0" flipH="0" flipV="0">
            <a:off x="1820191" y="2043949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5" name="Freeform 6775"/>
          <p:cNvSpPr/>
          <p:nvPr/>
        </p:nvSpPr>
        <p:spPr>
          <a:xfrm rot="0" flipH="0" flipV="0">
            <a:off x="1822791" y="2044887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6" name="Freeform 6776"/>
          <p:cNvSpPr/>
          <p:nvPr/>
        </p:nvSpPr>
        <p:spPr>
          <a:xfrm rot="0" flipH="0" flipV="0">
            <a:off x="1825390" y="2045820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7" name="Freeform 6777"/>
          <p:cNvSpPr/>
          <p:nvPr/>
        </p:nvSpPr>
        <p:spPr>
          <a:xfrm rot="0" flipH="0" flipV="0">
            <a:off x="1827986" y="2046754"/>
            <a:ext cx="2599" cy="933"/>
          </a:xfrm>
          <a:custGeom>
            <a:pathLst>
              <a:path w="78870" h="28320">
                <a:moveTo>
                  <a:pt x="0" y="0"/>
                </a:moveTo>
                <a:lnTo>
                  <a:pt x="78870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8" name="Freeform 6778"/>
          <p:cNvSpPr/>
          <p:nvPr/>
        </p:nvSpPr>
        <p:spPr>
          <a:xfrm rot="0" flipH="0" flipV="0">
            <a:off x="1830585" y="2047687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9" name="Freeform 6779"/>
          <p:cNvSpPr/>
          <p:nvPr/>
        </p:nvSpPr>
        <p:spPr>
          <a:xfrm rot="0" flipH="0" flipV="0">
            <a:off x="1833185" y="2048625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0" name="Freeform 6780"/>
          <p:cNvSpPr/>
          <p:nvPr/>
        </p:nvSpPr>
        <p:spPr>
          <a:xfrm rot="0" flipH="0" flipV="0">
            <a:off x="1835780" y="204955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1" name="Freeform 6781"/>
          <p:cNvSpPr/>
          <p:nvPr/>
        </p:nvSpPr>
        <p:spPr>
          <a:xfrm rot="0" flipH="0" flipV="0">
            <a:off x="1838379" y="2050492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2" name="Freeform 6782"/>
          <p:cNvSpPr/>
          <p:nvPr/>
        </p:nvSpPr>
        <p:spPr>
          <a:xfrm rot="0" flipH="0" flipV="0">
            <a:off x="1840974" y="2051425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3" name="Freeform 6783"/>
          <p:cNvSpPr/>
          <p:nvPr/>
        </p:nvSpPr>
        <p:spPr>
          <a:xfrm rot="0" flipH="0" flipV="0">
            <a:off x="1843574" y="2052363"/>
            <a:ext cx="2599" cy="933"/>
          </a:xfrm>
          <a:custGeom>
            <a:pathLst>
              <a:path w="78870" h="28320">
                <a:moveTo>
                  <a:pt x="0" y="0"/>
                </a:moveTo>
                <a:lnTo>
                  <a:pt x="78870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4" name="Freeform 6784"/>
          <p:cNvSpPr/>
          <p:nvPr/>
        </p:nvSpPr>
        <p:spPr>
          <a:xfrm rot="0" flipH="0" flipV="0">
            <a:off x="1846173" y="2053296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5" name="Freeform 6785"/>
          <p:cNvSpPr/>
          <p:nvPr/>
        </p:nvSpPr>
        <p:spPr>
          <a:xfrm rot="0" flipH="0" flipV="0">
            <a:off x="1848769" y="2054230"/>
            <a:ext cx="2599" cy="933"/>
          </a:xfrm>
          <a:custGeom>
            <a:pathLst>
              <a:path w="78867" h="28324">
                <a:moveTo>
                  <a:pt x="0" y="0"/>
                </a:moveTo>
                <a:lnTo>
                  <a:pt x="78867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6" name="Freeform 6786"/>
          <p:cNvSpPr/>
          <p:nvPr/>
        </p:nvSpPr>
        <p:spPr>
          <a:xfrm rot="0" flipH="0" flipV="0">
            <a:off x="1851368" y="2055163"/>
            <a:ext cx="2595" cy="937"/>
          </a:xfrm>
          <a:custGeom>
            <a:pathLst>
              <a:path w="78739" h="28448">
                <a:moveTo>
                  <a:pt x="0" y="0"/>
                </a:moveTo>
                <a:lnTo>
                  <a:pt x="78739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7" name="Freeform 6787"/>
          <p:cNvSpPr/>
          <p:nvPr/>
        </p:nvSpPr>
        <p:spPr>
          <a:xfrm rot="0" flipH="0" flipV="0">
            <a:off x="1853963" y="2056101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8" name="Freeform 6788"/>
          <p:cNvSpPr/>
          <p:nvPr/>
        </p:nvSpPr>
        <p:spPr>
          <a:xfrm rot="0" flipH="0" flipV="0">
            <a:off x="1856563" y="2057035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9" name="Freeform 6789"/>
          <p:cNvSpPr/>
          <p:nvPr/>
        </p:nvSpPr>
        <p:spPr>
          <a:xfrm rot="0" flipH="0" flipV="0">
            <a:off x="1859162" y="2057968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0" name="Freeform 6790"/>
          <p:cNvSpPr/>
          <p:nvPr/>
        </p:nvSpPr>
        <p:spPr>
          <a:xfrm rot="0" flipH="0" flipV="0">
            <a:off x="1861758" y="2058901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1" name="Freeform 6791"/>
          <p:cNvSpPr/>
          <p:nvPr/>
        </p:nvSpPr>
        <p:spPr>
          <a:xfrm rot="0" flipH="0" flipV="0">
            <a:off x="1864357" y="2059839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2" name="Freeform 6792"/>
          <p:cNvSpPr/>
          <p:nvPr/>
        </p:nvSpPr>
        <p:spPr>
          <a:xfrm rot="0" flipH="0" flipV="0">
            <a:off x="1866957" y="2060773"/>
            <a:ext cx="2595" cy="933"/>
          </a:xfrm>
          <a:custGeom>
            <a:pathLst>
              <a:path w="78739" h="28320">
                <a:moveTo>
                  <a:pt x="0" y="0"/>
                </a:moveTo>
                <a:lnTo>
                  <a:pt x="7873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3" name="Freeform 6793"/>
          <p:cNvSpPr/>
          <p:nvPr/>
        </p:nvSpPr>
        <p:spPr>
          <a:xfrm rot="0" flipH="0" flipV="0">
            <a:off x="1869552" y="2061706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4" name="Freeform 6794"/>
          <p:cNvSpPr/>
          <p:nvPr/>
        </p:nvSpPr>
        <p:spPr>
          <a:xfrm rot="0" flipH="0" flipV="0">
            <a:off x="1872151" y="2062644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5" name="Freeform 6795"/>
          <p:cNvSpPr/>
          <p:nvPr/>
        </p:nvSpPr>
        <p:spPr>
          <a:xfrm rot="0" flipH="0" flipV="0">
            <a:off x="1874747" y="2063577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6" name="Freeform 6796"/>
          <p:cNvSpPr/>
          <p:nvPr/>
        </p:nvSpPr>
        <p:spPr>
          <a:xfrm rot="0" flipH="0" flipV="0">
            <a:off x="1877346" y="2064511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7" name="Freeform 6797"/>
          <p:cNvSpPr/>
          <p:nvPr/>
        </p:nvSpPr>
        <p:spPr>
          <a:xfrm rot="0" flipH="0" flipV="0">
            <a:off x="1879945" y="2065444"/>
            <a:ext cx="2595" cy="937"/>
          </a:xfrm>
          <a:custGeom>
            <a:pathLst>
              <a:path w="78739" h="28447">
                <a:moveTo>
                  <a:pt x="0" y="0"/>
                </a:moveTo>
                <a:lnTo>
                  <a:pt x="78739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8" name="Freeform 6798"/>
          <p:cNvSpPr/>
          <p:nvPr/>
        </p:nvSpPr>
        <p:spPr>
          <a:xfrm rot="0" flipH="0" flipV="0">
            <a:off x="1882541" y="2066382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9" name="Freeform 6799"/>
          <p:cNvSpPr/>
          <p:nvPr/>
        </p:nvSpPr>
        <p:spPr>
          <a:xfrm rot="0" flipH="0" flipV="0">
            <a:off x="1885140" y="2067315"/>
            <a:ext cx="2599" cy="933"/>
          </a:xfrm>
          <a:custGeom>
            <a:pathLst>
              <a:path w="78866" h="28324">
                <a:moveTo>
                  <a:pt x="0" y="0"/>
                </a:moveTo>
                <a:lnTo>
                  <a:pt x="78866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0" name="Freeform 6800"/>
          <p:cNvSpPr/>
          <p:nvPr/>
        </p:nvSpPr>
        <p:spPr>
          <a:xfrm rot="0" flipH="0" flipV="0">
            <a:off x="1887740" y="2068249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1" name="Freeform 6801"/>
          <p:cNvSpPr/>
          <p:nvPr/>
        </p:nvSpPr>
        <p:spPr>
          <a:xfrm rot="0" flipH="0" flipV="0">
            <a:off x="1890335" y="2069182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2" name="Freeform 6802"/>
          <p:cNvSpPr/>
          <p:nvPr/>
        </p:nvSpPr>
        <p:spPr>
          <a:xfrm rot="0" flipH="0" flipV="0">
            <a:off x="1892934" y="2070120"/>
            <a:ext cx="2595" cy="933"/>
          </a:xfrm>
          <a:custGeom>
            <a:pathLst>
              <a:path w="78740" h="28320">
                <a:moveTo>
                  <a:pt x="0" y="0"/>
                </a:moveTo>
                <a:lnTo>
                  <a:pt x="78740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3" name="Freeform 6803"/>
          <p:cNvSpPr/>
          <p:nvPr/>
        </p:nvSpPr>
        <p:spPr>
          <a:xfrm rot="0" flipH="0" flipV="0">
            <a:off x="1895530" y="2071053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4" name="Freeform 6804"/>
          <p:cNvSpPr/>
          <p:nvPr/>
        </p:nvSpPr>
        <p:spPr>
          <a:xfrm rot="0" flipH="0" flipV="0">
            <a:off x="1898129" y="2071987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5" name="Freeform 6805"/>
          <p:cNvSpPr/>
          <p:nvPr/>
        </p:nvSpPr>
        <p:spPr>
          <a:xfrm rot="0" flipH="0" flipV="0">
            <a:off x="1900729" y="2072920"/>
            <a:ext cx="2595" cy="937"/>
          </a:xfrm>
          <a:custGeom>
            <a:pathLst>
              <a:path w="78739" h="28448">
                <a:moveTo>
                  <a:pt x="0" y="0"/>
                </a:moveTo>
                <a:lnTo>
                  <a:pt x="78739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6" name="Freeform 6806"/>
          <p:cNvSpPr/>
          <p:nvPr/>
        </p:nvSpPr>
        <p:spPr>
          <a:xfrm rot="0" flipH="0" flipV="0">
            <a:off x="1903324" y="2073858"/>
            <a:ext cx="2599" cy="933"/>
          </a:xfrm>
          <a:custGeom>
            <a:pathLst>
              <a:path w="78870" h="28320">
                <a:moveTo>
                  <a:pt x="0" y="0"/>
                </a:moveTo>
                <a:lnTo>
                  <a:pt x="78870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7" name="Freeform 6807"/>
          <p:cNvSpPr/>
          <p:nvPr/>
        </p:nvSpPr>
        <p:spPr>
          <a:xfrm rot="0" flipH="0" flipV="0">
            <a:off x="1905923" y="2074791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8" name="Freeform 6808"/>
          <p:cNvSpPr/>
          <p:nvPr/>
        </p:nvSpPr>
        <p:spPr>
          <a:xfrm rot="0" flipH="0" flipV="0">
            <a:off x="1908523" y="2075725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9" name="Freeform 6809"/>
          <p:cNvSpPr/>
          <p:nvPr/>
        </p:nvSpPr>
        <p:spPr>
          <a:xfrm rot="0" flipH="0" flipV="0">
            <a:off x="1911118" y="2076658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0" name="Freeform 6810"/>
          <p:cNvSpPr/>
          <p:nvPr/>
        </p:nvSpPr>
        <p:spPr>
          <a:xfrm rot="0" flipH="0" flipV="0">
            <a:off x="1913717" y="2077596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1" name="Freeform 6811"/>
          <p:cNvSpPr/>
          <p:nvPr/>
        </p:nvSpPr>
        <p:spPr>
          <a:xfrm rot="0" flipH="0" flipV="0">
            <a:off x="1916313" y="2078529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2" name="Freeform 6812"/>
          <p:cNvSpPr/>
          <p:nvPr/>
        </p:nvSpPr>
        <p:spPr>
          <a:xfrm rot="0" flipH="0" flipV="0">
            <a:off x="1918912" y="2079463"/>
            <a:ext cx="2599" cy="933"/>
          </a:xfrm>
          <a:custGeom>
            <a:pathLst>
              <a:path w="78870" h="28321">
                <a:moveTo>
                  <a:pt x="0" y="0"/>
                </a:moveTo>
                <a:lnTo>
                  <a:pt x="7887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3" name="Freeform 6813"/>
          <p:cNvSpPr/>
          <p:nvPr/>
        </p:nvSpPr>
        <p:spPr>
          <a:xfrm rot="0" flipH="0" flipV="0">
            <a:off x="1921512" y="2080396"/>
            <a:ext cx="2595" cy="937"/>
          </a:xfrm>
          <a:custGeom>
            <a:pathLst>
              <a:path w="78739" h="28448">
                <a:moveTo>
                  <a:pt x="0" y="0"/>
                </a:moveTo>
                <a:lnTo>
                  <a:pt x="78739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4" name="Freeform 6814"/>
          <p:cNvSpPr/>
          <p:nvPr/>
        </p:nvSpPr>
        <p:spPr>
          <a:xfrm rot="0" flipH="0" flipV="0">
            <a:off x="1924107" y="2081334"/>
            <a:ext cx="2599" cy="933"/>
          </a:xfrm>
          <a:custGeom>
            <a:pathLst>
              <a:path w="78867" h="28324">
                <a:moveTo>
                  <a:pt x="0" y="0"/>
                </a:moveTo>
                <a:lnTo>
                  <a:pt x="78867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5" name="Freeform 6815"/>
          <p:cNvSpPr/>
          <p:nvPr/>
        </p:nvSpPr>
        <p:spPr>
          <a:xfrm rot="0" flipH="0" flipV="0">
            <a:off x="1926706" y="2082267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6" name="Freeform 6816"/>
          <p:cNvSpPr/>
          <p:nvPr/>
        </p:nvSpPr>
        <p:spPr>
          <a:xfrm rot="0" flipH="0" flipV="0">
            <a:off x="1929302" y="2083201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7" name="Freeform 6817"/>
          <p:cNvSpPr/>
          <p:nvPr/>
        </p:nvSpPr>
        <p:spPr>
          <a:xfrm rot="0" flipH="0" flipV="0">
            <a:off x="1931901" y="2084134"/>
            <a:ext cx="2599" cy="937"/>
          </a:xfrm>
          <a:custGeom>
            <a:pathLst>
              <a:path w="78870" h="28448">
                <a:moveTo>
                  <a:pt x="0" y="0"/>
                </a:moveTo>
                <a:lnTo>
                  <a:pt x="7887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8" name="Freeform 6818"/>
          <p:cNvSpPr/>
          <p:nvPr/>
        </p:nvSpPr>
        <p:spPr>
          <a:xfrm rot="0" flipH="0" flipV="0">
            <a:off x="1934501" y="2085072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9" name="Freeform 6819"/>
          <p:cNvSpPr/>
          <p:nvPr/>
        </p:nvSpPr>
        <p:spPr>
          <a:xfrm rot="0" flipH="0" flipV="0">
            <a:off x="1937096" y="2086005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0" name="Freeform 6820"/>
          <p:cNvSpPr/>
          <p:nvPr/>
        </p:nvSpPr>
        <p:spPr>
          <a:xfrm rot="0" flipH="0" flipV="0">
            <a:off x="1939695" y="2086939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1" name="Freeform 6821"/>
          <p:cNvSpPr/>
          <p:nvPr/>
        </p:nvSpPr>
        <p:spPr>
          <a:xfrm rot="0" flipH="0" flipV="0">
            <a:off x="1942295" y="2087872"/>
            <a:ext cx="2595" cy="937"/>
          </a:xfrm>
          <a:custGeom>
            <a:pathLst>
              <a:path w="78740" h="28448">
                <a:moveTo>
                  <a:pt x="0" y="0"/>
                </a:moveTo>
                <a:lnTo>
                  <a:pt x="7874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2" name="Freeform 6822"/>
          <p:cNvSpPr/>
          <p:nvPr/>
        </p:nvSpPr>
        <p:spPr>
          <a:xfrm rot="0" flipH="0" flipV="0">
            <a:off x="1944890" y="2088810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3" name="Freeform 6823"/>
          <p:cNvSpPr/>
          <p:nvPr/>
        </p:nvSpPr>
        <p:spPr>
          <a:xfrm rot="0" flipH="0" flipV="0">
            <a:off x="1947489" y="2089743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4" name="Freeform 6824"/>
          <p:cNvSpPr/>
          <p:nvPr/>
        </p:nvSpPr>
        <p:spPr>
          <a:xfrm rot="0" flipH="0" flipV="0">
            <a:off x="1950085" y="2090677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5" name="Freeform 6825"/>
          <p:cNvSpPr/>
          <p:nvPr/>
        </p:nvSpPr>
        <p:spPr>
          <a:xfrm rot="0" flipH="0" flipV="0">
            <a:off x="1952684" y="2091610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6" name="Freeform 6826"/>
          <p:cNvSpPr/>
          <p:nvPr/>
        </p:nvSpPr>
        <p:spPr>
          <a:xfrm rot="0" flipH="0" flipV="0">
            <a:off x="1955284" y="2092548"/>
            <a:ext cx="2595" cy="933"/>
          </a:xfrm>
          <a:custGeom>
            <a:pathLst>
              <a:path w="78739" h="28320">
                <a:moveTo>
                  <a:pt x="0" y="0"/>
                </a:moveTo>
                <a:lnTo>
                  <a:pt x="7873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7" name="Freeform 6827"/>
          <p:cNvSpPr/>
          <p:nvPr/>
        </p:nvSpPr>
        <p:spPr>
          <a:xfrm rot="0" flipH="0" flipV="0">
            <a:off x="1957879" y="2093481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8" name="Freeform 6828"/>
          <p:cNvSpPr/>
          <p:nvPr/>
        </p:nvSpPr>
        <p:spPr>
          <a:xfrm rot="0" flipH="0" flipV="0">
            <a:off x="1960478" y="2094415"/>
            <a:ext cx="2599" cy="933"/>
          </a:xfrm>
          <a:custGeom>
            <a:pathLst>
              <a:path w="78866" h="28324">
                <a:moveTo>
                  <a:pt x="0" y="0"/>
                </a:moveTo>
                <a:lnTo>
                  <a:pt x="78866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9" name="Freeform 6829"/>
          <p:cNvSpPr/>
          <p:nvPr/>
        </p:nvSpPr>
        <p:spPr>
          <a:xfrm rot="0" flipH="0" flipV="0">
            <a:off x="1963078" y="2095348"/>
            <a:ext cx="2595" cy="937"/>
          </a:xfrm>
          <a:custGeom>
            <a:pathLst>
              <a:path w="78743" h="28448">
                <a:moveTo>
                  <a:pt x="0" y="0"/>
                </a:moveTo>
                <a:lnTo>
                  <a:pt x="78743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0" name="Freeform 6830"/>
          <p:cNvSpPr/>
          <p:nvPr/>
        </p:nvSpPr>
        <p:spPr>
          <a:xfrm rot="0" flipH="0" flipV="0">
            <a:off x="1965673" y="2096286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1" name="Freeform 6831"/>
          <p:cNvSpPr/>
          <p:nvPr/>
        </p:nvSpPr>
        <p:spPr>
          <a:xfrm rot="0" flipH="0" flipV="0">
            <a:off x="1968273" y="2097219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2" name="Freeform 6832"/>
          <p:cNvSpPr/>
          <p:nvPr/>
        </p:nvSpPr>
        <p:spPr>
          <a:xfrm rot="0" flipH="0" flipV="0">
            <a:off x="1970868" y="2098153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3" name="Freeform 6833"/>
          <p:cNvSpPr/>
          <p:nvPr/>
        </p:nvSpPr>
        <p:spPr>
          <a:xfrm rot="0" flipH="0" flipV="0">
            <a:off x="1973467" y="2099086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4" name="Freeform 6834"/>
          <p:cNvSpPr/>
          <p:nvPr/>
        </p:nvSpPr>
        <p:spPr>
          <a:xfrm rot="0" flipH="0" flipV="0">
            <a:off x="1976067" y="2100024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5" name="Freeform 6835"/>
          <p:cNvSpPr/>
          <p:nvPr/>
        </p:nvSpPr>
        <p:spPr>
          <a:xfrm rot="0" flipH="0" flipV="0">
            <a:off x="1978662" y="2100957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6" name="Freeform 6836"/>
          <p:cNvSpPr/>
          <p:nvPr/>
        </p:nvSpPr>
        <p:spPr>
          <a:xfrm rot="0" flipH="0" flipV="0">
            <a:off x="1981261" y="2101891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7" name="Freeform 6837"/>
          <p:cNvSpPr/>
          <p:nvPr/>
        </p:nvSpPr>
        <p:spPr>
          <a:xfrm rot="0" flipH="0" flipV="0">
            <a:off x="1983861" y="2102824"/>
            <a:ext cx="2595" cy="937"/>
          </a:xfrm>
          <a:custGeom>
            <a:pathLst>
              <a:path w="78739" h="28448">
                <a:moveTo>
                  <a:pt x="0" y="0"/>
                </a:moveTo>
                <a:lnTo>
                  <a:pt x="78739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8" name="Freeform 6838"/>
          <p:cNvSpPr/>
          <p:nvPr/>
        </p:nvSpPr>
        <p:spPr>
          <a:xfrm rot="0" flipH="0" flipV="0">
            <a:off x="1986456" y="2103762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9" name="Freeform 6839"/>
          <p:cNvSpPr/>
          <p:nvPr/>
        </p:nvSpPr>
        <p:spPr>
          <a:xfrm rot="0" flipH="0" flipV="0">
            <a:off x="1989056" y="2104695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0" name="Freeform 6840"/>
          <p:cNvSpPr/>
          <p:nvPr/>
        </p:nvSpPr>
        <p:spPr>
          <a:xfrm rot="0" flipH="0" flipV="0">
            <a:off x="1991651" y="2105629"/>
            <a:ext cx="2599" cy="933"/>
          </a:xfrm>
          <a:custGeom>
            <a:pathLst>
              <a:path w="78870" h="28320">
                <a:moveTo>
                  <a:pt x="0" y="0"/>
                </a:moveTo>
                <a:lnTo>
                  <a:pt x="78870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1" name="Freeform 6841"/>
          <p:cNvSpPr/>
          <p:nvPr/>
        </p:nvSpPr>
        <p:spPr>
          <a:xfrm rot="0" flipH="0" flipV="0">
            <a:off x="1994250" y="2106562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2" name="Freeform 6842"/>
          <p:cNvSpPr/>
          <p:nvPr/>
        </p:nvSpPr>
        <p:spPr>
          <a:xfrm rot="0" flipH="0" flipV="0">
            <a:off x="1996850" y="2107500"/>
            <a:ext cx="2595" cy="933"/>
          </a:xfrm>
          <a:custGeom>
            <a:pathLst>
              <a:path w="78740" h="28324">
                <a:moveTo>
                  <a:pt x="0" y="0"/>
                </a:moveTo>
                <a:lnTo>
                  <a:pt x="78740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3" name="Freeform 6843"/>
          <p:cNvSpPr/>
          <p:nvPr/>
        </p:nvSpPr>
        <p:spPr>
          <a:xfrm rot="0" flipH="0" flipV="0">
            <a:off x="1999445" y="2108433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4" name="Freeform 6844"/>
          <p:cNvSpPr/>
          <p:nvPr/>
        </p:nvSpPr>
        <p:spPr>
          <a:xfrm rot="0" flipH="0" flipV="0">
            <a:off x="2002045" y="2109367"/>
            <a:ext cx="2595" cy="933"/>
          </a:xfrm>
          <a:custGeom>
            <a:pathLst>
              <a:path w="78740" h="28320">
                <a:moveTo>
                  <a:pt x="0" y="0"/>
                </a:moveTo>
                <a:lnTo>
                  <a:pt x="78740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5" name="Freeform 6845"/>
          <p:cNvSpPr/>
          <p:nvPr/>
        </p:nvSpPr>
        <p:spPr>
          <a:xfrm rot="0" flipH="0" flipV="0">
            <a:off x="2004640" y="2110300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6" name="Freeform 6846"/>
          <p:cNvSpPr/>
          <p:nvPr/>
        </p:nvSpPr>
        <p:spPr>
          <a:xfrm rot="0" flipH="0" flipV="0">
            <a:off x="2007239" y="2111238"/>
            <a:ext cx="2599" cy="933"/>
          </a:xfrm>
          <a:custGeom>
            <a:pathLst>
              <a:path w="78870" h="28321">
                <a:moveTo>
                  <a:pt x="0" y="0"/>
                </a:moveTo>
                <a:lnTo>
                  <a:pt x="7887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7" name="Freeform 6847"/>
          <p:cNvSpPr/>
          <p:nvPr/>
        </p:nvSpPr>
        <p:spPr>
          <a:xfrm rot="0" flipH="0" flipV="0">
            <a:off x="2009839" y="2112171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8" name="Freeform 6848"/>
          <p:cNvSpPr/>
          <p:nvPr/>
        </p:nvSpPr>
        <p:spPr>
          <a:xfrm rot="0" flipH="0" flipV="0">
            <a:off x="2012434" y="2113105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9" name="Freeform 6849"/>
          <p:cNvSpPr/>
          <p:nvPr/>
        </p:nvSpPr>
        <p:spPr>
          <a:xfrm rot="0" flipH="0" flipV="0">
            <a:off x="2015033" y="2114043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0" name="Freeform 6850"/>
          <p:cNvSpPr/>
          <p:nvPr/>
        </p:nvSpPr>
        <p:spPr>
          <a:xfrm rot="0" flipH="0" flipV="0">
            <a:off x="2017633" y="2114976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1" name="Freeform 6851"/>
          <p:cNvSpPr/>
          <p:nvPr/>
        </p:nvSpPr>
        <p:spPr>
          <a:xfrm rot="0" flipH="0" flipV="0">
            <a:off x="2020228" y="2115909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2" name="Freeform 6852"/>
          <p:cNvSpPr/>
          <p:nvPr/>
        </p:nvSpPr>
        <p:spPr>
          <a:xfrm rot="0" flipH="0" flipV="0">
            <a:off x="2022828" y="2116843"/>
            <a:ext cx="2595" cy="937"/>
          </a:xfrm>
          <a:custGeom>
            <a:pathLst>
              <a:path w="78742" h="28448">
                <a:moveTo>
                  <a:pt x="0" y="0"/>
                </a:moveTo>
                <a:lnTo>
                  <a:pt x="78742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3" name="Freeform 6853"/>
          <p:cNvSpPr/>
          <p:nvPr/>
        </p:nvSpPr>
        <p:spPr>
          <a:xfrm rot="0" flipH="0" flipV="0">
            <a:off x="2025423" y="2117781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4" name="Freeform 6854"/>
          <p:cNvSpPr/>
          <p:nvPr/>
        </p:nvSpPr>
        <p:spPr>
          <a:xfrm rot="0" flipH="0" flipV="0">
            <a:off x="2028022" y="2118714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5" name="Freeform 6855"/>
          <p:cNvSpPr/>
          <p:nvPr/>
        </p:nvSpPr>
        <p:spPr>
          <a:xfrm rot="0" flipH="0" flipV="0">
            <a:off x="2030622" y="2119647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6" name="Freeform 6856"/>
          <p:cNvSpPr/>
          <p:nvPr/>
        </p:nvSpPr>
        <p:spPr>
          <a:xfrm rot="0" flipH="0" flipV="0">
            <a:off x="2033217" y="2120581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7" name="Freeform 6857"/>
          <p:cNvSpPr/>
          <p:nvPr/>
        </p:nvSpPr>
        <p:spPr>
          <a:xfrm rot="0" flipH="0" flipV="0">
            <a:off x="2035817" y="2121519"/>
            <a:ext cx="2599" cy="933"/>
          </a:xfrm>
          <a:custGeom>
            <a:pathLst>
              <a:path w="78870" h="28324">
                <a:moveTo>
                  <a:pt x="0" y="0"/>
                </a:moveTo>
                <a:lnTo>
                  <a:pt x="78870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8" name="Freeform 6858"/>
          <p:cNvSpPr/>
          <p:nvPr/>
        </p:nvSpPr>
        <p:spPr>
          <a:xfrm rot="0" flipH="0" flipV="0">
            <a:off x="2038416" y="2122452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9" name="Freeform 6859"/>
          <p:cNvSpPr/>
          <p:nvPr/>
        </p:nvSpPr>
        <p:spPr>
          <a:xfrm rot="0" flipH="0" flipV="0">
            <a:off x="2041011" y="2123386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0" name="Freeform 6860"/>
          <p:cNvSpPr/>
          <p:nvPr/>
        </p:nvSpPr>
        <p:spPr>
          <a:xfrm rot="0" flipH="0" flipV="0">
            <a:off x="2043611" y="2124319"/>
            <a:ext cx="2595" cy="937"/>
          </a:xfrm>
          <a:custGeom>
            <a:pathLst>
              <a:path w="78739" h="28448">
                <a:moveTo>
                  <a:pt x="0" y="0"/>
                </a:moveTo>
                <a:lnTo>
                  <a:pt x="78739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1" name="Freeform 6861"/>
          <p:cNvSpPr/>
          <p:nvPr/>
        </p:nvSpPr>
        <p:spPr>
          <a:xfrm rot="0" flipH="0" flipV="0">
            <a:off x="2046206" y="2125257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2" name="Freeform 6862"/>
          <p:cNvSpPr/>
          <p:nvPr/>
        </p:nvSpPr>
        <p:spPr>
          <a:xfrm rot="0" flipH="0" flipV="0">
            <a:off x="2048805" y="2126190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3" name="Freeform 6863"/>
          <p:cNvSpPr/>
          <p:nvPr/>
        </p:nvSpPr>
        <p:spPr>
          <a:xfrm rot="0" flipH="0" flipV="0">
            <a:off x="2051405" y="2127124"/>
            <a:ext cx="2595" cy="933"/>
          </a:xfrm>
          <a:custGeom>
            <a:pathLst>
              <a:path w="78743" h="28320">
                <a:moveTo>
                  <a:pt x="0" y="0"/>
                </a:moveTo>
                <a:lnTo>
                  <a:pt x="78743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4" name="Freeform 6864"/>
          <p:cNvSpPr/>
          <p:nvPr/>
        </p:nvSpPr>
        <p:spPr>
          <a:xfrm rot="0" flipH="0" flipV="0">
            <a:off x="2054000" y="2128057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5" name="Freeform 6865"/>
          <p:cNvSpPr/>
          <p:nvPr/>
        </p:nvSpPr>
        <p:spPr>
          <a:xfrm rot="0" flipH="0" flipV="0">
            <a:off x="2056600" y="2128995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6" name="Freeform 6866"/>
          <p:cNvSpPr/>
          <p:nvPr/>
        </p:nvSpPr>
        <p:spPr>
          <a:xfrm rot="0" flipH="0" flipV="0">
            <a:off x="2059199" y="2129928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7" name="Freeform 6867"/>
          <p:cNvSpPr/>
          <p:nvPr/>
        </p:nvSpPr>
        <p:spPr>
          <a:xfrm rot="0" flipH="0" flipV="0">
            <a:off x="2061794" y="2130862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8" name="Freeform 6868"/>
          <p:cNvSpPr/>
          <p:nvPr/>
        </p:nvSpPr>
        <p:spPr>
          <a:xfrm rot="0" flipH="0" flipV="0">
            <a:off x="2064394" y="2131795"/>
            <a:ext cx="2595" cy="937"/>
          </a:xfrm>
          <a:custGeom>
            <a:pathLst>
              <a:path w="78739" h="28448">
                <a:moveTo>
                  <a:pt x="0" y="0"/>
                </a:moveTo>
                <a:lnTo>
                  <a:pt x="78739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9" name="Freeform 6869"/>
          <p:cNvSpPr/>
          <p:nvPr/>
        </p:nvSpPr>
        <p:spPr>
          <a:xfrm rot="0" flipH="0" flipV="0">
            <a:off x="2066989" y="2132733"/>
            <a:ext cx="2599" cy="933"/>
          </a:xfrm>
          <a:custGeom>
            <a:pathLst>
              <a:path w="78870" h="28320">
                <a:moveTo>
                  <a:pt x="0" y="0"/>
                </a:moveTo>
                <a:lnTo>
                  <a:pt x="78870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0" name="Freeform 6870"/>
          <p:cNvSpPr/>
          <p:nvPr/>
        </p:nvSpPr>
        <p:spPr>
          <a:xfrm rot="0" flipH="0" flipV="0">
            <a:off x="2069589" y="2133666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1" name="Freeform 6871"/>
          <p:cNvSpPr/>
          <p:nvPr/>
        </p:nvSpPr>
        <p:spPr>
          <a:xfrm rot="0" flipH="0" flipV="0">
            <a:off x="2072188" y="2134600"/>
            <a:ext cx="2595" cy="933"/>
          </a:xfrm>
          <a:custGeom>
            <a:pathLst>
              <a:path w="78740" h="28324">
                <a:moveTo>
                  <a:pt x="0" y="0"/>
                </a:moveTo>
                <a:lnTo>
                  <a:pt x="78740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2" name="Freeform 6872"/>
          <p:cNvSpPr/>
          <p:nvPr/>
        </p:nvSpPr>
        <p:spPr>
          <a:xfrm rot="0" flipH="0" flipV="0">
            <a:off x="2074783" y="2135533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3" name="Freeform 6873"/>
          <p:cNvSpPr/>
          <p:nvPr/>
        </p:nvSpPr>
        <p:spPr>
          <a:xfrm rot="0" flipH="0" flipV="0">
            <a:off x="2077383" y="2136471"/>
            <a:ext cx="2595" cy="933"/>
          </a:xfrm>
          <a:custGeom>
            <a:pathLst>
              <a:path w="78739" h="28320">
                <a:moveTo>
                  <a:pt x="0" y="0"/>
                </a:moveTo>
                <a:lnTo>
                  <a:pt x="7873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4" name="Freeform 6874"/>
          <p:cNvSpPr/>
          <p:nvPr/>
        </p:nvSpPr>
        <p:spPr>
          <a:xfrm rot="0" flipH="0" flipV="0">
            <a:off x="2079978" y="2137404"/>
            <a:ext cx="2599" cy="933"/>
          </a:xfrm>
          <a:custGeom>
            <a:pathLst>
              <a:path w="78870" h="28321">
                <a:moveTo>
                  <a:pt x="0" y="0"/>
                </a:moveTo>
                <a:lnTo>
                  <a:pt x="7887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5" name="Freeform 6875"/>
          <p:cNvSpPr/>
          <p:nvPr/>
        </p:nvSpPr>
        <p:spPr>
          <a:xfrm rot="0" flipH="0" flipV="0">
            <a:off x="2082578" y="213833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6" name="Freeform 6876"/>
          <p:cNvSpPr/>
          <p:nvPr/>
        </p:nvSpPr>
        <p:spPr>
          <a:xfrm rot="0" flipH="0" flipV="0">
            <a:off x="2085177" y="2139271"/>
            <a:ext cx="2595" cy="937"/>
          </a:xfrm>
          <a:custGeom>
            <a:pathLst>
              <a:path w="78740" h="28448">
                <a:moveTo>
                  <a:pt x="0" y="0"/>
                </a:moveTo>
                <a:lnTo>
                  <a:pt x="7874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7" name="Freeform 6877"/>
          <p:cNvSpPr/>
          <p:nvPr/>
        </p:nvSpPr>
        <p:spPr>
          <a:xfrm rot="0" flipH="0" flipV="0">
            <a:off x="2087772" y="2140209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8" name="Freeform 6878"/>
          <p:cNvSpPr/>
          <p:nvPr/>
        </p:nvSpPr>
        <p:spPr>
          <a:xfrm rot="0" flipH="0" flipV="0">
            <a:off x="2090372" y="2141142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9" name="Freeform 6879"/>
          <p:cNvSpPr/>
          <p:nvPr/>
        </p:nvSpPr>
        <p:spPr>
          <a:xfrm rot="0" flipH="0" flipV="0">
            <a:off x="2092971" y="2142076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0" name="Freeform 6880"/>
          <p:cNvSpPr/>
          <p:nvPr/>
        </p:nvSpPr>
        <p:spPr>
          <a:xfrm rot="0" flipH="0" flipV="0">
            <a:off x="2095566" y="2143009"/>
            <a:ext cx="2599" cy="937"/>
          </a:xfrm>
          <a:custGeom>
            <a:pathLst>
              <a:path w="78870" h="28448">
                <a:moveTo>
                  <a:pt x="0" y="0"/>
                </a:moveTo>
                <a:lnTo>
                  <a:pt x="7887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1" name="Freeform 6881"/>
          <p:cNvSpPr/>
          <p:nvPr/>
        </p:nvSpPr>
        <p:spPr>
          <a:xfrm rot="0" flipH="0" flipV="0">
            <a:off x="2098166" y="2143947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2" name="Freeform 6882"/>
          <p:cNvSpPr/>
          <p:nvPr/>
        </p:nvSpPr>
        <p:spPr>
          <a:xfrm rot="0" flipH="0" flipV="0">
            <a:off x="2100761" y="2144880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3" name="Freeform 6883"/>
          <p:cNvSpPr/>
          <p:nvPr/>
        </p:nvSpPr>
        <p:spPr>
          <a:xfrm rot="0" flipH="0" flipV="0">
            <a:off x="2103361" y="2145814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4" name="Freeform 6884"/>
          <p:cNvSpPr/>
          <p:nvPr/>
        </p:nvSpPr>
        <p:spPr>
          <a:xfrm rot="0" flipH="0" flipV="0">
            <a:off x="2105960" y="2146747"/>
            <a:ext cx="2595" cy="937"/>
          </a:xfrm>
          <a:custGeom>
            <a:pathLst>
              <a:path w="78740" h="28448">
                <a:moveTo>
                  <a:pt x="0" y="0"/>
                </a:moveTo>
                <a:lnTo>
                  <a:pt x="7874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5" name="Freeform 6885"/>
          <p:cNvSpPr/>
          <p:nvPr/>
        </p:nvSpPr>
        <p:spPr>
          <a:xfrm rot="0" flipH="0" flipV="0">
            <a:off x="2108555" y="2147685"/>
            <a:ext cx="2599" cy="933"/>
          </a:xfrm>
          <a:custGeom>
            <a:pathLst>
              <a:path w="78866" h="28324">
                <a:moveTo>
                  <a:pt x="0" y="0"/>
                </a:moveTo>
                <a:lnTo>
                  <a:pt x="78866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6" name="Freeform 6886"/>
          <p:cNvSpPr/>
          <p:nvPr/>
        </p:nvSpPr>
        <p:spPr>
          <a:xfrm rot="0" flipH="0" flipV="0">
            <a:off x="2111155" y="2148618"/>
            <a:ext cx="2599" cy="933"/>
          </a:xfrm>
          <a:custGeom>
            <a:pathLst>
              <a:path w="78870" h="28321">
                <a:moveTo>
                  <a:pt x="0" y="0"/>
                </a:moveTo>
                <a:lnTo>
                  <a:pt x="7887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7" name="Freeform 6887"/>
          <p:cNvSpPr/>
          <p:nvPr/>
        </p:nvSpPr>
        <p:spPr>
          <a:xfrm rot="0" flipH="0" flipV="0">
            <a:off x="2113754" y="2149552"/>
            <a:ext cx="2595" cy="933"/>
          </a:xfrm>
          <a:custGeom>
            <a:pathLst>
              <a:path w="78739" h="28320">
                <a:moveTo>
                  <a:pt x="0" y="0"/>
                </a:moveTo>
                <a:lnTo>
                  <a:pt x="7873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8" name="Freeform 6888"/>
          <p:cNvSpPr/>
          <p:nvPr/>
        </p:nvSpPr>
        <p:spPr>
          <a:xfrm rot="0" flipH="0" flipV="0">
            <a:off x="2116349" y="2150485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9" name="Freeform 6889"/>
          <p:cNvSpPr/>
          <p:nvPr/>
        </p:nvSpPr>
        <p:spPr>
          <a:xfrm rot="0" flipH="0" flipV="0">
            <a:off x="2118949" y="2151423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0" name="Freeform 6890"/>
          <p:cNvSpPr/>
          <p:nvPr/>
        </p:nvSpPr>
        <p:spPr>
          <a:xfrm rot="0" flipH="0" flipV="0">
            <a:off x="2121544" y="2152356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1" name="Freeform 6891"/>
          <p:cNvSpPr/>
          <p:nvPr/>
        </p:nvSpPr>
        <p:spPr>
          <a:xfrm rot="0" flipH="0" flipV="0">
            <a:off x="2124144" y="2153290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2" name="Freeform 6892"/>
          <p:cNvSpPr/>
          <p:nvPr/>
        </p:nvSpPr>
        <p:spPr>
          <a:xfrm rot="0" flipH="0" flipV="0">
            <a:off x="2126743" y="2154223"/>
            <a:ext cx="2595" cy="937"/>
          </a:xfrm>
          <a:custGeom>
            <a:pathLst>
              <a:path w="78742" h="28447">
                <a:moveTo>
                  <a:pt x="0" y="0"/>
                </a:moveTo>
                <a:lnTo>
                  <a:pt x="78742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3" name="Freeform 6893"/>
          <p:cNvSpPr/>
          <p:nvPr/>
        </p:nvSpPr>
        <p:spPr>
          <a:xfrm rot="0" flipH="0" flipV="0">
            <a:off x="2129338" y="2155161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4" name="Freeform 6894"/>
          <p:cNvSpPr/>
          <p:nvPr/>
        </p:nvSpPr>
        <p:spPr>
          <a:xfrm rot="0" flipH="0" flipV="0">
            <a:off x="2131938" y="2156094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5" name="Freeform 6895"/>
          <p:cNvSpPr/>
          <p:nvPr/>
        </p:nvSpPr>
        <p:spPr>
          <a:xfrm rot="0" flipH="0" flipV="0">
            <a:off x="2134537" y="2157028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6" name="Freeform 6896"/>
          <p:cNvSpPr/>
          <p:nvPr/>
        </p:nvSpPr>
        <p:spPr>
          <a:xfrm rot="0" flipH="0" flipV="0">
            <a:off x="2137133" y="2157961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7" name="Freeform 6897"/>
          <p:cNvSpPr/>
          <p:nvPr/>
        </p:nvSpPr>
        <p:spPr>
          <a:xfrm rot="0" flipH="0" flipV="0">
            <a:off x="2139732" y="2158899"/>
            <a:ext cx="2595" cy="933"/>
          </a:xfrm>
          <a:custGeom>
            <a:pathLst>
              <a:path w="78743" h="28320">
                <a:moveTo>
                  <a:pt x="0" y="0"/>
                </a:moveTo>
                <a:lnTo>
                  <a:pt x="78743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8" name="Freeform 6898"/>
          <p:cNvSpPr/>
          <p:nvPr/>
        </p:nvSpPr>
        <p:spPr>
          <a:xfrm rot="0" flipH="0" flipV="0">
            <a:off x="2142327" y="2159832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9" name="Freeform 6899"/>
          <p:cNvSpPr/>
          <p:nvPr/>
        </p:nvSpPr>
        <p:spPr>
          <a:xfrm rot="0" flipH="0" flipV="0">
            <a:off x="2144927" y="2160766"/>
            <a:ext cx="2599" cy="933"/>
          </a:xfrm>
          <a:custGeom>
            <a:pathLst>
              <a:path w="78867" h="28324">
                <a:moveTo>
                  <a:pt x="0" y="0"/>
                </a:moveTo>
                <a:lnTo>
                  <a:pt x="78867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0" name="Freeform 6900"/>
          <p:cNvSpPr/>
          <p:nvPr/>
        </p:nvSpPr>
        <p:spPr>
          <a:xfrm rot="0" flipH="0" flipV="0">
            <a:off x="2147526" y="2161699"/>
            <a:ext cx="2595" cy="937"/>
          </a:xfrm>
          <a:custGeom>
            <a:pathLst>
              <a:path w="78739" h="28448">
                <a:moveTo>
                  <a:pt x="0" y="0"/>
                </a:moveTo>
                <a:lnTo>
                  <a:pt x="78739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1" name="Freeform 6901"/>
          <p:cNvSpPr/>
          <p:nvPr/>
        </p:nvSpPr>
        <p:spPr>
          <a:xfrm rot="0" flipH="0" flipV="0">
            <a:off x="2150121" y="2162637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2" name="Freeform 6902"/>
          <p:cNvSpPr/>
          <p:nvPr/>
        </p:nvSpPr>
        <p:spPr>
          <a:xfrm rot="0" flipH="0" flipV="0">
            <a:off x="2152721" y="2163570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3" name="Freeform 6903"/>
          <p:cNvSpPr/>
          <p:nvPr/>
        </p:nvSpPr>
        <p:spPr>
          <a:xfrm rot="0" flipH="0" flipV="0">
            <a:off x="2155320" y="2164504"/>
            <a:ext cx="2595" cy="937"/>
          </a:xfrm>
          <a:custGeom>
            <a:pathLst>
              <a:path w="78743" h="28448">
                <a:moveTo>
                  <a:pt x="0" y="0"/>
                </a:moveTo>
                <a:lnTo>
                  <a:pt x="78743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4" name="Freeform 6904"/>
          <p:cNvSpPr/>
          <p:nvPr/>
        </p:nvSpPr>
        <p:spPr>
          <a:xfrm rot="0" flipH="0" flipV="0">
            <a:off x="2157916" y="2165441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5" name="Freeform 6905"/>
          <p:cNvSpPr/>
          <p:nvPr/>
        </p:nvSpPr>
        <p:spPr>
          <a:xfrm rot="0" flipH="0" flipV="0">
            <a:off x="2160515" y="2166375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6" name="Freeform 6906"/>
          <p:cNvSpPr/>
          <p:nvPr/>
        </p:nvSpPr>
        <p:spPr>
          <a:xfrm rot="0" flipH="0" flipV="0">
            <a:off x="2163110" y="2167308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7" name="Freeform 6907"/>
          <p:cNvSpPr/>
          <p:nvPr/>
        </p:nvSpPr>
        <p:spPr>
          <a:xfrm rot="0" flipH="0" flipV="0">
            <a:off x="2165710" y="2168242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8" name="Freeform 6908"/>
          <p:cNvSpPr/>
          <p:nvPr/>
        </p:nvSpPr>
        <p:spPr>
          <a:xfrm rot="0" flipH="0" flipV="0">
            <a:off x="2168309" y="2169179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9" name="Freeform 6909"/>
          <p:cNvSpPr/>
          <p:nvPr/>
        </p:nvSpPr>
        <p:spPr>
          <a:xfrm rot="0" flipH="0" flipV="0">
            <a:off x="2170905" y="2170113"/>
            <a:ext cx="2599" cy="933"/>
          </a:xfrm>
          <a:custGeom>
            <a:pathLst>
              <a:path w="78870" h="28321">
                <a:moveTo>
                  <a:pt x="0" y="0"/>
                </a:moveTo>
                <a:lnTo>
                  <a:pt x="7887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0" name="Freeform 6910"/>
          <p:cNvSpPr/>
          <p:nvPr/>
        </p:nvSpPr>
        <p:spPr>
          <a:xfrm rot="0" flipH="0" flipV="0">
            <a:off x="2173504" y="2171046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1" name="Freeform 6911"/>
          <p:cNvSpPr/>
          <p:nvPr/>
        </p:nvSpPr>
        <p:spPr>
          <a:xfrm rot="0" flipH="0" flipV="0">
            <a:off x="2176099" y="2171980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2" name="Freeform 6912"/>
          <p:cNvSpPr/>
          <p:nvPr/>
        </p:nvSpPr>
        <p:spPr>
          <a:xfrm rot="0" flipH="0" flipV="0">
            <a:off x="2178699" y="2172917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3" name="Freeform 6913"/>
          <p:cNvSpPr/>
          <p:nvPr/>
        </p:nvSpPr>
        <p:spPr>
          <a:xfrm rot="0" flipH="0" flipV="0">
            <a:off x="2181298" y="2173851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4" name="Freeform 6914"/>
          <p:cNvSpPr/>
          <p:nvPr/>
        </p:nvSpPr>
        <p:spPr>
          <a:xfrm rot="0" flipH="0" flipV="0">
            <a:off x="2183893" y="2174784"/>
            <a:ext cx="2599" cy="933"/>
          </a:xfrm>
          <a:custGeom>
            <a:pathLst>
              <a:path w="78870" h="28324">
                <a:moveTo>
                  <a:pt x="0" y="0"/>
                </a:moveTo>
                <a:lnTo>
                  <a:pt x="78870" y="2832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5" name="Freeform 6915"/>
          <p:cNvSpPr/>
          <p:nvPr/>
        </p:nvSpPr>
        <p:spPr>
          <a:xfrm rot="0" flipH="0" flipV="0">
            <a:off x="2186493" y="2175718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6" name="Freeform 6916"/>
          <p:cNvSpPr/>
          <p:nvPr/>
        </p:nvSpPr>
        <p:spPr>
          <a:xfrm rot="0" flipH="0" flipV="0">
            <a:off x="2189092" y="2176656"/>
            <a:ext cx="2595" cy="933"/>
          </a:xfrm>
          <a:custGeom>
            <a:pathLst>
              <a:path w="78740" h="28320">
                <a:moveTo>
                  <a:pt x="0" y="0"/>
                </a:moveTo>
                <a:lnTo>
                  <a:pt x="78740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7" name="Freeform 6917"/>
          <p:cNvSpPr/>
          <p:nvPr/>
        </p:nvSpPr>
        <p:spPr>
          <a:xfrm rot="0" flipH="0" flipV="0">
            <a:off x="2191688" y="2177589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8" name="Freeform 6918"/>
          <p:cNvSpPr/>
          <p:nvPr/>
        </p:nvSpPr>
        <p:spPr>
          <a:xfrm rot="0" flipH="0" flipV="0">
            <a:off x="2194287" y="2178522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9" name="Freeform 6919"/>
          <p:cNvSpPr/>
          <p:nvPr/>
        </p:nvSpPr>
        <p:spPr>
          <a:xfrm rot="0" flipH="0" flipV="0">
            <a:off x="2196882" y="2179456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0" name="Freeform 6920"/>
          <p:cNvSpPr/>
          <p:nvPr/>
        </p:nvSpPr>
        <p:spPr>
          <a:xfrm rot="0" flipH="0" flipV="0">
            <a:off x="2199482" y="2180394"/>
            <a:ext cx="2599" cy="933"/>
          </a:xfrm>
          <a:custGeom>
            <a:pathLst>
              <a:path w="78870" h="28321">
                <a:moveTo>
                  <a:pt x="0" y="0"/>
                </a:moveTo>
                <a:lnTo>
                  <a:pt x="7887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1" name="Freeform 6921"/>
          <p:cNvSpPr/>
          <p:nvPr/>
        </p:nvSpPr>
        <p:spPr>
          <a:xfrm rot="0" flipH="0" flipV="0">
            <a:off x="2202081" y="2181327"/>
            <a:ext cx="2595" cy="933"/>
          </a:xfrm>
          <a:custGeom>
            <a:pathLst>
              <a:path w="78739" h="28320">
                <a:moveTo>
                  <a:pt x="0" y="0"/>
                </a:moveTo>
                <a:lnTo>
                  <a:pt x="7873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2" name="Freeform 6922"/>
          <p:cNvSpPr/>
          <p:nvPr/>
        </p:nvSpPr>
        <p:spPr>
          <a:xfrm rot="0" flipH="0" flipV="0">
            <a:off x="2204677" y="2182260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3" name="Freeform 6923"/>
          <p:cNvSpPr/>
          <p:nvPr/>
        </p:nvSpPr>
        <p:spPr>
          <a:xfrm rot="0" flipH="0" flipV="0">
            <a:off x="2207276" y="2183194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4" name="Freeform 6924"/>
          <p:cNvSpPr/>
          <p:nvPr/>
        </p:nvSpPr>
        <p:spPr>
          <a:xfrm rot="0" flipH="0" flipV="0">
            <a:off x="2209875" y="2184132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5" name="Freeform 6925"/>
          <p:cNvSpPr/>
          <p:nvPr/>
        </p:nvSpPr>
        <p:spPr>
          <a:xfrm rot="0" flipH="0" flipV="0">
            <a:off x="2212471" y="2185065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6" name="Freeform 6926"/>
          <p:cNvSpPr/>
          <p:nvPr/>
        </p:nvSpPr>
        <p:spPr>
          <a:xfrm rot="0" flipH="0" flipV="0">
            <a:off x="2215070" y="2185998"/>
            <a:ext cx="2595" cy="933"/>
          </a:xfrm>
          <a:custGeom>
            <a:pathLst>
              <a:path w="78743" h="28322">
                <a:moveTo>
                  <a:pt x="0" y="0"/>
                </a:moveTo>
                <a:lnTo>
                  <a:pt x="78743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7" name="Freeform 6927"/>
          <p:cNvSpPr/>
          <p:nvPr/>
        </p:nvSpPr>
        <p:spPr>
          <a:xfrm rot="0" flipH="0" flipV="0">
            <a:off x="2217666" y="2186932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8" name="Freeform 6928"/>
          <p:cNvSpPr/>
          <p:nvPr/>
        </p:nvSpPr>
        <p:spPr>
          <a:xfrm rot="0" flipH="0" flipV="0">
            <a:off x="2220265" y="2187870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9" name="Freeform 6929"/>
          <p:cNvSpPr/>
          <p:nvPr/>
        </p:nvSpPr>
        <p:spPr>
          <a:xfrm rot="0" flipH="0" flipV="0">
            <a:off x="2222864" y="2188803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0" name="Freeform 6930"/>
          <p:cNvSpPr/>
          <p:nvPr/>
        </p:nvSpPr>
        <p:spPr>
          <a:xfrm rot="0" flipH="0" flipV="0">
            <a:off x="2225460" y="2189737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1" name="Freeform 6931"/>
          <p:cNvSpPr/>
          <p:nvPr/>
        </p:nvSpPr>
        <p:spPr>
          <a:xfrm rot="0" flipH="0" flipV="0">
            <a:off x="2228059" y="2190670"/>
            <a:ext cx="2595" cy="937"/>
          </a:xfrm>
          <a:custGeom>
            <a:pathLst>
              <a:path w="78742" h="28448">
                <a:moveTo>
                  <a:pt x="0" y="0"/>
                </a:moveTo>
                <a:lnTo>
                  <a:pt x="78742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2" name="Freeform 6932"/>
          <p:cNvSpPr/>
          <p:nvPr/>
        </p:nvSpPr>
        <p:spPr>
          <a:xfrm rot="0" flipH="0" flipV="0">
            <a:off x="2230654" y="2191608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3" name="Freeform 6933"/>
          <p:cNvSpPr/>
          <p:nvPr/>
        </p:nvSpPr>
        <p:spPr>
          <a:xfrm rot="0" flipH="0" flipV="0">
            <a:off x="2233254" y="2192541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4" name="Freeform 6934"/>
          <p:cNvSpPr/>
          <p:nvPr/>
        </p:nvSpPr>
        <p:spPr>
          <a:xfrm rot="0" flipH="0" flipV="0">
            <a:off x="2235853" y="2193475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5" name="Freeform 6935"/>
          <p:cNvSpPr/>
          <p:nvPr/>
        </p:nvSpPr>
        <p:spPr>
          <a:xfrm rot="0" flipH="0" flipV="0">
            <a:off x="2238449" y="2194408"/>
            <a:ext cx="2599" cy="937"/>
          </a:xfrm>
          <a:custGeom>
            <a:pathLst>
              <a:path w="78867" h="28447">
                <a:moveTo>
                  <a:pt x="0" y="0"/>
                </a:moveTo>
                <a:lnTo>
                  <a:pt x="78867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6" name="Freeform 6936"/>
          <p:cNvSpPr/>
          <p:nvPr/>
        </p:nvSpPr>
        <p:spPr>
          <a:xfrm rot="0" flipH="0" flipV="0">
            <a:off x="2241048" y="2195346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7" name="Freeform 6937"/>
          <p:cNvSpPr/>
          <p:nvPr/>
        </p:nvSpPr>
        <p:spPr>
          <a:xfrm rot="0" flipH="0" flipV="0">
            <a:off x="2243647" y="2196279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8" name="Freeform 6938"/>
          <p:cNvSpPr/>
          <p:nvPr/>
        </p:nvSpPr>
        <p:spPr>
          <a:xfrm rot="0" flipH="0" flipV="0">
            <a:off x="2246243" y="2197213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9" name="Freeform 6939"/>
          <p:cNvSpPr/>
          <p:nvPr/>
        </p:nvSpPr>
        <p:spPr>
          <a:xfrm rot="0" flipH="0" flipV="0">
            <a:off x="2248842" y="2198146"/>
            <a:ext cx="2595" cy="937"/>
          </a:xfrm>
          <a:custGeom>
            <a:pathLst>
              <a:path w="78740" h="28449">
                <a:moveTo>
                  <a:pt x="0" y="0"/>
                </a:moveTo>
                <a:lnTo>
                  <a:pt x="78740" y="2844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0" name="Freeform 6940"/>
          <p:cNvSpPr/>
          <p:nvPr/>
        </p:nvSpPr>
        <p:spPr>
          <a:xfrm rot="0" flipH="0" flipV="0">
            <a:off x="2251437" y="2199084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1" name="Freeform 6941"/>
          <p:cNvSpPr/>
          <p:nvPr/>
        </p:nvSpPr>
        <p:spPr>
          <a:xfrm rot="0" flipH="0" flipV="0">
            <a:off x="2254037" y="2200017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2" name="Freeform 6942"/>
          <p:cNvSpPr/>
          <p:nvPr/>
        </p:nvSpPr>
        <p:spPr>
          <a:xfrm rot="0" flipH="0" flipV="0">
            <a:off x="2256636" y="2200951"/>
            <a:ext cx="2595" cy="933"/>
          </a:xfrm>
          <a:custGeom>
            <a:pathLst>
              <a:path w="78739" h="28320">
                <a:moveTo>
                  <a:pt x="0" y="0"/>
                </a:moveTo>
                <a:lnTo>
                  <a:pt x="7873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3" name="Freeform 6943"/>
          <p:cNvSpPr/>
          <p:nvPr/>
        </p:nvSpPr>
        <p:spPr>
          <a:xfrm rot="0" flipH="0" flipV="0">
            <a:off x="2259232" y="2201884"/>
            <a:ext cx="2599" cy="937"/>
          </a:xfrm>
          <a:custGeom>
            <a:pathLst>
              <a:path w="78870" h="28448">
                <a:moveTo>
                  <a:pt x="0" y="0"/>
                </a:moveTo>
                <a:lnTo>
                  <a:pt x="7887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4" name="Freeform 6944"/>
          <p:cNvSpPr/>
          <p:nvPr/>
        </p:nvSpPr>
        <p:spPr>
          <a:xfrm rot="0" flipH="0" flipV="0">
            <a:off x="2261831" y="2202822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5" name="Freeform 6945"/>
          <p:cNvSpPr/>
          <p:nvPr/>
        </p:nvSpPr>
        <p:spPr>
          <a:xfrm rot="0" flipH="0" flipV="0">
            <a:off x="2264431" y="2203755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6" name="Freeform 6946"/>
          <p:cNvSpPr/>
          <p:nvPr/>
        </p:nvSpPr>
        <p:spPr>
          <a:xfrm rot="0" flipH="0" flipV="0">
            <a:off x="2267026" y="2204689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7" name="Freeform 6947"/>
          <p:cNvSpPr/>
          <p:nvPr/>
        </p:nvSpPr>
        <p:spPr>
          <a:xfrm rot="0" flipH="0" flipV="0">
            <a:off x="2269625" y="2205622"/>
            <a:ext cx="2595" cy="937"/>
          </a:xfrm>
          <a:custGeom>
            <a:pathLst>
              <a:path w="78740" h="28448">
                <a:moveTo>
                  <a:pt x="0" y="0"/>
                </a:moveTo>
                <a:lnTo>
                  <a:pt x="7874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8" name="Freeform 6948"/>
          <p:cNvSpPr/>
          <p:nvPr/>
        </p:nvSpPr>
        <p:spPr>
          <a:xfrm rot="0" flipH="0" flipV="0">
            <a:off x="2272221" y="2206560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9" name="Freeform 6949"/>
          <p:cNvSpPr/>
          <p:nvPr/>
        </p:nvSpPr>
        <p:spPr>
          <a:xfrm rot="0" flipH="0" flipV="0">
            <a:off x="2274820" y="2207493"/>
            <a:ext cx="2599" cy="933"/>
          </a:xfrm>
          <a:custGeom>
            <a:pathLst>
              <a:path w="78870" h="28320">
                <a:moveTo>
                  <a:pt x="0" y="0"/>
                </a:moveTo>
                <a:lnTo>
                  <a:pt x="78870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0" name="Freeform 6950"/>
          <p:cNvSpPr/>
          <p:nvPr/>
        </p:nvSpPr>
        <p:spPr>
          <a:xfrm rot="0" flipH="0" flipV="0">
            <a:off x="2277420" y="2208427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1" name="Freeform 6951"/>
          <p:cNvSpPr/>
          <p:nvPr/>
        </p:nvSpPr>
        <p:spPr>
          <a:xfrm rot="0" flipH="0" flipV="0">
            <a:off x="2280015" y="2209360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2" name="Freeform 6952"/>
          <p:cNvSpPr/>
          <p:nvPr/>
        </p:nvSpPr>
        <p:spPr>
          <a:xfrm rot="0" flipH="0" flipV="0">
            <a:off x="2282614" y="221029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3" name="Freeform 6953"/>
          <p:cNvSpPr/>
          <p:nvPr/>
        </p:nvSpPr>
        <p:spPr>
          <a:xfrm rot="0" flipH="0" flipV="0">
            <a:off x="2285214" y="2211231"/>
            <a:ext cx="2595" cy="933"/>
          </a:xfrm>
          <a:custGeom>
            <a:pathLst>
              <a:path w="78739" h="28322">
                <a:moveTo>
                  <a:pt x="0" y="0"/>
                </a:moveTo>
                <a:lnTo>
                  <a:pt x="78739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4" name="Freeform 6954"/>
          <p:cNvSpPr/>
          <p:nvPr/>
        </p:nvSpPr>
        <p:spPr>
          <a:xfrm rot="0" flipH="0" flipV="0">
            <a:off x="2287809" y="2212165"/>
            <a:ext cx="2599" cy="937"/>
          </a:xfrm>
          <a:custGeom>
            <a:pathLst>
              <a:path w="78870" h="28448">
                <a:moveTo>
                  <a:pt x="0" y="0"/>
                </a:moveTo>
                <a:lnTo>
                  <a:pt x="7887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5" name="Freeform 6955"/>
          <p:cNvSpPr/>
          <p:nvPr/>
        </p:nvSpPr>
        <p:spPr>
          <a:xfrm rot="0" flipH="0" flipV="0">
            <a:off x="2290408" y="2213102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6" name="Freeform 6956"/>
          <p:cNvSpPr/>
          <p:nvPr/>
        </p:nvSpPr>
        <p:spPr>
          <a:xfrm rot="0" flipH="0" flipV="0">
            <a:off x="2293004" y="2214036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7" name="Freeform 6957"/>
          <p:cNvSpPr/>
          <p:nvPr/>
        </p:nvSpPr>
        <p:spPr>
          <a:xfrm rot="0" flipH="0" flipV="0">
            <a:off x="2295603" y="2214969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8" name="Freeform 6958"/>
          <p:cNvSpPr/>
          <p:nvPr/>
        </p:nvSpPr>
        <p:spPr>
          <a:xfrm rot="0" flipH="0" flipV="0">
            <a:off x="2298203" y="2215903"/>
            <a:ext cx="2595" cy="937"/>
          </a:xfrm>
          <a:custGeom>
            <a:pathLst>
              <a:path w="78740" h="28448">
                <a:moveTo>
                  <a:pt x="0" y="0"/>
                </a:moveTo>
                <a:lnTo>
                  <a:pt x="7874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9" name="Freeform 6959"/>
          <p:cNvSpPr/>
          <p:nvPr/>
        </p:nvSpPr>
        <p:spPr>
          <a:xfrm rot="0" flipH="0" flipV="0">
            <a:off x="2300798" y="2216840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0" name="Freeform 6960"/>
          <p:cNvSpPr/>
          <p:nvPr/>
        </p:nvSpPr>
        <p:spPr>
          <a:xfrm rot="0" flipH="0" flipV="0">
            <a:off x="2303397" y="2217774"/>
            <a:ext cx="2595" cy="933"/>
          </a:xfrm>
          <a:custGeom>
            <a:pathLst>
              <a:path w="78743" h="28322">
                <a:moveTo>
                  <a:pt x="0" y="0"/>
                </a:moveTo>
                <a:lnTo>
                  <a:pt x="78743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1" name="Freeform 6961"/>
          <p:cNvSpPr/>
          <p:nvPr/>
        </p:nvSpPr>
        <p:spPr>
          <a:xfrm rot="0" flipH="0" flipV="0">
            <a:off x="2305993" y="2218707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2" name="Freeform 6962"/>
          <p:cNvSpPr/>
          <p:nvPr/>
        </p:nvSpPr>
        <p:spPr>
          <a:xfrm rot="0" flipH="0" flipV="0">
            <a:off x="2308592" y="2219641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3" name="Freeform 6963"/>
          <p:cNvSpPr/>
          <p:nvPr/>
        </p:nvSpPr>
        <p:spPr>
          <a:xfrm rot="0" flipH="0" flipV="0">
            <a:off x="2311191" y="2220578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4" name="Freeform 6964"/>
          <p:cNvSpPr/>
          <p:nvPr/>
        </p:nvSpPr>
        <p:spPr>
          <a:xfrm rot="0" flipH="0" flipV="0">
            <a:off x="2313787" y="2221512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5" name="Freeform 6965"/>
          <p:cNvSpPr/>
          <p:nvPr/>
        </p:nvSpPr>
        <p:spPr>
          <a:xfrm rot="0" flipH="0" flipV="0">
            <a:off x="2316386" y="2222445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6" name="Freeform 6966"/>
          <p:cNvSpPr/>
          <p:nvPr/>
        </p:nvSpPr>
        <p:spPr>
          <a:xfrm rot="0" flipH="0" flipV="0">
            <a:off x="2318986" y="2223379"/>
            <a:ext cx="2595" cy="937"/>
          </a:xfrm>
          <a:custGeom>
            <a:pathLst>
              <a:path w="78743" h="28448">
                <a:moveTo>
                  <a:pt x="0" y="0"/>
                </a:moveTo>
                <a:lnTo>
                  <a:pt x="78743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7" name="Freeform 6967"/>
          <p:cNvSpPr/>
          <p:nvPr/>
        </p:nvSpPr>
        <p:spPr>
          <a:xfrm rot="0" flipH="0" flipV="0">
            <a:off x="2321581" y="2224316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8" name="Freeform 6968"/>
          <p:cNvSpPr/>
          <p:nvPr/>
        </p:nvSpPr>
        <p:spPr>
          <a:xfrm rot="0" flipH="0" flipV="0">
            <a:off x="2324180" y="2225250"/>
            <a:ext cx="2595" cy="933"/>
          </a:xfrm>
          <a:custGeom>
            <a:pathLst>
              <a:path w="78740" h="28322">
                <a:moveTo>
                  <a:pt x="0" y="0"/>
                </a:moveTo>
                <a:lnTo>
                  <a:pt x="78740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9" name="Freeform 6969"/>
          <p:cNvSpPr/>
          <p:nvPr/>
        </p:nvSpPr>
        <p:spPr>
          <a:xfrm rot="0" flipH="0" flipV="0">
            <a:off x="2326776" y="2226183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0" name="Freeform 6970"/>
          <p:cNvSpPr/>
          <p:nvPr/>
        </p:nvSpPr>
        <p:spPr>
          <a:xfrm rot="0" flipH="0" flipV="0">
            <a:off x="2329375" y="2227117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1" name="Freeform 6971"/>
          <p:cNvSpPr/>
          <p:nvPr/>
        </p:nvSpPr>
        <p:spPr>
          <a:xfrm rot="0" flipH="0" flipV="0">
            <a:off x="2331975" y="2228054"/>
            <a:ext cx="2595" cy="933"/>
          </a:xfrm>
          <a:custGeom>
            <a:pathLst>
              <a:path w="78742" h="28320">
                <a:moveTo>
                  <a:pt x="0" y="0"/>
                </a:moveTo>
                <a:lnTo>
                  <a:pt x="78742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2" name="Freeform 6972"/>
          <p:cNvSpPr/>
          <p:nvPr/>
        </p:nvSpPr>
        <p:spPr>
          <a:xfrm rot="0" flipH="0" flipV="0">
            <a:off x="2334570" y="222898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3" name="Freeform 6973"/>
          <p:cNvSpPr/>
          <p:nvPr/>
        </p:nvSpPr>
        <p:spPr>
          <a:xfrm rot="0" flipH="0" flipV="0">
            <a:off x="2337169" y="2229921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4" name="Freeform 6974"/>
          <p:cNvSpPr/>
          <p:nvPr/>
        </p:nvSpPr>
        <p:spPr>
          <a:xfrm rot="0" flipH="0" flipV="0">
            <a:off x="2339769" y="2230855"/>
            <a:ext cx="2595" cy="937"/>
          </a:xfrm>
          <a:custGeom>
            <a:pathLst>
              <a:path w="78739" h="28448">
                <a:moveTo>
                  <a:pt x="0" y="0"/>
                </a:moveTo>
                <a:lnTo>
                  <a:pt x="78739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5" name="Freeform 6975"/>
          <p:cNvSpPr/>
          <p:nvPr/>
        </p:nvSpPr>
        <p:spPr>
          <a:xfrm rot="0" flipH="0" flipV="0">
            <a:off x="2342364" y="2231792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6" name="Freeform 6976"/>
          <p:cNvSpPr/>
          <p:nvPr/>
        </p:nvSpPr>
        <p:spPr>
          <a:xfrm rot="0" flipH="0" flipV="0">
            <a:off x="2344963" y="2232726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7" name="Freeform 6977"/>
          <p:cNvSpPr/>
          <p:nvPr/>
        </p:nvSpPr>
        <p:spPr>
          <a:xfrm rot="0" flipH="0" flipV="0">
            <a:off x="2347559" y="2233659"/>
            <a:ext cx="2599" cy="933"/>
          </a:xfrm>
          <a:custGeom>
            <a:pathLst>
              <a:path w="78870" h="28321">
                <a:moveTo>
                  <a:pt x="0" y="0"/>
                </a:moveTo>
                <a:lnTo>
                  <a:pt x="7887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8" name="Freeform 6978"/>
          <p:cNvSpPr/>
          <p:nvPr/>
        </p:nvSpPr>
        <p:spPr>
          <a:xfrm rot="0" flipH="0" flipV="0">
            <a:off x="2350158" y="2234593"/>
            <a:ext cx="2599" cy="937"/>
          </a:xfrm>
          <a:custGeom>
            <a:pathLst>
              <a:path w="78866" h="28447">
                <a:moveTo>
                  <a:pt x="0" y="0"/>
                </a:moveTo>
                <a:lnTo>
                  <a:pt x="78866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9" name="Freeform 6979"/>
          <p:cNvSpPr/>
          <p:nvPr/>
        </p:nvSpPr>
        <p:spPr>
          <a:xfrm rot="0" flipH="0" flipV="0">
            <a:off x="2352758" y="2235530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0" name="Freeform 6980"/>
          <p:cNvSpPr/>
          <p:nvPr/>
        </p:nvSpPr>
        <p:spPr>
          <a:xfrm rot="0" flipH="0" flipV="0">
            <a:off x="2355353" y="2236464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1" name="Freeform 6981"/>
          <p:cNvSpPr/>
          <p:nvPr/>
        </p:nvSpPr>
        <p:spPr>
          <a:xfrm rot="0" flipH="0" flipV="0">
            <a:off x="2357952" y="2237397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2" name="Freeform 6982"/>
          <p:cNvSpPr/>
          <p:nvPr/>
        </p:nvSpPr>
        <p:spPr>
          <a:xfrm rot="0" flipH="0" flipV="0">
            <a:off x="2360548" y="2238331"/>
            <a:ext cx="2599" cy="937"/>
          </a:xfrm>
          <a:custGeom>
            <a:pathLst>
              <a:path w="78866" h="28449">
                <a:moveTo>
                  <a:pt x="0" y="0"/>
                </a:moveTo>
                <a:lnTo>
                  <a:pt x="78866" y="2844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3" name="Freeform 6983"/>
          <p:cNvSpPr/>
          <p:nvPr/>
        </p:nvSpPr>
        <p:spPr>
          <a:xfrm rot="0" flipH="0" flipV="0">
            <a:off x="2363147" y="2239269"/>
            <a:ext cx="2599" cy="933"/>
          </a:xfrm>
          <a:custGeom>
            <a:pathLst>
              <a:path w="78870" h="28321">
                <a:moveTo>
                  <a:pt x="0" y="0"/>
                </a:moveTo>
                <a:lnTo>
                  <a:pt x="7887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4" name="Freeform 6984"/>
          <p:cNvSpPr/>
          <p:nvPr/>
        </p:nvSpPr>
        <p:spPr>
          <a:xfrm rot="0" flipH="0" flipV="0">
            <a:off x="2365747" y="2240202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5" name="Freeform 6985"/>
          <p:cNvSpPr/>
          <p:nvPr/>
        </p:nvSpPr>
        <p:spPr>
          <a:xfrm rot="0" flipH="0" flipV="0">
            <a:off x="2368342" y="2241135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6" name="Freeform 6986"/>
          <p:cNvSpPr/>
          <p:nvPr/>
        </p:nvSpPr>
        <p:spPr>
          <a:xfrm rot="0" flipH="0" flipV="0">
            <a:off x="2370941" y="2242069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7" name="Freeform 6987"/>
          <p:cNvSpPr/>
          <p:nvPr/>
        </p:nvSpPr>
        <p:spPr>
          <a:xfrm rot="0" flipH="0" flipV="0">
            <a:off x="2373541" y="2243007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8" name="Freeform 6988"/>
          <p:cNvSpPr/>
          <p:nvPr/>
        </p:nvSpPr>
        <p:spPr>
          <a:xfrm rot="0" flipH="0" flipV="0">
            <a:off x="2376136" y="2243940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9" name="Freeform 6989"/>
          <p:cNvSpPr/>
          <p:nvPr/>
        </p:nvSpPr>
        <p:spPr>
          <a:xfrm rot="0" flipH="0" flipV="0">
            <a:off x="2378735" y="2244873"/>
            <a:ext cx="2595" cy="933"/>
          </a:xfrm>
          <a:custGeom>
            <a:pathLst>
              <a:path w="78742" h="28322">
                <a:moveTo>
                  <a:pt x="0" y="0"/>
                </a:moveTo>
                <a:lnTo>
                  <a:pt x="78742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0" name="Freeform 6990"/>
          <p:cNvSpPr/>
          <p:nvPr/>
        </p:nvSpPr>
        <p:spPr>
          <a:xfrm rot="0" flipH="0" flipV="0">
            <a:off x="2381331" y="2245807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1" name="Freeform 6991"/>
          <p:cNvSpPr/>
          <p:nvPr/>
        </p:nvSpPr>
        <p:spPr>
          <a:xfrm rot="0" flipH="0" flipV="0">
            <a:off x="2383930" y="2246745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2" name="Freeform 6992"/>
          <p:cNvSpPr/>
          <p:nvPr/>
        </p:nvSpPr>
        <p:spPr>
          <a:xfrm rot="0" flipH="0" flipV="0">
            <a:off x="2386530" y="2247678"/>
            <a:ext cx="2595" cy="933"/>
          </a:xfrm>
          <a:custGeom>
            <a:pathLst>
              <a:path w="78739" h="28320">
                <a:moveTo>
                  <a:pt x="0" y="0"/>
                </a:moveTo>
                <a:lnTo>
                  <a:pt x="7873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3" name="Freeform 6993"/>
          <p:cNvSpPr/>
          <p:nvPr/>
        </p:nvSpPr>
        <p:spPr>
          <a:xfrm rot="0" flipH="0" flipV="0">
            <a:off x="2389125" y="2248611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4" name="Freeform 6994"/>
          <p:cNvSpPr/>
          <p:nvPr/>
        </p:nvSpPr>
        <p:spPr>
          <a:xfrm rot="0" flipH="0" flipV="0">
            <a:off x="2391724" y="2249545"/>
            <a:ext cx="2599" cy="937"/>
          </a:xfrm>
          <a:custGeom>
            <a:pathLst>
              <a:path w="78870" h="28448">
                <a:moveTo>
                  <a:pt x="0" y="0"/>
                </a:moveTo>
                <a:lnTo>
                  <a:pt x="7887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5" name="Freeform 6995"/>
          <p:cNvSpPr/>
          <p:nvPr/>
        </p:nvSpPr>
        <p:spPr>
          <a:xfrm rot="0" flipH="0" flipV="0">
            <a:off x="2394324" y="2250483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6" name="Freeform 6996"/>
          <p:cNvSpPr/>
          <p:nvPr/>
        </p:nvSpPr>
        <p:spPr>
          <a:xfrm rot="0" flipH="0" flipV="0">
            <a:off x="2396919" y="2251416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7" name="Freeform 6997"/>
          <p:cNvSpPr/>
          <p:nvPr/>
        </p:nvSpPr>
        <p:spPr>
          <a:xfrm rot="0" flipH="0" flipV="0">
            <a:off x="2399519" y="2252350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8" name="Freeform 6998"/>
          <p:cNvSpPr/>
          <p:nvPr/>
        </p:nvSpPr>
        <p:spPr>
          <a:xfrm rot="0" flipH="0" flipV="0">
            <a:off x="2402114" y="2253283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9" name="Freeform 6999"/>
          <p:cNvSpPr/>
          <p:nvPr/>
        </p:nvSpPr>
        <p:spPr>
          <a:xfrm rot="0" flipH="0" flipV="0">
            <a:off x="2404713" y="2254221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0" name="Freeform 7000"/>
          <p:cNvSpPr/>
          <p:nvPr/>
        </p:nvSpPr>
        <p:spPr>
          <a:xfrm rot="0" flipH="0" flipV="0">
            <a:off x="2407313" y="2255154"/>
            <a:ext cx="2595" cy="933"/>
          </a:xfrm>
          <a:custGeom>
            <a:pathLst>
              <a:path w="78743" h="28320">
                <a:moveTo>
                  <a:pt x="0" y="0"/>
                </a:moveTo>
                <a:lnTo>
                  <a:pt x="78743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1" name="Freeform 7001"/>
          <p:cNvSpPr/>
          <p:nvPr/>
        </p:nvSpPr>
        <p:spPr>
          <a:xfrm rot="0" flipH="0" flipV="0">
            <a:off x="2409908" y="225608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2" name="Freeform 7002"/>
          <p:cNvSpPr/>
          <p:nvPr/>
        </p:nvSpPr>
        <p:spPr>
          <a:xfrm rot="0" flipH="0" flipV="0">
            <a:off x="2412508" y="2257021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3" name="Freeform 7003"/>
          <p:cNvSpPr/>
          <p:nvPr/>
        </p:nvSpPr>
        <p:spPr>
          <a:xfrm rot="0" flipH="0" flipV="0">
            <a:off x="2415107" y="2257959"/>
            <a:ext cx="2595" cy="933"/>
          </a:xfrm>
          <a:custGeom>
            <a:pathLst>
              <a:path w="78739" h="28322">
                <a:moveTo>
                  <a:pt x="0" y="0"/>
                </a:moveTo>
                <a:lnTo>
                  <a:pt x="78739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4" name="Freeform 7004"/>
          <p:cNvSpPr/>
          <p:nvPr/>
        </p:nvSpPr>
        <p:spPr>
          <a:xfrm rot="0" flipH="0" flipV="0">
            <a:off x="2417702" y="2258892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5" name="Freeform 7005"/>
          <p:cNvSpPr/>
          <p:nvPr/>
        </p:nvSpPr>
        <p:spPr>
          <a:xfrm rot="0" flipH="0" flipV="0">
            <a:off x="2420302" y="2259826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6" name="Freeform 7006"/>
          <p:cNvSpPr/>
          <p:nvPr/>
        </p:nvSpPr>
        <p:spPr>
          <a:xfrm rot="0" flipH="0" flipV="0">
            <a:off x="2422897" y="2260759"/>
            <a:ext cx="2599" cy="937"/>
          </a:xfrm>
          <a:custGeom>
            <a:pathLst>
              <a:path w="78870" h="28448">
                <a:moveTo>
                  <a:pt x="0" y="0"/>
                </a:moveTo>
                <a:lnTo>
                  <a:pt x="7887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7" name="Freeform 7007"/>
          <p:cNvSpPr/>
          <p:nvPr/>
        </p:nvSpPr>
        <p:spPr>
          <a:xfrm rot="0" flipH="0" flipV="0">
            <a:off x="2425496" y="2261697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8" name="Freeform 7008"/>
          <p:cNvSpPr/>
          <p:nvPr/>
        </p:nvSpPr>
        <p:spPr>
          <a:xfrm rot="0" flipH="0" flipV="0">
            <a:off x="2428096" y="2262630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9" name="Freeform 7009"/>
          <p:cNvSpPr/>
          <p:nvPr/>
        </p:nvSpPr>
        <p:spPr>
          <a:xfrm rot="0" flipH="0" flipV="0">
            <a:off x="2430691" y="2263564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0" name="Freeform 7010"/>
          <p:cNvSpPr/>
          <p:nvPr/>
        </p:nvSpPr>
        <p:spPr>
          <a:xfrm rot="0" flipH="0" flipV="0">
            <a:off x="2433291" y="2264501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1" name="Freeform 7011"/>
          <p:cNvSpPr/>
          <p:nvPr/>
        </p:nvSpPr>
        <p:spPr>
          <a:xfrm rot="0" flipH="0" flipV="0">
            <a:off x="2435890" y="2265435"/>
            <a:ext cx="2595" cy="933"/>
          </a:xfrm>
          <a:custGeom>
            <a:pathLst>
              <a:path w="78742" h="28322">
                <a:moveTo>
                  <a:pt x="0" y="0"/>
                </a:moveTo>
                <a:lnTo>
                  <a:pt x="78742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2" name="Freeform 7012"/>
          <p:cNvSpPr/>
          <p:nvPr/>
        </p:nvSpPr>
        <p:spPr>
          <a:xfrm rot="0" flipH="0" flipV="0">
            <a:off x="2438485" y="226636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3" name="Freeform 7013"/>
          <p:cNvSpPr/>
          <p:nvPr/>
        </p:nvSpPr>
        <p:spPr>
          <a:xfrm rot="0" flipH="0" flipV="0">
            <a:off x="2441085" y="2267302"/>
            <a:ext cx="2595" cy="937"/>
          </a:xfrm>
          <a:custGeom>
            <a:pathLst>
              <a:path w="78740" h="28448">
                <a:moveTo>
                  <a:pt x="0" y="0"/>
                </a:moveTo>
                <a:lnTo>
                  <a:pt x="7874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4" name="Freeform 7014"/>
          <p:cNvSpPr/>
          <p:nvPr/>
        </p:nvSpPr>
        <p:spPr>
          <a:xfrm rot="0" flipH="0" flipV="0">
            <a:off x="2443680" y="2268239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5" name="Freeform 7015"/>
          <p:cNvSpPr/>
          <p:nvPr/>
        </p:nvSpPr>
        <p:spPr>
          <a:xfrm rot="0" flipH="0" flipV="0">
            <a:off x="2446279" y="2269173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6" name="Freeform 7016"/>
          <p:cNvSpPr/>
          <p:nvPr/>
        </p:nvSpPr>
        <p:spPr>
          <a:xfrm rot="0" flipH="0" flipV="0">
            <a:off x="2448879" y="2270106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7" name="Freeform 7017"/>
          <p:cNvSpPr/>
          <p:nvPr/>
        </p:nvSpPr>
        <p:spPr>
          <a:xfrm rot="0" flipH="0" flipV="0">
            <a:off x="2451474" y="2271040"/>
            <a:ext cx="2599" cy="937"/>
          </a:xfrm>
          <a:custGeom>
            <a:pathLst>
              <a:path w="78870" h="28448">
                <a:moveTo>
                  <a:pt x="0" y="0"/>
                </a:moveTo>
                <a:lnTo>
                  <a:pt x="7887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8" name="Freeform 7018"/>
          <p:cNvSpPr/>
          <p:nvPr/>
        </p:nvSpPr>
        <p:spPr>
          <a:xfrm rot="0" flipH="0" flipV="0">
            <a:off x="2454074" y="2271977"/>
            <a:ext cx="2595" cy="933"/>
          </a:xfrm>
          <a:custGeom>
            <a:pathLst>
              <a:path w="78739" h="28322">
                <a:moveTo>
                  <a:pt x="0" y="0"/>
                </a:moveTo>
                <a:lnTo>
                  <a:pt x="78739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9" name="Freeform 7019"/>
          <p:cNvSpPr/>
          <p:nvPr/>
        </p:nvSpPr>
        <p:spPr>
          <a:xfrm rot="0" flipH="0" flipV="0">
            <a:off x="2456669" y="2272911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0" name="Freeform 7020"/>
          <p:cNvSpPr/>
          <p:nvPr/>
        </p:nvSpPr>
        <p:spPr>
          <a:xfrm rot="0" flipH="0" flipV="0">
            <a:off x="2459268" y="2273844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1" name="Freeform 7021"/>
          <p:cNvSpPr/>
          <p:nvPr/>
        </p:nvSpPr>
        <p:spPr>
          <a:xfrm rot="0" flipH="0" flipV="0">
            <a:off x="2461868" y="2274778"/>
            <a:ext cx="2595" cy="937"/>
          </a:xfrm>
          <a:custGeom>
            <a:pathLst>
              <a:path w="78740" h="28447">
                <a:moveTo>
                  <a:pt x="0" y="0"/>
                </a:moveTo>
                <a:lnTo>
                  <a:pt x="78740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2" name="Freeform 7022"/>
          <p:cNvSpPr/>
          <p:nvPr/>
        </p:nvSpPr>
        <p:spPr>
          <a:xfrm rot="0" flipH="0" flipV="0">
            <a:off x="2464463" y="2275715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3" name="Freeform 7023"/>
          <p:cNvSpPr/>
          <p:nvPr/>
        </p:nvSpPr>
        <p:spPr>
          <a:xfrm rot="0" flipH="0" flipV="0">
            <a:off x="2467063" y="2276649"/>
            <a:ext cx="2599" cy="933"/>
          </a:xfrm>
          <a:custGeom>
            <a:pathLst>
              <a:path w="78870" h="28321">
                <a:moveTo>
                  <a:pt x="0" y="0"/>
                </a:moveTo>
                <a:lnTo>
                  <a:pt x="7887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4" name="Freeform 7024"/>
          <p:cNvSpPr/>
          <p:nvPr/>
        </p:nvSpPr>
        <p:spPr>
          <a:xfrm rot="0" flipH="0" flipV="0">
            <a:off x="2469662" y="2277582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5" name="Freeform 7025"/>
          <p:cNvSpPr/>
          <p:nvPr/>
        </p:nvSpPr>
        <p:spPr>
          <a:xfrm rot="0" flipH="0" flipV="0">
            <a:off x="2472257" y="2278516"/>
            <a:ext cx="2599" cy="937"/>
          </a:xfrm>
          <a:custGeom>
            <a:pathLst>
              <a:path w="78867" h="28449">
                <a:moveTo>
                  <a:pt x="0" y="0"/>
                </a:moveTo>
                <a:lnTo>
                  <a:pt x="78867" y="2844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6" name="Freeform 7026"/>
          <p:cNvSpPr/>
          <p:nvPr/>
        </p:nvSpPr>
        <p:spPr>
          <a:xfrm rot="0" flipH="0" flipV="0">
            <a:off x="2474857" y="2279453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7" name="Freeform 7027"/>
          <p:cNvSpPr/>
          <p:nvPr/>
        </p:nvSpPr>
        <p:spPr>
          <a:xfrm rot="0" flipH="0" flipV="0">
            <a:off x="2477452" y="2280387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8" name="Freeform 7028"/>
          <p:cNvSpPr/>
          <p:nvPr/>
        </p:nvSpPr>
        <p:spPr>
          <a:xfrm rot="0" flipH="0" flipV="0">
            <a:off x="2480051" y="2281320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9" name="Freeform 7029"/>
          <p:cNvSpPr/>
          <p:nvPr/>
        </p:nvSpPr>
        <p:spPr>
          <a:xfrm rot="0" flipH="0" flipV="0">
            <a:off x="2482651" y="2282254"/>
            <a:ext cx="2595" cy="937"/>
          </a:xfrm>
          <a:custGeom>
            <a:pathLst>
              <a:path w="78742" h="28448">
                <a:moveTo>
                  <a:pt x="0" y="0"/>
                </a:moveTo>
                <a:lnTo>
                  <a:pt x="78742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0" name="Freeform 7030"/>
          <p:cNvSpPr/>
          <p:nvPr/>
        </p:nvSpPr>
        <p:spPr>
          <a:xfrm rot="0" flipH="0" flipV="0">
            <a:off x="2485246" y="2283191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1" name="Freeform 7031"/>
          <p:cNvSpPr/>
          <p:nvPr/>
        </p:nvSpPr>
        <p:spPr>
          <a:xfrm rot="0" flipH="0" flipV="0">
            <a:off x="2487846" y="2284125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2" name="Freeform 7032"/>
          <p:cNvSpPr/>
          <p:nvPr/>
        </p:nvSpPr>
        <p:spPr>
          <a:xfrm rot="0" flipH="0" flipV="0">
            <a:off x="2490445" y="2285058"/>
            <a:ext cx="2595" cy="933"/>
          </a:xfrm>
          <a:custGeom>
            <a:pathLst>
              <a:path w="78739" h="28322">
                <a:moveTo>
                  <a:pt x="0" y="0"/>
                </a:moveTo>
                <a:lnTo>
                  <a:pt x="78739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3" name="Freeform 7033"/>
          <p:cNvSpPr/>
          <p:nvPr/>
        </p:nvSpPr>
        <p:spPr>
          <a:xfrm rot="0" flipH="0" flipV="0">
            <a:off x="2493040" y="2285992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4" name="Freeform 7034"/>
          <p:cNvSpPr/>
          <p:nvPr/>
        </p:nvSpPr>
        <p:spPr>
          <a:xfrm rot="0" flipH="0" flipV="0">
            <a:off x="2495640" y="2286929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5" name="Freeform 7035"/>
          <p:cNvSpPr/>
          <p:nvPr/>
        </p:nvSpPr>
        <p:spPr>
          <a:xfrm rot="0" flipH="0" flipV="0">
            <a:off x="2498235" y="2287863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6" name="Freeform 7036"/>
          <p:cNvSpPr/>
          <p:nvPr/>
        </p:nvSpPr>
        <p:spPr>
          <a:xfrm rot="0" flipH="0" flipV="0">
            <a:off x="2500835" y="2288796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7" name="Freeform 7037"/>
          <p:cNvSpPr/>
          <p:nvPr/>
        </p:nvSpPr>
        <p:spPr>
          <a:xfrm rot="0" flipH="0" flipV="0">
            <a:off x="2503434" y="2289730"/>
            <a:ext cx="2595" cy="937"/>
          </a:xfrm>
          <a:custGeom>
            <a:pathLst>
              <a:path w="78739" h="28448">
                <a:moveTo>
                  <a:pt x="0" y="0"/>
                </a:moveTo>
                <a:lnTo>
                  <a:pt x="78739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8" name="Freeform 7038"/>
          <p:cNvSpPr/>
          <p:nvPr/>
        </p:nvSpPr>
        <p:spPr>
          <a:xfrm rot="0" flipH="0" flipV="0">
            <a:off x="2506029" y="2290667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9" name="Freeform 7039"/>
          <p:cNvSpPr/>
          <p:nvPr/>
        </p:nvSpPr>
        <p:spPr>
          <a:xfrm rot="0" flipH="0" flipV="0">
            <a:off x="2508629" y="2291601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0" name="Freeform 7040"/>
          <p:cNvSpPr/>
          <p:nvPr/>
        </p:nvSpPr>
        <p:spPr>
          <a:xfrm rot="0" flipH="0" flipV="0">
            <a:off x="2511228" y="2292534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1" name="Freeform 7041"/>
          <p:cNvSpPr/>
          <p:nvPr/>
        </p:nvSpPr>
        <p:spPr>
          <a:xfrm rot="0" flipH="0" flipV="0">
            <a:off x="2513824" y="2293468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2" name="Freeform 7042"/>
          <p:cNvSpPr/>
          <p:nvPr/>
        </p:nvSpPr>
        <p:spPr>
          <a:xfrm rot="0" flipH="0" flipV="0">
            <a:off x="2516423" y="2294405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3" name="Freeform 7043"/>
          <p:cNvSpPr/>
          <p:nvPr/>
        </p:nvSpPr>
        <p:spPr>
          <a:xfrm rot="0" flipH="0" flipV="0">
            <a:off x="2519018" y="2295339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4" name="Freeform 7044"/>
          <p:cNvSpPr/>
          <p:nvPr/>
        </p:nvSpPr>
        <p:spPr>
          <a:xfrm rot="0" flipH="0" flipV="0">
            <a:off x="2521618" y="2296272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5" name="Freeform 7045"/>
          <p:cNvSpPr/>
          <p:nvPr/>
        </p:nvSpPr>
        <p:spPr>
          <a:xfrm rot="0" flipH="0" flipV="0">
            <a:off x="2524217" y="2297206"/>
            <a:ext cx="2595" cy="937"/>
          </a:xfrm>
          <a:custGeom>
            <a:pathLst>
              <a:path w="78739" h="28448">
                <a:moveTo>
                  <a:pt x="0" y="0"/>
                </a:moveTo>
                <a:lnTo>
                  <a:pt x="78739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6" name="Freeform 7046"/>
          <p:cNvSpPr/>
          <p:nvPr/>
        </p:nvSpPr>
        <p:spPr>
          <a:xfrm rot="0" flipH="0" flipV="0">
            <a:off x="2526812" y="2298143"/>
            <a:ext cx="2599" cy="933"/>
          </a:xfrm>
          <a:custGeom>
            <a:pathLst>
              <a:path w="78870" h="28322">
                <a:moveTo>
                  <a:pt x="0" y="0"/>
                </a:moveTo>
                <a:lnTo>
                  <a:pt x="78870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7" name="Freeform 7047"/>
          <p:cNvSpPr/>
          <p:nvPr/>
        </p:nvSpPr>
        <p:spPr>
          <a:xfrm rot="0" flipH="0" flipV="0">
            <a:off x="2529412" y="2299077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8" name="Freeform 7048"/>
          <p:cNvSpPr/>
          <p:nvPr/>
        </p:nvSpPr>
        <p:spPr>
          <a:xfrm rot="0" flipH="0" flipV="0">
            <a:off x="2532007" y="2300010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9" name="Freeform 7049"/>
          <p:cNvSpPr/>
          <p:nvPr/>
        </p:nvSpPr>
        <p:spPr>
          <a:xfrm rot="0" flipH="0" flipV="0">
            <a:off x="2534607" y="2300944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0" name="Freeform 7050"/>
          <p:cNvSpPr/>
          <p:nvPr/>
        </p:nvSpPr>
        <p:spPr>
          <a:xfrm rot="0" flipH="0" flipV="0">
            <a:off x="2537206" y="2301882"/>
            <a:ext cx="2595" cy="933"/>
          </a:xfrm>
          <a:custGeom>
            <a:pathLst>
              <a:path w="78739" h="28320">
                <a:moveTo>
                  <a:pt x="0" y="0"/>
                </a:moveTo>
                <a:lnTo>
                  <a:pt x="78739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1" name="Freeform 7051"/>
          <p:cNvSpPr/>
          <p:nvPr/>
        </p:nvSpPr>
        <p:spPr>
          <a:xfrm rot="0" flipH="0" flipV="0">
            <a:off x="2539801" y="2302815"/>
            <a:ext cx="2599" cy="933"/>
          </a:xfrm>
          <a:custGeom>
            <a:pathLst>
              <a:path w="78870" h="28321">
                <a:moveTo>
                  <a:pt x="0" y="0"/>
                </a:moveTo>
                <a:lnTo>
                  <a:pt x="7887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2" name="Freeform 7052"/>
          <p:cNvSpPr/>
          <p:nvPr/>
        </p:nvSpPr>
        <p:spPr>
          <a:xfrm rot="0" flipH="0" flipV="0">
            <a:off x="2542401" y="230374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3" name="Freeform 7053"/>
          <p:cNvSpPr/>
          <p:nvPr/>
        </p:nvSpPr>
        <p:spPr>
          <a:xfrm rot="0" flipH="0" flipV="0">
            <a:off x="2545000" y="2304682"/>
            <a:ext cx="2595" cy="937"/>
          </a:xfrm>
          <a:custGeom>
            <a:pathLst>
              <a:path w="78740" h="28448">
                <a:moveTo>
                  <a:pt x="0" y="0"/>
                </a:moveTo>
                <a:lnTo>
                  <a:pt x="7874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4" name="Freeform 7054"/>
          <p:cNvSpPr/>
          <p:nvPr/>
        </p:nvSpPr>
        <p:spPr>
          <a:xfrm rot="0" flipH="0" flipV="0">
            <a:off x="2547596" y="2305620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5" name="Freeform 7055"/>
          <p:cNvSpPr/>
          <p:nvPr/>
        </p:nvSpPr>
        <p:spPr>
          <a:xfrm rot="0" flipH="0" flipV="0">
            <a:off x="2550195" y="2306553"/>
            <a:ext cx="2595" cy="933"/>
          </a:xfrm>
          <a:custGeom>
            <a:pathLst>
              <a:path w="78740" h="28321">
                <a:moveTo>
                  <a:pt x="0" y="0"/>
                </a:moveTo>
                <a:lnTo>
                  <a:pt x="78740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6" name="Freeform 7056"/>
          <p:cNvSpPr/>
          <p:nvPr/>
        </p:nvSpPr>
        <p:spPr>
          <a:xfrm rot="0" flipH="0" flipV="0">
            <a:off x="2552790" y="2307486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7" name="Freeform 7057"/>
          <p:cNvSpPr/>
          <p:nvPr/>
        </p:nvSpPr>
        <p:spPr>
          <a:xfrm rot="0" flipH="0" flipV="0">
            <a:off x="2555390" y="2308420"/>
            <a:ext cx="2599" cy="937"/>
          </a:xfrm>
          <a:custGeom>
            <a:pathLst>
              <a:path w="78870" h="28447">
                <a:moveTo>
                  <a:pt x="0" y="0"/>
                </a:moveTo>
                <a:lnTo>
                  <a:pt x="78870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8" name="Freeform 7058"/>
          <p:cNvSpPr/>
          <p:nvPr/>
        </p:nvSpPr>
        <p:spPr>
          <a:xfrm rot="0" flipH="0" flipV="0">
            <a:off x="2557989" y="2309358"/>
            <a:ext cx="2595" cy="933"/>
          </a:xfrm>
          <a:custGeom>
            <a:pathLst>
              <a:path w="78739" h="28321">
                <a:moveTo>
                  <a:pt x="0" y="0"/>
                </a:moveTo>
                <a:lnTo>
                  <a:pt x="78739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9" name="Freeform 7059"/>
          <p:cNvSpPr/>
          <p:nvPr/>
        </p:nvSpPr>
        <p:spPr>
          <a:xfrm rot="0" flipH="0" flipV="0">
            <a:off x="2560584" y="2310291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0" name="Freeform 7060"/>
          <p:cNvSpPr/>
          <p:nvPr/>
        </p:nvSpPr>
        <p:spPr>
          <a:xfrm rot="0" flipH="0" flipV="0">
            <a:off x="2563184" y="2311224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1" name="Freeform 7061"/>
          <p:cNvSpPr/>
          <p:nvPr/>
        </p:nvSpPr>
        <p:spPr>
          <a:xfrm rot="0" flipH="0" flipV="0">
            <a:off x="2565783" y="2312158"/>
            <a:ext cx="2595" cy="937"/>
          </a:xfrm>
          <a:custGeom>
            <a:pathLst>
              <a:path w="78740" h="28448">
                <a:moveTo>
                  <a:pt x="0" y="0"/>
                </a:moveTo>
                <a:lnTo>
                  <a:pt x="78740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2" name="Freeform 7062"/>
          <p:cNvSpPr/>
          <p:nvPr/>
        </p:nvSpPr>
        <p:spPr>
          <a:xfrm rot="0" flipH="0" flipV="0">
            <a:off x="2568379" y="2313096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3" name="Freeform 7063"/>
          <p:cNvSpPr/>
          <p:nvPr/>
        </p:nvSpPr>
        <p:spPr>
          <a:xfrm rot="0" flipH="0" flipV="0">
            <a:off x="2570978" y="2314029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4" name="Freeform 7064"/>
          <p:cNvSpPr/>
          <p:nvPr/>
        </p:nvSpPr>
        <p:spPr>
          <a:xfrm rot="0" flipH="0" flipV="0">
            <a:off x="2573573" y="2314963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5" name="Freeform 7065"/>
          <p:cNvSpPr/>
          <p:nvPr/>
        </p:nvSpPr>
        <p:spPr>
          <a:xfrm rot="0" flipH="0" flipV="0">
            <a:off x="2576173" y="2315896"/>
            <a:ext cx="2599" cy="937"/>
          </a:xfrm>
          <a:custGeom>
            <a:pathLst>
              <a:path w="78864" h="28448">
                <a:moveTo>
                  <a:pt x="0" y="0"/>
                </a:moveTo>
                <a:lnTo>
                  <a:pt x="78864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6" name="Freeform 7066"/>
          <p:cNvSpPr/>
          <p:nvPr/>
        </p:nvSpPr>
        <p:spPr>
          <a:xfrm rot="0" flipH="0" flipV="0">
            <a:off x="2578772" y="2316834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7" name="Freeform 7067"/>
          <p:cNvSpPr/>
          <p:nvPr/>
        </p:nvSpPr>
        <p:spPr>
          <a:xfrm rot="0" flipH="0" flipV="0">
            <a:off x="2581367" y="2317767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8" name="Freeform 7068"/>
          <p:cNvSpPr/>
          <p:nvPr/>
        </p:nvSpPr>
        <p:spPr>
          <a:xfrm rot="0" flipH="0" flipV="0">
            <a:off x="2583967" y="2318701"/>
            <a:ext cx="2599" cy="937"/>
          </a:xfrm>
          <a:custGeom>
            <a:pathLst>
              <a:path w="78866" h="28449">
                <a:moveTo>
                  <a:pt x="0" y="0"/>
                </a:moveTo>
                <a:lnTo>
                  <a:pt x="78866" y="2844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9" name="Freeform 7069"/>
          <p:cNvSpPr/>
          <p:nvPr/>
        </p:nvSpPr>
        <p:spPr>
          <a:xfrm rot="0" flipH="0" flipV="0">
            <a:off x="2586566" y="2319638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0" name="Freeform 7070"/>
          <p:cNvSpPr/>
          <p:nvPr/>
        </p:nvSpPr>
        <p:spPr>
          <a:xfrm rot="0" flipH="0" flipV="0">
            <a:off x="2589162" y="2320572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1" name="Freeform 7071"/>
          <p:cNvSpPr/>
          <p:nvPr/>
        </p:nvSpPr>
        <p:spPr>
          <a:xfrm rot="0" flipH="0" flipV="0">
            <a:off x="2591761" y="2321505"/>
            <a:ext cx="2595" cy="933"/>
          </a:xfrm>
          <a:custGeom>
            <a:pathLst>
              <a:path w="78742" h="28320">
                <a:moveTo>
                  <a:pt x="0" y="0"/>
                </a:moveTo>
                <a:lnTo>
                  <a:pt x="78742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2" name="Freeform 7072"/>
          <p:cNvSpPr/>
          <p:nvPr/>
        </p:nvSpPr>
        <p:spPr>
          <a:xfrm rot="0" flipH="0" flipV="0">
            <a:off x="2594357" y="2322439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3" name="Freeform 7073"/>
          <p:cNvSpPr/>
          <p:nvPr/>
        </p:nvSpPr>
        <p:spPr>
          <a:xfrm rot="0" flipH="0" flipV="0">
            <a:off x="2596956" y="2323376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4" name="Freeform 7074"/>
          <p:cNvSpPr/>
          <p:nvPr/>
        </p:nvSpPr>
        <p:spPr>
          <a:xfrm rot="0" flipH="0" flipV="0">
            <a:off x="2599555" y="2324310"/>
            <a:ext cx="2595" cy="933"/>
          </a:xfrm>
          <a:custGeom>
            <a:pathLst>
              <a:path w="78737" h="28321">
                <a:moveTo>
                  <a:pt x="0" y="0"/>
                </a:moveTo>
                <a:lnTo>
                  <a:pt x="7873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5" name="Freeform 7075"/>
          <p:cNvSpPr/>
          <p:nvPr/>
        </p:nvSpPr>
        <p:spPr>
          <a:xfrm rot="0" flipH="0" flipV="0">
            <a:off x="2602151" y="2325243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6" name="Freeform 7076"/>
          <p:cNvSpPr/>
          <p:nvPr/>
        </p:nvSpPr>
        <p:spPr>
          <a:xfrm rot="0" flipH="0" flipV="0">
            <a:off x="2604750" y="2326177"/>
            <a:ext cx="2595" cy="937"/>
          </a:xfrm>
          <a:custGeom>
            <a:pathLst>
              <a:path w="78743" h="28448">
                <a:moveTo>
                  <a:pt x="0" y="0"/>
                </a:moveTo>
                <a:lnTo>
                  <a:pt x="78743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7" name="Freeform 7077"/>
          <p:cNvSpPr/>
          <p:nvPr/>
        </p:nvSpPr>
        <p:spPr>
          <a:xfrm rot="0" flipH="0" flipV="0">
            <a:off x="2607345" y="2327114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8" name="Freeform 7078"/>
          <p:cNvSpPr/>
          <p:nvPr/>
        </p:nvSpPr>
        <p:spPr>
          <a:xfrm rot="0" flipH="0" flipV="0">
            <a:off x="2609945" y="2328048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9" name="Freeform 7079"/>
          <p:cNvSpPr/>
          <p:nvPr/>
        </p:nvSpPr>
        <p:spPr>
          <a:xfrm rot="0" flipH="0" flipV="0">
            <a:off x="2612544" y="2328981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0" name="Freeform 7080"/>
          <p:cNvSpPr/>
          <p:nvPr/>
        </p:nvSpPr>
        <p:spPr>
          <a:xfrm rot="0" flipH="0" flipV="0">
            <a:off x="2615140" y="2329915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1" name="Freeform 7081"/>
          <p:cNvSpPr/>
          <p:nvPr/>
        </p:nvSpPr>
        <p:spPr>
          <a:xfrm rot="0" flipH="0" flipV="0">
            <a:off x="2617739" y="2330852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2" name="Freeform 7082"/>
          <p:cNvSpPr/>
          <p:nvPr/>
        </p:nvSpPr>
        <p:spPr>
          <a:xfrm rot="0" flipH="0" flipV="0">
            <a:off x="2620338" y="2331786"/>
            <a:ext cx="2595" cy="933"/>
          </a:xfrm>
          <a:custGeom>
            <a:pathLst>
              <a:path w="78737" h="28322">
                <a:moveTo>
                  <a:pt x="0" y="0"/>
                </a:moveTo>
                <a:lnTo>
                  <a:pt x="7873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3" name="Freeform 7083"/>
          <p:cNvSpPr/>
          <p:nvPr/>
        </p:nvSpPr>
        <p:spPr>
          <a:xfrm rot="0" flipH="0" flipV="0">
            <a:off x="2622934" y="2332719"/>
            <a:ext cx="2599" cy="933"/>
          </a:xfrm>
          <a:custGeom>
            <a:pathLst>
              <a:path w="78872" h="28321">
                <a:moveTo>
                  <a:pt x="0" y="0"/>
                </a:moveTo>
                <a:lnTo>
                  <a:pt x="7887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4" name="Freeform 7084"/>
          <p:cNvSpPr/>
          <p:nvPr/>
        </p:nvSpPr>
        <p:spPr>
          <a:xfrm rot="0" flipH="0" flipV="0">
            <a:off x="2625533" y="2333653"/>
            <a:ext cx="2595" cy="937"/>
          </a:xfrm>
          <a:custGeom>
            <a:pathLst>
              <a:path w="78737" h="28448">
                <a:moveTo>
                  <a:pt x="0" y="0"/>
                </a:moveTo>
                <a:lnTo>
                  <a:pt x="7873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5" name="Freeform 7085"/>
          <p:cNvSpPr/>
          <p:nvPr/>
        </p:nvSpPr>
        <p:spPr>
          <a:xfrm rot="0" flipH="0" flipV="0">
            <a:off x="2628128" y="2334590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6" name="Freeform 7086"/>
          <p:cNvSpPr/>
          <p:nvPr/>
        </p:nvSpPr>
        <p:spPr>
          <a:xfrm rot="0" flipH="0" flipV="0">
            <a:off x="2630728" y="2335524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7" name="Freeform 7087"/>
          <p:cNvSpPr/>
          <p:nvPr/>
        </p:nvSpPr>
        <p:spPr>
          <a:xfrm rot="0" flipH="0" flipV="0">
            <a:off x="2633327" y="2336457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8" name="Freeform 7088"/>
          <p:cNvSpPr/>
          <p:nvPr/>
        </p:nvSpPr>
        <p:spPr>
          <a:xfrm rot="0" flipH="0" flipV="0">
            <a:off x="2635923" y="2337391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9" name="Freeform 7089"/>
          <p:cNvSpPr/>
          <p:nvPr/>
        </p:nvSpPr>
        <p:spPr>
          <a:xfrm rot="0" flipH="0" flipV="0">
            <a:off x="2638522" y="2338328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0" name="Freeform 7090"/>
          <p:cNvSpPr/>
          <p:nvPr/>
        </p:nvSpPr>
        <p:spPr>
          <a:xfrm rot="0" flipH="0" flipV="0">
            <a:off x="2641122" y="2339262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1" name="Freeform 7091"/>
          <p:cNvSpPr/>
          <p:nvPr/>
        </p:nvSpPr>
        <p:spPr>
          <a:xfrm rot="0" flipH="0" flipV="0">
            <a:off x="2643717" y="2340195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2" name="Freeform 7092"/>
          <p:cNvSpPr/>
          <p:nvPr/>
        </p:nvSpPr>
        <p:spPr>
          <a:xfrm rot="0" flipH="0" flipV="0">
            <a:off x="2646316" y="2341129"/>
            <a:ext cx="2595" cy="937"/>
          </a:xfrm>
          <a:custGeom>
            <a:pathLst>
              <a:path w="78736" h="28448">
                <a:moveTo>
                  <a:pt x="0" y="0"/>
                </a:moveTo>
                <a:lnTo>
                  <a:pt x="7873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3" name="Freeform 7093"/>
          <p:cNvSpPr/>
          <p:nvPr/>
        </p:nvSpPr>
        <p:spPr>
          <a:xfrm rot="0" flipH="0" flipV="0">
            <a:off x="2648911" y="2342066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4" name="Freeform 7094"/>
          <p:cNvSpPr/>
          <p:nvPr/>
        </p:nvSpPr>
        <p:spPr>
          <a:xfrm rot="0" flipH="0" flipV="0">
            <a:off x="2651511" y="2343000"/>
            <a:ext cx="2599" cy="933"/>
          </a:xfrm>
          <a:custGeom>
            <a:pathLst>
              <a:path w="78872" h="28321">
                <a:moveTo>
                  <a:pt x="0" y="0"/>
                </a:moveTo>
                <a:lnTo>
                  <a:pt x="7887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5" name="Freeform 7095"/>
          <p:cNvSpPr/>
          <p:nvPr/>
        </p:nvSpPr>
        <p:spPr>
          <a:xfrm rot="0" flipH="0" flipV="0">
            <a:off x="2654111" y="2343933"/>
            <a:ext cx="2595" cy="933"/>
          </a:xfrm>
          <a:custGeom>
            <a:pathLst>
              <a:path w="78737" h="28321">
                <a:moveTo>
                  <a:pt x="0" y="0"/>
                </a:moveTo>
                <a:lnTo>
                  <a:pt x="7873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6" name="Freeform 7096"/>
          <p:cNvSpPr/>
          <p:nvPr/>
        </p:nvSpPr>
        <p:spPr>
          <a:xfrm rot="0" flipH="0" flipV="0">
            <a:off x="2656706" y="2344867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7" name="Freeform 7097"/>
          <p:cNvSpPr/>
          <p:nvPr/>
        </p:nvSpPr>
        <p:spPr>
          <a:xfrm rot="0" flipH="0" flipV="0">
            <a:off x="2659305" y="2345804"/>
            <a:ext cx="2595" cy="933"/>
          </a:xfrm>
          <a:custGeom>
            <a:pathLst>
              <a:path w="78743" h="28322">
                <a:moveTo>
                  <a:pt x="0" y="0"/>
                </a:moveTo>
                <a:lnTo>
                  <a:pt x="78743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8" name="Freeform 7098"/>
          <p:cNvSpPr/>
          <p:nvPr/>
        </p:nvSpPr>
        <p:spPr>
          <a:xfrm rot="0" flipH="0" flipV="0">
            <a:off x="2661900" y="234673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9" name="Freeform 7099"/>
          <p:cNvSpPr/>
          <p:nvPr/>
        </p:nvSpPr>
        <p:spPr>
          <a:xfrm rot="0" flipH="0" flipV="0">
            <a:off x="2664500" y="2347671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0" name="Freeform 7100"/>
          <p:cNvSpPr/>
          <p:nvPr/>
        </p:nvSpPr>
        <p:spPr>
          <a:xfrm rot="0" flipH="0" flipV="0">
            <a:off x="2667099" y="2348605"/>
            <a:ext cx="2595" cy="937"/>
          </a:xfrm>
          <a:custGeom>
            <a:pathLst>
              <a:path w="78742" h="28447">
                <a:moveTo>
                  <a:pt x="0" y="0"/>
                </a:moveTo>
                <a:lnTo>
                  <a:pt x="78742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1" name="Freeform 7101"/>
          <p:cNvSpPr/>
          <p:nvPr/>
        </p:nvSpPr>
        <p:spPr>
          <a:xfrm rot="0" flipH="0" flipV="0">
            <a:off x="2669695" y="2349542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2" name="Freeform 7102"/>
          <p:cNvSpPr/>
          <p:nvPr/>
        </p:nvSpPr>
        <p:spPr>
          <a:xfrm rot="0" flipH="0" flipV="0">
            <a:off x="2672294" y="2350476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3" name="Freeform 7103"/>
          <p:cNvSpPr/>
          <p:nvPr/>
        </p:nvSpPr>
        <p:spPr>
          <a:xfrm rot="0" flipH="0" flipV="0">
            <a:off x="2674894" y="2351409"/>
            <a:ext cx="2595" cy="933"/>
          </a:xfrm>
          <a:custGeom>
            <a:pathLst>
              <a:path w="78737" h="28322">
                <a:moveTo>
                  <a:pt x="0" y="0"/>
                </a:moveTo>
                <a:lnTo>
                  <a:pt x="7873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4" name="Freeform 7104"/>
          <p:cNvSpPr/>
          <p:nvPr/>
        </p:nvSpPr>
        <p:spPr>
          <a:xfrm rot="0" flipH="0" flipV="0">
            <a:off x="2677489" y="2352343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5" name="Freeform 7105"/>
          <p:cNvSpPr/>
          <p:nvPr/>
        </p:nvSpPr>
        <p:spPr>
          <a:xfrm rot="0" flipH="0" flipV="0">
            <a:off x="2680088" y="2353280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6" name="Freeform 7106"/>
          <p:cNvSpPr/>
          <p:nvPr/>
        </p:nvSpPr>
        <p:spPr>
          <a:xfrm rot="0" flipH="0" flipV="0">
            <a:off x="2682684" y="2354214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7" name="Freeform 7107"/>
          <p:cNvSpPr/>
          <p:nvPr/>
        </p:nvSpPr>
        <p:spPr>
          <a:xfrm rot="0" flipH="0" flipV="0">
            <a:off x="2685283" y="2355147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8" name="Freeform 7108"/>
          <p:cNvSpPr/>
          <p:nvPr/>
        </p:nvSpPr>
        <p:spPr>
          <a:xfrm rot="0" flipH="0" flipV="0">
            <a:off x="2687882" y="2356081"/>
            <a:ext cx="2595" cy="937"/>
          </a:xfrm>
          <a:custGeom>
            <a:pathLst>
              <a:path w="78742" h="28448">
                <a:moveTo>
                  <a:pt x="0" y="0"/>
                </a:moveTo>
                <a:lnTo>
                  <a:pt x="78742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9" name="Freeform 7109"/>
          <p:cNvSpPr/>
          <p:nvPr/>
        </p:nvSpPr>
        <p:spPr>
          <a:xfrm rot="0" flipH="0" flipV="0">
            <a:off x="2690478" y="235701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0" name="Freeform 7110"/>
          <p:cNvSpPr/>
          <p:nvPr/>
        </p:nvSpPr>
        <p:spPr>
          <a:xfrm rot="0" flipH="0" flipV="0">
            <a:off x="2693077" y="2357952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1" name="Freeform 7111"/>
          <p:cNvSpPr/>
          <p:nvPr/>
        </p:nvSpPr>
        <p:spPr>
          <a:xfrm rot="0" flipH="0" flipV="0">
            <a:off x="2695677" y="2358885"/>
            <a:ext cx="2595" cy="933"/>
          </a:xfrm>
          <a:custGeom>
            <a:pathLst>
              <a:path w="78742" h="28322">
                <a:moveTo>
                  <a:pt x="0" y="0"/>
                </a:moveTo>
                <a:lnTo>
                  <a:pt x="78742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2" name="Freeform 7112"/>
          <p:cNvSpPr/>
          <p:nvPr/>
        </p:nvSpPr>
        <p:spPr>
          <a:xfrm rot="0" flipH="0" flipV="0">
            <a:off x="2698272" y="2359819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3" name="Freeform 7113"/>
          <p:cNvSpPr/>
          <p:nvPr/>
        </p:nvSpPr>
        <p:spPr>
          <a:xfrm rot="0" flipH="0" flipV="0">
            <a:off x="2700871" y="2360756"/>
            <a:ext cx="2595" cy="933"/>
          </a:xfrm>
          <a:custGeom>
            <a:pathLst>
              <a:path w="78736" h="28321">
                <a:moveTo>
                  <a:pt x="0" y="0"/>
                </a:moveTo>
                <a:lnTo>
                  <a:pt x="7873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4" name="Freeform 7114"/>
          <p:cNvSpPr/>
          <p:nvPr/>
        </p:nvSpPr>
        <p:spPr>
          <a:xfrm rot="0" flipH="0" flipV="0">
            <a:off x="2703467" y="2361690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5" name="Freeform 7115"/>
          <p:cNvSpPr/>
          <p:nvPr/>
        </p:nvSpPr>
        <p:spPr>
          <a:xfrm rot="0" flipH="0" flipV="0">
            <a:off x="2706066" y="2362623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6" name="Freeform 7116"/>
          <p:cNvSpPr/>
          <p:nvPr/>
        </p:nvSpPr>
        <p:spPr>
          <a:xfrm rot="0" flipH="0" flipV="0">
            <a:off x="2708665" y="2363561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7" name="Freeform 7117"/>
          <p:cNvSpPr/>
          <p:nvPr/>
        </p:nvSpPr>
        <p:spPr>
          <a:xfrm rot="0" flipH="0" flipV="0">
            <a:off x="2711261" y="2364494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8" name="Freeform 7118"/>
          <p:cNvSpPr/>
          <p:nvPr/>
        </p:nvSpPr>
        <p:spPr>
          <a:xfrm rot="0" flipH="0" flipV="0">
            <a:off x="2713860" y="2365428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9" name="Freeform 7119"/>
          <p:cNvSpPr/>
          <p:nvPr/>
        </p:nvSpPr>
        <p:spPr>
          <a:xfrm rot="0" flipH="0" flipV="0">
            <a:off x="2716460" y="2366361"/>
            <a:ext cx="2595" cy="937"/>
          </a:xfrm>
          <a:custGeom>
            <a:pathLst>
              <a:path w="78742" h="28448">
                <a:moveTo>
                  <a:pt x="0" y="0"/>
                </a:moveTo>
                <a:lnTo>
                  <a:pt x="78742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0" name="Freeform 7120"/>
          <p:cNvSpPr/>
          <p:nvPr/>
        </p:nvSpPr>
        <p:spPr>
          <a:xfrm rot="0" flipH="0" flipV="0">
            <a:off x="2719055" y="2367299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1" name="Freeform 7121"/>
          <p:cNvSpPr/>
          <p:nvPr/>
        </p:nvSpPr>
        <p:spPr>
          <a:xfrm rot="0" flipH="0" flipV="0">
            <a:off x="2721654" y="2368233"/>
            <a:ext cx="2595" cy="933"/>
          </a:xfrm>
          <a:custGeom>
            <a:pathLst>
              <a:path w="78736" h="28320">
                <a:moveTo>
                  <a:pt x="0" y="0"/>
                </a:moveTo>
                <a:lnTo>
                  <a:pt x="7873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2" name="Freeform 7122"/>
          <p:cNvSpPr/>
          <p:nvPr/>
        </p:nvSpPr>
        <p:spPr>
          <a:xfrm rot="0" flipH="0" flipV="0">
            <a:off x="2724250" y="2369166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3" name="Freeform 7123"/>
          <p:cNvSpPr/>
          <p:nvPr/>
        </p:nvSpPr>
        <p:spPr>
          <a:xfrm rot="0" flipH="0" flipV="0">
            <a:off x="2726849" y="2370099"/>
            <a:ext cx="2599" cy="937"/>
          </a:xfrm>
          <a:custGeom>
            <a:pathLst>
              <a:path w="78872" h="28448">
                <a:moveTo>
                  <a:pt x="0" y="0"/>
                </a:moveTo>
                <a:lnTo>
                  <a:pt x="78872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4" name="Freeform 7124"/>
          <p:cNvSpPr/>
          <p:nvPr/>
        </p:nvSpPr>
        <p:spPr>
          <a:xfrm rot="0" flipH="0" flipV="0">
            <a:off x="2729449" y="2371037"/>
            <a:ext cx="2595" cy="933"/>
          </a:xfrm>
          <a:custGeom>
            <a:pathLst>
              <a:path w="78737" h="28321">
                <a:moveTo>
                  <a:pt x="0" y="0"/>
                </a:moveTo>
                <a:lnTo>
                  <a:pt x="7873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5" name="Freeform 7125"/>
          <p:cNvSpPr/>
          <p:nvPr/>
        </p:nvSpPr>
        <p:spPr>
          <a:xfrm rot="0" flipH="0" flipV="0">
            <a:off x="2732044" y="2371971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6" name="Freeform 7126"/>
          <p:cNvSpPr/>
          <p:nvPr/>
        </p:nvSpPr>
        <p:spPr>
          <a:xfrm rot="0" flipH="0" flipV="0">
            <a:off x="2734643" y="2372904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7" name="Freeform 7127"/>
          <p:cNvSpPr/>
          <p:nvPr/>
        </p:nvSpPr>
        <p:spPr>
          <a:xfrm rot="0" flipH="0" flipV="0">
            <a:off x="2737239" y="2373837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8" name="Freeform 7128"/>
          <p:cNvSpPr/>
          <p:nvPr/>
        </p:nvSpPr>
        <p:spPr>
          <a:xfrm rot="0" flipH="0" flipV="0">
            <a:off x="2739838" y="2374775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9" name="Freeform 7129"/>
          <p:cNvSpPr/>
          <p:nvPr/>
        </p:nvSpPr>
        <p:spPr>
          <a:xfrm rot="0" flipH="0" flipV="0">
            <a:off x="2742438" y="2375709"/>
            <a:ext cx="2595" cy="933"/>
          </a:xfrm>
          <a:custGeom>
            <a:pathLst>
              <a:path w="78742" h="28320">
                <a:moveTo>
                  <a:pt x="0" y="0"/>
                </a:moveTo>
                <a:lnTo>
                  <a:pt x="78742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0" name="Freeform 7130"/>
          <p:cNvSpPr/>
          <p:nvPr/>
        </p:nvSpPr>
        <p:spPr>
          <a:xfrm rot="0" flipH="0" flipV="0">
            <a:off x="2745033" y="2376642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1" name="Freeform 7131"/>
          <p:cNvSpPr/>
          <p:nvPr/>
        </p:nvSpPr>
        <p:spPr>
          <a:xfrm rot="0" flipH="0" flipV="0">
            <a:off x="2747632" y="2377575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2" name="Freeform 7132"/>
          <p:cNvSpPr/>
          <p:nvPr/>
        </p:nvSpPr>
        <p:spPr>
          <a:xfrm rot="0" flipH="0" flipV="0">
            <a:off x="2750232" y="2378513"/>
            <a:ext cx="2595" cy="933"/>
          </a:xfrm>
          <a:custGeom>
            <a:pathLst>
              <a:path w="78736" h="28322">
                <a:moveTo>
                  <a:pt x="0" y="0"/>
                </a:moveTo>
                <a:lnTo>
                  <a:pt x="7873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3" name="Freeform 7133"/>
          <p:cNvSpPr/>
          <p:nvPr/>
        </p:nvSpPr>
        <p:spPr>
          <a:xfrm rot="0" flipH="0" flipV="0">
            <a:off x="2752827" y="2379447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4" name="Freeform 7134"/>
          <p:cNvSpPr/>
          <p:nvPr/>
        </p:nvSpPr>
        <p:spPr>
          <a:xfrm rot="0" flipH="0" flipV="0">
            <a:off x="2755426" y="2380380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5" name="Freeform 7135"/>
          <p:cNvSpPr/>
          <p:nvPr/>
        </p:nvSpPr>
        <p:spPr>
          <a:xfrm rot="0" flipH="0" flipV="0">
            <a:off x="2758022" y="2381314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6" name="Freeform 7136"/>
          <p:cNvSpPr/>
          <p:nvPr/>
        </p:nvSpPr>
        <p:spPr>
          <a:xfrm rot="0" flipH="0" flipV="0">
            <a:off x="2760621" y="2382251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7" name="Freeform 7137"/>
          <p:cNvSpPr/>
          <p:nvPr/>
        </p:nvSpPr>
        <p:spPr>
          <a:xfrm rot="0" flipH="0" flipV="0">
            <a:off x="2763221" y="2383185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8" name="Freeform 7138"/>
          <p:cNvSpPr/>
          <p:nvPr/>
        </p:nvSpPr>
        <p:spPr>
          <a:xfrm rot="0" flipH="0" flipV="0">
            <a:off x="2765816" y="238411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9" name="Freeform 7139"/>
          <p:cNvSpPr/>
          <p:nvPr/>
        </p:nvSpPr>
        <p:spPr>
          <a:xfrm rot="0" flipH="0" flipV="0">
            <a:off x="2768415" y="2385052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0" name="Freeform 7140"/>
          <p:cNvSpPr/>
          <p:nvPr/>
        </p:nvSpPr>
        <p:spPr>
          <a:xfrm rot="0" flipH="0" flipV="0">
            <a:off x="2771015" y="2385989"/>
            <a:ext cx="2595" cy="933"/>
          </a:xfrm>
          <a:custGeom>
            <a:pathLst>
              <a:path w="78742" h="28322">
                <a:moveTo>
                  <a:pt x="0" y="0"/>
                </a:moveTo>
                <a:lnTo>
                  <a:pt x="78742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1" name="Freeform 7141"/>
          <p:cNvSpPr/>
          <p:nvPr/>
        </p:nvSpPr>
        <p:spPr>
          <a:xfrm rot="0" flipH="0" flipV="0">
            <a:off x="2773610" y="2386923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2" name="Freeform 7142"/>
          <p:cNvSpPr/>
          <p:nvPr/>
        </p:nvSpPr>
        <p:spPr>
          <a:xfrm rot="0" flipH="0" flipV="0">
            <a:off x="2776210" y="2387856"/>
            <a:ext cx="2595" cy="933"/>
          </a:xfrm>
          <a:custGeom>
            <a:pathLst>
              <a:path w="78736" h="28321">
                <a:moveTo>
                  <a:pt x="0" y="0"/>
                </a:moveTo>
                <a:lnTo>
                  <a:pt x="7873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3" name="Freeform 7143"/>
          <p:cNvSpPr/>
          <p:nvPr/>
        </p:nvSpPr>
        <p:spPr>
          <a:xfrm rot="0" flipH="0" flipV="0">
            <a:off x="2778805" y="2388790"/>
            <a:ext cx="2599" cy="937"/>
          </a:xfrm>
          <a:custGeom>
            <a:pathLst>
              <a:path w="78867" h="28447">
                <a:moveTo>
                  <a:pt x="0" y="0"/>
                </a:moveTo>
                <a:lnTo>
                  <a:pt x="78867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4" name="Freeform 7144"/>
          <p:cNvSpPr/>
          <p:nvPr/>
        </p:nvSpPr>
        <p:spPr>
          <a:xfrm rot="0" flipH="0" flipV="0">
            <a:off x="2781404" y="2389727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5" name="Freeform 7145"/>
          <p:cNvSpPr/>
          <p:nvPr/>
        </p:nvSpPr>
        <p:spPr>
          <a:xfrm rot="0" flipH="0" flipV="0">
            <a:off x="2784004" y="2390661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6" name="Freeform 7146"/>
          <p:cNvSpPr/>
          <p:nvPr/>
        </p:nvSpPr>
        <p:spPr>
          <a:xfrm rot="0" flipH="0" flipV="0">
            <a:off x="2786599" y="2391594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7" name="Freeform 7147"/>
          <p:cNvSpPr/>
          <p:nvPr/>
        </p:nvSpPr>
        <p:spPr>
          <a:xfrm rot="0" flipH="0" flipV="0">
            <a:off x="2789198" y="2392528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8" name="Freeform 7148"/>
          <p:cNvSpPr/>
          <p:nvPr/>
        </p:nvSpPr>
        <p:spPr>
          <a:xfrm rot="0" flipH="0" flipV="0">
            <a:off x="2791798" y="2393465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9" name="Freeform 7149"/>
          <p:cNvSpPr/>
          <p:nvPr/>
        </p:nvSpPr>
        <p:spPr>
          <a:xfrm rot="0" flipH="0" flipV="0">
            <a:off x="2794393" y="2394399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0" name="Freeform 7150"/>
          <p:cNvSpPr/>
          <p:nvPr/>
        </p:nvSpPr>
        <p:spPr>
          <a:xfrm rot="0" flipH="0" flipV="0">
            <a:off x="2796993" y="2395332"/>
            <a:ext cx="2595" cy="933"/>
          </a:xfrm>
          <a:custGeom>
            <a:pathLst>
              <a:path w="78737" h="28320">
                <a:moveTo>
                  <a:pt x="0" y="0"/>
                </a:moveTo>
                <a:lnTo>
                  <a:pt x="7873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1" name="Freeform 7151"/>
          <p:cNvSpPr/>
          <p:nvPr/>
        </p:nvSpPr>
        <p:spPr>
          <a:xfrm rot="0" flipH="0" flipV="0">
            <a:off x="2799588" y="2396266"/>
            <a:ext cx="2599" cy="937"/>
          </a:xfrm>
          <a:custGeom>
            <a:pathLst>
              <a:path w="78872" h="28448">
                <a:moveTo>
                  <a:pt x="0" y="0"/>
                </a:moveTo>
                <a:lnTo>
                  <a:pt x="78872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2" name="Freeform 7152"/>
          <p:cNvSpPr/>
          <p:nvPr/>
        </p:nvSpPr>
        <p:spPr>
          <a:xfrm rot="0" flipH="0" flipV="0">
            <a:off x="2802187" y="2397203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3" name="Freeform 7153"/>
          <p:cNvSpPr/>
          <p:nvPr/>
        </p:nvSpPr>
        <p:spPr>
          <a:xfrm rot="0" flipH="0" flipV="0">
            <a:off x="2804787" y="2398137"/>
            <a:ext cx="2595" cy="933"/>
          </a:xfrm>
          <a:custGeom>
            <a:pathLst>
              <a:path w="78736" h="28321">
                <a:moveTo>
                  <a:pt x="0" y="0"/>
                </a:moveTo>
                <a:lnTo>
                  <a:pt x="7873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4" name="Freeform 7154"/>
          <p:cNvSpPr/>
          <p:nvPr/>
        </p:nvSpPr>
        <p:spPr>
          <a:xfrm rot="0" flipH="0" flipV="0">
            <a:off x="2807382" y="2399070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5" name="Freeform 7155"/>
          <p:cNvSpPr/>
          <p:nvPr/>
        </p:nvSpPr>
        <p:spPr>
          <a:xfrm rot="0" flipH="0" flipV="0">
            <a:off x="2809981" y="2400004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6" name="Freeform 7156"/>
          <p:cNvSpPr/>
          <p:nvPr/>
        </p:nvSpPr>
        <p:spPr>
          <a:xfrm rot="0" flipH="0" flipV="0">
            <a:off x="2812581" y="2400941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7" name="Freeform 7157"/>
          <p:cNvSpPr/>
          <p:nvPr/>
        </p:nvSpPr>
        <p:spPr>
          <a:xfrm rot="0" flipH="0" flipV="0">
            <a:off x="2815176" y="2401875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8" name="Freeform 7158"/>
          <p:cNvSpPr/>
          <p:nvPr/>
        </p:nvSpPr>
        <p:spPr>
          <a:xfrm rot="0" flipH="0" flipV="0">
            <a:off x="2817776" y="2402808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9" name="Freeform 7159"/>
          <p:cNvSpPr/>
          <p:nvPr/>
        </p:nvSpPr>
        <p:spPr>
          <a:xfrm rot="0" flipH="0" flipV="0">
            <a:off x="2820371" y="2403742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0" name="Freeform 7160"/>
          <p:cNvSpPr/>
          <p:nvPr/>
        </p:nvSpPr>
        <p:spPr>
          <a:xfrm rot="0" flipH="0" flipV="0">
            <a:off x="2822971" y="2404679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1" name="Freeform 7161"/>
          <p:cNvSpPr/>
          <p:nvPr/>
        </p:nvSpPr>
        <p:spPr>
          <a:xfrm rot="0" flipH="0" flipV="0">
            <a:off x="2825570" y="2405613"/>
            <a:ext cx="2595" cy="933"/>
          </a:xfrm>
          <a:custGeom>
            <a:pathLst>
              <a:path w="78736" h="28322">
                <a:moveTo>
                  <a:pt x="0" y="0"/>
                </a:moveTo>
                <a:lnTo>
                  <a:pt x="7873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2" name="Freeform 7162"/>
          <p:cNvSpPr/>
          <p:nvPr/>
        </p:nvSpPr>
        <p:spPr>
          <a:xfrm rot="0" flipH="0" flipV="0">
            <a:off x="2828165" y="2406546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3" name="Freeform 7163"/>
          <p:cNvSpPr/>
          <p:nvPr/>
        </p:nvSpPr>
        <p:spPr>
          <a:xfrm rot="0" flipH="0" flipV="0">
            <a:off x="2830765" y="2407480"/>
            <a:ext cx="2595" cy="937"/>
          </a:xfrm>
          <a:custGeom>
            <a:pathLst>
              <a:path w="78742" h="28448">
                <a:moveTo>
                  <a:pt x="0" y="0"/>
                </a:moveTo>
                <a:lnTo>
                  <a:pt x="78742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4" name="Freeform 7164"/>
          <p:cNvSpPr/>
          <p:nvPr/>
        </p:nvSpPr>
        <p:spPr>
          <a:xfrm rot="0" flipH="0" flipV="0">
            <a:off x="2833360" y="2408417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5" name="Freeform 7165"/>
          <p:cNvSpPr/>
          <p:nvPr/>
        </p:nvSpPr>
        <p:spPr>
          <a:xfrm rot="0" flipH="0" flipV="0">
            <a:off x="2835959" y="2409351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6" name="Freeform 7166"/>
          <p:cNvSpPr/>
          <p:nvPr/>
        </p:nvSpPr>
        <p:spPr>
          <a:xfrm rot="0" flipH="0" flipV="0">
            <a:off x="2838559" y="2410284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7" name="Freeform 7167"/>
          <p:cNvSpPr/>
          <p:nvPr/>
        </p:nvSpPr>
        <p:spPr>
          <a:xfrm rot="0" flipH="0" flipV="0">
            <a:off x="2841154" y="2411218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8" name="Freeform 7168"/>
          <p:cNvSpPr/>
          <p:nvPr/>
        </p:nvSpPr>
        <p:spPr>
          <a:xfrm rot="0" flipH="0" flipV="0">
            <a:off x="2843754" y="2412155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9" name="Freeform 7169"/>
          <p:cNvSpPr/>
          <p:nvPr/>
        </p:nvSpPr>
        <p:spPr>
          <a:xfrm rot="0" flipH="0" flipV="0">
            <a:off x="2846353" y="2413089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0" name="Freeform 7170"/>
          <p:cNvSpPr/>
          <p:nvPr/>
        </p:nvSpPr>
        <p:spPr>
          <a:xfrm rot="0" flipH="0" flipV="0">
            <a:off x="2848948" y="2414022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1" name="Freeform 7171"/>
          <p:cNvSpPr/>
          <p:nvPr/>
        </p:nvSpPr>
        <p:spPr>
          <a:xfrm rot="0" flipH="0" flipV="0">
            <a:off x="2851548" y="2414960"/>
            <a:ext cx="2595" cy="933"/>
          </a:xfrm>
          <a:custGeom>
            <a:pathLst>
              <a:path w="78737" h="28321">
                <a:moveTo>
                  <a:pt x="0" y="0"/>
                </a:moveTo>
                <a:lnTo>
                  <a:pt x="7873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2" name="Freeform 7172"/>
          <p:cNvSpPr/>
          <p:nvPr/>
        </p:nvSpPr>
        <p:spPr>
          <a:xfrm rot="0" flipH="0" flipV="0">
            <a:off x="2854143" y="2415893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3" name="Freeform 7173"/>
          <p:cNvSpPr/>
          <p:nvPr/>
        </p:nvSpPr>
        <p:spPr>
          <a:xfrm rot="0" flipH="0" flipV="0">
            <a:off x="2856742" y="2416827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4" name="Freeform 7174"/>
          <p:cNvSpPr/>
          <p:nvPr/>
        </p:nvSpPr>
        <p:spPr>
          <a:xfrm rot="0" flipH="0" flipV="0">
            <a:off x="2859342" y="2417760"/>
            <a:ext cx="2595" cy="937"/>
          </a:xfrm>
          <a:custGeom>
            <a:pathLst>
              <a:path w="78742" h="28448">
                <a:moveTo>
                  <a:pt x="0" y="0"/>
                </a:moveTo>
                <a:lnTo>
                  <a:pt x="78742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5" name="Freeform 7175"/>
          <p:cNvSpPr/>
          <p:nvPr/>
        </p:nvSpPr>
        <p:spPr>
          <a:xfrm rot="0" flipH="0" flipV="0">
            <a:off x="2861937" y="2418698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6" name="Freeform 7176"/>
          <p:cNvSpPr/>
          <p:nvPr/>
        </p:nvSpPr>
        <p:spPr>
          <a:xfrm rot="0" flipH="0" flipV="0">
            <a:off x="2864537" y="2419631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7" name="Freeform 7177"/>
          <p:cNvSpPr/>
          <p:nvPr/>
        </p:nvSpPr>
        <p:spPr>
          <a:xfrm rot="0" flipH="0" flipV="0">
            <a:off x="2867136" y="2420565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8" name="Freeform 7178"/>
          <p:cNvSpPr/>
          <p:nvPr/>
        </p:nvSpPr>
        <p:spPr>
          <a:xfrm rot="0" flipH="0" flipV="0">
            <a:off x="2869731" y="2421498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9" name="Freeform 7179"/>
          <p:cNvSpPr/>
          <p:nvPr/>
        </p:nvSpPr>
        <p:spPr>
          <a:xfrm rot="0" flipH="0" flipV="0">
            <a:off x="2872331" y="2422436"/>
            <a:ext cx="2595" cy="933"/>
          </a:xfrm>
          <a:custGeom>
            <a:pathLst>
              <a:path w="78737" h="28320">
                <a:moveTo>
                  <a:pt x="0" y="0"/>
                </a:moveTo>
                <a:lnTo>
                  <a:pt x="7873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0" name="Freeform 7180"/>
          <p:cNvSpPr/>
          <p:nvPr/>
        </p:nvSpPr>
        <p:spPr>
          <a:xfrm rot="0" flipH="0" flipV="0">
            <a:off x="2874926" y="2423369"/>
            <a:ext cx="2599" cy="933"/>
          </a:xfrm>
          <a:custGeom>
            <a:pathLst>
              <a:path w="78872" h="28321">
                <a:moveTo>
                  <a:pt x="0" y="0"/>
                </a:moveTo>
                <a:lnTo>
                  <a:pt x="7887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1" name="Freeform 7181"/>
          <p:cNvSpPr/>
          <p:nvPr/>
        </p:nvSpPr>
        <p:spPr>
          <a:xfrm rot="0" flipH="0" flipV="0">
            <a:off x="2877526" y="2424303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2" name="Freeform 7182"/>
          <p:cNvSpPr/>
          <p:nvPr/>
        </p:nvSpPr>
        <p:spPr>
          <a:xfrm rot="0" flipH="0" flipV="0">
            <a:off x="2880125" y="2425236"/>
            <a:ext cx="2595" cy="937"/>
          </a:xfrm>
          <a:custGeom>
            <a:pathLst>
              <a:path w="78736" h="28448">
                <a:moveTo>
                  <a:pt x="0" y="0"/>
                </a:moveTo>
                <a:lnTo>
                  <a:pt x="7873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3" name="Freeform 7183"/>
          <p:cNvSpPr/>
          <p:nvPr/>
        </p:nvSpPr>
        <p:spPr>
          <a:xfrm rot="0" flipH="0" flipV="0">
            <a:off x="2882720" y="2426174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4" name="Freeform 7184"/>
          <p:cNvSpPr/>
          <p:nvPr/>
        </p:nvSpPr>
        <p:spPr>
          <a:xfrm rot="0" flipH="0" flipV="0">
            <a:off x="2885320" y="242710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5" name="Freeform 7185"/>
          <p:cNvSpPr/>
          <p:nvPr/>
        </p:nvSpPr>
        <p:spPr>
          <a:xfrm rot="0" flipH="0" flipV="0">
            <a:off x="2887919" y="2428041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6" name="Freeform 7186"/>
          <p:cNvSpPr/>
          <p:nvPr/>
        </p:nvSpPr>
        <p:spPr>
          <a:xfrm rot="0" flipH="0" flipV="0">
            <a:off x="2890514" y="2428974"/>
            <a:ext cx="2599" cy="937"/>
          </a:xfrm>
          <a:custGeom>
            <a:pathLst>
              <a:path w="78866" h="28447">
                <a:moveTo>
                  <a:pt x="0" y="0"/>
                </a:moveTo>
                <a:lnTo>
                  <a:pt x="78866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7" name="Freeform 7187"/>
          <p:cNvSpPr/>
          <p:nvPr/>
        </p:nvSpPr>
        <p:spPr>
          <a:xfrm rot="0" flipH="0" flipV="0">
            <a:off x="2893114" y="2429912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8" name="Freeform 7188"/>
          <p:cNvSpPr/>
          <p:nvPr/>
        </p:nvSpPr>
        <p:spPr>
          <a:xfrm rot="0" flipH="0" flipV="0">
            <a:off x="2895709" y="2430846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9" name="Freeform 7189"/>
          <p:cNvSpPr/>
          <p:nvPr/>
        </p:nvSpPr>
        <p:spPr>
          <a:xfrm rot="0" flipH="0" flipV="0">
            <a:off x="2898309" y="2431779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0" name="Freeform 7190"/>
          <p:cNvSpPr/>
          <p:nvPr/>
        </p:nvSpPr>
        <p:spPr>
          <a:xfrm rot="0" flipH="0" flipV="0">
            <a:off x="2900908" y="2432712"/>
            <a:ext cx="2595" cy="937"/>
          </a:xfrm>
          <a:custGeom>
            <a:pathLst>
              <a:path w="78737" h="28448">
                <a:moveTo>
                  <a:pt x="0" y="0"/>
                </a:moveTo>
                <a:lnTo>
                  <a:pt x="7873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1" name="Freeform 7191"/>
          <p:cNvSpPr/>
          <p:nvPr/>
        </p:nvSpPr>
        <p:spPr>
          <a:xfrm rot="0" flipH="0" flipV="0">
            <a:off x="2903503" y="2433650"/>
            <a:ext cx="2599" cy="933"/>
          </a:xfrm>
          <a:custGeom>
            <a:pathLst>
              <a:path w="78872" h="28321">
                <a:moveTo>
                  <a:pt x="0" y="0"/>
                </a:moveTo>
                <a:lnTo>
                  <a:pt x="7887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2" name="Freeform 7192"/>
          <p:cNvSpPr/>
          <p:nvPr/>
        </p:nvSpPr>
        <p:spPr>
          <a:xfrm rot="0" flipH="0" flipV="0">
            <a:off x="2906103" y="2434584"/>
            <a:ext cx="2595" cy="933"/>
          </a:xfrm>
          <a:custGeom>
            <a:pathLst>
              <a:path w="78737" h="28321">
                <a:moveTo>
                  <a:pt x="0" y="0"/>
                </a:moveTo>
                <a:lnTo>
                  <a:pt x="7873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3" name="Freeform 7193"/>
          <p:cNvSpPr/>
          <p:nvPr/>
        </p:nvSpPr>
        <p:spPr>
          <a:xfrm rot="0" flipH="0" flipV="0">
            <a:off x="2908698" y="2435517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4" name="Freeform 7194"/>
          <p:cNvSpPr/>
          <p:nvPr/>
        </p:nvSpPr>
        <p:spPr>
          <a:xfrm rot="0" flipH="0" flipV="0">
            <a:off x="2911298" y="2436450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5" name="Freeform 7195"/>
          <p:cNvSpPr/>
          <p:nvPr/>
        </p:nvSpPr>
        <p:spPr>
          <a:xfrm rot="0" flipH="0" flipV="0">
            <a:off x="2913897" y="2437388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6" name="Freeform 7196"/>
          <p:cNvSpPr/>
          <p:nvPr/>
        </p:nvSpPr>
        <p:spPr>
          <a:xfrm rot="0" flipH="0" flipV="0">
            <a:off x="2916492" y="2438322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7" name="Freeform 7197"/>
          <p:cNvSpPr/>
          <p:nvPr/>
        </p:nvSpPr>
        <p:spPr>
          <a:xfrm rot="0" flipH="0" flipV="0">
            <a:off x="2919092" y="2439255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8" name="Freeform 7198"/>
          <p:cNvSpPr/>
          <p:nvPr/>
        </p:nvSpPr>
        <p:spPr>
          <a:xfrm rot="0" flipH="0" flipV="0">
            <a:off x="2921691" y="2440189"/>
            <a:ext cx="2595" cy="937"/>
          </a:xfrm>
          <a:custGeom>
            <a:pathLst>
              <a:path w="78743" h="28448">
                <a:moveTo>
                  <a:pt x="0" y="0"/>
                </a:moveTo>
                <a:lnTo>
                  <a:pt x="78743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9" name="Freeform 7199"/>
          <p:cNvSpPr/>
          <p:nvPr/>
        </p:nvSpPr>
        <p:spPr>
          <a:xfrm rot="0" flipH="0" flipV="0">
            <a:off x="2924287" y="2441126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0" name="Freeform 7200"/>
          <p:cNvSpPr/>
          <p:nvPr/>
        </p:nvSpPr>
        <p:spPr>
          <a:xfrm rot="0" flipH="0" flipV="0">
            <a:off x="2926886" y="2442060"/>
            <a:ext cx="2595" cy="933"/>
          </a:xfrm>
          <a:custGeom>
            <a:pathLst>
              <a:path w="78737" h="28320">
                <a:moveTo>
                  <a:pt x="0" y="0"/>
                </a:moveTo>
                <a:lnTo>
                  <a:pt x="7873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1" name="Freeform 7201"/>
          <p:cNvSpPr/>
          <p:nvPr/>
        </p:nvSpPr>
        <p:spPr>
          <a:xfrm rot="0" flipH="0" flipV="0">
            <a:off x="2929481" y="2442993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2" name="Freeform 7202"/>
          <p:cNvSpPr/>
          <p:nvPr/>
        </p:nvSpPr>
        <p:spPr>
          <a:xfrm rot="0" flipH="0" flipV="0">
            <a:off x="2932081" y="2443927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3" name="Freeform 7203"/>
          <p:cNvSpPr/>
          <p:nvPr/>
        </p:nvSpPr>
        <p:spPr>
          <a:xfrm rot="0" flipH="0" flipV="0">
            <a:off x="2934680" y="2444864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4" name="Freeform 7204"/>
          <p:cNvSpPr/>
          <p:nvPr/>
        </p:nvSpPr>
        <p:spPr>
          <a:xfrm rot="0" flipH="0" flipV="0">
            <a:off x="2937275" y="2445798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5" name="Freeform 7205"/>
          <p:cNvSpPr/>
          <p:nvPr/>
        </p:nvSpPr>
        <p:spPr>
          <a:xfrm rot="0" flipH="0" flipV="0">
            <a:off x="2939875" y="2446731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6" name="Freeform 7206"/>
          <p:cNvSpPr/>
          <p:nvPr/>
        </p:nvSpPr>
        <p:spPr>
          <a:xfrm rot="0" flipH="0" flipV="0">
            <a:off x="2942474" y="2447665"/>
            <a:ext cx="2595" cy="937"/>
          </a:xfrm>
          <a:custGeom>
            <a:pathLst>
              <a:path w="78742" h="28448">
                <a:moveTo>
                  <a:pt x="0" y="0"/>
                </a:moveTo>
                <a:lnTo>
                  <a:pt x="78742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7" name="Freeform 7207"/>
          <p:cNvSpPr/>
          <p:nvPr/>
        </p:nvSpPr>
        <p:spPr>
          <a:xfrm rot="0" flipH="0" flipV="0">
            <a:off x="2945070" y="2448602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8" name="Freeform 7208"/>
          <p:cNvSpPr/>
          <p:nvPr/>
        </p:nvSpPr>
        <p:spPr>
          <a:xfrm rot="0" flipH="0" flipV="0">
            <a:off x="2947669" y="2449536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9" name="Freeform 7209"/>
          <p:cNvSpPr/>
          <p:nvPr/>
        </p:nvSpPr>
        <p:spPr>
          <a:xfrm rot="0" flipH="0" flipV="0">
            <a:off x="2950264" y="2450469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0" name="Freeform 7210"/>
          <p:cNvSpPr/>
          <p:nvPr/>
        </p:nvSpPr>
        <p:spPr>
          <a:xfrm rot="0" flipH="0" flipV="0">
            <a:off x="2952864" y="2451403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1" name="Freeform 7211"/>
          <p:cNvSpPr/>
          <p:nvPr/>
        </p:nvSpPr>
        <p:spPr>
          <a:xfrm rot="0" flipH="0" flipV="0">
            <a:off x="2955463" y="2452340"/>
            <a:ext cx="2595" cy="933"/>
          </a:xfrm>
          <a:custGeom>
            <a:pathLst>
              <a:path w="78737" h="28322">
                <a:moveTo>
                  <a:pt x="0" y="0"/>
                </a:moveTo>
                <a:lnTo>
                  <a:pt x="7873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2" name="Freeform 7212"/>
          <p:cNvSpPr/>
          <p:nvPr/>
        </p:nvSpPr>
        <p:spPr>
          <a:xfrm rot="0" flipH="0" flipV="0">
            <a:off x="2958058" y="2453274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3" name="Freeform 7213"/>
          <p:cNvSpPr/>
          <p:nvPr/>
        </p:nvSpPr>
        <p:spPr>
          <a:xfrm rot="0" flipH="0" flipV="0">
            <a:off x="2960658" y="2454207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4" name="Freeform 7214"/>
          <p:cNvSpPr/>
          <p:nvPr/>
        </p:nvSpPr>
        <p:spPr>
          <a:xfrm rot="0" flipH="0" flipV="0">
            <a:off x="2963257" y="2455141"/>
            <a:ext cx="2595" cy="937"/>
          </a:xfrm>
          <a:custGeom>
            <a:pathLst>
              <a:path w="78742" h="28448">
                <a:moveTo>
                  <a:pt x="0" y="0"/>
                </a:moveTo>
                <a:lnTo>
                  <a:pt x="78742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5" name="Freeform 7215"/>
          <p:cNvSpPr/>
          <p:nvPr/>
        </p:nvSpPr>
        <p:spPr>
          <a:xfrm rot="0" flipH="0" flipV="0">
            <a:off x="2965853" y="2456078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6" name="Freeform 7216"/>
          <p:cNvSpPr/>
          <p:nvPr/>
        </p:nvSpPr>
        <p:spPr>
          <a:xfrm rot="0" flipH="0" flipV="0">
            <a:off x="2968452" y="2457012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7" name="Freeform 7217"/>
          <p:cNvSpPr/>
          <p:nvPr/>
        </p:nvSpPr>
        <p:spPr>
          <a:xfrm rot="0" flipH="0" flipV="0">
            <a:off x="2971047" y="2457945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8" name="Freeform 7218"/>
          <p:cNvSpPr/>
          <p:nvPr/>
        </p:nvSpPr>
        <p:spPr>
          <a:xfrm rot="0" flipH="0" flipV="0">
            <a:off x="2973647" y="2458879"/>
            <a:ext cx="2599" cy="937"/>
          </a:xfrm>
          <a:custGeom>
            <a:pathLst>
              <a:path w="78866" h="28449">
                <a:moveTo>
                  <a:pt x="0" y="0"/>
                </a:moveTo>
                <a:lnTo>
                  <a:pt x="78866" y="2844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9" name="Freeform 7219"/>
          <p:cNvSpPr/>
          <p:nvPr/>
        </p:nvSpPr>
        <p:spPr>
          <a:xfrm rot="0" flipH="0" flipV="0">
            <a:off x="2976246" y="2459816"/>
            <a:ext cx="2595" cy="933"/>
          </a:xfrm>
          <a:custGeom>
            <a:pathLst>
              <a:path w="78737" h="28321">
                <a:moveTo>
                  <a:pt x="0" y="0"/>
                </a:moveTo>
                <a:lnTo>
                  <a:pt x="7873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0" name="Freeform 7220"/>
          <p:cNvSpPr/>
          <p:nvPr/>
        </p:nvSpPr>
        <p:spPr>
          <a:xfrm rot="0" flipH="0" flipV="0">
            <a:off x="2978841" y="2460750"/>
            <a:ext cx="2599" cy="933"/>
          </a:xfrm>
          <a:custGeom>
            <a:pathLst>
              <a:path w="78872" h="28321">
                <a:moveTo>
                  <a:pt x="0" y="0"/>
                </a:moveTo>
                <a:lnTo>
                  <a:pt x="7887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1" name="Freeform 7221"/>
          <p:cNvSpPr/>
          <p:nvPr/>
        </p:nvSpPr>
        <p:spPr>
          <a:xfrm rot="0" flipH="0" flipV="0">
            <a:off x="2981441" y="2461683"/>
            <a:ext cx="2595" cy="933"/>
          </a:xfrm>
          <a:custGeom>
            <a:pathLst>
              <a:path w="78737" h="28320">
                <a:moveTo>
                  <a:pt x="0" y="0"/>
                </a:moveTo>
                <a:lnTo>
                  <a:pt x="7873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2" name="Freeform 7222"/>
          <p:cNvSpPr/>
          <p:nvPr/>
        </p:nvSpPr>
        <p:spPr>
          <a:xfrm rot="0" flipH="0" flipV="0">
            <a:off x="2984036" y="2462617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3" name="Freeform 7223"/>
          <p:cNvSpPr/>
          <p:nvPr/>
        </p:nvSpPr>
        <p:spPr>
          <a:xfrm rot="0" flipH="0" flipV="0">
            <a:off x="2986636" y="2463554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4" name="Freeform 7224"/>
          <p:cNvSpPr/>
          <p:nvPr/>
        </p:nvSpPr>
        <p:spPr>
          <a:xfrm rot="0" flipH="0" flipV="0">
            <a:off x="2989235" y="2464488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5" name="Freeform 7225"/>
          <p:cNvSpPr/>
          <p:nvPr/>
        </p:nvSpPr>
        <p:spPr>
          <a:xfrm rot="0" flipH="0" flipV="0">
            <a:off x="2991830" y="2465421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6" name="Freeform 7226"/>
          <p:cNvSpPr/>
          <p:nvPr/>
        </p:nvSpPr>
        <p:spPr>
          <a:xfrm rot="0" flipH="0" flipV="0">
            <a:off x="2994430" y="2466359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7" name="Freeform 7227"/>
          <p:cNvSpPr/>
          <p:nvPr/>
        </p:nvSpPr>
        <p:spPr>
          <a:xfrm rot="0" flipH="0" flipV="0">
            <a:off x="2997029" y="2467292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8" name="Freeform 7228"/>
          <p:cNvSpPr/>
          <p:nvPr/>
        </p:nvSpPr>
        <p:spPr>
          <a:xfrm rot="0" flipH="0" flipV="0">
            <a:off x="2999625" y="2468226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9" name="Freeform 7229"/>
          <p:cNvSpPr/>
          <p:nvPr/>
        </p:nvSpPr>
        <p:spPr>
          <a:xfrm rot="0" flipH="0" flipV="0">
            <a:off x="3002224" y="2469159"/>
            <a:ext cx="2595" cy="937"/>
          </a:xfrm>
          <a:custGeom>
            <a:pathLst>
              <a:path w="78736" h="28447">
                <a:moveTo>
                  <a:pt x="0" y="0"/>
                </a:moveTo>
                <a:lnTo>
                  <a:pt x="78736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0" name="Freeform 7230"/>
          <p:cNvSpPr/>
          <p:nvPr/>
        </p:nvSpPr>
        <p:spPr>
          <a:xfrm rot="0" flipH="0" flipV="0">
            <a:off x="3004819" y="2470097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1" name="Freeform 7231"/>
          <p:cNvSpPr/>
          <p:nvPr/>
        </p:nvSpPr>
        <p:spPr>
          <a:xfrm rot="0" flipH="0" flipV="0">
            <a:off x="3007419" y="2471030"/>
            <a:ext cx="2599" cy="933"/>
          </a:xfrm>
          <a:custGeom>
            <a:pathLst>
              <a:path w="78872" h="28321">
                <a:moveTo>
                  <a:pt x="0" y="0"/>
                </a:moveTo>
                <a:lnTo>
                  <a:pt x="7887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2" name="Freeform 7232"/>
          <p:cNvSpPr/>
          <p:nvPr/>
        </p:nvSpPr>
        <p:spPr>
          <a:xfrm rot="0" flipH="0" flipV="0">
            <a:off x="3010018" y="2471964"/>
            <a:ext cx="2595" cy="933"/>
          </a:xfrm>
          <a:custGeom>
            <a:pathLst>
              <a:path w="78737" h="28322">
                <a:moveTo>
                  <a:pt x="0" y="0"/>
                </a:moveTo>
                <a:lnTo>
                  <a:pt x="7873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3" name="Freeform 7233"/>
          <p:cNvSpPr/>
          <p:nvPr/>
        </p:nvSpPr>
        <p:spPr>
          <a:xfrm rot="0" flipH="0" flipV="0">
            <a:off x="3012614" y="2472897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4" name="Freeform 7234"/>
          <p:cNvSpPr/>
          <p:nvPr/>
        </p:nvSpPr>
        <p:spPr>
          <a:xfrm rot="0" flipH="0" flipV="0">
            <a:off x="3015213" y="2473835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5" name="Freeform 7235"/>
          <p:cNvSpPr/>
          <p:nvPr/>
        </p:nvSpPr>
        <p:spPr>
          <a:xfrm rot="0" flipH="0" flipV="0">
            <a:off x="3017812" y="2474768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6" name="Freeform 7236"/>
          <p:cNvSpPr/>
          <p:nvPr/>
        </p:nvSpPr>
        <p:spPr>
          <a:xfrm rot="0" flipH="0" flipV="0">
            <a:off x="3020408" y="2475702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7" name="Freeform 7237"/>
          <p:cNvSpPr/>
          <p:nvPr/>
        </p:nvSpPr>
        <p:spPr>
          <a:xfrm rot="0" flipH="0" flipV="0">
            <a:off x="3023007" y="2476635"/>
            <a:ext cx="2595" cy="937"/>
          </a:xfrm>
          <a:custGeom>
            <a:pathLst>
              <a:path w="78742" h="28448">
                <a:moveTo>
                  <a:pt x="0" y="0"/>
                </a:moveTo>
                <a:lnTo>
                  <a:pt x="78742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8" name="Freeform 7238"/>
          <p:cNvSpPr/>
          <p:nvPr/>
        </p:nvSpPr>
        <p:spPr>
          <a:xfrm rot="0" flipH="0" flipV="0">
            <a:off x="3025603" y="2477573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9" name="Freeform 7239"/>
          <p:cNvSpPr/>
          <p:nvPr/>
        </p:nvSpPr>
        <p:spPr>
          <a:xfrm rot="0" flipH="0" flipV="0">
            <a:off x="3028202" y="2478506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0" name="Freeform 7240"/>
          <p:cNvSpPr/>
          <p:nvPr/>
        </p:nvSpPr>
        <p:spPr>
          <a:xfrm rot="0" flipH="0" flipV="0">
            <a:off x="3030801" y="2479440"/>
            <a:ext cx="2595" cy="933"/>
          </a:xfrm>
          <a:custGeom>
            <a:pathLst>
              <a:path w="78737" h="28322">
                <a:moveTo>
                  <a:pt x="0" y="0"/>
                </a:moveTo>
                <a:lnTo>
                  <a:pt x="7873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1" name="Freeform 7241"/>
          <p:cNvSpPr/>
          <p:nvPr/>
        </p:nvSpPr>
        <p:spPr>
          <a:xfrm rot="0" flipH="0" flipV="0">
            <a:off x="3033397" y="2480373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2" name="Freeform 7242"/>
          <p:cNvSpPr/>
          <p:nvPr/>
        </p:nvSpPr>
        <p:spPr>
          <a:xfrm rot="0" flipH="0" flipV="0">
            <a:off x="3035996" y="2481311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3" name="Freeform 7243"/>
          <p:cNvSpPr/>
          <p:nvPr/>
        </p:nvSpPr>
        <p:spPr>
          <a:xfrm rot="0" flipH="0" flipV="0">
            <a:off x="3038591" y="2482244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4" name="Freeform 7244"/>
          <p:cNvSpPr/>
          <p:nvPr/>
        </p:nvSpPr>
        <p:spPr>
          <a:xfrm rot="0" flipH="0" flipV="0">
            <a:off x="3041191" y="2483178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5" name="Freeform 7245"/>
          <p:cNvSpPr/>
          <p:nvPr/>
        </p:nvSpPr>
        <p:spPr>
          <a:xfrm rot="0" flipH="0" flipV="0">
            <a:off x="3043790" y="2484111"/>
            <a:ext cx="2595" cy="937"/>
          </a:xfrm>
          <a:custGeom>
            <a:pathLst>
              <a:path w="78742" h="28448">
                <a:moveTo>
                  <a:pt x="0" y="0"/>
                </a:moveTo>
                <a:lnTo>
                  <a:pt x="78742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6" name="Freeform 7246"/>
          <p:cNvSpPr/>
          <p:nvPr/>
        </p:nvSpPr>
        <p:spPr>
          <a:xfrm rot="0" flipH="0" flipV="0">
            <a:off x="3046386" y="2485049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7" name="Freeform 7247"/>
          <p:cNvSpPr/>
          <p:nvPr/>
        </p:nvSpPr>
        <p:spPr>
          <a:xfrm rot="0" flipH="0" flipV="0">
            <a:off x="3048985" y="2485982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8" name="Freeform 7248"/>
          <p:cNvSpPr/>
          <p:nvPr/>
        </p:nvSpPr>
        <p:spPr>
          <a:xfrm rot="0" flipH="0" flipV="0">
            <a:off x="3051584" y="2486916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9" name="Freeform 7249"/>
          <p:cNvSpPr/>
          <p:nvPr/>
        </p:nvSpPr>
        <p:spPr>
          <a:xfrm rot="0" flipH="0" flipV="0">
            <a:off x="3054180" y="2487849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0" name="Freeform 7250"/>
          <p:cNvSpPr/>
          <p:nvPr/>
        </p:nvSpPr>
        <p:spPr>
          <a:xfrm rot="0" flipH="0" flipV="0">
            <a:off x="3056779" y="2488787"/>
            <a:ext cx="2595" cy="933"/>
          </a:xfrm>
          <a:custGeom>
            <a:pathLst>
              <a:path w="78736" h="28320">
                <a:moveTo>
                  <a:pt x="0" y="0"/>
                </a:moveTo>
                <a:lnTo>
                  <a:pt x="7873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1" name="Freeform 7251"/>
          <p:cNvSpPr/>
          <p:nvPr/>
        </p:nvSpPr>
        <p:spPr>
          <a:xfrm rot="0" flipH="0" flipV="0">
            <a:off x="3059374" y="2489720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2" name="Freeform 7252"/>
          <p:cNvSpPr/>
          <p:nvPr/>
        </p:nvSpPr>
        <p:spPr>
          <a:xfrm rot="0" flipH="0" flipV="0">
            <a:off x="3061974" y="2490654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3" name="Freeform 7253"/>
          <p:cNvSpPr/>
          <p:nvPr/>
        </p:nvSpPr>
        <p:spPr>
          <a:xfrm rot="0" flipH="0" flipV="0">
            <a:off x="3064573" y="2491587"/>
            <a:ext cx="2595" cy="937"/>
          </a:xfrm>
          <a:custGeom>
            <a:pathLst>
              <a:path w="78743" h="28448">
                <a:moveTo>
                  <a:pt x="0" y="0"/>
                </a:moveTo>
                <a:lnTo>
                  <a:pt x="78743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4" name="Freeform 7254"/>
          <p:cNvSpPr/>
          <p:nvPr/>
        </p:nvSpPr>
        <p:spPr>
          <a:xfrm rot="0" flipH="0" flipV="0">
            <a:off x="3067169" y="2492525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5" name="Freeform 7255"/>
          <p:cNvSpPr/>
          <p:nvPr/>
        </p:nvSpPr>
        <p:spPr>
          <a:xfrm rot="0" flipH="0" flipV="0">
            <a:off x="3069768" y="2493459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6" name="Freeform 7256"/>
          <p:cNvSpPr/>
          <p:nvPr/>
        </p:nvSpPr>
        <p:spPr>
          <a:xfrm rot="0" flipH="0" flipV="0">
            <a:off x="3072368" y="2494392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7" name="Freeform 7257"/>
          <p:cNvSpPr/>
          <p:nvPr/>
        </p:nvSpPr>
        <p:spPr>
          <a:xfrm rot="0" flipH="0" flipV="0">
            <a:off x="3074963" y="2495325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8" name="Freeform 7258"/>
          <p:cNvSpPr/>
          <p:nvPr/>
        </p:nvSpPr>
        <p:spPr>
          <a:xfrm rot="0" flipH="0" flipV="0">
            <a:off x="3077562" y="2496263"/>
            <a:ext cx="2595" cy="933"/>
          </a:xfrm>
          <a:custGeom>
            <a:pathLst>
              <a:path w="78736" h="28320">
                <a:moveTo>
                  <a:pt x="0" y="0"/>
                </a:moveTo>
                <a:lnTo>
                  <a:pt x="7873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9" name="Freeform 7259"/>
          <p:cNvSpPr/>
          <p:nvPr/>
        </p:nvSpPr>
        <p:spPr>
          <a:xfrm rot="0" flipH="0" flipV="0">
            <a:off x="3080157" y="2497197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0" name="Freeform 7260"/>
          <p:cNvSpPr/>
          <p:nvPr/>
        </p:nvSpPr>
        <p:spPr>
          <a:xfrm rot="0" flipH="0" flipV="0">
            <a:off x="3082757" y="2498130"/>
            <a:ext cx="2599" cy="933"/>
          </a:xfrm>
          <a:custGeom>
            <a:pathLst>
              <a:path w="78872" h="28321">
                <a:moveTo>
                  <a:pt x="0" y="0"/>
                </a:moveTo>
                <a:lnTo>
                  <a:pt x="7887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1" name="Freeform 7261"/>
          <p:cNvSpPr/>
          <p:nvPr/>
        </p:nvSpPr>
        <p:spPr>
          <a:xfrm rot="0" flipH="0" flipV="0">
            <a:off x="3085357" y="2499063"/>
            <a:ext cx="2595" cy="937"/>
          </a:xfrm>
          <a:custGeom>
            <a:pathLst>
              <a:path w="78737" h="28449">
                <a:moveTo>
                  <a:pt x="0" y="0"/>
                </a:moveTo>
                <a:lnTo>
                  <a:pt x="78737" y="2844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2" name="Freeform 7262"/>
          <p:cNvSpPr/>
          <p:nvPr/>
        </p:nvSpPr>
        <p:spPr>
          <a:xfrm rot="0" flipH="0" flipV="0">
            <a:off x="3087952" y="2500001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3" name="Freeform 7263"/>
          <p:cNvSpPr/>
          <p:nvPr/>
        </p:nvSpPr>
        <p:spPr>
          <a:xfrm rot="0" flipH="0" flipV="0">
            <a:off x="3090551" y="2500935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4" name="Freeform 7264"/>
          <p:cNvSpPr/>
          <p:nvPr/>
        </p:nvSpPr>
        <p:spPr>
          <a:xfrm rot="0" flipH="0" flipV="0">
            <a:off x="3093151" y="2501868"/>
            <a:ext cx="2595" cy="933"/>
          </a:xfrm>
          <a:custGeom>
            <a:pathLst>
              <a:path w="78742" h="28320">
                <a:moveTo>
                  <a:pt x="0" y="0"/>
                </a:moveTo>
                <a:lnTo>
                  <a:pt x="78742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5" name="Freeform 7265"/>
          <p:cNvSpPr/>
          <p:nvPr/>
        </p:nvSpPr>
        <p:spPr>
          <a:xfrm rot="0" flipH="0" flipV="0">
            <a:off x="3095746" y="2502801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6" name="Freeform 7266"/>
          <p:cNvSpPr/>
          <p:nvPr/>
        </p:nvSpPr>
        <p:spPr>
          <a:xfrm rot="0" flipH="0" flipV="0">
            <a:off x="3098345" y="2503739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7" name="Freeform 7267"/>
          <p:cNvSpPr/>
          <p:nvPr/>
        </p:nvSpPr>
        <p:spPr>
          <a:xfrm rot="0" flipH="0" flipV="0">
            <a:off x="3100941" y="2504673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8" name="Freeform 7268"/>
          <p:cNvSpPr/>
          <p:nvPr/>
        </p:nvSpPr>
        <p:spPr>
          <a:xfrm rot="0" flipH="0" flipV="0">
            <a:off x="3103540" y="2505606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9" name="Freeform 7269"/>
          <p:cNvSpPr/>
          <p:nvPr/>
        </p:nvSpPr>
        <p:spPr>
          <a:xfrm rot="0" flipH="0" flipV="0">
            <a:off x="3106140" y="2506540"/>
            <a:ext cx="2595" cy="937"/>
          </a:xfrm>
          <a:custGeom>
            <a:pathLst>
              <a:path w="78736" h="28448">
                <a:moveTo>
                  <a:pt x="0" y="0"/>
                </a:moveTo>
                <a:lnTo>
                  <a:pt x="7873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0" name="Freeform 7270"/>
          <p:cNvSpPr/>
          <p:nvPr/>
        </p:nvSpPr>
        <p:spPr>
          <a:xfrm rot="0" flipH="0" flipV="0">
            <a:off x="3108735" y="2507477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1" name="Freeform 7271"/>
          <p:cNvSpPr/>
          <p:nvPr/>
        </p:nvSpPr>
        <p:spPr>
          <a:xfrm rot="0" flipH="0" flipV="0">
            <a:off x="3111334" y="2508411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2" name="Freeform 7272"/>
          <p:cNvSpPr/>
          <p:nvPr/>
        </p:nvSpPr>
        <p:spPr>
          <a:xfrm rot="0" flipH="0" flipV="0">
            <a:off x="3113930" y="2509344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3" name="Freeform 7273"/>
          <p:cNvSpPr/>
          <p:nvPr/>
        </p:nvSpPr>
        <p:spPr>
          <a:xfrm rot="0" flipH="0" flipV="0">
            <a:off x="3116529" y="2510278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4" name="Freeform 7274"/>
          <p:cNvSpPr/>
          <p:nvPr/>
        </p:nvSpPr>
        <p:spPr>
          <a:xfrm rot="0" flipH="0" flipV="0">
            <a:off x="3119128" y="2511215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5" name="Freeform 7275"/>
          <p:cNvSpPr/>
          <p:nvPr/>
        </p:nvSpPr>
        <p:spPr>
          <a:xfrm rot="0" flipH="0" flipV="0">
            <a:off x="3121724" y="2512149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6" name="Freeform 7276"/>
          <p:cNvSpPr/>
          <p:nvPr/>
        </p:nvSpPr>
        <p:spPr>
          <a:xfrm rot="0" flipH="0" flipV="0">
            <a:off x="3124323" y="2513082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7" name="Freeform 7277"/>
          <p:cNvSpPr/>
          <p:nvPr/>
        </p:nvSpPr>
        <p:spPr>
          <a:xfrm rot="0" flipH="0" flipV="0">
            <a:off x="3126923" y="2514020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8" name="Freeform 7278"/>
          <p:cNvSpPr/>
          <p:nvPr/>
        </p:nvSpPr>
        <p:spPr>
          <a:xfrm rot="0" flipH="0" flipV="0">
            <a:off x="3129518" y="2514953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9" name="Freeform 7279"/>
          <p:cNvSpPr/>
          <p:nvPr/>
        </p:nvSpPr>
        <p:spPr>
          <a:xfrm rot="0" flipH="0" flipV="0">
            <a:off x="3132117" y="2515887"/>
            <a:ext cx="2595" cy="933"/>
          </a:xfrm>
          <a:custGeom>
            <a:pathLst>
              <a:path w="78736" h="28320">
                <a:moveTo>
                  <a:pt x="0" y="0"/>
                </a:moveTo>
                <a:lnTo>
                  <a:pt x="7873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0" name="Freeform 7280"/>
          <p:cNvSpPr/>
          <p:nvPr/>
        </p:nvSpPr>
        <p:spPr>
          <a:xfrm rot="0" flipH="0" flipV="0">
            <a:off x="3134713" y="2516820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1" name="Freeform 7281"/>
          <p:cNvSpPr/>
          <p:nvPr/>
        </p:nvSpPr>
        <p:spPr>
          <a:xfrm rot="0" flipH="0" flipV="0">
            <a:off x="3137312" y="251775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2" name="Freeform 7282"/>
          <p:cNvSpPr/>
          <p:nvPr/>
        </p:nvSpPr>
        <p:spPr>
          <a:xfrm rot="0" flipH="0" flipV="0">
            <a:off x="3139912" y="2518691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3" name="Freeform 7283"/>
          <p:cNvSpPr/>
          <p:nvPr/>
        </p:nvSpPr>
        <p:spPr>
          <a:xfrm rot="0" flipH="0" flipV="0">
            <a:off x="3142507" y="2519625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4" name="Freeform 7284"/>
          <p:cNvSpPr/>
          <p:nvPr/>
        </p:nvSpPr>
        <p:spPr>
          <a:xfrm rot="0" flipH="0" flipV="0">
            <a:off x="3145106" y="2520558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5" name="Freeform 7285"/>
          <p:cNvSpPr/>
          <p:nvPr/>
        </p:nvSpPr>
        <p:spPr>
          <a:xfrm rot="0" flipH="0" flipV="0">
            <a:off x="3147706" y="2521496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6" name="Freeform 7286"/>
          <p:cNvSpPr/>
          <p:nvPr/>
        </p:nvSpPr>
        <p:spPr>
          <a:xfrm rot="0" flipH="0" flipV="0">
            <a:off x="3150301" y="2522429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7" name="Freeform 7287"/>
          <p:cNvSpPr/>
          <p:nvPr/>
        </p:nvSpPr>
        <p:spPr>
          <a:xfrm rot="0" flipH="0" flipV="0">
            <a:off x="3152901" y="2523363"/>
            <a:ext cx="2595" cy="933"/>
          </a:xfrm>
          <a:custGeom>
            <a:pathLst>
              <a:path w="78737" h="28321">
                <a:moveTo>
                  <a:pt x="0" y="0"/>
                </a:moveTo>
                <a:lnTo>
                  <a:pt x="7873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8" name="Freeform 7288"/>
          <p:cNvSpPr/>
          <p:nvPr/>
        </p:nvSpPr>
        <p:spPr>
          <a:xfrm rot="0" flipH="0" flipV="0">
            <a:off x="3155496" y="2524296"/>
            <a:ext cx="2599" cy="937"/>
          </a:xfrm>
          <a:custGeom>
            <a:pathLst>
              <a:path w="78872" h="28448">
                <a:moveTo>
                  <a:pt x="0" y="0"/>
                </a:moveTo>
                <a:lnTo>
                  <a:pt x="78872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9" name="Freeform 7289"/>
          <p:cNvSpPr/>
          <p:nvPr/>
        </p:nvSpPr>
        <p:spPr>
          <a:xfrm rot="0" flipH="0" flipV="0">
            <a:off x="3158095" y="2525234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0" name="Freeform 7290"/>
          <p:cNvSpPr/>
          <p:nvPr/>
        </p:nvSpPr>
        <p:spPr>
          <a:xfrm rot="0" flipH="0" flipV="0">
            <a:off x="3160695" y="2526167"/>
            <a:ext cx="2595" cy="933"/>
          </a:xfrm>
          <a:custGeom>
            <a:pathLst>
              <a:path w="78736" h="28322">
                <a:moveTo>
                  <a:pt x="0" y="0"/>
                </a:moveTo>
                <a:lnTo>
                  <a:pt x="7873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1" name="Freeform 7291"/>
          <p:cNvSpPr/>
          <p:nvPr/>
        </p:nvSpPr>
        <p:spPr>
          <a:xfrm rot="0" flipH="0" flipV="0">
            <a:off x="3163290" y="2527101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2" name="Freeform 7292"/>
          <p:cNvSpPr/>
          <p:nvPr/>
        </p:nvSpPr>
        <p:spPr>
          <a:xfrm rot="0" flipH="0" flipV="0">
            <a:off x="3165889" y="2528034"/>
            <a:ext cx="2595" cy="937"/>
          </a:xfrm>
          <a:custGeom>
            <a:pathLst>
              <a:path w="78742" h="28448">
                <a:moveTo>
                  <a:pt x="0" y="0"/>
                </a:moveTo>
                <a:lnTo>
                  <a:pt x="78742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3" name="Freeform 7293"/>
          <p:cNvSpPr/>
          <p:nvPr/>
        </p:nvSpPr>
        <p:spPr>
          <a:xfrm rot="0" flipH="0" flipV="0">
            <a:off x="3168485" y="2528972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4" name="Freeform 7294"/>
          <p:cNvSpPr/>
          <p:nvPr/>
        </p:nvSpPr>
        <p:spPr>
          <a:xfrm rot="0" flipH="0" flipV="0">
            <a:off x="3171084" y="2529905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5" name="Freeform 7295"/>
          <p:cNvSpPr/>
          <p:nvPr/>
        </p:nvSpPr>
        <p:spPr>
          <a:xfrm rot="0" flipH="0" flipV="0">
            <a:off x="3173684" y="2530839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6" name="Freeform 7296"/>
          <p:cNvSpPr/>
          <p:nvPr/>
        </p:nvSpPr>
        <p:spPr>
          <a:xfrm rot="0" flipH="0" flipV="0">
            <a:off x="3176279" y="2531772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7" name="Freeform 7297"/>
          <p:cNvSpPr/>
          <p:nvPr/>
        </p:nvSpPr>
        <p:spPr>
          <a:xfrm rot="0" flipH="0" flipV="0">
            <a:off x="3178878" y="2532710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8" name="Freeform 7298"/>
          <p:cNvSpPr/>
          <p:nvPr/>
        </p:nvSpPr>
        <p:spPr>
          <a:xfrm rot="0" flipH="0" flipV="0">
            <a:off x="3181478" y="2533643"/>
            <a:ext cx="2595" cy="933"/>
          </a:xfrm>
          <a:custGeom>
            <a:pathLst>
              <a:path w="78736" h="28321">
                <a:moveTo>
                  <a:pt x="0" y="0"/>
                </a:moveTo>
                <a:lnTo>
                  <a:pt x="7873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9" name="Freeform 7299"/>
          <p:cNvSpPr/>
          <p:nvPr/>
        </p:nvSpPr>
        <p:spPr>
          <a:xfrm rot="0" flipH="0" flipV="0">
            <a:off x="3184073" y="2534577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0" name="Freeform 7300"/>
          <p:cNvSpPr/>
          <p:nvPr/>
        </p:nvSpPr>
        <p:spPr>
          <a:xfrm rot="0" flipH="0" flipV="0">
            <a:off x="3186672" y="2535510"/>
            <a:ext cx="2595" cy="937"/>
          </a:xfrm>
          <a:custGeom>
            <a:pathLst>
              <a:path w="78742" h="28448">
                <a:moveTo>
                  <a:pt x="0" y="0"/>
                </a:moveTo>
                <a:lnTo>
                  <a:pt x="78742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1" name="Freeform 7301"/>
          <p:cNvSpPr/>
          <p:nvPr/>
        </p:nvSpPr>
        <p:spPr>
          <a:xfrm rot="0" flipH="0" flipV="0">
            <a:off x="3189268" y="2536448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2" name="Freeform 7302"/>
          <p:cNvSpPr/>
          <p:nvPr/>
        </p:nvSpPr>
        <p:spPr>
          <a:xfrm rot="0" flipH="0" flipV="0">
            <a:off x="3191867" y="2537381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3" name="Freeform 7303"/>
          <p:cNvSpPr/>
          <p:nvPr/>
        </p:nvSpPr>
        <p:spPr>
          <a:xfrm rot="0" flipH="0" flipV="0">
            <a:off x="3194467" y="2538315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4" name="Freeform 7304"/>
          <p:cNvSpPr/>
          <p:nvPr/>
        </p:nvSpPr>
        <p:spPr>
          <a:xfrm rot="0" flipH="0" flipV="0">
            <a:off x="3197062" y="2539248"/>
            <a:ext cx="2599" cy="937"/>
          </a:xfrm>
          <a:custGeom>
            <a:pathLst>
              <a:path w="78867" h="28449">
                <a:moveTo>
                  <a:pt x="0" y="0"/>
                </a:moveTo>
                <a:lnTo>
                  <a:pt x="78867" y="2844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5" name="Freeform 7305"/>
          <p:cNvSpPr/>
          <p:nvPr/>
        </p:nvSpPr>
        <p:spPr>
          <a:xfrm rot="0" flipH="0" flipV="0">
            <a:off x="3199661" y="2540186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6" name="Freeform 7306"/>
          <p:cNvSpPr/>
          <p:nvPr/>
        </p:nvSpPr>
        <p:spPr>
          <a:xfrm rot="0" flipH="0" flipV="0">
            <a:off x="3202261" y="2541119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7" name="Freeform 7307"/>
          <p:cNvSpPr/>
          <p:nvPr/>
        </p:nvSpPr>
        <p:spPr>
          <a:xfrm rot="0" flipH="0" flipV="0">
            <a:off x="3204856" y="2542053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8" name="Freeform 7308"/>
          <p:cNvSpPr/>
          <p:nvPr/>
        </p:nvSpPr>
        <p:spPr>
          <a:xfrm rot="0" flipH="0" flipV="0">
            <a:off x="3207456" y="2542986"/>
            <a:ext cx="2595" cy="937"/>
          </a:xfrm>
          <a:custGeom>
            <a:pathLst>
              <a:path w="78737" h="28448">
                <a:moveTo>
                  <a:pt x="0" y="0"/>
                </a:moveTo>
                <a:lnTo>
                  <a:pt x="7873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9" name="Freeform 7309"/>
          <p:cNvSpPr/>
          <p:nvPr/>
        </p:nvSpPr>
        <p:spPr>
          <a:xfrm rot="0" flipH="0" flipV="0">
            <a:off x="3210051" y="2543924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0" name="Freeform 7310"/>
          <p:cNvSpPr/>
          <p:nvPr/>
        </p:nvSpPr>
        <p:spPr>
          <a:xfrm rot="0" flipH="0" flipV="0">
            <a:off x="3212650" y="2544857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1" name="Freeform 7311"/>
          <p:cNvSpPr/>
          <p:nvPr/>
        </p:nvSpPr>
        <p:spPr>
          <a:xfrm rot="0" flipH="0" flipV="0">
            <a:off x="3215250" y="2545791"/>
            <a:ext cx="2595" cy="933"/>
          </a:xfrm>
          <a:custGeom>
            <a:pathLst>
              <a:path w="78742" h="28322">
                <a:moveTo>
                  <a:pt x="0" y="0"/>
                </a:moveTo>
                <a:lnTo>
                  <a:pt x="78742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2" name="Freeform 7312"/>
          <p:cNvSpPr/>
          <p:nvPr/>
        </p:nvSpPr>
        <p:spPr>
          <a:xfrm rot="0" flipH="0" flipV="0">
            <a:off x="3217845" y="2546724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3" name="Freeform 7313"/>
          <p:cNvSpPr/>
          <p:nvPr/>
        </p:nvSpPr>
        <p:spPr>
          <a:xfrm rot="0" flipH="0" flipV="0">
            <a:off x="3220444" y="2547662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4" name="Freeform 7314"/>
          <p:cNvSpPr/>
          <p:nvPr/>
        </p:nvSpPr>
        <p:spPr>
          <a:xfrm rot="0" flipH="0" flipV="0">
            <a:off x="3223044" y="2548595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5" name="Freeform 7315"/>
          <p:cNvSpPr/>
          <p:nvPr/>
        </p:nvSpPr>
        <p:spPr>
          <a:xfrm rot="0" flipH="0" flipV="0">
            <a:off x="3225639" y="2549529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6" name="Freeform 7316"/>
          <p:cNvSpPr/>
          <p:nvPr/>
        </p:nvSpPr>
        <p:spPr>
          <a:xfrm rot="0" flipH="0" flipV="0">
            <a:off x="3228239" y="2550462"/>
            <a:ext cx="2595" cy="937"/>
          </a:xfrm>
          <a:custGeom>
            <a:pathLst>
              <a:path w="78737" h="28448">
                <a:moveTo>
                  <a:pt x="0" y="0"/>
                </a:moveTo>
                <a:lnTo>
                  <a:pt x="7873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7" name="Freeform 7317"/>
          <p:cNvSpPr/>
          <p:nvPr/>
        </p:nvSpPr>
        <p:spPr>
          <a:xfrm rot="0" flipH="0" flipV="0">
            <a:off x="3230834" y="2551400"/>
            <a:ext cx="2599" cy="933"/>
          </a:xfrm>
          <a:custGeom>
            <a:pathLst>
              <a:path w="78872" h="28321">
                <a:moveTo>
                  <a:pt x="0" y="0"/>
                </a:moveTo>
                <a:lnTo>
                  <a:pt x="7887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8" name="Freeform 7318"/>
          <p:cNvSpPr/>
          <p:nvPr/>
        </p:nvSpPr>
        <p:spPr>
          <a:xfrm rot="0" flipH="0" flipV="0">
            <a:off x="3233433" y="2552333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9" name="Freeform 7319"/>
          <p:cNvSpPr/>
          <p:nvPr/>
        </p:nvSpPr>
        <p:spPr>
          <a:xfrm rot="0" flipH="0" flipV="0">
            <a:off x="3236033" y="2553267"/>
            <a:ext cx="2595" cy="933"/>
          </a:xfrm>
          <a:custGeom>
            <a:pathLst>
              <a:path w="78736" h="28321">
                <a:moveTo>
                  <a:pt x="0" y="0"/>
                </a:moveTo>
                <a:lnTo>
                  <a:pt x="7873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0" name="Freeform 7320"/>
          <p:cNvSpPr/>
          <p:nvPr/>
        </p:nvSpPr>
        <p:spPr>
          <a:xfrm rot="0" flipH="0" flipV="0">
            <a:off x="3238628" y="2554200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1" name="Freeform 7321"/>
          <p:cNvSpPr/>
          <p:nvPr/>
        </p:nvSpPr>
        <p:spPr>
          <a:xfrm rot="0" flipH="0" flipV="0">
            <a:off x="3241228" y="2555138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2" name="Freeform 7322"/>
          <p:cNvSpPr/>
          <p:nvPr/>
        </p:nvSpPr>
        <p:spPr>
          <a:xfrm rot="0" flipH="0" flipV="0">
            <a:off x="3243823" y="2556072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3" name="Freeform 7323"/>
          <p:cNvSpPr/>
          <p:nvPr/>
        </p:nvSpPr>
        <p:spPr>
          <a:xfrm rot="0" flipH="0" flipV="0">
            <a:off x="3246422" y="2557005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4" name="Freeform 7324"/>
          <p:cNvSpPr/>
          <p:nvPr/>
        </p:nvSpPr>
        <p:spPr>
          <a:xfrm rot="0" flipH="0" flipV="0">
            <a:off x="3249022" y="2557938"/>
            <a:ext cx="2595" cy="937"/>
          </a:xfrm>
          <a:custGeom>
            <a:pathLst>
              <a:path w="78742" h="28448">
                <a:moveTo>
                  <a:pt x="0" y="0"/>
                </a:moveTo>
                <a:lnTo>
                  <a:pt x="78742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5" name="Freeform 7325"/>
          <p:cNvSpPr/>
          <p:nvPr/>
        </p:nvSpPr>
        <p:spPr>
          <a:xfrm rot="0" flipH="0" flipV="0">
            <a:off x="3251617" y="2558876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6" name="Freeform 7326"/>
          <p:cNvSpPr/>
          <p:nvPr/>
        </p:nvSpPr>
        <p:spPr>
          <a:xfrm rot="0" flipH="0" flipV="0">
            <a:off x="3254217" y="2559810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7" name="Freeform 7327"/>
          <p:cNvSpPr/>
          <p:nvPr/>
        </p:nvSpPr>
        <p:spPr>
          <a:xfrm rot="0" flipH="0" flipV="0">
            <a:off x="3256816" y="2560743"/>
            <a:ext cx="2595" cy="933"/>
          </a:xfrm>
          <a:custGeom>
            <a:pathLst>
              <a:path w="78737" h="28321">
                <a:moveTo>
                  <a:pt x="0" y="0"/>
                </a:moveTo>
                <a:lnTo>
                  <a:pt x="7873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8" name="Freeform 7328"/>
          <p:cNvSpPr/>
          <p:nvPr/>
        </p:nvSpPr>
        <p:spPr>
          <a:xfrm rot="0" flipH="0" flipV="0">
            <a:off x="3259411" y="2561676"/>
            <a:ext cx="2599" cy="937"/>
          </a:xfrm>
          <a:custGeom>
            <a:pathLst>
              <a:path w="78872" h="28448">
                <a:moveTo>
                  <a:pt x="0" y="0"/>
                </a:moveTo>
                <a:lnTo>
                  <a:pt x="78872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9" name="Freeform 7329"/>
          <p:cNvSpPr/>
          <p:nvPr/>
        </p:nvSpPr>
        <p:spPr>
          <a:xfrm rot="0" flipH="0" flipV="0">
            <a:off x="3262011" y="2562614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0" name="Freeform 7330"/>
          <p:cNvSpPr/>
          <p:nvPr/>
        </p:nvSpPr>
        <p:spPr>
          <a:xfrm rot="0" flipH="0" flipV="0">
            <a:off x="3264610" y="2563548"/>
            <a:ext cx="2595" cy="933"/>
          </a:xfrm>
          <a:custGeom>
            <a:pathLst>
              <a:path w="78736" h="28321">
                <a:moveTo>
                  <a:pt x="0" y="0"/>
                </a:moveTo>
                <a:lnTo>
                  <a:pt x="7873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1" name="Freeform 7331"/>
          <p:cNvSpPr/>
          <p:nvPr/>
        </p:nvSpPr>
        <p:spPr>
          <a:xfrm rot="0" flipH="0" flipV="0">
            <a:off x="3267205" y="2564481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2" name="Freeform 7332"/>
          <p:cNvSpPr/>
          <p:nvPr/>
        </p:nvSpPr>
        <p:spPr>
          <a:xfrm rot="0" flipH="0" flipV="0">
            <a:off x="3269805" y="2565419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3" name="Freeform 7333"/>
          <p:cNvSpPr/>
          <p:nvPr/>
        </p:nvSpPr>
        <p:spPr>
          <a:xfrm rot="0" flipH="0" flipV="0">
            <a:off x="3272400" y="2566352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4" name="Freeform 7334"/>
          <p:cNvSpPr/>
          <p:nvPr/>
        </p:nvSpPr>
        <p:spPr>
          <a:xfrm rot="0" flipH="0" flipV="0">
            <a:off x="3275000" y="2567286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5" name="Freeform 7335"/>
          <p:cNvSpPr/>
          <p:nvPr/>
        </p:nvSpPr>
        <p:spPr>
          <a:xfrm rot="0" flipH="0" flipV="0">
            <a:off x="3277599" y="2568219"/>
            <a:ext cx="2595" cy="937"/>
          </a:xfrm>
          <a:custGeom>
            <a:pathLst>
              <a:path w="78743" h="28448">
                <a:moveTo>
                  <a:pt x="0" y="0"/>
                </a:moveTo>
                <a:lnTo>
                  <a:pt x="78743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6" name="Freeform 7336"/>
          <p:cNvSpPr/>
          <p:nvPr/>
        </p:nvSpPr>
        <p:spPr>
          <a:xfrm rot="0" flipH="0" flipV="0">
            <a:off x="3280194" y="2569157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7" name="Freeform 7337"/>
          <p:cNvSpPr/>
          <p:nvPr/>
        </p:nvSpPr>
        <p:spPr>
          <a:xfrm rot="0" flipH="0" flipV="0">
            <a:off x="3282794" y="2570090"/>
            <a:ext cx="2595" cy="933"/>
          </a:xfrm>
          <a:custGeom>
            <a:pathLst>
              <a:path w="78737" h="28321">
                <a:moveTo>
                  <a:pt x="0" y="0"/>
                </a:moveTo>
                <a:lnTo>
                  <a:pt x="7873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8" name="Freeform 7338"/>
          <p:cNvSpPr/>
          <p:nvPr/>
        </p:nvSpPr>
        <p:spPr>
          <a:xfrm rot="0" flipH="0" flipV="0">
            <a:off x="3285389" y="2571024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9" name="Freeform 7339"/>
          <p:cNvSpPr/>
          <p:nvPr/>
        </p:nvSpPr>
        <p:spPr>
          <a:xfrm rot="0" flipH="0" flipV="0">
            <a:off x="3287988" y="2571957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0" name="Freeform 7340"/>
          <p:cNvSpPr/>
          <p:nvPr/>
        </p:nvSpPr>
        <p:spPr>
          <a:xfrm rot="0" flipH="0" flipV="0">
            <a:off x="3290588" y="2572895"/>
            <a:ext cx="2595" cy="933"/>
          </a:xfrm>
          <a:custGeom>
            <a:pathLst>
              <a:path w="78742" h="28322">
                <a:moveTo>
                  <a:pt x="0" y="0"/>
                </a:moveTo>
                <a:lnTo>
                  <a:pt x="78742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1" name="Freeform 7341"/>
          <p:cNvSpPr/>
          <p:nvPr/>
        </p:nvSpPr>
        <p:spPr>
          <a:xfrm rot="0" flipH="0" flipV="0">
            <a:off x="3293183" y="2573828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2" name="Freeform 7342"/>
          <p:cNvSpPr/>
          <p:nvPr/>
        </p:nvSpPr>
        <p:spPr>
          <a:xfrm rot="0" flipH="0" flipV="0">
            <a:off x="3295783" y="2574762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3" name="Freeform 7343"/>
          <p:cNvSpPr/>
          <p:nvPr/>
        </p:nvSpPr>
        <p:spPr>
          <a:xfrm rot="0" flipH="0" flipV="0">
            <a:off x="3298382" y="2575695"/>
            <a:ext cx="2595" cy="937"/>
          </a:xfrm>
          <a:custGeom>
            <a:pathLst>
              <a:path w="78742" h="28448">
                <a:moveTo>
                  <a:pt x="0" y="0"/>
                </a:moveTo>
                <a:lnTo>
                  <a:pt x="78742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4" name="Freeform 7344"/>
          <p:cNvSpPr/>
          <p:nvPr/>
        </p:nvSpPr>
        <p:spPr>
          <a:xfrm rot="0" flipH="0" flipV="0">
            <a:off x="3300977" y="2576633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5" name="Freeform 7345"/>
          <p:cNvSpPr/>
          <p:nvPr/>
        </p:nvSpPr>
        <p:spPr>
          <a:xfrm rot="0" flipH="0" flipV="0">
            <a:off x="3303577" y="2577566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6" name="Freeform 7346"/>
          <p:cNvSpPr/>
          <p:nvPr/>
        </p:nvSpPr>
        <p:spPr>
          <a:xfrm rot="0" flipH="0" flipV="0">
            <a:off x="3306172" y="2578500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7" name="Freeform 7347"/>
          <p:cNvSpPr/>
          <p:nvPr/>
        </p:nvSpPr>
        <p:spPr>
          <a:xfrm rot="0" flipH="0" flipV="0">
            <a:off x="3308772" y="2579433"/>
            <a:ext cx="2599" cy="937"/>
          </a:xfrm>
          <a:custGeom>
            <a:pathLst>
              <a:path w="78866" h="28449">
                <a:moveTo>
                  <a:pt x="0" y="0"/>
                </a:moveTo>
                <a:lnTo>
                  <a:pt x="78866" y="2844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8" name="Freeform 7348"/>
          <p:cNvSpPr/>
          <p:nvPr/>
        </p:nvSpPr>
        <p:spPr>
          <a:xfrm rot="0" flipH="0" flipV="0">
            <a:off x="3311371" y="2580371"/>
            <a:ext cx="2595" cy="933"/>
          </a:xfrm>
          <a:custGeom>
            <a:pathLst>
              <a:path w="78737" h="28321">
                <a:moveTo>
                  <a:pt x="0" y="0"/>
                </a:moveTo>
                <a:lnTo>
                  <a:pt x="7873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9" name="Freeform 7349"/>
          <p:cNvSpPr/>
          <p:nvPr/>
        </p:nvSpPr>
        <p:spPr>
          <a:xfrm rot="0" flipH="0" flipV="0">
            <a:off x="3313966" y="2581304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0" name="Freeform 7350"/>
          <p:cNvSpPr/>
          <p:nvPr/>
        </p:nvSpPr>
        <p:spPr>
          <a:xfrm rot="0" flipH="0" flipV="0">
            <a:off x="3316566" y="2582238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1" name="Freeform 7351"/>
          <p:cNvSpPr/>
          <p:nvPr/>
        </p:nvSpPr>
        <p:spPr>
          <a:xfrm rot="0" flipH="0" flipV="0">
            <a:off x="3319165" y="2583171"/>
            <a:ext cx="2595" cy="937"/>
          </a:xfrm>
          <a:custGeom>
            <a:pathLst>
              <a:path w="78742" h="28448">
                <a:moveTo>
                  <a:pt x="0" y="0"/>
                </a:moveTo>
                <a:lnTo>
                  <a:pt x="78742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2" name="Freeform 7352"/>
          <p:cNvSpPr/>
          <p:nvPr/>
        </p:nvSpPr>
        <p:spPr>
          <a:xfrm rot="0" flipH="0" flipV="0">
            <a:off x="3321761" y="2584109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3" name="Freeform 7353"/>
          <p:cNvSpPr/>
          <p:nvPr/>
        </p:nvSpPr>
        <p:spPr>
          <a:xfrm rot="0" flipH="0" flipV="0">
            <a:off x="3324360" y="2585042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4" name="Freeform 7354"/>
          <p:cNvSpPr/>
          <p:nvPr/>
        </p:nvSpPr>
        <p:spPr>
          <a:xfrm rot="0" flipH="0" flipV="0">
            <a:off x="3326955" y="2585976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5" name="Freeform 7355"/>
          <p:cNvSpPr/>
          <p:nvPr/>
        </p:nvSpPr>
        <p:spPr>
          <a:xfrm rot="0" flipH="0" flipV="0">
            <a:off x="3329555" y="2586909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6" name="Freeform 7356"/>
          <p:cNvSpPr/>
          <p:nvPr/>
        </p:nvSpPr>
        <p:spPr>
          <a:xfrm rot="0" flipH="0" flipV="0">
            <a:off x="3332154" y="2587847"/>
            <a:ext cx="2595" cy="933"/>
          </a:xfrm>
          <a:custGeom>
            <a:pathLst>
              <a:path w="78737" h="28321">
                <a:moveTo>
                  <a:pt x="0" y="0"/>
                </a:moveTo>
                <a:lnTo>
                  <a:pt x="7873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7" name="Freeform 7357"/>
          <p:cNvSpPr/>
          <p:nvPr/>
        </p:nvSpPr>
        <p:spPr>
          <a:xfrm rot="0" flipH="0" flipV="0">
            <a:off x="3334749" y="2588780"/>
            <a:ext cx="2599" cy="933"/>
          </a:xfrm>
          <a:custGeom>
            <a:pathLst>
              <a:path w="78872" h="28321">
                <a:moveTo>
                  <a:pt x="0" y="0"/>
                </a:moveTo>
                <a:lnTo>
                  <a:pt x="7887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8" name="Freeform 7358"/>
          <p:cNvSpPr/>
          <p:nvPr/>
        </p:nvSpPr>
        <p:spPr>
          <a:xfrm rot="0" flipH="0" flipV="0">
            <a:off x="3337349" y="2589714"/>
            <a:ext cx="2595" cy="933"/>
          </a:xfrm>
          <a:custGeom>
            <a:pathLst>
              <a:path w="78737" h="28320">
                <a:moveTo>
                  <a:pt x="0" y="0"/>
                </a:moveTo>
                <a:lnTo>
                  <a:pt x="7873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9" name="Freeform 7359"/>
          <p:cNvSpPr/>
          <p:nvPr/>
        </p:nvSpPr>
        <p:spPr>
          <a:xfrm rot="0" flipH="0" flipV="0">
            <a:off x="3339944" y="2590647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0" name="Freeform 7360"/>
          <p:cNvSpPr/>
          <p:nvPr/>
        </p:nvSpPr>
        <p:spPr>
          <a:xfrm rot="0" flipH="0" flipV="0">
            <a:off x="3342544" y="2591585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1" name="Freeform 7361"/>
          <p:cNvSpPr/>
          <p:nvPr/>
        </p:nvSpPr>
        <p:spPr>
          <a:xfrm rot="0" flipH="0" flipV="0">
            <a:off x="3345143" y="2592518"/>
            <a:ext cx="2595" cy="933"/>
          </a:xfrm>
          <a:custGeom>
            <a:pathLst>
              <a:path w="78742" h="28322">
                <a:moveTo>
                  <a:pt x="0" y="0"/>
                </a:moveTo>
                <a:lnTo>
                  <a:pt x="78742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2" name="Freeform 7362"/>
          <p:cNvSpPr/>
          <p:nvPr/>
        </p:nvSpPr>
        <p:spPr>
          <a:xfrm rot="0" flipH="0" flipV="0">
            <a:off x="3347738" y="2593452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3" name="Freeform 7363"/>
          <p:cNvSpPr/>
          <p:nvPr/>
        </p:nvSpPr>
        <p:spPr>
          <a:xfrm rot="0" flipH="0" flipV="0">
            <a:off x="3350338" y="2594385"/>
            <a:ext cx="2599" cy="937"/>
          </a:xfrm>
          <a:custGeom>
            <a:pathLst>
              <a:path w="78866" h="28448">
                <a:moveTo>
                  <a:pt x="0" y="0"/>
                </a:moveTo>
                <a:lnTo>
                  <a:pt x="78866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4" name="Freeform 7364"/>
          <p:cNvSpPr/>
          <p:nvPr/>
        </p:nvSpPr>
        <p:spPr>
          <a:xfrm rot="0" flipH="0" flipV="0">
            <a:off x="3352937" y="2595323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5" name="Freeform 7365"/>
          <p:cNvSpPr/>
          <p:nvPr/>
        </p:nvSpPr>
        <p:spPr>
          <a:xfrm rot="0" flipH="0" flipV="0">
            <a:off x="3355533" y="2596256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6" name="Freeform 7366"/>
          <p:cNvSpPr/>
          <p:nvPr/>
        </p:nvSpPr>
        <p:spPr>
          <a:xfrm rot="0" flipH="0" flipV="0">
            <a:off x="3358132" y="2597190"/>
            <a:ext cx="2595" cy="933"/>
          </a:xfrm>
          <a:custGeom>
            <a:pathLst>
              <a:path w="78736" h="28321">
                <a:moveTo>
                  <a:pt x="0" y="0"/>
                </a:moveTo>
                <a:lnTo>
                  <a:pt x="7873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7" name="Freeform 7367"/>
          <p:cNvSpPr/>
          <p:nvPr/>
        </p:nvSpPr>
        <p:spPr>
          <a:xfrm rot="0" flipH="0" flipV="0">
            <a:off x="3360727" y="2598123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8" name="Freeform 7368"/>
          <p:cNvSpPr/>
          <p:nvPr/>
        </p:nvSpPr>
        <p:spPr>
          <a:xfrm rot="0" flipH="0" flipV="0">
            <a:off x="3363327" y="2599061"/>
            <a:ext cx="2599" cy="933"/>
          </a:xfrm>
          <a:custGeom>
            <a:pathLst>
              <a:path w="78872" h="28321">
                <a:moveTo>
                  <a:pt x="0" y="0"/>
                </a:moveTo>
                <a:lnTo>
                  <a:pt x="7887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9" name="Freeform 7369"/>
          <p:cNvSpPr/>
          <p:nvPr/>
        </p:nvSpPr>
        <p:spPr>
          <a:xfrm rot="0" flipH="0" flipV="0">
            <a:off x="3365926" y="2599994"/>
            <a:ext cx="2595" cy="933"/>
          </a:xfrm>
          <a:custGeom>
            <a:pathLst>
              <a:path w="78737" h="28322">
                <a:moveTo>
                  <a:pt x="0" y="0"/>
                </a:moveTo>
                <a:lnTo>
                  <a:pt x="7873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0" name="Freeform 7370"/>
          <p:cNvSpPr/>
          <p:nvPr/>
        </p:nvSpPr>
        <p:spPr>
          <a:xfrm rot="0" flipH="0" flipV="0">
            <a:off x="3368521" y="2600928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1" name="Freeform 7371"/>
          <p:cNvSpPr/>
          <p:nvPr/>
        </p:nvSpPr>
        <p:spPr>
          <a:xfrm rot="0" flipH="0" flipV="0">
            <a:off x="3371121" y="2601861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2" name="Freeform 7372"/>
          <p:cNvSpPr/>
          <p:nvPr/>
        </p:nvSpPr>
        <p:spPr>
          <a:xfrm rot="0" flipH="0" flipV="0">
            <a:off x="3373720" y="2602799"/>
            <a:ext cx="2595" cy="933"/>
          </a:xfrm>
          <a:custGeom>
            <a:pathLst>
              <a:path w="78742" h="28320">
                <a:moveTo>
                  <a:pt x="0" y="0"/>
                </a:moveTo>
                <a:lnTo>
                  <a:pt x="78742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3" name="Freeform 7373"/>
          <p:cNvSpPr/>
          <p:nvPr/>
        </p:nvSpPr>
        <p:spPr>
          <a:xfrm rot="0" flipH="0" flipV="0">
            <a:off x="3376316" y="2603732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4" name="Freeform 7374"/>
          <p:cNvSpPr/>
          <p:nvPr/>
        </p:nvSpPr>
        <p:spPr>
          <a:xfrm rot="0" flipH="0" flipV="0">
            <a:off x="3378915" y="2604666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5" name="Freeform 7375"/>
          <p:cNvSpPr/>
          <p:nvPr/>
        </p:nvSpPr>
        <p:spPr>
          <a:xfrm rot="0" flipH="0" flipV="0">
            <a:off x="3381510" y="2605599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6" name="Freeform 7376"/>
          <p:cNvSpPr/>
          <p:nvPr/>
        </p:nvSpPr>
        <p:spPr>
          <a:xfrm rot="0" flipH="0" flipV="0">
            <a:off x="3384110" y="2606537"/>
            <a:ext cx="2599" cy="933"/>
          </a:xfrm>
          <a:custGeom>
            <a:pathLst>
              <a:path w="78866" h="28322">
                <a:moveTo>
                  <a:pt x="0" y="0"/>
                </a:moveTo>
                <a:lnTo>
                  <a:pt x="78866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7" name="Freeform 7377"/>
          <p:cNvSpPr/>
          <p:nvPr/>
        </p:nvSpPr>
        <p:spPr>
          <a:xfrm rot="0" flipH="0" flipV="0">
            <a:off x="3386709" y="2607470"/>
            <a:ext cx="2595" cy="933"/>
          </a:xfrm>
          <a:custGeom>
            <a:pathLst>
              <a:path w="78737" h="28321">
                <a:moveTo>
                  <a:pt x="0" y="0"/>
                </a:moveTo>
                <a:lnTo>
                  <a:pt x="7873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8" name="Freeform 7378"/>
          <p:cNvSpPr/>
          <p:nvPr/>
        </p:nvSpPr>
        <p:spPr>
          <a:xfrm rot="0" flipH="0" flipV="0">
            <a:off x="3389304" y="2608404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9" name="Freeform 7379"/>
          <p:cNvSpPr/>
          <p:nvPr/>
        </p:nvSpPr>
        <p:spPr>
          <a:xfrm rot="0" flipH="0" flipV="0">
            <a:off x="3391904" y="2609337"/>
            <a:ext cx="2599" cy="937"/>
          </a:xfrm>
          <a:custGeom>
            <a:pathLst>
              <a:path w="78867" h="28447">
                <a:moveTo>
                  <a:pt x="0" y="0"/>
                </a:moveTo>
                <a:lnTo>
                  <a:pt x="78867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0" name="Freeform 7380"/>
          <p:cNvSpPr/>
          <p:nvPr/>
        </p:nvSpPr>
        <p:spPr>
          <a:xfrm rot="0" flipH="0" flipV="0">
            <a:off x="3394503" y="2610275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1" name="Freeform 7381"/>
          <p:cNvSpPr/>
          <p:nvPr/>
        </p:nvSpPr>
        <p:spPr>
          <a:xfrm rot="0" flipH="0" flipV="0">
            <a:off x="3397099" y="2611208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2" name="Freeform 7382"/>
          <p:cNvSpPr/>
          <p:nvPr/>
        </p:nvSpPr>
        <p:spPr>
          <a:xfrm rot="0" flipH="0" flipV="0">
            <a:off x="3399698" y="2612142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3" name="Freeform 7383"/>
          <p:cNvSpPr/>
          <p:nvPr/>
        </p:nvSpPr>
        <p:spPr>
          <a:xfrm rot="0" flipH="0" flipV="0">
            <a:off x="3402293" y="2613075"/>
            <a:ext cx="2599" cy="937"/>
          </a:xfrm>
          <a:custGeom>
            <a:pathLst>
              <a:path w="78866" h="28449">
                <a:moveTo>
                  <a:pt x="0" y="0"/>
                </a:moveTo>
                <a:lnTo>
                  <a:pt x="78866" y="28449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4" name="Freeform 7384"/>
          <p:cNvSpPr/>
          <p:nvPr/>
        </p:nvSpPr>
        <p:spPr>
          <a:xfrm rot="0" flipH="0" flipV="0">
            <a:off x="3404893" y="2614013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5" name="Freeform 7385"/>
          <p:cNvSpPr/>
          <p:nvPr/>
        </p:nvSpPr>
        <p:spPr>
          <a:xfrm rot="0" flipH="0" flipV="0">
            <a:off x="3407492" y="2614946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6" name="Freeform 7386"/>
          <p:cNvSpPr/>
          <p:nvPr/>
        </p:nvSpPr>
        <p:spPr>
          <a:xfrm rot="0" flipH="0" flipV="0">
            <a:off x="3410088" y="2615880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7" name="Freeform 7387"/>
          <p:cNvSpPr/>
          <p:nvPr/>
        </p:nvSpPr>
        <p:spPr>
          <a:xfrm rot="0" flipH="0" flipV="0">
            <a:off x="3412687" y="2616818"/>
            <a:ext cx="2595" cy="933"/>
          </a:xfrm>
          <a:custGeom>
            <a:pathLst>
              <a:path w="78736" h="28320">
                <a:moveTo>
                  <a:pt x="0" y="0"/>
                </a:moveTo>
                <a:lnTo>
                  <a:pt x="7873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8" name="Freeform 7388"/>
          <p:cNvSpPr/>
          <p:nvPr/>
        </p:nvSpPr>
        <p:spPr>
          <a:xfrm rot="0" flipH="0" flipV="0">
            <a:off x="3415282" y="2617751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9" name="Freeform 7389"/>
          <p:cNvSpPr/>
          <p:nvPr/>
        </p:nvSpPr>
        <p:spPr>
          <a:xfrm rot="0" flipH="0" flipV="0">
            <a:off x="3417882" y="2618685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0" name="Freeform 7390"/>
          <p:cNvSpPr/>
          <p:nvPr/>
        </p:nvSpPr>
        <p:spPr>
          <a:xfrm rot="0" flipH="0" flipV="0">
            <a:off x="3420481" y="2619618"/>
            <a:ext cx="2595" cy="937"/>
          </a:xfrm>
          <a:custGeom>
            <a:pathLst>
              <a:path w="78743" h="28447">
                <a:moveTo>
                  <a:pt x="0" y="0"/>
                </a:moveTo>
                <a:lnTo>
                  <a:pt x="78743" y="28447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1" name="Freeform 7391"/>
          <p:cNvSpPr/>
          <p:nvPr/>
        </p:nvSpPr>
        <p:spPr>
          <a:xfrm rot="0" flipH="0" flipV="0">
            <a:off x="3423077" y="2620556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2" name="Freeform 7392"/>
          <p:cNvSpPr/>
          <p:nvPr/>
        </p:nvSpPr>
        <p:spPr>
          <a:xfrm rot="0" flipH="0" flipV="0">
            <a:off x="3425676" y="2621489"/>
            <a:ext cx="2599" cy="933"/>
          </a:xfrm>
          <a:custGeom>
            <a:pathLst>
              <a:path w="78867" h="28322">
                <a:moveTo>
                  <a:pt x="0" y="0"/>
                </a:moveTo>
                <a:lnTo>
                  <a:pt x="78867" y="283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3" name="Freeform 7393"/>
          <p:cNvSpPr/>
          <p:nvPr/>
        </p:nvSpPr>
        <p:spPr>
          <a:xfrm rot="0" flipH="0" flipV="0">
            <a:off x="3428275" y="2622423"/>
            <a:ext cx="2595" cy="933"/>
          </a:xfrm>
          <a:custGeom>
            <a:pathLst>
              <a:path w="78742" h="28320">
                <a:moveTo>
                  <a:pt x="0" y="0"/>
                </a:moveTo>
                <a:lnTo>
                  <a:pt x="78742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4" name="Freeform 7394"/>
          <p:cNvSpPr/>
          <p:nvPr/>
        </p:nvSpPr>
        <p:spPr>
          <a:xfrm rot="0" flipH="0" flipV="0">
            <a:off x="3430871" y="2623356"/>
            <a:ext cx="2599" cy="937"/>
          </a:xfrm>
          <a:custGeom>
            <a:pathLst>
              <a:path w="78867" h="28448">
                <a:moveTo>
                  <a:pt x="0" y="0"/>
                </a:moveTo>
                <a:lnTo>
                  <a:pt x="78867" y="2844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5" name="Freeform 7395"/>
          <p:cNvSpPr/>
          <p:nvPr/>
        </p:nvSpPr>
        <p:spPr>
          <a:xfrm rot="0" flipH="0" flipV="0">
            <a:off x="3433470" y="2624294"/>
            <a:ext cx="2595" cy="933"/>
          </a:xfrm>
          <a:custGeom>
            <a:pathLst>
              <a:path w="78736" h="28321">
                <a:moveTo>
                  <a:pt x="0" y="0"/>
                </a:moveTo>
                <a:lnTo>
                  <a:pt x="7873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6" name="Freeform 7396"/>
          <p:cNvSpPr/>
          <p:nvPr/>
        </p:nvSpPr>
        <p:spPr>
          <a:xfrm rot="0" flipH="0" flipV="0">
            <a:off x="3436065" y="2625227"/>
            <a:ext cx="2599" cy="933"/>
          </a:xfrm>
          <a:custGeom>
            <a:pathLst>
              <a:path w="78867" h="28308">
                <a:moveTo>
                  <a:pt x="0" y="0"/>
                </a:moveTo>
                <a:lnTo>
                  <a:pt x="78867" y="28308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7" name="Freeform 7397"/>
          <p:cNvSpPr/>
          <p:nvPr/>
        </p:nvSpPr>
        <p:spPr>
          <a:xfrm rot="0" flipH="0" flipV="0">
            <a:off x="3438665" y="2626160"/>
            <a:ext cx="2599" cy="933"/>
          </a:xfrm>
          <a:custGeom>
            <a:pathLst>
              <a:path w="78872" h="28334">
                <a:moveTo>
                  <a:pt x="0" y="0"/>
                </a:moveTo>
                <a:lnTo>
                  <a:pt x="78872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8" name="Freeform 7398"/>
          <p:cNvSpPr/>
          <p:nvPr/>
        </p:nvSpPr>
        <p:spPr>
          <a:xfrm rot="0" flipH="0" flipV="0">
            <a:off x="3441264" y="2627094"/>
            <a:ext cx="2595" cy="936"/>
          </a:xfrm>
          <a:custGeom>
            <a:pathLst>
              <a:path w="78737" h="28423">
                <a:moveTo>
                  <a:pt x="0" y="0"/>
                </a:moveTo>
                <a:lnTo>
                  <a:pt x="78737" y="2842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9" name="Freeform 7399"/>
          <p:cNvSpPr/>
          <p:nvPr/>
        </p:nvSpPr>
        <p:spPr>
          <a:xfrm rot="0" flipH="0" flipV="0">
            <a:off x="3443860" y="2628031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0" name="Freeform 7400"/>
          <p:cNvSpPr/>
          <p:nvPr/>
        </p:nvSpPr>
        <p:spPr>
          <a:xfrm rot="0" flipH="0" flipV="0">
            <a:off x="3446459" y="2628964"/>
            <a:ext cx="2599" cy="933"/>
          </a:xfrm>
          <a:custGeom>
            <a:pathLst>
              <a:path w="78867" h="28334">
                <a:moveTo>
                  <a:pt x="0" y="0"/>
                </a:moveTo>
                <a:lnTo>
                  <a:pt x="7886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1" name="Freeform 7401"/>
          <p:cNvSpPr/>
          <p:nvPr/>
        </p:nvSpPr>
        <p:spPr>
          <a:xfrm rot="0" flipH="0" flipV="0">
            <a:off x="3449058" y="2629898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2" name="Freeform 7402"/>
          <p:cNvSpPr/>
          <p:nvPr/>
        </p:nvSpPr>
        <p:spPr>
          <a:xfrm rot="0" flipH="0" flipV="0">
            <a:off x="3451654" y="2630832"/>
            <a:ext cx="2599" cy="938"/>
          </a:xfrm>
          <a:custGeom>
            <a:pathLst>
              <a:path w="78867" h="28486">
                <a:moveTo>
                  <a:pt x="0" y="0"/>
                </a:moveTo>
                <a:lnTo>
                  <a:pt x="78867" y="2848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3" name="Freeform 7403"/>
          <p:cNvSpPr/>
          <p:nvPr/>
        </p:nvSpPr>
        <p:spPr>
          <a:xfrm rot="0" flipH="0" flipV="0">
            <a:off x="3454253" y="2631771"/>
            <a:ext cx="2595" cy="931"/>
          </a:xfrm>
          <a:custGeom>
            <a:pathLst>
              <a:path w="78742" h="28270">
                <a:moveTo>
                  <a:pt x="0" y="0"/>
                </a:moveTo>
                <a:lnTo>
                  <a:pt x="78742" y="282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4" name="Freeform 7404"/>
          <p:cNvSpPr/>
          <p:nvPr/>
        </p:nvSpPr>
        <p:spPr>
          <a:xfrm rot="0" flipH="0" flipV="0">
            <a:off x="3456849" y="2632702"/>
            <a:ext cx="2599" cy="933"/>
          </a:xfrm>
          <a:custGeom>
            <a:pathLst>
              <a:path w="78866" h="28334">
                <a:moveTo>
                  <a:pt x="0" y="0"/>
                </a:moveTo>
                <a:lnTo>
                  <a:pt x="78866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5" name="Freeform 7405"/>
          <p:cNvSpPr/>
          <p:nvPr/>
        </p:nvSpPr>
        <p:spPr>
          <a:xfrm rot="0" flipH="0" flipV="0">
            <a:off x="3459448" y="2633636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6" name="Freeform 7406"/>
          <p:cNvSpPr/>
          <p:nvPr/>
        </p:nvSpPr>
        <p:spPr>
          <a:xfrm rot="0" flipH="0" flipV="0">
            <a:off x="3462047" y="2634570"/>
            <a:ext cx="2595" cy="938"/>
          </a:xfrm>
          <a:custGeom>
            <a:pathLst>
              <a:path w="78736" h="28473">
                <a:moveTo>
                  <a:pt x="0" y="0"/>
                </a:moveTo>
                <a:lnTo>
                  <a:pt x="78736" y="2847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7" name="Freeform 7407"/>
          <p:cNvSpPr/>
          <p:nvPr/>
        </p:nvSpPr>
        <p:spPr>
          <a:xfrm rot="0" flipH="0" flipV="0">
            <a:off x="3464643" y="2635508"/>
            <a:ext cx="2599" cy="932"/>
          </a:xfrm>
          <a:custGeom>
            <a:pathLst>
              <a:path w="78867" h="28283">
                <a:moveTo>
                  <a:pt x="0" y="0"/>
                </a:moveTo>
                <a:lnTo>
                  <a:pt x="78867" y="2828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8" name="Freeform 7408"/>
          <p:cNvSpPr/>
          <p:nvPr/>
        </p:nvSpPr>
        <p:spPr>
          <a:xfrm rot="0" flipH="0" flipV="0">
            <a:off x="3467242" y="2636440"/>
            <a:ext cx="2599" cy="933"/>
          </a:xfrm>
          <a:custGeom>
            <a:pathLst>
              <a:path w="78872" h="28321">
                <a:moveTo>
                  <a:pt x="0" y="0"/>
                </a:moveTo>
                <a:lnTo>
                  <a:pt x="7887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9" name="Freeform 7409"/>
          <p:cNvSpPr/>
          <p:nvPr/>
        </p:nvSpPr>
        <p:spPr>
          <a:xfrm rot="0" flipH="0" flipV="0">
            <a:off x="3469842" y="2637374"/>
            <a:ext cx="2595" cy="933"/>
          </a:xfrm>
          <a:custGeom>
            <a:pathLst>
              <a:path w="78737" h="28334">
                <a:moveTo>
                  <a:pt x="0" y="0"/>
                </a:moveTo>
                <a:lnTo>
                  <a:pt x="7873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0" name="Freeform 7410"/>
          <p:cNvSpPr/>
          <p:nvPr/>
        </p:nvSpPr>
        <p:spPr>
          <a:xfrm rot="0" flipH="0" flipV="0">
            <a:off x="3472437" y="2638308"/>
            <a:ext cx="2599" cy="938"/>
          </a:xfrm>
          <a:custGeom>
            <a:pathLst>
              <a:path w="78866" h="28473">
                <a:moveTo>
                  <a:pt x="0" y="0"/>
                </a:moveTo>
                <a:lnTo>
                  <a:pt x="78866" y="2847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1" name="Freeform 7411"/>
          <p:cNvSpPr/>
          <p:nvPr/>
        </p:nvSpPr>
        <p:spPr>
          <a:xfrm rot="0" flipH="0" flipV="0">
            <a:off x="3475036" y="2639246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2" name="Freeform 7412"/>
          <p:cNvSpPr/>
          <p:nvPr/>
        </p:nvSpPr>
        <p:spPr>
          <a:xfrm rot="0" flipH="0" flipV="0">
            <a:off x="3477632" y="2640180"/>
            <a:ext cx="2599" cy="932"/>
          </a:xfrm>
          <a:custGeom>
            <a:pathLst>
              <a:path w="78866" h="28283">
                <a:moveTo>
                  <a:pt x="0" y="0"/>
                </a:moveTo>
                <a:lnTo>
                  <a:pt x="78866" y="2828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3" name="Freeform 7413"/>
          <p:cNvSpPr/>
          <p:nvPr/>
        </p:nvSpPr>
        <p:spPr>
          <a:xfrm rot="0" flipH="0" flipV="0">
            <a:off x="3480231" y="2641112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4" name="Freeform 7414"/>
          <p:cNvSpPr/>
          <p:nvPr/>
        </p:nvSpPr>
        <p:spPr>
          <a:xfrm rot="0" flipH="0" flipV="0">
            <a:off x="3482831" y="2642045"/>
            <a:ext cx="2595" cy="938"/>
          </a:xfrm>
          <a:custGeom>
            <a:pathLst>
              <a:path w="78742" h="28486">
                <a:moveTo>
                  <a:pt x="0" y="0"/>
                </a:moveTo>
                <a:lnTo>
                  <a:pt x="78742" y="2848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5" name="Freeform 7415"/>
          <p:cNvSpPr/>
          <p:nvPr/>
        </p:nvSpPr>
        <p:spPr>
          <a:xfrm rot="0" flipH="0" flipV="0">
            <a:off x="3485426" y="2642984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6" name="Freeform 7416"/>
          <p:cNvSpPr/>
          <p:nvPr/>
        </p:nvSpPr>
        <p:spPr>
          <a:xfrm rot="0" flipH="0" flipV="0">
            <a:off x="3488025" y="2643918"/>
            <a:ext cx="2599" cy="933"/>
          </a:xfrm>
          <a:custGeom>
            <a:pathLst>
              <a:path w="78866" h="28334">
                <a:moveTo>
                  <a:pt x="0" y="0"/>
                </a:moveTo>
                <a:lnTo>
                  <a:pt x="78866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7" name="Freeform 7417"/>
          <p:cNvSpPr/>
          <p:nvPr/>
        </p:nvSpPr>
        <p:spPr>
          <a:xfrm rot="0" flipH="0" flipV="0">
            <a:off x="3490625" y="2644852"/>
            <a:ext cx="2595" cy="931"/>
          </a:xfrm>
          <a:custGeom>
            <a:pathLst>
              <a:path w="78737" h="28270">
                <a:moveTo>
                  <a:pt x="0" y="0"/>
                </a:moveTo>
                <a:lnTo>
                  <a:pt x="78737" y="282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8" name="Freeform 7418"/>
          <p:cNvSpPr/>
          <p:nvPr/>
        </p:nvSpPr>
        <p:spPr>
          <a:xfrm rot="0" flipH="0" flipV="0">
            <a:off x="3493220" y="2645783"/>
            <a:ext cx="2599" cy="938"/>
          </a:xfrm>
          <a:custGeom>
            <a:pathLst>
              <a:path w="78866" h="28474">
                <a:moveTo>
                  <a:pt x="0" y="0"/>
                </a:moveTo>
                <a:lnTo>
                  <a:pt x="78866" y="2847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9" name="Freeform 7419"/>
          <p:cNvSpPr/>
          <p:nvPr/>
        </p:nvSpPr>
        <p:spPr>
          <a:xfrm rot="0" flipH="0" flipV="0">
            <a:off x="3495819" y="2646722"/>
            <a:ext cx="2595" cy="933"/>
          </a:xfrm>
          <a:custGeom>
            <a:pathLst>
              <a:path w="78743" h="28334">
                <a:moveTo>
                  <a:pt x="0" y="0"/>
                </a:moveTo>
                <a:lnTo>
                  <a:pt x="78743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0" name="Freeform 7420"/>
          <p:cNvSpPr/>
          <p:nvPr/>
        </p:nvSpPr>
        <p:spPr>
          <a:xfrm rot="0" flipH="0" flipV="0">
            <a:off x="3498415" y="2647656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1" name="Freeform 7421"/>
          <p:cNvSpPr/>
          <p:nvPr/>
        </p:nvSpPr>
        <p:spPr>
          <a:xfrm rot="0" flipH="0" flipV="0">
            <a:off x="3501014" y="2648589"/>
            <a:ext cx="2599" cy="932"/>
          </a:xfrm>
          <a:custGeom>
            <a:pathLst>
              <a:path w="78867" h="28283">
                <a:moveTo>
                  <a:pt x="0" y="0"/>
                </a:moveTo>
                <a:lnTo>
                  <a:pt x="78867" y="2828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2" name="Freeform 7422"/>
          <p:cNvSpPr/>
          <p:nvPr/>
        </p:nvSpPr>
        <p:spPr>
          <a:xfrm rot="0" flipH="0" flipV="0">
            <a:off x="3503614" y="2649521"/>
            <a:ext cx="2595" cy="938"/>
          </a:xfrm>
          <a:custGeom>
            <a:pathLst>
              <a:path w="78742" h="28473">
                <a:moveTo>
                  <a:pt x="0" y="0"/>
                </a:moveTo>
                <a:lnTo>
                  <a:pt x="78742" y="2847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3" name="Freeform 7423"/>
          <p:cNvSpPr/>
          <p:nvPr/>
        </p:nvSpPr>
        <p:spPr>
          <a:xfrm rot="0" flipH="0" flipV="0">
            <a:off x="3506209" y="2650460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4" name="Freeform 7424"/>
          <p:cNvSpPr/>
          <p:nvPr/>
        </p:nvSpPr>
        <p:spPr>
          <a:xfrm rot="0" flipH="0" flipV="0">
            <a:off x="3508808" y="2651393"/>
            <a:ext cx="2595" cy="933"/>
          </a:xfrm>
          <a:custGeom>
            <a:pathLst>
              <a:path w="78737" h="28334">
                <a:moveTo>
                  <a:pt x="0" y="0"/>
                </a:moveTo>
                <a:lnTo>
                  <a:pt x="7873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5" name="Freeform 7425"/>
          <p:cNvSpPr/>
          <p:nvPr/>
        </p:nvSpPr>
        <p:spPr>
          <a:xfrm rot="0" flipH="0" flipV="0">
            <a:off x="3511404" y="2652327"/>
            <a:ext cx="2599" cy="933"/>
          </a:xfrm>
          <a:custGeom>
            <a:pathLst>
              <a:path w="78872" h="28321">
                <a:moveTo>
                  <a:pt x="0" y="0"/>
                </a:moveTo>
                <a:lnTo>
                  <a:pt x="7887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6" name="Freeform 7426"/>
          <p:cNvSpPr/>
          <p:nvPr/>
        </p:nvSpPr>
        <p:spPr>
          <a:xfrm rot="0" flipH="0" flipV="0">
            <a:off x="3514003" y="2653261"/>
            <a:ext cx="2599" cy="937"/>
          </a:xfrm>
          <a:custGeom>
            <a:pathLst>
              <a:path w="78867" h="28435">
                <a:moveTo>
                  <a:pt x="0" y="0"/>
                </a:moveTo>
                <a:lnTo>
                  <a:pt x="78867" y="2843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7" name="Freeform 7427"/>
          <p:cNvSpPr/>
          <p:nvPr/>
        </p:nvSpPr>
        <p:spPr>
          <a:xfrm rot="0" flipH="0" flipV="0">
            <a:off x="3516603" y="2654198"/>
            <a:ext cx="2595" cy="933"/>
          </a:xfrm>
          <a:custGeom>
            <a:pathLst>
              <a:path w="78736" h="28321">
                <a:moveTo>
                  <a:pt x="0" y="0"/>
                </a:moveTo>
                <a:lnTo>
                  <a:pt x="7873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8" name="Freeform 7428"/>
          <p:cNvSpPr/>
          <p:nvPr/>
        </p:nvSpPr>
        <p:spPr>
          <a:xfrm rot="0" flipH="0" flipV="0">
            <a:off x="3519198" y="2655131"/>
            <a:ext cx="2599" cy="933"/>
          </a:xfrm>
          <a:custGeom>
            <a:pathLst>
              <a:path w="78867" h="28334">
                <a:moveTo>
                  <a:pt x="0" y="0"/>
                </a:moveTo>
                <a:lnTo>
                  <a:pt x="7886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9" name="Freeform 7429"/>
          <p:cNvSpPr/>
          <p:nvPr/>
        </p:nvSpPr>
        <p:spPr>
          <a:xfrm rot="0" flipH="0" flipV="0">
            <a:off x="3521797" y="2656065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0" name="Freeform 7430"/>
          <p:cNvSpPr/>
          <p:nvPr/>
        </p:nvSpPr>
        <p:spPr>
          <a:xfrm rot="0" flipH="0" flipV="0">
            <a:off x="3524397" y="2656999"/>
            <a:ext cx="2595" cy="936"/>
          </a:xfrm>
          <a:custGeom>
            <a:pathLst>
              <a:path w="78743" h="28423">
                <a:moveTo>
                  <a:pt x="0" y="0"/>
                </a:moveTo>
                <a:lnTo>
                  <a:pt x="78743" y="2842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1" name="Freeform 7431"/>
          <p:cNvSpPr/>
          <p:nvPr/>
        </p:nvSpPr>
        <p:spPr>
          <a:xfrm rot="0" flipH="0" flipV="0">
            <a:off x="3526992" y="2657935"/>
            <a:ext cx="2599" cy="933"/>
          </a:xfrm>
          <a:custGeom>
            <a:pathLst>
              <a:path w="78866" h="28334">
                <a:moveTo>
                  <a:pt x="0" y="0"/>
                </a:moveTo>
                <a:lnTo>
                  <a:pt x="78866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2" name="Freeform 7432"/>
          <p:cNvSpPr/>
          <p:nvPr/>
        </p:nvSpPr>
        <p:spPr>
          <a:xfrm rot="0" flipH="0" flipV="0">
            <a:off x="3529591" y="2658869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3" name="Freeform 7433"/>
          <p:cNvSpPr/>
          <p:nvPr/>
        </p:nvSpPr>
        <p:spPr>
          <a:xfrm rot="0" flipH="0" flipV="0">
            <a:off x="3532187" y="2659803"/>
            <a:ext cx="2599" cy="933"/>
          </a:xfrm>
          <a:custGeom>
            <a:pathLst>
              <a:path w="78866" h="28334">
                <a:moveTo>
                  <a:pt x="0" y="0"/>
                </a:moveTo>
                <a:lnTo>
                  <a:pt x="78866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4" name="Freeform 7434"/>
          <p:cNvSpPr/>
          <p:nvPr/>
        </p:nvSpPr>
        <p:spPr>
          <a:xfrm rot="0" flipH="0" flipV="0">
            <a:off x="3534786" y="2660737"/>
            <a:ext cx="2599" cy="936"/>
          </a:xfrm>
          <a:custGeom>
            <a:pathLst>
              <a:path w="78867" h="28422">
                <a:moveTo>
                  <a:pt x="0" y="0"/>
                </a:moveTo>
                <a:lnTo>
                  <a:pt x="78867" y="284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5" name="Freeform 7435"/>
          <p:cNvSpPr/>
          <p:nvPr/>
        </p:nvSpPr>
        <p:spPr>
          <a:xfrm rot="0" flipH="0" flipV="0">
            <a:off x="3537386" y="2661673"/>
            <a:ext cx="2595" cy="933"/>
          </a:xfrm>
          <a:custGeom>
            <a:pathLst>
              <a:path w="78736" h="28334">
                <a:moveTo>
                  <a:pt x="0" y="0"/>
                </a:moveTo>
                <a:lnTo>
                  <a:pt x="78736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6" name="Freeform 7436"/>
          <p:cNvSpPr/>
          <p:nvPr/>
        </p:nvSpPr>
        <p:spPr>
          <a:xfrm rot="0" flipH="0" flipV="0">
            <a:off x="3539981" y="2662607"/>
            <a:ext cx="2599" cy="933"/>
          </a:xfrm>
          <a:custGeom>
            <a:pathLst>
              <a:path w="78867" h="28320">
                <a:moveTo>
                  <a:pt x="0" y="0"/>
                </a:moveTo>
                <a:lnTo>
                  <a:pt x="78867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7" name="Freeform 7437"/>
          <p:cNvSpPr/>
          <p:nvPr/>
        </p:nvSpPr>
        <p:spPr>
          <a:xfrm rot="0" flipH="0" flipV="0">
            <a:off x="3542580" y="2663541"/>
            <a:ext cx="2599" cy="933"/>
          </a:xfrm>
          <a:custGeom>
            <a:pathLst>
              <a:path w="78872" h="28321">
                <a:moveTo>
                  <a:pt x="0" y="0"/>
                </a:moveTo>
                <a:lnTo>
                  <a:pt x="7887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8" name="Freeform 7438"/>
          <p:cNvSpPr/>
          <p:nvPr/>
        </p:nvSpPr>
        <p:spPr>
          <a:xfrm rot="0" flipH="0" flipV="0">
            <a:off x="3545180" y="2664474"/>
            <a:ext cx="2595" cy="937"/>
          </a:xfrm>
          <a:custGeom>
            <a:pathLst>
              <a:path w="78737" h="28436">
                <a:moveTo>
                  <a:pt x="0" y="0"/>
                </a:moveTo>
                <a:lnTo>
                  <a:pt x="78737" y="2843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9" name="Freeform 7439"/>
          <p:cNvSpPr/>
          <p:nvPr/>
        </p:nvSpPr>
        <p:spPr>
          <a:xfrm rot="0" flipH="0" flipV="0">
            <a:off x="3547775" y="2665412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0" name="Freeform 7440"/>
          <p:cNvSpPr/>
          <p:nvPr/>
        </p:nvSpPr>
        <p:spPr>
          <a:xfrm rot="0" flipH="0" flipV="0">
            <a:off x="3550374" y="2666345"/>
            <a:ext cx="2595" cy="933"/>
          </a:xfrm>
          <a:custGeom>
            <a:pathLst>
              <a:path w="78742" h="28334">
                <a:moveTo>
                  <a:pt x="0" y="0"/>
                </a:moveTo>
                <a:lnTo>
                  <a:pt x="78742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1" name="Freeform 7441"/>
          <p:cNvSpPr/>
          <p:nvPr/>
        </p:nvSpPr>
        <p:spPr>
          <a:xfrm rot="0" flipH="0" flipV="0">
            <a:off x="3552970" y="2667279"/>
            <a:ext cx="2599" cy="936"/>
          </a:xfrm>
          <a:custGeom>
            <a:pathLst>
              <a:path w="78867" h="28423">
                <a:moveTo>
                  <a:pt x="0" y="0"/>
                </a:moveTo>
                <a:lnTo>
                  <a:pt x="78867" y="2842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2" name="Freeform 7442"/>
          <p:cNvSpPr/>
          <p:nvPr/>
        </p:nvSpPr>
        <p:spPr>
          <a:xfrm rot="0" flipH="0" flipV="0">
            <a:off x="3555569" y="2668216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3" name="Freeform 7443"/>
          <p:cNvSpPr/>
          <p:nvPr/>
        </p:nvSpPr>
        <p:spPr>
          <a:xfrm rot="0" flipH="0" flipV="0">
            <a:off x="3558169" y="2669149"/>
            <a:ext cx="2595" cy="933"/>
          </a:xfrm>
          <a:custGeom>
            <a:pathLst>
              <a:path w="78742" h="28334">
                <a:moveTo>
                  <a:pt x="0" y="0"/>
                </a:moveTo>
                <a:lnTo>
                  <a:pt x="78742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4" name="Freeform 7444"/>
          <p:cNvSpPr/>
          <p:nvPr/>
        </p:nvSpPr>
        <p:spPr>
          <a:xfrm rot="0" flipH="0" flipV="0">
            <a:off x="3560764" y="2670083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5" name="Freeform 7445"/>
          <p:cNvSpPr/>
          <p:nvPr/>
        </p:nvSpPr>
        <p:spPr>
          <a:xfrm rot="0" flipH="0" flipV="0">
            <a:off x="3563364" y="2671016"/>
            <a:ext cx="2599" cy="938"/>
          </a:xfrm>
          <a:custGeom>
            <a:pathLst>
              <a:path w="78867" h="28486">
                <a:moveTo>
                  <a:pt x="0" y="0"/>
                </a:moveTo>
                <a:lnTo>
                  <a:pt x="78867" y="2848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6" name="Freeform 7446"/>
          <p:cNvSpPr/>
          <p:nvPr/>
        </p:nvSpPr>
        <p:spPr>
          <a:xfrm rot="0" flipH="0" flipV="0">
            <a:off x="3565963" y="2671955"/>
            <a:ext cx="2595" cy="931"/>
          </a:xfrm>
          <a:custGeom>
            <a:pathLst>
              <a:path w="78736" h="28270">
                <a:moveTo>
                  <a:pt x="0" y="0"/>
                </a:moveTo>
                <a:lnTo>
                  <a:pt x="78736" y="282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7" name="Freeform 7447"/>
          <p:cNvSpPr/>
          <p:nvPr/>
        </p:nvSpPr>
        <p:spPr>
          <a:xfrm rot="0" flipH="0" flipV="0">
            <a:off x="3568558" y="2672887"/>
            <a:ext cx="2599" cy="933"/>
          </a:xfrm>
          <a:custGeom>
            <a:pathLst>
              <a:path w="78867" h="28334">
                <a:moveTo>
                  <a:pt x="0" y="0"/>
                </a:moveTo>
                <a:lnTo>
                  <a:pt x="7886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8" name="Freeform 7448"/>
          <p:cNvSpPr/>
          <p:nvPr/>
        </p:nvSpPr>
        <p:spPr>
          <a:xfrm rot="0" flipH="0" flipV="0">
            <a:off x="3571158" y="2673821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9" name="Freeform 7449"/>
          <p:cNvSpPr/>
          <p:nvPr/>
        </p:nvSpPr>
        <p:spPr>
          <a:xfrm rot="0" flipH="0" flipV="0">
            <a:off x="3573753" y="2674754"/>
            <a:ext cx="2599" cy="938"/>
          </a:xfrm>
          <a:custGeom>
            <a:pathLst>
              <a:path w="78867" h="28473">
                <a:moveTo>
                  <a:pt x="0" y="0"/>
                </a:moveTo>
                <a:lnTo>
                  <a:pt x="78867" y="2847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0" name="Freeform 7450"/>
          <p:cNvSpPr/>
          <p:nvPr/>
        </p:nvSpPr>
        <p:spPr>
          <a:xfrm rot="0" flipH="0" flipV="0">
            <a:off x="3576352" y="2675693"/>
            <a:ext cx="2599" cy="933"/>
          </a:xfrm>
          <a:custGeom>
            <a:pathLst>
              <a:path w="78866" h="28334">
                <a:moveTo>
                  <a:pt x="0" y="0"/>
                </a:moveTo>
                <a:lnTo>
                  <a:pt x="78866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1" name="Freeform 7451"/>
          <p:cNvSpPr/>
          <p:nvPr/>
        </p:nvSpPr>
        <p:spPr>
          <a:xfrm rot="0" flipH="0" flipV="0">
            <a:off x="3578952" y="2676627"/>
            <a:ext cx="2595" cy="931"/>
          </a:xfrm>
          <a:custGeom>
            <a:pathLst>
              <a:path w="78743" h="28270">
                <a:moveTo>
                  <a:pt x="0" y="0"/>
                </a:moveTo>
                <a:lnTo>
                  <a:pt x="78743" y="282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2" name="Freeform 7452"/>
          <p:cNvSpPr/>
          <p:nvPr/>
        </p:nvSpPr>
        <p:spPr>
          <a:xfrm rot="0" flipH="0" flipV="0">
            <a:off x="3581547" y="2677559"/>
            <a:ext cx="2599" cy="933"/>
          </a:xfrm>
          <a:custGeom>
            <a:pathLst>
              <a:path w="78866" h="28334">
                <a:moveTo>
                  <a:pt x="0" y="0"/>
                </a:moveTo>
                <a:lnTo>
                  <a:pt x="78866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3" name="Freeform 7453"/>
          <p:cNvSpPr/>
          <p:nvPr/>
        </p:nvSpPr>
        <p:spPr>
          <a:xfrm rot="0" flipH="0" flipV="0">
            <a:off x="3584147" y="2678493"/>
            <a:ext cx="2595" cy="938"/>
          </a:xfrm>
          <a:custGeom>
            <a:pathLst>
              <a:path w="78737" h="28473">
                <a:moveTo>
                  <a:pt x="0" y="0"/>
                </a:moveTo>
                <a:lnTo>
                  <a:pt x="78737" y="2847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4" name="Freeform 7454"/>
          <p:cNvSpPr/>
          <p:nvPr/>
        </p:nvSpPr>
        <p:spPr>
          <a:xfrm rot="0" flipH="0" flipV="0">
            <a:off x="3586742" y="2679431"/>
            <a:ext cx="2599" cy="933"/>
          </a:xfrm>
          <a:custGeom>
            <a:pathLst>
              <a:path w="78872" h="28321">
                <a:moveTo>
                  <a:pt x="0" y="0"/>
                </a:moveTo>
                <a:lnTo>
                  <a:pt x="7887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5" name="Freeform 7455"/>
          <p:cNvSpPr/>
          <p:nvPr/>
        </p:nvSpPr>
        <p:spPr>
          <a:xfrm rot="0" flipH="0" flipV="0">
            <a:off x="3589341" y="2680364"/>
            <a:ext cx="2599" cy="932"/>
          </a:xfrm>
          <a:custGeom>
            <a:pathLst>
              <a:path w="78867" h="28283">
                <a:moveTo>
                  <a:pt x="0" y="0"/>
                </a:moveTo>
                <a:lnTo>
                  <a:pt x="78867" y="2828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6" name="Freeform 7456"/>
          <p:cNvSpPr/>
          <p:nvPr/>
        </p:nvSpPr>
        <p:spPr>
          <a:xfrm rot="0" flipH="0" flipV="0">
            <a:off x="3591941" y="2681297"/>
            <a:ext cx="2595" cy="933"/>
          </a:xfrm>
          <a:custGeom>
            <a:pathLst>
              <a:path w="78736" h="28321">
                <a:moveTo>
                  <a:pt x="0" y="0"/>
                </a:moveTo>
                <a:lnTo>
                  <a:pt x="7873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7" name="Freeform 7457"/>
          <p:cNvSpPr/>
          <p:nvPr/>
        </p:nvSpPr>
        <p:spPr>
          <a:xfrm rot="0" flipH="0" flipV="0">
            <a:off x="3594536" y="2682230"/>
            <a:ext cx="2599" cy="938"/>
          </a:xfrm>
          <a:custGeom>
            <a:pathLst>
              <a:path w="78867" h="28486">
                <a:moveTo>
                  <a:pt x="0" y="0"/>
                </a:moveTo>
                <a:lnTo>
                  <a:pt x="78867" y="2848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8" name="Freeform 7458"/>
          <p:cNvSpPr/>
          <p:nvPr/>
        </p:nvSpPr>
        <p:spPr>
          <a:xfrm rot="0" flipH="0" flipV="0">
            <a:off x="3597135" y="2683169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9" name="Freeform 7459"/>
          <p:cNvSpPr/>
          <p:nvPr/>
        </p:nvSpPr>
        <p:spPr>
          <a:xfrm rot="0" flipH="0" flipV="0">
            <a:off x="3599735" y="2684102"/>
            <a:ext cx="2595" cy="933"/>
          </a:xfrm>
          <a:custGeom>
            <a:pathLst>
              <a:path w="78743" h="28334">
                <a:moveTo>
                  <a:pt x="0" y="0"/>
                </a:moveTo>
                <a:lnTo>
                  <a:pt x="78743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0" name="Freeform 7460"/>
          <p:cNvSpPr/>
          <p:nvPr/>
        </p:nvSpPr>
        <p:spPr>
          <a:xfrm rot="0" flipH="0" flipV="0">
            <a:off x="3602330" y="2685036"/>
            <a:ext cx="2599" cy="931"/>
          </a:xfrm>
          <a:custGeom>
            <a:pathLst>
              <a:path w="78866" h="28270">
                <a:moveTo>
                  <a:pt x="0" y="0"/>
                </a:moveTo>
                <a:lnTo>
                  <a:pt x="78866" y="282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1" name="Freeform 7461"/>
          <p:cNvSpPr/>
          <p:nvPr/>
        </p:nvSpPr>
        <p:spPr>
          <a:xfrm rot="0" flipH="0" flipV="0">
            <a:off x="3604930" y="2685968"/>
            <a:ext cx="2595" cy="938"/>
          </a:xfrm>
          <a:custGeom>
            <a:pathLst>
              <a:path w="78742" h="28474">
                <a:moveTo>
                  <a:pt x="0" y="0"/>
                </a:moveTo>
                <a:lnTo>
                  <a:pt x="78742" y="2847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2" name="Freeform 7462"/>
          <p:cNvSpPr/>
          <p:nvPr/>
        </p:nvSpPr>
        <p:spPr>
          <a:xfrm rot="0" flipH="0" flipV="0">
            <a:off x="3607525" y="2686907"/>
            <a:ext cx="2599" cy="933"/>
          </a:xfrm>
          <a:custGeom>
            <a:pathLst>
              <a:path w="78867" h="28334">
                <a:moveTo>
                  <a:pt x="0" y="0"/>
                </a:moveTo>
                <a:lnTo>
                  <a:pt x="7886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3" name="Freeform 7463"/>
          <p:cNvSpPr/>
          <p:nvPr/>
        </p:nvSpPr>
        <p:spPr>
          <a:xfrm rot="0" flipH="0" flipV="0">
            <a:off x="3610124" y="2687841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4" name="Freeform 7464"/>
          <p:cNvSpPr/>
          <p:nvPr/>
        </p:nvSpPr>
        <p:spPr>
          <a:xfrm rot="0" flipH="0" flipV="0">
            <a:off x="3612724" y="2688774"/>
            <a:ext cx="2595" cy="933"/>
          </a:xfrm>
          <a:custGeom>
            <a:pathLst>
              <a:path w="78737" h="28334">
                <a:moveTo>
                  <a:pt x="0" y="0"/>
                </a:moveTo>
                <a:lnTo>
                  <a:pt x="7873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5" name="Freeform 7465"/>
          <p:cNvSpPr/>
          <p:nvPr/>
        </p:nvSpPr>
        <p:spPr>
          <a:xfrm rot="0" flipH="0" flipV="0">
            <a:off x="3615319" y="2689708"/>
            <a:ext cx="2599" cy="936"/>
          </a:xfrm>
          <a:custGeom>
            <a:pathLst>
              <a:path w="78872" h="28422">
                <a:moveTo>
                  <a:pt x="0" y="0"/>
                </a:moveTo>
                <a:lnTo>
                  <a:pt x="78872" y="284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6" name="Freeform 7466"/>
          <p:cNvSpPr/>
          <p:nvPr/>
        </p:nvSpPr>
        <p:spPr>
          <a:xfrm rot="0" flipH="0" flipV="0">
            <a:off x="3617919" y="2690645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7" name="Freeform 7467"/>
          <p:cNvSpPr/>
          <p:nvPr/>
        </p:nvSpPr>
        <p:spPr>
          <a:xfrm rot="0" flipH="0" flipV="0">
            <a:off x="3620518" y="2691578"/>
            <a:ext cx="2595" cy="933"/>
          </a:xfrm>
          <a:custGeom>
            <a:pathLst>
              <a:path w="78736" h="28334">
                <a:moveTo>
                  <a:pt x="0" y="0"/>
                </a:moveTo>
                <a:lnTo>
                  <a:pt x="78736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8" name="Freeform 7468"/>
          <p:cNvSpPr/>
          <p:nvPr/>
        </p:nvSpPr>
        <p:spPr>
          <a:xfrm rot="0" flipH="0" flipV="0">
            <a:off x="3623113" y="2692512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9" name="Freeform 7469"/>
          <p:cNvSpPr/>
          <p:nvPr/>
        </p:nvSpPr>
        <p:spPr>
          <a:xfrm rot="0" flipH="0" flipV="0">
            <a:off x="3625713" y="2693445"/>
            <a:ext cx="2595" cy="937"/>
          </a:xfrm>
          <a:custGeom>
            <a:pathLst>
              <a:path w="78742" h="28435">
                <a:moveTo>
                  <a:pt x="0" y="0"/>
                </a:moveTo>
                <a:lnTo>
                  <a:pt x="78742" y="28435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0" name="Freeform 7470"/>
          <p:cNvSpPr/>
          <p:nvPr/>
        </p:nvSpPr>
        <p:spPr>
          <a:xfrm rot="0" flipH="0" flipV="0">
            <a:off x="3628308" y="2694383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1" name="Freeform 7471"/>
          <p:cNvSpPr/>
          <p:nvPr/>
        </p:nvSpPr>
        <p:spPr>
          <a:xfrm rot="0" flipH="0" flipV="0">
            <a:off x="3630907" y="2695316"/>
            <a:ext cx="2599" cy="933"/>
          </a:xfrm>
          <a:custGeom>
            <a:pathLst>
              <a:path w="78866" h="28334">
                <a:moveTo>
                  <a:pt x="0" y="0"/>
                </a:moveTo>
                <a:lnTo>
                  <a:pt x="78866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2" name="Freeform 7472"/>
          <p:cNvSpPr/>
          <p:nvPr/>
        </p:nvSpPr>
        <p:spPr>
          <a:xfrm rot="0" flipH="0" flipV="0">
            <a:off x="3633507" y="2696250"/>
            <a:ext cx="2595" cy="933"/>
          </a:xfrm>
          <a:custGeom>
            <a:pathLst>
              <a:path w="78743" h="28321">
                <a:moveTo>
                  <a:pt x="0" y="0"/>
                </a:moveTo>
                <a:lnTo>
                  <a:pt x="78743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3" name="Freeform 7473"/>
          <p:cNvSpPr/>
          <p:nvPr/>
        </p:nvSpPr>
        <p:spPr>
          <a:xfrm rot="0" flipH="0" flipV="0">
            <a:off x="3636102" y="2697183"/>
            <a:ext cx="2599" cy="936"/>
          </a:xfrm>
          <a:custGeom>
            <a:pathLst>
              <a:path w="78866" h="28423">
                <a:moveTo>
                  <a:pt x="0" y="0"/>
                </a:moveTo>
                <a:lnTo>
                  <a:pt x="78866" y="2842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4" name="Freeform 7474"/>
          <p:cNvSpPr/>
          <p:nvPr/>
        </p:nvSpPr>
        <p:spPr>
          <a:xfrm rot="0" flipH="0" flipV="0">
            <a:off x="3638702" y="2698120"/>
            <a:ext cx="2595" cy="933"/>
          </a:xfrm>
          <a:custGeom>
            <a:pathLst>
              <a:path w="78737" h="28334">
                <a:moveTo>
                  <a:pt x="0" y="0"/>
                </a:moveTo>
                <a:lnTo>
                  <a:pt x="7873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5" name="Freeform 7475"/>
          <p:cNvSpPr/>
          <p:nvPr/>
        </p:nvSpPr>
        <p:spPr>
          <a:xfrm rot="0" flipH="0" flipV="0">
            <a:off x="3641297" y="2699054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6" name="Freeform 7476"/>
          <p:cNvSpPr/>
          <p:nvPr/>
        </p:nvSpPr>
        <p:spPr>
          <a:xfrm rot="0" flipH="0" flipV="0">
            <a:off x="3643896" y="2699988"/>
            <a:ext cx="2599" cy="933"/>
          </a:xfrm>
          <a:custGeom>
            <a:pathLst>
              <a:path w="78867" h="28334">
                <a:moveTo>
                  <a:pt x="0" y="0"/>
                </a:moveTo>
                <a:lnTo>
                  <a:pt x="7886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7" name="Freeform 7477"/>
          <p:cNvSpPr/>
          <p:nvPr/>
        </p:nvSpPr>
        <p:spPr>
          <a:xfrm rot="0" flipH="0" flipV="0">
            <a:off x="3646496" y="2700922"/>
            <a:ext cx="2595" cy="936"/>
          </a:xfrm>
          <a:custGeom>
            <a:pathLst>
              <a:path w="78742" h="28422">
                <a:moveTo>
                  <a:pt x="0" y="0"/>
                </a:moveTo>
                <a:lnTo>
                  <a:pt x="78742" y="284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8" name="Freeform 7478"/>
          <p:cNvSpPr/>
          <p:nvPr/>
        </p:nvSpPr>
        <p:spPr>
          <a:xfrm rot="0" flipH="0" flipV="0">
            <a:off x="3649091" y="2701858"/>
            <a:ext cx="2599" cy="933"/>
          </a:xfrm>
          <a:custGeom>
            <a:pathLst>
              <a:path w="78867" h="28334">
                <a:moveTo>
                  <a:pt x="0" y="0"/>
                </a:moveTo>
                <a:lnTo>
                  <a:pt x="7886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9" name="Freeform 7479"/>
          <p:cNvSpPr/>
          <p:nvPr/>
        </p:nvSpPr>
        <p:spPr>
          <a:xfrm rot="0" flipH="0" flipV="0">
            <a:off x="3651691" y="2702792"/>
            <a:ext cx="2599" cy="933"/>
          </a:xfrm>
          <a:custGeom>
            <a:pathLst>
              <a:path w="78866" h="28320">
                <a:moveTo>
                  <a:pt x="0" y="0"/>
                </a:moveTo>
                <a:lnTo>
                  <a:pt x="78866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0" name="Freeform 7480"/>
          <p:cNvSpPr/>
          <p:nvPr/>
        </p:nvSpPr>
        <p:spPr>
          <a:xfrm rot="0" flipH="0" flipV="0">
            <a:off x="3654290" y="2703726"/>
            <a:ext cx="2595" cy="933"/>
          </a:xfrm>
          <a:custGeom>
            <a:pathLst>
              <a:path w="78742" h="28321">
                <a:moveTo>
                  <a:pt x="0" y="0"/>
                </a:moveTo>
                <a:lnTo>
                  <a:pt x="78742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1" name="Freeform 7481"/>
          <p:cNvSpPr/>
          <p:nvPr/>
        </p:nvSpPr>
        <p:spPr>
          <a:xfrm rot="0" flipH="0" flipV="0">
            <a:off x="3656885" y="2704659"/>
            <a:ext cx="2599" cy="937"/>
          </a:xfrm>
          <a:custGeom>
            <a:pathLst>
              <a:path w="78867" h="28436">
                <a:moveTo>
                  <a:pt x="0" y="0"/>
                </a:moveTo>
                <a:lnTo>
                  <a:pt x="78867" y="28436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2" name="Freeform 7482"/>
          <p:cNvSpPr/>
          <p:nvPr/>
        </p:nvSpPr>
        <p:spPr>
          <a:xfrm rot="0" flipH="0" flipV="0">
            <a:off x="3659485" y="2705596"/>
            <a:ext cx="2595" cy="933"/>
          </a:xfrm>
          <a:custGeom>
            <a:pathLst>
              <a:path w="78742" h="28320">
                <a:moveTo>
                  <a:pt x="0" y="0"/>
                </a:moveTo>
                <a:lnTo>
                  <a:pt x="78742" y="2832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3" name="Freeform 7483"/>
          <p:cNvSpPr/>
          <p:nvPr/>
        </p:nvSpPr>
        <p:spPr>
          <a:xfrm rot="0" flipH="0" flipV="0">
            <a:off x="3662080" y="2706530"/>
            <a:ext cx="2599" cy="933"/>
          </a:xfrm>
          <a:custGeom>
            <a:pathLst>
              <a:path w="78867" h="28334">
                <a:moveTo>
                  <a:pt x="0" y="0"/>
                </a:moveTo>
                <a:lnTo>
                  <a:pt x="7886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4" name="Freeform 7484"/>
          <p:cNvSpPr/>
          <p:nvPr/>
        </p:nvSpPr>
        <p:spPr>
          <a:xfrm rot="0" flipH="0" flipV="0">
            <a:off x="3664680" y="2707464"/>
            <a:ext cx="2599" cy="933"/>
          </a:xfrm>
          <a:custGeom>
            <a:pathLst>
              <a:path w="78866" h="28321">
                <a:moveTo>
                  <a:pt x="0" y="0"/>
                </a:moveTo>
                <a:lnTo>
                  <a:pt x="78866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5" name="Freeform 7485"/>
          <p:cNvSpPr/>
          <p:nvPr/>
        </p:nvSpPr>
        <p:spPr>
          <a:xfrm rot="0" flipH="0" flipV="0">
            <a:off x="3667279" y="2708397"/>
            <a:ext cx="2595" cy="936"/>
          </a:xfrm>
          <a:custGeom>
            <a:pathLst>
              <a:path w="78737" h="28423">
                <a:moveTo>
                  <a:pt x="0" y="0"/>
                </a:moveTo>
                <a:lnTo>
                  <a:pt x="78737" y="2842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6" name="Freeform 7486"/>
          <p:cNvSpPr/>
          <p:nvPr/>
        </p:nvSpPr>
        <p:spPr>
          <a:xfrm rot="0" flipH="0" flipV="0">
            <a:off x="3669874" y="2709334"/>
            <a:ext cx="2599" cy="933"/>
          </a:xfrm>
          <a:custGeom>
            <a:pathLst>
              <a:path w="78866" h="28334">
                <a:moveTo>
                  <a:pt x="0" y="0"/>
                </a:moveTo>
                <a:lnTo>
                  <a:pt x="78866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7" name="Freeform 7487"/>
          <p:cNvSpPr/>
          <p:nvPr/>
        </p:nvSpPr>
        <p:spPr>
          <a:xfrm rot="0" flipH="0" flipV="0">
            <a:off x="3672474" y="2710268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8" name="Freeform 7488"/>
          <p:cNvSpPr/>
          <p:nvPr/>
        </p:nvSpPr>
        <p:spPr>
          <a:xfrm rot="0" flipH="0" flipV="0">
            <a:off x="3675073" y="2711201"/>
            <a:ext cx="2595" cy="933"/>
          </a:xfrm>
          <a:custGeom>
            <a:pathLst>
              <a:path w="78742" h="28334">
                <a:moveTo>
                  <a:pt x="0" y="0"/>
                </a:moveTo>
                <a:lnTo>
                  <a:pt x="78742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9" name="Freeform 7489"/>
          <p:cNvSpPr/>
          <p:nvPr/>
        </p:nvSpPr>
        <p:spPr>
          <a:xfrm rot="0" flipH="0" flipV="0">
            <a:off x="3677668" y="2712135"/>
            <a:ext cx="2599" cy="936"/>
          </a:xfrm>
          <a:custGeom>
            <a:pathLst>
              <a:path w="78867" h="28422">
                <a:moveTo>
                  <a:pt x="0" y="0"/>
                </a:moveTo>
                <a:lnTo>
                  <a:pt x="78867" y="28422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0" name="Freeform 7490"/>
          <p:cNvSpPr/>
          <p:nvPr/>
        </p:nvSpPr>
        <p:spPr>
          <a:xfrm rot="0" flipH="0" flipV="0">
            <a:off x="3680268" y="2713072"/>
            <a:ext cx="2595" cy="933"/>
          </a:xfrm>
          <a:custGeom>
            <a:pathLst>
              <a:path w="78742" h="28334">
                <a:moveTo>
                  <a:pt x="0" y="0"/>
                </a:moveTo>
                <a:lnTo>
                  <a:pt x="78742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1" name="Freeform 7491"/>
          <p:cNvSpPr/>
          <p:nvPr/>
        </p:nvSpPr>
        <p:spPr>
          <a:xfrm rot="0" flipH="0" flipV="0">
            <a:off x="3682863" y="2714006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2" name="Freeform 7492"/>
          <p:cNvSpPr/>
          <p:nvPr/>
        </p:nvSpPr>
        <p:spPr>
          <a:xfrm rot="0" flipH="0" flipV="0">
            <a:off x="3685463" y="2714939"/>
            <a:ext cx="2599" cy="938"/>
          </a:xfrm>
          <a:custGeom>
            <a:pathLst>
              <a:path w="78866" h="28473">
                <a:moveTo>
                  <a:pt x="0" y="0"/>
                </a:moveTo>
                <a:lnTo>
                  <a:pt x="78866" y="2847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3" name="Freeform 7493"/>
          <p:cNvSpPr/>
          <p:nvPr/>
        </p:nvSpPr>
        <p:spPr>
          <a:xfrm rot="0" flipH="0" flipV="0">
            <a:off x="3688062" y="2715878"/>
            <a:ext cx="2595" cy="933"/>
          </a:xfrm>
          <a:custGeom>
            <a:pathLst>
              <a:path w="78737" h="28334">
                <a:moveTo>
                  <a:pt x="0" y="0"/>
                </a:moveTo>
                <a:lnTo>
                  <a:pt x="7873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4" name="Freeform 7494"/>
          <p:cNvSpPr/>
          <p:nvPr/>
        </p:nvSpPr>
        <p:spPr>
          <a:xfrm rot="0" flipH="0" flipV="0">
            <a:off x="3690657" y="2716812"/>
            <a:ext cx="2599" cy="931"/>
          </a:xfrm>
          <a:custGeom>
            <a:pathLst>
              <a:path w="78872" h="28270">
                <a:moveTo>
                  <a:pt x="0" y="0"/>
                </a:moveTo>
                <a:lnTo>
                  <a:pt x="78872" y="28270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5" name="Freeform 7495"/>
          <p:cNvSpPr/>
          <p:nvPr/>
        </p:nvSpPr>
        <p:spPr>
          <a:xfrm rot="0" flipH="0" flipV="0">
            <a:off x="3693257" y="2717743"/>
            <a:ext cx="2599" cy="933"/>
          </a:xfrm>
          <a:custGeom>
            <a:pathLst>
              <a:path w="78867" h="28334">
                <a:moveTo>
                  <a:pt x="0" y="0"/>
                </a:moveTo>
                <a:lnTo>
                  <a:pt x="78867" y="28334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6" name="Freeform 7496"/>
          <p:cNvSpPr/>
          <p:nvPr/>
        </p:nvSpPr>
        <p:spPr>
          <a:xfrm rot="0" flipH="0" flipV="0">
            <a:off x="3695856" y="2718677"/>
            <a:ext cx="2595" cy="938"/>
          </a:xfrm>
          <a:custGeom>
            <a:pathLst>
              <a:path w="78736" h="28473">
                <a:moveTo>
                  <a:pt x="0" y="0"/>
                </a:moveTo>
                <a:lnTo>
                  <a:pt x="78736" y="2847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7" name="Freeform 7497"/>
          <p:cNvSpPr/>
          <p:nvPr/>
        </p:nvSpPr>
        <p:spPr>
          <a:xfrm rot="0" flipH="0" flipV="0">
            <a:off x="3698451" y="2719616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8" name="Freeform 7498"/>
          <p:cNvSpPr/>
          <p:nvPr/>
        </p:nvSpPr>
        <p:spPr>
          <a:xfrm rot="0" flipH="0" flipV="0">
            <a:off x="3701051" y="2720549"/>
            <a:ext cx="2595" cy="932"/>
          </a:xfrm>
          <a:custGeom>
            <a:pathLst>
              <a:path w="78742" h="28283">
                <a:moveTo>
                  <a:pt x="0" y="0"/>
                </a:moveTo>
                <a:lnTo>
                  <a:pt x="78742" y="28283"/>
                </a:lnTo>
              </a:path>
            </a:pathLst>
          </a:custGeom>
          <a:noFill/>
          <a:ln w="8371" cap="rnd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9" name="Freeform 7499"/>
          <p:cNvSpPr/>
          <p:nvPr/>
        </p:nvSpPr>
        <p:spPr>
          <a:xfrm rot="0" flipH="0" flipV="0">
            <a:off x="3703646" y="2721481"/>
            <a:ext cx="2599" cy="933"/>
          </a:xfrm>
          <a:custGeom>
            <a:pathLst>
              <a:path w="78867" h="28321">
                <a:moveTo>
                  <a:pt x="0" y="0"/>
                </a:moveTo>
                <a:lnTo>
                  <a:pt x="78867" y="28321"/>
                </a:lnTo>
              </a:path>
            </a:pathLst>
          </a:custGeom>
          <a:noFill/>
          <a:ln w="8371" cap="flat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0" name="Freeform 7500"/>
          <p:cNvSpPr/>
          <p:nvPr/>
        </p:nvSpPr>
        <p:spPr>
          <a:xfrm rot="0" flipH="0" flipV="0">
            <a:off x="1177950" y="867258"/>
            <a:ext cx="125577" cy="0"/>
          </a:xfrm>
          <a:custGeom>
            <a:pathLst>
              <a:path w="3810000" h="0">
                <a:moveTo>
                  <a:pt x="0" y="0"/>
                </a:moveTo>
                <a:lnTo>
                  <a:pt x="3810000" y="0"/>
                </a:lnTo>
              </a:path>
            </a:pathLst>
          </a:custGeom>
          <a:noFill/>
          <a:ln w="8371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1" name="Freeform 7501"/>
          <p:cNvSpPr/>
          <p:nvPr/>
        </p:nvSpPr>
        <p:spPr>
          <a:xfrm rot="0" flipH="0" flipV="0">
            <a:off x="1177950" y="936326"/>
            <a:ext cx="125577" cy="0"/>
          </a:xfrm>
          <a:custGeom>
            <a:pathLst>
              <a:path w="3810000" h="0">
                <a:moveTo>
                  <a:pt x="0" y="0"/>
                </a:moveTo>
                <a:lnTo>
                  <a:pt x="3810000" y="0"/>
                </a:lnTo>
              </a:path>
            </a:pathLst>
          </a:custGeom>
          <a:noFill/>
          <a:ln w="8371" cap="flat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2" name="Freeform 7502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3" name="Freeform 7503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4" name="Freeform 7504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5" name="Freeform 7505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6" name="Rectangle 7506"/>
          <p:cNvSpPr/>
          <p:nvPr/>
        </p:nvSpPr>
        <p:spPr>
          <a:xfrm rot="0" flipH="0" flipV="0">
            <a:off x="359994" y="108622"/>
            <a:ext cx="3059161" cy="194148"/>
          </a:xfrm>
          <a:prstGeom prst="rect">
            <a:avLst/>
          </a:prstGeom>
        </p:spPr>
      </p:sp>
      <p:sp>
        <p:nvSpPr>
          <p:cNvPr id="7507" name="Freeform 7507"/>
          <p:cNvSpPr/>
          <p:nvPr/>
        </p:nvSpPr>
        <p:spPr>
          <a:xfrm rot="0" flipH="0" flipV="0">
            <a:off x="377302" y="140980"/>
            <a:ext cx="120067" cy="126444"/>
          </a:xfrm>
          <a:custGeom>
            <a:pathLst>
              <a:path w="8369300" h="8813800">
                <a:moveTo>
                  <a:pt x="1447800" y="0"/>
                </a:moveTo>
                <a:lnTo>
                  <a:pt x="0" y="0"/>
                </a:lnTo>
                <a:lnTo>
                  <a:pt x="0" y="8813800"/>
                </a:lnTo>
                <a:lnTo>
                  <a:pt x="977900" y="8813800"/>
                </a:lnTo>
                <a:lnTo>
                  <a:pt x="977900" y="977900"/>
                </a:lnTo>
                <a:lnTo>
                  <a:pt x="990600" y="977900"/>
                </a:lnTo>
                <a:cubicBezTo>
                  <a:pt x="1168400" y="1841500"/>
                  <a:pt x="3225800" y="7277100"/>
                  <a:pt x="3708400" y="8547100"/>
                </a:cubicBezTo>
                <a:lnTo>
                  <a:pt x="4635500" y="8547100"/>
                </a:lnTo>
                <a:cubicBezTo>
                  <a:pt x="5054600" y="7454900"/>
                  <a:pt x="7150100" y="1917700"/>
                  <a:pt x="7378700" y="965200"/>
                </a:cubicBezTo>
                <a:lnTo>
                  <a:pt x="7378700" y="965200"/>
                </a:lnTo>
                <a:lnTo>
                  <a:pt x="7378700" y="8813800"/>
                </a:lnTo>
                <a:lnTo>
                  <a:pt x="8369300" y="8813800"/>
                </a:lnTo>
                <a:lnTo>
                  <a:pt x="8369300" y="0"/>
                </a:lnTo>
                <a:lnTo>
                  <a:pt x="6921500" y="0"/>
                </a:lnTo>
                <a:lnTo>
                  <a:pt x="5473700" y="3911600"/>
                </a:lnTo>
                <a:cubicBezTo>
                  <a:pt x="4813300" y="5689600"/>
                  <a:pt x="4318000" y="7023100"/>
                  <a:pt x="4191000" y="7607300"/>
                </a:cubicBezTo>
                <a:lnTo>
                  <a:pt x="4178300" y="7607300"/>
                </a:lnTo>
                <a:cubicBezTo>
                  <a:pt x="4140200" y="7391400"/>
                  <a:pt x="3975100" y="6921500"/>
                  <a:pt x="3810000" y="6426200"/>
                </a:cubicBezTo>
                <a:cubicBezTo>
                  <a:pt x="3581400" y="5740400"/>
                  <a:pt x="3581400" y="5715000"/>
                  <a:pt x="3378200" y="5194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8" name="Freeform 7508"/>
          <p:cNvSpPr/>
          <p:nvPr/>
        </p:nvSpPr>
        <p:spPr>
          <a:xfrm rot="0" flipH="0" flipV="0">
            <a:off x="527888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9" name="Freeform 7509"/>
          <p:cNvSpPr/>
          <p:nvPr/>
        </p:nvSpPr>
        <p:spPr>
          <a:xfrm rot="0" flipH="0" flipV="0">
            <a:off x="563106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0" name="Freeform 7510"/>
          <p:cNvSpPr/>
          <p:nvPr/>
        </p:nvSpPr>
        <p:spPr>
          <a:xfrm rot="0" flipH="0" flipV="0">
            <a:off x="650232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1" name="Freeform 7511"/>
          <p:cNvSpPr/>
          <p:nvPr/>
        </p:nvSpPr>
        <p:spPr>
          <a:xfrm rot="0" flipH="0" flipV="0">
            <a:off x="702121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2" name="Freeform 7512"/>
          <p:cNvSpPr/>
          <p:nvPr/>
        </p:nvSpPr>
        <p:spPr>
          <a:xfrm rot="0" flipH="0" flipV="0">
            <a:off x="783490" y="186529"/>
            <a:ext cx="115877" cy="80895"/>
          </a:xfrm>
          <a:custGeom>
            <a:pathLst>
              <a:path w="8077200" h="5638800">
                <a:moveTo>
                  <a:pt x="8077200" y="0"/>
                </a:moveTo>
                <a:lnTo>
                  <a:pt x="7150100" y="0"/>
                </a:lnTo>
                <a:lnTo>
                  <a:pt x="6388100" y="2578100"/>
                </a:lnTo>
                <a:cubicBezTo>
                  <a:pt x="6210300" y="3187700"/>
                  <a:pt x="5854700" y="4381500"/>
                  <a:pt x="5803900" y="4927600"/>
                </a:cubicBezTo>
                <a:lnTo>
                  <a:pt x="5791200" y="4927600"/>
                </a:lnTo>
                <a:cubicBezTo>
                  <a:pt x="5753100" y="4622800"/>
                  <a:pt x="5549900" y="3771900"/>
                  <a:pt x="5283200" y="2870200"/>
                </a:cubicBezTo>
                <a:lnTo>
                  <a:pt x="4445000" y="0"/>
                </a:lnTo>
                <a:lnTo>
                  <a:pt x="3568700" y="0"/>
                </a:lnTo>
                <a:lnTo>
                  <a:pt x="2844800" y="2489200"/>
                </a:lnTo>
                <a:cubicBezTo>
                  <a:pt x="2616200" y="3276600"/>
                  <a:pt x="2311400" y="4368800"/>
                  <a:pt x="2273300" y="4902200"/>
                </a:cubicBezTo>
                <a:lnTo>
                  <a:pt x="2260600" y="4902200"/>
                </a:lnTo>
                <a:cubicBezTo>
                  <a:pt x="2247900" y="4660900"/>
                  <a:pt x="2108200" y="3987800"/>
                  <a:pt x="1866900" y="3136900"/>
                </a:cubicBezTo>
                <a:lnTo>
                  <a:pt x="965200" y="0"/>
                </a:lnTo>
                <a:lnTo>
                  <a:pt x="0" y="0"/>
                </a:lnTo>
                <a:lnTo>
                  <a:pt x="1701800" y="5638800"/>
                </a:lnTo>
                <a:lnTo>
                  <a:pt x="2679700" y="5638800"/>
                </a:lnTo>
                <a:cubicBezTo>
                  <a:pt x="3162300" y="4038600"/>
                  <a:pt x="3898900" y="1625600"/>
                  <a:pt x="3975100" y="736600"/>
                </a:cubicBezTo>
                <a:lnTo>
                  <a:pt x="3987800" y="736600"/>
                </a:lnTo>
                <a:cubicBezTo>
                  <a:pt x="4013200" y="1257300"/>
                  <a:pt x="4267200" y="2171700"/>
                  <a:pt x="4356100" y="2463800"/>
                </a:cubicBezTo>
                <a:lnTo>
                  <a:pt x="5257800" y="5638800"/>
                </a:lnTo>
                <a:lnTo>
                  <a:pt x="63754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3" name="Freeform 7513"/>
          <p:cNvSpPr/>
          <p:nvPr/>
        </p:nvSpPr>
        <p:spPr>
          <a:xfrm rot="0" flipH="0" flipV="0">
            <a:off x="905289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4" name="Freeform 7514"/>
          <p:cNvSpPr/>
          <p:nvPr/>
        </p:nvSpPr>
        <p:spPr>
          <a:xfrm rot="0" flipH="0" flipV="0">
            <a:off x="985218" y="186529"/>
            <a:ext cx="76340" cy="80895"/>
          </a:xfrm>
          <a:custGeom>
            <a:pathLst>
              <a:path w="5321300" h="5638800">
                <a:moveTo>
                  <a:pt x="5321300" y="0"/>
                </a:moveTo>
                <a:lnTo>
                  <a:pt x="4368800" y="0"/>
                </a:lnTo>
                <a:lnTo>
                  <a:pt x="3441700" y="2527300"/>
                </a:lnTo>
                <a:cubicBezTo>
                  <a:pt x="3225800" y="3136900"/>
                  <a:pt x="2755900" y="4483100"/>
                  <a:pt x="2679700" y="4953000"/>
                </a:cubicBezTo>
                <a:lnTo>
                  <a:pt x="2667000" y="4953000"/>
                </a:lnTo>
                <a:cubicBezTo>
                  <a:pt x="2603500" y="4508500"/>
                  <a:pt x="2349500" y="3810000"/>
                  <a:pt x="2159000" y="3263900"/>
                </a:cubicBezTo>
                <a:lnTo>
                  <a:pt x="990600" y="0"/>
                </a:lnTo>
                <a:lnTo>
                  <a:pt x="0" y="0"/>
                </a:lnTo>
                <a:lnTo>
                  <a:pt x="2095500" y="5638800"/>
                </a:lnTo>
                <a:lnTo>
                  <a:pt x="322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5" name="Freeform 7515"/>
          <p:cNvSpPr/>
          <p:nvPr/>
        </p:nvSpPr>
        <p:spPr>
          <a:xfrm rot="0" flipH="0" flipV="0">
            <a:off x="1070286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6" name="Freeform 7516"/>
          <p:cNvSpPr/>
          <p:nvPr/>
        </p:nvSpPr>
        <p:spPr>
          <a:xfrm rot="0" flipH="0" flipV="0">
            <a:off x="1210978" y="137154"/>
            <a:ext cx="81077" cy="134096"/>
          </a:xfrm>
          <a:custGeom>
            <a:pathLst>
              <a:path w="5651500" h="9347200">
                <a:moveTo>
                  <a:pt x="5219700" y="622300"/>
                </a:moveTo>
                <a:cubicBezTo>
                  <a:pt x="4699000" y="342900"/>
                  <a:pt x="4064000" y="0"/>
                  <a:pt x="2933700" y="0"/>
                </a:cubicBezTo>
                <a:cubicBezTo>
                  <a:pt x="1231900" y="0"/>
                  <a:pt x="127000" y="1219200"/>
                  <a:pt x="127000" y="2489200"/>
                </a:cubicBezTo>
                <a:cubicBezTo>
                  <a:pt x="127000" y="3390900"/>
                  <a:pt x="673100" y="3975100"/>
                  <a:pt x="736600" y="4038600"/>
                </a:cubicBezTo>
                <a:cubicBezTo>
                  <a:pt x="1358900" y="4673600"/>
                  <a:pt x="1790700" y="4787900"/>
                  <a:pt x="2603500" y="4991100"/>
                </a:cubicBezTo>
                <a:cubicBezTo>
                  <a:pt x="3683000" y="5257800"/>
                  <a:pt x="3860800" y="5308600"/>
                  <a:pt x="4267200" y="5727700"/>
                </a:cubicBezTo>
                <a:cubicBezTo>
                  <a:pt x="4483100" y="5956300"/>
                  <a:pt x="4673600" y="6362700"/>
                  <a:pt x="4673600" y="6807200"/>
                </a:cubicBezTo>
                <a:cubicBezTo>
                  <a:pt x="4673600" y="7683500"/>
                  <a:pt x="3949700" y="8496300"/>
                  <a:pt x="2857500" y="8496300"/>
                </a:cubicBezTo>
                <a:cubicBezTo>
                  <a:pt x="1930400" y="8496300"/>
                  <a:pt x="939800" y="8128000"/>
                  <a:pt x="190500" y="7442200"/>
                </a:cubicBezTo>
                <a:lnTo>
                  <a:pt x="0" y="8470900"/>
                </a:lnTo>
                <a:cubicBezTo>
                  <a:pt x="1155700" y="9232900"/>
                  <a:pt x="2273300" y="9347200"/>
                  <a:pt x="2857500" y="9347200"/>
                </a:cubicBezTo>
                <a:cubicBezTo>
                  <a:pt x="4495800" y="9347200"/>
                  <a:pt x="5651500" y="8089900"/>
                  <a:pt x="5651500" y="6680200"/>
                </a:cubicBezTo>
                <a:cubicBezTo>
                  <a:pt x="5651500" y="5867400"/>
                  <a:pt x="5257800" y="5257800"/>
                  <a:pt x="4978400" y="4940300"/>
                </a:cubicBezTo>
                <a:cubicBezTo>
                  <a:pt x="4394200" y="4318000"/>
                  <a:pt x="3924300" y="4191000"/>
                  <a:pt x="3073400" y="3975100"/>
                </a:cubicBezTo>
                <a:cubicBezTo>
                  <a:pt x="2209800" y="3759200"/>
                  <a:pt x="1892300" y="3683000"/>
                  <a:pt x="1612900" y="3416300"/>
                </a:cubicBezTo>
                <a:cubicBezTo>
                  <a:pt x="1447800" y="3238500"/>
                  <a:pt x="1104900" y="2921000"/>
                  <a:pt x="1104900" y="2349500"/>
                </a:cubicBezTo>
                <a:cubicBezTo>
                  <a:pt x="1104900" y="1574800"/>
                  <a:pt x="1803400" y="825500"/>
                  <a:pt x="2921000" y="825500"/>
                </a:cubicBezTo>
                <a:cubicBezTo>
                  <a:pt x="4000500" y="825500"/>
                  <a:pt x="4572000" y="1244600"/>
                  <a:pt x="5029200" y="1651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7" name="Freeform 7517"/>
          <p:cNvSpPr/>
          <p:nvPr/>
        </p:nvSpPr>
        <p:spPr>
          <a:xfrm rot="0" flipH="0" flipV="0">
            <a:off x="1316287" y="184707"/>
            <a:ext cx="70692" cy="118063"/>
          </a:xfrm>
          <a:custGeom>
            <a:pathLst>
              <a:path w="4927600" h="8229600">
                <a:moveTo>
                  <a:pt x="965200" y="5194300"/>
                </a:moveTo>
                <a:cubicBezTo>
                  <a:pt x="1397000" y="5588000"/>
                  <a:pt x="1930400" y="5892800"/>
                  <a:pt x="2616200" y="5892800"/>
                </a:cubicBezTo>
                <a:cubicBezTo>
                  <a:pt x="3835400" y="5892800"/>
                  <a:pt x="4927600" y="4660900"/>
                  <a:pt x="4927600" y="2933700"/>
                </a:cubicBezTo>
                <a:cubicBezTo>
                  <a:pt x="4927600" y="1397000"/>
                  <a:pt x="4114800" y="0"/>
                  <a:pt x="2933700" y="0"/>
                </a:cubicBezTo>
                <a:cubicBezTo>
                  <a:pt x="2413000" y="0"/>
                  <a:pt x="1600200" y="165100"/>
                  <a:pt x="939800" y="723900"/>
                </a:cubicBezTo>
                <a:lnTo>
                  <a:pt x="939800" y="127000"/>
                </a:lnTo>
                <a:lnTo>
                  <a:pt x="0" y="127000"/>
                </a:lnTo>
                <a:lnTo>
                  <a:pt x="0" y="8229600"/>
                </a:lnTo>
                <a:lnTo>
                  <a:pt x="965200" y="8229600"/>
                </a:lnTo>
                <a:close/>
                <a:moveTo>
                  <a:pt x="965200" y="1498600"/>
                </a:moveTo>
                <a:cubicBezTo>
                  <a:pt x="1257300" y="1066800"/>
                  <a:pt x="1739900" y="787400"/>
                  <a:pt x="2260600" y="787400"/>
                </a:cubicBezTo>
                <a:cubicBezTo>
                  <a:pt x="3200400" y="787400"/>
                  <a:pt x="3962400" y="1739900"/>
                  <a:pt x="3962400" y="2946400"/>
                </a:cubicBezTo>
                <a:cubicBezTo>
                  <a:pt x="3962400" y="4216400"/>
                  <a:pt x="3086100" y="5130800"/>
                  <a:pt x="2146300" y="5130800"/>
                </a:cubicBezTo>
                <a:cubicBezTo>
                  <a:pt x="1790700" y="5130800"/>
                  <a:pt x="1549400" y="5003800"/>
                  <a:pt x="1320800" y="4826000"/>
                </a:cubicBezTo>
                <a:cubicBezTo>
                  <a:pt x="1003300" y="4546600"/>
                  <a:pt x="965200" y="4318000"/>
                  <a:pt x="965200" y="41148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8" name="Freeform 7518"/>
          <p:cNvSpPr/>
          <p:nvPr/>
        </p:nvSpPr>
        <p:spPr>
          <a:xfrm rot="0" flipH="0" flipV="0">
            <a:off x="1404525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9" name="Freeform 7519"/>
          <p:cNvSpPr/>
          <p:nvPr/>
        </p:nvSpPr>
        <p:spPr>
          <a:xfrm rot="0" flipH="0" flipV="0">
            <a:off x="1484181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0" name="Freeform 7520"/>
          <p:cNvSpPr/>
          <p:nvPr/>
        </p:nvSpPr>
        <p:spPr>
          <a:xfrm rot="0" flipH="0" flipV="0">
            <a:off x="1560376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1" name="Freeform 7521"/>
          <p:cNvSpPr/>
          <p:nvPr/>
        </p:nvSpPr>
        <p:spPr>
          <a:xfrm rot="0" flipH="0" flipV="0">
            <a:off x="1635732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2" name="Freeform 7522"/>
          <p:cNvSpPr/>
          <p:nvPr/>
        </p:nvSpPr>
        <p:spPr>
          <a:xfrm rot="0" flipH="0" flipV="0">
            <a:off x="1687621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3" name="Freeform 7523"/>
          <p:cNvSpPr/>
          <p:nvPr/>
        </p:nvSpPr>
        <p:spPr>
          <a:xfrm rot="0" flipH="0" flipV="0">
            <a:off x="1776277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4" name="Freeform 7524"/>
          <p:cNvSpPr/>
          <p:nvPr/>
        </p:nvSpPr>
        <p:spPr>
          <a:xfrm rot="0" flipH="0" flipV="0">
            <a:off x="1846113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5" name="Freeform 7525"/>
          <p:cNvSpPr/>
          <p:nvPr/>
        </p:nvSpPr>
        <p:spPr>
          <a:xfrm rot="0" flipH="0" flipV="0">
            <a:off x="1924494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6" name="Freeform 7526"/>
          <p:cNvSpPr/>
          <p:nvPr/>
        </p:nvSpPr>
        <p:spPr>
          <a:xfrm rot="0" flipH="0" flipV="0">
            <a:off x="2022442" y="184707"/>
            <a:ext cx="70692" cy="118063"/>
          </a:xfrm>
          <a:custGeom>
            <a:pathLst>
              <a:path w="4927600" h="8229600">
                <a:moveTo>
                  <a:pt x="965200" y="5194300"/>
                </a:moveTo>
                <a:cubicBezTo>
                  <a:pt x="1397000" y="5588000"/>
                  <a:pt x="1930400" y="5892800"/>
                  <a:pt x="2616200" y="5892800"/>
                </a:cubicBezTo>
                <a:cubicBezTo>
                  <a:pt x="3835400" y="5892800"/>
                  <a:pt x="4927600" y="4660900"/>
                  <a:pt x="4927600" y="2933700"/>
                </a:cubicBezTo>
                <a:cubicBezTo>
                  <a:pt x="4927600" y="1397000"/>
                  <a:pt x="4114800" y="0"/>
                  <a:pt x="2933700" y="0"/>
                </a:cubicBezTo>
                <a:cubicBezTo>
                  <a:pt x="2413000" y="0"/>
                  <a:pt x="1600200" y="165100"/>
                  <a:pt x="939800" y="723900"/>
                </a:cubicBezTo>
                <a:lnTo>
                  <a:pt x="939800" y="127000"/>
                </a:lnTo>
                <a:lnTo>
                  <a:pt x="0" y="127000"/>
                </a:lnTo>
                <a:lnTo>
                  <a:pt x="0" y="8229600"/>
                </a:lnTo>
                <a:lnTo>
                  <a:pt x="965200" y="8229600"/>
                </a:lnTo>
                <a:close/>
                <a:moveTo>
                  <a:pt x="965200" y="1498600"/>
                </a:moveTo>
                <a:cubicBezTo>
                  <a:pt x="1257300" y="1066800"/>
                  <a:pt x="1739900" y="787400"/>
                  <a:pt x="2260600" y="787400"/>
                </a:cubicBezTo>
                <a:cubicBezTo>
                  <a:pt x="3200400" y="787400"/>
                  <a:pt x="3962400" y="1739900"/>
                  <a:pt x="3962400" y="2946400"/>
                </a:cubicBezTo>
                <a:cubicBezTo>
                  <a:pt x="3962400" y="4216400"/>
                  <a:pt x="3086100" y="5130800"/>
                  <a:pt x="2146300" y="5130800"/>
                </a:cubicBezTo>
                <a:cubicBezTo>
                  <a:pt x="1790700" y="5130800"/>
                  <a:pt x="1549400" y="5003800"/>
                  <a:pt x="1320800" y="4826000"/>
                </a:cubicBezTo>
                <a:cubicBezTo>
                  <a:pt x="1003300" y="4546600"/>
                  <a:pt x="965200" y="4318000"/>
                  <a:pt x="965200" y="41148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7" name="Freeform 7527"/>
          <p:cNvSpPr/>
          <p:nvPr/>
        </p:nvSpPr>
        <p:spPr>
          <a:xfrm rot="0" flipH="0" flipV="0">
            <a:off x="2097379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8" name="Freeform 7528"/>
          <p:cNvSpPr/>
          <p:nvPr/>
        </p:nvSpPr>
        <p:spPr>
          <a:xfrm rot="0" flipH="0" flipV="0">
            <a:off x="2248948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9" name="Freeform 7529"/>
          <p:cNvSpPr/>
          <p:nvPr/>
        </p:nvSpPr>
        <p:spPr>
          <a:xfrm rot="0" flipH="0" flipV="0">
            <a:off x="2291819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0" name="Freeform 7530"/>
          <p:cNvSpPr/>
          <p:nvPr/>
        </p:nvSpPr>
        <p:spPr>
          <a:xfrm rot="0" flipH="0" flipV="0">
            <a:off x="2433804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1" name="Freeform 7531"/>
          <p:cNvSpPr/>
          <p:nvPr/>
        </p:nvSpPr>
        <p:spPr>
          <a:xfrm rot="0" flipH="0" flipV="0">
            <a:off x="2560795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2" name="Freeform 7532"/>
          <p:cNvSpPr/>
          <p:nvPr/>
        </p:nvSpPr>
        <p:spPr>
          <a:xfrm rot="0" flipH="0" flipV="0">
            <a:off x="2641562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3" name="Freeform 7533"/>
          <p:cNvSpPr/>
          <p:nvPr/>
        </p:nvSpPr>
        <p:spPr>
          <a:xfrm rot="0" flipH="0" flipV="0">
            <a:off x="2715825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4" name="Freeform 7534"/>
          <p:cNvSpPr/>
          <p:nvPr/>
        </p:nvSpPr>
        <p:spPr>
          <a:xfrm rot="0" flipH="0" flipV="0">
            <a:off x="2758696" y="140980"/>
            <a:ext cx="63222" cy="126444"/>
          </a:xfrm>
          <a:custGeom>
            <a:pathLst>
              <a:path w="4406900" h="8813800">
                <a:moveTo>
                  <a:pt x="4406900" y="4991100"/>
                </a:moveTo>
                <a:cubicBezTo>
                  <a:pt x="4406900" y="4216400"/>
                  <a:pt x="4241800" y="3048000"/>
                  <a:pt x="2705100" y="3048000"/>
                </a:cubicBezTo>
                <a:cubicBezTo>
                  <a:pt x="1828800" y="3048000"/>
                  <a:pt x="1244600" y="3543300"/>
                  <a:pt x="939800" y="3924300"/>
                </a:cubicBezTo>
                <a:lnTo>
                  <a:pt x="939800" y="0"/>
                </a:lnTo>
                <a:lnTo>
                  <a:pt x="0" y="0"/>
                </a:lnTo>
                <a:lnTo>
                  <a:pt x="0" y="8813800"/>
                </a:lnTo>
                <a:lnTo>
                  <a:pt x="965200" y="8813800"/>
                </a:lnTo>
                <a:lnTo>
                  <a:pt x="965200" y="5651500"/>
                </a:lnTo>
                <a:cubicBezTo>
                  <a:pt x="965200" y="4864100"/>
                  <a:pt x="1258887" y="3810000"/>
                  <a:pt x="2229048" y="3810000"/>
                </a:cubicBezTo>
                <a:cubicBezTo>
                  <a:pt x="3416300" y="3810000"/>
                  <a:pt x="3416300" y="4635500"/>
                  <a:pt x="3416300" y="5080000"/>
                </a:cubicBezTo>
                <a:lnTo>
                  <a:pt x="3416300" y="8813800"/>
                </a:lnTo>
                <a:lnTo>
                  <a:pt x="4406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5" name="Freeform 7535"/>
          <p:cNvSpPr/>
          <p:nvPr/>
        </p:nvSpPr>
        <p:spPr>
          <a:xfrm rot="0" flipH="0" flipV="0">
            <a:off x="2838734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6" name="Freeform 7536"/>
          <p:cNvSpPr/>
          <p:nvPr/>
        </p:nvSpPr>
        <p:spPr>
          <a:xfrm rot="0" flipH="0" flipV="0">
            <a:off x="2924166" y="140980"/>
            <a:ext cx="70692" cy="128266"/>
          </a:xfrm>
          <a:custGeom>
            <a:pathLst>
              <a:path w="4927600" h="8940800">
                <a:moveTo>
                  <a:pt x="4927600" y="0"/>
                </a:moveTo>
                <a:lnTo>
                  <a:pt x="3987800" y="0"/>
                </a:lnTo>
                <a:lnTo>
                  <a:pt x="3987800" y="3708400"/>
                </a:lnTo>
                <a:cubicBezTo>
                  <a:pt x="3403600" y="3225800"/>
                  <a:pt x="2743200" y="3048000"/>
                  <a:pt x="2197100" y="3048000"/>
                </a:cubicBezTo>
                <a:cubicBezTo>
                  <a:pt x="990600" y="3048000"/>
                  <a:pt x="0" y="4343400"/>
                  <a:pt x="0" y="5994400"/>
                </a:cubicBezTo>
                <a:cubicBezTo>
                  <a:pt x="0" y="7632700"/>
                  <a:pt x="939800" y="8940800"/>
                  <a:pt x="2146300" y="8940800"/>
                </a:cubicBezTo>
                <a:cubicBezTo>
                  <a:pt x="2616200" y="8940800"/>
                  <a:pt x="3327400" y="8788400"/>
                  <a:pt x="3962400" y="8166100"/>
                </a:cubicBezTo>
                <a:lnTo>
                  <a:pt x="3962400" y="8813800"/>
                </a:lnTo>
                <a:lnTo>
                  <a:pt x="4927600" y="8813800"/>
                </a:lnTo>
                <a:close/>
                <a:moveTo>
                  <a:pt x="3962400" y="7315200"/>
                </a:moveTo>
                <a:cubicBezTo>
                  <a:pt x="3657600" y="7861300"/>
                  <a:pt x="3213100" y="8178800"/>
                  <a:pt x="2654300" y="8178800"/>
                </a:cubicBezTo>
                <a:cubicBezTo>
                  <a:pt x="1879600" y="8178800"/>
                  <a:pt x="965200" y="7581900"/>
                  <a:pt x="965200" y="6007100"/>
                </a:cubicBezTo>
                <a:cubicBezTo>
                  <a:pt x="965200" y="4318000"/>
                  <a:pt x="2044700" y="3810000"/>
                  <a:pt x="2781300" y="3810000"/>
                </a:cubicBezTo>
                <a:cubicBezTo>
                  <a:pt x="3276600" y="3810000"/>
                  <a:pt x="3683000" y="4064000"/>
                  <a:pt x="3962400" y="4483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7" name="Freeform 7537"/>
          <p:cNvSpPr/>
          <p:nvPr/>
        </p:nvSpPr>
        <p:spPr>
          <a:xfrm rot="0" flipH="0" flipV="0">
            <a:off x="3023517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8" name="Freeform 7538"/>
          <p:cNvSpPr/>
          <p:nvPr/>
        </p:nvSpPr>
        <p:spPr>
          <a:xfrm rot="0" flipH="0" flipV="0">
            <a:off x="3075406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9" name="Freeform 7539"/>
          <p:cNvSpPr/>
          <p:nvPr/>
        </p:nvSpPr>
        <p:spPr>
          <a:xfrm rot="0" flipH="0" flipV="0">
            <a:off x="3164063" y="184707"/>
            <a:ext cx="81624" cy="120067"/>
          </a:xfrm>
          <a:custGeom>
            <a:pathLst>
              <a:path w="5689600" h="8369300">
                <a:moveTo>
                  <a:pt x="3987800" y="762000"/>
                </a:moveTo>
                <a:cubicBezTo>
                  <a:pt x="3987800" y="762000"/>
                  <a:pt x="4013200" y="787400"/>
                  <a:pt x="4025900" y="812800"/>
                </a:cubicBezTo>
                <a:cubicBezTo>
                  <a:pt x="4292600" y="787400"/>
                  <a:pt x="4572000" y="749300"/>
                  <a:pt x="5041900" y="749300"/>
                </a:cubicBezTo>
                <a:cubicBezTo>
                  <a:pt x="5080000" y="749300"/>
                  <a:pt x="5372100" y="749300"/>
                  <a:pt x="5689600" y="774700"/>
                </a:cubicBezTo>
                <a:lnTo>
                  <a:pt x="5549900" y="12700"/>
                </a:lnTo>
                <a:cubicBezTo>
                  <a:pt x="5308600" y="12700"/>
                  <a:pt x="4445000" y="12700"/>
                  <a:pt x="3606800" y="419100"/>
                </a:cubicBezTo>
                <a:cubicBezTo>
                  <a:pt x="3187700" y="63500"/>
                  <a:pt x="2679700" y="0"/>
                  <a:pt x="2425700" y="0"/>
                </a:cubicBezTo>
                <a:cubicBezTo>
                  <a:pt x="1320800" y="0"/>
                  <a:pt x="431800" y="927100"/>
                  <a:pt x="431800" y="2044700"/>
                </a:cubicBezTo>
                <a:cubicBezTo>
                  <a:pt x="431800" y="2501900"/>
                  <a:pt x="571500" y="2921000"/>
                  <a:pt x="850900" y="3302000"/>
                </a:cubicBezTo>
                <a:cubicBezTo>
                  <a:pt x="558800" y="3708400"/>
                  <a:pt x="482600" y="4089400"/>
                  <a:pt x="482600" y="4394200"/>
                </a:cubicBezTo>
                <a:cubicBezTo>
                  <a:pt x="482600" y="4864100"/>
                  <a:pt x="660400" y="5181600"/>
                  <a:pt x="800100" y="5346700"/>
                </a:cubicBezTo>
                <a:cubicBezTo>
                  <a:pt x="152400" y="5765800"/>
                  <a:pt x="0" y="6311900"/>
                  <a:pt x="0" y="6667500"/>
                </a:cubicBezTo>
                <a:cubicBezTo>
                  <a:pt x="0" y="7594600"/>
                  <a:pt x="1206500" y="8369300"/>
                  <a:pt x="2755900" y="8369300"/>
                </a:cubicBezTo>
                <a:cubicBezTo>
                  <a:pt x="4305300" y="8369300"/>
                  <a:pt x="5524500" y="7620000"/>
                  <a:pt x="5524500" y="6654800"/>
                </a:cubicBezTo>
                <a:cubicBezTo>
                  <a:pt x="5524500" y="4876800"/>
                  <a:pt x="3467100" y="4876800"/>
                  <a:pt x="2946400" y="4876800"/>
                </a:cubicBezTo>
                <a:lnTo>
                  <a:pt x="1866900" y="4876800"/>
                </a:lnTo>
                <a:cubicBezTo>
                  <a:pt x="1689100" y="4876800"/>
                  <a:pt x="1143000" y="4876800"/>
                  <a:pt x="1143000" y="4203700"/>
                </a:cubicBezTo>
                <a:cubicBezTo>
                  <a:pt x="1143000" y="3924300"/>
                  <a:pt x="1193800" y="3848100"/>
                  <a:pt x="1270000" y="3733800"/>
                </a:cubicBezTo>
                <a:cubicBezTo>
                  <a:pt x="1485900" y="3886200"/>
                  <a:pt x="1905000" y="4102100"/>
                  <a:pt x="2413000" y="4102100"/>
                </a:cubicBezTo>
                <a:cubicBezTo>
                  <a:pt x="3505200" y="4102100"/>
                  <a:pt x="4406900" y="3200400"/>
                  <a:pt x="4406900" y="2044700"/>
                </a:cubicBezTo>
                <a:cubicBezTo>
                  <a:pt x="4406900" y="1587500"/>
                  <a:pt x="4241800" y="1117600"/>
                  <a:pt x="3975100" y="774700"/>
                </a:cubicBezTo>
                <a:close/>
                <a:moveTo>
                  <a:pt x="2425700" y="3403600"/>
                </a:moveTo>
                <a:cubicBezTo>
                  <a:pt x="1866900" y="3403600"/>
                  <a:pt x="1308100" y="3022600"/>
                  <a:pt x="1308100" y="2057400"/>
                </a:cubicBezTo>
                <a:cubicBezTo>
                  <a:pt x="1308100" y="927100"/>
                  <a:pt x="2019300" y="698500"/>
                  <a:pt x="2413000" y="698500"/>
                </a:cubicBezTo>
                <a:cubicBezTo>
                  <a:pt x="2971800" y="698500"/>
                  <a:pt x="3530600" y="1079500"/>
                  <a:pt x="3530600" y="2044700"/>
                </a:cubicBezTo>
                <a:cubicBezTo>
                  <a:pt x="3530600" y="3175000"/>
                  <a:pt x="2819400" y="3403600"/>
                  <a:pt x="2425700" y="3403600"/>
                </a:cubicBezTo>
                <a:close/>
                <a:moveTo>
                  <a:pt x="2959100" y="5791200"/>
                </a:moveTo>
                <a:cubicBezTo>
                  <a:pt x="3238500" y="5791200"/>
                  <a:pt x="4635500" y="5791200"/>
                  <a:pt x="4635500" y="6667500"/>
                </a:cubicBezTo>
                <a:cubicBezTo>
                  <a:pt x="4635500" y="7251700"/>
                  <a:pt x="3759200" y="7670800"/>
                  <a:pt x="2768600" y="7670800"/>
                </a:cubicBezTo>
                <a:cubicBezTo>
                  <a:pt x="1778000" y="7670800"/>
                  <a:pt x="889000" y="7277100"/>
                  <a:pt x="889000" y="6654800"/>
                </a:cubicBezTo>
                <a:cubicBezTo>
                  <a:pt x="889000" y="6616700"/>
                  <a:pt x="889000" y="5791200"/>
                  <a:pt x="1854200" y="57912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0" name="Freeform 7540"/>
          <p:cNvSpPr/>
          <p:nvPr/>
        </p:nvSpPr>
        <p:spPr>
          <a:xfrm rot="0" flipH="0" flipV="0">
            <a:off x="3254359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1" name="Freeform 7541"/>
          <p:cNvSpPr/>
          <p:nvPr/>
        </p:nvSpPr>
        <p:spPr>
          <a:xfrm rot="0" flipH="0" flipV="0">
            <a:off x="3341667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2" name="Rectangle 7542"/>
          <p:cNvSpPr/>
          <p:nvPr/>
        </p:nvSpPr>
        <p:spPr>
          <a:xfrm rot="0" flipH="0" flipV="0">
            <a:off x="359994" y="412720"/>
            <a:ext cx="3352779" cy="147633"/>
          </a:xfrm>
          <a:prstGeom prst="rect">
            <a:avLst/>
          </a:prstGeom>
        </p:spPr>
      </p:sp>
      <p:sp>
        <p:nvSpPr>
          <p:cNvPr id="7543" name="Freeform 7543"/>
          <p:cNvSpPr/>
          <p:nvPr/>
        </p:nvSpPr>
        <p:spPr>
          <a:xfrm rot="0" flipH="0" flipV="0">
            <a:off x="373017" y="437742"/>
            <a:ext cx="59851" cy="95734"/>
          </a:xfrm>
          <a:custGeom>
            <a:pathLst>
              <a:path w="5486400" h="8775700">
                <a:moveTo>
                  <a:pt x="4965700" y="4775200"/>
                </a:moveTo>
                <a:lnTo>
                  <a:pt x="4965700" y="4000500"/>
                </a:lnTo>
                <a:lnTo>
                  <a:pt x="1130300" y="4000500"/>
                </a:lnTo>
                <a:lnTo>
                  <a:pt x="1130300" y="812800"/>
                </a:lnTo>
                <a:lnTo>
                  <a:pt x="2794000" y="812800"/>
                </a:lnTo>
                <a:cubicBezTo>
                  <a:pt x="2946400" y="812800"/>
                  <a:pt x="3098800" y="825500"/>
                  <a:pt x="3251200" y="825500"/>
                </a:cubicBezTo>
                <a:lnTo>
                  <a:pt x="5486400" y="825500"/>
                </a:lnTo>
                <a:lnTo>
                  <a:pt x="5486400" y="0"/>
                </a:lnTo>
                <a:lnTo>
                  <a:pt x="0" y="0"/>
                </a:lnTo>
                <a:lnTo>
                  <a:pt x="0" y="8775700"/>
                </a:lnTo>
                <a:lnTo>
                  <a:pt x="1130300" y="8775700"/>
                </a:lnTo>
                <a:lnTo>
                  <a:pt x="1130300" y="4775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4" name="Freeform 7544"/>
          <p:cNvSpPr/>
          <p:nvPr/>
        </p:nvSpPr>
        <p:spPr>
          <a:xfrm rot="0" flipH="0" flipV="0">
            <a:off x="450104" y="437326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5" name="Freeform 7545"/>
          <p:cNvSpPr/>
          <p:nvPr/>
        </p:nvSpPr>
        <p:spPr>
          <a:xfrm rot="0" flipH="0" flipV="0">
            <a:off x="482232" y="439266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6" name="Freeform 7546"/>
          <p:cNvSpPr/>
          <p:nvPr/>
        </p:nvSpPr>
        <p:spPr>
          <a:xfrm rot="0" flipH="0" flipV="0">
            <a:off x="516439" y="470438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7" name="Freeform 7547"/>
          <p:cNvSpPr/>
          <p:nvPr/>
        </p:nvSpPr>
        <p:spPr>
          <a:xfrm rot="0" flipH="0" flipV="0">
            <a:off x="625432" y="454367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8" name="Freeform 7548"/>
          <p:cNvSpPr/>
          <p:nvPr/>
        </p:nvSpPr>
        <p:spPr>
          <a:xfrm rot="0" flipH="0" flipV="0">
            <a:off x="684051" y="437326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9" name="Freeform 7549"/>
          <p:cNvSpPr/>
          <p:nvPr/>
        </p:nvSpPr>
        <p:spPr>
          <a:xfrm rot="0" flipH="0" flipV="0">
            <a:off x="749264" y="4696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0" name="Freeform 7550"/>
          <p:cNvSpPr/>
          <p:nvPr/>
        </p:nvSpPr>
        <p:spPr>
          <a:xfrm rot="0" flipH="0" flipV="0">
            <a:off x="856138" y="469607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1" name="Freeform 7551"/>
          <p:cNvSpPr/>
          <p:nvPr/>
        </p:nvSpPr>
        <p:spPr>
          <a:xfrm rot="0" flipH="0" flipV="0">
            <a:off x="916723" y="470438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2" name="Freeform 7552"/>
          <p:cNvSpPr/>
          <p:nvPr/>
        </p:nvSpPr>
        <p:spPr>
          <a:xfrm rot="0" flipH="0" flipV="0">
            <a:off x="987201" y="439266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3" name="Freeform 7553"/>
          <p:cNvSpPr/>
          <p:nvPr/>
        </p:nvSpPr>
        <p:spPr>
          <a:xfrm rot="0" flipH="0" flipV="0">
            <a:off x="1021270" y="470438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4" name="Freeform 7554"/>
          <p:cNvSpPr/>
          <p:nvPr/>
        </p:nvSpPr>
        <p:spPr>
          <a:xfrm rot="0" flipH="0" flipV="0">
            <a:off x="1131926" y="469607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5" name="Freeform 7555"/>
          <p:cNvSpPr/>
          <p:nvPr/>
        </p:nvSpPr>
        <p:spPr>
          <a:xfrm rot="0" flipH="0" flipV="0">
            <a:off x="1200783" y="435802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6" name="Freeform 7556"/>
          <p:cNvSpPr/>
          <p:nvPr/>
        </p:nvSpPr>
        <p:spPr>
          <a:xfrm rot="0" flipH="0" flipV="0">
            <a:off x="1288149" y="454367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7" name="Freeform 7557"/>
          <p:cNvSpPr/>
          <p:nvPr/>
        </p:nvSpPr>
        <p:spPr>
          <a:xfrm rot="0" flipH="0" flipV="0">
            <a:off x="1346768" y="437326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8" name="Freeform 7558"/>
          <p:cNvSpPr/>
          <p:nvPr/>
        </p:nvSpPr>
        <p:spPr>
          <a:xfrm rot="0" flipH="0" flipV="0">
            <a:off x="1411981" y="4696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9" name="Freeform 7559"/>
          <p:cNvSpPr/>
          <p:nvPr/>
        </p:nvSpPr>
        <p:spPr>
          <a:xfrm rot="0" flipH="0" flipV="0">
            <a:off x="1526336" y="470438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0" name="Freeform 7560"/>
          <p:cNvSpPr/>
          <p:nvPr/>
        </p:nvSpPr>
        <p:spPr>
          <a:xfrm rot="0" flipH="0" flipV="0">
            <a:off x="1594459" y="469607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1" name="Freeform 7561"/>
          <p:cNvSpPr/>
          <p:nvPr/>
        </p:nvSpPr>
        <p:spPr>
          <a:xfrm rot="0" flipH="0" flipV="0">
            <a:off x="1663455" y="469607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2" name="Freeform 7562"/>
          <p:cNvSpPr/>
          <p:nvPr/>
        </p:nvSpPr>
        <p:spPr>
          <a:xfrm rot="0" flipH="0" flipV="0">
            <a:off x="1722932" y="439266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3" name="Freeform 7563"/>
          <p:cNvSpPr/>
          <p:nvPr/>
        </p:nvSpPr>
        <p:spPr>
          <a:xfrm rot="0" flipH="0" flipV="0">
            <a:off x="1748410" y="454367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4" name="Freeform 7564"/>
          <p:cNvSpPr/>
          <p:nvPr/>
        </p:nvSpPr>
        <p:spPr>
          <a:xfrm rot="0" flipH="0" flipV="0">
            <a:off x="1807167" y="47057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5" name="Freeform 7565"/>
          <p:cNvSpPr/>
          <p:nvPr/>
        </p:nvSpPr>
        <p:spPr>
          <a:xfrm rot="0" flipH="0" flipV="0">
            <a:off x="1847304" y="469607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6" name="Freeform 7566"/>
          <p:cNvSpPr/>
          <p:nvPr/>
        </p:nvSpPr>
        <p:spPr>
          <a:xfrm rot="0" flipH="0" flipV="0">
            <a:off x="1923642" y="470438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7" name="Freeform 7567"/>
          <p:cNvSpPr/>
          <p:nvPr/>
        </p:nvSpPr>
        <p:spPr>
          <a:xfrm rot="0" flipH="0" flipV="0">
            <a:off x="2032913" y="454367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8" name="Freeform 7568"/>
          <p:cNvSpPr/>
          <p:nvPr/>
        </p:nvSpPr>
        <p:spPr>
          <a:xfrm rot="0" flipH="0" flipV="0">
            <a:off x="2084465" y="469607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9" name="Freeform 7569"/>
          <p:cNvSpPr/>
          <p:nvPr/>
        </p:nvSpPr>
        <p:spPr>
          <a:xfrm rot="0" flipH="0" flipV="0">
            <a:off x="2200567" y="4696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0" name="Freeform 7570"/>
          <p:cNvSpPr/>
          <p:nvPr/>
        </p:nvSpPr>
        <p:spPr>
          <a:xfrm rot="0" flipH="0" flipV="0">
            <a:off x="2257287" y="471962"/>
            <a:ext cx="63730" cy="61514"/>
          </a:xfrm>
          <a:custGeom>
            <a:pathLst>
              <a:path w="5842000" h="5638800">
                <a:moveTo>
                  <a:pt x="3302000" y="2730500"/>
                </a:moveTo>
                <a:lnTo>
                  <a:pt x="5626100" y="0"/>
                </a:lnTo>
                <a:lnTo>
                  <a:pt x="4584700" y="0"/>
                </a:lnTo>
                <a:lnTo>
                  <a:pt x="2882900" y="2095500"/>
                </a:lnTo>
                <a:lnTo>
                  <a:pt x="1130300" y="0"/>
                </a:lnTo>
                <a:lnTo>
                  <a:pt x="76200" y="0"/>
                </a:lnTo>
                <a:lnTo>
                  <a:pt x="2463800" y="2730500"/>
                </a:lnTo>
                <a:lnTo>
                  <a:pt x="0" y="5638800"/>
                </a:lnTo>
                <a:lnTo>
                  <a:pt x="1041400" y="5638800"/>
                </a:lnTo>
                <a:lnTo>
                  <a:pt x="2882900" y="3251200"/>
                </a:lnTo>
                <a:lnTo>
                  <a:pt x="4787900" y="5638800"/>
                </a:lnTo>
                <a:lnTo>
                  <a:pt x="584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1" name="Freeform 7571"/>
          <p:cNvSpPr/>
          <p:nvPr/>
        </p:nvSpPr>
        <p:spPr>
          <a:xfrm rot="0" flipH="0" flipV="0">
            <a:off x="2332531" y="470438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2" name="Freeform 7572"/>
          <p:cNvSpPr/>
          <p:nvPr/>
        </p:nvSpPr>
        <p:spPr>
          <a:xfrm rot="0" flipH="0" flipV="0">
            <a:off x="2401485" y="4696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3" name="Freeform 7573"/>
          <p:cNvSpPr/>
          <p:nvPr/>
        </p:nvSpPr>
        <p:spPr>
          <a:xfrm rot="0" flipH="0" flipV="0">
            <a:off x="2469427" y="437326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4" name="Freeform 7574"/>
          <p:cNvSpPr/>
          <p:nvPr/>
        </p:nvSpPr>
        <p:spPr>
          <a:xfrm rot="0" flipH="0" flipV="0">
            <a:off x="2543535" y="469607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5" name="Freeform 7575"/>
          <p:cNvSpPr/>
          <p:nvPr/>
        </p:nvSpPr>
        <p:spPr>
          <a:xfrm rot="0" flipH="0" flipV="0">
            <a:off x="2606656" y="454367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6" name="Freeform 7576"/>
          <p:cNvSpPr/>
          <p:nvPr/>
        </p:nvSpPr>
        <p:spPr>
          <a:xfrm rot="0" flipH="0" flipV="0">
            <a:off x="2658209" y="469607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7" name="Freeform 7577"/>
          <p:cNvSpPr/>
          <p:nvPr/>
        </p:nvSpPr>
        <p:spPr>
          <a:xfrm rot="0" flipH="0" flipV="0">
            <a:off x="2734547" y="470438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8" name="Freeform 7578"/>
          <p:cNvSpPr/>
          <p:nvPr/>
        </p:nvSpPr>
        <p:spPr>
          <a:xfrm rot="0" flipH="0" flipV="0">
            <a:off x="2837265" y="469607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9" name="Freeform 7579"/>
          <p:cNvSpPr/>
          <p:nvPr/>
        </p:nvSpPr>
        <p:spPr>
          <a:xfrm rot="0" flipH="0" flipV="0">
            <a:off x="2936505" y="435802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0" name="Freeform 7580"/>
          <p:cNvSpPr/>
          <p:nvPr/>
        </p:nvSpPr>
        <p:spPr>
          <a:xfrm rot="0" flipH="0" flipV="0">
            <a:off x="2986464" y="47057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1" name="Freeform 7581"/>
          <p:cNvSpPr/>
          <p:nvPr/>
        </p:nvSpPr>
        <p:spPr>
          <a:xfrm rot="0" flipH="0" flipV="0">
            <a:off x="3026600" y="469607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2" name="Freeform 7582"/>
          <p:cNvSpPr/>
          <p:nvPr/>
        </p:nvSpPr>
        <p:spPr>
          <a:xfrm rot="0" flipH="0" flipV="0">
            <a:off x="3102939" y="470438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3" name="Freeform 7583"/>
          <p:cNvSpPr/>
          <p:nvPr/>
        </p:nvSpPr>
        <p:spPr>
          <a:xfrm rot="0" flipH="0" flipV="0">
            <a:off x="3250545" y="454367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4" name="Freeform 7584"/>
          <p:cNvSpPr/>
          <p:nvPr/>
        </p:nvSpPr>
        <p:spPr>
          <a:xfrm rot="0" flipH="0" flipV="0">
            <a:off x="3309163" y="437326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5" name="Freeform 7585"/>
          <p:cNvSpPr/>
          <p:nvPr/>
        </p:nvSpPr>
        <p:spPr>
          <a:xfrm rot="0" flipH="0" flipV="0">
            <a:off x="3374377" y="4696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6" name="Freeform 7586"/>
          <p:cNvSpPr/>
          <p:nvPr/>
        </p:nvSpPr>
        <p:spPr>
          <a:xfrm rot="0" flipH="0" flipV="0">
            <a:off x="3479865" y="454367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7" name="Freeform 7587"/>
          <p:cNvSpPr/>
          <p:nvPr/>
        </p:nvSpPr>
        <p:spPr>
          <a:xfrm rot="0" flipH="0" flipV="0">
            <a:off x="3538622" y="47057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8" name="Freeform 7588"/>
          <p:cNvSpPr/>
          <p:nvPr/>
        </p:nvSpPr>
        <p:spPr>
          <a:xfrm rot="0" flipH="0" flipV="0">
            <a:off x="3580698" y="469607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9" name="Freeform 7589"/>
          <p:cNvSpPr/>
          <p:nvPr/>
        </p:nvSpPr>
        <p:spPr>
          <a:xfrm rot="0" flipH="0" flipV="0">
            <a:off x="3652548" y="470438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90" name="Rectangle 7590"/>
          <p:cNvSpPr/>
          <p:nvPr/>
        </p:nvSpPr>
        <p:spPr>
          <a:xfrm rot="0" flipH="0" flipV="0">
            <a:off x="1090046" y="2845283"/>
            <a:ext cx="2465246" cy="1653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9971" algn="l"/>
                <a:tab pos="769242" algn="l"/>
                <a:tab pos="1168516" algn="l"/>
                <a:tab pos="1567789" algn="l"/>
                <a:tab pos="1996362" algn="l"/>
                <a:tab pos="2366333" algn="l"/>
              </a:tabLst>
            </a:pPr>
            <a:r>
              <a:rPr lang="en-US" sz="560" baseline="0" b="0" i="0" dirty="0" spc="0">
                <a:solidFill>
                  <a:srgbClr val="262626"/>
                </a:solidFill>
                <a:latin typeface="Arial" pitchFamily="0" charset="1"/>
              </a:rPr>
              <a:t>0	0.2	0.4	0.6	0.8	1	1.2</a:t>
            </a:r>
          </a:p>
          <a:p>
            <a:pPr marL="1146942">
              <a:lnSpc>
                <a:spcPts val="657"/>
              </a:lnSpc>
            </a:pPr>
            <a:r>
              <a:rPr lang="en-US" sz="626" baseline="0" b="0" i="0" dirty="0" spc="0">
                <a:solidFill>
                  <a:srgbClr val="262626"/>
                </a:solidFill>
                <a:latin typeface="Arial" pitchFamily="0" charset="1"/>
              </a:rPr>
              <a:t>B-field [T]</a:t>
            </a:r>
          </a:p>
        </p:txBody>
      </p:sp>
      <p:sp>
        <p:nvSpPr>
          <p:cNvPr id="7591" name="Rectangle 7591"/>
          <p:cNvSpPr/>
          <p:nvPr/>
        </p:nvSpPr>
        <p:spPr>
          <a:xfrm rot="0" flipH="0" flipV="0">
            <a:off x="983723" y="2785005"/>
            <a:ext cx="102827" cy="818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60" baseline="0" b="0" i="0" dirty="0" spc="0">
                <a:solidFill>
                  <a:srgbClr val="262626"/>
                </a:solidFill>
                <a:latin typeface="Arial" pitchFamily="0" charset="1"/>
              </a:rPr>
              <a:t>-20</a:t>
            </a:r>
          </a:p>
        </p:txBody>
      </p:sp>
      <p:sp>
        <p:nvSpPr>
          <p:cNvPr id="7592" name="Rectangle 7592"/>
          <p:cNvSpPr/>
          <p:nvPr/>
        </p:nvSpPr>
        <p:spPr>
          <a:xfrm rot="0" flipH="0" flipV="0">
            <a:off x="983723" y="2529141"/>
            <a:ext cx="102827" cy="818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60" baseline="0" b="0" i="0" dirty="0" spc="0">
                <a:solidFill>
                  <a:srgbClr val="262626"/>
                </a:solidFill>
                <a:latin typeface="Arial" pitchFamily="0" charset="1"/>
              </a:rPr>
              <a:t>-15</a:t>
            </a:r>
          </a:p>
        </p:txBody>
      </p:sp>
      <p:sp>
        <p:nvSpPr>
          <p:cNvPr id="7593" name="Rectangle 7593"/>
          <p:cNvSpPr/>
          <p:nvPr/>
        </p:nvSpPr>
        <p:spPr>
          <a:xfrm rot="0" flipH="0" flipV="0">
            <a:off x="983723" y="2273277"/>
            <a:ext cx="102827" cy="818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60" baseline="0" b="0" i="0" dirty="0" spc="0">
                <a:solidFill>
                  <a:srgbClr val="262626"/>
                </a:solidFill>
                <a:latin typeface="Arial" pitchFamily="0" charset="1"/>
              </a:rPr>
              <a:t>-10</a:t>
            </a:r>
          </a:p>
        </p:txBody>
      </p:sp>
      <p:sp>
        <p:nvSpPr>
          <p:cNvPr id="7594" name="Rectangle 7594"/>
          <p:cNvSpPr/>
          <p:nvPr/>
        </p:nvSpPr>
        <p:spPr>
          <a:xfrm rot="0" flipH="0" flipV="0">
            <a:off x="1021396" y="2017412"/>
            <a:ext cx="63261" cy="818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60" baseline="0" b="0" i="0" dirty="0" spc="0">
                <a:solidFill>
                  <a:srgbClr val="262626"/>
                </a:solidFill>
                <a:latin typeface="Arial" pitchFamily="0" charset="1"/>
              </a:rPr>
              <a:t>-5</a:t>
            </a:r>
          </a:p>
        </p:txBody>
      </p:sp>
      <p:sp>
        <p:nvSpPr>
          <p:cNvPr id="7595" name="Rectangle 7595"/>
          <p:cNvSpPr/>
          <p:nvPr/>
        </p:nvSpPr>
        <p:spPr>
          <a:xfrm rot="0" flipH="0" flipV="0">
            <a:off x="1046512" y="1761548"/>
            <a:ext cx="39565" cy="818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60" baseline="0" b="0" i="0" dirty="0" spc="0">
                <a:solidFill>
                  <a:srgbClr val="262626"/>
                </a:solidFill>
                <a:latin typeface="Arial" pitchFamily="0" charset="1"/>
              </a:rPr>
              <a:t>0</a:t>
            </a:r>
          </a:p>
        </p:txBody>
      </p:sp>
      <p:sp>
        <p:nvSpPr>
          <p:cNvPr id="7596" name="Rectangle 7596"/>
          <p:cNvSpPr/>
          <p:nvPr/>
        </p:nvSpPr>
        <p:spPr>
          <a:xfrm rot="0" flipH="0" flipV="0">
            <a:off x="1046512" y="1505684"/>
            <a:ext cx="39565" cy="818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60" baseline="0" b="0" i="0" dirty="0" spc="0">
                <a:solidFill>
                  <a:srgbClr val="262626"/>
                </a:solidFill>
                <a:latin typeface="Arial" pitchFamily="0" charset="1"/>
              </a:rPr>
              <a:t>5</a:t>
            </a:r>
          </a:p>
        </p:txBody>
      </p:sp>
      <p:sp>
        <p:nvSpPr>
          <p:cNvPr id="7597" name="Rectangle 7597"/>
          <p:cNvSpPr/>
          <p:nvPr/>
        </p:nvSpPr>
        <p:spPr>
          <a:xfrm rot="0" flipH="0" flipV="0">
            <a:off x="1008839" y="1249819"/>
            <a:ext cx="79130" cy="818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60" baseline="0" b="0" i="0" dirty="0" spc="0">
                <a:solidFill>
                  <a:srgbClr val="262626"/>
                </a:solidFill>
                <a:latin typeface="Arial" pitchFamily="0" charset="1"/>
              </a:rPr>
              <a:t>10</a:t>
            </a:r>
          </a:p>
        </p:txBody>
      </p:sp>
      <p:sp>
        <p:nvSpPr>
          <p:cNvPr id="7598" name="Rectangle 7598"/>
          <p:cNvSpPr/>
          <p:nvPr/>
        </p:nvSpPr>
        <p:spPr>
          <a:xfrm rot="0" flipH="0" flipV="0">
            <a:off x="1008839" y="993955"/>
            <a:ext cx="79130" cy="818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60" baseline="0" b="0" i="0" dirty="0" spc="0">
                <a:solidFill>
                  <a:srgbClr val="262626"/>
                </a:solidFill>
                <a:latin typeface="Arial" pitchFamily="0" charset="1"/>
              </a:rPr>
              <a:t>15</a:t>
            </a:r>
          </a:p>
        </p:txBody>
      </p:sp>
      <p:sp>
        <p:nvSpPr>
          <p:cNvPr id="7599" name="Rectangle 7599"/>
          <p:cNvSpPr/>
          <p:nvPr/>
        </p:nvSpPr>
        <p:spPr>
          <a:xfrm rot="0" flipH="0" flipV="0">
            <a:off x="1008839" y="738090"/>
            <a:ext cx="79130" cy="818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60" baseline="0" b="0" i="0" dirty="0" spc="0">
                <a:solidFill>
                  <a:srgbClr val="262626"/>
                </a:solidFill>
                <a:latin typeface="Arial" pitchFamily="0" charset="1"/>
              </a:rPr>
              <a:t>20</a:t>
            </a:r>
          </a:p>
        </p:txBody>
      </p:sp>
      <p:sp>
        <p:nvSpPr>
          <p:cNvPr id="7600" name="Rectangle 7600"/>
          <p:cNvSpPr/>
          <p:nvPr/>
        </p:nvSpPr>
        <p:spPr>
          <a:xfrm rot="-5400000" flipH="0" flipV="0">
            <a:off x="782590" y="1762241"/>
            <a:ext cx="278443" cy="915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26" baseline="0" b="0" i="0" dirty="0" spc="0">
                <a:solidFill>
                  <a:srgbClr val="262626"/>
                </a:solidFill>
                <a:latin typeface="Arial" pitchFamily="0" charset="1"/>
              </a:rPr>
              <a:t>E [GHz]</a:t>
            </a:r>
          </a:p>
        </p:txBody>
      </p:sp>
      <p:sp>
        <p:nvSpPr>
          <p:cNvPr id="7601" name="Rectangle 7601"/>
          <p:cNvSpPr/>
          <p:nvPr/>
        </p:nvSpPr>
        <p:spPr>
          <a:xfrm rot="0" flipH="0" flipV="0">
            <a:off x="1909519" y="1339003"/>
            <a:ext cx="89382" cy="90415"/>
          </a:xfrm>
          <a:prstGeom prst="rect">
            <a:avLst/>
          </a:prstGeom>
        </p:spPr>
      </p:sp>
      <p:sp>
        <p:nvSpPr>
          <p:cNvPr id="7602" name="Freeform 7602"/>
          <p:cNvSpPr/>
          <p:nvPr/>
        </p:nvSpPr>
        <p:spPr>
          <a:xfrm rot="0" flipH="0" flipV="0">
            <a:off x="1918485" y="1354072"/>
            <a:ext cx="3013" cy="75346"/>
          </a:xfrm>
          <a:custGeom>
            <a:pathLst>
              <a:path w="508000" h="12700000">
                <a:moveTo>
                  <a:pt x="508000" y="419100"/>
                </a:moveTo>
                <a:cubicBezTo>
                  <a:pt x="508000" y="241300"/>
                  <a:pt x="508000" y="0"/>
                  <a:pt x="254000" y="0"/>
                </a:cubicBezTo>
                <a:cubicBezTo>
                  <a:pt x="0" y="0"/>
                  <a:pt x="0" y="241300"/>
                  <a:pt x="0" y="419100"/>
                </a:cubicBezTo>
                <a:lnTo>
                  <a:pt x="0" y="12280900"/>
                </a:lnTo>
                <a:cubicBezTo>
                  <a:pt x="0" y="12458700"/>
                  <a:pt x="0" y="12700000"/>
                  <a:pt x="254000" y="12700000"/>
                </a:cubicBezTo>
                <a:cubicBezTo>
                  <a:pt x="508000" y="12700000"/>
                  <a:pt x="508000" y="12458700"/>
                  <a:pt x="508000" y="12280900"/>
                </a:cubicBezTo>
                <a:close/>
              </a:path>
            </a:pathLst>
          </a:custGeom>
          <a:solidFill>
            <a:srgbClr val="7370C7">
              <a:alpha val="100000"/>
            </a:srgbClr>
          </a:solidFill>
          <a:ln w="150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3" name="Freeform 7603"/>
          <p:cNvSpPr/>
          <p:nvPr/>
        </p:nvSpPr>
        <p:spPr>
          <a:xfrm rot="0" flipH="0" flipV="0">
            <a:off x="1933462" y="1358291"/>
            <a:ext cx="35864" cy="53119"/>
          </a:xfrm>
          <a:custGeom>
            <a:pathLst>
              <a:path w="6045200" h="8953500">
                <a:moveTo>
                  <a:pt x="6045200" y="139700"/>
                </a:moveTo>
                <a:cubicBezTo>
                  <a:pt x="6045200" y="127000"/>
                  <a:pt x="6045200" y="0"/>
                  <a:pt x="5880100" y="0"/>
                </a:cubicBezTo>
                <a:cubicBezTo>
                  <a:pt x="5689600" y="0"/>
                  <a:pt x="4483100" y="114300"/>
                  <a:pt x="4267200" y="139700"/>
                </a:cubicBezTo>
                <a:cubicBezTo>
                  <a:pt x="4165600" y="152400"/>
                  <a:pt x="4089400" y="215900"/>
                  <a:pt x="4089400" y="381000"/>
                </a:cubicBezTo>
                <a:cubicBezTo>
                  <a:pt x="4089400" y="533400"/>
                  <a:pt x="4203700" y="533400"/>
                  <a:pt x="4394200" y="533400"/>
                </a:cubicBezTo>
                <a:cubicBezTo>
                  <a:pt x="5003800" y="533400"/>
                  <a:pt x="5029200" y="622300"/>
                  <a:pt x="5029200" y="749300"/>
                </a:cubicBezTo>
                <a:lnTo>
                  <a:pt x="4991100" y="1003300"/>
                </a:lnTo>
                <a:lnTo>
                  <a:pt x="4229100" y="4013200"/>
                </a:lnTo>
                <a:cubicBezTo>
                  <a:pt x="4000500" y="3543300"/>
                  <a:pt x="3632200" y="3200400"/>
                  <a:pt x="3060700" y="3200400"/>
                </a:cubicBezTo>
                <a:cubicBezTo>
                  <a:pt x="1574800" y="3200400"/>
                  <a:pt x="0" y="5067300"/>
                  <a:pt x="0" y="6921500"/>
                </a:cubicBezTo>
                <a:cubicBezTo>
                  <a:pt x="0" y="8115300"/>
                  <a:pt x="698500" y="8953500"/>
                  <a:pt x="1689100" y="8953500"/>
                </a:cubicBezTo>
                <a:cubicBezTo>
                  <a:pt x="1943100" y="8953500"/>
                  <a:pt x="2578100" y="8902700"/>
                  <a:pt x="3340100" y="8001000"/>
                </a:cubicBezTo>
                <a:cubicBezTo>
                  <a:pt x="3441700" y="8534400"/>
                  <a:pt x="3886200" y="8953500"/>
                  <a:pt x="4495800" y="8953500"/>
                </a:cubicBezTo>
                <a:cubicBezTo>
                  <a:pt x="4940300" y="8953500"/>
                  <a:pt x="5232400" y="8661400"/>
                  <a:pt x="5435600" y="8255000"/>
                </a:cubicBezTo>
                <a:cubicBezTo>
                  <a:pt x="5651500" y="7797800"/>
                  <a:pt x="5816600" y="7023100"/>
                  <a:pt x="5816600" y="6997700"/>
                </a:cubicBezTo>
                <a:cubicBezTo>
                  <a:pt x="5816600" y="6870700"/>
                  <a:pt x="5702300" y="6870700"/>
                  <a:pt x="5664200" y="6870700"/>
                </a:cubicBezTo>
                <a:cubicBezTo>
                  <a:pt x="5537200" y="6870700"/>
                  <a:pt x="5524500" y="6921500"/>
                  <a:pt x="5486400" y="7099300"/>
                </a:cubicBezTo>
                <a:cubicBezTo>
                  <a:pt x="5270500" y="7924800"/>
                  <a:pt x="5041900" y="8674100"/>
                  <a:pt x="4521200" y="8674100"/>
                </a:cubicBezTo>
                <a:cubicBezTo>
                  <a:pt x="4178300" y="8674100"/>
                  <a:pt x="4140200" y="8343900"/>
                  <a:pt x="4140200" y="8089900"/>
                </a:cubicBezTo>
                <a:cubicBezTo>
                  <a:pt x="4140200" y="7785100"/>
                  <a:pt x="4165600" y="7696200"/>
                  <a:pt x="4216400" y="7480300"/>
                </a:cubicBezTo>
                <a:close/>
                <a:moveTo>
                  <a:pt x="3403600" y="7302500"/>
                </a:moveTo>
                <a:cubicBezTo>
                  <a:pt x="3340100" y="7531100"/>
                  <a:pt x="3340100" y="7556500"/>
                  <a:pt x="3149600" y="7772400"/>
                </a:cubicBezTo>
                <a:cubicBezTo>
                  <a:pt x="2590800" y="8470900"/>
                  <a:pt x="2070100" y="8674100"/>
                  <a:pt x="1714500" y="8674100"/>
                </a:cubicBezTo>
                <a:cubicBezTo>
                  <a:pt x="1079500" y="8674100"/>
                  <a:pt x="901700" y="7975600"/>
                  <a:pt x="901700" y="7480300"/>
                </a:cubicBezTo>
                <a:cubicBezTo>
                  <a:pt x="901700" y="6845300"/>
                  <a:pt x="1308100" y="5283200"/>
                  <a:pt x="1600200" y="4699000"/>
                </a:cubicBezTo>
                <a:cubicBezTo>
                  <a:pt x="1993900" y="3949700"/>
                  <a:pt x="2565400" y="3479800"/>
                  <a:pt x="3073400" y="3479800"/>
                </a:cubicBezTo>
                <a:cubicBezTo>
                  <a:pt x="3898900" y="3479800"/>
                  <a:pt x="4076700" y="4521200"/>
                  <a:pt x="4076700" y="4597400"/>
                </a:cubicBezTo>
                <a:cubicBezTo>
                  <a:pt x="4076700" y="4673600"/>
                  <a:pt x="4051300" y="4749800"/>
                  <a:pt x="4038600" y="4813300"/>
                </a:cubicBezTo>
                <a:close/>
              </a:path>
            </a:pathLst>
          </a:custGeom>
          <a:solidFill>
            <a:srgbClr val="7370C7">
              <a:alpha val="100000"/>
            </a:srgbClr>
          </a:solidFill>
          <a:ln w="150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4" name="Freeform 7604"/>
          <p:cNvSpPr/>
          <p:nvPr/>
        </p:nvSpPr>
        <p:spPr>
          <a:xfrm rot="0" flipH="0" flipV="0">
            <a:off x="1973886" y="1354072"/>
            <a:ext cx="16726" cy="75346"/>
          </a:xfrm>
          <a:custGeom>
            <a:pathLst>
              <a:path w="2819400" h="12700000">
                <a:moveTo>
                  <a:pt x="2755900" y="6578600"/>
                </a:moveTo>
                <a:cubicBezTo>
                  <a:pt x="2819400" y="6426200"/>
                  <a:pt x="2819400" y="6362700"/>
                  <a:pt x="2819400" y="6350000"/>
                </a:cubicBezTo>
                <a:cubicBezTo>
                  <a:pt x="2819400" y="6337300"/>
                  <a:pt x="2819400" y="6273800"/>
                  <a:pt x="2755900" y="6121400"/>
                </a:cubicBezTo>
                <a:lnTo>
                  <a:pt x="533400" y="279400"/>
                </a:lnTo>
                <a:cubicBezTo>
                  <a:pt x="469900" y="127000"/>
                  <a:pt x="431800" y="0"/>
                  <a:pt x="254000" y="0"/>
                </a:cubicBezTo>
                <a:cubicBezTo>
                  <a:pt x="114300" y="0"/>
                  <a:pt x="0" y="114300"/>
                  <a:pt x="0" y="254000"/>
                </a:cubicBezTo>
                <a:cubicBezTo>
                  <a:pt x="0" y="266700"/>
                  <a:pt x="0" y="330200"/>
                  <a:pt x="63500" y="482600"/>
                </a:cubicBezTo>
                <a:lnTo>
                  <a:pt x="2298700" y="6350000"/>
                </a:lnTo>
                <a:lnTo>
                  <a:pt x="63500" y="12217400"/>
                </a:lnTo>
                <a:cubicBezTo>
                  <a:pt x="0" y="12369800"/>
                  <a:pt x="0" y="12433300"/>
                  <a:pt x="0" y="12446000"/>
                </a:cubicBezTo>
                <a:cubicBezTo>
                  <a:pt x="0" y="12585700"/>
                  <a:pt x="114300" y="12700000"/>
                  <a:pt x="254000" y="12700000"/>
                </a:cubicBezTo>
                <a:cubicBezTo>
                  <a:pt x="419100" y="12700000"/>
                  <a:pt x="469900" y="12585700"/>
                  <a:pt x="520700" y="12446000"/>
                </a:cubicBezTo>
                <a:close/>
              </a:path>
            </a:pathLst>
          </a:custGeom>
          <a:solidFill>
            <a:srgbClr val="7370C7">
              <a:alpha val="100000"/>
            </a:srgbClr>
          </a:solidFill>
          <a:ln w="150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5" name="Rectangle 7605"/>
          <p:cNvSpPr/>
          <p:nvPr/>
        </p:nvSpPr>
        <p:spPr>
          <a:xfrm rot="0" flipH="0" flipV="0">
            <a:off x="2009337" y="1528342"/>
            <a:ext cx="82773" cy="90415"/>
          </a:xfrm>
          <a:prstGeom prst="rect">
            <a:avLst/>
          </a:prstGeom>
        </p:spPr>
      </p:sp>
      <p:sp>
        <p:nvSpPr>
          <p:cNvPr id="7606" name="Freeform 7606"/>
          <p:cNvSpPr/>
          <p:nvPr/>
        </p:nvSpPr>
        <p:spPr>
          <a:xfrm rot="0" flipH="0" flipV="0">
            <a:off x="2018303" y="1543411"/>
            <a:ext cx="3013" cy="75346"/>
          </a:xfrm>
          <a:custGeom>
            <a:pathLst>
              <a:path w="508000" h="12700000">
                <a:moveTo>
                  <a:pt x="508000" y="419100"/>
                </a:moveTo>
                <a:cubicBezTo>
                  <a:pt x="508000" y="241300"/>
                  <a:pt x="508000" y="0"/>
                  <a:pt x="254000" y="0"/>
                </a:cubicBezTo>
                <a:cubicBezTo>
                  <a:pt x="0" y="0"/>
                  <a:pt x="0" y="241300"/>
                  <a:pt x="0" y="419100"/>
                </a:cubicBezTo>
                <a:lnTo>
                  <a:pt x="0" y="12280900"/>
                </a:lnTo>
                <a:cubicBezTo>
                  <a:pt x="0" y="12458700"/>
                  <a:pt x="0" y="12700000"/>
                  <a:pt x="254000" y="12700000"/>
                </a:cubicBezTo>
                <a:cubicBezTo>
                  <a:pt x="508000" y="12700000"/>
                  <a:pt x="508000" y="12458700"/>
                  <a:pt x="508000" y="12280900"/>
                </a:cubicBezTo>
                <a:close/>
              </a:path>
            </a:pathLst>
          </a:custGeom>
          <a:solidFill>
            <a:srgbClr val="7370C7">
              <a:alpha val="100000"/>
            </a:srgbClr>
          </a:solidFill>
          <a:ln w="150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7" name="Freeform 7607"/>
          <p:cNvSpPr/>
          <p:nvPr/>
        </p:nvSpPr>
        <p:spPr>
          <a:xfrm rot="0" flipH="0" flipV="0">
            <a:off x="2033356" y="1566618"/>
            <a:ext cx="29309" cy="34131"/>
          </a:xfrm>
          <a:custGeom>
            <a:pathLst>
              <a:path w="4940300" h="5753100">
                <a:moveTo>
                  <a:pt x="4508500" y="787400"/>
                </a:moveTo>
                <a:cubicBezTo>
                  <a:pt x="4305300" y="787400"/>
                  <a:pt x="4127500" y="787400"/>
                  <a:pt x="3949700" y="965200"/>
                </a:cubicBezTo>
                <a:cubicBezTo>
                  <a:pt x="3746500" y="1155700"/>
                  <a:pt x="3721100" y="1371600"/>
                  <a:pt x="3721100" y="1460500"/>
                </a:cubicBezTo>
                <a:cubicBezTo>
                  <a:pt x="3721100" y="1765300"/>
                  <a:pt x="3949700" y="1905000"/>
                  <a:pt x="4191000" y="1905000"/>
                </a:cubicBezTo>
                <a:cubicBezTo>
                  <a:pt x="4559300" y="1905000"/>
                  <a:pt x="4902200" y="1600200"/>
                  <a:pt x="4902200" y="1092200"/>
                </a:cubicBezTo>
                <a:cubicBezTo>
                  <a:pt x="4902200" y="469900"/>
                  <a:pt x="4305300" y="0"/>
                  <a:pt x="3403600" y="0"/>
                </a:cubicBezTo>
                <a:cubicBezTo>
                  <a:pt x="1689100" y="0"/>
                  <a:pt x="0" y="1816100"/>
                  <a:pt x="0" y="3606800"/>
                </a:cubicBezTo>
                <a:cubicBezTo>
                  <a:pt x="0" y="4749800"/>
                  <a:pt x="736600" y="5753100"/>
                  <a:pt x="2057400" y="5753100"/>
                </a:cubicBezTo>
                <a:cubicBezTo>
                  <a:pt x="3873500" y="5753100"/>
                  <a:pt x="4940300" y="4406900"/>
                  <a:pt x="4940300" y="4254500"/>
                </a:cubicBezTo>
                <a:cubicBezTo>
                  <a:pt x="4940300" y="4178300"/>
                  <a:pt x="4864100" y="4089400"/>
                  <a:pt x="4787900" y="4089400"/>
                </a:cubicBezTo>
                <a:cubicBezTo>
                  <a:pt x="4724400" y="4089400"/>
                  <a:pt x="4699000" y="4114800"/>
                  <a:pt x="4622800" y="4216400"/>
                </a:cubicBezTo>
                <a:cubicBezTo>
                  <a:pt x="3619500" y="5473700"/>
                  <a:pt x="2235200" y="5473700"/>
                  <a:pt x="2082800" y="5473700"/>
                </a:cubicBezTo>
                <a:cubicBezTo>
                  <a:pt x="1282700" y="5473700"/>
                  <a:pt x="939800" y="4851400"/>
                  <a:pt x="939800" y="4089400"/>
                </a:cubicBezTo>
                <a:cubicBezTo>
                  <a:pt x="939800" y="3568700"/>
                  <a:pt x="1193800" y="2336800"/>
                  <a:pt x="1625600" y="1549400"/>
                </a:cubicBezTo>
                <a:cubicBezTo>
                  <a:pt x="2019300" y="825500"/>
                  <a:pt x="2717800" y="279400"/>
                  <a:pt x="3416300" y="279400"/>
                </a:cubicBezTo>
                <a:cubicBezTo>
                  <a:pt x="3848100" y="279400"/>
                  <a:pt x="4330700" y="444500"/>
                  <a:pt x="4508500" y="787400"/>
                </a:cubicBezTo>
                <a:close/>
              </a:path>
            </a:pathLst>
          </a:custGeom>
          <a:solidFill>
            <a:srgbClr val="7370C7">
              <a:alpha val="100000"/>
            </a:srgbClr>
          </a:solidFill>
          <a:ln w="150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8" name="Freeform 7608"/>
          <p:cNvSpPr/>
          <p:nvPr/>
        </p:nvSpPr>
        <p:spPr>
          <a:xfrm rot="0" flipH="0" flipV="0">
            <a:off x="2067095" y="1543411"/>
            <a:ext cx="16726" cy="75346"/>
          </a:xfrm>
          <a:custGeom>
            <a:pathLst>
              <a:path w="2819400" h="12700000">
                <a:moveTo>
                  <a:pt x="2755900" y="6578600"/>
                </a:moveTo>
                <a:cubicBezTo>
                  <a:pt x="2819400" y="6426200"/>
                  <a:pt x="2819400" y="6362700"/>
                  <a:pt x="2819400" y="6350000"/>
                </a:cubicBezTo>
                <a:cubicBezTo>
                  <a:pt x="2819400" y="6337300"/>
                  <a:pt x="2819400" y="6273800"/>
                  <a:pt x="2755900" y="6121400"/>
                </a:cubicBezTo>
                <a:lnTo>
                  <a:pt x="533400" y="279400"/>
                </a:lnTo>
                <a:cubicBezTo>
                  <a:pt x="469900" y="127000"/>
                  <a:pt x="431800" y="0"/>
                  <a:pt x="254000" y="0"/>
                </a:cubicBezTo>
                <a:cubicBezTo>
                  <a:pt x="114300" y="0"/>
                  <a:pt x="0" y="114300"/>
                  <a:pt x="0" y="254000"/>
                </a:cubicBezTo>
                <a:cubicBezTo>
                  <a:pt x="0" y="266700"/>
                  <a:pt x="0" y="330200"/>
                  <a:pt x="63500" y="482600"/>
                </a:cubicBezTo>
                <a:lnTo>
                  <a:pt x="2298700" y="6350000"/>
                </a:lnTo>
                <a:lnTo>
                  <a:pt x="63500" y="12217400"/>
                </a:lnTo>
                <a:cubicBezTo>
                  <a:pt x="0" y="12369800"/>
                  <a:pt x="0" y="12433300"/>
                  <a:pt x="0" y="12446000"/>
                </a:cubicBezTo>
                <a:cubicBezTo>
                  <a:pt x="0" y="12585700"/>
                  <a:pt x="114300" y="12700000"/>
                  <a:pt x="254000" y="12700000"/>
                </a:cubicBezTo>
                <a:cubicBezTo>
                  <a:pt x="419100" y="12700000"/>
                  <a:pt x="469900" y="12585700"/>
                  <a:pt x="520700" y="12446000"/>
                </a:cubicBezTo>
                <a:close/>
              </a:path>
            </a:pathLst>
          </a:custGeom>
          <a:solidFill>
            <a:srgbClr val="7370C7">
              <a:alpha val="100000"/>
            </a:srgbClr>
          </a:solidFill>
          <a:ln w="150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9" name="Rectangle 7609"/>
          <p:cNvSpPr/>
          <p:nvPr/>
        </p:nvSpPr>
        <p:spPr>
          <a:xfrm rot="0" flipH="0" flipV="0">
            <a:off x="2009336" y="1958192"/>
            <a:ext cx="82500" cy="90415"/>
          </a:xfrm>
          <a:prstGeom prst="rect">
            <a:avLst/>
          </a:prstGeom>
        </p:spPr>
      </p:sp>
      <p:sp>
        <p:nvSpPr>
          <p:cNvPr id="7610" name="Freeform 7610"/>
          <p:cNvSpPr/>
          <p:nvPr/>
        </p:nvSpPr>
        <p:spPr>
          <a:xfrm rot="0" flipH="0" flipV="0">
            <a:off x="2018303" y="1973262"/>
            <a:ext cx="3013" cy="75346"/>
          </a:xfrm>
          <a:custGeom>
            <a:pathLst>
              <a:path w="508000" h="12700000">
                <a:moveTo>
                  <a:pt x="508000" y="419100"/>
                </a:moveTo>
                <a:cubicBezTo>
                  <a:pt x="508000" y="241300"/>
                  <a:pt x="508000" y="0"/>
                  <a:pt x="254000" y="0"/>
                </a:cubicBezTo>
                <a:cubicBezTo>
                  <a:pt x="0" y="0"/>
                  <a:pt x="0" y="241300"/>
                  <a:pt x="0" y="419100"/>
                </a:cubicBezTo>
                <a:lnTo>
                  <a:pt x="0" y="12280900"/>
                </a:lnTo>
                <a:cubicBezTo>
                  <a:pt x="0" y="12458700"/>
                  <a:pt x="0" y="12700000"/>
                  <a:pt x="254000" y="12700000"/>
                </a:cubicBezTo>
                <a:cubicBezTo>
                  <a:pt x="508000" y="12700000"/>
                  <a:pt x="508000" y="12458700"/>
                  <a:pt x="508000" y="12280900"/>
                </a:cubicBezTo>
                <a:close/>
              </a:path>
            </a:pathLst>
          </a:custGeom>
          <a:solidFill>
            <a:srgbClr val="CD4240">
              <a:alpha val="100000"/>
            </a:srgbClr>
          </a:solidFill>
          <a:ln w="150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1" name="Freeform 7611"/>
          <p:cNvSpPr/>
          <p:nvPr/>
        </p:nvSpPr>
        <p:spPr>
          <a:xfrm rot="0" flipH="0" flipV="0">
            <a:off x="2033807" y="1977481"/>
            <a:ext cx="27727" cy="53119"/>
          </a:xfrm>
          <a:custGeom>
            <a:pathLst>
              <a:path w="4673600" h="8953500">
                <a:moveTo>
                  <a:pt x="2438400" y="139700"/>
                </a:moveTo>
                <a:cubicBezTo>
                  <a:pt x="2438400" y="127000"/>
                  <a:pt x="2438400" y="0"/>
                  <a:pt x="2273300" y="0"/>
                </a:cubicBezTo>
                <a:cubicBezTo>
                  <a:pt x="1981200" y="0"/>
                  <a:pt x="1054100" y="101600"/>
                  <a:pt x="723900" y="127000"/>
                </a:cubicBezTo>
                <a:cubicBezTo>
                  <a:pt x="622300" y="139700"/>
                  <a:pt x="482600" y="152400"/>
                  <a:pt x="482600" y="381000"/>
                </a:cubicBezTo>
                <a:cubicBezTo>
                  <a:pt x="482600" y="533400"/>
                  <a:pt x="596900" y="533400"/>
                  <a:pt x="787400" y="533400"/>
                </a:cubicBezTo>
                <a:cubicBezTo>
                  <a:pt x="1397000" y="533400"/>
                  <a:pt x="1422400" y="622300"/>
                  <a:pt x="1422400" y="749300"/>
                </a:cubicBezTo>
                <a:cubicBezTo>
                  <a:pt x="1422400" y="838200"/>
                  <a:pt x="1308100" y="1270000"/>
                  <a:pt x="1244600" y="1536700"/>
                </a:cubicBezTo>
                <a:lnTo>
                  <a:pt x="203200" y="5676900"/>
                </a:lnTo>
                <a:cubicBezTo>
                  <a:pt x="50800" y="6311900"/>
                  <a:pt x="0" y="6515100"/>
                  <a:pt x="0" y="6959600"/>
                </a:cubicBezTo>
                <a:cubicBezTo>
                  <a:pt x="0" y="8166100"/>
                  <a:pt x="673100" y="8953500"/>
                  <a:pt x="1612900" y="8953500"/>
                </a:cubicBezTo>
                <a:cubicBezTo>
                  <a:pt x="3111500" y="8953500"/>
                  <a:pt x="4673600" y="7061200"/>
                  <a:pt x="4673600" y="5232400"/>
                </a:cubicBezTo>
                <a:cubicBezTo>
                  <a:pt x="4673600" y="4076700"/>
                  <a:pt x="4000500" y="3200400"/>
                  <a:pt x="2984500" y="3200400"/>
                </a:cubicBezTo>
                <a:cubicBezTo>
                  <a:pt x="2400300" y="3200400"/>
                  <a:pt x="1879600" y="3568700"/>
                  <a:pt x="1498600" y="3962400"/>
                </a:cubicBezTo>
                <a:close/>
                <a:moveTo>
                  <a:pt x="1244600" y="4940300"/>
                </a:moveTo>
                <a:cubicBezTo>
                  <a:pt x="1320800" y="4660900"/>
                  <a:pt x="1320800" y="4635500"/>
                  <a:pt x="1435100" y="4495800"/>
                </a:cubicBezTo>
                <a:cubicBezTo>
                  <a:pt x="2057400" y="3670300"/>
                  <a:pt x="2628900" y="3479800"/>
                  <a:pt x="2959100" y="3479800"/>
                </a:cubicBezTo>
                <a:cubicBezTo>
                  <a:pt x="3416300" y="3479800"/>
                  <a:pt x="3759200" y="3860800"/>
                  <a:pt x="3759200" y="4673600"/>
                </a:cubicBezTo>
                <a:cubicBezTo>
                  <a:pt x="3759200" y="5422900"/>
                  <a:pt x="3340100" y="6883400"/>
                  <a:pt x="3111500" y="7366000"/>
                </a:cubicBezTo>
                <a:cubicBezTo>
                  <a:pt x="2692400" y="8216900"/>
                  <a:pt x="2108200" y="8674100"/>
                  <a:pt x="1612900" y="8674100"/>
                </a:cubicBezTo>
                <a:cubicBezTo>
                  <a:pt x="1181100" y="8674100"/>
                  <a:pt x="762000" y="8331200"/>
                  <a:pt x="762000" y="7391400"/>
                </a:cubicBezTo>
                <a:cubicBezTo>
                  <a:pt x="762000" y="7150100"/>
                  <a:pt x="762000" y="6908800"/>
                  <a:pt x="965200" y="6108700"/>
                </a:cubicBezTo>
                <a:close/>
              </a:path>
            </a:pathLst>
          </a:custGeom>
          <a:solidFill>
            <a:srgbClr val="CD4240">
              <a:alpha val="100000"/>
            </a:srgbClr>
          </a:solidFill>
          <a:ln w="150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2" name="Freeform 7612"/>
          <p:cNvSpPr/>
          <p:nvPr/>
        </p:nvSpPr>
        <p:spPr>
          <a:xfrm rot="0" flipH="0" flipV="0">
            <a:off x="2066822" y="1973262"/>
            <a:ext cx="16726" cy="75346"/>
          </a:xfrm>
          <a:custGeom>
            <a:pathLst>
              <a:path w="2819400" h="12700000">
                <a:moveTo>
                  <a:pt x="2755900" y="6578600"/>
                </a:moveTo>
                <a:cubicBezTo>
                  <a:pt x="2819400" y="6426200"/>
                  <a:pt x="2819400" y="6362700"/>
                  <a:pt x="2819400" y="6350000"/>
                </a:cubicBezTo>
                <a:cubicBezTo>
                  <a:pt x="2819400" y="6337300"/>
                  <a:pt x="2819400" y="6273800"/>
                  <a:pt x="2755900" y="6121400"/>
                </a:cubicBezTo>
                <a:lnTo>
                  <a:pt x="533400" y="279400"/>
                </a:lnTo>
                <a:cubicBezTo>
                  <a:pt x="469900" y="127000"/>
                  <a:pt x="431800" y="0"/>
                  <a:pt x="254000" y="0"/>
                </a:cubicBezTo>
                <a:cubicBezTo>
                  <a:pt x="114300" y="0"/>
                  <a:pt x="0" y="114300"/>
                  <a:pt x="0" y="254000"/>
                </a:cubicBezTo>
                <a:cubicBezTo>
                  <a:pt x="0" y="266700"/>
                  <a:pt x="0" y="330200"/>
                  <a:pt x="63500" y="482600"/>
                </a:cubicBezTo>
                <a:lnTo>
                  <a:pt x="2298700" y="6350000"/>
                </a:lnTo>
                <a:lnTo>
                  <a:pt x="63500" y="12217400"/>
                </a:lnTo>
                <a:cubicBezTo>
                  <a:pt x="0" y="12369800"/>
                  <a:pt x="0" y="12433300"/>
                  <a:pt x="0" y="12446000"/>
                </a:cubicBezTo>
                <a:cubicBezTo>
                  <a:pt x="0" y="12585700"/>
                  <a:pt x="114300" y="12700000"/>
                  <a:pt x="254000" y="12700000"/>
                </a:cubicBezTo>
                <a:cubicBezTo>
                  <a:pt x="419100" y="12700000"/>
                  <a:pt x="469900" y="12585700"/>
                  <a:pt x="520700" y="12446000"/>
                </a:cubicBezTo>
                <a:close/>
              </a:path>
            </a:pathLst>
          </a:custGeom>
          <a:solidFill>
            <a:srgbClr val="CD4240">
              <a:alpha val="100000"/>
            </a:srgbClr>
          </a:solidFill>
          <a:ln w="150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3" name="Rectangle 7613"/>
          <p:cNvSpPr/>
          <p:nvPr/>
        </p:nvSpPr>
        <p:spPr>
          <a:xfrm rot="0" flipH="0" flipV="0">
            <a:off x="1909519" y="2173118"/>
            <a:ext cx="89993" cy="90415"/>
          </a:xfrm>
          <a:prstGeom prst="rect">
            <a:avLst/>
          </a:prstGeom>
        </p:spPr>
      </p:sp>
      <p:sp>
        <p:nvSpPr>
          <p:cNvPr id="7614" name="Freeform 7614"/>
          <p:cNvSpPr/>
          <p:nvPr/>
        </p:nvSpPr>
        <p:spPr>
          <a:xfrm rot="0" flipH="0" flipV="0">
            <a:off x="1918485" y="2188187"/>
            <a:ext cx="3013" cy="75346"/>
          </a:xfrm>
          <a:custGeom>
            <a:pathLst>
              <a:path w="508000" h="12700000">
                <a:moveTo>
                  <a:pt x="508000" y="419100"/>
                </a:moveTo>
                <a:cubicBezTo>
                  <a:pt x="508000" y="241300"/>
                  <a:pt x="508000" y="0"/>
                  <a:pt x="254000" y="0"/>
                </a:cubicBezTo>
                <a:cubicBezTo>
                  <a:pt x="0" y="0"/>
                  <a:pt x="0" y="241300"/>
                  <a:pt x="0" y="419100"/>
                </a:cubicBezTo>
                <a:lnTo>
                  <a:pt x="0" y="12280900"/>
                </a:lnTo>
                <a:cubicBezTo>
                  <a:pt x="0" y="12458700"/>
                  <a:pt x="0" y="12700000"/>
                  <a:pt x="254000" y="12700000"/>
                </a:cubicBezTo>
                <a:cubicBezTo>
                  <a:pt x="508000" y="12700000"/>
                  <a:pt x="508000" y="12458700"/>
                  <a:pt x="508000" y="12280900"/>
                </a:cubicBezTo>
                <a:close/>
              </a:path>
            </a:pathLst>
          </a:custGeom>
          <a:solidFill>
            <a:srgbClr val="CD4240">
              <a:alpha val="100000"/>
            </a:srgbClr>
          </a:solidFill>
          <a:ln w="150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5" name="Freeform 7615"/>
          <p:cNvSpPr/>
          <p:nvPr/>
        </p:nvSpPr>
        <p:spPr>
          <a:xfrm rot="0" flipH="0" flipV="0">
            <a:off x="1933462" y="2211394"/>
            <a:ext cx="34508" cy="34131"/>
          </a:xfrm>
          <a:custGeom>
            <a:pathLst>
              <a:path w="5816600" h="5753100">
                <a:moveTo>
                  <a:pt x="4229100" y="812800"/>
                </a:moveTo>
                <a:cubicBezTo>
                  <a:pt x="4000500" y="342900"/>
                  <a:pt x="3632200" y="0"/>
                  <a:pt x="3060700" y="0"/>
                </a:cubicBezTo>
                <a:cubicBezTo>
                  <a:pt x="1574800" y="0"/>
                  <a:pt x="0" y="1866900"/>
                  <a:pt x="0" y="3721100"/>
                </a:cubicBezTo>
                <a:cubicBezTo>
                  <a:pt x="0" y="4914900"/>
                  <a:pt x="698500" y="5753100"/>
                  <a:pt x="1689100" y="5753100"/>
                </a:cubicBezTo>
                <a:cubicBezTo>
                  <a:pt x="1943100" y="5753100"/>
                  <a:pt x="2578100" y="5702300"/>
                  <a:pt x="3340100" y="4800600"/>
                </a:cubicBezTo>
                <a:cubicBezTo>
                  <a:pt x="3441700" y="5334000"/>
                  <a:pt x="3886200" y="5753100"/>
                  <a:pt x="4495800" y="5753100"/>
                </a:cubicBezTo>
                <a:cubicBezTo>
                  <a:pt x="4940300" y="5753100"/>
                  <a:pt x="5232400" y="5461000"/>
                  <a:pt x="5435600" y="5054600"/>
                </a:cubicBezTo>
                <a:cubicBezTo>
                  <a:pt x="5651500" y="4597400"/>
                  <a:pt x="5816600" y="3822700"/>
                  <a:pt x="5816600" y="3797300"/>
                </a:cubicBezTo>
                <a:cubicBezTo>
                  <a:pt x="5816600" y="3670300"/>
                  <a:pt x="5702300" y="3670300"/>
                  <a:pt x="5664200" y="3670300"/>
                </a:cubicBezTo>
                <a:cubicBezTo>
                  <a:pt x="5537200" y="3670300"/>
                  <a:pt x="5524500" y="3721100"/>
                  <a:pt x="5486400" y="3898900"/>
                </a:cubicBezTo>
                <a:cubicBezTo>
                  <a:pt x="5270500" y="4724400"/>
                  <a:pt x="5041900" y="5473700"/>
                  <a:pt x="4521200" y="5473700"/>
                </a:cubicBezTo>
                <a:cubicBezTo>
                  <a:pt x="4178300" y="5473700"/>
                  <a:pt x="4140200" y="5143500"/>
                  <a:pt x="4140200" y="4889500"/>
                </a:cubicBezTo>
                <a:cubicBezTo>
                  <a:pt x="4140200" y="4610100"/>
                  <a:pt x="4165600" y="4508500"/>
                  <a:pt x="4305300" y="3949700"/>
                </a:cubicBezTo>
                <a:cubicBezTo>
                  <a:pt x="4445000" y="3416300"/>
                  <a:pt x="4470400" y="3289300"/>
                  <a:pt x="4584700" y="2806700"/>
                </a:cubicBezTo>
                <a:lnTo>
                  <a:pt x="5041900" y="1028700"/>
                </a:lnTo>
                <a:cubicBezTo>
                  <a:pt x="5130800" y="673100"/>
                  <a:pt x="5130800" y="647700"/>
                  <a:pt x="5130800" y="596900"/>
                </a:cubicBezTo>
                <a:cubicBezTo>
                  <a:pt x="5130800" y="381000"/>
                  <a:pt x="4978400" y="254000"/>
                  <a:pt x="4762500" y="254000"/>
                </a:cubicBezTo>
                <a:cubicBezTo>
                  <a:pt x="4457700" y="254000"/>
                  <a:pt x="4267200" y="533400"/>
                  <a:pt x="4229100" y="812800"/>
                </a:cubicBezTo>
                <a:close/>
                <a:moveTo>
                  <a:pt x="3403600" y="4102100"/>
                </a:moveTo>
                <a:cubicBezTo>
                  <a:pt x="3340100" y="4330700"/>
                  <a:pt x="3340100" y="4356100"/>
                  <a:pt x="3149600" y="4572000"/>
                </a:cubicBezTo>
                <a:cubicBezTo>
                  <a:pt x="2590800" y="5270500"/>
                  <a:pt x="2070100" y="5473700"/>
                  <a:pt x="1714500" y="5473700"/>
                </a:cubicBezTo>
                <a:cubicBezTo>
                  <a:pt x="1079500" y="5473700"/>
                  <a:pt x="901700" y="4775200"/>
                  <a:pt x="901700" y="4279900"/>
                </a:cubicBezTo>
                <a:cubicBezTo>
                  <a:pt x="901700" y="3644900"/>
                  <a:pt x="1308100" y="2082800"/>
                  <a:pt x="1600200" y="1498600"/>
                </a:cubicBezTo>
                <a:cubicBezTo>
                  <a:pt x="1993900" y="749300"/>
                  <a:pt x="2565400" y="279400"/>
                  <a:pt x="3073400" y="279400"/>
                </a:cubicBezTo>
                <a:cubicBezTo>
                  <a:pt x="3898900" y="279400"/>
                  <a:pt x="4076700" y="1320800"/>
                  <a:pt x="4076700" y="1397000"/>
                </a:cubicBezTo>
                <a:cubicBezTo>
                  <a:pt x="4076700" y="1473200"/>
                  <a:pt x="4051300" y="1549400"/>
                  <a:pt x="4038600" y="1612900"/>
                </a:cubicBezTo>
                <a:close/>
              </a:path>
            </a:pathLst>
          </a:custGeom>
          <a:solidFill>
            <a:srgbClr val="CD4240">
              <a:alpha val="100000"/>
            </a:srgbClr>
          </a:solidFill>
          <a:ln w="150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6" name="Freeform 7616"/>
          <p:cNvSpPr/>
          <p:nvPr/>
        </p:nvSpPr>
        <p:spPr>
          <a:xfrm rot="0" flipH="0" flipV="0">
            <a:off x="1974497" y="2188187"/>
            <a:ext cx="16726" cy="75346"/>
          </a:xfrm>
          <a:custGeom>
            <a:pathLst>
              <a:path w="2819400" h="12700000">
                <a:moveTo>
                  <a:pt x="2755900" y="6578600"/>
                </a:moveTo>
                <a:cubicBezTo>
                  <a:pt x="2819400" y="6426200"/>
                  <a:pt x="2819400" y="6362700"/>
                  <a:pt x="2819400" y="6350000"/>
                </a:cubicBezTo>
                <a:cubicBezTo>
                  <a:pt x="2819400" y="6337300"/>
                  <a:pt x="2819400" y="6273800"/>
                  <a:pt x="2755900" y="6121400"/>
                </a:cubicBezTo>
                <a:lnTo>
                  <a:pt x="533400" y="279400"/>
                </a:lnTo>
                <a:cubicBezTo>
                  <a:pt x="469900" y="127000"/>
                  <a:pt x="431800" y="0"/>
                  <a:pt x="254000" y="0"/>
                </a:cubicBezTo>
                <a:cubicBezTo>
                  <a:pt x="114300" y="0"/>
                  <a:pt x="0" y="114300"/>
                  <a:pt x="0" y="254000"/>
                </a:cubicBezTo>
                <a:cubicBezTo>
                  <a:pt x="0" y="266700"/>
                  <a:pt x="0" y="330200"/>
                  <a:pt x="63500" y="482600"/>
                </a:cubicBezTo>
                <a:lnTo>
                  <a:pt x="2298700" y="6350000"/>
                </a:lnTo>
                <a:lnTo>
                  <a:pt x="63500" y="12217400"/>
                </a:lnTo>
                <a:cubicBezTo>
                  <a:pt x="0" y="12369800"/>
                  <a:pt x="0" y="12433300"/>
                  <a:pt x="0" y="12446000"/>
                </a:cubicBezTo>
                <a:cubicBezTo>
                  <a:pt x="0" y="12585700"/>
                  <a:pt x="114300" y="12700000"/>
                  <a:pt x="254000" y="12700000"/>
                </a:cubicBezTo>
                <a:cubicBezTo>
                  <a:pt x="419100" y="12700000"/>
                  <a:pt x="469900" y="12585700"/>
                  <a:pt x="520700" y="12446000"/>
                </a:cubicBezTo>
                <a:close/>
              </a:path>
            </a:pathLst>
          </a:custGeom>
          <a:solidFill>
            <a:srgbClr val="CD4240">
              <a:alpha val="100000"/>
            </a:srgbClr>
          </a:solidFill>
          <a:ln w="150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7" name="Rectangle 7617"/>
          <p:cNvSpPr/>
          <p:nvPr/>
        </p:nvSpPr>
        <p:spPr>
          <a:xfrm rot="0" flipH="0" flipV="0">
            <a:off x="1316085" y="825432"/>
            <a:ext cx="582805" cy="14132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94" baseline="0" b="0" i="0" dirty="0" spc="0">
                <a:latin typeface="Arial" pitchFamily="0" charset="1"/>
              </a:rPr>
              <a:t>Trappable states</a:t>
            </a:r>
          </a:p>
          <a:p>
            <a:pPr marL="0">
              <a:lnSpc>
                <a:spcPts val="543"/>
              </a:lnSpc>
            </a:pPr>
            <a:r>
              <a:rPr lang="en-US" sz="494" baseline="0" b="0" i="0" dirty="0" spc="0">
                <a:latin typeface="Arial" pitchFamily="0" charset="1"/>
              </a:rPr>
              <a:t>Non-trappable states</a:t>
            </a:r>
          </a:p>
        </p:txBody>
      </p:sp>
      <p:sp>
        <p:nvSpPr>
          <p:cNvPr id="7618" name="Rectangle 7618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7619" name="Freeform 7619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0" name="Freeform 7620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1" name="Freeform 7621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2" name="Freeform 7622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3" name="Freeform 7623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4" name="Freeform 7624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5" name="Freeform 7625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6" name="Freeform 7626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7" name="Freeform 7627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8" name="Freeform 7628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9" name="Freeform 7629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0" name="Freeform 7630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1" name="Freeform 7631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2" name="Freeform 7632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3" name="Freeform 7633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4" name="Freeform 7634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5" name="Freeform 7635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6" name="Freeform 7636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7" name="Freeform 7637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8" name="Freeform 7638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9" name="Freeform 7639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0" name="Freeform 7640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1" name="Freeform 7641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2" name="Freeform 7642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3" name="Freeform 7643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4" name="Freeform 7644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5" name="Freeform 7645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6" name="Freeform 7646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7" name="Freeform 7647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8" name="Freeform 7648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9" name="Freeform 7649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0" name="Freeform 7650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1" name="Freeform 7651"/>
          <p:cNvSpPr/>
          <p:nvPr/>
        </p:nvSpPr>
        <p:spPr>
          <a:xfrm rot="0" flipH="0" flipV="0">
            <a:off x="3807983" y="3366645"/>
            <a:ext cx="27481" cy="51394"/>
          </a:xfrm>
          <a:custGeom>
            <a:pathLst>
              <a:path w="4597400" h="8597900">
                <a:moveTo>
                  <a:pt x="2908300" y="0"/>
                </a:moveTo>
                <a:lnTo>
                  <a:pt x="2628900" y="0"/>
                </a:lnTo>
                <a:cubicBezTo>
                  <a:pt x="1803400" y="762000"/>
                  <a:pt x="762000" y="812800"/>
                  <a:pt x="0" y="838200"/>
                </a:cubicBezTo>
                <a:lnTo>
                  <a:pt x="0" y="1625600"/>
                </a:lnTo>
                <a:cubicBezTo>
                  <a:pt x="495300" y="1625600"/>
                  <a:pt x="1130300" y="1625600"/>
                  <a:pt x="1765300" y="1346200"/>
                </a:cubicBezTo>
                <a:lnTo>
                  <a:pt x="1765300" y="7797800"/>
                </a:lnTo>
                <a:lnTo>
                  <a:pt x="76200" y="7797800"/>
                </a:lnTo>
                <a:lnTo>
                  <a:pt x="76200" y="8597900"/>
                </a:lnTo>
                <a:lnTo>
                  <a:pt x="4597400" y="8597900"/>
                </a:lnTo>
                <a:lnTo>
                  <a:pt x="4597400" y="7797800"/>
                </a:lnTo>
                <a:lnTo>
                  <a:pt x="2908300" y="7797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2" name="Freeform 7652"/>
          <p:cNvSpPr/>
          <p:nvPr/>
        </p:nvSpPr>
        <p:spPr>
          <a:xfrm rot="0" flipH="0" flipV="0">
            <a:off x="3844749" y="3366645"/>
            <a:ext cx="33478" cy="52989"/>
          </a:xfrm>
          <a:custGeom>
            <a:pathLst>
              <a:path w="5600700" h="8864600">
                <a:moveTo>
                  <a:pt x="406400" y="8280400"/>
                </a:moveTo>
                <a:cubicBezTo>
                  <a:pt x="1028700" y="8737600"/>
                  <a:pt x="1600200" y="8864600"/>
                  <a:pt x="2197100" y="8864600"/>
                </a:cubicBezTo>
                <a:cubicBezTo>
                  <a:pt x="3975100" y="8864600"/>
                  <a:pt x="5600700" y="7073900"/>
                  <a:pt x="5600700" y="4343400"/>
                </a:cubicBezTo>
                <a:cubicBezTo>
                  <a:pt x="5600700" y="876300"/>
                  <a:pt x="4060428" y="0"/>
                  <a:pt x="2838450" y="0"/>
                </a:cubicBezTo>
                <a:cubicBezTo>
                  <a:pt x="1705570" y="0"/>
                  <a:pt x="1183878" y="533400"/>
                  <a:pt x="814585" y="901700"/>
                </a:cubicBezTo>
                <a:cubicBezTo>
                  <a:pt x="0" y="1727200"/>
                  <a:pt x="0" y="2603500"/>
                  <a:pt x="0" y="3098800"/>
                </a:cubicBezTo>
                <a:cubicBezTo>
                  <a:pt x="0" y="4737100"/>
                  <a:pt x="886420" y="6146800"/>
                  <a:pt x="2127448" y="6146800"/>
                </a:cubicBezTo>
                <a:cubicBezTo>
                  <a:pt x="3558381" y="6146800"/>
                  <a:pt x="4343598" y="5194300"/>
                  <a:pt x="4406900" y="5118100"/>
                </a:cubicBezTo>
                <a:cubicBezTo>
                  <a:pt x="4229100" y="7137400"/>
                  <a:pt x="3238500" y="8026400"/>
                  <a:pt x="2197100" y="8026400"/>
                </a:cubicBezTo>
                <a:cubicBezTo>
                  <a:pt x="1536700" y="8026400"/>
                  <a:pt x="1130300" y="7785100"/>
                  <a:pt x="838200" y="7543800"/>
                </a:cubicBezTo>
                <a:close/>
                <a:moveTo>
                  <a:pt x="4356100" y="3086100"/>
                </a:moveTo>
                <a:cubicBezTo>
                  <a:pt x="4368800" y="3162300"/>
                  <a:pt x="4368800" y="3289300"/>
                  <a:pt x="4368800" y="3365500"/>
                </a:cubicBezTo>
                <a:cubicBezTo>
                  <a:pt x="4368800" y="4305300"/>
                  <a:pt x="3797300" y="5308600"/>
                  <a:pt x="2692400" y="5308600"/>
                </a:cubicBezTo>
                <a:cubicBezTo>
                  <a:pt x="2209800" y="5308600"/>
                  <a:pt x="1828800" y="5168900"/>
                  <a:pt x="1498600" y="4648200"/>
                </a:cubicBezTo>
                <a:cubicBezTo>
                  <a:pt x="1168400" y="4152900"/>
                  <a:pt x="1168400" y="3670300"/>
                  <a:pt x="1168400" y="3098800"/>
                </a:cubicBezTo>
                <a:cubicBezTo>
                  <a:pt x="1168400" y="2603500"/>
                  <a:pt x="1168400" y="2032000"/>
                  <a:pt x="1536700" y="1473200"/>
                </a:cubicBezTo>
                <a:cubicBezTo>
                  <a:pt x="1803400" y="1092200"/>
                  <a:pt x="2184400" y="787400"/>
                  <a:pt x="2819400" y="787400"/>
                </a:cubicBezTo>
                <a:cubicBezTo>
                  <a:pt x="4051300" y="787400"/>
                  <a:pt x="4318000" y="2273300"/>
                  <a:pt x="4356100" y="30861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3" name="Freeform 7653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4" name="Freeform 7654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5" name="Freeform 7655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6" name="Freeform 7656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96" name="Freeform 196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7" name="Picture 101"/>
          <p:cNvPicPr>
            <a:picLocks noChangeAspect="0" noChangeArrowheads="1"/>
          </p:cNvPicPr>
          <p:nvPr/>
        </p:nvPicPr>
        <p:blipFill>
          <a:blip r:embed="rId1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198" name="Freeform 198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9" name="Picture 103"/>
          <p:cNvPicPr>
            <a:picLocks noChangeAspect="0" noChangeArrowheads="1"/>
          </p:cNvPicPr>
          <p:nvPr/>
        </p:nvPicPr>
        <p:blipFill>
          <a:blip r:embed="rId1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200" name="Picture 200"/>
          <p:cNvPicPr>
            <a:picLocks noChangeAspect="0" noChangeArrowheads="1"/>
          </p:cNvPicPr>
          <p:nvPr/>
        </p:nvPicPr>
        <p:blipFill>
          <a:blip r:embed="rId2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364295" y="383325"/>
            <a:ext cx="2194988" cy="2915969"/>
          </a:xfrm>
          <a:prstGeom prst="rect">
            <a:avLst/>
          </a:prstGeom>
          <a:noFill/>
          <a:extLst/>
        </p:spPr>
      </p:pic>
      <p:sp>
        <p:nvSpPr>
          <p:cNvPr id="201" name="Freeform 201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" name="Freeform 202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Freeform 203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Freeform 204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Rectangle 205"/>
          <p:cNvSpPr/>
          <p:nvPr/>
        </p:nvSpPr>
        <p:spPr>
          <a:xfrm rot="0" flipH="0" flipV="0">
            <a:off x="359994" y="108622"/>
            <a:ext cx="753108" cy="194148"/>
          </a:xfrm>
          <a:prstGeom prst="rect">
            <a:avLst/>
          </a:prstGeom>
        </p:spPr>
      </p:sp>
      <p:sp>
        <p:nvSpPr>
          <p:cNvPr id="206" name="Freeform 206"/>
          <p:cNvSpPr/>
          <p:nvPr/>
        </p:nvSpPr>
        <p:spPr>
          <a:xfrm rot="0" flipH="0" flipV="0">
            <a:off x="364913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Freeform 207"/>
          <p:cNvSpPr/>
          <p:nvPr/>
        </p:nvSpPr>
        <p:spPr>
          <a:xfrm rot="0" flipH="0" flipV="0">
            <a:off x="492086" y="140980"/>
            <a:ext cx="70692" cy="128266"/>
          </a:xfrm>
          <a:custGeom>
            <a:pathLst>
              <a:path w="4927600" h="8940800">
                <a:moveTo>
                  <a:pt x="939800" y="0"/>
                </a:moveTo>
                <a:lnTo>
                  <a:pt x="0" y="0"/>
                </a:lnTo>
                <a:lnTo>
                  <a:pt x="0" y="8813800"/>
                </a:lnTo>
                <a:lnTo>
                  <a:pt x="965200" y="8813800"/>
                </a:lnTo>
                <a:lnTo>
                  <a:pt x="965200" y="8242300"/>
                </a:lnTo>
                <a:cubicBezTo>
                  <a:pt x="1549400" y="8801100"/>
                  <a:pt x="2171700" y="8940800"/>
                  <a:pt x="2616200" y="8940800"/>
                </a:cubicBezTo>
                <a:cubicBezTo>
                  <a:pt x="3822700" y="8940800"/>
                  <a:pt x="4927600" y="7708900"/>
                  <a:pt x="4927600" y="5981700"/>
                </a:cubicBezTo>
                <a:cubicBezTo>
                  <a:pt x="4927600" y="4419600"/>
                  <a:pt x="4089400" y="3048000"/>
                  <a:pt x="2908300" y="3048000"/>
                </a:cubicBezTo>
                <a:cubicBezTo>
                  <a:pt x="2540000" y="3048000"/>
                  <a:pt x="1727200" y="3124200"/>
                  <a:pt x="939800" y="3759200"/>
                </a:cubicBezTo>
                <a:close/>
                <a:moveTo>
                  <a:pt x="965200" y="4533900"/>
                </a:moveTo>
                <a:cubicBezTo>
                  <a:pt x="1193800" y="4178300"/>
                  <a:pt x="1651000" y="3810000"/>
                  <a:pt x="2273300" y="3810000"/>
                </a:cubicBezTo>
                <a:cubicBezTo>
                  <a:pt x="3048000" y="3810000"/>
                  <a:pt x="3962400" y="4394200"/>
                  <a:pt x="3962400" y="5981700"/>
                </a:cubicBezTo>
                <a:cubicBezTo>
                  <a:pt x="3962400" y="7632700"/>
                  <a:pt x="2921000" y="8178800"/>
                  <a:pt x="2146300" y="8178800"/>
                </a:cubicBezTo>
                <a:cubicBezTo>
                  <a:pt x="1790700" y="8178800"/>
                  <a:pt x="1549400" y="8051800"/>
                  <a:pt x="1320800" y="7874000"/>
                </a:cubicBezTo>
                <a:cubicBezTo>
                  <a:pt x="1016000" y="7607300"/>
                  <a:pt x="965200" y="7378700"/>
                  <a:pt x="965200" y="71628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Freeform 208"/>
          <p:cNvSpPr/>
          <p:nvPr/>
        </p:nvSpPr>
        <p:spPr>
          <a:xfrm rot="0" flipH="0" flipV="0">
            <a:off x="579777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Freeform 209"/>
          <p:cNvSpPr/>
          <p:nvPr/>
        </p:nvSpPr>
        <p:spPr>
          <a:xfrm rot="0" flipH="0" flipV="0">
            <a:off x="677543" y="186529"/>
            <a:ext cx="63222" cy="82717"/>
          </a:xfrm>
          <a:custGeom>
            <a:pathLst>
              <a:path w="4406900" h="5765800">
                <a:moveTo>
                  <a:pt x="4406900" y="0"/>
                </a:moveTo>
                <a:lnTo>
                  <a:pt x="3441700" y="0"/>
                </a:lnTo>
                <a:lnTo>
                  <a:pt x="3441700" y="3632200"/>
                </a:lnTo>
                <a:cubicBezTo>
                  <a:pt x="3441700" y="4597400"/>
                  <a:pt x="2768600" y="5067300"/>
                  <a:pt x="1943100" y="5067300"/>
                </a:cubicBezTo>
                <a:cubicBezTo>
                  <a:pt x="1054100" y="5067300"/>
                  <a:pt x="965200" y="4737100"/>
                  <a:pt x="965200" y="4178300"/>
                </a:cubicBezTo>
                <a:lnTo>
                  <a:pt x="965200" y="0"/>
                </a:lnTo>
                <a:lnTo>
                  <a:pt x="0" y="0"/>
                </a:lnTo>
                <a:lnTo>
                  <a:pt x="0" y="4229100"/>
                </a:lnTo>
                <a:cubicBezTo>
                  <a:pt x="0" y="5143500"/>
                  <a:pt x="292100" y="5765800"/>
                  <a:pt x="1333500" y="5765800"/>
                </a:cubicBezTo>
                <a:cubicBezTo>
                  <a:pt x="1689100" y="5765800"/>
                  <a:pt x="2692400" y="5702300"/>
                  <a:pt x="3467100" y="5003800"/>
                </a:cubicBezTo>
                <a:lnTo>
                  <a:pt x="3467100" y="5638800"/>
                </a:lnTo>
                <a:lnTo>
                  <a:pt x="4406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" name="Freeform 210"/>
          <p:cNvSpPr/>
          <p:nvPr/>
        </p:nvSpPr>
        <p:spPr>
          <a:xfrm rot="0" flipH="0" flipV="0">
            <a:off x="758311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" name="Freeform 211"/>
          <p:cNvSpPr/>
          <p:nvPr/>
        </p:nvSpPr>
        <p:spPr>
          <a:xfrm rot="0" flipH="0" flipV="0">
            <a:off x="896343" y="140980"/>
            <a:ext cx="120067" cy="126444"/>
          </a:xfrm>
          <a:custGeom>
            <a:pathLst>
              <a:path w="8369300" h="8813800">
                <a:moveTo>
                  <a:pt x="1447800" y="0"/>
                </a:moveTo>
                <a:lnTo>
                  <a:pt x="0" y="0"/>
                </a:lnTo>
                <a:lnTo>
                  <a:pt x="0" y="8813800"/>
                </a:lnTo>
                <a:lnTo>
                  <a:pt x="977900" y="8813800"/>
                </a:lnTo>
                <a:lnTo>
                  <a:pt x="977900" y="977900"/>
                </a:lnTo>
                <a:lnTo>
                  <a:pt x="990600" y="977900"/>
                </a:lnTo>
                <a:cubicBezTo>
                  <a:pt x="1168400" y="1841500"/>
                  <a:pt x="3225800" y="7277100"/>
                  <a:pt x="3708400" y="8547100"/>
                </a:cubicBezTo>
                <a:lnTo>
                  <a:pt x="4635500" y="8547100"/>
                </a:lnTo>
                <a:cubicBezTo>
                  <a:pt x="5054600" y="7454900"/>
                  <a:pt x="7150100" y="1917700"/>
                  <a:pt x="7378700" y="965200"/>
                </a:cubicBezTo>
                <a:lnTo>
                  <a:pt x="7378700" y="965200"/>
                </a:lnTo>
                <a:lnTo>
                  <a:pt x="7378700" y="8813800"/>
                </a:lnTo>
                <a:lnTo>
                  <a:pt x="8369300" y="8813800"/>
                </a:lnTo>
                <a:lnTo>
                  <a:pt x="8369300" y="0"/>
                </a:lnTo>
                <a:lnTo>
                  <a:pt x="6921500" y="0"/>
                </a:lnTo>
                <a:lnTo>
                  <a:pt x="5473700" y="3911600"/>
                </a:lnTo>
                <a:cubicBezTo>
                  <a:pt x="4813300" y="5689600"/>
                  <a:pt x="4318000" y="7023100"/>
                  <a:pt x="4191000" y="7607300"/>
                </a:cubicBezTo>
                <a:lnTo>
                  <a:pt x="4178300" y="7607300"/>
                </a:lnTo>
                <a:cubicBezTo>
                  <a:pt x="4140200" y="7391400"/>
                  <a:pt x="3975100" y="6921500"/>
                  <a:pt x="3810000" y="6426200"/>
                </a:cubicBezTo>
                <a:cubicBezTo>
                  <a:pt x="3581400" y="5740400"/>
                  <a:pt x="3581400" y="5715000"/>
                  <a:pt x="3378200" y="5194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" name="Freeform 212"/>
          <p:cNvSpPr/>
          <p:nvPr/>
        </p:nvSpPr>
        <p:spPr>
          <a:xfrm rot="0" flipH="0" flipV="0">
            <a:off x="1039822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" name="Rectangle 213"/>
          <p:cNvSpPr/>
          <p:nvPr/>
        </p:nvSpPr>
        <p:spPr>
          <a:xfrm rot="0" flipH="0" flipV="0">
            <a:off x="290728" y="488641"/>
            <a:ext cx="1944426" cy="567699"/>
          </a:xfrm>
          <a:prstGeom prst="rect">
            <a:avLst/>
          </a:prstGeom>
        </p:spPr>
      </p:sp>
      <p:sp>
        <p:nvSpPr>
          <p:cNvPr id="214" name="Freeform 214"/>
          <p:cNvSpPr/>
          <p:nvPr/>
        </p:nvSpPr>
        <p:spPr>
          <a:xfrm rot="0" flipH="0" flipV="0">
            <a:off x="296547" y="515463"/>
            <a:ext cx="56388" cy="93933"/>
          </a:xfrm>
          <a:custGeom>
            <a:pathLst>
              <a:path w="5168900" h="8610600">
                <a:moveTo>
                  <a:pt x="1676400" y="6223000"/>
                </a:moveTo>
                <a:lnTo>
                  <a:pt x="101600" y="7797800"/>
                </a:lnTo>
                <a:lnTo>
                  <a:pt x="101600" y="8610600"/>
                </a:lnTo>
                <a:lnTo>
                  <a:pt x="5168900" y="8610600"/>
                </a:lnTo>
                <a:lnTo>
                  <a:pt x="5168900" y="7708900"/>
                </a:lnTo>
                <a:lnTo>
                  <a:pt x="2857500" y="7708900"/>
                </a:lnTo>
                <a:cubicBezTo>
                  <a:pt x="2705100" y="7708900"/>
                  <a:pt x="2552700" y="7721600"/>
                  <a:pt x="2400300" y="7721600"/>
                </a:cubicBezTo>
                <a:lnTo>
                  <a:pt x="1016000" y="7721600"/>
                </a:lnTo>
                <a:cubicBezTo>
                  <a:pt x="1422400" y="7366000"/>
                  <a:pt x="2387600" y="6413500"/>
                  <a:pt x="2781300" y="6045200"/>
                </a:cubicBezTo>
                <a:cubicBezTo>
                  <a:pt x="3022600" y="5816600"/>
                  <a:pt x="3670300" y="5283200"/>
                  <a:pt x="3911600" y="5054600"/>
                </a:cubicBezTo>
                <a:cubicBezTo>
                  <a:pt x="4483100" y="4483100"/>
                  <a:pt x="5168900" y="3810000"/>
                  <a:pt x="5168900" y="2730500"/>
                </a:cubicBezTo>
                <a:cubicBezTo>
                  <a:pt x="5168900" y="1270000"/>
                  <a:pt x="4140200" y="0"/>
                  <a:pt x="2463800" y="0"/>
                </a:cubicBezTo>
                <a:cubicBezTo>
                  <a:pt x="1016000" y="0"/>
                  <a:pt x="304800" y="990600"/>
                  <a:pt x="0" y="2082800"/>
                </a:cubicBezTo>
                <a:cubicBezTo>
                  <a:pt x="152400" y="2298700"/>
                  <a:pt x="215900" y="2374900"/>
                  <a:pt x="241300" y="2413000"/>
                </a:cubicBezTo>
                <a:cubicBezTo>
                  <a:pt x="266700" y="2438400"/>
                  <a:pt x="393700" y="2603500"/>
                  <a:pt x="520700" y="2781300"/>
                </a:cubicBezTo>
                <a:cubicBezTo>
                  <a:pt x="774700" y="1803400"/>
                  <a:pt x="1130300" y="812800"/>
                  <a:pt x="2286000" y="812800"/>
                </a:cubicBezTo>
                <a:cubicBezTo>
                  <a:pt x="3479800" y="812800"/>
                  <a:pt x="4127500" y="1765300"/>
                  <a:pt x="4127500" y="2755900"/>
                </a:cubicBezTo>
                <a:cubicBezTo>
                  <a:pt x="4127500" y="3835400"/>
                  <a:pt x="3403600" y="4559300"/>
                  <a:pt x="2654300" y="53213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" name="Freeform 215"/>
          <p:cNvSpPr/>
          <p:nvPr/>
        </p:nvSpPr>
        <p:spPr>
          <a:xfrm rot="0" flipH="0" flipV="0">
            <a:off x="365820" y="515463"/>
            <a:ext cx="57496" cy="96981"/>
          </a:xfrm>
          <a:custGeom>
            <a:pathLst>
              <a:path w="5270500" h="8890000">
                <a:moveTo>
                  <a:pt x="5270500" y="4470400"/>
                </a:moveTo>
                <a:cubicBezTo>
                  <a:pt x="5270500" y="3467100"/>
                  <a:pt x="5219700" y="2286000"/>
                  <a:pt x="4686300" y="1257300"/>
                </a:cubicBezTo>
                <a:cubicBezTo>
                  <a:pt x="4165600" y="304800"/>
                  <a:pt x="3289300" y="0"/>
                  <a:pt x="2641600" y="0"/>
                </a:cubicBezTo>
                <a:cubicBezTo>
                  <a:pt x="1892300" y="0"/>
                  <a:pt x="1003300" y="342900"/>
                  <a:pt x="482600" y="1473200"/>
                </a:cubicBezTo>
                <a:cubicBezTo>
                  <a:pt x="63500" y="2400300"/>
                  <a:pt x="0" y="3454400"/>
                  <a:pt x="0" y="4470400"/>
                </a:cubicBezTo>
                <a:cubicBezTo>
                  <a:pt x="0" y="5473700"/>
                  <a:pt x="50800" y="6400800"/>
                  <a:pt x="431800" y="7327900"/>
                </a:cubicBezTo>
                <a:cubicBezTo>
                  <a:pt x="939800" y="8547100"/>
                  <a:pt x="1905000" y="8890000"/>
                  <a:pt x="2628900" y="8890000"/>
                </a:cubicBezTo>
                <a:cubicBezTo>
                  <a:pt x="3556000" y="8890000"/>
                  <a:pt x="4356100" y="8369300"/>
                  <a:pt x="4762500" y="7493000"/>
                </a:cubicBezTo>
                <a:cubicBezTo>
                  <a:pt x="5143500" y="6667500"/>
                  <a:pt x="5270500" y="5829300"/>
                  <a:pt x="5270500" y="4470400"/>
                </a:cubicBezTo>
                <a:close/>
                <a:moveTo>
                  <a:pt x="2635250" y="8115300"/>
                </a:moveTo>
                <a:cubicBezTo>
                  <a:pt x="1972270" y="8115300"/>
                  <a:pt x="1449585" y="7632700"/>
                  <a:pt x="1194593" y="6718300"/>
                </a:cubicBezTo>
                <a:cubicBezTo>
                  <a:pt x="990600" y="5994400"/>
                  <a:pt x="990600" y="5308600"/>
                  <a:pt x="990600" y="4318000"/>
                </a:cubicBezTo>
                <a:cubicBezTo>
                  <a:pt x="990600" y="3517900"/>
                  <a:pt x="990600" y="2755900"/>
                  <a:pt x="1206500" y="2057400"/>
                </a:cubicBezTo>
                <a:cubicBezTo>
                  <a:pt x="1282700" y="1816100"/>
                  <a:pt x="1600200" y="774700"/>
                  <a:pt x="2628900" y="774700"/>
                </a:cubicBezTo>
                <a:cubicBezTo>
                  <a:pt x="3619500" y="774700"/>
                  <a:pt x="3949700" y="1739900"/>
                  <a:pt x="4038600" y="1968500"/>
                </a:cubicBezTo>
                <a:cubicBezTo>
                  <a:pt x="4279900" y="2679700"/>
                  <a:pt x="4279900" y="3530600"/>
                  <a:pt x="4279900" y="4318000"/>
                </a:cubicBezTo>
                <a:cubicBezTo>
                  <a:pt x="4279900" y="5156200"/>
                  <a:pt x="4279900" y="5956300"/>
                  <a:pt x="4050506" y="6756400"/>
                </a:cubicBezTo>
                <a:cubicBezTo>
                  <a:pt x="3718917" y="7912100"/>
                  <a:pt x="3043237" y="8115300"/>
                  <a:pt x="2635250" y="81153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" name="Freeform 216"/>
          <p:cNvSpPr/>
          <p:nvPr/>
        </p:nvSpPr>
        <p:spPr>
          <a:xfrm rot="0" flipH="0" flipV="0">
            <a:off x="441604" y="515463"/>
            <a:ext cx="46412" cy="93933"/>
          </a:xfrm>
          <a:custGeom>
            <a:pathLst>
              <a:path w="4254500" h="8610600">
                <a:moveTo>
                  <a:pt x="2667000" y="0"/>
                </a:moveTo>
                <a:lnTo>
                  <a:pt x="2413000" y="0"/>
                </a:lnTo>
                <a:cubicBezTo>
                  <a:pt x="1663700" y="774700"/>
                  <a:pt x="609600" y="812800"/>
                  <a:pt x="0" y="838200"/>
                </a:cubicBezTo>
                <a:lnTo>
                  <a:pt x="0" y="1562100"/>
                </a:lnTo>
                <a:cubicBezTo>
                  <a:pt x="419100" y="1562100"/>
                  <a:pt x="1028700" y="1562100"/>
                  <a:pt x="1663700" y="1270000"/>
                </a:cubicBezTo>
                <a:lnTo>
                  <a:pt x="1663700" y="7874000"/>
                </a:lnTo>
                <a:lnTo>
                  <a:pt x="76200" y="7874000"/>
                </a:lnTo>
                <a:lnTo>
                  <a:pt x="76200" y="8610600"/>
                </a:lnTo>
                <a:lnTo>
                  <a:pt x="4254500" y="8610600"/>
                </a:lnTo>
                <a:lnTo>
                  <a:pt x="4254500" y="7874000"/>
                </a:lnTo>
                <a:lnTo>
                  <a:pt x="2667000" y="7874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" name="Freeform 217"/>
          <p:cNvSpPr/>
          <p:nvPr/>
        </p:nvSpPr>
        <p:spPr>
          <a:xfrm rot="0" flipH="0" flipV="0">
            <a:off x="510877" y="515463"/>
            <a:ext cx="46412" cy="93933"/>
          </a:xfrm>
          <a:custGeom>
            <a:pathLst>
              <a:path w="4254500" h="8610600">
                <a:moveTo>
                  <a:pt x="2667000" y="0"/>
                </a:moveTo>
                <a:lnTo>
                  <a:pt x="2413000" y="0"/>
                </a:lnTo>
                <a:cubicBezTo>
                  <a:pt x="1663700" y="774700"/>
                  <a:pt x="609600" y="812800"/>
                  <a:pt x="0" y="838200"/>
                </a:cubicBezTo>
                <a:lnTo>
                  <a:pt x="0" y="1562100"/>
                </a:lnTo>
                <a:cubicBezTo>
                  <a:pt x="419100" y="1562100"/>
                  <a:pt x="1028700" y="1562100"/>
                  <a:pt x="1663700" y="1270000"/>
                </a:cubicBezTo>
                <a:lnTo>
                  <a:pt x="1663700" y="7874000"/>
                </a:lnTo>
                <a:lnTo>
                  <a:pt x="76200" y="7874000"/>
                </a:lnTo>
                <a:lnTo>
                  <a:pt x="76200" y="8610600"/>
                </a:lnTo>
                <a:lnTo>
                  <a:pt x="4254500" y="8610600"/>
                </a:lnTo>
                <a:lnTo>
                  <a:pt x="4254500" y="7874000"/>
                </a:lnTo>
                <a:lnTo>
                  <a:pt x="2667000" y="7874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Freeform 218"/>
          <p:cNvSpPr/>
          <p:nvPr/>
        </p:nvSpPr>
        <p:spPr>
          <a:xfrm rot="0" flipH="0" flipV="0">
            <a:off x="650531" y="513246"/>
            <a:ext cx="71073" cy="96150"/>
          </a:xfrm>
          <a:custGeom>
            <a:pathLst>
              <a:path w="6515100" h="8813800">
                <a:moveTo>
                  <a:pt x="0" y="0"/>
                </a:moveTo>
                <a:lnTo>
                  <a:pt x="0" y="8813800"/>
                </a:lnTo>
                <a:lnTo>
                  <a:pt x="3352800" y="8813800"/>
                </a:lnTo>
                <a:cubicBezTo>
                  <a:pt x="5181600" y="8813800"/>
                  <a:pt x="6515100" y="7670800"/>
                  <a:pt x="6515100" y="6426200"/>
                </a:cubicBezTo>
                <a:cubicBezTo>
                  <a:pt x="6515100" y="5321300"/>
                  <a:pt x="5410200" y="4419600"/>
                  <a:pt x="4064000" y="4203700"/>
                </a:cubicBezTo>
                <a:cubicBezTo>
                  <a:pt x="5219700" y="3911600"/>
                  <a:pt x="6172200" y="3175000"/>
                  <a:pt x="6172200" y="2209800"/>
                </a:cubicBezTo>
                <a:cubicBezTo>
                  <a:pt x="6172200" y="1041400"/>
                  <a:pt x="4813300" y="0"/>
                  <a:pt x="3009900" y="0"/>
                </a:cubicBezTo>
                <a:close/>
                <a:moveTo>
                  <a:pt x="1054100" y="3848100"/>
                </a:moveTo>
                <a:lnTo>
                  <a:pt x="1054100" y="711200"/>
                </a:lnTo>
                <a:lnTo>
                  <a:pt x="2654300" y="711200"/>
                </a:lnTo>
                <a:cubicBezTo>
                  <a:pt x="4064000" y="711200"/>
                  <a:pt x="5181600" y="1384300"/>
                  <a:pt x="5181600" y="2222500"/>
                </a:cubicBezTo>
                <a:cubicBezTo>
                  <a:pt x="5181600" y="2984500"/>
                  <a:pt x="4279900" y="3848100"/>
                  <a:pt x="2527300" y="3848100"/>
                </a:cubicBezTo>
                <a:close/>
                <a:moveTo>
                  <a:pt x="1054100" y="8102600"/>
                </a:moveTo>
                <a:lnTo>
                  <a:pt x="1054100" y="4622800"/>
                </a:lnTo>
                <a:lnTo>
                  <a:pt x="2895600" y="4622800"/>
                </a:lnTo>
                <a:cubicBezTo>
                  <a:pt x="4241800" y="4622800"/>
                  <a:pt x="5486400" y="5397500"/>
                  <a:pt x="5486400" y="6413500"/>
                </a:cubicBezTo>
                <a:cubicBezTo>
                  <a:pt x="5486400" y="7366000"/>
                  <a:pt x="4368800" y="8102600"/>
                  <a:pt x="2997200" y="810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" name="Freeform 219"/>
          <p:cNvSpPr/>
          <p:nvPr/>
        </p:nvSpPr>
        <p:spPr>
          <a:xfrm rot="0" flipH="0" flipV="0">
            <a:off x="735556" y="545528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" name="Freeform 220"/>
          <p:cNvSpPr/>
          <p:nvPr/>
        </p:nvSpPr>
        <p:spPr>
          <a:xfrm rot="0" flipH="0" flipV="0">
            <a:off x="801032" y="545528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" name="Freeform 221"/>
          <p:cNvSpPr/>
          <p:nvPr/>
        </p:nvSpPr>
        <p:spPr>
          <a:xfrm rot="0" flipH="0" flipV="0">
            <a:off x="868836" y="513246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" name="Freeform 222"/>
          <p:cNvSpPr/>
          <p:nvPr/>
        </p:nvSpPr>
        <p:spPr>
          <a:xfrm rot="0" flipH="0" flipV="0">
            <a:off x="934050" y="545528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" name="Freeform 223"/>
          <p:cNvSpPr/>
          <p:nvPr/>
        </p:nvSpPr>
        <p:spPr>
          <a:xfrm rot="0" flipH="0" flipV="0">
            <a:off x="1001992" y="513246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" name="Freeform 224"/>
          <p:cNvSpPr/>
          <p:nvPr/>
        </p:nvSpPr>
        <p:spPr>
          <a:xfrm rot="0" flipH="0" flipV="0">
            <a:off x="1028025" y="545528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" name="Freeform 225"/>
          <p:cNvSpPr/>
          <p:nvPr/>
        </p:nvSpPr>
        <p:spPr>
          <a:xfrm rot="0" flipH="0" flipV="0">
            <a:off x="1100622" y="54649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" name="Freeform 226"/>
          <p:cNvSpPr/>
          <p:nvPr/>
        </p:nvSpPr>
        <p:spPr>
          <a:xfrm rot="0" flipH="0" flipV="0">
            <a:off x="1150042" y="597898"/>
            <a:ext cx="11499" cy="28817"/>
          </a:xfrm>
          <a:custGeom>
            <a:pathLst>
              <a:path w="1054100" h="2641600">
                <a:moveTo>
                  <a:pt x="1054100" y="1041400"/>
                </a:moveTo>
                <a:lnTo>
                  <a:pt x="1054100" y="0"/>
                </a:lnTo>
                <a:lnTo>
                  <a:pt x="0" y="0"/>
                </a:lnTo>
                <a:lnTo>
                  <a:pt x="0" y="1054100"/>
                </a:lnTo>
                <a:lnTo>
                  <a:pt x="317500" y="1054100"/>
                </a:lnTo>
                <a:lnTo>
                  <a:pt x="0" y="2641600"/>
                </a:lnTo>
                <a:lnTo>
                  <a:pt x="520700" y="2641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" name="Freeform 227"/>
          <p:cNvSpPr/>
          <p:nvPr/>
        </p:nvSpPr>
        <p:spPr>
          <a:xfrm rot="0" flipH="0" flipV="0">
            <a:off x="1225105" y="513246"/>
            <a:ext cx="84512" cy="96150"/>
          </a:xfrm>
          <a:custGeom>
            <a:pathLst>
              <a:path w="7747000" h="8813800">
                <a:moveTo>
                  <a:pt x="4432300" y="0"/>
                </a:moveTo>
                <a:lnTo>
                  <a:pt x="33147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917700" y="6223000"/>
                </a:lnTo>
                <a:lnTo>
                  <a:pt x="5613400" y="6223000"/>
                </a:lnTo>
                <a:lnTo>
                  <a:pt x="6578600" y="8813800"/>
                </a:lnTo>
                <a:lnTo>
                  <a:pt x="7747000" y="8813800"/>
                </a:lnTo>
                <a:close/>
                <a:moveTo>
                  <a:pt x="5334000" y="5511800"/>
                </a:moveTo>
                <a:lnTo>
                  <a:pt x="2184400" y="5511800"/>
                </a:lnTo>
                <a:lnTo>
                  <a:pt x="3009900" y="3213100"/>
                </a:lnTo>
                <a:cubicBezTo>
                  <a:pt x="3276600" y="2463800"/>
                  <a:pt x="3670300" y="1384300"/>
                  <a:pt x="3759200" y="914400"/>
                </a:cubicBezTo>
                <a:lnTo>
                  <a:pt x="3771900" y="914400"/>
                </a:lnTo>
                <a:cubicBezTo>
                  <a:pt x="3797300" y="1092200"/>
                  <a:pt x="3886200" y="1409700"/>
                  <a:pt x="4178300" y="2247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Freeform 228"/>
          <p:cNvSpPr/>
          <p:nvPr/>
        </p:nvSpPr>
        <p:spPr>
          <a:xfrm rot="0" flipH="0" flipV="0">
            <a:off x="1319690" y="545528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" name="Freeform 229"/>
          <p:cNvSpPr/>
          <p:nvPr/>
        </p:nvSpPr>
        <p:spPr>
          <a:xfrm rot="0" flipH="0" flipV="0">
            <a:off x="1387799" y="54649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" name="Freeform 230"/>
          <p:cNvSpPr/>
          <p:nvPr/>
        </p:nvSpPr>
        <p:spPr>
          <a:xfrm rot="0" flipH="0" flipV="0">
            <a:off x="1435001" y="513246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" name="Freeform 231"/>
          <p:cNvSpPr/>
          <p:nvPr/>
        </p:nvSpPr>
        <p:spPr>
          <a:xfrm rot="0" flipH="0" flipV="0">
            <a:off x="1506587" y="547883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" name="Freeform 232"/>
          <p:cNvSpPr/>
          <p:nvPr/>
        </p:nvSpPr>
        <p:spPr>
          <a:xfrm rot="0" flipH="0" flipV="0">
            <a:off x="1570831" y="545528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" name="Freeform 233"/>
          <p:cNvSpPr/>
          <p:nvPr/>
        </p:nvSpPr>
        <p:spPr>
          <a:xfrm rot="0" flipH="0" flipV="0">
            <a:off x="1679215" y="513246"/>
            <a:ext cx="69134" cy="99198"/>
          </a:xfrm>
          <a:custGeom>
            <a:pathLst>
              <a:path w="6337300" h="9093200">
                <a:moveTo>
                  <a:pt x="6337300" y="0"/>
                </a:moveTo>
                <a:lnTo>
                  <a:pt x="5346700" y="0"/>
                </a:lnTo>
                <a:lnTo>
                  <a:pt x="5346700" y="5867400"/>
                </a:lnTo>
                <a:cubicBezTo>
                  <a:pt x="5346700" y="7543800"/>
                  <a:pt x="4279900" y="8382000"/>
                  <a:pt x="3213100" y="8382000"/>
                </a:cubicBezTo>
                <a:cubicBezTo>
                  <a:pt x="2171700" y="8382000"/>
                  <a:pt x="1130300" y="7581900"/>
                  <a:pt x="1130300" y="5867400"/>
                </a:cubicBezTo>
                <a:lnTo>
                  <a:pt x="1130300" y="0"/>
                </a:lnTo>
                <a:lnTo>
                  <a:pt x="0" y="0"/>
                </a:lnTo>
                <a:lnTo>
                  <a:pt x="0" y="5854700"/>
                </a:lnTo>
                <a:cubicBezTo>
                  <a:pt x="0" y="7708900"/>
                  <a:pt x="1485900" y="9093200"/>
                  <a:pt x="3200400" y="9093200"/>
                </a:cubicBezTo>
                <a:cubicBezTo>
                  <a:pt x="4902200" y="9093200"/>
                  <a:pt x="6337300" y="7696200"/>
                  <a:pt x="6337300" y="58547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" name="Freeform 234"/>
          <p:cNvSpPr/>
          <p:nvPr/>
        </p:nvSpPr>
        <p:spPr>
          <a:xfrm rot="0" flipH="0" flipV="0">
            <a:off x="1772664" y="546359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" name="Freeform 235"/>
          <p:cNvSpPr/>
          <p:nvPr/>
        </p:nvSpPr>
        <p:spPr>
          <a:xfrm rot="0" flipH="0" flipV="0">
            <a:off x="1843280" y="515186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6" name="Freeform 236"/>
          <p:cNvSpPr/>
          <p:nvPr/>
        </p:nvSpPr>
        <p:spPr>
          <a:xfrm rot="0" flipH="0" flipV="0">
            <a:off x="1868066" y="547883"/>
            <a:ext cx="59851" cy="61514"/>
          </a:xfrm>
          <a:custGeom>
            <a:pathLst>
              <a:path w="5486400" h="5638800">
                <a:moveTo>
                  <a:pt x="5486400" y="0"/>
                </a:moveTo>
                <a:lnTo>
                  <a:pt x="4533900" y="0"/>
                </a:lnTo>
                <a:lnTo>
                  <a:pt x="3530600" y="2641600"/>
                </a:lnTo>
                <a:cubicBezTo>
                  <a:pt x="3263900" y="3340100"/>
                  <a:pt x="2870200" y="4368800"/>
                  <a:pt x="2768600" y="4965700"/>
                </a:cubicBezTo>
                <a:lnTo>
                  <a:pt x="2755900" y="4965700"/>
                </a:lnTo>
                <a:cubicBezTo>
                  <a:pt x="2679700" y="4508500"/>
                  <a:pt x="2349500" y="3632200"/>
                  <a:pt x="2222500" y="3289300"/>
                </a:cubicBezTo>
                <a:lnTo>
                  <a:pt x="990600" y="0"/>
                </a:lnTo>
                <a:lnTo>
                  <a:pt x="0" y="0"/>
                </a:lnTo>
                <a:lnTo>
                  <a:pt x="2184400" y="5638800"/>
                </a:lnTo>
                <a:lnTo>
                  <a:pt x="330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" name="Freeform 237"/>
          <p:cNvSpPr/>
          <p:nvPr/>
        </p:nvSpPr>
        <p:spPr>
          <a:xfrm rot="0" flipH="0" flipV="0">
            <a:off x="1934858" y="545528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" name="Freeform 238"/>
          <p:cNvSpPr/>
          <p:nvPr/>
        </p:nvSpPr>
        <p:spPr>
          <a:xfrm rot="0" flipH="0" flipV="0">
            <a:off x="2002939" y="54649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" name="Freeform 239"/>
          <p:cNvSpPr/>
          <p:nvPr/>
        </p:nvSpPr>
        <p:spPr>
          <a:xfrm rot="0" flipH="0" flipV="0">
            <a:off x="2042799" y="545528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" name="Freeform 240"/>
          <p:cNvSpPr/>
          <p:nvPr/>
        </p:nvSpPr>
        <p:spPr>
          <a:xfrm rot="0" flipH="0" flipV="0">
            <a:off x="2102276" y="515186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" name="Freeform 241"/>
          <p:cNvSpPr/>
          <p:nvPr/>
        </p:nvSpPr>
        <p:spPr>
          <a:xfrm rot="0" flipH="0" flipV="0">
            <a:off x="2127754" y="530288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" name="Freeform 242"/>
          <p:cNvSpPr/>
          <p:nvPr/>
        </p:nvSpPr>
        <p:spPr>
          <a:xfrm rot="0" flipH="0" flipV="0">
            <a:off x="2173211" y="547883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" name="Freeform 243"/>
          <p:cNvSpPr/>
          <p:nvPr/>
        </p:nvSpPr>
        <p:spPr>
          <a:xfrm rot="0" flipH="0" flipV="0">
            <a:off x="296547" y="725496"/>
            <a:ext cx="56388" cy="93933"/>
          </a:xfrm>
          <a:custGeom>
            <a:pathLst>
              <a:path w="5168900" h="8610600">
                <a:moveTo>
                  <a:pt x="1676400" y="6223000"/>
                </a:moveTo>
                <a:lnTo>
                  <a:pt x="101600" y="7797800"/>
                </a:lnTo>
                <a:lnTo>
                  <a:pt x="101600" y="8610600"/>
                </a:lnTo>
                <a:lnTo>
                  <a:pt x="5168900" y="8610600"/>
                </a:lnTo>
                <a:lnTo>
                  <a:pt x="5168900" y="7708900"/>
                </a:lnTo>
                <a:lnTo>
                  <a:pt x="2857500" y="7708900"/>
                </a:lnTo>
                <a:cubicBezTo>
                  <a:pt x="2705100" y="7708900"/>
                  <a:pt x="2552700" y="7721600"/>
                  <a:pt x="2400300" y="7721600"/>
                </a:cubicBezTo>
                <a:lnTo>
                  <a:pt x="1016000" y="7721600"/>
                </a:lnTo>
                <a:cubicBezTo>
                  <a:pt x="1422400" y="7366000"/>
                  <a:pt x="2387600" y="6413500"/>
                  <a:pt x="2781300" y="6045200"/>
                </a:cubicBezTo>
                <a:cubicBezTo>
                  <a:pt x="3022600" y="5816600"/>
                  <a:pt x="3670300" y="5283200"/>
                  <a:pt x="3911600" y="5054600"/>
                </a:cubicBezTo>
                <a:cubicBezTo>
                  <a:pt x="4483100" y="4483100"/>
                  <a:pt x="5168900" y="3810000"/>
                  <a:pt x="5168900" y="2730500"/>
                </a:cubicBezTo>
                <a:cubicBezTo>
                  <a:pt x="5168900" y="1270000"/>
                  <a:pt x="4140200" y="0"/>
                  <a:pt x="2463800" y="0"/>
                </a:cubicBezTo>
                <a:cubicBezTo>
                  <a:pt x="1016000" y="0"/>
                  <a:pt x="304800" y="990600"/>
                  <a:pt x="0" y="2082800"/>
                </a:cubicBezTo>
                <a:cubicBezTo>
                  <a:pt x="152400" y="2298700"/>
                  <a:pt x="215900" y="2374900"/>
                  <a:pt x="241300" y="2413000"/>
                </a:cubicBezTo>
                <a:cubicBezTo>
                  <a:pt x="266700" y="2438400"/>
                  <a:pt x="393700" y="2603500"/>
                  <a:pt x="520700" y="2781300"/>
                </a:cubicBezTo>
                <a:cubicBezTo>
                  <a:pt x="774700" y="1803400"/>
                  <a:pt x="1130300" y="812800"/>
                  <a:pt x="2286000" y="812800"/>
                </a:cubicBezTo>
                <a:cubicBezTo>
                  <a:pt x="3479800" y="812800"/>
                  <a:pt x="4127500" y="1765300"/>
                  <a:pt x="4127500" y="2755900"/>
                </a:cubicBezTo>
                <a:cubicBezTo>
                  <a:pt x="4127500" y="3835400"/>
                  <a:pt x="3403600" y="4559300"/>
                  <a:pt x="2654300" y="53213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" name="Freeform 244"/>
          <p:cNvSpPr/>
          <p:nvPr/>
        </p:nvSpPr>
        <p:spPr>
          <a:xfrm rot="0" flipH="0" flipV="0">
            <a:off x="365820" y="725496"/>
            <a:ext cx="57496" cy="96981"/>
          </a:xfrm>
          <a:custGeom>
            <a:pathLst>
              <a:path w="5270500" h="8890000">
                <a:moveTo>
                  <a:pt x="5270500" y="4470400"/>
                </a:moveTo>
                <a:cubicBezTo>
                  <a:pt x="5270500" y="3467100"/>
                  <a:pt x="5219700" y="2286000"/>
                  <a:pt x="4686300" y="1257300"/>
                </a:cubicBezTo>
                <a:cubicBezTo>
                  <a:pt x="4165600" y="304800"/>
                  <a:pt x="3289300" y="0"/>
                  <a:pt x="2641600" y="0"/>
                </a:cubicBezTo>
                <a:cubicBezTo>
                  <a:pt x="1892300" y="0"/>
                  <a:pt x="1003300" y="342900"/>
                  <a:pt x="482600" y="1473200"/>
                </a:cubicBezTo>
                <a:cubicBezTo>
                  <a:pt x="63500" y="2400300"/>
                  <a:pt x="0" y="3454400"/>
                  <a:pt x="0" y="4470400"/>
                </a:cubicBezTo>
                <a:cubicBezTo>
                  <a:pt x="0" y="5473700"/>
                  <a:pt x="50800" y="6400800"/>
                  <a:pt x="431800" y="7327900"/>
                </a:cubicBezTo>
                <a:cubicBezTo>
                  <a:pt x="939800" y="8547100"/>
                  <a:pt x="1905000" y="8890000"/>
                  <a:pt x="2628900" y="8890000"/>
                </a:cubicBezTo>
                <a:cubicBezTo>
                  <a:pt x="3556000" y="8890000"/>
                  <a:pt x="4356100" y="8369300"/>
                  <a:pt x="4762500" y="7493000"/>
                </a:cubicBezTo>
                <a:cubicBezTo>
                  <a:pt x="5143500" y="6667500"/>
                  <a:pt x="5270500" y="5829300"/>
                  <a:pt x="5270500" y="4470400"/>
                </a:cubicBezTo>
                <a:close/>
                <a:moveTo>
                  <a:pt x="2635250" y="8115300"/>
                </a:moveTo>
                <a:cubicBezTo>
                  <a:pt x="1972270" y="8115300"/>
                  <a:pt x="1449585" y="7632700"/>
                  <a:pt x="1194593" y="6718300"/>
                </a:cubicBezTo>
                <a:cubicBezTo>
                  <a:pt x="990600" y="5994400"/>
                  <a:pt x="990600" y="5308600"/>
                  <a:pt x="990600" y="4318000"/>
                </a:cubicBezTo>
                <a:cubicBezTo>
                  <a:pt x="990600" y="3517900"/>
                  <a:pt x="990600" y="2755900"/>
                  <a:pt x="1206500" y="2057400"/>
                </a:cubicBezTo>
                <a:cubicBezTo>
                  <a:pt x="1282700" y="1816100"/>
                  <a:pt x="1600200" y="774700"/>
                  <a:pt x="2628900" y="774700"/>
                </a:cubicBezTo>
                <a:cubicBezTo>
                  <a:pt x="3619500" y="774700"/>
                  <a:pt x="3949700" y="1739900"/>
                  <a:pt x="4038600" y="1968500"/>
                </a:cubicBezTo>
                <a:cubicBezTo>
                  <a:pt x="4279900" y="2679700"/>
                  <a:pt x="4279900" y="3530600"/>
                  <a:pt x="4279900" y="4318000"/>
                </a:cubicBezTo>
                <a:cubicBezTo>
                  <a:pt x="4279900" y="5156200"/>
                  <a:pt x="4279900" y="5956300"/>
                  <a:pt x="4050506" y="6756400"/>
                </a:cubicBezTo>
                <a:cubicBezTo>
                  <a:pt x="3718917" y="7912100"/>
                  <a:pt x="3043237" y="8115300"/>
                  <a:pt x="2635250" y="81153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" name="Freeform 245"/>
          <p:cNvSpPr/>
          <p:nvPr/>
        </p:nvSpPr>
        <p:spPr>
          <a:xfrm rot="0" flipH="0" flipV="0">
            <a:off x="441604" y="725496"/>
            <a:ext cx="46412" cy="93933"/>
          </a:xfrm>
          <a:custGeom>
            <a:pathLst>
              <a:path w="4254500" h="8610600">
                <a:moveTo>
                  <a:pt x="2667000" y="0"/>
                </a:moveTo>
                <a:lnTo>
                  <a:pt x="2413000" y="0"/>
                </a:lnTo>
                <a:cubicBezTo>
                  <a:pt x="1663700" y="774700"/>
                  <a:pt x="609600" y="812800"/>
                  <a:pt x="0" y="838200"/>
                </a:cubicBezTo>
                <a:lnTo>
                  <a:pt x="0" y="1562100"/>
                </a:lnTo>
                <a:cubicBezTo>
                  <a:pt x="419100" y="1562100"/>
                  <a:pt x="1028700" y="1562100"/>
                  <a:pt x="1663700" y="1270000"/>
                </a:cubicBezTo>
                <a:lnTo>
                  <a:pt x="1663700" y="7874000"/>
                </a:lnTo>
                <a:lnTo>
                  <a:pt x="76200" y="7874000"/>
                </a:lnTo>
                <a:lnTo>
                  <a:pt x="76200" y="8610600"/>
                </a:lnTo>
                <a:lnTo>
                  <a:pt x="4254500" y="8610600"/>
                </a:lnTo>
                <a:lnTo>
                  <a:pt x="4254500" y="7874000"/>
                </a:lnTo>
                <a:lnTo>
                  <a:pt x="2667000" y="7874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" name="Freeform 246"/>
          <p:cNvSpPr/>
          <p:nvPr/>
        </p:nvSpPr>
        <p:spPr>
          <a:xfrm rot="0" flipH="0" flipV="0">
            <a:off x="502426" y="728544"/>
            <a:ext cx="61375" cy="90885"/>
          </a:xfrm>
          <a:custGeom>
            <a:pathLst>
              <a:path w="5626100" h="8331200">
                <a:moveTo>
                  <a:pt x="4368800" y="6159500"/>
                </a:moveTo>
                <a:lnTo>
                  <a:pt x="5626100" y="6159500"/>
                </a:lnTo>
                <a:lnTo>
                  <a:pt x="5626100" y="5384800"/>
                </a:lnTo>
                <a:lnTo>
                  <a:pt x="4368800" y="5384800"/>
                </a:lnTo>
                <a:lnTo>
                  <a:pt x="4368800" y="0"/>
                </a:lnTo>
                <a:lnTo>
                  <a:pt x="3213100" y="0"/>
                </a:lnTo>
                <a:lnTo>
                  <a:pt x="0" y="5384800"/>
                </a:lnTo>
                <a:lnTo>
                  <a:pt x="0" y="6159500"/>
                </a:lnTo>
                <a:lnTo>
                  <a:pt x="3365500" y="6159500"/>
                </a:lnTo>
                <a:lnTo>
                  <a:pt x="3365500" y="8331200"/>
                </a:lnTo>
                <a:lnTo>
                  <a:pt x="4368800" y="8331200"/>
                </a:lnTo>
                <a:close/>
                <a:moveTo>
                  <a:pt x="990600" y="5384800"/>
                </a:moveTo>
                <a:cubicBezTo>
                  <a:pt x="1651000" y="4292600"/>
                  <a:pt x="3441700" y="1282700"/>
                  <a:pt x="3441700" y="558800"/>
                </a:cubicBezTo>
                <a:lnTo>
                  <a:pt x="3441700" y="5384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" name="Freeform 247"/>
          <p:cNvSpPr/>
          <p:nvPr/>
        </p:nvSpPr>
        <p:spPr>
          <a:xfrm rot="0" flipH="0" flipV="0">
            <a:off x="650946" y="723279"/>
            <a:ext cx="93379" cy="96150"/>
          </a:xfrm>
          <a:custGeom>
            <a:pathLst>
              <a:path w="8559800" h="8813800">
                <a:moveTo>
                  <a:pt x="5461000" y="4305300"/>
                </a:moveTo>
                <a:cubicBezTo>
                  <a:pt x="5016500" y="5461000"/>
                  <a:pt x="4419600" y="7035800"/>
                  <a:pt x="4279900" y="7632700"/>
                </a:cubicBezTo>
                <a:lnTo>
                  <a:pt x="4267200" y="7632700"/>
                </a:lnTo>
                <a:cubicBezTo>
                  <a:pt x="4203700" y="7366000"/>
                  <a:pt x="4051300" y="6896100"/>
                  <a:pt x="3860800" y="6362700"/>
                </a:cubicBezTo>
                <a:lnTo>
                  <a:pt x="1866900" y="1104900"/>
                </a:lnTo>
                <a:lnTo>
                  <a:pt x="14351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939800"/>
                </a:lnTo>
                <a:lnTo>
                  <a:pt x="1003300" y="939800"/>
                </a:lnTo>
                <a:cubicBezTo>
                  <a:pt x="1079500" y="1346200"/>
                  <a:pt x="1587500" y="2730500"/>
                  <a:pt x="1917700" y="3594100"/>
                </a:cubicBezTo>
                <a:lnTo>
                  <a:pt x="3797300" y="8534400"/>
                </a:lnTo>
                <a:lnTo>
                  <a:pt x="4724400" y="8534400"/>
                </a:lnTo>
                <a:lnTo>
                  <a:pt x="6413500" y="4114800"/>
                </a:lnTo>
                <a:cubicBezTo>
                  <a:pt x="6819900" y="3073400"/>
                  <a:pt x="6934200" y="2755900"/>
                  <a:pt x="7023100" y="2501900"/>
                </a:cubicBezTo>
                <a:cubicBezTo>
                  <a:pt x="7150100" y="2133600"/>
                  <a:pt x="7493000" y="1219200"/>
                  <a:pt x="7556500" y="927100"/>
                </a:cubicBezTo>
                <a:lnTo>
                  <a:pt x="7556500" y="939800"/>
                </a:lnTo>
                <a:lnTo>
                  <a:pt x="7556500" y="8813800"/>
                </a:lnTo>
                <a:lnTo>
                  <a:pt x="8559800" y="8813800"/>
                </a:lnTo>
                <a:lnTo>
                  <a:pt x="8559800" y="0"/>
                </a:lnTo>
                <a:lnTo>
                  <a:pt x="711200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" name="Freeform 248"/>
          <p:cNvSpPr/>
          <p:nvPr/>
        </p:nvSpPr>
        <p:spPr>
          <a:xfrm rot="0" flipH="0" flipV="0">
            <a:off x="764415" y="720231"/>
            <a:ext cx="63038" cy="102246"/>
          </a:xfrm>
          <a:custGeom>
            <a:pathLst>
              <a:path w="5778500" h="9372600">
                <a:moveTo>
                  <a:pt x="5346700" y="635000"/>
                </a:moveTo>
                <a:cubicBezTo>
                  <a:pt x="4648200" y="215900"/>
                  <a:pt x="3949700" y="0"/>
                  <a:pt x="3022600" y="0"/>
                </a:cubicBezTo>
                <a:cubicBezTo>
                  <a:pt x="1257300" y="0"/>
                  <a:pt x="152400" y="1244600"/>
                  <a:pt x="152400" y="2501900"/>
                </a:cubicBezTo>
                <a:cubicBezTo>
                  <a:pt x="152400" y="3048000"/>
                  <a:pt x="330200" y="3581400"/>
                  <a:pt x="838200" y="4114800"/>
                </a:cubicBezTo>
                <a:cubicBezTo>
                  <a:pt x="1371600" y="4686300"/>
                  <a:pt x="1930400" y="4838700"/>
                  <a:pt x="2679700" y="5016500"/>
                </a:cubicBezTo>
                <a:cubicBezTo>
                  <a:pt x="3759200" y="5283200"/>
                  <a:pt x="3886200" y="5321300"/>
                  <a:pt x="4241800" y="5638800"/>
                </a:cubicBezTo>
                <a:cubicBezTo>
                  <a:pt x="4495800" y="5854700"/>
                  <a:pt x="4775200" y="6273800"/>
                  <a:pt x="4775200" y="6819900"/>
                </a:cubicBezTo>
                <a:cubicBezTo>
                  <a:pt x="4775200" y="7658100"/>
                  <a:pt x="4076700" y="8496300"/>
                  <a:pt x="2921000" y="8496300"/>
                </a:cubicBezTo>
                <a:cubicBezTo>
                  <a:pt x="2400300" y="8496300"/>
                  <a:pt x="1257300" y="8369300"/>
                  <a:pt x="190500" y="7467600"/>
                </a:cubicBezTo>
                <a:lnTo>
                  <a:pt x="0" y="8496300"/>
                </a:lnTo>
                <a:cubicBezTo>
                  <a:pt x="1117600" y="9194800"/>
                  <a:pt x="2133600" y="9372600"/>
                  <a:pt x="2933700" y="9372600"/>
                </a:cubicBezTo>
                <a:cubicBezTo>
                  <a:pt x="4610100" y="9372600"/>
                  <a:pt x="5778500" y="8089900"/>
                  <a:pt x="5778500" y="6692900"/>
                </a:cubicBezTo>
                <a:cubicBezTo>
                  <a:pt x="5778500" y="5867400"/>
                  <a:pt x="5384800" y="5257800"/>
                  <a:pt x="5105400" y="4953000"/>
                </a:cubicBezTo>
                <a:cubicBezTo>
                  <a:pt x="4508500" y="4318000"/>
                  <a:pt x="4089400" y="4203700"/>
                  <a:pt x="2921000" y="3911600"/>
                </a:cubicBezTo>
                <a:cubicBezTo>
                  <a:pt x="2184400" y="3733800"/>
                  <a:pt x="1981200" y="3683000"/>
                  <a:pt x="1600200" y="3352800"/>
                </a:cubicBezTo>
                <a:cubicBezTo>
                  <a:pt x="1511300" y="3276600"/>
                  <a:pt x="1155700" y="2908300"/>
                  <a:pt x="1155700" y="2349500"/>
                </a:cubicBezTo>
                <a:cubicBezTo>
                  <a:pt x="1155700" y="1600200"/>
                  <a:pt x="1841500" y="838200"/>
                  <a:pt x="3009900" y="838200"/>
                </a:cubicBezTo>
                <a:cubicBezTo>
                  <a:pt x="4076700" y="838200"/>
                  <a:pt x="4686300" y="1257300"/>
                  <a:pt x="5156200" y="1651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" name="Freeform 249"/>
          <p:cNvSpPr/>
          <p:nvPr/>
        </p:nvSpPr>
        <p:spPr>
          <a:xfrm rot="0" flipH="0" flipV="0">
            <a:off x="840282" y="755560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" name="Freeform 250"/>
          <p:cNvSpPr/>
          <p:nvPr/>
        </p:nvSpPr>
        <p:spPr>
          <a:xfrm rot="0" flipH="0" flipV="0">
            <a:off x="910303" y="807930"/>
            <a:ext cx="11499" cy="28817"/>
          </a:xfrm>
          <a:custGeom>
            <a:pathLst>
              <a:path w="1054100" h="2641600">
                <a:moveTo>
                  <a:pt x="1054100" y="1041400"/>
                </a:moveTo>
                <a:lnTo>
                  <a:pt x="1054100" y="0"/>
                </a:lnTo>
                <a:lnTo>
                  <a:pt x="0" y="0"/>
                </a:lnTo>
                <a:lnTo>
                  <a:pt x="0" y="1054100"/>
                </a:lnTo>
                <a:lnTo>
                  <a:pt x="317500" y="1054100"/>
                </a:lnTo>
                <a:lnTo>
                  <a:pt x="0" y="2641600"/>
                </a:lnTo>
                <a:lnTo>
                  <a:pt x="520700" y="2641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" name="Freeform 251"/>
          <p:cNvSpPr/>
          <p:nvPr/>
        </p:nvSpPr>
        <p:spPr>
          <a:xfrm rot="0" flipH="0" flipV="0">
            <a:off x="985367" y="723279"/>
            <a:ext cx="84512" cy="96150"/>
          </a:xfrm>
          <a:custGeom>
            <a:pathLst>
              <a:path w="7747000" h="8813800">
                <a:moveTo>
                  <a:pt x="4432300" y="0"/>
                </a:moveTo>
                <a:lnTo>
                  <a:pt x="33147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917700" y="6223000"/>
                </a:lnTo>
                <a:lnTo>
                  <a:pt x="5613400" y="6223000"/>
                </a:lnTo>
                <a:lnTo>
                  <a:pt x="6578600" y="8813800"/>
                </a:lnTo>
                <a:lnTo>
                  <a:pt x="7747000" y="8813800"/>
                </a:lnTo>
                <a:close/>
                <a:moveTo>
                  <a:pt x="5334000" y="5511800"/>
                </a:moveTo>
                <a:lnTo>
                  <a:pt x="2184400" y="5511800"/>
                </a:lnTo>
                <a:lnTo>
                  <a:pt x="3009900" y="3213100"/>
                </a:lnTo>
                <a:cubicBezTo>
                  <a:pt x="3276600" y="2463800"/>
                  <a:pt x="3670300" y="1384300"/>
                  <a:pt x="3759200" y="914400"/>
                </a:cubicBezTo>
                <a:lnTo>
                  <a:pt x="3771900" y="914400"/>
                </a:lnTo>
                <a:cubicBezTo>
                  <a:pt x="3797300" y="1092200"/>
                  <a:pt x="3886200" y="1409700"/>
                  <a:pt x="4178300" y="2247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" name="Freeform 252"/>
          <p:cNvSpPr/>
          <p:nvPr/>
        </p:nvSpPr>
        <p:spPr>
          <a:xfrm rot="0" flipH="0" flipV="0">
            <a:off x="1079952" y="755560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" name="Freeform 253"/>
          <p:cNvSpPr/>
          <p:nvPr/>
        </p:nvSpPr>
        <p:spPr>
          <a:xfrm rot="0" flipH="0" flipV="0">
            <a:off x="1147922" y="756530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" name="Freeform 254"/>
          <p:cNvSpPr/>
          <p:nvPr/>
        </p:nvSpPr>
        <p:spPr>
          <a:xfrm rot="0" flipH="0" flipV="0">
            <a:off x="1195124" y="723279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" name="Freeform 255"/>
          <p:cNvSpPr/>
          <p:nvPr/>
        </p:nvSpPr>
        <p:spPr>
          <a:xfrm rot="0" flipH="0" flipV="0">
            <a:off x="1266710" y="757915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" name="Freeform 256"/>
          <p:cNvSpPr/>
          <p:nvPr/>
        </p:nvSpPr>
        <p:spPr>
          <a:xfrm rot="0" flipH="0" flipV="0">
            <a:off x="1330954" y="75556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Freeform 257"/>
          <p:cNvSpPr/>
          <p:nvPr/>
        </p:nvSpPr>
        <p:spPr>
          <a:xfrm rot="0" flipH="0" flipV="0">
            <a:off x="1439476" y="723279"/>
            <a:ext cx="69134" cy="99198"/>
          </a:xfrm>
          <a:custGeom>
            <a:pathLst>
              <a:path w="6337300" h="9093200">
                <a:moveTo>
                  <a:pt x="6337300" y="0"/>
                </a:moveTo>
                <a:lnTo>
                  <a:pt x="5346700" y="0"/>
                </a:lnTo>
                <a:lnTo>
                  <a:pt x="5346700" y="5867400"/>
                </a:lnTo>
                <a:cubicBezTo>
                  <a:pt x="5346700" y="7543800"/>
                  <a:pt x="4279900" y="8382000"/>
                  <a:pt x="3213100" y="8382000"/>
                </a:cubicBezTo>
                <a:cubicBezTo>
                  <a:pt x="2171700" y="8382000"/>
                  <a:pt x="1130300" y="7581900"/>
                  <a:pt x="1130300" y="5867400"/>
                </a:cubicBezTo>
                <a:lnTo>
                  <a:pt x="1130300" y="0"/>
                </a:lnTo>
                <a:lnTo>
                  <a:pt x="0" y="0"/>
                </a:lnTo>
                <a:lnTo>
                  <a:pt x="0" y="5854700"/>
                </a:lnTo>
                <a:cubicBezTo>
                  <a:pt x="0" y="7708900"/>
                  <a:pt x="1485900" y="9093200"/>
                  <a:pt x="3200400" y="9093200"/>
                </a:cubicBezTo>
                <a:cubicBezTo>
                  <a:pt x="4902200" y="9093200"/>
                  <a:pt x="6337300" y="7696200"/>
                  <a:pt x="6337300" y="58547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" name="Freeform 258"/>
          <p:cNvSpPr/>
          <p:nvPr/>
        </p:nvSpPr>
        <p:spPr>
          <a:xfrm rot="0" flipH="0" flipV="0">
            <a:off x="1532925" y="756391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" name="Freeform 259"/>
          <p:cNvSpPr/>
          <p:nvPr/>
        </p:nvSpPr>
        <p:spPr>
          <a:xfrm rot="0" flipH="0" flipV="0">
            <a:off x="1603542" y="72521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" name="Freeform 260"/>
          <p:cNvSpPr/>
          <p:nvPr/>
        </p:nvSpPr>
        <p:spPr>
          <a:xfrm rot="0" flipH="0" flipV="0">
            <a:off x="1628327" y="757915"/>
            <a:ext cx="59851" cy="61514"/>
          </a:xfrm>
          <a:custGeom>
            <a:pathLst>
              <a:path w="5486400" h="5638800">
                <a:moveTo>
                  <a:pt x="5486400" y="0"/>
                </a:moveTo>
                <a:lnTo>
                  <a:pt x="4533900" y="0"/>
                </a:lnTo>
                <a:lnTo>
                  <a:pt x="3530600" y="2641600"/>
                </a:lnTo>
                <a:cubicBezTo>
                  <a:pt x="3263900" y="3340100"/>
                  <a:pt x="2870200" y="4368800"/>
                  <a:pt x="2768600" y="4965700"/>
                </a:cubicBezTo>
                <a:lnTo>
                  <a:pt x="2755900" y="4965700"/>
                </a:lnTo>
                <a:cubicBezTo>
                  <a:pt x="2679700" y="4508500"/>
                  <a:pt x="2349500" y="3632200"/>
                  <a:pt x="2222500" y="3289300"/>
                </a:cubicBezTo>
                <a:lnTo>
                  <a:pt x="990600" y="0"/>
                </a:lnTo>
                <a:lnTo>
                  <a:pt x="0" y="0"/>
                </a:lnTo>
                <a:lnTo>
                  <a:pt x="2184400" y="5638800"/>
                </a:lnTo>
                <a:lnTo>
                  <a:pt x="330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" name="Freeform 261"/>
          <p:cNvSpPr/>
          <p:nvPr/>
        </p:nvSpPr>
        <p:spPr>
          <a:xfrm rot="0" flipH="0" flipV="0">
            <a:off x="1695120" y="75556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" name="Freeform 262"/>
          <p:cNvSpPr/>
          <p:nvPr/>
        </p:nvSpPr>
        <p:spPr>
          <a:xfrm rot="0" flipH="0" flipV="0">
            <a:off x="1763201" y="756530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" name="Freeform 263"/>
          <p:cNvSpPr/>
          <p:nvPr/>
        </p:nvSpPr>
        <p:spPr>
          <a:xfrm rot="0" flipH="0" flipV="0">
            <a:off x="1803060" y="75556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" name="Freeform 264"/>
          <p:cNvSpPr/>
          <p:nvPr/>
        </p:nvSpPr>
        <p:spPr>
          <a:xfrm rot="0" flipH="0" flipV="0">
            <a:off x="1862538" y="72521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" name="Freeform 265"/>
          <p:cNvSpPr/>
          <p:nvPr/>
        </p:nvSpPr>
        <p:spPr>
          <a:xfrm rot="0" flipH="0" flipV="0">
            <a:off x="1888016" y="740320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" name="Freeform 266"/>
          <p:cNvSpPr/>
          <p:nvPr/>
        </p:nvSpPr>
        <p:spPr>
          <a:xfrm rot="0" flipH="0" flipV="0">
            <a:off x="1933472" y="757915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" name="Freeform 267"/>
          <p:cNvSpPr/>
          <p:nvPr/>
        </p:nvSpPr>
        <p:spPr>
          <a:xfrm rot="0" flipH="0" flipV="0">
            <a:off x="296547" y="935528"/>
            <a:ext cx="56388" cy="93933"/>
          </a:xfrm>
          <a:custGeom>
            <a:pathLst>
              <a:path w="5168900" h="8610600">
                <a:moveTo>
                  <a:pt x="1676400" y="6223000"/>
                </a:moveTo>
                <a:lnTo>
                  <a:pt x="101600" y="7797800"/>
                </a:lnTo>
                <a:lnTo>
                  <a:pt x="101600" y="8610600"/>
                </a:lnTo>
                <a:lnTo>
                  <a:pt x="5168900" y="8610600"/>
                </a:lnTo>
                <a:lnTo>
                  <a:pt x="5168900" y="7708900"/>
                </a:lnTo>
                <a:lnTo>
                  <a:pt x="2857500" y="7708900"/>
                </a:lnTo>
                <a:cubicBezTo>
                  <a:pt x="2705100" y="7708900"/>
                  <a:pt x="2552700" y="7721600"/>
                  <a:pt x="2400300" y="7721600"/>
                </a:cubicBezTo>
                <a:lnTo>
                  <a:pt x="1016000" y="7721600"/>
                </a:lnTo>
                <a:cubicBezTo>
                  <a:pt x="1422400" y="7366000"/>
                  <a:pt x="2387600" y="6413500"/>
                  <a:pt x="2781300" y="6045200"/>
                </a:cubicBezTo>
                <a:cubicBezTo>
                  <a:pt x="3022600" y="5816600"/>
                  <a:pt x="3670300" y="5283200"/>
                  <a:pt x="3911600" y="5054600"/>
                </a:cubicBezTo>
                <a:cubicBezTo>
                  <a:pt x="4483100" y="4483100"/>
                  <a:pt x="5168900" y="3810000"/>
                  <a:pt x="5168900" y="2730500"/>
                </a:cubicBezTo>
                <a:cubicBezTo>
                  <a:pt x="5168900" y="1270000"/>
                  <a:pt x="4140200" y="0"/>
                  <a:pt x="2463800" y="0"/>
                </a:cubicBezTo>
                <a:cubicBezTo>
                  <a:pt x="1016000" y="0"/>
                  <a:pt x="304800" y="990600"/>
                  <a:pt x="0" y="2082800"/>
                </a:cubicBezTo>
                <a:cubicBezTo>
                  <a:pt x="152400" y="2298700"/>
                  <a:pt x="215900" y="2374900"/>
                  <a:pt x="241300" y="2413000"/>
                </a:cubicBezTo>
                <a:cubicBezTo>
                  <a:pt x="266700" y="2438400"/>
                  <a:pt x="393700" y="2603500"/>
                  <a:pt x="520700" y="2781300"/>
                </a:cubicBezTo>
                <a:cubicBezTo>
                  <a:pt x="774700" y="1803400"/>
                  <a:pt x="1130300" y="812800"/>
                  <a:pt x="2286000" y="812800"/>
                </a:cubicBezTo>
                <a:cubicBezTo>
                  <a:pt x="3479800" y="812800"/>
                  <a:pt x="4127500" y="1765300"/>
                  <a:pt x="4127500" y="2755900"/>
                </a:cubicBezTo>
                <a:cubicBezTo>
                  <a:pt x="4127500" y="3835400"/>
                  <a:pt x="3403600" y="4559300"/>
                  <a:pt x="2654300" y="53213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" name="Freeform 268"/>
          <p:cNvSpPr/>
          <p:nvPr/>
        </p:nvSpPr>
        <p:spPr>
          <a:xfrm rot="0" flipH="0" flipV="0">
            <a:off x="365820" y="935528"/>
            <a:ext cx="57496" cy="96981"/>
          </a:xfrm>
          <a:custGeom>
            <a:pathLst>
              <a:path w="5270500" h="8890000">
                <a:moveTo>
                  <a:pt x="5270500" y="4470400"/>
                </a:moveTo>
                <a:cubicBezTo>
                  <a:pt x="5270500" y="3467100"/>
                  <a:pt x="5219700" y="2286000"/>
                  <a:pt x="4686300" y="1257300"/>
                </a:cubicBezTo>
                <a:cubicBezTo>
                  <a:pt x="4165600" y="304800"/>
                  <a:pt x="3289300" y="0"/>
                  <a:pt x="2641600" y="0"/>
                </a:cubicBezTo>
                <a:cubicBezTo>
                  <a:pt x="1892300" y="0"/>
                  <a:pt x="1003300" y="342900"/>
                  <a:pt x="482600" y="1473200"/>
                </a:cubicBezTo>
                <a:cubicBezTo>
                  <a:pt x="63500" y="2400300"/>
                  <a:pt x="0" y="3454400"/>
                  <a:pt x="0" y="4470400"/>
                </a:cubicBezTo>
                <a:cubicBezTo>
                  <a:pt x="0" y="5473700"/>
                  <a:pt x="50800" y="6400800"/>
                  <a:pt x="431800" y="7327900"/>
                </a:cubicBezTo>
                <a:cubicBezTo>
                  <a:pt x="939800" y="8547100"/>
                  <a:pt x="1905000" y="8890000"/>
                  <a:pt x="2628900" y="8890000"/>
                </a:cubicBezTo>
                <a:cubicBezTo>
                  <a:pt x="3556000" y="8890000"/>
                  <a:pt x="4356100" y="8369300"/>
                  <a:pt x="4762500" y="7493000"/>
                </a:cubicBezTo>
                <a:cubicBezTo>
                  <a:pt x="5143500" y="6667500"/>
                  <a:pt x="5270500" y="5829300"/>
                  <a:pt x="5270500" y="4470400"/>
                </a:cubicBezTo>
                <a:close/>
                <a:moveTo>
                  <a:pt x="2635250" y="8115300"/>
                </a:moveTo>
                <a:cubicBezTo>
                  <a:pt x="1972270" y="8115300"/>
                  <a:pt x="1449585" y="7632700"/>
                  <a:pt x="1194593" y="6718300"/>
                </a:cubicBezTo>
                <a:cubicBezTo>
                  <a:pt x="990600" y="5994400"/>
                  <a:pt x="990600" y="5308600"/>
                  <a:pt x="990600" y="4318000"/>
                </a:cubicBezTo>
                <a:cubicBezTo>
                  <a:pt x="990600" y="3517900"/>
                  <a:pt x="990600" y="2755900"/>
                  <a:pt x="1206500" y="2057400"/>
                </a:cubicBezTo>
                <a:cubicBezTo>
                  <a:pt x="1282700" y="1816100"/>
                  <a:pt x="1600200" y="774700"/>
                  <a:pt x="2628900" y="774700"/>
                </a:cubicBezTo>
                <a:cubicBezTo>
                  <a:pt x="3619500" y="774700"/>
                  <a:pt x="3949700" y="1739900"/>
                  <a:pt x="4038600" y="1968500"/>
                </a:cubicBezTo>
                <a:cubicBezTo>
                  <a:pt x="4279900" y="2679700"/>
                  <a:pt x="4279900" y="3530600"/>
                  <a:pt x="4279900" y="4318000"/>
                </a:cubicBezTo>
                <a:cubicBezTo>
                  <a:pt x="4279900" y="5156200"/>
                  <a:pt x="4279900" y="5956300"/>
                  <a:pt x="4050506" y="6756400"/>
                </a:cubicBezTo>
                <a:cubicBezTo>
                  <a:pt x="3718917" y="7912100"/>
                  <a:pt x="3043237" y="8115300"/>
                  <a:pt x="2635250" y="81153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" name="Freeform 269"/>
          <p:cNvSpPr/>
          <p:nvPr/>
        </p:nvSpPr>
        <p:spPr>
          <a:xfrm rot="0" flipH="0" flipV="0">
            <a:off x="441604" y="935528"/>
            <a:ext cx="46412" cy="93933"/>
          </a:xfrm>
          <a:custGeom>
            <a:pathLst>
              <a:path w="4254500" h="8610600">
                <a:moveTo>
                  <a:pt x="2667000" y="0"/>
                </a:moveTo>
                <a:lnTo>
                  <a:pt x="2413000" y="0"/>
                </a:lnTo>
                <a:cubicBezTo>
                  <a:pt x="1663700" y="774700"/>
                  <a:pt x="609600" y="812800"/>
                  <a:pt x="0" y="838200"/>
                </a:cubicBezTo>
                <a:lnTo>
                  <a:pt x="0" y="1562100"/>
                </a:lnTo>
                <a:cubicBezTo>
                  <a:pt x="419100" y="1562100"/>
                  <a:pt x="1028700" y="1562100"/>
                  <a:pt x="1663700" y="1270000"/>
                </a:cubicBezTo>
                <a:lnTo>
                  <a:pt x="1663700" y="7874000"/>
                </a:lnTo>
                <a:lnTo>
                  <a:pt x="76200" y="7874000"/>
                </a:lnTo>
                <a:lnTo>
                  <a:pt x="76200" y="8610600"/>
                </a:lnTo>
                <a:lnTo>
                  <a:pt x="4254500" y="8610600"/>
                </a:lnTo>
                <a:lnTo>
                  <a:pt x="4254500" y="7874000"/>
                </a:lnTo>
                <a:lnTo>
                  <a:pt x="2667000" y="7874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" name="Freeform 270"/>
          <p:cNvSpPr/>
          <p:nvPr/>
        </p:nvSpPr>
        <p:spPr>
          <a:xfrm rot="0" flipH="0" flipV="0">
            <a:off x="504365" y="935528"/>
            <a:ext cx="57496" cy="96981"/>
          </a:xfrm>
          <a:custGeom>
            <a:pathLst>
              <a:path w="5270500" h="8890000">
                <a:moveTo>
                  <a:pt x="4737100" y="254000"/>
                </a:moveTo>
                <a:cubicBezTo>
                  <a:pt x="4089400" y="0"/>
                  <a:pt x="3568700" y="0"/>
                  <a:pt x="3390900" y="0"/>
                </a:cubicBezTo>
                <a:cubicBezTo>
                  <a:pt x="1600200" y="0"/>
                  <a:pt x="0" y="1790700"/>
                  <a:pt x="0" y="4521200"/>
                </a:cubicBezTo>
                <a:cubicBezTo>
                  <a:pt x="0" y="8115300"/>
                  <a:pt x="1574800" y="8890000"/>
                  <a:pt x="2654300" y="8890000"/>
                </a:cubicBezTo>
                <a:cubicBezTo>
                  <a:pt x="3416300" y="8890000"/>
                  <a:pt x="3962400" y="8597900"/>
                  <a:pt x="4457700" y="8026400"/>
                </a:cubicBezTo>
                <a:cubicBezTo>
                  <a:pt x="5029200" y="7378700"/>
                  <a:pt x="5270500" y="6794500"/>
                  <a:pt x="5270500" y="5791200"/>
                </a:cubicBezTo>
                <a:cubicBezTo>
                  <a:pt x="5270500" y="4165600"/>
                  <a:pt x="4432300" y="2743200"/>
                  <a:pt x="3213100" y="2743200"/>
                </a:cubicBezTo>
                <a:cubicBezTo>
                  <a:pt x="2806700" y="2743200"/>
                  <a:pt x="1841500" y="2844800"/>
                  <a:pt x="1066800" y="3797300"/>
                </a:cubicBezTo>
                <a:cubicBezTo>
                  <a:pt x="1231900" y="1752600"/>
                  <a:pt x="2235200" y="736600"/>
                  <a:pt x="3403600" y="736600"/>
                </a:cubicBezTo>
                <a:cubicBezTo>
                  <a:pt x="3886200" y="736600"/>
                  <a:pt x="4292600" y="825500"/>
                  <a:pt x="4737100" y="1003300"/>
                </a:cubicBezTo>
                <a:close/>
                <a:moveTo>
                  <a:pt x="1079500" y="5829300"/>
                </a:moveTo>
                <a:cubicBezTo>
                  <a:pt x="1079500" y="5651500"/>
                  <a:pt x="1079500" y="5626100"/>
                  <a:pt x="1092200" y="5473700"/>
                </a:cubicBezTo>
                <a:cubicBezTo>
                  <a:pt x="1092200" y="4533900"/>
                  <a:pt x="1666081" y="3517900"/>
                  <a:pt x="2724348" y="3517900"/>
                </a:cubicBezTo>
                <a:cubicBezTo>
                  <a:pt x="3336528" y="3517900"/>
                  <a:pt x="3693517" y="3835400"/>
                  <a:pt x="3948509" y="4305300"/>
                </a:cubicBezTo>
                <a:cubicBezTo>
                  <a:pt x="4216400" y="4775200"/>
                  <a:pt x="4216400" y="5219700"/>
                  <a:pt x="4216400" y="5791200"/>
                </a:cubicBezTo>
                <a:cubicBezTo>
                  <a:pt x="4216400" y="6223000"/>
                  <a:pt x="4216400" y="6807200"/>
                  <a:pt x="3912790" y="7327900"/>
                </a:cubicBezTo>
                <a:cubicBezTo>
                  <a:pt x="3697882" y="7683500"/>
                  <a:pt x="3368873" y="8115300"/>
                  <a:pt x="2647950" y="8115300"/>
                </a:cubicBezTo>
                <a:cubicBezTo>
                  <a:pt x="1307107" y="8115300"/>
                  <a:pt x="1117401" y="6248400"/>
                  <a:pt x="1079500" y="58293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" name="Freeform 271"/>
          <p:cNvSpPr/>
          <p:nvPr/>
        </p:nvSpPr>
        <p:spPr>
          <a:xfrm rot="0" flipH="0" flipV="0">
            <a:off x="650392" y="933312"/>
            <a:ext cx="67333" cy="96150"/>
          </a:xfrm>
          <a:custGeom>
            <a:pathLst>
              <a:path w="6172200" h="8813800">
                <a:moveTo>
                  <a:pt x="3251200" y="5143500"/>
                </a:moveTo>
                <a:cubicBezTo>
                  <a:pt x="4826000" y="5143500"/>
                  <a:pt x="6172200" y="3987800"/>
                  <a:pt x="6172200" y="2565400"/>
                </a:cubicBezTo>
                <a:cubicBezTo>
                  <a:pt x="6172200" y="1206500"/>
                  <a:pt x="4914900" y="0"/>
                  <a:pt x="31623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5143500"/>
                </a:lnTo>
                <a:close/>
                <a:moveTo>
                  <a:pt x="2882900" y="711200"/>
                </a:moveTo>
                <a:cubicBezTo>
                  <a:pt x="4279900" y="711200"/>
                  <a:pt x="5143500" y="1485900"/>
                  <a:pt x="5143500" y="2565400"/>
                </a:cubicBezTo>
                <a:cubicBezTo>
                  <a:pt x="5143500" y="3568700"/>
                  <a:pt x="4343400" y="4406900"/>
                  <a:pt x="2882900" y="4406900"/>
                </a:cubicBezTo>
                <a:lnTo>
                  <a:pt x="1092200" y="4406900"/>
                </a:lnTo>
                <a:lnTo>
                  <a:pt x="10922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Freeform 272"/>
          <p:cNvSpPr/>
          <p:nvPr/>
        </p:nvSpPr>
        <p:spPr>
          <a:xfrm rot="0" flipH="0" flipV="0">
            <a:off x="736831" y="933312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" name="Freeform 273"/>
          <p:cNvSpPr/>
          <p:nvPr/>
        </p:nvSpPr>
        <p:spPr>
          <a:xfrm rot="0" flipH="0" flipV="0">
            <a:off x="810495" y="933312"/>
            <a:ext cx="78832" cy="96150"/>
          </a:xfrm>
          <a:custGeom>
            <a:pathLst>
              <a:path w="7226300" h="8813800">
                <a:moveTo>
                  <a:pt x="0" y="0"/>
                </a:moveTo>
                <a:lnTo>
                  <a:pt x="0" y="8813800"/>
                </a:lnTo>
                <a:lnTo>
                  <a:pt x="3340100" y="8813800"/>
                </a:lnTo>
                <a:cubicBezTo>
                  <a:pt x="5499100" y="8813800"/>
                  <a:pt x="7226300" y="6883400"/>
                  <a:pt x="7226300" y="4483100"/>
                </a:cubicBezTo>
                <a:cubicBezTo>
                  <a:pt x="7226300" y="2019300"/>
                  <a:pt x="5511800" y="0"/>
                  <a:pt x="3327400" y="0"/>
                </a:cubicBezTo>
                <a:close/>
                <a:moveTo>
                  <a:pt x="1092200" y="8102600"/>
                </a:moveTo>
                <a:lnTo>
                  <a:pt x="1092200" y="711200"/>
                </a:lnTo>
                <a:lnTo>
                  <a:pt x="3035300" y="711200"/>
                </a:lnTo>
                <a:cubicBezTo>
                  <a:pt x="4813300" y="711200"/>
                  <a:pt x="6134100" y="2247900"/>
                  <a:pt x="6134100" y="4483100"/>
                </a:cubicBezTo>
                <a:cubicBezTo>
                  <a:pt x="6134100" y="6642100"/>
                  <a:pt x="4813300" y="8102600"/>
                  <a:pt x="3035300" y="810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" name="Freeform 274"/>
          <p:cNvSpPr/>
          <p:nvPr/>
        </p:nvSpPr>
        <p:spPr>
          <a:xfrm rot="0" flipH="0" flipV="0">
            <a:off x="910691" y="1017963"/>
            <a:ext cx="11499" cy="28817"/>
          </a:xfrm>
          <a:custGeom>
            <a:pathLst>
              <a:path w="1054100" h="2641600">
                <a:moveTo>
                  <a:pt x="1054100" y="1041400"/>
                </a:moveTo>
                <a:lnTo>
                  <a:pt x="1054100" y="0"/>
                </a:lnTo>
                <a:lnTo>
                  <a:pt x="0" y="0"/>
                </a:lnTo>
                <a:lnTo>
                  <a:pt x="0" y="1054100"/>
                </a:lnTo>
                <a:lnTo>
                  <a:pt x="317500" y="1054100"/>
                </a:lnTo>
                <a:lnTo>
                  <a:pt x="0" y="2641600"/>
                </a:lnTo>
                <a:lnTo>
                  <a:pt x="520700" y="2641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" name="Freeform 275"/>
          <p:cNvSpPr/>
          <p:nvPr/>
        </p:nvSpPr>
        <p:spPr>
          <a:xfrm rot="0" flipH="0" flipV="0">
            <a:off x="985755" y="933312"/>
            <a:ext cx="84512" cy="96150"/>
          </a:xfrm>
          <a:custGeom>
            <a:pathLst>
              <a:path w="7747000" h="8813800">
                <a:moveTo>
                  <a:pt x="4432300" y="0"/>
                </a:moveTo>
                <a:lnTo>
                  <a:pt x="33147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917700" y="6223000"/>
                </a:lnTo>
                <a:lnTo>
                  <a:pt x="5613400" y="6223000"/>
                </a:lnTo>
                <a:lnTo>
                  <a:pt x="6578600" y="8813800"/>
                </a:lnTo>
                <a:lnTo>
                  <a:pt x="7747000" y="8813800"/>
                </a:lnTo>
                <a:close/>
                <a:moveTo>
                  <a:pt x="5334000" y="5511800"/>
                </a:moveTo>
                <a:lnTo>
                  <a:pt x="2184400" y="5511800"/>
                </a:lnTo>
                <a:lnTo>
                  <a:pt x="3009900" y="3213100"/>
                </a:lnTo>
                <a:cubicBezTo>
                  <a:pt x="3276600" y="2463800"/>
                  <a:pt x="3670300" y="1384300"/>
                  <a:pt x="3759200" y="914400"/>
                </a:cubicBezTo>
                <a:lnTo>
                  <a:pt x="3771900" y="914400"/>
                </a:lnTo>
                <a:cubicBezTo>
                  <a:pt x="3797300" y="1092200"/>
                  <a:pt x="3886200" y="1409700"/>
                  <a:pt x="4178300" y="2247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" name="Freeform 276"/>
          <p:cNvSpPr/>
          <p:nvPr/>
        </p:nvSpPr>
        <p:spPr>
          <a:xfrm rot="0" flipH="0" flipV="0">
            <a:off x="1080340" y="965593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Freeform 277"/>
          <p:cNvSpPr/>
          <p:nvPr/>
        </p:nvSpPr>
        <p:spPr>
          <a:xfrm rot="0" flipH="0" flipV="0">
            <a:off x="1148310" y="966563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Freeform 278"/>
          <p:cNvSpPr/>
          <p:nvPr/>
        </p:nvSpPr>
        <p:spPr>
          <a:xfrm rot="0" flipH="0" flipV="0">
            <a:off x="1195512" y="933312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" name="Freeform 279"/>
          <p:cNvSpPr/>
          <p:nvPr/>
        </p:nvSpPr>
        <p:spPr>
          <a:xfrm rot="0" flipH="0" flipV="0">
            <a:off x="1267099" y="967948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" name="Freeform 280"/>
          <p:cNvSpPr/>
          <p:nvPr/>
        </p:nvSpPr>
        <p:spPr>
          <a:xfrm rot="0" flipH="0" flipV="0">
            <a:off x="1331342" y="965593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" name="Freeform 281"/>
          <p:cNvSpPr/>
          <p:nvPr/>
        </p:nvSpPr>
        <p:spPr>
          <a:xfrm rot="0" flipH="0" flipV="0">
            <a:off x="1439864" y="933312"/>
            <a:ext cx="69134" cy="99198"/>
          </a:xfrm>
          <a:custGeom>
            <a:pathLst>
              <a:path w="6337300" h="9093200">
                <a:moveTo>
                  <a:pt x="6337300" y="0"/>
                </a:moveTo>
                <a:lnTo>
                  <a:pt x="5346700" y="0"/>
                </a:lnTo>
                <a:lnTo>
                  <a:pt x="5346700" y="5867400"/>
                </a:lnTo>
                <a:cubicBezTo>
                  <a:pt x="5346700" y="7543800"/>
                  <a:pt x="4279900" y="8382000"/>
                  <a:pt x="3213100" y="8382000"/>
                </a:cubicBezTo>
                <a:cubicBezTo>
                  <a:pt x="2171700" y="8382000"/>
                  <a:pt x="1130300" y="7581900"/>
                  <a:pt x="1130300" y="5867400"/>
                </a:cubicBezTo>
                <a:lnTo>
                  <a:pt x="1130300" y="0"/>
                </a:lnTo>
                <a:lnTo>
                  <a:pt x="0" y="0"/>
                </a:lnTo>
                <a:lnTo>
                  <a:pt x="0" y="5854700"/>
                </a:lnTo>
                <a:cubicBezTo>
                  <a:pt x="0" y="7708900"/>
                  <a:pt x="1485900" y="9093200"/>
                  <a:pt x="3200400" y="9093200"/>
                </a:cubicBezTo>
                <a:cubicBezTo>
                  <a:pt x="4902200" y="9093200"/>
                  <a:pt x="6337300" y="7696200"/>
                  <a:pt x="6337300" y="58547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Freeform 282"/>
          <p:cNvSpPr/>
          <p:nvPr/>
        </p:nvSpPr>
        <p:spPr>
          <a:xfrm rot="0" flipH="0" flipV="0">
            <a:off x="1533313" y="966424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" name="Freeform 283"/>
          <p:cNvSpPr/>
          <p:nvPr/>
        </p:nvSpPr>
        <p:spPr>
          <a:xfrm rot="0" flipH="0" flipV="0">
            <a:off x="1603930" y="935251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Freeform 284"/>
          <p:cNvSpPr/>
          <p:nvPr/>
        </p:nvSpPr>
        <p:spPr>
          <a:xfrm rot="0" flipH="0" flipV="0">
            <a:off x="1628715" y="967948"/>
            <a:ext cx="59851" cy="61514"/>
          </a:xfrm>
          <a:custGeom>
            <a:pathLst>
              <a:path w="5486400" h="5638800">
                <a:moveTo>
                  <a:pt x="5486400" y="0"/>
                </a:moveTo>
                <a:lnTo>
                  <a:pt x="4533900" y="0"/>
                </a:lnTo>
                <a:lnTo>
                  <a:pt x="3530600" y="2641600"/>
                </a:lnTo>
                <a:cubicBezTo>
                  <a:pt x="3263900" y="3340100"/>
                  <a:pt x="2870200" y="4368800"/>
                  <a:pt x="2768600" y="4965700"/>
                </a:cubicBezTo>
                <a:lnTo>
                  <a:pt x="2755900" y="4965700"/>
                </a:lnTo>
                <a:cubicBezTo>
                  <a:pt x="2679700" y="4508500"/>
                  <a:pt x="2349500" y="3632200"/>
                  <a:pt x="2222500" y="3289300"/>
                </a:cubicBezTo>
                <a:lnTo>
                  <a:pt x="990600" y="0"/>
                </a:lnTo>
                <a:lnTo>
                  <a:pt x="0" y="0"/>
                </a:lnTo>
                <a:lnTo>
                  <a:pt x="2184400" y="5638800"/>
                </a:lnTo>
                <a:lnTo>
                  <a:pt x="330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" name="Freeform 285"/>
          <p:cNvSpPr/>
          <p:nvPr/>
        </p:nvSpPr>
        <p:spPr>
          <a:xfrm rot="0" flipH="0" flipV="0">
            <a:off x="1695508" y="96559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" name="Freeform 286"/>
          <p:cNvSpPr/>
          <p:nvPr/>
        </p:nvSpPr>
        <p:spPr>
          <a:xfrm rot="0" flipH="0" flipV="0">
            <a:off x="1763589" y="966563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" name="Freeform 287"/>
          <p:cNvSpPr/>
          <p:nvPr/>
        </p:nvSpPr>
        <p:spPr>
          <a:xfrm rot="0" flipH="0" flipV="0">
            <a:off x="1803448" y="965593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" name="Freeform 288"/>
          <p:cNvSpPr/>
          <p:nvPr/>
        </p:nvSpPr>
        <p:spPr>
          <a:xfrm rot="0" flipH="0" flipV="0">
            <a:off x="1862926" y="935251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9" name="Freeform 289"/>
          <p:cNvSpPr/>
          <p:nvPr/>
        </p:nvSpPr>
        <p:spPr>
          <a:xfrm rot="0" flipH="0" flipV="0">
            <a:off x="1888404" y="950353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" name="Freeform 290"/>
          <p:cNvSpPr/>
          <p:nvPr/>
        </p:nvSpPr>
        <p:spPr>
          <a:xfrm rot="0" flipH="0" flipV="0">
            <a:off x="1933860" y="967948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" name="Rectangle 291"/>
          <p:cNvSpPr/>
          <p:nvPr/>
        </p:nvSpPr>
        <p:spPr>
          <a:xfrm rot="0" flipH="0" flipV="0">
            <a:off x="359994" y="1156699"/>
            <a:ext cx="1779170" cy="319706"/>
          </a:xfrm>
          <a:prstGeom prst="rect">
            <a:avLst/>
          </a:prstGeom>
        </p:spPr>
      </p:sp>
      <p:sp>
        <p:nvSpPr>
          <p:cNvPr id="292" name="Freeform 292"/>
          <p:cNvSpPr/>
          <p:nvPr/>
        </p:nvSpPr>
        <p:spPr>
          <a:xfrm rot="0" flipH="0" flipV="0">
            <a:off x="373017" y="1181305"/>
            <a:ext cx="71905" cy="96150"/>
          </a:xfrm>
          <a:custGeom>
            <a:pathLst>
              <a:path w="6591300" h="8813800">
                <a:moveTo>
                  <a:pt x="6591300" y="0"/>
                </a:moveTo>
                <a:lnTo>
                  <a:pt x="5461000" y="0"/>
                </a:lnTo>
                <a:lnTo>
                  <a:pt x="5461000" y="3848100"/>
                </a:lnTo>
                <a:lnTo>
                  <a:pt x="1130300" y="3848100"/>
                </a:lnTo>
                <a:lnTo>
                  <a:pt x="1130300" y="0"/>
                </a:ln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4622800"/>
                </a:lnTo>
                <a:lnTo>
                  <a:pt x="5461000" y="4622800"/>
                </a:lnTo>
                <a:lnTo>
                  <a:pt x="5461000" y="8813800"/>
                </a:lnTo>
                <a:lnTo>
                  <a:pt x="65913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" name="Freeform 293"/>
          <p:cNvSpPr/>
          <p:nvPr/>
        </p:nvSpPr>
        <p:spPr>
          <a:xfrm rot="0" flipH="0" flipV="0">
            <a:off x="464221" y="121358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" name="Freeform 294"/>
          <p:cNvSpPr/>
          <p:nvPr/>
        </p:nvSpPr>
        <p:spPr>
          <a:xfrm rot="0" flipH="0" flipV="0">
            <a:off x="526649" y="1215941"/>
            <a:ext cx="59851" cy="61514"/>
          </a:xfrm>
          <a:custGeom>
            <a:pathLst>
              <a:path w="5486400" h="5638800">
                <a:moveTo>
                  <a:pt x="5486400" y="0"/>
                </a:moveTo>
                <a:lnTo>
                  <a:pt x="4533900" y="0"/>
                </a:lnTo>
                <a:lnTo>
                  <a:pt x="3530600" y="2641600"/>
                </a:lnTo>
                <a:cubicBezTo>
                  <a:pt x="3263900" y="3340100"/>
                  <a:pt x="2870200" y="4368800"/>
                  <a:pt x="2768600" y="4965700"/>
                </a:cubicBezTo>
                <a:lnTo>
                  <a:pt x="2755900" y="4965700"/>
                </a:lnTo>
                <a:cubicBezTo>
                  <a:pt x="2679700" y="4508500"/>
                  <a:pt x="2349500" y="3632200"/>
                  <a:pt x="2222500" y="3289300"/>
                </a:cubicBezTo>
                <a:lnTo>
                  <a:pt x="990600" y="0"/>
                </a:lnTo>
                <a:lnTo>
                  <a:pt x="0" y="0"/>
                </a:lnTo>
                <a:lnTo>
                  <a:pt x="2184400" y="5638800"/>
                </a:lnTo>
                <a:lnTo>
                  <a:pt x="330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" name="Freeform 295"/>
          <p:cNvSpPr/>
          <p:nvPr/>
        </p:nvSpPr>
        <p:spPr>
          <a:xfrm rot="0" flipH="0" flipV="0">
            <a:off x="593442" y="121358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" name="Freeform 296"/>
          <p:cNvSpPr/>
          <p:nvPr/>
        </p:nvSpPr>
        <p:spPr>
          <a:xfrm rot="0" flipH="0" flipV="0">
            <a:off x="707659" y="1181305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" name="Freeform 297"/>
          <p:cNvSpPr/>
          <p:nvPr/>
        </p:nvSpPr>
        <p:spPr>
          <a:xfrm rot="0" flipH="0" flipV="0">
            <a:off x="776613" y="121358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" name="Freeform 298"/>
          <p:cNvSpPr/>
          <p:nvPr/>
        </p:nvSpPr>
        <p:spPr>
          <a:xfrm rot="0" flipH="0" flipV="0">
            <a:off x="838182" y="121358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" name="Freeform 299"/>
          <p:cNvSpPr/>
          <p:nvPr/>
        </p:nvSpPr>
        <p:spPr>
          <a:xfrm rot="0" flipH="0" flipV="0">
            <a:off x="906125" y="121441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" name="Freeform 300"/>
          <p:cNvSpPr/>
          <p:nvPr/>
        </p:nvSpPr>
        <p:spPr>
          <a:xfrm rot="0" flipH="0" flipV="0">
            <a:off x="1014703" y="1215941"/>
            <a:ext cx="90608" cy="61514"/>
          </a:xfrm>
          <a:custGeom>
            <a:pathLst>
              <a:path w="8305800" h="5638800">
                <a:moveTo>
                  <a:pt x="8305800" y="0"/>
                </a:moveTo>
                <a:lnTo>
                  <a:pt x="7378700" y="0"/>
                </a:lnTo>
                <a:lnTo>
                  <a:pt x="6565900" y="2692400"/>
                </a:lnTo>
                <a:cubicBezTo>
                  <a:pt x="6426200" y="3149600"/>
                  <a:pt x="6045200" y="4406900"/>
                  <a:pt x="5981700" y="4953000"/>
                </a:cubicBezTo>
                <a:lnTo>
                  <a:pt x="5969000" y="4953000"/>
                </a:lnTo>
                <a:cubicBezTo>
                  <a:pt x="5918200" y="4559300"/>
                  <a:pt x="5600700" y="3429000"/>
                  <a:pt x="5384800" y="2705100"/>
                </a:cubicBezTo>
                <a:lnTo>
                  <a:pt x="4559300" y="0"/>
                </a:lnTo>
                <a:lnTo>
                  <a:pt x="3670300" y="0"/>
                </a:lnTo>
                <a:lnTo>
                  <a:pt x="2946400" y="2387600"/>
                </a:lnTo>
                <a:cubicBezTo>
                  <a:pt x="2806700" y="2832100"/>
                  <a:pt x="2374900" y="4292600"/>
                  <a:pt x="2324100" y="4940300"/>
                </a:cubicBezTo>
                <a:lnTo>
                  <a:pt x="2311400" y="4940300"/>
                </a:lnTo>
                <a:cubicBezTo>
                  <a:pt x="2247900" y="4330700"/>
                  <a:pt x="1828800" y="2895600"/>
                  <a:pt x="1625600" y="2197100"/>
                </a:cubicBezTo>
                <a:lnTo>
                  <a:pt x="965200" y="0"/>
                </a:lnTo>
                <a:lnTo>
                  <a:pt x="0" y="0"/>
                </a:lnTo>
                <a:lnTo>
                  <a:pt x="1739900" y="5638800"/>
                </a:lnTo>
                <a:lnTo>
                  <a:pt x="2743200" y="5638800"/>
                </a:lnTo>
                <a:cubicBezTo>
                  <a:pt x="2806700" y="5435600"/>
                  <a:pt x="3251200" y="4013200"/>
                  <a:pt x="3530600" y="3022600"/>
                </a:cubicBezTo>
                <a:cubicBezTo>
                  <a:pt x="3708400" y="2438400"/>
                  <a:pt x="4064000" y="1181100"/>
                  <a:pt x="4102100" y="711200"/>
                </a:cubicBezTo>
                <a:lnTo>
                  <a:pt x="4114800" y="711200"/>
                </a:lnTo>
                <a:cubicBezTo>
                  <a:pt x="4140200" y="1066800"/>
                  <a:pt x="4356100" y="1943100"/>
                  <a:pt x="4521200" y="2489200"/>
                </a:cubicBezTo>
                <a:lnTo>
                  <a:pt x="5448300" y="5638800"/>
                </a:lnTo>
                <a:lnTo>
                  <a:pt x="6565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1" name="Freeform 301"/>
          <p:cNvSpPr/>
          <p:nvPr/>
        </p:nvSpPr>
        <p:spPr>
          <a:xfrm rot="0" flipH="0" flipV="0">
            <a:off x="1107708" y="121358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" name="Freeform 302"/>
          <p:cNvSpPr/>
          <p:nvPr/>
        </p:nvSpPr>
        <p:spPr>
          <a:xfrm rot="0" flipH="0" flipV="0">
            <a:off x="1180306" y="121455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3" name="Freeform 303"/>
          <p:cNvSpPr/>
          <p:nvPr/>
        </p:nvSpPr>
        <p:spPr>
          <a:xfrm rot="0" flipH="0" flipV="0">
            <a:off x="1227924" y="1181305"/>
            <a:ext cx="53617" cy="96150"/>
          </a:xfrm>
          <a:custGeom>
            <a:pathLst>
              <a:path w="4914900" h="8813800">
                <a:moveTo>
                  <a:pt x="2501900" y="5359400"/>
                </a:moveTo>
                <a:lnTo>
                  <a:pt x="4635500" y="3175000"/>
                </a:lnTo>
                <a:lnTo>
                  <a:pt x="3492500" y="3175000"/>
                </a:lnTo>
                <a:lnTo>
                  <a:pt x="914400" y="5816600"/>
                </a:lnTo>
                <a:lnTo>
                  <a:pt x="914400" y="0"/>
                </a:lnTo>
                <a:lnTo>
                  <a:pt x="0" y="0"/>
                </a:lnTo>
                <a:lnTo>
                  <a:pt x="0" y="8813800"/>
                </a:lnTo>
                <a:lnTo>
                  <a:pt x="876300" y="8813800"/>
                </a:lnTo>
                <a:lnTo>
                  <a:pt x="876300" y="7023100"/>
                </a:lnTo>
                <a:lnTo>
                  <a:pt x="1892300" y="5969000"/>
                </a:lnTo>
                <a:lnTo>
                  <a:pt x="3873500" y="8813800"/>
                </a:lnTo>
                <a:lnTo>
                  <a:pt x="4914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4" name="Freeform 304"/>
          <p:cNvSpPr/>
          <p:nvPr/>
        </p:nvSpPr>
        <p:spPr>
          <a:xfrm rot="0" flipH="0" flipV="0">
            <a:off x="1294273" y="118324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5" name="Freeform 305"/>
          <p:cNvSpPr/>
          <p:nvPr/>
        </p:nvSpPr>
        <p:spPr>
          <a:xfrm rot="0" flipH="0" flipV="0">
            <a:off x="1328341" y="121441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6" name="Freeform 306"/>
          <p:cNvSpPr/>
          <p:nvPr/>
        </p:nvSpPr>
        <p:spPr>
          <a:xfrm rot="0" flipH="0" flipV="0">
            <a:off x="1392585" y="1214417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7" name="Freeform 307"/>
          <p:cNvSpPr/>
          <p:nvPr/>
        </p:nvSpPr>
        <p:spPr>
          <a:xfrm rot="0" flipH="0" flipV="0">
            <a:off x="1508270" y="121358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8" name="Freeform 308"/>
          <p:cNvSpPr/>
          <p:nvPr/>
        </p:nvSpPr>
        <p:spPr>
          <a:xfrm rot="0" flipH="0" flipV="0">
            <a:off x="1584609" y="121441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9" name="Freeform 309"/>
          <p:cNvSpPr/>
          <p:nvPr/>
        </p:nvSpPr>
        <p:spPr>
          <a:xfrm rot="0" flipH="0" flipV="0">
            <a:off x="1693880" y="119834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0" name="Freeform 310"/>
          <p:cNvSpPr/>
          <p:nvPr/>
        </p:nvSpPr>
        <p:spPr>
          <a:xfrm rot="0" flipH="0" flipV="0">
            <a:off x="1752498" y="1181305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1" name="Freeform 311"/>
          <p:cNvSpPr/>
          <p:nvPr/>
        </p:nvSpPr>
        <p:spPr>
          <a:xfrm rot="0" flipH="0" flipV="0">
            <a:off x="1817711" y="121358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2" name="Freeform 312"/>
          <p:cNvSpPr/>
          <p:nvPr/>
        </p:nvSpPr>
        <p:spPr>
          <a:xfrm rot="0" flipH="0" flipV="0">
            <a:off x="363873" y="1353377"/>
            <a:ext cx="84512" cy="96150"/>
          </a:xfrm>
          <a:custGeom>
            <a:pathLst>
              <a:path w="7747000" h="8813800">
                <a:moveTo>
                  <a:pt x="4432300" y="0"/>
                </a:moveTo>
                <a:lnTo>
                  <a:pt x="33147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917700" y="6223000"/>
                </a:lnTo>
                <a:lnTo>
                  <a:pt x="5613400" y="6223000"/>
                </a:lnTo>
                <a:lnTo>
                  <a:pt x="6578600" y="8813800"/>
                </a:lnTo>
                <a:lnTo>
                  <a:pt x="7747000" y="8813800"/>
                </a:lnTo>
                <a:close/>
                <a:moveTo>
                  <a:pt x="5334000" y="5511800"/>
                </a:moveTo>
                <a:lnTo>
                  <a:pt x="2184400" y="5511800"/>
                </a:lnTo>
                <a:lnTo>
                  <a:pt x="3009900" y="3213100"/>
                </a:lnTo>
                <a:cubicBezTo>
                  <a:pt x="3276600" y="2463800"/>
                  <a:pt x="3670300" y="1384300"/>
                  <a:pt x="3759200" y="914400"/>
                </a:cubicBezTo>
                <a:lnTo>
                  <a:pt x="3771900" y="914400"/>
                </a:lnTo>
                <a:cubicBezTo>
                  <a:pt x="3797300" y="1092200"/>
                  <a:pt x="3886200" y="1409700"/>
                  <a:pt x="4178300" y="2247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3" name="Freeform 313"/>
          <p:cNvSpPr/>
          <p:nvPr/>
        </p:nvSpPr>
        <p:spPr>
          <a:xfrm rot="0" flipH="0" flipV="0">
            <a:off x="465385" y="1353377"/>
            <a:ext cx="56110" cy="96150"/>
          </a:xfrm>
          <a:custGeom>
            <a:pathLst>
              <a:path w="5143500" h="8813800">
                <a:moveTo>
                  <a:pt x="1130300" y="0"/>
                </a:moveTo>
                <a:lnTo>
                  <a:pt x="0" y="0"/>
                </a:lnTo>
                <a:lnTo>
                  <a:pt x="0" y="8813800"/>
                </a:lnTo>
                <a:lnTo>
                  <a:pt x="5143500" y="8813800"/>
                </a:lnTo>
                <a:lnTo>
                  <a:pt x="5143500" y="7988300"/>
                </a:lnTo>
                <a:cubicBezTo>
                  <a:pt x="4013200" y="7988300"/>
                  <a:pt x="2882900" y="7988300"/>
                  <a:pt x="1752600" y="7988300"/>
                </a:cubicBezTo>
                <a:lnTo>
                  <a:pt x="1130300" y="7988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4" name="Freeform 314"/>
          <p:cNvSpPr/>
          <p:nvPr/>
        </p:nvSpPr>
        <p:spPr>
          <a:xfrm rot="0" flipH="0" flipV="0">
            <a:off x="540712" y="1353377"/>
            <a:ext cx="67333" cy="96150"/>
          </a:xfrm>
          <a:custGeom>
            <a:pathLst>
              <a:path w="6172200" h="8813800">
                <a:moveTo>
                  <a:pt x="3251200" y="5143500"/>
                </a:moveTo>
                <a:cubicBezTo>
                  <a:pt x="4826000" y="5143500"/>
                  <a:pt x="6172200" y="3987800"/>
                  <a:pt x="6172200" y="2565400"/>
                </a:cubicBezTo>
                <a:cubicBezTo>
                  <a:pt x="6172200" y="1206500"/>
                  <a:pt x="4914900" y="0"/>
                  <a:pt x="31623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5143500"/>
                </a:lnTo>
                <a:close/>
                <a:moveTo>
                  <a:pt x="2882900" y="711200"/>
                </a:moveTo>
                <a:cubicBezTo>
                  <a:pt x="4279900" y="711200"/>
                  <a:pt x="5143500" y="1485900"/>
                  <a:pt x="5143500" y="2565400"/>
                </a:cubicBezTo>
                <a:cubicBezTo>
                  <a:pt x="5143500" y="3568700"/>
                  <a:pt x="4343400" y="4406900"/>
                  <a:pt x="2882900" y="4406900"/>
                </a:cubicBezTo>
                <a:lnTo>
                  <a:pt x="1092200" y="4406900"/>
                </a:lnTo>
                <a:lnTo>
                  <a:pt x="10922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5" name="Freeform 315"/>
          <p:cNvSpPr/>
          <p:nvPr/>
        </p:nvSpPr>
        <p:spPr>
          <a:xfrm rot="0" flipH="0" flipV="0">
            <a:off x="628952" y="1353377"/>
            <a:ext cx="71905" cy="96150"/>
          </a:xfrm>
          <a:custGeom>
            <a:pathLst>
              <a:path w="6591300" h="8813800">
                <a:moveTo>
                  <a:pt x="6591300" y="0"/>
                </a:moveTo>
                <a:lnTo>
                  <a:pt x="5461000" y="0"/>
                </a:lnTo>
                <a:lnTo>
                  <a:pt x="5461000" y="3848100"/>
                </a:lnTo>
                <a:lnTo>
                  <a:pt x="1130300" y="3848100"/>
                </a:lnTo>
                <a:lnTo>
                  <a:pt x="1130300" y="0"/>
                </a:ln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4622800"/>
                </a:lnTo>
                <a:lnTo>
                  <a:pt x="5461000" y="4622800"/>
                </a:lnTo>
                <a:lnTo>
                  <a:pt x="5461000" y="8813800"/>
                </a:lnTo>
                <a:lnTo>
                  <a:pt x="65913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6" name="Freeform 316"/>
          <p:cNvSpPr/>
          <p:nvPr/>
        </p:nvSpPr>
        <p:spPr>
          <a:xfrm rot="0" flipH="0" flipV="0">
            <a:off x="717939" y="1353377"/>
            <a:ext cx="84512" cy="96150"/>
          </a:xfrm>
          <a:custGeom>
            <a:pathLst>
              <a:path w="7747000" h="8813800">
                <a:moveTo>
                  <a:pt x="4432300" y="0"/>
                </a:moveTo>
                <a:lnTo>
                  <a:pt x="33147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917700" y="6223000"/>
                </a:lnTo>
                <a:lnTo>
                  <a:pt x="5613400" y="6223000"/>
                </a:lnTo>
                <a:lnTo>
                  <a:pt x="6578600" y="8813800"/>
                </a:lnTo>
                <a:lnTo>
                  <a:pt x="7747000" y="8813800"/>
                </a:lnTo>
                <a:close/>
                <a:moveTo>
                  <a:pt x="5334000" y="5511800"/>
                </a:moveTo>
                <a:lnTo>
                  <a:pt x="2184400" y="5511800"/>
                </a:lnTo>
                <a:lnTo>
                  <a:pt x="3009900" y="3213100"/>
                </a:lnTo>
                <a:cubicBezTo>
                  <a:pt x="3276600" y="2463800"/>
                  <a:pt x="3670300" y="1384300"/>
                  <a:pt x="3759200" y="914400"/>
                </a:cubicBezTo>
                <a:lnTo>
                  <a:pt x="3771900" y="914400"/>
                </a:lnTo>
                <a:cubicBezTo>
                  <a:pt x="3797300" y="1092200"/>
                  <a:pt x="3886200" y="1409700"/>
                  <a:pt x="4178300" y="2247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7" name="Freeform 317"/>
          <p:cNvSpPr/>
          <p:nvPr/>
        </p:nvSpPr>
        <p:spPr>
          <a:xfrm rot="0" flipH="0" flipV="0">
            <a:off x="857413" y="1385658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8" name="Freeform 318"/>
          <p:cNvSpPr/>
          <p:nvPr/>
        </p:nvSpPr>
        <p:spPr>
          <a:xfrm rot="0" flipH="0" flipV="0">
            <a:off x="914133" y="1388013"/>
            <a:ext cx="63730" cy="61514"/>
          </a:xfrm>
          <a:custGeom>
            <a:pathLst>
              <a:path w="5842000" h="5638800">
                <a:moveTo>
                  <a:pt x="3302000" y="2730500"/>
                </a:moveTo>
                <a:lnTo>
                  <a:pt x="5626100" y="0"/>
                </a:lnTo>
                <a:lnTo>
                  <a:pt x="4584700" y="0"/>
                </a:lnTo>
                <a:lnTo>
                  <a:pt x="2882900" y="2095500"/>
                </a:lnTo>
                <a:lnTo>
                  <a:pt x="1130300" y="0"/>
                </a:lnTo>
                <a:lnTo>
                  <a:pt x="76200" y="0"/>
                </a:lnTo>
                <a:lnTo>
                  <a:pt x="2463800" y="2730500"/>
                </a:lnTo>
                <a:lnTo>
                  <a:pt x="0" y="5638800"/>
                </a:lnTo>
                <a:lnTo>
                  <a:pt x="1041400" y="5638800"/>
                </a:lnTo>
                <a:lnTo>
                  <a:pt x="2882900" y="3251200"/>
                </a:lnTo>
                <a:lnTo>
                  <a:pt x="4787900" y="5638800"/>
                </a:lnTo>
                <a:lnTo>
                  <a:pt x="584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9" name="Freeform 319"/>
          <p:cNvSpPr/>
          <p:nvPr/>
        </p:nvSpPr>
        <p:spPr>
          <a:xfrm rot="0" flipH="0" flipV="0">
            <a:off x="989377" y="1386489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0" name="Freeform 320"/>
          <p:cNvSpPr/>
          <p:nvPr/>
        </p:nvSpPr>
        <p:spPr>
          <a:xfrm rot="0" flipH="0" flipV="0">
            <a:off x="1058331" y="1385658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1" name="Freeform 321"/>
          <p:cNvSpPr/>
          <p:nvPr/>
        </p:nvSpPr>
        <p:spPr>
          <a:xfrm rot="0" flipH="0" flipV="0">
            <a:off x="1126412" y="1386628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2" name="Freeform 322"/>
          <p:cNvSpPr/>
          <p:nvPr/>
        </p:nvSpPr>
        <p:spPr>
          <a:xfrm rot="0" flipH="0" flipV="0">
            <a:off x="1172645" y="1355316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3" name="Freeform 323"/>
          <p:cNvSpPr/>
          <p:nvPr/>
        </p:nvSpPr>
        <p:spPr>
          <a:xfrm rot="0" flipH="0" flipV="0">
            <a:off x="1206713" y="1386489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4" name="Freeform 324"/>
          <p:cNvSpPr/>
          <p:nvPr/>
        </p:nvSpPr>
        <p:spPr>
          <a:xfrm rot="0" flipH="0" flipV="0">
            <a:off x="1310400" y="1385658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5" name="Freeform 325"/>
          <p:cNvSpPr/>
          <p:nvPr/>
        </p:nvSpPr>
        <p:spPr>
          <a:xfrm rot="0" flipH="0" flipV="0">
            <a:off x="1378343" y="1386489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6" name="Freeform 326"/>
          <p:cNvSpPr/>
          <p:nvPr/>
        </p:nvSpPr>
        <p:spPr>
          <a:xfrm rot="0" flipH="0" flipV="0">
            <a:off x="1441339" y="1370418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7" name="Freeform 327"/>
          <p:cNvSpPr/>
          <p:nvPr/>
        </p:nvSpPr>
        <p:spPr>
          <a:xfrm rot="0" flipH="0" flipV="0">
            <a:off x="1538889" y="1385658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" name="Freeform 328"/>
          <p:cNvSpPr/>
          <p:nvPr/>
        </p:nvSpPr>
        <p:spPr>
          <a:xfrm rot="0" flipH="0" flipV="0">
            <a:off x="1598366" y="1355316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9" name="Freeform 329"/>
          <p:cNvSpPr/>
          <p:nvPr/>
        </p:nvSpPr>
        <p:spPr>
          <a:xfrm rot="0" flipH="0" flipV="0">
            <a:off x="1632434" y="1386489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" name="Freeform 330"/>
          <p:cNvSpPr/>
          <p:nvPr/>
        </p:nvSpPr>
        <p:spPr>
          <a:xfrm rot="0" flipH="0" flipV="0">
            <a:off x="1697786" y="1385658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1" name="Freeform 331"/>
          <p:cNvSpPr/>
          <p:nvPr/>
        </p:nvSpPr>
        <p:spPr>
          <a:xfrm rot="0" flipH="0" flipV="0">
            <a:off x="1759217" y="1385658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2" name="Freeform 332"/>
          <p:cNvSpPr/>
          <p:nvPr/>
        </p:nvSpPr>
        <p:spPr>
          <a:xfrm rot="0" flipH="0" flipV="0">
            <a:off x="1867892" y="1355594"/>
            <a:ext cx="56388" cy="93933"/>
          </a:xfrm>
          <a:custGeom>
            <a:pathLst>
              <a:path w="5168900" h="8610600">
                <a:moveTo>
                  <a:pt x="1676400" y="6223000"/>
                </a:moveTo>
                <a:lnTo>
                  <a:pt x="101600" y="7797800"/>
                </a:lnTo>
                <a:lnTo>
                  <a:pt x="101600" y="8610600"/>
                </a:lnTo>
                <a:lnTo>
                  <a:pt x="5168900" y="8610600"/>
                </a:lnTo>
                <a:lnTo>
                  <a:pt x="5168900" y="7708900"/>
                </a:lnTo>
                <a:lnTo>
                  <a:pt x="2857500" y="7708900"/>
                </a:lnTo>
                <a:cubicBezTo>
                  <a:pt x="2705100" y="7708900"/>
                  <a:pt x="2552700" y="7721600"/>
                  <a:pt x="2400300" y="7721600"/>
                </a:cubicBezTo>
                <a:lnTo>
                  <a:pt x="1016000" y="7721600"/>
                </a:lnTo>
                <a:cubicBezTo>
                  <a:pt x="1422400" y="7366000"/>
                  <a:pt x="2387600" y="6413500"/>
                  <a:pt x="2781300" y="6045200"/>
                </a:cubicBezTo>
                <a:cubicBezTo>
                  <a:pt x="3022600" y="5816600"/>
                  <a:pt x="3670300" y="5283200"/>
                  <a:pt x="3911600" y="5054600"/>
                </a:cubicBezTo>
                <a:cubicBezTo>
                  <a:pt x="4483100" y="4483100"/>
                  <a:pt x="5168900" y="3810000"/>
                  <a:pt x="5168900" y="2730500"/>
                </a:cubicBezTo>
                <a:cubicBezTo>
                  <a:pt x="5168900" y="1270000"/>
                  <a:pt x="4140200" y="0"/>
                  <a:pt x="2463800" y="0"/>
                </a:cubicBezTo>
                <a:cubicBezTo>
                  <a:pt x="1016000" y="0"/>
                  <a:pt x="304800" y="990600"/>
                  <a:pt x="0" y="2082800"/>
                </a:cubicBezTo>
                <a:cubicBezTo>
                  <a:pt x="152400" y="2298700"/>
                  <a:pt x="215900" y="2374900"/>
                  <a:pt x="241300" y="2413000"/>
                </a:cubicBezTo>
                <a:cubicBezTo>
                  <a:pt x="266700" y="2438400"/>
                  <a:pt x="393700" y="2603500"/>
                  <a:pt x="520700" y="2781300"/>
                </a:cubicBezTo>
                <a:cubicBezTo>
                  <a:pt x="774700" y="1803400"/>
                  <a:pt x="1130300" y="812800"/>
                  <a:pt x="2286000" y="812800"/>
                </a:cubicBezTo>
                <a:cubicBezTo>
                  <a:pt x="3479800" y="812800"/>
                  <a:pt x="4127500" y="1765300"/>
                  <a:pt x="4127500" y="2755900"/>
                </a:cubicBezTo>
                <a:cubicBezTo>
                  <a:pt x="4127500" y="3835400"/>
                  <a:pt x="3403600" y="4559300"/>
                  <a:pt x="2654300" y="5321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" name="Freeform 333"/>
          <p:cNvSpPr/>
          <p:nvPr/>
        </p:nvSpPr>
        <p:spPr>
          <a:xfrm rot="0" flipH="0" flipV="0">
            <a:off x="1937164" y="1355594"/>
            <a:ext cx="57496" cy="96981"/>
          </a:xfrm>
          <a:custGeom>
            <a:pathLst>
              <a:path w="5270500" h="8890000">
                <a:moveTo>
                  <a:pt x="5270500" y="4470400"/>
                </a:moveTo>
                <a:cubicBezTo>
                  <a:pt x="5270500" y="3467100"/>
                  <a:pt x="5219700" y="2286000"/>
                  <a:pt x="4686300" y="1257300"/>
                </a:cubicBezTo>
                <a:cubicBezTo>
                  <a:pt x="4165600" y="304800"/>
                  <a:pt x="3289300" y="0"/>
                  <a:pt x="2641600" y="0"/>
                </a:cubicBezTo>
                <a:cubicBezTo>
                  <a:pt x="1892300" y="0"/>
                  <a:pt x="1003300" y="342900"/>
                  <a:pt x="482600" y="1473200"/>
                </a:cubicBezTo>
                <a:cubicBezTo>
                  <a:pt x="63500" y="2400300"/>
                  <a:pt x="0" y="3454400"/>
                  <a:pt x="0" y="4470400"/>
                </a:cubicBezTo>
                <a:cubicBezTo>
                  <a:pt x="0" y="5473700"/>
                  <a:pt x="50800" y="6400800"/>
                  <a:pt x="431800" y="7327900"/>
                </a:cubicBezTo>
                <a:cubicBezTo>
                  <a:pt x="939800" y="8547100"/>
                  <a:pt x="1905000" y="8890000"/>
                  <a:pt x="2628900" y="8890000"/>
                </a:cubicBezTo>
                <a:cubicBezTo>
                  <a:pt x="3556000" y="8890000"/>
                  <a:pt x="4356100" y="8369300"/>
                  <a:pt x="4762500" y="7493000"/>
                </a:cubicBezTo>
                <a:cubicBezTo>
                  <a:pt x="5143500" y="6667500"/>
                  <a:pt x="5270500" y="5829300"/>
                  <a:pt x="5270500" y="4470400"/>
                </a:cubicBezTo>
                <a:close/>
                <a:moveTo>
                  <a:pt x="2635250" y="8115300"/>
                </a:moveTo>
                <a:cubicBezTo>
                  <a:pt x="1972270" y="8115300"/>
                  <a:pt x="1449585" y="7632700"/>
                  <a:pt x="1194593" y="6718300"/>
                </a:cubicBezTo>
                <a:cubicBezTo>
                  <a:pt x="990600" y="5994400"/>
                  <a:pt x="990600" y="5308600"/>
                  <a:pt x="990600" y="4318000"/>
                </a:cubicBezTo>
                <a:cubicBezTo>
                  <a:pt x="990600" y="3517900"/>
                  <a:pt x="990600" y="2755900"/>
                  <a:pt x="1206500" y="2057400"/>
                </a:cubicBezTo>
                <a:cubicBezTo>
                  <a:pt x="1282700" y="1816100"/>
                  <a:pt x="1600200" y="774700"/>
                  <a:pt x="2628900" y="774700"/>
                </a:cubicBezTo>
                <a:cubicBezTo>
                  <a:pt x="3619500" y="774700"/>
                  <a:pt x="3949700" y="1739900"/>
                  <a:pt x="4038600" y="1968500"/>
                </a:cubicBezTo>
                <a:cubicBezTo>
                  <a:pt x="4279900" y="2679700"/>
                  <a:pt x="4279900" y="3530600"/>
                  <a:pt x="4279900" y="4318000"/>
                </a:cubicBezTo>
                <a:cubicBezTo>
                  <a:pt x="4279900" y="5156200"/>
                  <a:pt x="4279900" y="5956300"/>
                  <a:pt x="4050506" y="6756400"/>
                </a:cubicBezTo>
                <a:cubicBezTo>
                  <a:pt x="3718917" y="7912100"/>
                  <a:pt x="3043237" y="8115300"/>
                  <a:pt x="2635250" y="8115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" name="Freeform 334"/>
          <p:cNvSpPr/>
          <p:nvPr/>
        </p:nvSpPr>
        <p:spPr>
          <a:xfrm rot="0" flipH="0" flipV="0">
            <a:off x="2012949" y="1355594"/>
            <a:ext cx="46412" cy="93933"/>
          </a:xfrm>
          <a:custGeom>
            <a:pathLst>
              <a:path w="4254500" h="8610600">
                <a:moveTo>
                  <a:pt x="2667000" y="0"/>
                </a:moveTo>
                <a:lnTo>
                  <a:pt x="2413000" y="0"/>
                </a:lnTo>
                <a:cubicBezTo>
                  <a:pt x="1663700" y="774700"/>
                  <a:pt x="609600" y="812800"/>
                  <a:pt x="0" y="838200"/>
                </a:cubicBezTo>
                <a:lnTo>
                  <a:pt x="0" y="1562100"/>
                </a:lnTo>
                <a:cubicBezTo>
                  <a:pt x="419100" y="1562100"/>
                  <a:pt x="1028700" y="1562100"/>
                  <a:pt x="1663700" y="1270000"/>
                </a:cubicBezTo>
                <a:lnTo>
                  <a:pt x="1663700" y="7874000"/>
                </a:lnTo>
                <a:lnTo>
                  <a:pt x="76200" y="7874000"/>
                </a:lnTo>
                <a:lnTo>
                  <a:pt x="76200" y="8610600"/>
                </a:lnTo>
                <a:lnTo>
                  <a:pt x="4254500" y="8610600"/>
                </a:lnTo>
                <a:lnTo>
                  <a:pt x="4254500" y="7874000"/>
                </a:lnTo>
                <a:lnTo>
                  <a:pt x="2667000" y="7874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" name="Freeform 335"/>
          <p:cNvSpPr/>
          <p:nvPr/>
        </p:nvSpPr>
        <p:spPr>
          <a:xfrm rot="0" flipH="0" flipV="0">
            <a:off x="2075710" y="1355594"/>
            <a:ext cx="57496" cy="96981"/>
          </a:xfrm>
          <a:custGeom>
            <a:pathLst>
              <a:path w="5270500" h="8890000">
                <a:moveTo>
                  <a:pt x="5270500" y="4470400"/>
                </a:moveTo>
                <a:cubicBezTo>
                  <a:pt x="5270500" y="3467100"/>
                  <a:pt x="5219700" y="2286000"/>
                  <a:pt x="4686300" y="1257300"/>
                </a:cubicBezTo>
                <a:cubicBezTo>
                  <a:pt x="4165600" y="304800"/>
                  <a:pt x="3289300" y="0"/>
                  <a:pt x="2641600" y="0"/>
                </a:cubicBezTo>
                <a:cubicBezTo>
                  <a:pt x="1892300" y="0"/>
                  <a:pt x="1003300" y="342900"/>
                  <a:pt x="482600" y="1473200"/>
                </a:cubicBezTo>
                <a:cubicBezTo>
                  <a:pt x="63500" y="2400300"/>
                  <a:pt x="0" y="3454400"/>
                  <a:pt x="0" y="4470400"/>
                </a:cubicBezTo>
                <a:cubicBezTo>
                  <a:pt x="0" y="5473700"/>
                  <a:pt x="50800" y="6400800"/>
                  <a:pt x="431800" y="7327900"/>
                </a:cubicBezTo>
                <a:cubicBezTo>
                  <a:pt x="939800" y="8547100"/>
                  <a:pt x="1905000" y="8890000"/>
                  <a:pt x="2628900" y="8890000"/>
                </a:cubicBezTo>
                <a:cubicBezTo>
                  <a:pt x="3556000" y="8890000"/>
                  <a:pt x="4356100" y="8369300"/>
                  <a:pt x="4762500" y="7493000"/>
                </a:cubicBezTo>
                <a:cubicBezTo>
                  <a:pt x="5143500" y="6667500"/>
                  <a:pt x="5270500" y="5829300"/>
                  <a:pt x="5270500" y="4470400"/>
                </a:cubicBezTo>
                <a:close/>
                <a:moveTo>
                  <a:pt x="2635250" y="8115300"/>
                </a:moveTo>
                <a:cubicBezTo>
                  <a:pt x="1972270" y="8115300"/>
                  <a:pt x="1449585" y="7632700"/>
                  <a:pt x="1194593" y="6718300"/>
                </a:cubicBezTo>
                <a:cubicBezTo>
                  <a:pt x="990600" y="5994400"/>
                  <a:pt x="990600" y="5308600"/>
                  <a:pt x="990600" y="4318000"/>
                </a:cubicBezTo>
                <a:cubicBezTo>
                  <a:pt x="990600" y="3517900"/>
                  <a:pt x="990600" y="2755900"/>
                  <a:pt x="1206500" y="2057400"/>
                </a:cubicBezTo>
                <a:cubicBezTo>
                  <a:pt x="1282700" y="1816100"/>
                  <a:pt x="1600200" y="774700"/>
                  <a:pt x="2628900" y="774700"/>
                </a:cubicBezTo>
                <a:cubicBezTo>
                  <a:pt x="3619500" y="774700"/>
                  <a:pt x="3949700" y="1739900"/>
                  <a:pt x="4038600" y="1968500"/>
                </a:cubicBezTo>
                <a:cubicBezTo>
                  <a:pt x="4279900" y="2679700"/>
                  <a:pt x="4279900" y="3530600"/>
                  <a:pt x="4279900" y="4318000"/>
                </a:cubicBezTo>
                <a:cubicBezTo>
                  <a:pt x="4279900" y="5156200"/>
                  <a:pt x="4279900" y="5956300"/>
                  <a:pt x="4050506" y="6756400"/>
                </a:cubicBezTo>
                <a:cubicBezTo>
                  <a:pt x="3718917" y="7912100"/>
                  <a:pt x="3043237" y="8115300"/>
                  <a:pt x="2635250" y="8115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6" name="Rectangle 336"/>
          <p:cNvSpPr/>
          <p:nvPr/>
        </p:nvSpPr>
        <p:spPr>
          <a:xfrm rot="0" flipH="0" flipV="0">
            <a:off x="475170" y="3351872"/>
            <a:ext cx="3585729" cy="80894"/>
          </a:xfrm>
          <a:prstGeom prst="rect">
            <a:avLst/>
          </a:prstGeom>
        </p:spPr>
      </p:sp>
      <p:sp>
        <p:nvSpPr>
          <p:cNvPr id="337" name="Freeform 337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" name="Freeform 338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9" name="Freeform 339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0" name="Freeform 340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" name="Freeform 341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2" name="Freeform 342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3" name="Freeform 343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4" name="Freeform 344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5" name="Freeform 345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6" name="Freeform 346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7" name="Freeform 347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8" name="Freeform 348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" name="Freeform 349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" name="Freeform 350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" name="Freeform 351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" name="Freeform 352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3" name="Freeform 353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4" name="Freeform 354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5" name="Freeform 355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6" name="Freeform 356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7" name="Freeform 357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8" name="Freeform 358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9" name="Freeform 359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0" name="Freeform 360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1" name="Freeform 361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2" name="Freeform 362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3" name="Freeform 363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4" name="Freeform 364"/>
          <p:cNvSpPr/>
          <p:nvPr/>
        </p:nvSpPr>
        <p:spPr>
          <a:xfrm rot="0" flipH="0" flipV="0">
            <a:off x="36496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5" name="Freeform 365"/>
          <p:cNvSpPr/>
          <p:nvPr/>
        </p:nvSpPr>
        <p:spPr>
          <a:xfrm rot="0" flipH="0" flipV="0">
            <a:off x="3684686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6" name="Freeform 366"/>
          <p:cNvSpPr/>
          <p:nvPr/>
        </p:nvSpPr>
        <p:spPr>
          <a:xfrm rot="0" flipH="0" flipV="0">
            <a:off x="370324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7" name="Freeform 367"/>
          <p:cNvSpPr/>
          <p:nvPr/>
        </p:nvSpPr>
        <p:spPr>
          <a:xfrm rot="0" flipH="0" flipV="0">
            <a:off x="3719531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8" name="Freeform 368"/>
          <p:cNvSpPr/>
          <p:nvPr/>
        </p:nvSpPr>
        <p:spPr>
          <a:xfrm rot="0" flipH="0" flipV="0">
            <a:off x="3761102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9" name="Freeform 369"/>
          <p:cNvSpPr/>
          <p:nvPr/>
        </p:nvSpPr>
        <p:spPr>
          <a:xfrm rot="0" flipH="0" flipV="0">
            <a:off x="3824507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" name="Freeform 370"/>
          <p:cNvSpPr/>
          <p:nvPr/>
        </p:nvSpPr>
        <p:spPr>
          <a:xfrm rot="0" flipH="0" flipV="0">
            <a:off x="3890652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" name="Freeform 371"/>
          <p:cNvSpPr/>
          <p:nvPr/>
        </p:nvSpPr>
        <p:spPr>
          <a:xfrm rot="0" flipH="0" flipV="0">
            <a:off x="3930910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" name="Freeform 372"/>
          <p:cNvSpPr/>
          <p:nvPr/>
        </p:nvSpPr>
        <p:spPr>
          <a:xfrm rot="0" flipH="0" flipV="0">
            <a:off x="3983572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3" name="Freeform 373"/>
          <p:cNvSpPr/>
          <p:nvPr/>
        </p:nvSpPr>
        <p:spPr>
          <a:xfrm rot="0" flipH="0" flipV="0">
            <a:off x="4023906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7657" name="Freeform 7657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658" name="Picture 101"/>
          <p:cNvPicPr>
            <a:picLocks noChangeAspect="0" noChangeArrowheads="1"/>
          </p:cNvPicPr>
          <p:nvPr/>
        </p:nvPicPr>
        <p:blipFill>
          <a:blip r:embed="rId76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7659" name="Freeform 7659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660" name="Picture 103"/>
          <p:cNvPicPr>
            <a:picLocks noChangeAspect="0" noChangeArrowheads="1"/>
          </p:cNvPicPr>
          <p:nvPr/>
        </p:nvPicPr>
        <p:blipFill>
          <a:blip r:embed="rId76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7661" name="Picture 7661"/>
          <p:cNvPicPr>
            <a:picLocks noChangeAspect="0" noChangeArrowheads="1"/>
          </p:cNvPicPr>
          <p:nvPr/>
        </p:nvPicPr>
        <p:blipFill>
          <a:blip r:embed="rId76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3999" y="1028590"/>
            <a:ext cx="3599797" cy="1348952"/>
          </a:xfrm>
          <a:prstGeom prst="rect">
            <a:avLst/>
          </a:prstGeom>
          <a:noFill/>
          <a:extLst/>
        </p:spPr>
      </p:pic>
      <p:sp>
        <p:nvSpPr>
          <p:cNvPr id="7662" name="Freeform 7662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3" name="Freeform 7663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4" name="Freeform 7664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5" name="Freeform 7665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6" name="Rectangle 7666"/>
          <p:cNvSpPr/>
          <p:nvPr/>
        </p:nvSpPr>
        <p:spPr>
          <a:xfrm rot="0" flipH="0" flipV="0">
            <a:off x="359994" y="108622"/>
            <a:ext cx="3059161" cy="194148"/>
          </a:xfrm>
          <a:prstGeom prst="rect">
            <a:avLst/>
          </a:prstGeom>
        </p:spPr>
      </p:sp>
      <p:sp>
        <p:nvSpPr>
          <p:cNvPr id="7667" name="Freeform 7667"/>
          <p:cNvSpPr/>
          <p:nvPr/>
        </p:nvSpPr>
        <p:spPr>
          <a:xfrm rot="0" flipH="0" flipV="0">
            <a:off x="377302" y="140980"/>
            <a:ext cx="120067" cy="126444"/>
          </a:xfrm>
          <a:custGeom>
            <a:pathLst>
              <a:path w="8369300" h="8813800">
                <a:moveTo>
                  <a:pt x="1447800" y="0"/>
                </a:moveTo>
                <a:lnTo>
                  <a:pt x="0" y="0"/>
                </a:lnTo>
                <a:lnTo>
                  <a:pt x="0" y="8813800"/>
                </a:lnTo>
                <a:lnTo>
                  <a:pt x="977900" y="8813800"/>
                </a:lnTo>
                <a:lnTo>
                  <a:pt x="977900" y="977900"/>
                </a:lnTo>
                <a:lnTo>
                  <a:pt x="990600" y="977900"/>
                </a:lnTo>
                <a:cubicBezTo>
                  <a:pt x="1168400" y="1841500"/>
                  <a:pt x="3225800" y="7277100"/>
                  <a:pt x="3708400" y="8547100"/>
                </a:cubicBezTo>
                <a:lnTo>
                  <a:pt x="4635500" y="8547100"/>
                </a:lnTo>
                <a:cubicBezTo>
                  <a:pt x="5054600" y="7454900"/>
                  <a:pt x="7150100" y="1917700"/>
                  <a:pt x="7378700" y="965200"/>
                </a:cubicBezTo>
                <a:lnTo>
                  <a:pt x="7378700" y="965200"/>
                </a:lnTo>
                <a:lnTo>
                  <a:pt x="7378700" y="8813800"/>
                </a:lnTo>
                <a:lnTo>
                  <a:pt x="8369300" y="8813800"/>
                </a:lnTo>
                <a:lnTo>
                  <a:pt x="8369300" y="0"/>
                </a:lnTo>
                <a:lnTo>
                  <a:pt x="6921500" y="0"/>
                </a:lnTo>
                <a:lnTo>
                  <a:pt x="5473700" y="3911600"/>
                </a:lnTo>
                <a:cubicBezTo>
                  <a:pt x="4813300" y="5689600"/>
                  <a:pt x="4318000" y="7023100"/>
                  <a:pt x="4191000" y="7607300"/>
                </a:cubicBezTo>
                <a:lnTo>
                  <a:pt x="4178300" y="7607300"/>
                </a:lnTo>
                <a:cubicBezTo>
                  <a:pt x="4140200" y="7391400"/>
                  <a:pt x="3975100" y="6921500"/>
                  <a:pt x="3810000" y="6426200"/>
                </a:cubicBezTo>
                <a:cubicBezTo>
                  <a:pt x="3581400" y="5740400"/>
                  <a:pt x="3581400" y="5715000"/>
                  <a:pt x="3378200" y="5194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8" name="Freeform 7668"/>
          <p:cNvSpPr/>
          <p:nvPr/>
        </p:nvSpPr>
        <p:spPr>
          <a:xfrm rot="0" flipH="0" flipV="0">
            <a:off x="527888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9" name="Freeform 7669"/>
          <p:cNvSpPr/>
          <p:nvPr/>
        </p:nvSpPr>
        <p:spPr>
          <a:xfrm rot="0" flipH="0" flipV="0">
            <a:off x="563106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0" name="Freeform 7670"/>
          <p:cNvSpPr/>
          <p:nvPr/>
        </p:nvSpPr>
        <p:spPr>
          <a:xfrm rot="0" flipH="0" flipV="0">
            <a:off x="650232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1" name="Freeform 7671"/>
          <p:cNvSpPr/>
          <p:nvPr/>
        </p:nvSpPr>
        <p:spPr>
          <a:xfrm rot="0" flipH="0" flipV="0">
            <a:off x="702121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2" name="Freeform 7672"/>
          <p:cNvSpPr/>
          <p:nvPr/>
        </p:nvSpPr>
        <p:spPr>
          <a:xfrm rot="0" flipH="0" flipV="0">
            <a:off x="783490" y="186529"/>
            <a:ext cx="115877" cy="80895"/>
          </a:xfrm>
          <a:custGeom>
            <a:pathLst>
              <a:path w="8077200" h="5638800">
                <a:moveTo>
                  <a:pt x="8077200" y="0"/>
                </a:moveTo>
                <a:lnTo>
                  <a:pt x="7150100" y="0"/>
                </a:lnTo>
                <a:lnTo>
                  <a:pt x="6388100" y="2578100"/>
                </a:lnTo>
                <a:cubicBezTo>
                  <a:pt x="6210300" y="3187700"/>
                  <a:pt x="5854700" y="4381500"/>
                  <a:pt x="5803900" y="4927600"/>
                </a:cubicBezTo>
                <a:lnTo>
                  <a:pt x="5791200" y="4927600"/>
                </a:lnTo>
                <a:cubicBezTo>
                  <a:pt x="5753100" y="4622800"/>
                  <a:pt x="5549900" y="3771900"/>
                  <a:pt x="5283200" y="2870200"/>
                </a:cubicBezTo>
                <a:lnTo>
                  <a:pt x="4445000" y="0"/>
                </a:lnTo>
                <a:lnTo>
                  <a:pt x="3568700" y="0"/>
                </a:lnTo>
                <a:lnTo>
                  <a:pt x="2844800" y="2489200"/>
                </a:lnTo>
                <a:cubicBezTo>
                  <a:pt x="2616200" y="3276600"/>
                  <a:pt x="2311400" y="4368800"/>
                  <a:pt x="2273300" y="4902200"/>
                </a:cubicBezTo>
                <a:lnTo>
                  <a:pt x="2260600" y="4902200"/>
                </a:lnTo>
                <a:cubicBezTo>
                  <a:pt x="2247900" y="4660900"/>
                  <a:pt x="2108200" y="3987800"/>
                  <a:pt x="1866900" y="3136900"/>
                </a:cubicBezTo>
                <a:lnTo>
                  <a:pt x="965200" y="0"/>
                </a:lnTo>
                <a:lnTo>
                  <a:pt x="0" y="0"/>
                </a:lnTo>
                <a:lnTo>
                  <a:pt x="1701800" y="5638800"/>
                </a:lnTo>
                <a:lnTo>
                  <a:pt x="2679700" y="5638800"/>
                </a:lnTo>
                <a:cubicBezTo>
                  <a:pt x="3162300" y="4038600"/>
                  <a:pt x="3898900" y="1625600"/>
                  <a:pt x="3975100" y="736600"/>
                </a:cubicBezTo>
                <a:lnTo>
                  <a:pt x="3987800" y="736600"/>
                </a:lnTo>
                <a:cubicBezTo>
                  <a:pt x="4013200" y="1257300"/>
                  <a:pt x="4267200" y="2171700"/>
                  <a:pt x="4356100" y="2463800"/>
                </a:cubicBezTo>
                <a:lnTo>
                  <a:pt x="5257800" y="5638800"/>
                </a:lnTo>
                <a:lnTo>
                  <a:pt x="63754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3" name="Freeform 7673"/>
          <p:cNvSpPr/>
          <p:nvPr/>
        </p:nvSpPr>
        <p:spPr>
          <a:xfrm rot="0" flipH="0" flipV="0">
            <a:off x="905289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4" name="Freeform 7674"/>
          <p:cNvSpPr/>
          <p:nvPr/>
        </p:nvSpPr>
        <p:spPr>
          <a:xfrm rot="0" flipH="0" flipV="0">
            <a:off x="985218" y="186529"/>
            <a:ext cx="76340" cy="80895"/>
          </a:xfrm>
          <a:custGeom>
            <a:pathLst>
              <a:path w="5321300" h="5638800">
                <a:moveTo>
                  <a:pt x="5321300" y="0"/>
                </a:moveTo>
                <a:lnTo>
                  <a:pt x="4368800" y="0"/>
                </a:lnTo>
                <a:lnTo>
                  <a:pt x="3441700" y="2527300"/>
                </a:lnTo>
                <a:cubicBezTo>
                  <a:pt x="3225800" y="3136900"/>
                  <a:pt x="2755900" y="4483100"/>
                  <a:pt x="2679700" y="4953000"/>
                </a:cubicBezTo>
                <a:lnTo>
                  <a:pt x="2667000" y="4953000"/>
                </a:lnTo>
                <a:cubicBezTo>
                  <a:pt x="2603500" y="4508500"/>
                  <a:pt x="2349500" y="3810000"/>
                  <a:pt x="2159000" y="3263900"/>
                </a:cubicBezTo>
                <a:lnTo>
                  <a:pt x="990600" y="0"/>
                </a:lnTo>
                <a:lnTo>
                  <a:pt x="0" y="0"/>
                </a:lnTo>
                <a:lnTo>
                  <a:pt x="2095500" y="5638800"/>
                </a:lnTo>
                <a:lnTo>
                  <a:pt x="322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5" name="Freeform 7675"/>
          <p:cNvSpPr/>
          <p:nvPr/>
        </p:nvSpPr>
        <p:spPr>
          <a:xfrm rot="0" flipH="0" flipV="0">
            <a:off x="1070286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6" name="Freeform 7676"/>
          <p:cNvSpPr/>
          <p:nvPr/>
        </p:nvSpPr>
        <p:spPr>
          <a:xfrm rot="0" flipH="0" flipV="0">
            <a:off x="1210978" y="137154"/>
            <a:ext cx="81077" cy="134096"/>
          </a:xfrm>
          <a:custGeom>
            <a:pathLst>
              <a:path w="5651500" h="9347200">
                <a:moveTo>
                  <a:pt x="5219700" y="622300"/>
                </a:moveTo>
                <a:cubicBezTo>
                  <a:pt x="4699000" y="342900"/>
                  <a:pt x="4064000" y="0"/>
                  <a:pt x="2933700" y="0"/>
                </a:cubicBezTo>
                <a:cubicBezTo>
                  <a:pt x="1231900" y="0"/>
                  <a:pt x="127000" y="1219200"/>
                  <a:pt x="127000" y="2489200"/>
                </a:cubicBezTo>
                <a:cubicBezTo>
                  <a:pt x="127000" y="3390900"/>
                  <a:pt x="673100" y="3975100"/>
                  <a:pt x="736600" y="4038600"/>
                </a:cubicBezTo>
                <a:cubicBezTo>
                  <a:pt x="1358900" y="4673600"/>
                  <a:pt x="1790700" y="4787900"/>
                  <a:pt x="2603500" y="4991100"/>
                </a:cubicBezTo>
                <a:cubicBezTo>
                  <a:pt x="3683000" y="5257800"/>
                  <a:pt x="3860800" y="5308600"/>
                  <a:pt x="4267200" y="5727700"/>
                </a:cubicBezTo>
                <a:cubicBezTo>
                  <a:pt x="4483100" y="5956300"/>
                  <a:pt x="4673600" y="6362700"/>
                  <a:pt x="4673600" y="6807200"/>
                </a:cubicBezTo>
                <a:cubicBezTo>
                  <a:pt x="4673600" y="7683500"/>
                  <a:pt x="3949700" y="8496300"/>
                  <a:pt x="2857500" y="8496300"/>
                </a:cubicBezTo>
                <a:cubicBezTo>
                  <a:pt x="1930400" y="8496300"/>
                  <a:pt x="939800" y="8128000"/>
                  <a:pt x="190500" y="7442200"/>
                </a:cubicBezTo>
                <a:lnTo>
                  <a:pt x="0" y="8470900"/>
                </a:lnTo>
                <a:cubicBezTo>
                  <a:pt x="1155700" y="9232900"/>
                  <a:pt x="2273300" y="9347200"/>
                  <a:pt x="2857500" y="9347200"/>
                </a:cubicBezTo>
                <a:cubicBezTo>
                  <a:pt x="4495800" y="9347200"/>
                  <a:pt x="5651500" y="8089900"/>
                  <a:pt x="5651500" y="6680200"/>
                </a:cubicBezTo>
                <a:cubicBezTo>
                  <a:pt x="5651500" y="5867400"/>
                  <a:pt x="5257800" y="5257800"/>
                  <a:pt x="4978400" y="4940300"/>
                </a:cubicBezTo>
                <a:cubicBezTo>
                  <a:pt x="4394200" y="4318000"/>
                  <a:pt x="3924300" y="4191000"/>
                  <a:pt x="3073400" y="3975100"/>
                </a:cubicBezTo>
                <a:cubicBezTo>
                  <a:pt x="2209800" y="3759200"/>
                  <a:pt x="1892300" y="3683000"/>
                  <a:pt x="1612900" y="3416300"/>
                </a:cubicBezTo>
                <a:cubicBezTo>
                  <a:pt x="1447800" y="3238500"/>
                  <a:pt x="1104900" y="2921000"/>
                  <a:pt x="1104900" y="2349500"/>
                </a:cubicBezTo>
                <a:cubicBezTo>
                  <a:pt x="1104900" y="1574800"/>
                  <a:pt x="1803400" y="825500"/>
                  <a:pt x="2921000" y="825500"/>
                </a:cubicBezTo>
                <a:cubicBezTo>
                  <a:pt x="4000500" y="825500"/>
                  <a:pt x="4572000" y="1244600"/>
                  <a:pt x="5029200" y="1651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7" name="Freeform 7677"/>
          <p:cNvSpPr/>
          <p:nvPr/>
        </p:nvSpPr>
        <p:spPr>
          <a:xfrm rot="0" flipH="0" flipV="0">
            <a:off x="1316287" y="184707"/>
            <a:ext cx="70692" cy="118063"/>
          </a:xfrm>
          <a:custGeom>
            <a:pathLst>
              <a:path w="4927600" h="8229600">
                <a:moveTo>
                  <a:pt x="965200" y="5194300"/>
                </a:moveTo>
                <a:cubicBezTo>
                  <a:pt x="1397000" y="5588000"/>
                  <a:pt x="1930400" y="5892800"/>
                  <a:pt x="2616200" y="5892800"/>
                </a:cubicBezTo>
                <a:cubicBezTo>
                  <a:pt x="3835400" y="5892800"/>
                  <a:pt x="4927600" y="4660900"/>
                  <a:pt x="4927600" y="2933700"/>
                </a:cubicBezTo>
                <a:cubicBezTo>
                  <a:pt x="4927600" y="1397000"/>
                  <a:pt x="4114800" y="0"/>
                  <a:pt x="2933700" y="0"/>
                </a:cubicBezTo>
                <a:cubicBezTo>
                  <a:pt x="2413000" y="0"/>
                  <a:pt x="1600200" y="165100"/>
                  <a:pt x="939800" y="723900"/>
                </a:cubicBezTo>
                <a:lnTo>
                  <a:pt x="939800" y="127000"/>
                </a:lnTo>
                <a:lnTo>
                  <a:pt x="0" y="127000"/>
                </a:lnTo>
                <a:lnTo>
                  <a:pt x="0" y="8229600"/>
                </a:lnTo>
                <a:lnTo>
                  <a:pt x="965200" y="8229600"/>
                </a:lnTo>
                <a:close/>
                <a:moveTo>
                  <a:pt x="965200" y="1498600"/>
                </a:moveTo>
                <a:cubicBezTo>
                  <a:pt x="1257300" y="1066800"/>
                  <a:pt x="1739900" y="787400"/>
                  <a:pt x="2260600" y="787400"/>
                </a:cubicBezTo>
                <a:cubicBezTo>
                  <a:pt x="3200400" y="787400"/>
                  <a:pt x="3962400" y="1739900"/>
                  <a:pt x="3962400" y="2946400"/>
                </a:cubicBezTo>
                <a:cubicBezTo>
                  <a:pt x="3962400" y="4216400"/>
                  <a:pt x="3086100" y="5130800"/>
                  <a:pt x="2146300" y="5130800"/>
                </a:cubicBezTo>
                <a:cubicBezTo>
                  <a:pt x="1790700" y="5130800"/>
                  <a:pt x="1549400" y="5003800"/>
                  <a:pt x="1320800" y="4826000"/>
                </a:cubicBezTo>
                <a:cubicBezTo>
                  <a:pt x="1003300" y="4546600"/>
                  <a:pt x="965200" y="4318000"/>
                  <a:pt x="965200" y="41148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8" name="Freeform 7678"/>
          <p:cNvSpPr/>
          <p:nvPr/>
        </p:nvSpPr>
        <p:spPr>
          <a:xfrm rot="0" flipH="0" flipV="0">
            <a:off x="1404525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9" name="Freeform 7679"/>
          <p:cNvSpPr/>
          <p:nvPr/>
        </p:nvSpPr>
        <p:spPr>
          <a:xfrm rot="0" flipH="0" flipV="0">
            <a:off x="1484181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0" name="Freeform 7680"/>
          <p:cNvSpPr/>
          <p:nvPr/>
        </p:nvSpPr>
        <p:spPr>
          <a:xfrm rot="0" flipH="0" flipV="0">
            <a:off x="1560376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1" name="Freeform 7681"/>
          <p:cNvSpPr/>
          <p:nvPr/>
        </p:nvSpPr>
        <p:spPr>
          <a:xfrm rot="0" flipH="0" flipV="0">
            <a:off x="1635732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2" name="Freeform 7682"/>
          <p:cNvSpPr/>
          <p:nvPr/>
        </p:nvSpPr>
        <p:spPr>
          <a:xfrm rot="0" flipH="0" flipV="0">
            <a:off x="1687621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3" name="Freeform 7683"/>
          <p:cNvSpPr/>
          <p:nvPr/>
        </p:nvSpPr>
        <p:spPr>
          <a:xfrm rot="0" flipH="0" flipV="0">
            <a:off x="1776277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4" name="Freeform 7684"/>
          <p:cNvSpPr/>
          <p:nvPr/>
        </p:nvSpPr>
        <p:spPr>
          <a:xfrm rot="0" flipH="0" flipV="0">
            <a:off x="1846113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5" name="Freeform 7685"/>
          <p:cNvSpPr/>
          <p:nvPr/>
        </p:nvSpPr>
        <p:spPr>
          <a:xfrm rot="0" flipH="0" flipV="0">
            <a:off x="1924494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6" name="Freeform 7686"/>
          <p:cNvSpPr/>
          <p:nvPr/>
        </p:nvSpPr>
        <p:spPr>
          <a:xfrm rot="0" flipH="0" flipV="0">
            <a:off x="2022442" y="184707"/>
            <a:ext cx="70692" cy="118063"/>
          </a:xfrm>
          <a:custGeom>
            <a:pathLst>
              <a:path w="4927600" h="8229600">
                <a:moveTo>
                  <a:pt x="965200" y="5194300"/>
                </a:moveTo>
                <a:cubicBezTo>
                  <a:pt x="1397000" y="5588000"/>
                  <a:pt x="1930400" y="5892800"/>
                  <a:pt x="2616200" y="5892800"/>
                </a:cubicBezTo>
                <a:cubicBezTo>
                  <a:pt x="3835400" y="5892800"/>
                  <a:pt x="4927600" y="4660900"/>
                  <a:pt x="4927600" y="2933700"/>
                </a:cubicBezTo>
                <a:cubicBezTo>
                  <a:pt x="4927600" y="1397000"/>
                  <a:pt x="4114800" y="0"/>
                  <a:pt x="2933700" y="0"/>
                </a:cubicBezTo>
                <a:cubicBezTo>
                  <a:pt x="2413000" y="0"/>
                  <a:pt x="1600200" y="165100"/>
                  <a:pt x="939800" y="723900"/>
                </a:cubicBezTo>
                <a:lnTo>
                  <a:pt x="939800" y="127000"/>
                </a:lnTo>
                <a:lnTo>
                  <a:pt x="0" y="127000"/>
                </a:lnTo>
                <a:lnTo>
                  <a:pt x="0" y="8229600"/>
                </a:lnTo>
                <a:lnTo>
                  <a:pt x="965200" y="8229600"/>
                </a:lnTo>
                <a:close/>
                <a:moveTo>
                  <a:pt x="965200" y="1498600"/>
                </a:moveTo>
                <a:cubicBezTo>
                  <a:pt x="1257300" y="1066800"/>
                  <a:pt x="1739900" y="787400"/>
                  <a:pt x="2260600" y="787400"/>
                </a:cubicBezTo>
                <a:cubicBezTo>
                  <a:pt x="3200400" y="787400"/>
                  <a:pt x="3962400" y="1739900"/>
                  <a:pt x="3962400" y="2946400"/>
                </a:cubicBezTo>
                <a:cubicBezTo>
                  <a:pt x="3962400" y="4216400"/>
                  <a:pt x="3086100" y="5130800"/>
                  <a:pt x="2146300" y="5130800"/>
                </a:cubicBezTo>
                <a:cubicBezTo>
                  <a:pt x="1790700" y="5130800"/>
                  <a:pt x="1549400" y="5003800"/>
                  <a:pt x="1320800" y="4826000"/>
                </a:cubicBezTo>
                <a:cubicBezTo>
                  <a:pt x="1003300" y="4546600"/>
                  <a:pt x="965200" y="4318000"/>
                  <a:pt x="965200" y="41148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7" name="Freeform 7687"/>
          <p:cNvSpPr/>
          <p:nvPr/>
        </p:nvSpPr>
        <p:spPr>
          <a:xfrm rot="0" flipH="0" flipV="0">
            <a:off x="2097379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8" name="Freeform 7688"/>
          <p:cNvSpPr/>
          <p:nvPr/>
        </p:nvSpPr>
        <p:spPr>
          <a:xfrm rot="0" flipH="0" flipV="0">
            <a:off x="2248948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9" name="Freeform 7689"/>
          <p:cNvSpPr/>
          <p:nvPr/>
        </p:nvSpPr>
        <p:spPr>
          <a:xfrm rot="0" flipH="0" flipV="0">
            <a:off x="2291819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0" name="Freeform 7690"/>
          <p:cNvSpPr/>
          <p:nvPr/>
        </p:nvSpPr>
        <p:spPr>
          <a:xfrm rot="0" flipH="0" flipV="0">
            <a:off x="2433804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1" name="Freeform 7691"/>
          <p:cNvSpPr/>
          <p:nvPr/>
        </p:nvSpPr>
        <p:spPr>
          <a:xfrm rot="0" flipH="0" flipV="0">
            <a:off x="2560795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2" name="Freeform 7692"/>
          <p:cNvSpPr/>
          <p:nvPr/>
        </p:nvSpPr>
        <p:spPr>
          <a:xfrm rot="0" flipH="0" flipV="0">
            <a:off x="2641562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3" name="Freeform 7693"/>
          <p:cNvSpPr/>
          <p:nvPr/>
        </p:nvSpPr>
        <p:spPr>
          <a:xfrm rot="0" flipH="0" flipV="0">
            <a:off x="2715825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4" name="Freeform 7694"/>
          <p:cNvSpPr/>
          <p:nvPr/>
        </p:nvSpPr>
        <p:spPr>
          <a:xfrm rot="0" flipH="0" flipV="0">
            <a:off x="2758696" y="140980"/>
            <a:ext cx="63222" cy="126444"/>
          </a:xfrm>
          <a:custGeom>
            <a:pathLst>
              <a:path w="4406900" h="8813800">
                <a:moveTo>
                  <a:pt x="4406900" y="4991100"/>
                </a:moveTo>
                <a:cubicBezTo>
                  <a:pt x="4406900" y="4216400"/>
                  <a:pt x="4241800" y="3048000"/>
                  <a:pt x="2705100" y="3048000"/>
                </a:cubicBezTo>
                <a:cubicBezTo>
                  <a:pt x="1828800" y="3048000"/>
                  <a:pt x="1244600" y="3543300"/>
                  <a:pt x="939800" y="3924300"/>
                </a:cubicBezTo>
                <a:lnTo>
                  <a:pt x="939800" y="0"/>
                </a:lnTo>
                <a:lnTo>
                  <a:pt x="0" y="0"/>
                </a:lnTo>
                <a:lnTo>
                  <a:pt x="0" y="8813800"/>
                </a:lnTo>
                <a:lnTo>
                  <a:pt x="965200" y="8813800"/>
                </a:lnTo>
                <a:lnTo>
                  <a:pt x="965200" y="5651500"/>
                </a:lnTo>
                <a:cubicBezTo>
                  <a:pt x="965200" y="4864100"/>
                  <a:pt x="1258887" y="3810000"/>
                  <a:pt x="2229048" y="3810000"/>
                </a:cubicBezTo>
                <a:cubicBezTo>
                  <a:pt x="3416300" y="3810000"/>
                  <a:pt x="3416300" y="4635500"/>
                  <a:pt x="3416300" y="5080000"/>
                </a:cubicBezTo>
                <a:lnTo>
                  <a:pt x="3416300" y="8813800"/>
                </a:lnTo>
                <a:lnTo>
                  <a:pt x="4406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5" name="Freeform 7695"/>
          <p:cNvSpPr/>
          <p:nvPr/>
        </p:nvSpPr>
        <p:spPr>
          <a:xfrm rot="0" flipH="0" flipV="0">
            <a:off x="2838734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6" name="Freeform 7696"/>
          <p:cNvSpPr/>
          <p:nvPr/>
        </p:nvSpPr>
        <p:spPr>
          <a:xfrm rot="0" flipH="0" flipV="0">
            <a:off x="2924166" y="140980"/>
            <a:ext cx="70692" cy="128266"/>
          </a:xfrm>
          <a:custGeom>
            <a:pathLst>
              <a:path w="4927600" h="8940800">
                <a:moveTo>
                  <a:pt x="4927600" y="0"/>
                </a:moveTo>
                <a:lnTo>
                  <a:pt x="3987800" y="0"/>
                </a:lnTo>
                <a:lnTo>
                  <a:pt x="3987800" y="3708400"/>
                </a:lnTo>
                <a:cubicBezTo>
                  <a:pt x="3403600" y="3225800"/>
                  <a:pt x="2743200" y="3048000"/>
                  <a:pt x="2197100" y="3048000"/>
                </a:cubicBezTo>
                <a:cubicBezTo>
                  <a:pt x="990600" y="3048000"/>
                  <a:pt x="0" y="4343400"/>
                  <a:pt x="0" y="5994400"/>
                </a:cubicBezTo>
                <a:cubicBezTo>
                  <a:pt x="0" y="7632700"/>
                  <a:pt x="939800" y="8940800"/>
                  <a:pt x="2146300" y="8940800"/>
                </a:cubicBezTo>
                <a:cubicBezTo>
                  <a:pt x="2616200" y="8940800"/>
                  <a:pt x="3327400" y="8788400"/>
                  <a:pt x="3962400" y="8166100"/>
                </a:cubicBezTo>
                <a:lnTo>
                  <a:pt x="3962400" y="8813800"/>
                </a:lnTo>
                <a:lnTo>
                  <a:pt x="4927600" y="8813800"/>
                </a:lnTo>
                <a:close/>
                <a:moveTo>
                  <a:pt x="3962400" y="7315200"/>
                </a:moveTo>
                <a:cubicBezTo>
                  <a:pt x="3657600" y="7861300"/>
                  <a:pt x="3213100" y="8178800"/>
                  <a:pt x="2654300" y="8178800"/>
                </a:cubicBezTo>
                <a:cubicBezTo>
                  <a:pt x="1879600" y="8178800"/>
                  <a:pt x="965200" y="7581900"/>
                  <a:pt x="965200" y="6007100"/>
                </a:cubicBezTo>
                <a:cubicBezTo>
                  <a:pt x="965200" y="4318000"/>
                  <a:pt x="2044700" y="3810000"/>
                  <a:pt x="2781300" y="3810000"/>
                </a:cubicBezTo>
                <a:cubicBezTo>
                  <a:pt x="3276600" y="3810000"/>
                  <a:pt x="3683000" y="4064000"/>
                  <a:pt x="3962400" y="4483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7" name="Freeform 7697"/>
          <p:cNvSpPr/>
          <p:nvPr/>
        </p:nvSpPr>
        <p:spPr>
          <a:xfrm rot="0" flipH="0" flipV="0">
            <a:off x="3023517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8" name="Freeform 7698"/>
          <p:cNvSpPr/>
          <p:nvPr/>
        </p:nvSpPr>
        <p:spPr>
          <a:xfrm rot="0" flipH="0" flipV="0">
            <a:off x="3075406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9" name="Freeform 7699"/>
          <p:cNvSpPr/>
          <p:nvPr/>
        </p:nvSpPr>
        <p:spPr>
          <a:xfrm rot="0" flipH="0" flipV="0">
            <a:off x="3164063" y="184707"/>
            <a:ext cx="81624" cy="120067"/>
          </a:xfrm>
          <a:custGeom>
            <a:pathLst>
              <a:path w="5689600" h="8369300">
                <a:moveTo>
                  <a:pt x="3987800" y="762000"/>
                </a:moveTo>
                <a:cubicBezTo>
                  <a:pt x="3987800" y="762000"/>
                  <a:pt x="4013200" y="787400"/>
                  <a:pt x="4025900" y="812800"/>
                </a:cubicBezTo>
                <a:cubicBezTo>
                  <a:pt x="4292600" y="787400"/>
                  <a:pt x="4572000" y="749300"/>
                  <a:pt x="5041900" y="749300"/>
                </a:cubicBezTo>
                <a:cubicBezTo>
                  <a:pt x="5080000" y="749300"/>
                  <a:pt x="5372100" y="749300"/>
                  <a:pt x="5689600" y="774700"/>
                </a:cubicBezTo>
                <a:lnTo>
                  <a:pt x="5549900" y="12700"/>
                </a:lnTo>
                <a:cubicBezTo>
                  <a:pt x="5308600" y="12700"/>
                  <a:pt x="4445000" y="12700"/>
                  <a:pt x="3606800" y="419100"/>
                </a:cubicBezTo>
                <a:cubicBezTo>
                  <a:pt x="3187700" y="63500"/>
                  <a:pt x="2679700" y="0"/>
                  <a:pt x="2425700" y="0"/>
                </a:cubicBezTo>
                <a:cubicBezTo>
                  <a:pt x="1320800" y="0"/>
                  <a:pt x="431800" y="927100"/>
                  <a:pt x="431800" y="2044700"/>
                </a:cubicBezTo>
                <a:cubicBezTo>
                  <a:pt x="431800" y="2501900"/>
                  <a:pt x="571500" y="2921000"/>
                  <a:pt x="850900" y="3302000"/>
                </a:cubicBezTo>
                <a:cubicBezTo>
                  <a:pt x="558800" y="3708400"/>
                  <a:pt x="482600" y="4089400"/>
                  <a:pt x="482600" y="4394200"/>
                </a:cubicBezTo>
                <a:cubicBezTo>
                  <a:pt x="482600" y="4864100"/>
                  <a:pt x="660400" y="5181600"/>
                  <a:pt x="800100" y="5346700"/>
                </a:cubicBezTo>
                <a:cubicBezTo>
                  <a:pt x="152400" y="5765800"/>
                  <a:pt x="0" y="6311900"/>
                  <a:pt x="0" y="6667500"/>
                </a:cubicBezTo>
                <a:cubicBezTo>
                  <a:pt x="0" y="7594600"/>
                  <a:pt x="1206500" y="8369300"/>
                  <a:pt x="2755900" y="8369300"/>
                </a:cubicBezTo>
                <a:cubicBezTo>
                  <a:pt x="4305300" y="8369300"/>
                  <a:pt x="5524500" y="7620000"/>
                  <a:pt x="5524500" y="6654800"/>
                </a:cubicBezTo>
                <a:cubicBezTo>
                  <a:pt x="5524500" y="4876800"/>
                  <a:pt x="3467100" y="4876800"/>
                  <a:pt x="2946400" y="4876800"/>
                </a:cubicBezTo>
                <a:lnTo>
                  <a:pt x="1866900" y="4876800"/>
                </a:lnTo>
                <a:cubicBezTo>
                  <a:pt x="1689100" y="4876800"/>
                  <a:pt x="1143000" y="4876800"/>
                  <a:pt x="1143000" y="4203700"/>
                </a:cubicBezTo>
                <a:cubicBezTo>
                  <a:pt x="1143000" y="3924300"/>
                  <a:pt x="1193800" y="3848100"/>
                  <a:pt x="1270000" y="3733800"/>
                </a:cubicBezTo>
                <a:cubicBezTo>
                  <a:pt x="1485900" y="3886200"/>
                  <a:pt x="1905000" y="4102100"/>
                  <a:pt x="2413000" y="4102100"/>
                </a:cubicBezTo>
                <a:cubicBezTo>
                  <a:pt x="3505200" y="4102100"/>
                  <a:pt x="4406900" y="3200400"/>
                  <a:pt x="4406900" y="2044700"/>
                </a:cubicBezTo>
                <a:cubicBezTo>
                  <a:pt x="4406900" y="1587500"/>
                  <a:pt x="4241800" y="1117600"/>
                  <a:pt x="3975100" y="774700"/>
                </a:cubicBezTo>
                <a:close/>
                <a:moveTo>
                  <a:pt x="2425700" y="3403600"/>
                </a:moveTo>
                <a:cubicBezTo>
                  <a:pt x="1866900" y="3403600"/>
                  <a:pt x="1308100" y="3022600"/>
                  <a:pt x="1308100" y="2057400"/>
                </a:cubicBezTo>
                <a:cubicBezTo>
                  <a:pt x="1308100" y="927100"/>
                  <a:pt x="2019300" y="698500"/>
                  <a:pt x="2413000" y="698500"/>
                </a:cubicBezTo>
                <a:cubicBezTo>
                  <a:pt x="2971800" y="698500"/>
                  <a:pt x="3530600" y="1079500"/>
                  <a:pt x="3530600" y="2044700"/>
                </a:cubicBezTo>
                <a:cubicBezTo>
                  <a:pt x="3530600" y="3175000"/>
                  <a:pt x="2819400" y="3403600"/>
                  <a:pt x="2425700" y="3403600"/>
                </a:cubicBezTo>
                <a:close/>
                <a:moveTo>
                  <a:pt x="2959100" y="5791200"/>
                </a:moveTo>
                <a:cubicBezTo>
                  <a:pt x="3238500" y="5791200"/>
                  <a:pt x="4635500" y="5791200"/>
                  <a:pt x="4635500" y="6667500"/>
                </a:cubicBezTo>
                <a:cubicBezTo>
                  <a:pt x="4635500" y="7251700"/>
                  <a:pt x="3759200" y="7670800"/>
                  <a:pt x="2768600" y="7670800"/>
                </a:cubicBezTo>
                <a:cubicBezTo>
                  <a:pt x="1778000" y="7670800"/>
                  <a:pt x="889000" y="7277100"/>
                  <a:pt x="889000" y="6654800"/>
                </a:cubicBezTo>
                <a:cubicBezTo>
                  <a:pt x="889000" y="6616700"/>
                  <a:pt x="889000" y="5791200"/>
                  <a:pt x="1854200" y="57912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0" name="Freeform 7700"/>
          <p:cNvSpPr/>
          <p:nvPr/>
        </p:nvSpPr>
        <p:spPr>
          <a:xfrm rot="0" flipH="0" flipV="0">
            <a:off x="3254359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1" name="Freeform 7701"/>
          <p:cNvSpPr/>
          <p:nvPr/>
        </p:nvSpPr>
        <p:spPr>
          <a:xfrm rot="0" flipH="0" flipV="0">
            <a:off x="3341667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2" name="Rectangle 7702"/>
          <p:cNvSpPr/>
          <p:nvPr/>
        </p:nvSpPr>
        <p:spPr>
          <a:xfrm rot="0" flipH="0" flipV="0">
            <a:off x="359994" y="564549"/>
            <a:ext cx="2368026" cy="147633"/>
          </a:xfrm>
          <a:prstGeom prst="rect">
            <a:avLst/>
          </a:prstGeom>
        </p:spPr>
      </p:sp>
      <p:sp>
        <p:nvSpPr>
          <p:cNvPr id="7703" name="Freeform 7703"/>
          <p:cNvSpPr/>
          <p:nvPr/>
        </p:nvSpPr>
        <p:spPr>
          <a:xfrm rot="0" flipH="0" flipV="0">
            <a:off x="364981" y="589986"/>
            <a:ext cx="84235" cy="95319"/>
          </a:xfrm>
          <a:custGeom>
            <a:pathLst>
              <a:path w="7721600" h="8737600">
                <a:moveTo>
                  <a:pt x="4432300" y="812800"/>
                </a:moveTo>
                <a:lnTo>
                  <a:pt x="5562600" y="812800"/>
                </a:lnTo>
                <a:cubicBezTo>
                  <a:pt x="5715000" y="812800"/>
                  <a:pt x="5867400" y="825500"/>
                  <a:pt x="6019800" y="825500"/>
                </a:cubicBezTo>
                <a:lnTo>
                  <a:pt x="7721600" y="825500"/>
                </a:lnTo>
                <a:lnTo>
                  <a:pt x="7721600" y="0"/>
                </a:lnTo>
                <a:lnTo>
                  <a:pt x="0" y="0"/>
                </a:lnTo>
                <a:lnTo>
                  <a:pt x="0" y="825500"/>
                </a:lnTo>
                <a:lnTo>
                  <a:pt x="1701800" y="825500"/>
                </a:lnTo>
                <a:cubicBezTo>
                  <a:pt x="1854200" y="825500"/>
                  <a:pt x="2006600" y="812800"/>
                  <a:pt x="2159000" y="812800"/>
                </a:cubicBezTo>
                <a:lnTo>
                  <a:pt x="3302000" y="812800"/>
                </a:lnTo>
                <a:lnTo>
                  <a:pt x="3302000" y="8737600"/>
                </a:lnTo>
                <a:lnTo>
                  <a:pt x="4432300" y="8737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4" name="Freeform 7704"/>
          <p:cNvSpPr/>
          <p:nvPr/>
        </p:nvSpPr>
        <p:spPr>
          <a:xfrm rot="0" flipH="0" flipV="0">
            <a:off x="456227" y="623791"/>
            <a:ext cx="90608" cy="61514"/>
          </a:xfrm>
          <a:custGeom>
            <a:pathLst>
              <a:path w="8305800" h="5638800">
                <a:moveTo>
                  <a:pt x="8305800" y="0"/>
                </a:moveTo>
                <a:lnTo>
                  <a:pt x="7378700" y="0"/>
                </a:lnTo>
                <a:lnTo>
                  <a:pt x="6565900" y="2692400"/>
                </a:lnTo>
                <a:cubicBezTo>
                  <a:pt x="6426200" y="3149600"/>
                  <a:pt x="6045200" y="4406900"/>
                  <a:pt x="5981700" y="4953000"/>
                </a:cubicBezTo>
                <a:lnTo>
                  <a:pt x="5969000" y="4953000"/>
                </a:lnTo>
                <a:cubicBezTo>
                  <a:pt x="5918200" y="4559300"/>
                  <a:pt x="5600700" y="3429000"/>
                  <a:pt x="5384800" y="2705100"/>
                </a:cubicBezTo>
                <a:lnTo>
                  <a:pt x="4559300" y="0"/>
                </a:lnTo>
                <a:lnTo>
                  <a:pt x="3670300" y="0"/>
                </a:lnTo>
                <a:lnTo>
                  <a:pt x="2946400" y="2387600"/>
                </a:lnTo>
                <a:cubicBezTo>
                  <a:pt x="2806700" y="2832100"/>
                  <a:pt x="2374900" y="4292600"/>
                  <a:pt x="2324100" y="4940300"/>
                </a:cubicBezTo>
                <a:lnTo>
                  <a:pt x="2311400" y="4940300"/>
                </a:lnTo>
                <a:cubicBezTo>
                  <a:pt x="2247900" y="4330700"/>
                  <a:pt x="1828800" y="2895600"/>
                  <a:pt x="1625600" y="2197100"/>
                </a:cubicBezTo>
                <a:lnTo>
                  <a:pt x="965200" y="0"/>
                </a:lnTo>
                <a:lnTo>
                  <a:pt x="0" y="0"/>
                </a:lnTo>
                <a:lnTo>
                  <a:pt x="1739900" y="5638800"/>
                </a:lnTo>
                <a:lnTo>
                  <a:pt x="2743200" y="5638800"/>
                </a:lnTo>
                <a:cubicBezTo>
                  <a:pt x="2806700" y="5435600"/>
                  <a:pt x="3251200" y="4013200"/>
                  <a:pt x="3530600" y="3022600"/>
                </a:cubicBezTo>
                <a:cubicBezTo>
                  <a:pt x="3708400" y="2438400"/>
                  <a:pt x="4064000" y="1181100"/>
                  <a:pt x="4102100" y="711200"/>
                </a:cubicBezTo>
                <a:lnTo>
                  <a:pt x="4114800" y="711200"/>
                </a:lnTo>
                <a:cubicBezTo>
                  <a:pt x="4140200" y="1066800"/>
                  <a:pt x="4356100" y="1943100"/>
                  <a:pt x="4521200" y="2489200"/>
                </a:cubicBezTo>
                <a:lnTo>
                  <a:pt x="5448300" y="5638800"/>
                </a:lnTo>
                <a:lnTo>
                  <a:pt x="6565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5" name="Freeform 7705"/>
          <p:cNvSpPr/>
          <p:nvPr/>
        </p:nvSpPr>
        <p:spPr>
          <a:xfrm rot="0" flipH="0" flipV="0">
            <a:off x="549232" y="62143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6" name="Freeform 7706"/>
          <p:cNvSpPr/>
          <p:nvPr/>
        </p:nvSpPr>
        <p:spPr>
          <a:xfrm rot="0" flipH="0" flipV="0">
            <a:off x="663255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7" name="Freeform 7707"/>
          <p:cNvSpPr/>
          <p:nvPr/>
        </p:nvSpPr>
        <p:spPr>
          <a:xfrm rot="0" flipH="0" flipV="0">
            <a:off x="722012" y="62240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8" name="Freeform 7708"/>
          <p:cNvSpPr/>
          <p:nvPr/>
        </p:nvSpPr>
        <p:spPr>
          <a:xfrm rot="0" flipH="0" flipV="0">
            <a:off x="764088" y="62143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9" name="Freeform 7709"/>
          <p:cNvSpPr/>
          <p:nvPr/>
        </p:nvSpPr>
        <p:spPr>
          <a:xfrm rot="0" flipH="0" flipV="0">
            <a:off x="835799" y="62226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0" name="Freeform 7710"/>
          <p:cNvSpPr/>
          <p:nvPr/>
        </p:nvSpPr>
        <p:spPr>
          <a:xfrm rot="0" flipH="0" flipV="0">
            <a:off x="899904" y="62143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1" name="Freeform 7711"/>
          <p:cNvSpPr/>
          <p:nvPr/>
        </p:nvSpPr>
        <p:spPr>
          <a:xfrm rot="0" flipH="0" flipV="0">
            <a:off x="959520" y="59109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2" name="Freeform 7712"/>
          <p:cNvSpPr/>
          <p:nvPr/>
        </p:nvSpPr>
        <p:spPr>
          <a:xfrm rot="0" flipH="0" flipV="0">
            <a:off x="984998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3" name="Freeform 7713"/>
          <p:cNvSpPr/>
          <p:nvPr/>
        </p:nvSpPr>
        <p:spPr>
          <a:xfrm rot="0" flipH="0" flipV="0">
            <a:off x="1042647" y="59109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4" name="Freeform 7714"/>
          <p:cNvSpPr/>
          <p:nvPr/>
        </p:nvSpPr>
        <p:spPr>
          <a:xfrm rot="0" flipH="0" flipV="0">
            <a:off x="1069649" y="62143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5" name="Freeform 7715"/>
          <p:cNvSpPr/>
          <p:nvPr/>
        </p:nvSpPr>
        <p:spPr>
          <a:xfrm rot="0" flipH="0" flipV="0">
            <a:off x="1145988" y="62226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6" name="Freeform 7716"/>
          <p:cNvSpPr/>
          <p:nvPr/>
        </p:nvSpPr>
        <p:spPr>
          <a:xfrm rot="0" flipH="0" flipV="0">
            <a:off x="1210093" y="62143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7" name="Freeform 7717"/>
          <p:cNvSpPr/>
          <p:nvPr/>
        </p:nvSpPr>
        <p:spPr>
          <a:xfrm rot="0" flipH="0" flipV="0">
            <a:off x="1307531" y="623791"/>
            <a:ext cx="90608" cy="61514"/>
          </a:xfrm>
          <a:custGeom>
            <a:pathLst>
              <a:path w="8305800" h="5638800">
                <a:moveTo>
                  <a:pt x="8305800" y="0"/>
                </a:moveTo>
                <a:lnTo>
                  <a:pt x="7378700" y="0"/>
                </a:lnTo>
                <a:lnTo>
                  <a:pt x="6565900" y="2692400"/>
                </a:lnTo>
                <a:cubicBezTo>
                  <a:pt x="6426200" y="3149600"/>
                  <a:pt x="6045200" y="4406900"/>
                  <a:pt x="5981700" y="4953000"/>
                </a:cubicBezTo>
                <a:lnTo>
                  <a:pt x="5969000" y="4953000"/>
                </a:lnTo>
                <a:cubicBezTo>
                  <a:pt x="5918200" y="4559300"/>
                  <a:pt x="5600700" y="3429000"/>
                  <a:pt x="5384800" y="2705100"/>
                </a:cubicBezTo>
                <a:lnTo>
                  <a:pt x="4559300" y="0"/>
                </a:lnTo>
                <a:lnTo>
                  <a:pt x="3670300" y="0"/>
                </a:lnTo>
                <a:lnTo>
                  <a:pt x="2946400" y="2387600"/>
                </a:lnTo>
                <a:cubicBezTo>
                  <a:pt x="2806700" y="2832100"/>
                  <a:pt x="2374900" y="4292600"/>
                  <a:pt x="2324100" y="4940300"/>
                </a:cubicBezTo>
                <a:lnTo>
                  <a:pt x="2311400" y="4940300"/>
                </a:lnTo>
                <a:cubicBezTo>
                  <a:pt x="2247900" y="4330700"/>
                  <a:pt x="1828800" y="2895600"/>
                  <a:pt x="1625600" y="2197100"/>
                </a:cubicBezTo>
                <a:lnTo>
                  <a:pt x="965200" y="0"/>
                </a:lnTo>
                <a:lnTo>
                  <a:pt x="0" y="0"/>
                </a:lnTo>
                <a:lnTo>
                  <a:pt x="1739900" y="5638800"/>
                </a:lnTo>
                <a:lnTo>
                  <a:pt x="2743200" y="5638800"/>
                </a:lnTo>
                <a:cubicBezTo>
                  <a:pt x="2806700" y="5435600"/>
                  <a:pt x="3251200" y="4013200"/>
                  <a:pt x="3530600" y="3022600"/>
                </a:cubicBezTo>
                <a:cubicBezTo>
                  <a:pt x="3708400" y="2438400"/>
                  <a:pt x="4064000" y="1181100"/>
                  <a:pt x="4102100" y="711200"/>
                </a:cubicBezTo>
                <a:lnTo>
                  <a:pt x="4114800" y="711200"/>
                </a:lnTo>
                <a:cubicBezTo>
                  <a:pt x="4140200" y="1066800"/>
                  <a:pt x="4356100" y="1943100"/>
                  <a:pt x="4521200" y="2489200"/>
                </a:cubicBezTo>
                <a:lnTo>
                  <a:pt x="5448300" y="5638800"/>
                </a:lnTo>
                <a:lnTo>
                  <a:pt x="6565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8" name="Freeform 7718"/>
          <p:cNvSpPr/>
          <p:nvPr/>
        </p:nvSpPr>
        <p:spPr>
          <a:xfrm rot="0" flipH="0" flipV="0">
            <a:off x="1410512" y="59109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9" name="Freeform 7719"/>
          <p:cNvSpPr/>
          <p:nvPr/>
        </p:nvSpPr>
        <p:spPr>
          <a:xfrm rot="0" flipH="0" flipV="0">
            <a:off x="1435990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0" name="Freeform 7720"/>
          <p:cNvSpPr/>
          <p:nvPr/>
        </p:nvSpPr>
        <p:spPr>
          <a:xfrm rot="0" flipH="0" flipV="0">
            <a:off x="1494608" y="589154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1" name="Freeform 7721"/>
          <p:cNvSpPr/>
          <p:nvPr/>
        </p:nvSpPr>
        <p:spPr>
          <a:xfrm rot="0" flipH="0" flipV="0">
            <a:off x="1606096" y="621436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2" name="Freeform 7722"/>
          <p:cNvSpPr/>
          <p:nvPr/>
        </p:nvSpPr>
        <p:spPr>
          <a:xfrm rot="0" flipH="0" flipV="0">
            <a:off x="1666834" y="62143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3" name="Freeform 7723"/>
          <p:cNvSpPr/>
          <p:nvPr/>
        </p:nvSpPr>
        <p:spPr>
          <a:xfrm rot="0" flipH="0" flipV="0">
            <a:off x="1743173" y="62226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4" name="Freeform 7724"/>
          <p:cNvSpPr/>
          <p:nvPr/>
        </p:nvSpPr>
        <p:spPr>
          <a:xfrm rot="0" flipH="0" flipV="0">
            <a:off x="1807416" y="62143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5" name="Freeform 7725"/>
          <p:cNvSpPr/>
          <p:nvPr/>
        </p:nvSpPr>
        <p:spPr>
          <a:xfrm rot="0" flipH="0" flipV="0">
            <a:off x="1859273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6" name="Freeform 7726"/>
          <p:cNvSpPr/>
          <p:nvPr/>
        </p:nvSpPr>
        <p:spPr>
          <a:xfrm rot="0" flipH="0" flipV="0">
            <a:off x="1912765" y="62143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7" name="Freeform 7727"/>
          <p:cNvSpPr/>
          <p:nvPr/>
        </p:nvSpPr>
        <p:spPr>
          <a:xfrm rot="0" flipH="0" flipV="0">
            <a:off x="1984476" y="62226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8" name="Freeform 7728"/>
          <p:cNvSpPr/>
          <p:nvPr/>
        </p:nvSpPr>
        <p:spPr>
          <a:xfrm rot="0" flipH="0" flipV="0">
            <a:off x="2047473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9" name="Freeform 7729"/>
          <p:cNvSpPr/>
          <p:nvPr/>
        </p:nvSpPr>
        <p:spPr>
          <a:xfrm rot="0" flipH="0" flipV="0">
            <a:off x="2145023" y="62143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0" name="Freeform 7730"/>
          <p:cNvSpPr/>
          <p:nvPr/>
        </p:nvSpPr>
        <p:spPr>
          <a:xfrm rot="0" flipH="0" flipV="0">
            <a:off x="2199096" y="62143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1" name="Freeform 7731"/>
          <p:cNvSpPr/>
          <p:nvPr/>
        </p:nvSpPr>
        <p:spPr>
          <a:xfrm rot="0" flipH="0" flipV="0">
            <a:off x="2267177" y="622267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2" name="Freeform 7732"/>
          <p:cNvSpPr/>
          <p:nvPr/>
        </p:nvSpPr>
        <p:spPr>
          <a:xfrm rot="0" flipH="0" flipV="0">
            <a:off x="2333499" y="62143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3" name="Freeform 7733"/>
          <p:cNvSpPr/>
          <p:nvPr/>
        </p:nvSpPr>
        <p:spPr>
          <a:xfrm rot="0" flipH="0" flipV="0">
            <a:off x="2401469" y="62240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4" name="Freeform 7734"/>
          <p:cNvSpPr/>
          <p:nvPr/>
        </p:nvSpPr>
        <p:spPr>
          <a:xfrm rot="0" flipH="0" flipV="0">
            <a:off x="2443545" y="62143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5" name="Freeform 7735"/>
          <p:cNvSpPr/>
          <p:nvPr/>
        </p:nvSpPr>
        <p:spPr>
          <a:xfrm rot="0" flipH="0" flipV="0">
            <a:off x="2506666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6" name="Freeform 7736"/>
          <p:cNvSpPr/>
          <p:nvPr/>
        </p:nvSpPr>
        <p:spPr>
          <a:xfrm rot="0" flipH="0" flipV="0">
            <a:off x="2564315" y="59109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7" name="Freeform 7737"/>
          <p:cNvSpPr/>
          <p:nvPr/>
        </p:nvSpPr>
        <p:spPr>
          <a:xfrm rot="0" flipH="0" flipV="0">
            <a:off x="2591317" y="62143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8" name="Freeform 7738"/>
          <p:cNvSpPr/>
          <p:nvPr/>
        </p:nvSpPr>
        <p:spPr>
          <a:xfrm rot="0" flipH="0" flipV="0">
            <a:off x="2667656" y="62226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9" name="Rectangle 7739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7740" name="Freeform 7740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1" name="Freeform 7741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2" name="Freeform 7742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3" name="Freeform 7743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4" name="Freeform 7744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5" name="Freeform 7745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6" name="Freeform 7746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7" name="Freeform 7747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8" name="Freeform 7748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9" name="Freeform 7749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0" name="Freeform 7750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1" name="Freeform 7751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2" name="Freeform 7752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3" name="Freeform 7753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4" name="Freeform 7754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5" name="Freeform 7755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6" name="Freeform 7756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7" name="Freeform 7757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8" name="Freeform 7758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9" name="Freeform 7759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0" name="Freeform 7760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1" name="Freeform 7761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2" name="Freeform 7762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3" name="Freeform 7763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4" name="Freeform 7764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5" name="Freeform 7765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6" name="Freeform 7766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7" name="Freeform 7767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8" name="Freeform 7768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9" name="Freeform 7769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0" name="Freeform 7770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1" name="Freeform 7771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2" name="Freeform 7772"/>
          <p:cNvSpPr/>
          <p:nvPr/>
        </p:nvSpPr>
        <p:spPr>
          <a:xfrm rot="0" flipH="0" flipV="0">
            <a:off x="3804339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3" name="Freeform 7773"/>
          <p:cNvSpPr/>
          <p:nvPr/>
        </p:nvSpPr>
        <p:spPr>
          <a:xfrm rot="0" flipH="0" flipV="0">
            <a:off x="3844597" y="3366645"/>
            <a:ext cx="33630" cy="52989"/>
          </a:xfrm>
          <a:custGeom>
            <a:pathLst>
              <a:path w="5626100" h="8864600">
                <a:moveTo>
                  <a:pt x="5626100" y="4470400"/>
                </a:moveTo>
                <a:cubicBezTo>
                  <a:pt x="5626100" y="3860800"/>
                  <a:pt x="5626100" y="2374900"/>
                  <a:pt x="5067300" y="1333500"/>
                </a:cubicBezTo>
                <a:cubicBezTo>
                  <a:pt x="4419600" y="190500"/>
                  <a:pt x="3441700" y="0"/>
                  <a:pt x="2832100" y="0"/>
                </a:cubicBezTo>
                <a:cubicBezTo>
                  <a:pt x="2260600" y="0"/>
                  <a:pt x="1270000" y="177800"/>
                  <a:pt x="635000" y="1270000"/>
                </a:cubicBezTo>
                <a:cubicBezTo>
                  <a:pt x="25400" y="2286000"/>
                  <a:pt x="0" y="3670300"/>
                  <a:pt x="0" y="4470400"/>
                </a:cubicBezTo>
                <a:cubicBezTo>
                  <a:pt x="0" y="5410200"/>
                  <a:pt x="50800" y="6565900"/>
                  <a:pt x="584200" y="7531100"/>
                </a:cubicBezTo>
                <a:cubicBezTo>
                  <a:pt x="1143000" y="8559800"/>
                  <a:pt x="2082800" y="8864600"/>
                  <a:pt x="2832100" y="8864600"/>
                </a:cubicBezTo>
                <a:cubicBezTo>
                  <a:pt x="4102100" y="8864600"/>
                  <a:pt x="4800600" y="8128000"/>
                  <a:pt x="5181600" y="7327900"/>
                </a:cubicBezTo>
                <a:cubicBezTo>
                  <a:pt x="5626100" y="6426200"/>
                  <a:pt x="5626100" y="5257800"/>
                  <a:pt x="5626100" y="4470400"/>
                </a:cubicBezTo>
                <a:close/>
                <a:moveTo>
                  <a:pt x="2813050" y="8026400"/>
                </a:moveTo>
                <a:cubicBezTo>
                  <a:pt x="2277665" y="8026400"/>
                  <a:pt x="1665882" y="7721600"/>
                  <a:pt x="1347192" y="6807200"/>
                </a:cubicBezTo>
                <a:cubicBezTo>
                  <a:pt x="1092200" y="6032500"/>
                  <a:pt x="1092200" y="5232400"/>
                  <a:pt x="1092200" y="4305300"/>
                </a:cubicBezTo>
                <a:cubicBezTo>
                  <a:pt x="1092200" y="3136900"/>
                  <a:pt x="1092200" y="838200"/>
                  <a:pt x="2819400" y="838200"/>
                </a:cubicBezTo>
                <a:cubicBezTo>
                  <a:pt x="4546600" y="838200"/>
                  <a:pt x="4546600" y="3136900"/>
                  <a:pt x="4546600" y="4305300"/>
                </a:cubicBezTo>
                <a:cubicBezTo>
                  <a:pt x="4546600" y="5143500"/>
                  <a:pt x="4546600" y="6096000"/>
                  <a:pt x="4240609" y="6908800"/>
                </a:cubicBezTo>
                <a:cubicBezTo>
                  <a:pt x="3883818" y="7823200"/>
                  <a:pt x="3233737" y="8026400"/>
                  <a:pt x="2813050" y="80264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4" name="Freeform 7774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5" name="Freeform 7775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6" name="Freeform 7776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7" name="Freeform 7777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7778" name="Freeform 7778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779" name="Picture 101"/>
          <p:cNvPicPr>
            <a:picLocks noChangeAspect="0" noChangeArrowheads="1"/>
          </p:cNvPicPr>
          <p:nvPr/>
        </p:nvPicPr>
        <p:blipFill>
          <a:blip r:embed="rId77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7780" name="Freeform 7780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781" name="Picture 103"/>
          <p:cNvPicPr>
            <a:picLocks noChangeAspect="0" noChangeArrowheads="1"/>
          </p:cNvPicPr>
          <p:nvPr/>
        </p:nvPicPr>
        <p:blipFill>
          <a:blip r:embed="rId77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7782" name="Picture 7782"/>
          <p:cNvPicPr>
            <a:picLocks noChangeAspect="0" noChangeArrowheads="1"/>
          </p:cNvPicPr>
          <p:nvPr/>
        </p:nvPicPr>
        <p:blipFill>
          <a:blip r:embed="rId77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8704" y="450039"/>
            <a:ext cx="2985367" cy="2879965"/>
          </a:xfrm>
          <a:prstGeom prst="rect">
            <a:avLst/>
          </a:prstGeom>
          <a:noFill/>
          <a:extLst/>
        </p:spPr>
      </p:pic>
      <p:pic>
        <p:nvPicPr>
          <p:cNvPr id="7783" name="Picture 7783"/>
          <p:cNvPicPr>
            <a:picLocks noChangeAspect="0" noChangeArrowheads="1"/>
          </p:cNvPicPr>
          <p:nvPr/>
        </p:nvPicPr>
        <p:blipFill>
          <a:blip r:embed="rId77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972587" y="797378"/>
            <a:ext cx="1635417" cy="2365315"/>
          </a:xfrm>
          <a:prstGeom prst="rect">
            <a:avLst/>
          </a:prstGeom>
          <a:noFill/>
          <a:extLst/>
        </p:spPr>
      </p:pic>
      <p:sp>
        <p:nvSpPr>
          <p:cNvPr id="7784" name="Freeform 7784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5" name="Freeform 7785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6" name="Freeform 7786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7" name="Freeform 7787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8" name="Rectangle 7788"/>
          <p:cNvSpPr/>
          <p:nvPr/>
        </p:nvSpPr>
        <p:spPr>
          <a:xfrm rot="0" flipH="0" flipV="0">
            <a:off x="359994" y="108622"/>
            <a:ext cx="2665653" cy="194148"/>
          </a:xfrm>
          <a:prstGeom prst="rect">
            <a:avLst/>
          </a:prstGeom>
        </p:spPr>
      </p:sp>
      <p:sp>
        <p:nvSpPr>
          <p:cNvPr id="7789" name="Freeform 7789"/>
          <p:cNvSpPr/>
          <p:nvPr/>
        </p:nvSpPr>
        <p:spPr>
          <a:xfrm rot="0" flipH="0" flipV="0">
            <a:off x="376391" y="140980"/>
            <a:ext cx="72332" cy="126444"/>
          </a:xfrm>
          <a:custGeom>
            <a:pathLst>
              <a:path w="5041900" h="8813800">
                <a:moveTo>
                  <a:pt x="1092200" y="0"/>
                </a:moveTo>
                <a:lnTo>
                  <a:pt x="0" y="0"/>
                </a:lnTo>
                <a:lnTo>
                  <a:pt x="0" y="8813800"/>
                </a:lnTo>
                <a:lnTo>
                  <a:pt x="5041900" y="8813800"/>
                </a:lnTo>
                <a:lnTo>
                  <a:pt x="5041900" y="8013700"/>
                </a:lnTo>
                <a:cubicBezTo>
                  <a:pt x="3924300" y="8013700"/>
                  <a:pt x="2819400" y="8013700"/>
                  <a:pt x="1701800" y="8013700"/>
                </a:cubicBezTo>
                <a:lnTo>
                  <a:pt x="1092200" y="80137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0" name="Freeform 7790"/>
          <p:cNvSpPr/>
          <p:nvPr/>
        </p:nvSpPr>
        <p:spPr>
          <a:xfrm rot="0" flipH="0" flipV="0">
            <a:off x="464374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1" name="Freeform 7791"/>
          <p:cNvSpPr/>
          <p:nvPr/>
        </p:nvSpPr>
        <p:spPr>
          <a:xfrm rot="0" flipH="0" flipV="0">
            <a:off x="546672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2" name="Freeform 7792"/>
          <p:cNvSpPr/>
          <p:nvPr/>
        </p:nvSpPr>
        <p:spPr>
          <a:xfrm rot="0" flipH="0" flipV="0">
            <a:off x="616143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3" name="Freeform 7793"/>
          <p:cNvSpPr/>
          <p:nvPr/>
        </p:nvSpPr>
        <p:spPr>
          <a:xfrm rot="0" flipH="0" flipV="0">
            <a:off x="703634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4" name="Freeform 7794"/>
          <p:cNvSpPr/>
          <p:nvPr/>
        </p:nvSpPr>
        <p:spPr>
          <a:xfrm rot="0" flipH="0" flipV="0">
            <a:off x="817470" y="137154"/>
            <a:ext cx="81077" cy="134096"/>
          </a:xfrm>
          <a:custGeom>
            <a:pathLst>
              <a:path w="5651500" h="9347200">
                <a:moveTo>
                  <a:pt x="5219700" y="622300"/>
                </a:moveTo>
                <a:cubicBezTo>
                  <a:pt x="4699000" y="342900"/>
                  <a:pt x="4064000" y="0"/>
                  <a:pt x="2933700" y="0"/>
                </a:cubicBezTo>
                <a:cubicBezTo>
                  <a:pt x="1231900" y="0"/>
                  <a:pt x="127000" y="1219200"/>
                  <a:pt x="127000" y="2489200"/>
                </a:cubicBezTo>
                <a:cubicBezTo>
                  <a:pt x="127000" y="3390900"/>
                  <a:pt x="673100" y="3975100"/>
                  <a:pt x="736600" y="4038600"/>
                </a:cubicBezTo>
                <a:cubicBezTo>
                  <a:pt x="1358900" y="4673600"/>
                  <a:pt x="1790700" y="4787900"/>
                  <a:pt x="2603500" y="4991100"/>
                </a:cubicBezTo>
                <a:cubicBezTo>
                  <a:pt x="3683000" y="5257800"/>
                  <a:pt x="3860800" y="5308600"/>
                  <a:pt x="4267200" y="5727700"/>
                </a:cubicBezTo>
                <a:cubicBezTo>
                  <a:pt x="4483100" y="5956300"/>
                  <a:pt x="4673600" y="6362700"/>
                  <a:pt x="4673600" y="6807200"/>
                </a:cubicBezTo>
                <a:cubicBezTo>
                  <a:pt x="4673600" y="7683500"/>
                  <a:pt x="3949700" y="8496300"/>
                  <a:pt x="2857500" y="8496300"/>
                </a:cubicBezTo>
                <a:cubicBezTo>
                  <a:pt x="1930400" y="8496300"/>
                  <a:pt x="939800" y="8128000"/>
                  <a:pt x="190500" y="7442200"/>
                </a:cubicBezTo>
                <a:lnTo>
                  <a:pt x="0" y="8470900"/>
                </a:lnTo>
                <a:cubicBezTo>
                  <a:pt x="1155700" y="9232900"/>
                  <a:pt x="2273300" y="9347200"/>
                  <a:pt x="2857500" y="9347200"/>
                </a:cubicBezTo>
                <a:cubicBezTo>
                  <a:pt x="4495800" y="9347200"/>
                  <a:pt x="5651500" y="8089900"/>
                  <a:pt x="5651500" y="6680200"/>
                </a:cubicBezTo>
                <a:cubicBezTo>
                  <a:pt x="5651500" y="5867400"/>
                  <a:pt x="5257800" y="5257800"/>
                  <a:pt x="4978400" y="4940300"/>
                </a:cubicBezTo>
                <a:cubicBezTo>
                  <a:pt x="4394200" y="4318000"/>
                  <a:pt x="3924300" y="4191000"/>
                  <a:pt x="3073400" y="3975100"/>
                </a:cubicBezTo>
                <a:cubicBezTo>
                  <a:pt x="2209800" y="3759200"/>
                  <a:pt x="1892300" y="3683000"/>
                  <a:pt x="1612900" y="3416300"/>
                </a:cubicBezTo>
                <a:cubicBezTo>
                  <a:pt x="1447800" y="3238500"/>
                  <a:pt x="1104900" y="2921000"/>
                  <a:pt x="1104900" y="2349500"/>
                </a:cubicBezTo>
                <a:cubicBezTo>
                  <a:pt x="1104900" y="1574800"/>
                  <a:pt x="1803400" y="825500"/>
                  <a:pt x="2921000" y="825500"/>
                </a:cubicBezTo>
                <a:cubicBezTo>
                  <a:pt x="4000500" y="825500"/>
                  <a:pt x="4572000" y="1244600"/>
                  <a:pt x="5029200" y="1651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5" name="Freeform 7795"/>
          <p:cNvSpPr/>
          <p:nvPr/>
        </p:nvSpPr>
        <p:spPr>
          <a:xfrm rot="0" flipH="0" flipV="0">
            <a:off x="922780" y="184707"/>
            <a:ext cx="70692" cy="118063"/>
          </a:xfrm>
          <a:custGeom>
            <a:pathLst>
              <a:path w="4927600" h="8229600">
                <a:moveTo>
                  <a:pt x="965200" y="5194300"/>
                </a:moveTo>
                <a:cubicBezTo>
                  <a:pt x="1397000" y="5588000"/>
                  <a:pt x="1930400" y="5892800"/>
                  <a:pt x="2616200" y="5892800"/>
                </a:cubicBezTo>
                <a:cubicBezTo>
                  <a:pt x="3835400" y="5892800"/>
                  <a:pt x="4927600" y="4660900"/>
                  <a:pt x="4927600" y="2933700"/>
                </a:cubicBezTo>
                <a:cubicBezTo>
                  <a:pt x="4927600" y="1397000"/>
                  <a:pt x="4114800" y="0"/>
                  <a:pt x="2933700" y="0"/>
                </a:cubicBezTo>
                <a:cubicBezTo>
                  <a:pt x="2413000" y="0"/>
                  <a:pt x="1600200" y="165100"/>
                  <a:pt x="939800" y="723900"/>
                </a:cubicBezTo>
                <a:lnTo>
                  <a:pt x="939800" y="127000"/>
                </a:lnTo>
                <a:lnTo>
                  <a:pt x="0" y="127000"/>
                </a:lnTo>
                <a:lnTo>
                  <a:pt x="0" y="8229600"/>
                </a:lnTo>
                <a:lnTo>
                  <a:pt x="965200" y="8229600"/>
                </a:lnTo>
                <a:close/>
                <a:moveTo>
                  <a:pt x="965200" y="1498600"/>
                </a:moveTo>
                <a:cubicBezTo>
                  <a:pt x="1257300" y="1066800"/>
                  <a:pt x="1739900" y="787400"/>
                  <a:pt x="2260600" y="787400"/>
                </a:cubicBezTo>
                <a:cubicBezTo>
                  <a:pt x="3200400" y="787400"/>
                  <a:pt x="3962400" y="1739900"/>
                  <a:pt x="3962400" y="2946400"/>
                </a:cubicBezTo>
                <a:cubicBezTo>
                  <a:pt x="3962400" y="4216400"/>
                  <a:pt x="3086100" y="5130800"/>
                  <a:pt x="2146300" y="5130800"/>
                </a:cubicBezTo>
                <a:cubicBezTo>
                  <a:pt x="1790700" y="5130800"/>
                  <a:pt x="1549400" y="5003800"/>
                  <a:pt x="1320800" y="4826000"/>
                </a:cubicBezTo>
                <a:cubicBezTo>
                  <a:pt x="1003300" y="4546600"/>
                  <a:pt x="965200" y="4318000"/>
                  <a:pt x="965200" y="41148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6" name="Freeform 7796"/>
          <p:cNvSpPr/>
          <p:nvPr/>
        </p:nvSpPr>
        <p:spPr>
          <a:xfrm rot="0" flipH="0" flipV="0">
            <a:off x="1011199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7" name="Freeform 7797"/>
          <p:cNvSpPr/>
          <p:nvPr/>
        </p:nvSpPr>
        <p:spPr>
          <a:xfrm rot="0" flipH="0" flipV="0">
            <a:off x="1090855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8" name="Freeform 7798"/>
          <p:cNvSpPr/>
          <p:nvPr/>
        </p:nvSpPr>
        <p:spPr>
          <a:xfrm rot="0" flipH="0" flipV="0">
            <a:off x="1167050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9" name="Freeform 7799"/>
          <p:cNvSpPr/>
          <p:nvPr/>
        </p:nvSpPr>
        <p:spPr>
          <a:xfrm rot="0" flipH="0" flipV="0">
            <a:off x="1242406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0" name="Freeform 7800"/>
          <p:cNvSpPr/>
          <p:nvPr/>
        </p:nvSpPr>
        <p:spPr>
          <a:xfrm rot="0" flipH="0" flipV="0">
            <a:off x="1294295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1" name="Freeform 7801"/>
          <p:cNvSpPr/>
          <p:nvPr/>
        </p:nvSpPr>
        <p:spPr>
          <a:xfrm rot="0" flipH="0" flipV="0">
            <a:off x="1382952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2" name="Freeform 7802"/>
          <p:cNvSpPr/>
          <p:nvPr/>
        </p:nvSpPr>
        <p:spPr>
          <a:xfrm rot="0" flipH="0" flipV="0">
            <a:off x="1452787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3" name="Freeform 7803"/>
          <p:cNvSpPr/>
          <p:nvPr/>
        </p:nvSpPr>
        <p:spPr>
          <a:xfrm rot="0" flipH="0" flipV="0">
            <a:off x="1531168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4" name="Freeform 7804"/>
          <p:cNvSpPr/>
          <p:nvPr/>
        </p:nvSpPr>
        <p:spPr>
          <a:xfrm rot="0" flipH="0" flipV="0">
            <a:off x="1629116" y="184707"/>
            <a:ext cx="70692" cy="118063"/>
          </a:xfrm>
          <a:custGeom>
            <a:pathLst>
              <a:path w="4927600" h="8229600">
                <a:moveTo>
                  <a:pt x="965200" y="5194300"/>
                </a:moveTo>
                <a:cubicBezTo>
                  <a:pt x="1397000" y="5588000"/>
                  <a:pt x="1930400" y="5892800"/>
                  <a:pt x="2616200" y="5892800"/>
                </a:cubicBezTo>
                <a:cubicBezTo>
                  <a:pt x="3835400" y="5892800"/>
                  <a:pt x="4927600" y="4660900"/>
                  <a:pt x="4927600" y="2933700"/>
                </a:cubicBezTo>
                <a:cubicBezTo>
                  <a:pt x="4927600" y="1397000"/>
                  <a:pt x="4114800" y="0"/>
                  <a:pt x="2933700" y="0"/>
                </a:cubicBezTo>
                <a:cubicBezTo>
                  <a:pt x="2413000" y="0"/>
                  <a:pt x="1600200" y="165100"/>
                  <a:pt x="939800" y="723900"/>
                </a:cubicBezTo>
                <a:lnTo>
                  <a:pt x="939800" y="127000"/>
                </a:lnTo>
                <a:lnTo>
                  <a:pt x="0" y="127000"/>
                </a:lnTo>
                <a:lnTo>
                  <a:pt x="0" y="8229600"/>
                </a:lnTo>
                <a:lnTo>
                  <a:pt x="965200" y="8229600"/>
                </a:lnTo>
                <a:close/>
                <a:moveTo>
                  <a:pt x="965200" y="1498600"/>
                </a:moveTo>
                <a:cubicBezTo>
                  <a:pt x="1257300" y="1066800"/>
                  <a:pt x="1739900" y="787400"/>
                  <a:pt x="2260600" y="787400"/>
                </a:cubicBezTo>
                <a:cubicBezTo>
                  <a:pt x="3200400" y="787400"/>
                  <a:pt x="3962400" y="1739900"/>
                  <a:pt x="3962400" y="2946400"/>
                </a:cubicBezTo>
                <a:cubicBezTo>
                  <a:pt x="3962400" y="4216400"/>
                  <a:pt x="3086100" y="5130800"/>
                  <a:pt x="2146300" y="5130800"/>
                </a:cubicBezTo>
                <a:cubicBezTo>
                  <a:pt x="1790700" y="5130800"/>
                  <a:pt x="1549400" y="5003800"/>
                  <a:pt x="1320800" y="4826000"/>
                </a:cubicBezTo>
                <a:cubicBezTo>
                  <a:pt x="1003300" y="4546600"/>
                  <a:pt x="965200" y="4318000"/>
                  <a:pt x="965200" y="41148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5" name="Freeform 7805"/>
          <p:cNvSpPr/>
          <p:nvPr/>
        </p:nvSpPr>
        <p:spPr>
          <a:xfrm rot="0" flipH="0" flipV="0">
            <a:off x="1703871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6" name="Freeform 7806"/>
          <p:cNvSpPr/>
          <p:nvPr/>
        </p:nvSpPr>
        <p:spPr>
          <a:xfrm rot="0" flipH="0" flipV="0">
            <a:off x="1855623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7" name="Freeform 7807"/>
          <p:cNvSpPr/>
          <p:nvPr/>
        </p:nvSpPr>
        <p:spPr>
          <a:xfrm rot="0" flipH="0" flipV="0">
            <a:off x="1898493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8" name="Freeform 7808"/>
          <p:cNvSpPr/>
          <p:nvPr/>
        </p:nvSpPr>
        <p:spPr>
          <a:xfrm rot="0" flipH="0" flipV="0">
            <a:off x="2040296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9" name="Freeform 7809"/>
          <p:cNvSpPr/>
          <p:nvPr/>
        </p:nvSpPr>
        <p:spPr>
          <a:xfrm rot="0" flipH="0" flipV="0">
            <a:off x="2167287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0" name="Freeform 7810"/>
          <p:cNvSpPr/>
          <p:nvPr/>
        </p:nvSpPr>
        <p:spPr>
          <a:xfrm rot="0" flipH="0" flipV="0">
            <a:off x="2248054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1" name="Freeform 7811"/>
          <p:cNvSpPr/>
          <p:nvPr/>
        </p:nvSpPr>
        <p:spPr>
          <a:xfrm rot="0" flipH="0" flipV="0">
            <a:off x="2322317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2" name="Freeform 7812"/>
          <p:cNvSpPr/>
          <p:nvPr/>
        </p:nvSpPr>
        <p:spPr>
          <a:xfrm rot="0" flipH="0" flipV="0">
            <a:off x="2365188" y="140980"/>
            <a:ext cx="63222" cy="126444"/>
          </a:xfrm>
          <a:custGeom>
            <a:pathLst>
              <a:path w="4406900" h="8813800">
                <a:moveTo>
                  <a:pt x="4406900" y="4991100"/>
                </a:moveTo>
                <a:cubicBezTo>
                  <a:pt x="4406900" y="4216400"/>
                  <a:pt x="4241800" y="3048000"/>
                  <a:pt x="2705100" y="3048000"/>
                </a:cubicBezTo>
                <a:cubicBezTo>
                  <a:pt x="1828800" y="3048000"/>
                  <a:pt x="1244600" y="3543300"/>
                  <a:pt x="939800" y="3924300"/>
                </a:cubicBezTo>
                <a:lnTo>
                  <a:pt x="939800" y="0"/>
                </a:lnTo>
                <a:lnTo>
                  <a:pt x="0" y="0"/>
                </a:lnTo>
                <a:lnTo>
                  <a:pt x="0" y="8813800"/>
                </a:lnTo>
                <a:lnTo>
                  <a:pt x="965200" y="8813800"/>
                </a:lnTo>
                <a:lnTo>
                  <a:pt x="965200" y="5651500"/>
                </a:lnTo>
                <a:cubicBezTo>
                  <a:pt x="965200" y="4864100"/>
                  <a:pt x="1258887" y="3810000"/>
                  <a:pt x="2229048" y="3810000"/>
                </a:cubicBezTo>
                <a:cubicBezTo>
                  <a:pt x="3416300" y="3810000"/>
                  <a:pt x="3416300" y="4635500"/>
                  <a:pt x="3416300" y="5080000"/>
                </a:cubicBezTo>
                <a:lnTo>
                  <a:pt x="3416300" y="8813800"/>
                </a:lnTo>
                <a:lnTo>
                  <a:pt x="4406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3" name="Freeform 7813"/>
          <p:cNvSpPr/>
          <p:nvPr/>
        </p:nvSpPr>
        <p:spPr>
          <a:xfrm rot="0" flipH="0" flipV="0">
            <a:off x="2445226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4" name="Freeform 7814"/>
          <p:cNvSpPr/>
          <p:nvPr/>
        </p:nvSpPr>
        <p:spPr>
          <a:xfrm rot="0" flipH="0" flipV="0">
            <a:off x="2530658" y="140980"/>
            <a:ext cx="70692" cy="128266"/>
          </a:xfrm>
          <a:custGeom>
            <a:pathLst>
              <a:path w="4927600" h="8940800">
                <a:moveTo>
                  <a:pt x="4927600" y="0"/>
                </a:moveTo>
                <a:lnTo>
                  <a:pt x="3987800" y="0"/>
                </a:lnTo>
                <a:lnTo>
                  <a:pt x="3987800" y="3708400"/>
                </a:lnTo>
                <a:cubicBezTo>
                  <a:pt x="3403600" y="3225800"/>
                  <a:pt x="2743200" y="3048000"/>
                  <a:pt x="2197100" y="3048000"/>
                </a:cubicBezTo>
                <a:cubicBezTo>
                  <a:pt x="990600" y="3048000"/>
                  <a:pt x="0" y="4343400"/>
                  <a:pt x="0" y="5994400"/>
                </a:cubicBezTo>
                <a:cubicBezTo>
                  <a:pt x="0" y="7632700"/>
                  <a:pt x="939800" y="8940800"/>
                  <a:pt x="2146300" y="8940800"/>
                </a:cubicBezTo>
                <a:cubicBezTo>
                  <a:pt x="2616200" y="8940800"/>
                  <a:pt x="3327400" y="8788400"/>
                  <a:pt x="3962400" y="8166100"/>
                </a:cubicBezTo>
                <a:lnTo>
                  <a:pt x="3962400" y="8813800"/>
                </a:lnTo>
                <a:lnTo>
                  <a:pt x="4927600" y="8813800"/>
                </a:lnTo>
                <a:close/>
                <a:moveTo>
                  <a:pt x="3962400" y="7315200"/>
                </a:moveTo>
                <a:cubicBezTo>
                  <a:pt x="3657600" y="7861300"/>
                  <a:pt x="3213100" y="8178800"/>
                  <a:pt x="2654300" y="8178800"/>
                </a:cubicBezTo>
                <a:cubicBezTo>
                  <a:pt x="1879600" y="8178800"/>
                  <a:pt x="965200" y="7581900"/>
                  <a:pt x="965200" y="6007100"/>
                </a:cubicBezTo>
                <a:cubicBezTo>
                  <a:pt x="965200" y="4318000"/>
                  <a:pt x="2044700" y="3810000"/>
                  <a:pt x="2781300" y="3810000"/>
                </a:cubicBezTo>
                <a:cubicBezTo>
                  <a:pt x="3276600" y="3810000"/>
                  <a:pt x="3683000" y="4064000"/>
                  <a:pt x="3962400" y="4483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5" name="Freeform 7815"/>
          <p:cNvSpPr/>
          <p:nvPr/>
        </p:nvSpPr>
        <p:spPr>
          <a:xfrm rot="0" flipH="0" flipV="0">
            <a:off x="2630009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6" name="Freeform 7816"/>
          <p:cNvSpPr/>
          <p:nvPr/>
        </p:nvSpPr>
        <p:spPr>
          <a:xfrm rot="0" flipH="0" flipV="0">
            <a:off x="2681898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7" name="Freeform 7817"/>
          <p:cNvSpPr/>
          <p:nvPr/>
        </p:nvSpPr>
        <p:spPr>
          <a:xfrm rot="0" flipH="0" flipV="0">
            <a:off x="2770555" y="184707"/>
            <a:ext cx="81624" cy="120067"/>
          </a:xfrm>
          <a:custGeom>
            <a:pathLst>
              <a:path w="5689600" h="8369300">
                <a:moveTo>
                  <a:pt x="3987800" y="762000"/>
                </a:moveTo>
                <a:cubicBezTo>
                  <a:pt x="3987800" y="762000"/>
                  <a:pt x="4013200" y="787400"/>
                  <a:pt x="4025900" y="812800"/>
                </a:cubicBezTo>
                <a:cubicBezTo>
                  <a:pt x="4292600" y="787400"/>
                  <a:pt x="4572000" y="749300"/>
                  <a:pt x="5041900" y="749300"/>
                </a:cubicBezTo>
                <a:cubicBezTo>
                  <a:pt x="5080000" y="749300"/>
                  <a:pt x="5372100" y="749300"/>
                  <a:pt x="5689600" y="774700"/>
                </a:cubicBezTo>
                <a:lnTo>
                  <a:pt x="5549900" y="12700"/>
                </a:lnTo>
                <a:cubicBezTo>
                  <a:pt x="5308600" y="12700"/>
                  <a:pt x="4445000" y="12700"/>
                  <a:pt x="3606800" y="419100"/>
                </a:cubicBezTo>
                <a:cubicBezTo>
                  <a:pt x="3187700" y="63500"/>
                  <a:pt x="2679700" y="0"/>
                  <a:pt x="2425700" y="0"/>
                </a:cubicBezTo>
                <a:cubicBezTo>
                  <a:pt x="1320800" y="0"/>
                  <a:pt x="431800" y="927100"/>
                  <a:pt x="431800" y="2044700"/>
                </a:cubicBezTo>
                <a:cubicBezTo>
                  <a:pt x="431800" y="2501900"/>
                  <a:pt x="571500" y="2921000"/>
                  <a:pt x="850900" y="3302000"/>
                </a:cubicBezTo>
                <a:cubicBezTo>
                  <a:pt x="558800" y="3708400"/>
                  <a:pt x="482600" y="4089400"/>
                  <a:pt x="482600" y="4394200"/>
                </a:cubicBezTo>
                <a:cubicBezTo>
                  <a:pt x="482600" y="4864100"/>
                  <a:pt x="660400" y="5181600"/>
                  <a:pt x="800100" y="5346700"/>
                </a:cubicBezTo>
                <a:cubicBezTo>
                  <a:pt x="152400" y="5765800"/>
                  <a:pt x="0" y="6311900"/>
                  <a:pt x="0" y="6667500"/>
                </a:cubicBezTo>
                <a:cubicBezTo>
                  <a:pt x="0" y="7594600"/>
                  <a:pt x="1206500" y="8369300"/>
                  <a:pt x="2755900" y="8369300"/>
                </a:cubicBezTo>
                <a:cubicBezTo>
                  <a:pt x="4305300" y="8369300"/>
                  <a:pt x="5524500" y="7620000"/>
                  <a:pt x="5524500" y="6654800"/>
                </a:cubicBezTo>
                <a:cubicBezTo>
                  <a:pt x="5524500" y="4876800"/>
                  <a:pt x="3467100" y="4876800"/>
                  <a:pt x="2946400" y="4876800"/>
                </a:cubicBezTo>
                <a:lnTo>
                  <a:pt x="1866900" y="4876800"/>
                </a:lnTo>
                <a:cubicBezTo>
                  <a:pt x="1689100" y="4876800"/>
                  <a:pt x="1143000" y="4876800"/>
                  <a:pt x="1143000" y="4203700"/>
                </a:cubicBezTo>
                <a:cubicBezTo>
                  <a:pt x="1143000" y="3924300"/>
                  <a:pt x="1193800" y="3848100"/>
                  <a:pt x="1270000" y="3733800"/>
                </a:cubicBezTo>
                <a:cubicBezTo>
                  <a:pt x="1485900" y="3886200"/>
                  <a:pt x="1905000" y="4102100"/>
                  <a:pt x="2413000" y="4102100"/>
                </a:cubicBezTo>
                <a:cubicBezTo>
                  <a:pt x="3505200" y="4102100"/>
                  <a:pt x="4406900" y="3200400"/>
                  <a:pt x="4406900" y="2044700"/>
                </a:cubicBezTo>
                <a:cubicBezTo>
                  <a:pt x="4406900" y="1587500"/>
                  <a:pt x="4241800" y="1117600"/>
                  <a:pt x="3975100" y="774700"/>
                </a:cubicBezTo>
                <a:close/>
                <a:moveTo>
                  <a:pt x="2425700" y="3403600"/>
                </a:moveTo>
                <a:cubicBezTo>
                  <a:pt x="1866900" y="3403600"/>
                  <a:pt x="1308100" y="3022600"/>
                  <a:pt x="1308100" y="2057400"/>
                </a:cubicBezTo>
                <a:cubicBezTo>
                  <a:pt x="1308100" y="927100"/>
                  <a:pt x="2019300" y="698500"/>
                  <a:pt x="2413000" y="698500"/>
                </a:cubicBezTo>
                <a:cubicBezTo>
                  <a:pt x="2971800" y="698500"/>
                  <a:pt x="3530600" y="1079500"/>
                  <a:pt x="3530600" y="2044700"/>
                </a:cubicBezTo>
                <a:cubicBezTo>
                  <a:pt x="3530600" y="3175000"/>
                  <a:pt x="2819400" y="3403600"/>
                  <a:pt x="2425700" y="3403600"/>
                </a:cubicBezTo>
                <a:close/>
                <a:moveTo>
                  <a:pt x="2959100" y="5791200"/>
                </a:moveTo>
                <a:cubicBezTo>
                  <a:pt x="3238500" y="5791200"/>
                  <a:pt x="4635500" y="5791200"/>
                  <a:pt x="4635500" y="6667500"/>
                </a:cubicBezTo>
                <a:cubicBezTo>
                  <a:pt x="4635500" y="7251700"/>
                  <a:pt x="3759200" y="7670800"/>
                  <a:pt x="2768600" y="7670800"/>
                </a:cubicBezTo>
                <a:cubicBezTo>
                  <a:pt x="1778000" y="7670800"/>
                  <a:pt x="889000" y="7277100"/>
                  <a:pt x="889000" y="6654800"/>
                </a:cubicBezTo>
                <a:cubicBezTo>
                  <a:pt x="889000" y="6616700"/>
                  <a:pt x="889000" y="5791200"/>
                  <a:pt x="1854200" y="57912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8" name="Freeform 7818"/>
          <p:cNvSpPr/>
          <p:nvPr/>
        </p:nvSpPr>
        <p:spPr>
          <a:xfrm rot="0" flipH="0" flipV="0">
            <a:off x="2860851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9" name="Freeform 7819"/>
          <p:cNvSpPr/>
          <p:nvPr/>
        </p:nvSpPr>
        <p:spPr>
          <a:xfrm rot="0" flipH="0" flipV="0">
            <a:off x="2948160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0" name="Rectangle 7820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7821" name="Freeform 7821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2" name="Freeform 7822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3" name="Freeform 7823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4" name="Freeform 7824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5" name="Freeform 7825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6" name="Freeform 7826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7" name="Freeform 7827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8" name="Freeform 7828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9" name="Freeform 7829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0" name="Freeform 7830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1" name="Freeform 7831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2" name="Freeform 7832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3" name="Freeform 7833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4" name="Freeform 7834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5" name="Freeform 7835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6" name="Freeform 7836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7" name="Freeform 7837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8" name="Freeform 7838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9" name="Freeform 7839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0" name="Freeform 7840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1" name="Freeform 7841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2" name="Freeform 7842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3" name="Freeform 7843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4" name="Freeform 7844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5" name="Freeform 7845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6" name="Freeform 7846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7" name="Freeform 7847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8" name="Freeform 7848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9" name="Freeform 7849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0" name="Freeform 7850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1" name="Freeform 7851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2" name="Freeform 7852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3" name="Freeform 7853"/>
          <p:cNvSpPr/>
          <p:nvPr/>
        </p:nvSpPr>
        <p:spPr>
          <a:xfrm rot="0" flipH="0" flipV="0">
            <a:off x="3804339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4" name="Freeform 7854"/>
          <p:cNvSpPr/>
          <p:nvPr/>
        </p:nvSpPr>
        <p:spPr>
          <a:xfrm rot="0" flipH="0" flipV="0">
            <a:off x="3848317" y="3366645"/>
            <a:ext cx="27481" cy="51394"/>
          </a:xfrm>
          <a:custGeom>
            <a:pathLst>
              <a:path w="4597400" h="8597900">
                <a:moveTo>
                  <a:pt x="2908300" y="0"/>
                </a:moveTo>
                <a:lnTo>
                  <a:pt x="2628900" y="0"/>
                </a:lnTo>
                <a:cubicBezTo>
                  <a:pt x="1803400" y="762000"/>
                  <a:pt x="762000" y="812800"/>
                  <a:pt x="0" y="838200"/>
                </a:cubicBezTo>
                <a:lnTo>
                  <a:pt x="0" y="1625600"/>
                </a:lnTo>
                <a:cubicBezTo>
                  <a:pt x="495300" y="1625600"/>
                  <a:pt x="1130300" y="1625600"/>
                  <a:pt x="1765300" y="1346200"/>
                </a:cubicBezTo>
                <a:lnTo>
                  <a:pt x="1765300" y="7797800"/>
                </a:lnTo>
                <a:lnTo>
                  <a:pt x="76200" y="7797800"/>
                </a:lnTo>
                <a:lnTo>
                  <a:pt x="76200" y="8597900"/>
                </a:lnTo>
                <a:lnTo>
                  <a:pt x="4597400" y="8597900"/>
                </a:lnTo>
                <a:lnTo>
                  <a:pt x="4597400" y="7797800"/>
                </a:lnTo>
                <a:lnTo>
                  <a:pt x="2908300" y="7797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5" name="Freeform 7855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6" name="Freeform 7856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7" name="Freeform 7857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8" name="Freeform 7858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7859" name="Freeform 7859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860" name="Picture 101"/>
          <p:cNvPicPr>
            <a:picLocks noChangeAspect="0" noChangeArrowheads="1"/>
          </p:cNvPicPr>
          <p:nvPr/>
        </p:nvPicPr>
        <p:blipFill>
          <a:blip r:embed="rId78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7861" name="Freeform 7861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862" name="Picture 103"/>
          <p:cNvPicPr>
            <a:picLocks noChangeAspect="0" noChangeArrowheads="1"/>
          </p:cNvPicPr>
          <p:nvPr/>
        </p:nvPicPr>
        <p:blipFill>
          <a:blip r:embed="rId78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7863" name="Picture 7863"/>
          <p:cNvPicPr>
            <a:picLocks noChangeAspect="0" noChangeArrowheads="1"/>
          </p:cNvPicPr>
          <p:nvPr/>
        </p:nvPicPr>
        <p:blipFill>
          <a:blip r:embed="rId78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4000" y="930339"/>
            <a:ext cx="4499800" cy="1504950"/>
          </a:xfrm>
          <a:prstGeom prst="rect">
            <a:avLst/>
          </a:prstGeom>
          <a:noFill/>
          <a:extLst/>
        </p:spPr>
      </p:pic>
      <p:sp>
        <p:nvSpPr>
          <p:cNvPr id="7864" name="Freeform 7864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5" name="Freeform 7865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6" name="Freeform 7866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7" name="Freeform 7867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8" name="Rectangle 7868"/>
          <p:cNvSpPr/>
          <p:nvPr/>
        </p:nvSpPr>
        <p:spPr>
          <a:xfrm rot="0" flipH="0" flipV="0">
            <a:off x="359994" y="108622"/>
            <a:ext cx="913512" cy="194148"/>
          </a:xfrm>
          <a:prstGeom prst="rect">
            <a:avLst/>
          </a:prstGeom>
        </p:spPr>
      </p:sp>
      <p:sp>
        <p:nvSpPr>
          <p:cNvPr id="7869" name="Freeform 7869"/>
          <p:cNvSpPr/>
          <p:nvPr/>
        </p:nvSpPr>
        <p:spPr>
          <a:xfrm rot="0" flipH="0" flipV="0">
            <a:off x="376391" y="140980"/>
            <a:ext cx="72332" cy="126444"/>
          </a:xfrm>
          <a:custGeom>
            <a:pathLst>
              <a:path w="5041900" h="8813800">
                <a:moveTo>
                  <a:pt x="1092200" y="0"/>
                </a:moveTo>
                <a:lnTo>
                  <a:pt x="0" y="0"/>
                </a:lnTo>
                <a:lnTo>
                  <a:pt x="0" y="8813800"/>
                </a:lnTo>
                <a:lnTo>
                  <a:pt x="5041900" y="8813800"/>
                </a:lnTo>
                <a:lnTo>
                  <a:pt x="5041900" y="8013700"/>
                </a:lnTo>
                <a:cubicBezTo>
                  <a:pt x="3924300" y="8013700"/>
                  <a:pt x="2819400" y="8013700"/>
                  <a:pt x="1701800" y="8013700"/>
                </a:cubicBezTo>
                <a:lnTo>
                  <a:pt x="1092200" y="80137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0" name="Freeform 7870"/>
          <p:cNvSpPr/>
          <p:nvPr/>
        </p:nvSpPr>
        <p:spPr>
          <a:xfrm rot="0" flipH="0" flipV="0">
            <a:off x="464374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1" name="Freeform 7871"/>
          <p:cNvSpPr/>
          <p:nvPr/>
        </p:nvSpPr>
        <p:spPr>
          <a:xfrm rot="0" flipH="0" flipV="0">
            <a:off x="546672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2" name="Freeform 7872"/>
          <p:cNvSpPr/>
          <p:nvPr/>
        </p:nvSpPr>
        <p:spPr>
          <a:xfrm rot="0" flipH="0" flipV="0">
            <a:off x="616143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3" name="Freeform 7873"/>
          <p:cNvSpPr/>
          <p:nvPr/>
        </p:nvSpPr>
        <p:spPr>
          <a:xfrm rot="0" flipH="0" flipV="0">
            <a:off x="703634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4" name="Freeform 7874"/>
          <p:cNvSpPr/>
          <p:nvPr/>
        </p:nvSpPr>
        <p:spPr>
          <a:xfrm rot="0" flipH="0" flipV="0">
            <a:off x="821478" y="138975"/>
            <a:ext cx="92920" cy="130088"/>
          </a:xfrm>
          <a:custGeom>
            <a:pathLst>
              <a:path w="6477000" h="9067800">
                <a:moveTo>
                  <a:pt x="6400800" y="7493000"/>
                </a:moveTo>
                <a:cubicBezTo>
                  <a:pt x="5626100" y="8064500"/>
                  <a:pt x="5092700" y="8280400"/>
                  <a:pt x="3987800" y="8280400"/>
                </a:cubicBezTo>
                <a:cubicBezTo>
                  <a:pt x="2336800" y="8280400"/>
                  <a:pt x="1079500" y="6565900"/>
                  <a:pt x="1079500" y="4521200"/>
                </a:cubicBezTo>
                <a:cubicBezTo>
                  <a:pt x="1079500" y="2806700"/>
                  <a:pt x="2108200" y="787400"/>
                  <a:pt x="4038600" y="787400"/>
                </a:cubicBezTo>
                <a:cubicBezTo>
                  <a:pt x="4876800" y="787400"/>
                  <a:pt x="5511800" y="1041400"/>
                  <a:pt x="6146800" y="1473200"/>
                </a:cubicBezTo>
                <a:lnTo>
                  <a:pt x="6337300" y="431800"/>
                </a:lnTo>
                <a:cubicBezTo>
                  <a:pt x="5511800" y="114300"/>
                  <a:pt x="4889500" y="0"/>
                  <a:pt x="4013200" y="0"/>
                </a:cubicBezTo>
                <a:cubicBezTo>
                  <a:pt x="1854200" y="0"/>
                  <a:pt x="0" y="1905000"/>
                  <a:pt x="0" y="4533900"/>
                </a:cubicBezTo>
                <a:cubicBezTo>
                  <a:pt x="0" y="7315200"/>
                  <a:pt x="2044700" y="9067800"/>
                  <a:pt x="3898900" y="9067800"/>
                </a:cubicBezTo>
                <a:cubicBezTo>
                  <a:pt x="5168900" y="9067800"/>
                  <a:pt x="5448300" y="8991600"/>
                  <a:pt x="6477000" y="8369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5" name="Freeform 7875"/>
          <p:cNvSpPr/>
          <p:nvPr/>
        </p:nvSpPr>
        <p:spPr>
          <a:xfrm rot="0" flipH="0" flipV="0">
            <a:off x="931452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6" name="Freeform 7876"/>
          <p:cNvSpPr/>
          <p:nvPr/>
        </p:nvSpPr>
        <p:spPr>
          <a:xfrm rot="0" flipH="0" flipV="0">
            <a:off x="1011381" y="186529"/>
            <a:ext cx="76340" cy="80895"/>
          </a:xfrm>
          <a:custGeom>
            <a:pathLst>
              <a:path w="5321300" h="5638800">
                <a:moveTo>
                  <a:pt x="5321300" y="0"/>
                </a:moveTo>
                <a:lnTo>
                  <a:pt x="4368800" y="0"/>
                </a:lnTo>
                <a:lnTo>
                  <a:pt x="3441700" y="2527300"/>
                </a:lnTo>
                <a:cubicBezTo>
                  <a:pt x="3225800" y="3136900"/>
                  <a:pt x="2755900" y="4483100"/>
                  <a:pt x="2679700" y="4953000"/>
                </a:cubicBezTo>
                <a:lnTo>
                  <a:pt x="2667000" y="4953000"/>
                </a:lnTo>
                <a:cubicBezTo>
                  <a:pt x="2603500" y="4508500"/>
                  <a:pt x="2349500" y="3810000"/>
                  <a:pt x="2159000" y="3263900"/>
                </a:cubicBezTo>
                <a:lnTo>
                  <a:pt x="990600" y="0"/>
                </a:lnTo>
                <a:lnTo>
                  <a:pt x="0" y="0"/>
                </a:lnTo>
                <a:lnTo>
                  <a:pt x="2095500" y="5638800"/>
                </a:lnTo>
                <a:lnTo>
                  <a:pt x="322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7" name="Freeform 7877"/>
          <p:cNvSpPr/>
          <p:nvPr/>
        </p:nvSpPr>
        <p:spPr>
          <a:xfrm rot="0" flipH="0" flipV="0">
            <a:off x="1103554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8" name="Freeform 7878"/>
          <p:cNvSpPr/>
          <p:nvPr/>
        </p:nvSpPr>
        <p:spPr>
          <a:xfrm rot="0" flipH="0" flipV="0">
            <a:off x="1135857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9" name="Freeform 7879"/>
          <p:cNvSpPr/>
          <p:nvPr/>
        </p:nvSpPr>
        <p:spPr>
          <a:xfrm rot="0" flipH="0" flipV="0">
            <a:off x="1194451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0" name="Rectangle 7880"/>
          <p:cNvSpPr/>
          <p:nvPr/>
        </p:nvSpPr>
        <p:spPr>
          <a:xfrm rot="0" flipH="0" flipV="0">
            <a:off x="359994" y="412720"/>
            <a:ext cx="2956651" cy="147633"/>
          </a:xfrm>
          <a:prstGeom prst="rect">
            <a:avLst/>
          </a:prstGeom>
        </p:spPr>
      </p:sp>
      <p:sp>
        <p:nvSpPr>
          <p:cNvPr id="7881" name="Freeform 7881"/>
          <p:cNvSpPr/>
          <p:nvPr/>
        </p:nvSpPr>
        <p:spPr>
          <a:xfrm rot="0" flipH="0" flipV="0">
            <a:off x="373848" y="437326"/>
            <a:ext cx="93379" cy="96150"/>
          </a:xfrm>
          <a:custGeom>
            <a:pathLst>
              <a:path w="8559800" h="8813800">
                <a:moveTo>
                  <a:pt x="5461000" y="4305300"/>
                </a:moveTo>
                <a:cubicBezTo>
                  <a:pt x="5016500" y="5461000"/>
                  <a:pt x="4419600" y="7035800"/>
                  <a:pt x="4279900" y="7632700"/>
                </a:cubicBezTo>
                <a:lnTo>
                  <a:pt x="4267200" y="7632700"/>
                </a:lnTo>
                <a:cubicBezTo>
                  <a:pt x="4203700" y="7366000"/>
                  <a:pt x="4051300" y="6896100"/>
                  <a:pt x="3860800" y="6362700"/>
                </a:cubicBezTo>
                <a:lnTo>
                  <a:pt x="1866900" y="1104900"/>
                </a:lnTo>
                <a:lnTo>
                  <a:pt x="14351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939800"/>
                </a:lnTo>
                <a:lnTo>
                  <a:pt x="1003300" y="939800"/>
                </a:lnTo>
                <a:cubicBezTo>
                  <a:pt x="1079500" y="1346200"/>
                  <a:pt x="1587500" y="2730500"/>
                  <a:pt x="1917700" y="3594100"/>
                </a:cubicBezTo>
                <a:lnTo>
                  <a:pt x="3797300" y="8534400"/>
                </a:lnTo>
                <a:lnTo>
                  <a:pt x="4724400" y="8534400"/>
                </a:lnTo>
                <a:lnTo>
                  <a:pt x="6413500" y="4114800"/>
                </a:lnTo>
                <a:cubicBezTo>
                  <a:pt x="6819900" y="3073400"/>
                  <a:pt x="6934200" y="2755900"/>
                  <a:pt x="7023100" y="2501900"/>
                </a:cubicBezTo>
                <a:cubicBezTo>
                  <a:pt x="7150100" y="2133600"/>
                  <a:pt x="7493000" y="1219200"/>
                  <a:pt x="7556500" y="927100"/>
                </a:cubicBezTo>
                <a:lnTo>
                  <a:pt x="7556500" y="939800"/>
                </a:lnTo>
                <a:lnTo>
                  <a:pt x="7556500" y="8813800"/>
                </a:lnTo>
                <a:lnTo>
                  <a:pt x="8559800" y="8813800"/>
                </a:lnTo>
                <a:lnTo>
                  <a:pt x="8559800" y="0"/>
                </a:lnTo>
                <a:lnTo>
                  <a:pt x="711200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2" name="Freeform 7882"/>
          <p:cNvSpPr/>
          <p:nvPr/>
        </p:nvSpPr>
        <p:spPr>
          <a:xfrm rot="0" flipH="0" flipV="0">
            <a:off x="491473" y="439266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3" name="Freeform 7883"/>
          <p:cNvSpPr/>
          <p:nvPr/>
        </p:nvSpPr>
        <p:spPr>
          <a:xfrm rot="0" flipH="0" flipV="0">
            <a:off x="525680" y="47057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4" name="Freeform 7884"/>
          <p:cNvSpPr/>
          <p:nvPr/>
        </p:nvSpPr>
        <p:spPr>
          <a:xfrm rot="0" flipH="0" flipV="0">
            <a:off x="573021" y="47057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5" name="Freeform 7885"/>
          <p:cNvSpPr/>
          <p:nvPr/>
        </p:nvSpPr>
        <p:spPr>
          <a:xfrm rot="0" flipH="0" flipV="0">
            <a:off x="613158" y="469607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6" name="Freeform 7886"/>
          <p:cNvSpPr/>
          <p:nvPr/>
        </p:nvSpPr>
        <p:spPr>
          <a:xfrm rot="0" flipH="0" flipV="0">
            <a:off x="685755" y="47057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7" name="Freeform 7887"/>
          <p:cNvSpPr/>
          <p:nvPr/>
        </p:nvSpPr>
        <p:spPr>
          <a:xfrm rot="0" flipH="0" flipV="0">
            <a:off x="725615" y="469607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8" name="Freeform 7888"/>
          <p:cNvSpPr/>
          <p:nvPr/>
        </p:nvSpPr>
        <p:spPr>
          <a:xfrm rot="0" flipH="0" flipV="0">
            <a:off x="827210" y="469607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9" name="Freeform 7889"/>
          <p:cNvSpPr/>
          <p:nvPr/>
        </p:nvSpPr>
        <p:spPr>
          <a:xfrm rot="0" flipH="0" flipV="0">
            <a:off x="895180" y="47057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0" name="Freeform 7890"/>
          <p:cNvSpPr/>
          <p:nvPr/>
        </p:nvSpPr>
        <p:spPr>
          <a:xfrm rot="0" flipH="0" flipV="0">
            <a:off x="936009" y="4696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1" name="Freeform 7891"/>
          <p:cNvSpPr/>
          <p:nvPr/>
        </p:nvSpPr>
        <p:spPr>
          <a:xfrm rot="0" flipH="0" flipV="0">
            <a:off x="1049118" y="439266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2" name="Freeform 7892"/>
          <p:cNvSpPr/>
          <p:nvPr/>
        </p:nvSpPr>
        <p:spPr>
          <a:xfrm rot="0" flipH="0" flipV="0">
            <a:off x="1083186" y="470438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3" name="Freeform 7893"/>
          <p:cNvSpPr/>
          <p:nvPr/>
        </p:nvSpPr>
        <p:spPr>
          <a:xfrm rot="0" flipH="0" flipV="0">
            <a:off x="1202709" y="437326"/>
            <a:ext cx="69134" cy="99198"/>
          </a:xfrm>
          <a:custGeom>
            <a:pathLst>
              <a:path w="6337300" h="9093200">
                <a:moveTo>
                  <a:pt x="6337300" y="0"/>
                </a:moveTo>
                <a:lnTo>
                  <a:pt x="5346700" y="0"/>
                </a:lnTo>
                <a:lnTo>
                  <a:pt x="5346700" y="5867400"/>
                </a:lnTo>
                <a:cubicBezTo>
                  <a:pt x="5346700" y="7543800"/>
                  <a:pt x="4279900" y="8382000"/>
                  <a:pt x="3213100" y="8382000"/>
                </a:cubicBezTo>
                <a:cubicBezTo>
                  <a:pt x="2171700" y="8382000"/>
                  <a:pt x="1130300" y="7581900"/>
                  <a:pt x="1130300" y="5867400"/>
                </a:cubicBezTo>
                <a:lnTo>
                  <a:pt x="1130300" y="0"/>
                </a:lnTo>
                <a:lnTo>
                  <a:pt x="0" y="0"/>
                </a:lnTo>
                <a:lnTo>
                  <a:pt x="0" y="5854700"/>
                </a:lnTo>
                <a:cubicBezTo>
                  <a:pt x="0" y="7708900"/>
                  <a:pt x="1485900" y="9093200"/>
                  <a:pt x="3200400" y="9093200"/>
                </a:cubicBezTo>
                <a:cubicBezTo>
                  <a:pt x="4902200" y="9093200"/>
                  <a:pt x="6337300" y="7696200"/>
                  <a:pt x="6337300" y="58547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4" name="Freeform 7894"/>
          <p:cNvSpPr/>
          <p:nvPr/>
        </p:nvSpPr>
        <p:spPr>
          <a:xfrm rot="0" flipH="0" flipV="0">
            <a:off x="1297959" y="437326"/>
            <a:ext cx="71905" cy="96150"/>
          </a:xfrm>
          <a:custGeom>
            <a:pathLst>
              <a:path w="6591300" h="8813800">
                <a:moveTo>
                  <a:pt x="6591300" y="0"/>
                </a:moveTo>
                <a:lnTo>
                  <a:pt x="5461000" y="0"/>
                </a:lnTo>
                <a:lnTo>
                  <a:pt x="5461000" y="3848100"/>
                </a:lnTo>
                <a:lnTo>
                  <a:pt x="1130300" y="3848100"/>
                </a:lnTo>
                <a:lnTo>
                  <a:pt x="1130300" y="0"/>
                </a:ln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4622800"/>
                </a:lnTo>
                <a:lnTo>
                  <a:pt x="5461000" y="4622800"/>
                </a:lnTo>
                <a:lnTo>
                  <a:pt x="5461000" y="8813800"/>
                </a:lnTo>
                <a:lnTo>
                  <a:pt x="65913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5" name="Freeform 7895"/>
          <p:cNvSpPr/>
          <p:nvPr/>
        </p:nvSpPr>
        <p:spPr>
          <a:xfrm rot="0" flipH="0" flipV="0">
            <a:off x="1385007" y="437326"/>
            <a:ext cx="88392" cy="96150"/>
          </a:xfrm>
          <a:custGeom>
            <a:pathLst>
              <a:path w="8102600" h="8813800">
                <a:moveTo>
                  <a:pt x="8102600" y="0"/>
                </a:moveTo>
                <a:lnTo>
                  <a:pt x="7112000" y="0"/>
                </a:lnTo>
                <a:lnTo>
                  <a:pt x="5422900" y="4343400"/>
                </a:lnTo>
                <a:cubicBezTo>
                  <a:pt x="5219700" y="4864100"/>
                  <a:pt x="4267200" y="7315200"/>
                  <a:pt x="4152900" y="7899400"/>
                </a:cubicBezTo>
                <a:lnTo>
                  <a:pt x="4140200" y="7899400"/>
                </a:lnTo>
                <a:cubicBezTo>
                  <a:pt x="4038600" y="7391400"/>
                  <a:pt x="3492500" y="5994400"/>
                  <a:pt x="3378200" y="5689600"/>
                </a:cubicBezTo>
                <a:lnTo>
                  <a:pt x="1181100" y="0"/>
                </a:lnTo>
                <a:lnTo>
                  <a:pt x="0" y="0"/>
                </a:lnTo>
                <a:lnTo>
                  <a:pt x="3467100" y="8813800"/>
                </a:lnTo>
                <a:lnTo>
                  <a:pt x="4635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6" name="Freeform 7896"/>
          <p:cNvSpPr/>
          <p:nvPr/>
        </p:nvSpPr>
        <p:spPr>
          <a:xfrm rot="0" flipH="0" flipV="0">
            <a:off x="1527806" y="469607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7" name="Freeform 7897"/>
          <p:cNvSpPr/>
          <p:nvPr/>
        </p:nvSpPr>
        <p:spPr>
          <a:xfrm rot="0" flipH="0" flipV="0">
            <a:off x="1599517" y="470438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8" name="Freeform 7898"/>
          <p:cNvSpPr/>
          <p:nvPr/>
        </p:nvSpPr>
        <p:spPr>
          <a:xfrm rot="0" flipH="0" flipV="0">
            <a:off x="1664868" y="437326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9" name="Freeform 7899"/>
          <p:cNvSpPr/>
          <p:nvPr/>
        </p:nvSpPr>
        <p:spPr>
          <a:xfrm rot="0" flipH="0" flipV="0">
            <a:off x="1783699" y="469607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0" name="Freeform 7900"/>
          <p:cNvSpPr/>
          <p:nvPr/>
        </p:nvSpPr>
        <p:spPr>
          <a:xfrm rot="0" flipH="0" flipV="0">
            <a:off x="1846820" y="454367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1" name="Freeform 7901"/>
          <p:cNvSpPr/>
          <p:nvPr/>
        </p:nvSpPr>
        <p:spPr>
          <a:xfrm rot="0" flipH="0" flipV="0">
            <a:off x="1945339" y="469607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2" name="Freeform 7902"/>
          <p:cNvSpPr/>
          <p:nvPr/>
        </p:nvSpPr>
        <p:spPr>
          <a:xfrm rot="0" flipH="0" flipV="0">
            <a:off x="2013282" y="47057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3" name="Freeform 7903"/>
          <p:cNvSpPr/>
          <p:nvPr/>
        </p:nvSpPr>
        <p:spPr>
          <a:xfrm rot="0" flipH="0" flipV="0">
            <a:off x="2051202" y="471962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4" name="Freeform 7904"/>
          <p:cNvSpPr/>
          <p:nvPr/>
        </p:nvSpPr>
        <p:spPr>
          <a:xfrm rot="0" flipH="0" flipV="0">
            <a:off x="2113422" y="469607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5" name="Freeform 7905"/>
          <p:cNvSpPr/>
          <p:nvPr/>
        </p:nvSpPr>
        <p:spPr>
          <a:xfrm rot="0" flipH="0" flipV="0">
            <a:off x="2182418" y="470438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6" name="Freeform 7906"/>
          <p:cNvSpPr/>
          <p:nvPr/>
        </p:nvSpPr>
        <p:spPr>
          <a:xfrm rot="0" flipH="0" flipV="0">
            <a:off x="2252660" y="4696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7" name="Freeform 7907"/>
          <p:cNvSpPr/>
          <p:nvPr/>
        </p:nvSpPr>
        <p:spPr>
          <a:xfrm rot="0" flipH="0" flipV="0">
            <a:off x="2320742" y="470438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8" name="Freeform 7908"/>
          <p:cNvSpPr/>
          <p:nvPr/>
        </p:nvSpPr>
        <p:spPr>
          <a:xfrm rot="0" flipH="0" flipV="0">
            <a:off x="2391219" y="439266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9" name="Freeform 7909"/>
          <p:cNvSpPr/>
          <p:nvPr/>
        </p:nvSpPr>
        <p:spPr>
          <a:xfrm rot="0" flipH="0" flipV="0">
            <a:off x="2419053" y="469607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0" name="Freeform 7910"/>
          <p:cNvSpPr/>
          <p:nvPr/>
        </p:nvSpPr>
        <p:spPr>
          <a:xfrm rot="0" flipH="0" flipV="0">
            <a:off x="2524541" y="454367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1" name="Freeform 7911"/>
          <p:cNvSpPr/>
          <p:nvPr/>
        </p:nvSpPr>
        <p:spPr>
          <a:xfrm rot="0" flipH="0" flipV="0">
            <a:off x="2576787" y="4696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2" name="Freeform 7912"/>
          <p:cNvSpPr/>
          <p:nvPr/>
        </p:nvSpPr>
        <p:spPr>
          <a:xfrm rot="0" flipH="0" flipV="0">
            <a:off x="2644729" y="470438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3" name="Freeform 7913"/>
          <p:cNvSpPr/>
          <p:nvPr/>
        </p:nvSpPr>
        <p:spPr>
          <a:xfrm rot="0" flipH="0" flipV="0">
            <a:off x="2754928" y="470438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4" name="Freeform 7914"/>
          <p:cNvSpPr/>
          <p:nvPr/>
        </p:nvSpPr>
        <p:spPr>
          <a:xfrm rot="0" flipH="0" flipV="0">
            <a:off x="2823882" y="4696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5" name="Freeform 7915"/>
          <p:cNvSpPr/>
          <p:nvPr/>
        </p:nvSpPr>
        <p:spPr>
          <a:xfrm rot="0" flipH="0" flipV="0">
            <a:off x="2891963" y="47057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6" name="Freeform 7916"/>
          <p:cNvSpPr/>
          <p:nvPr/>
        </p:nvSpPr>
        <p:spPr>
          <a:xfrm rot="0" flipH="0" flipV="0">
            <a:off x="2934039" y="469607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7" name="Freeform 7917"/>
          <p:cNvSpPr/>
          <p:nvPr/>
        </p:nvSpPr>
        <p:spPr>
          <a:xfrm rot="0" flipH="0" flipV="0">
            <a:off x="2997160" y="454367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8" name="Freeform 7918"/>
          <p:cNvSpPr/>
          <p:nvPr/>
        </p:nvSpPr>
        <p:spPr>
          <a:xfrm rot="0" flipH="0" flipV="0">
            <a:off x="3055778" y="471962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9" name="Freeform 7919"/>
          <p:cNvSpPr/>
          <p:nvPr/>
        </p:nvSpPr>
        <p:spPr>
          <a:xfrm rot="0" flipH="0" flipV="0">
            <a:off x="3127504" y="47057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0" name="Freeform 7920"/>
          <p:cNvSpPr/>
          <p:nvPr/>
        </p:nvSpPr>
        <p:spPr>
          <a:xfrm rot="0" flipH="0" flipV="0">
            <a:off x="3168333" y="4696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1" name="Freeform 7921"/>
          <p:cNvSpPr/>
          <p:nvPr/>
        </p:nvSpPr>
        <p:spPr>
          <a:xfrm rot="0" flipH="0" flipV="0">
            <a:off x="3228932" y="469607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2" name="Freeform 7922"/>
          <p:cNvSpPr/>
          <p:nvPr/>
        </p:nvSpPr>
        <p:spPr>
          <a:xfrm rot="0" flipH="0" flipV="0">
            <a:off x="3291596" y="521977"/>
            <a:ext cx="11499" cy="11499"/>
          </a:xfrm>
          <a:custGeom>
            <a:pathLst>
              <a:path w="1054100" h="1054100">
                <a:moveTo>
                  <a:pt x="1054100" y="0"/>
                </a:moveTo>
                <a:lnTo>
                  <a:pt x="0" y="0"/>
                </a:lnTo>
                <a:lnTo>
                  <a:pt x="0" y="1054100"/>
                </a:lnTo>
                <a:lnTo>
                  <a:pt x="1054100" y="1054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3" name="Rectangle 7923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7924" name="Freeform 7924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5" name="Freeform 7925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6" name="Freeform 7926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7" name="Freeform 7927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8" name="Freeform 7928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9" name="Freeform 7929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0" name="Freeform 7930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1" name="Freeform 7931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2" name="Freeform 7932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3" name="Freeform 7933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4" name="Freeform 7934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5" name="Freeform 7935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6" name="Freeform 7936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7" name="Freeform 7937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8" name="Freeform 7938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9" name="Freeform 7939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0" name="Freeform 7940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1" name="Freeform 7941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2" name="Freeform 7942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3" name="Freeform 7943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4" name="Freeform 7944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5" name="Freeform 7945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6" name="Freeform 7946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7" name="Freeform 7947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8" name="Freeform 7948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9" name="Freeform 7949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0" name="Freeform 7950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1" name="Freeform 7951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2" name="Freeform 7952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3" name="Freeform 7953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4" name="Freeform 7954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5" name="Freeform 7955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6" name="Freeform 7956"/>
          <p:cNvSpPr/>
          <p:nvPr/>
        </p:nvSpPr>
        <p:spPr>
          <a:xfrm rot="0" flipH="0" flipV="0">
            <a:off x="3804339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7" name="Freeform 7957"/>
          <p:cNvSpPr/>
          <p:nvPr/>
        </p:nvSpPr>
        <p:spPr>
          <a:xfrm rot="0" flipH="0" flipV="0">
            <a:off x="3844673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8" name="Freeform 7958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9" name="Freeform 7959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0" name="Freeform 7960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1" name="Freeform 7961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7962" name="Freeform 7962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963" name="Picture 101"/>
          <p:cNvPicPr>
            <a:picLocks noChangeAspect="0" noChangeArrowheads="1"/>
          </p:cNvPicPr>
          <p:nvPr/>
        </p:nvPicPr>
        <p:blipFill>
          <a:blip r:embed="rId79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7964" name="Freeform 7964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965" name="Picture 103"/>
          <p:cNvPicPr>
            <a:picLocks noChangeAspect="0" noChangeArrowheads="1"/>
          </p:cNvPicPr>
          <p:nvPr/>
        </p:nvPicPr>
        <p:blipFill>
          <a:blip r:embed="rId79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sp>
        <p:nvSpPr>
          <p:cNvPr id="7966" name="Freeform 7966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7" name="Freeform 7967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8" name="Freeform 7968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9" name="Freeform 7969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0" name="Rectangle 7970"/>
          <p:cNvSpPr/>
          <p:nvPr/>
        </p:nvSpPr>
        <p:spPr>
          <a:xfrm rot="0" flipH="0" flipV="0">
            <a:off x="359994" y="108622"/>
            <a:ext cx="476569" cy="194148"/>
          </a:xfrm>
          <a:prstGeom prst="rect">
            <a:avLst/>
          </a:prstGeom>
        </p:spPr>
      </p:sp>
      <p:sp>
        <p:nvSpPr>
          <p:cNvPr id="7971" name="Freeform 7971"/>
          <p:cNvSpPr/>
          <p:nvPr/>
        </p:nvSpPr>
        <p:spPr>
          <a:xfrm rot="0" flipH="0" flipV="0">
            <a:off x="362544" y="140980"/>
            <a:ext cx="112597" cy="126444"/>
          </a:xfrm>
          <a:custGeom>
            <a:pathLst>
              <a:path w="7848600" h="8813800">
                <a:moveTo>
                  <a:pt x="7848600" y="0"/>
                </a:moveTo>
                <a:lnTo>
                  <a:pt x="6883400" y="0"/>
                </a:lnTo>
                <a:lnTo>
                  <a:pt x="5295900" y="4216400"/>
                </a:lnTo>
                <a:cubicBezTo>
                  <a:pt x="4787900" y="5575300"/>
                  <a:pt x="4152900" y="7251700"/>
                  <a:pt x="4013200" y="7874000"/>
                </a:cubicBezTo>
                <a:lnTo>
                  <a:pt x="4000500" y="7874000"/>
                </a:lnTo>
                <a:cubicBezTo>
                  <a:pt x="3886200" y="7327900"/>
                  <a:pt x="3479800" y="6261100"/>
                  <a:pt x="3175000" y="5448300"/>
                </a:cubicBezTo>
                <a:lnTo>
                  <a:pt x="1143000" y="0"/>
                </a:lnTo>
                <a:lnTo>
                  <a:pt x="0" y="0"/>
                </a:lnTo>
                <a:lnTo>
                  <a:pt x="33528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2" name="Freeform 7972"/>
          <p:cNvSpPr/>
          <p:nvPr/>
        </p:nvSpPr>
        <p:spPr>
          <a:xfrm rot="0" flipH="0" flipV="0">
            <a:off x="490993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3" name="Freeform 7973"/>
          <p:cNvSpPr/>
          <p:nvPr/>
        </p:nvSpPr>
        <p:spPr>
          <a:xfrm rot="0" flipH="0" flipV="0">
            <a:off x="526211" y="140980"/>
            <a:ext cx="70692" cy="128266"/>
          </a:xfrm>
          <a:custGeom>
            <a:pathLst>
              <a:path w="4927600" h="8940800">
                <a:moveTo>
                  <a:pt x="4927600" y="0"/>
                </a:moveTo>
                <a:lnTo>
                  <a:pt x="3987800" y="0"/>
                </a:lnTo>
                <a:lnTo>
                  <a:pt x="3987800" y="3708400"/>
                </a:lnTo>
                <a:cubicBezTo>
                  <a:pt x="3403600" y="3225800"/>
                  <a:pt x="2743200" y="3048000"/>
                  <a:pt x="2197100" y="3048000"/>
                </a:cubicBezTo>
                <a:cubicBezTo>
                  <a:pt x="990600" y="3048000"/>
                  <a:pt x="0" y="4343400"/>
                  <a:pt x="0" y="5994400"/>
                </a:cubicBezTo>
                <a:cubicBezTo>
                  <a:pt x="0" y="7632700"/>
                  <a:pt x="939800" y="8940800"/>
                  <a:pt x="2146300" y="8940800"/>
                </a:cubicBezTo>
                <a:cubicBezTo>
                  <a:pt x="2616200" y="8940800"/>
                  <a:pt x="3327400" y="8788400"/>
                  <a:pt x="3962400" y="8166100"/>
                </a:cubicBezTo>
                <a:lnTo>
                  <a:pt x="3962400" y="8813800"/>
                </a:lnTo>
                <a:lnTo>
                  <a:pt x="4927600" y="8813800"/>
                </a:lnTo>
                <a:close/>
                <a:moveTo>
                  <a:pt x="3962400" y="7315200"/>
                </a:moveTo>
                <a:cubicBezTo>
                  <a:pt x="3657600" y="7861300"/>
                  <a:pt x="3213100" y="8178800"/>
                  <a:pt x="2654300" y="8178800"/>
                </a:cubicBezTo>
                <a:cubicBezTo>
                  <a:pt x="1879600" y="8178800"/>
                  <a:pt x="965200" y="7581900"/>
                  <a:pt x="965200" y="6007100"/>
                </a:cubicBezTo>
                <a:cubicBezTo>
                  <a:pt x="965200" y="4318000"/>
                  <a:pt x="2044700" y="3810000"/>
                  <a:pt x="2781300" y="3810000"/>
                </a:cubicBezTo>
                <a:cubicBezTo>
                  <a:pt x="3276600" y="3810000"/>
                  <a:pt x="3683000" y="4064000"/>
                  <a:pt x="3962400" y="4483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4" name="Freeform 7974"/>
          <p:cNvSpPr/>
          <p:nvPr/>
        </p:nvSpPr>
        <p:spPr>
          <a:xfrm rot="0" flipH="0" flipV="0">
            <a:off x="617364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5" name="Freeform 7975"/>
          <p:cNvSpPr/>
          <p:nvPr/>
        </p:nvSpPr>
        <p:spPr>
          <a:xfrm rot="0" flipH="0" flipV="0">
            <a:off x="696109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6" name="Freeform 7976"/>
          <p:cNvSpPr/>
          <p:nvPr/>
        </p:nvSpPr>
        <p:spPr>
          <a:xfrm rot="0" flipH="0" flipV="0">
            <a:off x="800799" y="140980"/>
            <a:ext cx="14757" cy="126444"/>
          </a:xfrm>
          <a:custGeom>
            <a:pathLst>
              <a:path w="1028700" h="8813800">
                <a:moveTo>
                  <a:pt x="1028700" y="0"/>
                </a:moveTo>
                <a:lnTo>
                  <a:pt x="0" y="0"/>
                </a:lnTo>
                <a:lnTo>
                  <a:pt x="101600" y="6616700"/>
                </a:lnTo>
                <a:lnTo>
                  <a:pt x="927100" y="6616700"/>
                </a:lnTo>
                <a:close/>
                <a:moveTo>
                  <a:pt x="0" y="8813800"/>
                </a:moveTo>
                <a:lnTo>
                  <a:pt x="1028700" y="8813800"/>
                </a:lnTo>
                <a:lnTo>
                  <a:pt x="1028700" y="7785100"/>
                </a:lnTo>
                <a:lnTo>
                  <a:pt x="0" y="7785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7" name="Rectangle 7977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7978" name="Freeform 7978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9" name="Freeform 7979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0" name="Freeform 7980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1" name="Freeform 7981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2" name="Freeform 7982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3" name="Freeform 7983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4" name="Freeform 7984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5" name="Freeform 7985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6" name="Freeform 7986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7" name="Freeform 7987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8" name="Freeform 7988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9" name="Freeform 7989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0" name="Freeform 7990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1" name="Freeform 7991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2" name="Freeform 7992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3" name="Freeform 7993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4" name="Freeform 7994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5" name="Freeform 7995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6" name="Freeform 7996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7" name="Freeform 7997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8" name="Freeform 7998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9" name="Freeform 7999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0" name="Freeform 8000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1" name="Freeform 8001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2" name="Freeform 8002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3" name="Freeform 8003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4" name="Freeform 8004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5" name="Freeform 8005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6" name="Freeform 8006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7" name="Freeform 8007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8" name="Freeform 8008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9" name="Freeform 8009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0" name="Freeform 8010"/>
          <p:cNvSpPr/>
          <p:nvPr/>
        </p:nvSpPr>
        <p:spPr>
          <a:xfrm rot="0" flipH="0" flipV="0">
            <a:off x="3804339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1" name="Freeform 8011"/>
          <p:cNvSpPr/>
          <p:nvPr/>
        </p:nvSpPr>
        <p:spPr>
          <a:xfrm rot="0" flipH="0" flipV="0">
            <a:off x="3844673" y="3366645"/>
            <a:ext cx="33554" cy="52989"/>
          </a:xfrm>
          <a:custGeom>
            <a:pathLst>
              <a:path w="5613400" h="8864600">
                <a:moveTo>
                  <a:pt x="711200" y="2082800"/>
                </a:moveTo>
                <a:cubicBezTo>
                  <a:pt x="1231900" y="1066800"/>
                  <a:pt x="2146300" y="787400"/>
                  <a:pt x="2755900" y="787400"/>
                </a:cubicBezTo>
                <a:cubicBezTo>
                  <a:pt x="3505200" y="787400"/>
                  <a:pt x="4064000" y="1219200"/>
                  <a:pt x="4064000" y="1943100"/>
                </a:cubicBezTo>
                <a:cubicBezTo>
                  <a:pt x="4064000" y="2616200"/>
                  <a:pt x="3606800" y="3441700"/>
                  <a:pt x="2641600" y="3606800"/>
                </a:cubicBezTo>
                <a:cubicBezTo>
                  <a:pt x="2578100" y="3619500"/>
                  <a:pt x="2527300" y="3619500"/>
                  <a:pt x="1689100" y="3683000"/>
                </a:cubicBezTo>
                <a:lnTo>
                  <a:pt x="1689100" y="4521200"/>
                </a:lnTo>
                <a:lnTo>
                  <a:pt x="2679700" y="4521200"/>
                </a:lnTo>
                <a:cubicBezTo>
                  <a:pt x="3886200" y="4521200"/>
                  <a:pt x="4330700" y="5473700"/>
                  <a:pt x="4330700" y="6273800"/>
                </a:cubicBezTo>
                <a:cubicBezTo>
                  <a:pt x="4330700" y="7264400"/>
                  <a:pt x="3721100" y="8026400"/>
                  <a:pt x="2730500" y="8026400"/>
                </a:cubicBezTo>
                <a:cubicBezTo>
                  <a:pt x="1828800" y="8026400"/>
                  <a:pt x="800100" y="7594600"/>
                  <a:pt x="165100" y="6781800"/>
                </a:cubicBezTo>
                <a:lnTo>
                  <a:pt x="0" y="7607300"/>
                </a:lnTo>
                <a:cubicBezTo>
                  <a:pt x="736600" y="8432800"/>
                  <a:pt x="1765300" y="8864600"/>
                  <a:pt x="2755900" y="8864600"/>
                </a:cubicBezTo>
                <a:cubicBezTo>
                  <a:pt x="4419600" y="8864600"/>
                  <a:pt x="5613400" y="7620000"/>
                  <a:pt x="5613400" y="6286500"/>
                </a:cubicBezTo>
                <a:cubicBezTo>
                  <a:pt x="5613400" y="5245100"/>
                  <a:pt x="4775200" y="4406900"/>
                  <a:pt x="3771900" y="4114800"/>
                </a:cubicBezTo>
                <a:cubicBezTo>
                  <a:pt x="4737100" y="3619500"/>
                  <a:pt x="5232400" y="2768600"/>
                  <a:pt x="5232400" y="1943100"/>
                </a:cubicBezTo>
                <a:cubicBezTo>
                  <a:pt x="5232400" y="863600"/>
                  <a:pt x="4127500" y="0"/>
                  <a:pt x="2768600" y="0"/>
                </a:cubicBezTo>
                <a:cubicBezTo>
                  <a:pt x="1651000" y="0"/>
                  <a:pt x="723900" y="584200"/>
                  <a:pt x="190500" y="13462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2" name="Freeform 8012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3" name="Freeform 8013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4" name="Freeform 8014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5" name="Freeform 8015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8016" name="Freeform 8016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017" name="Picture 101"/>
          <p:cNvPicPr>
            <a:picLocks noChangeAspect="0" noChangeArrowheads="1"/>
          </p:cNvPicPr>
          <p:nvPr/>
        </p:nvPicPr>
        <p:blipFill>
          <a:blip r:embed="rId80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8018" name="Freeform 8018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019" name="Picture 103"/>
          <p:cNvPicPr>
            <a:picLocks noChangeAspect="0" noChangeArrowheads="1"/>
          </p:cNvPicPr>
          <p:nvPr/>
        </p:nvPicPr>
        <p:blipFill>
          <a:blip r:embed="rId80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sp>
        <p:nvSpPr>
          <p:cNvPr id="8020" name="Freeform 8020"/>
          <p:cNvSpPr/>
          <p:nvPr/>
        </p:nvSpPr>
        <p:spPr>
          <a:xfrm rot="0" flipH="0" flipV="0">
            <a:off x="948589" y="562085"/>
            <a:ext cx="2878025" cy="2269926"/>
          </a:xfrm>
          <a:custGeom>
            <a:pathLst>
              <a:path w="78740000" h="62103000">
                <a:moveTo>
                  <a:pt x="0" y="62103000"/>
                </a:moveTo>
                <a:lnTo>
                  <a:pt x="78740000" y="62103000"/>
                </a:lnTo>
                <a:lnTo>
                  <a:pt x="78740000" y="0"/>
                </a:lnTo>
                <a:lnTo>
                  <a:pt x="0" y="0"/>
                </a:lnTo>
                <a:lnTo>
                  <a:pt x="0" y="6210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6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1" name="Freeform 8021"/>
          <p:cNvSpPr/>
          <p:nvPr/>
        </p:nvSpPr>
        <p:spPr>
          <a:xfrm rot="0" flipH="0" flipV="0">
            <a:off x="948589" y="2832012"/>
            <a:ext cx="2878025" cy="0"/>
          </a:xfrm>
          <a:custGeom>
            <a:pathLst>
              <a:path w="78740000" h="0">
                <a:moveTo>
                  <a:pt x="0" y="0"/>
                </a:moveTo>
                <a:lnTo>
                  <a:pt x="7874000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2" name="Freeform 8022"/>
          <p:cNvSpPr/>
          <p:nvPr/>
        </p:nvSpPr>
        <p:spPr>
          <a:xfrm rot="0" flipH="0" flipV="0">
            <a:off x="948589" y="562085"/>
            <a:ext cx="2878025" cy="0"/>
          </a:xfrm>
          <a:custGeom>
            <a:pathLst>
              <a:path w="78740000" h="0">
                <a:moveTo>
                  <a:pt x="0" y="0"/>
                </a:moveTo>
                <a:lnTo>
                  <a:pt x="7874000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3" name="Freeform 8023"/>
          <p:cNvSpPr/>
          <p:nvPr/>
        </p:nvSpPr>
        <p:spPr>
          <a:xfrm rot="0" flipH="0" flipV="0">
            <a:off x="1085638" y="2803231"/>
            <a:ext cx="0" cy="28780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4" name="Freeform 8024"/>
          <p:cNvSpPr/>
          <p:nvPr/>
        </p:nvSpPr>
        <p:spPr>
          <a:xfrm rot="0" flipH="0" flipV="0">
            <a:off x="1542469" y="2803231"/>
            <a:ext cx="0" cy="28780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5" name="Freeform 8025"/>
          <p:cNvSpPr/>
          <p:nvPr/>
        </p:nvSpPr>
        <p:spPr>
          <a:xfrm rot="0" flipH="0" flipV="0">
            <a:off x="1999296" y="2803231"/>
            <a:ext cx="0" cy="28780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6" name="Freeform 8026"/>
          <p:cNvSpPr/>
          <p:nvPr/>
        </p:nvSpPr>
        <p:spPr>
          <a:xfrm rot="0" flipH="0" flipV="0">
            <a:off x="2456127" y="2803231"/>
            <a:ext cx="0" cy="28780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7" name="Freeform 8027"/>
          <p:cNvSpPr/>
          <p:nvPr/>
        </p:nvSpPr>
        <p:spPr>
          <a:xfrm rot="0" flipH="0" flipV="0">
            <a:off x="2912957" y="2803231"/>
            <a:ext cx="0" cy="28780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8" name="Freeform 8028"/>
          <p:cNvSpPr/>
          <p:nvPr/>
        </p:nvSpPr>
        <p:spPr>
          <a:xfrm rot="0" flipH="0" flipV="0">
            <a:off x="3369784" y="2803231"/>
            <a:ext cx="0" cy="28780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9" name="Freeform 8029"/>
          <p:cNvSpPr/>
          <p:nvPr/>
        </p:nvSpPr>
        <p:spPr>
          <a:xfrm rot="0" flipH="0" flipV="0">
            <a:off x="3826614" y="2803231"/>
            <a:ext cx="0" cy="28780"/>
          </a:xfrm>
          <a:custGeom>
            <a:pathLst>
              <a:path w="0" h="787400">
                <a:moveTo>
                  <a:pt x="0" y="78740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0" name="Freeform 8030"/>
          <p:cNvSpPr/>
          <p:nvPr/>
        </p:nvSpPr>
        <p:spPr>
          <a:xfrm rot="0" flipH="0" flipV="0">
            <a:off x="1085638" y="562085"/>
            <a:ext cx="0" cy="28780"/>
          </a:xfrm>
          <a:custGeom>
            <a:pathLst>
              <a:path w="0" h="787400">
                <a:moveTo>
                  <a:pt x="0" y="0"/>
                </a:moveTo>
                <a:lnTo>
                  <a:pt x="0" y="78740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1" name="Freeform 8031"/>
          <p:cNvSpPr/>
          <p:nvPr/>
        </p:nvSpPr>
        <p:spPr>
          <a:xfrm rot="0" flipH="0" flipV="0">
            <a:off x="1542469" y="562085"/>
            <a:ext cx="0" cy="28780"/>
          </a:xfrm>
          <a:custGeom>
            <a:pathLst>
              <a:path w="0" h="787400">
                <a:moveTo>
                  <a:pt x="0" y="0"/>
                </a:moveTo>
                <a:lnTo>
                  <a:pt x="0" y="78740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2" name="Freeform 8032"/>
          <p:cNvSpPr/>
          <p:nvPr/>
        </p:nvSpPr>
        <p:spPr>
          <a:xfrm rot="0" flipH="0" flipV="0">
            <a:off x="1999296" y="562085"/>
            <a:ext cx="0" cy="28780"/>
          </a:xfrm>
          <a:custGeom>
            <a:pathLst>
              <a:path w="0" h="787400">
                <a:moveTo>
                  <a:pt x="0" y="0"/>
                </a:moveTo>
                <a:lnTo>
                  <a:pt x="0" y="78740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3" name="Freeform 8033"/>
          <p:cNvSpPr/>
          <p:nvPr/>
        </p:nvSpPr>
        <p:spPr>
          <a:xfrm rot="0" flipH="0" flipV="0">
            <a:off x="2456127" y="562085"/>
            <a:ext cx="0" cy="28780"/>
          </a:xfrm>
          <a:custGeom>
            <a:pathLst>
              <a:path w="0" h="787400">
                <a:moveTo>
                  <a:pt x="0" y="0"/>
                </a:moveTo>
                <a:lnTo>
                  <a:pt x="0" y="78740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4" name="Freeform 8034"/>
          <p:cNvSpPr/>
          <p:nvPr/>
        </p:nvSpPr>
        <p:spPr>
          <a:xfrm rot="0" flipH="0" flipV="0">
            <a:off x="2912957" y="562085"/>
            <a:ext cx="0" cy="28780"/>
          </a:xfrm>
          <a:custGeom>
            <a:pathLst>
              <a:path w="0" h="787400">
                <a:moveTo>
                  <a:pt x="0" y="0"/>
                </a:moveTo>
                <a:lnTo>
                  <a:pt x="0" y="78740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5" name="Freeform 8035"/>
          <p:cNvSpPr/>
          <p:nvPr/>
        </p:nvSpPr>
        <p:spPr>
          <a:xfrm rot="0" flipH="0" flipV="0">
            <a:off x="3369784" y="562085"/>
            <a:ext cx="0" cy="28780"/>
          </a:xfrm>
          <a:custGeom>
            <a:pathLst>
              <a:path w="0" h="787400">
                <a:moveTo>
                  <a:pt x="0" y="0"/>
                </a:moveTo>
                <a:lnTo>
                  <a:pt x="0" y="78740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6" name="Freeform 8036"/>
          <p:cNvSpPr/>
          <p:nvPr/>
        </p:nvSpPr>
        <p:spPr>
          <a:xfrm rot="0" flipH="0" flipV="0">
            <a:off x="3826614" y="562085"/>
            <a:ext cx="0" cy="28780"/>
          </a:xfrm>
          <a:custGeom>
            <a:pathLst>
              <a:path w="0" h="787400">
                <a:moveTo>
                  <a:pt x="0" y="0"/>
                </a:moveTo>
                <a:lnTo>
                  <a:pt x="0" y="78740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7" name="Freeform 8037"/>
          <p:cNvSpPr/>
          <p:nvPr/>
        </p:nvSpPr>
        <p:spPr>
          <a:xfrm rot="0" flipH="0" flipV="0">
            <a:off x="948589" y="562085"/>
            <a:ext cx="0" cy="2269926"/>
          </a:xfrm>
          <a:custGeom>
            <a:pathLst>
              <a:path w="0" h="62103000">
                <a:moveTo>
                  <a:pt x="0" y="6210300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8" name="Freeform 8038"/>
          <p:cNvSpPr/>
          <p:nvPr/>
        </p:nvSpPr>
        <p:spPr>
          <a:xfrm rot="0" flipH="0" flipV="0">
            <a:off x="3826614" y="562085"/>
            <a:ext cx="0" cy="2269926"/>
          </a:xfrm>
          <a:custGeom>
            <a:pathLst>
              <a:path w="0" h="62103000">
                <a:moveTo>
                  <a:pt x="0" y="6210300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9" name="Freeform 8039"/>
          <p:cNvSpPr/>
          <p:nvPr/>
        </p:nvSpPr>
        <p:spPr>
          <a:xfrm rot="0" flipH="0" flipV="0">
            <a:off x="948589" y="2832012"/>
            <a:ext cx="28780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0" name="Freeform 8040"/>
          <p:cNvSpPr/>
          <p:nvPr/>
        </p:nvSpPr>
        <p:spPr>
          <a:xfrm rot="0" flipH="0" flipV="0">
            <a:off x="948589" y="2605510"/>
            <a:ext cx="28780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1" name="Freeform 8041"/>
          <p:cNvSpPr/>
          <p:nvPr/>
        </p:nvSpPr>
        <p:spPr>
          <a:xfrm rot="0" flipH="0" flipV="0">
            <a:off x="948589" y="2379010"/>
            <a:ext cx="28780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2" name="Freeform 8042"/>
          <p:cNvSpPr/>
          <p:nvPr/>
        </p:nvSpPr>
        <p:spPr>
          <a:xfrm rot="0" flipH="0" flipV="0">
            <a:off x="948589" y="2152514"/>
            <a:ext cx="28780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3" name="Freeform 8043"/>
          <p:cNvSpPr/>
          <p:nvPr/>
        </p:nvSpPr>
        <p:spPr>
          <a:xfrm rot="0" flipH="0" flipV="0">
            <a:off x="948589" y="1926014"/>
            <a:ext cx="28780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4" name="Freeform 8044"/>
          <p:cNvSpPr/>
          <p:nvPr/>
        </p:nvSpPr>
        <p:spPr>
          <a:xfrm rot="0" flipH="0" flipV="0">
            <a:off x="948589" y="1699513"/>
            <a:ext cx="28780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5" name="Freeform 8045"/>
          <p:cNvSpPr/>
          <p:nvPr/>
        </p:nvSpPr>
        <p:spPr>
          <a:xfrm rot="0" flipH="0" flipV="0">
            <a:off x="948589" y="1473013"/>
            <a:ext cx="28780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6" name="Freeform 8046"/>
          <p:cNvSpPr/>
          <p:nvPr/>
        </p:nvSpPr>
        <p:spPr>
          <a:xfrm rot="0" flipH="0" flipV="0">
            <a:off x="948589" y="1246512"/>
            <a:ext cx="28780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7" name="Freeform 8047"/>
          <p:cNvSpPr/>
          <p:nvPr/>
        </p:nvSpPr>
        <p:spPr>
          <a:xfrm rot="0" flipH="0" flipV="0">
            <a:off x="948589" y="1020016"/>
            <a:ext cx="28780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8" name="Freeform 8048"/>
          <p:cNvSpPr/>
          <p:nvPr/>
        </p:nvSpPr>
        <p:spPr>
          <a:xfrm rot="0" flipH="0" flipV="0">
            <a:off x="948589" y="793515"/>
            <a:ext cx="28780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9" name="Freeform 8049"/>
          <p:cNvSpPr/>
          <p:nvPr/>
        </p:nvSpPr>
        <p:spPr>
          <a:xfrm rot="0" flipH="0" flipV="0">
            <a:off x="948589" y="567015"/>
            <a:ext cx="28780" cy="0"/>
          </a:xfrm>
          <a:custGeom>
            <a:pathLst>
              <a:path w="787400" h="0">
                <a:moveTo>
                  <a:pt x="0" y="0"/>
                </a:moveTo>
                <a:lnTo>
                  <a:pt x="78740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0" name="Freeform 8050"/>
          <p:cNvSpPr/>
          <p:nvPr/>
        </p:nvSpPr>
        <p:spPr>
          <a:xfrm rot="0" flipH="0" flipV="0">
            <a:off x="3797834" y="2832012"/>
            <a:ext cx="28780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1" name="Freeform 8051"/>
          <p:cNvSpPr/>
          <p:nvPr/>
        </p:nvSpPr>
        <p:spPr>
          <a:xfrm rot="0" flipH="0" flipV="0">
            <a:off x="3797834" y="2605510"/>
            <a:ext cx="28780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2" name="Freeform 8052"/>
          <p:cNvSpPr/>
          <p:nvPr/>
        </p:nvSpPr>
        <p:spPr>
          <a:xfrm rot="0" flipH="0" flipV="0">
            <a:off x="3797834" y="2379010"/>
            <a:ext cx="28780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3" name="Freeform 8053"/>
          <p:cNvSpPr/>
          <p:nvPr/>
        </p:nvSpPr>
        <p:spPr>
          <a:xfrm rot="0" flipH="0" flipV="0">
            <a:off x="3797834" y="2152514"/>
            <a:ext cx="28780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4" name="Freeform 8054"/>
          <p:cNvSpPr/>
          <p:nvPr/>
        </p:nvSpPr>
        <p:spPr>
          <a:xfrm rot="0" flipH="0" flipV="0">
            <a:off x="3797834" y="1926014"/>
            <a:ext cx="28780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5" name="Freeform 8055"/>
          <p:cNvSpPr/>
          <p:nvPr/>
        </p:nvSpPr>
        <p:spPr>
          <a:xfrm rot="0" flipH="0" flipV="0">
            <a:off x="3797834" y="1699513"/>
            <a:ext cx="28780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6" name="Freeform 8056"/>
          <p:cNvSpPr/>
          <p:nvPr/>
        </p:nvSpPr>
        <p:spPr>
          <a:xfrm rot="0" flipH="0" flipV="0">
            <a:off x="3797834" y="1473013"/>
            <a:ext cx="28780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7" name="Freeform 8057"/>
          <p:cNvSpPr/>
          <p:nvPr/>
        </p:nvSpPr>
        <p:spPr>
          <a:xfrm rot="0" flipH="0" flipV="0">
            <a:off x="3797834" y="1246512"/>
            <a:ext cx="28780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8" name="Freeform 8058"/>
          <p:cNvSpPr/>
          <p:nvPr/>
        </p:nvSpPr>
        <p:spPr>
          <a:xfrm rot="0" flipH="0" flipV="0">
            <a:off x="3797834" y="1020016"/>
            <a:ext cx="28780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9" name="Freeform 8059"/>
          <p:cNvSpPr/>
          <p:nvPr/>
        </p:nvSpPr>
        <p:spPr>
          <a:xfrm rot="0" flipH="0" flipV="0">
            <a:off x="3797834" y="793515"/>
            <a:ext cx="28780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0" name="Freeform 8060"/>
          <p:cNvSpPr/>
          <p:nvPr/>
        </p:nvSpPr>
        <p:spPr>
          <a:xfrm rot="0" flipH="0" flipV="0">
            <a:off x="3797834" y="567015"/>
            <a:ext cx="28780" cy="0"/>
          </a:xfrm>
          <a:custGeom>
            <a:pathLst>
              <a:path w="787400" h="0">
                <a:moveTo>
                  <a:pt x="787400" y="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1" name="Freeform 8061"/>
          <p:cNvSpPr/>
          <p:nvPr/>
        </p:nvSpPr>
        <p:spPr>
          <a:xfrm rot="0" flipH="0" flipV="0">
            <a:off x="1085638" y="562085"/>
            <a:ext cx="2512563" cy="1057957"/>
          </a:xfrm>
          <a:custGeom>
            <a:pathLst>
              <a:path w="68741315" h="28944699">
                <a:moveTo>
                  <a:pt x="0" y="129413"/>
                </a:moveTo>
                <a:lnTo>
                  <a:pt x="6249188" y="0"/>
                </a:lnTo>
                <a:lnTo>
                  <a:pt x="12498476" y="275084"/>
                </a:lnTo>
                <a:lnTo>
                  <a:pt x="16247899" y="552575"/>
                </a:lnTo>
                <a:lnTo>
                  <a:pt x="18747638" y="1893317"/>
                </a:lnTo>
                <a:lnTo>
                  <a:pt x="19997447" y="2613534"/>
                </a:lnTo>
                <a:lnTo>
                  <a:pt x="21247253" y="5037963"/>
                </a:lnTo>
                <a:lnTo>
                  <a:pt x="22497186" y="11077954"/>
                </a:lnTo>
                <a:lnTo>
                  <a:pt x="23122028" y="15921993"/>
                </a:lnTo>
                <a:lnTo>
                  <a:pt x="23746994" y="21217890"/>
                </a:lnTo>
                <a:lnTo>
                  <a:pt x="24371961" y="25662000"/>
                </a:lnTo>
                <a:lnTo>
                  <a:pt x="24996800" y="28944699"/>
                </a:lnTo>
                <a:lnTo>
                  <a:pt x="25621767" y="27125297"/>
                </a:lnTo>
                <a:lnTo>
                  <a:pt x="26246606" y="24366349"/>
                </a:lnTo>
                <a:lnTo>
                  <a:pt x="26871576" y="19397601"/>
                </a:lnTo>
                <a:lnTo>
                  <a:pt x="27496542" y="16513811"/>
                </a:lnTo>
                <a:lnTo>
                  <a:pt x="28746348" y="11039854"/>
                </a:lnTo>
                <a:lnTo>
                  <a:pt x="29996154" y="7483475"/>
                </a:lnTo>
                <a:lnTo>
                  <a:pt x="31246090" y="5068696"/>
                </a:lnTo>
                <a:lnTo>
                  <a:pt x="33745702" y="3958971"/>
                </a:lnTo>
                <a:lnTo>
                  <a:pt x="37495253" y="1663576"/>
                </a:lnTo>
                <a:lnTo>
                  <a:pt x="43744416" y="1520701"/>
                </a:lnTo>
                <a:lnTo>
                  <a:pt x="49993703" y="1098296"/>
                </a:lnTo>
                <a:lnTo>
                  <a:pt x="56242865" y="1061592"/>
                </a:lnTo>
                <a:lnTo>
                  <a:pt x="62492028" y="777751"/>
                </a:lnTo>
                <a:lnTo>
                  <a:pt x="68741315" y="625351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custDash>
              <a:ds d="100000" sp="100000"/>
            </a:custDash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2" name="Freeform 8062"/>
          <p:cNvSpPr/>
          <p:nvPr/>
        </p:nvSpPr>
        <p:spPr>
          <a:xfrm rot="0" flipH="0" flipV="0">
            <a:off x="1064638" y="569048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3" name="Freeform 8063"/>
          <p:cNvSpPr/>
          <p:nvPr/>
        </p:nvSpPr>
        <p:spPr>
          <a:xfrm rot="0" flipH="0" flipV="0">
            <a:off x="1085527" y="548159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4" name="Freeform 8064"/>
          <p:cNvSpPr/>
          <p:nvPr/>
        </p:nvSpPr>
        <p:spPr>
          <a:xfrm rot="0" flipH="0" flipV="0">
            <a:off x="1292095" y="559764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5" name="Freeform 8065"/>
          <p:cNvSpPr/>
          <p:nvPr/>
        </p:nvSpPr>
        <p:spPr>
          <a:xfrm rot="0" flipH="0" flipV="0">
            <a:off x="1312984" y="538875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6" name="Freeform 8066"/>
          <p:cNvSpPr/>
          <p:nvPr/>
        </p:nvSpPr>
        <p:spPr>
          <a:xfrm rot="0" flipH="0" flipV="0">
            <a:off x="1519552" y="573690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7" name="Freeform 8067"/>
          <p:cNvSpPr/>
          <p:nvPr/>
        </p:nvSpPr>
        <p:spPr>
          <a:xfrm rot="0" flipH="0" flipV="0">
            <a:off x="1540441" y="552801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8" name="Freeform 8068"/>
          <p:cNvSpPr/>
          <p:nvPr/>
        </p:nvSpPr>
        <p:spPr>
          <a:xfrm rot="0" flipH="0" flipV="0">
            <a:off x="1658811" y="582974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9" name="Freeform 8069"/>
          <p:cNvSpPr/>
          <p:nvPr/>
        </p:nvSpPr>
        <p:spPr>
          <a:xfrm rot="0" flipH="0" flipV="0">
            <a:off x="1679700" y="562085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0" name="Freeform 8070"/>
          <p:cNvSpPr/>
          <p:nvPr/>
        </p:nvSpPr>
        <p:spPr>
          <a:xfrm rot="0" flipH="0" flipV="0">
            <a:off x="1751651" y="629393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1" name="Freeform 8071"/>
          <p:cNvSpPr/>
          <p:nvPr/>
        </p:nvSpPr>
        <p:spPr>
          <a:xfrm rot="0" flipH="0" flipV="0">
            <a:off x="1772540" y="608505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2" name="Freeform 8072"/>
          <p:cNvSpPr/>
          <p:nvPr/>
        </p:nvSpPr>
        <p:spPr>
          <a:xfrm rot="0" flipH="0" flipV="0">
            <a:off x="1793429" y="657245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3" name="Freeform 8073"/>
          <p:cNvSpPr/>
          <p:nvPr/>
        </p:nvSpPr>
        <p:spPr>
          <a:xfrm rot="0" flipH="0" flipV="0">
            <a:off x="1814317" y="636356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4" name="Freeform 8074"/>
          <p:cNvSpPr/>
          <p:nvPr/>
        </p:nvSpPr>
        <p:spPr>
          <a:xfrm rot="0" flipH="0" flipV="0">
            <a:off x="1839848" y="745443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5" name="Freeform 8075"/>
          <p:cNvSpPr/>
          <p:nvPr/>
        </p:nvSpPr>
        <p:spPr>
          <a:xfrm rot="0" flipH="0" flipV="0">
            <a:off x="1860737" y="724554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6" name="Freeform 8076"/>
          <p:cNvSpPr/>
          <p:nvPr/>
        </p:nvSpPr>
        <p:spPr>
          <a:xfrm rot="0" flipH="0" flipV="0">
            <a:off x="1886268" y="968258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7" name="Freeform 8077"/>
          <p:cNvSpPr/>
          <p:nvPr/>
        </p:nvSpPr>
        <p:spPr>
          <a:xfrm rot="0" flipH="0" flipV="0">
            <a:off x="1907157" y="947369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8" name="Freeform 8078"/>
          <p:cNvSpPr/>
          <p:nvPr/>
        </p:nvSpPr>
        <p:spPr>
          <a:xfrm rot="0" flipH="0" flipV="0">
            <a:off x="1909478" y="1144653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9" name="Freeform 8079"/>
          <p:cNvSpPr/>
          <p:nvPr/>
        </p:nvSpPr>
        <p:spPr>
          <a:xfrm rot="0" flipH="0" flipV="0">
            <a:off x="1930367" y="1123764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0" name="Freeform 8080"/>
          <p:cNvSpPr/>
          <p:nvPr/>
        </p:nvSpPr>
        <p:spPr>
          <a:xfrm rot="0" flipH="0" flipV="0">
            <a:off x="1932688" y="1339616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1" name="Freeform 8081"/>
          <p:cNvSpPr/>
          <p:nvPr/>
        </p:nvSpPr>
        <p:spPr>
          <a:xfrm rot="0" flipH="0" flipV="0">
            <a:off x="1953577" y="1318727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2" name="Freeform 8082"/>
          <p:cNvSpPr/>
          <p:nvPr/>
        </p:nvSpPr>
        <p:spPr>
          <a:xfrm rot="0" flipH="0" flipV="0">
            <a:off x="1955898" y="1502085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3" name="Freeform 8083"/>
          <p:cNvSpPr/>
          <p:nvPr/>
        </p:nvSpPr>
        <p:spPr>
          <a:xfrm rot="0" flipH="0" flipV="0">
            <a:off x="1976787" y="1481196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4" name="Freeform 8084"/>
          <p:cNvSpPr/>
          <p:nvPr/>
        </p:nvSpPr>
        <p:spPr>
          <a:xfrm rot="0" flipH="0" flipV="0">
            <a:off x="1979108" y="1618135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5" name="Freeform 8085"/>
          <p:cNvSpPr/>
          <p:nvPr/>
        </p:nvSpPr>
        <p:spPr>
          <a:xfrm rot="0" flipH="0" flipV="0">
            <a:off x="1999997" y="1597246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6" name="Freeform 8086"/>
          <p:cNvSpPr/>
          <p:nvPr/>
        </p:nvSpPr>
        <p:spPr>
          <a:xfrm rot="0" flipH="0" flipV="0">
            <a:off x="2002318" y="1553147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7" name="Freeform 8087"/>
          <p:cNvSpPr/>
          <p:nvPr/>
        </p:nvSpPr>
        <p:spPr>
          <a:xfrm rot="0" flipH="0" flipV="0">
            <a:off x="2023206" y="1532258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8" name="Freeform 8088"/>
          <p:cNvSpPr/>
          <p:nvPr/>
        </p:nvSpPr>
        <p:spPr>
          <a:xfrm rot="0" flipH="0" flipV="0">
            <a:off x="2025527" y="1451023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9" name="Freeform 8089"/>
          <p:cNvSpPr/>
          <p:nvPr/>
        </p:nvSpPr>
        <p:spPr>
          <a:xfrm rot="0" flipH="0" flipV="0">
            <a:off x="2046416" y="1430135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0" name="Freeform 8090"/>
          <p:cNvSpPr/>
          <p:nvPr/>
        </p:nvSpPr>
        <p:spPr>
          <a:xfrm rot="0" flipH="0" flipV="0">
            <a:off x="2048737" y="1269986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1" name="Freeform 8091"/>
          <p:cNvSpPr/>
          <p:nvPr/>
        </p:nvSpPr>
        <p:spPr>
          <a:xfrm rot="0" flipH="0" flipV="0">
            <a:off x="2069626" y="1249097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2" name="Freeform 8092"/>
          <p:cNvSpPr/>
          <p:nvPr/>
        </p:nvSpPr>
        <p:spPr>
          <a:xfrm rot="0" flipH="0" flipV="0">
            <a:off x="2071947" y="1167863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3" name="Freeform 8093"/>
          <p:cNvSpPr/>
          <p:nvPr/>
        </p:nvSpPr>
        <p:spPr>
          <a:xfrm rot="0" flipH="0" flipV="0">
            <a:off x="2092836" y="1146974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4" name="Freeform 8094"/>
          <p:cNvSpPr/>
          <p:nvPr/>
        </p:nvSpPr>
        <p:spPr>
          <a:xfrm rot="0" flipH="0" flipV="0">
            <a:off x="2113725" y="963616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5" name="Freeform 8095"/>
          <p:cNvSpPr/>
          <p:nvPr/>
        </p:nvSpPr>
        <p:spPr>
          <a:xfrm rot="0" flipH="0" flipV="0">
            <a:off x="2134614" y="942727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6" name="Freeform 8096"/>
          <p:cNvSpPr/>
          <p:nvPr/>
        </p:nvSpPr>
        <p:spPr>
          <a:xfrm rot="0" flipH="0" flipV="0">
            <a:off x="2160145" y="833640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7" name="Freeform 8097"/>
          <p:cNvSpPr/>
          <p:nvPr/>
        </p:nvSpPr>
        <p:spPr>
          <a:xfrm rot="0" flipH="0" flipV="0">
            <a:off x="2181034" y="812752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8" name="Freeform 8098"/>
          <p:cNvSpPr/>
          <p:nvPr/>
        </p:nvSpPr>
        <p:spPr>
          <a:xfrm rot="0" flipH="0" flipV="0">
            <a:off x="2206565" y="745443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9" name="Freeform 8099"/>
          <p:cNvSpPr/>
          <p:nvPr/>
        </p:nvSpPr>
        <p:spPr>
          <a:xfrm rot="0" flipH="0" flipV="0">
            <a:off x="2227453" y="724554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0" name="Freeform 8100"/>
          <p:cNvSpPr/>
          <p:nvPr/>
        </p:nvSpPr>
        <p:spPr>
          <a:xfrm rot="0" flipH="0" flipV="0">
            <a:off x="2299404" y="708307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1" name="Freeform 8101"/>
          <p:cNvSpPr/>
          <p:nvPr/>
        </p:nvSpPr>
        <p:spPr>
          <a:xfrm rot="0" flipH="0" flipV="0">
            <a:off x="2320293" y="687418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2" name="Freeform 8102"/>
          <p:cNvSpPr/>
          <p:nvPr/>
        </p:nvSpPr>
        <p:spPr>
          <a:xfrm rot="0" flipH="0" flipV="0">
            <a:off x="2434021" y="624752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3" name="Freeform 8103"/>
          <p:cNvSpPr/>
          <p:nvPr/>
        </p:nvSpPr>
        <p:spPr>
          <a:xfrm rot="0" flipH="0" flipV="0">
            <a:off x="2454910" y="603863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4" name="Freeform 8104"/>
          <p:cNvSpPr/>
          <p:nvPr/>
        </p:nvSpPr>
        <p:spPr>
          <a:xfrm rot="0" flipH="0" flipV="0">
            <a:off x="2661478" y="615468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5" name="Freeform 8105"/>
          <p:cNvSpPr/>
          <p:nvPr/>
        </p:nvSpPr>
        <p:spPr>
          <a:xfrm rot="0" flipH="0" flipV="0">
            <a:off x="2682367" y="594579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6" name="Freeform 8106"/>
          <p:cNvSpPr/>
          <p:nvPr/>
        </p:nvSpPr>
        <p:spPr>
          <a:xfrm rot="0" flipH="0" flipV="0">
            <a:off x="2893577" y="601542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7" name="Freeform 8107"/>
          <p:cNvSpPr/>
          <p:nvPr/>
        </p:nvSpPr>
        <p:spPr>
          <a:xfrm rot="0" flipH="0" flipV="0">
            <a:off x="2914466" y="580653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8" name="Freeform 8108"/>
          <p:cNvSpPr/>
          <p:nvPr/>
        </p:nvSpPr>
        <p:spPr>
          <a:xfrm rot="0" flipH="0" flipV="0">
            <a:off x="3121034" y="601542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9" name="Freeform 8109"/>
          <p:cNvSpPr/>
          <p:nvPr/>
        </p:nvSpPr>
        <p:spPr>
          <a:xfrm rot="0" flipH="0" flipV="0">
            <a:off x="3141923" y="580653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0" name="Freeform 8110"/>
          <p:cNvSpPr/>
          <p:nvPr/>
        </p:nvSpPr>
        <p:spPr>
          <a:xfrm rot="0" flipH="0" flipV="0">
            <a:off x="3348491" y="592258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1" name="Freeform 8111"/>
          <p:cNvSpPr/>
          <p:nvPr/>
        </p:nvSpPr>
        <p:spPr>
          <a:xfrm rot="0" flipH="0" flipV="0">
            <a:off x="3369380" y="571369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2" name="Freeform 8112"/>
          <p:cNvSpPr/>
          <p:nvPr/>
        </p:nvSpPr>
        <p:spPr>
          <a:xfrm rot="0" flipH="0" flipV="0">
            <a:off x="3575948" y="582974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3" name="Freeform 8113"/>
          <p:cNvSpPr/>
          <p:nvPr/>
        </p:nvSpPr>
        <p:spPr>
          <a:xfrm rot="0" flipH="0" flipV="0">
            <a:off x="3596837" y="562085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4" name="Freeform 8114"/>
          <p:cNvSpPr/>
          <p:nvPr/>
        </p:nvSpPr>
        <p:spPr>
          <a:xfrm rot="0" flipH="0" flipV="0">
            <a:off x="1085638" y="1996632"/>
            <a:ext cx="2512563" cy="834403"/>
          </a:xfrm>
          <a:custGeom>
            <a:pathLst>
              <a:path w="68741315" h="22828480">
                <a:moveTo>
                  <a:pt x="0" y="22801302"/>
                </a:moveTo>
                <a:lnTo>
                  <a:pt x="6249188" y="22828480"/>
                </a:lnTo>
                <a:lnTo>
                  <a:pt x="12498476" y="22776690"/>
                </a:lnTo>
                <a:lnTo>
                  <a:pt x="16247899" y="22596464"/>
                </a:lnTo>
                <a:lnTo>
                  <a:pt x="18747638" y="21809064"/>
                </a:lnTo>
                <a:lnTo>
                  <a:pt x="19997447" y="21029944"/>
                </a:lnTo>
                <a:lnTo>
                  <a:pt x="21247253" y="19360491"/>
                </a:lnTo>
                <a:lnTo>
                  <a:pt x="22497186" y="14847571"/>
                </a:lnTo>
                <a:lnTo>
                  <a:pt x="23122028" y="11386948"/>
                </a:lnTo>
                <a:lnTo>
                  <a:pt x="23746994" y="6275198"/>
                </a:lnTo>
                <a:lnTo>
                  <a:pt x="24371961" y="2661031"/>
                </a:lnTo>
                <a:lnTo>
                  <a:pt x="24996800" y="0"/>
                </a:lnTo>
                <a:lnTo>
                  <a:pt x="25621767" y="1632077"/>
                </a:lnTo>
                <a:lnTo>
                  <a:pt x="26246606" y="3880740"/>
                </a:lnTo>
                <a:lnTo>
                  <a:pt x="26871576" y="8289038"/>
                </a:lnTo>
                <a:lnTo>
                  <a:pt x="27496542" y="10457943"/>
                </a:lnTo>
                <a:lnTo>
                  <a:pt x="28746348" y="14886180"/>
                </a:lnTo>
                <a:lnTo>
                  <a:pt x="29996154" y="17590136"/>
                </a:lnTo>
                <a:lnTo>
                  <a:pt x="31246090" y="19087441"/>
                </a:lnTo>
                <a:lnTo>
                  <a:pt x="33745702" y="20157315"/>
                </a:lnTo>
                <a:lnTo>
                  <a:pt x="37495253" y="21283296"/>
                </a:lnTo>
                <a:lnTo>
                  <a:pt x="43744416" y="21826221"/>
                </a:lnTo>
                <a:lnTo>
                  <a:pt x="49993703" y="22145766"/>
                </a:lnTo>
                <a:lnTo>
                  <a:pt x="56242865" y="22396337"/>
                </a:lnTo>
                <a:lnTo>
                  <a:pt x="62492028" y="22331694"/>
                </a:lnTo>
                <a:lnTo>
                  <a:pt x="68741315" y="22469705"/>
                </a:lnTo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custDash>
              <a:ds d="400000" sp="400000"/>
            </a:custDash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5" name="Freeform 8115"/>
          <p:cNvSpPr/>
          <p:nvPr/>
        </p:nvSpPr>
        <p:spPr>
          <a:xfrm rot="0" flipH="0" flipV="0">
            <a:off x="1071045" y="2815208"/>
            <a:ext cx="28965" cy="28965"/>
          </a:xfrm>
          <a:custGeom>
            <a:pathLst>
              <a:path w="792459" h="792460">
                <a:moveTo>
                  <a:pt x="0" y="792460"/>
                </a:moveTo>
                <a:lnTo>
                  <a:pt x="792459" y="792460"/>
                </a:lnTo>
                <a:lnTo>
                  <a:pt x="792459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6" name="Freeform 8116"/>
          <p:cNvSpPr/>
          <p:nvPr/>
        </p:nvSpPr>
        <p:spPr>
          <a:xfrm rot="0" flipH="0" flipV="0">
            <a:off x="1298501" y="2815208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7" name="Freeform 8117"/>
          <p:cNvSpPr/>
          <p:nvPr/>
        </p:nvSpPr>
        <p:spPr>
          <a:xfrm rot="0" flipH="0" flipV="0">
            <a:off x="1525958" y="2815208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8" name="Freeform 8118"/>
          <p:cNvSpPr/>
          <p:nvPr/>
        </p:nvSpPr>
        <p:spPr>
          <a:xfrm rot="0" flipH="0" flipV="0">
            <a:off x="1665217" y="2805924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9" name="Freeform 8119"/>
          <p:cNvSpPr/>
          <p:nvPr/>
        </p:nvSpPr>
        <p:spPr>
          <a:xfrm rot="0" flipH="0" flipV="0">
            <a:off x="1758057" y="2778072"/>
            <a:ext cx="28965" cy="28965"/>
          </a:xfrm>
          <a:custGeom>
            <a:pathLst>
              <a:path w="792460" h="792459">
                <a:moveTo>
                  <a:pt x="0" y="792459"/>
                </a:moveTo>
                <a:lnTo>
                  <a:pt x="792460" y="792459"/>
                </a:lnTo>
                <a:lnTo>
                  <a:pt x="792460" y="0"/>
                </a:lnTo>
                <a:lnTo>
                  <a:pt x="0" y="0"/>
                </a:lnTo>
                <a:lnTo>
                  <a:pt x="0" y="792459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0" name="Freeform 8120"/>
          <p:cNvSpPr/>
          <p:nvPr/>
        </p:nvSpPr>
        <p:spPr>
          <a:xfrm rot="0" flipH="0" flipV="0">
            <a:off x="1799835" y="2750220"/>
            <a:ext cx="28965" cy="28965"/>
          </a:xfrm>
          <a:custGeom>
            <a:pathLst>
              <a:path w="792460" h="792459">
                <a:moveTo>
                  <a:pt x="0" y="792459"/>
                </a:moveTo>
                <a:lnTo>
                  <a:pt x="792460" y="792459"/>
                </a:lnTo>
                <a:lnTo>
                  <a:pt x="792460" y="0"/>
                </a:lnTo>
                <a:lnTo>
                  <a:pt x="0" y="0"/>
                </a:lnTo>
                <a:lnTo>
                  <a:pt x="0" y="792459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1" name="Freeform 8121"/>
          <p:cNvSpPr/>
          <p:nvPr/>
        </p:nvSpPr>
        <p:spPr>
          <a:xfrm rot="0" flipH="0" flipV="0">
            <a:off x="1846254" y="2689874"/>
            <a:ext cx="28965" cy="28965"/>
          </a:xfrm>
          <a:custGeom>
            <a:pathLst>
              <a:path w="792460" h="792459">
                <a:moveTo>
                  <a:pt x="0" y="792459"/>
                </a:moveTo>
                <a:lnTo>
                  <a:pt x="792460" y="792459"/>
                </a:lnTo>
                <a:lnTo>
                  <a:pt x="792460" y="0"/>
                </a:lnTo>
                <a:lnTo>
                  <a:pt x="0" y="0"/>
                </a:lnTo>
                <a:lnTo>
                  <a:pt x="0" y="792459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2" name="Freeform 8122"/>
          <p:cNvSpPr/>
          <p:nvPr/>
        </p:nvSpPr>
        <p:spPr>
          <a:xfrm rot="0" flipH="0" flipV="0">
            <a:off x="1892674" y="2522764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3" name="Freeform 8123"/>
          <p:cNvSpPr/>
          <p:nvPr/>
        </p:nvSpPr>
        <p:spPr>
          <a:xfrm rot="0" flipH="0" flipV="0">
            <a:off x="1915884" y="2397430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4" name="Freeform 8124"/>
          <p:cNvSpPr/>
          <p:nvPr/>
        </p:nvSpPr>
        <p:spPr>
          <a:xfrm rot="0" flipH="0" flipV="0">
            <a:off x="1939094" y="2211751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5" name="Freeform 8125"/>
          <p:cNvSpPr/>
          <p:nvPr/>
        </p:nvSpPr>
        <p:spPr>
          <a:xfrm rot="0" flipH="0" flipV="0">
            <a:off x="1962304" y="2077134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6" name="Freeform 8126"/>
          <p:cNvSpPr/>
          <p:nvPr/>
        </p:nvSpPr>
        <p:spPr>
          <a:xfrm rot="0" flipH="0" flipV="0">
            <a:off x="1985514" y="1984294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7" name="Freeform 8127"/>
          <p:cNvSpPr/>
          <p:nvPr/>
        </p:nvSpPr>
        <p:spPr>
          <a:xfrm rot="0" flipH="0" flipV="0">
            <a:off x="2008724" y="2039998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8" name="Freeform 8128"/>
          <p:cNvSpPr/>
          <p:nvPr/>
        </p:nvSpPr>
        <p:spPr>
          <a:xfrm rot="0" flipH="0" flipV="0">
            <a:off x="2031933" y="2123554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9" name="Freeform 8129"/>
          <p:cNvSpPr/>
          <p:nvPr/>
        </p:nvSpPr>
        <p:spPr>
          <a:xfrm rot="0" flipH="0" flipV="0">
            <a:off x="2055143" y="2286023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0" name="Freeform 8130"/>
          <p:cNvSpPr/>
          <p:nvPr/>
        </p:nvSpPr>
        <p:spPr>
          <a:xfrm rot="0" flipH="0" flipV="0">
            <a:off x="2078353" y="2364937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1" name="Freeform 8131"/>
          <p:cNvSpPr/>
          <p:nvPr/>
        </p:nvSpPr>
        <p:spPr>
          <a:xfrm rot="0" flipH="0" flipV="0">
            <a:off x="2120131" y="2527406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2" name="Freeform 8132"/>
          <p:cNvSpPr/>
          <p:nvPr/>
        </p:nvSpPr>
        <p:spPr>
          <a:xfrm rot="0" flipH="0" flipV="0">
            <a:off x="2166551" y="2624887"/>
            <a:ext cx="28965" cy="28965"/>
          </a:xfrm>
          <a:custGeom>
            <a:pathLst>
              <a:path w="792460" h="792459">
                <a:moveTo>
                  <a:pt x="0" y="792459"/>
                </a:moveTo>
                <a:lnTo>
                  <a:pt x="792460" y="792459"/>
                </a:lnTo>
                <a:lnTo>
                  <a:pt x="792460" y="0"/>
                </a:lnTo>
                <a:lnTo>
                  <a:pt x="0" y="0"/>
                </a:lnTo>
                <a:lnTo>
                  <a:pt x="0" y="792459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3" name="Freeform 8133"/>
          <p:cNvSpPr/>
          <p:nvPr/>
        </p:nvSpPr>
        <p:spPr>
          <a:xfrm rot="0" flipH="0" flipV="0">
            <a:off x="2212970" y="2680591"/>
            <a:ext cx="28965" cy="28965"/>
          </a:xfrm>
          <a:custGeom>
            <a:pathLst>
              <a:path w="792460" h="792459">
                <a:moveTo>
                  <a:pt x="0" y="792459"/>
                </a:moveTo>
                <a:lnTo>
                  <a:pt x="792460" y="792459"/>
                </a:lnTo>
                <a:lnTo>
                  <a:pt x="792460" y="0"/>
                </a:lnTo>
                <a:lnTo>
                  <a:pt x="0" y="0"/>
                </a:lnTo>
                <a:lnTo>
                  <a:pt x="0" y="792459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4" name="Freeform 8134"/>
          <p:cNvSpPr/>
          <p:nvPr/>
        </p:nvSpPr>
        <p:spPr>
          <a:xfrm rot="0" flipH="0" flipV="0">
            <a:off x="2305810" y="2717726"/>
            <a:ext cx="28965" cy="28965"/>
          </a:xfrm>
          <a:custGeom>
            <a:pathLst>
              <a:path w="792460" h="792459">
                <a:moveTo>
                  <a:pt x="0" y="792459"/>
                </a:moveTo>
                <a:lnTo>
                  <a:pt x="792460" y="792459"/>
                </a:lnTo>
                <a:lnTo>
                  <a:pt x="792460" y="0"/>
                </a:lnTo>
                <a:lnTo>
                  <a:pt x="0" y="0"/>
                </a:lnTo>
                <a:lnTo>
                  <a:pt x="0" y="792459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5" name="Freeform 8135"/>
          <p:cNvSpPr/>
          <p:nvPr/>
        </p:nvSpPr>
        <p:spPr>
          <a:xfrm rot="0" flipH="0" flipV="0">
            <a:off x="2440427" y="2759504"/>
            <a:ext cx="28965" cy="28965"/>
          </a:xfrm>
          <a:custGeom>
            <a:pathLst>
              <a:path w="792460" h="792459">
                <a:moveTo>
                  <a:pt x="0" y="792459"/>
                </a:moveTo>
                <a:lnTo>
                  <a:pt x="792460" y="792459"/>
                </a:lnTo>
                <a:lnTo>
                  <a:pt x="792460" y="0"/>
                </a:lnTo>
                <a:lnTo>
                  <a:pt x="0" y="0"/>
                </a:lnTo>
                <a:lnTo>
                  <a:pt x="0" y="792459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6" name="Freeform 8136"/>
          <p:cNvSpPr/>
          <p:nvPr/>
        </p:nvSpPr>
        <p:spPr>
          <a:xfrm rot="0" flipH="0" flipV="0">
            <a:off x="2667884" y="2778072"/>
            <a:ext cx="28965" cy="28965"/>
          </a:xfrm>
          <a:custGeom>
            <a:pathLst>
              <a:path w="792460" h="792459">
                <a:moveTo>
                  <a:pt x="0" y="792459"/>
                </a:moveTo>
                <a:lnTo>
                  <a:pt x="792460" y="792459"/>
                </a:lnTo>
                <a:lnTo>
                  <a:pt x="792460" y="0"/>
                </a:lnTo>
                <a:lnTo>
                  <a:pt x="0" y="0"/>
                </a:lnTo>
                <a:lnTo>
                  <a:pt x="0" y="792459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7" name="Freeform 8137"/>
          <p:cNvSpPr/>
          <p:nvPr/>
        </p:nvSpPr>
        <p:spPr>
          <a:xfrm rot="0" flipH="0" flipV="0">
            <a:off x="2899983" y="2791998"/>
            <a:ext cx="28965" cy="28965"/>
          </a:xfrm>
          <a:custGeom>
            <a:pathLst>
              <a:path w="792460" h="792459">
                <a:moveTo>
                  <a:pt x="0" y="792459"/>
                </a:moveTo>
                <a:lnTo>
                  <a:pt x="792460" y="792459"/>
                </a:lnTo>
                <a:lnTo>
                  <a:pt x="792460" y="0"/>
                </a:lnTo>
                <a:lnTo>
                  <a:pt x="0" y="0"/>
                </a:lnTo>
                <a:lnTo>
                  <a:pt x="0" y="792459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8" name="Freeform 8138"/>
          <p:cNvSpPr/>
          <p:nvPr/>
        </p:nvSpPr>
        <p:spPr>
          <a:xfrm rot="0" flipH="0" flipV="0">
            <a:off x="3127440" y="2801282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9" name="Freeform 8139"/>
          <p:cNvSpPr/>
          <p:nvPr/>
        </p:nvSpPr>
        <p:spPr>
          <a:xfrm rot="0" flipH="0" flipV="0">
            <a:off x="3354897" y="2796640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0" name="Freeform 8140"/>
          <p:cNvSpPr/>
          <p:nvPr/>
        </p:nvSpPr>
        <p:spPr>
          <a:xfrm rot="0" flipH="0" flipV="0">
            <a:off x="3582354" y="2801282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1" name="Freeform 8141"/>
          <p:cNvSpPr/>
          <p:nvPr/>
        </p:nvSpPr>
        <p:spPr>
          <a:xfrm rot="0" flipH="0" flipV="0">
            <a:off x="1085638" y="2622492"/>
            <a:ext cx="2512563" cy="209519"/>
          </a:xfrm>
          <a:custGeom>
            <a:pathLst>
              <a:path w="68741315" h="5732259">
                <a:moveTo>
                  <a:pt x="0" y="5732259"/>
                </a:moveTo>
                <a:lnTo>
                  <a:pt x="12498476" y="5732259"/>
                </a:lnTo>
                <a:lnTo>
                  <a:pt x="16247899" y="5693372"/>
                </a:lnTo>
                <a:lnTo>
                  <a:pt x="18747638" y="5435346"/>
                </a:lnTo>
                <a:lnTo>
                  <a:pt x="19997447" y="5212703"/>
                </a:lnTo>
                <a:lnTo>
                  <a:pt x="21247253" y="4250284"/>
                </a:lnTo>
                <a:lnTo>
                  <a:pt x="22497186" y="2723998"/>
                </a:lnTo>
                <a:lnTo>
                  <a:pt x="23122028" y="1983728"/>
                </a:lnTo>
                <a:lnTo>
                  <a:pt x="23746994" y="930275"/>
                </a:lnTo>
                <a:lnTo>
                  <a:pt x="24371961" y="352273"/>
                </a:lnTo>
                <a:lnTo>
                  <a:pt x="24996800" y="35916"/>
                </a:lnTo>
                <a:lnTo>
                  <a:pt x="25621767" y="0"/>
                </a:lnTo>
                <a:lnTo>
                  <a:pt x="26246606" y="673189"/>
                </a:lnTo>
                <a:lnTo>
                  <a:pt x="26871576" y="1362418"/>
                </a:lnTo>
                <a:lnTo>
                  <a:pt x="27496542" y="1887080"/>
                </a:lnTo>
                <a:lnTo>
                  <a:pt x="28746348" y="3170784"/>
                </a:lnTo>
                <a:lnTo>
                  <a:pt x="29996154" y="3920973"/>
                </a:lnTo>
                <a:lnTo>
                  <a:pt x="31246090" y="4626064"/>
                </a:lnTo>
                <a:lnTo>
                  <a:pt x="33745702" y="4807039"/>
                </a:lnTo>
                <a:lnTo>
                  <a:pt x="37495253" y="5336680"/>
                </a:lnTo>
                <a:lnTo>
                  <a:pt x="43744416" y="5396205"/>
                </a:lnTo>
                <a:lnTo>
                  <a:pt x="49993703" y="5435841"/>
                </a:lnTo>
                <a:lnTo>
                  <a:pt x="56242865" y="5486743"/>
                </a:lnTo>
                <a:lnTo>
                  <a:pt x="62492028" y="5537200"/>
                </a:lnTo>
                <a:lnTo>
                  <a:pt x="68741315" y="5648960"/>
                </a:lnTo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2" name="Freeform 8142"/>
          <p:cNvSpPr/>
          <p:nvPr/>
        </p:nvSpPr>
        <p:spPr>
          <a:xfrm rot="0" flipH="0" flipV="0">
            <a:off x="1066959" y="2812033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59" y="184493"/>
                </a:lnTo>
                <a:lnTo>
                  <a:pt x="664959" y="0"/>
                </a:lnTo>
                <a:lnTo>
                  <a:pt x="351040" y="0"/>
                </a:lnTo>
                <a:lnTo>
                  <a:pt x="97040" y="184493"/>
                </a:lnTo>
                <a:lnTo>
                  <a:pt x="0" y="483095"/>
                </a:lnTo>
                <a:lnTo>
                  <a:pt x="97040" y="781698"/>
                </a:lnTo>
                <a:lnTo>
                  <a:pt x="351040" y="966191"/>
                </a:lnTo>
                <a:lnTo>
                  <a:pt x="664959" y="966191"/>
                </a:lnTo>
                <a:lnTo>
                  <a:pt x="918959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3" name="Freeform 8143"/>
          <p:cNvSpPr/>
          <p:nvPr/>
        </p:nvSpPr>
        <p:spPr>
          <a:xfrm rot="0" flipH="0" flipV="0">
            <a:off x="1294416" y="2812033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1" y="184493"/>
                </a:lnTo>
                <a:lnTo>
                  <a:pt x="664971" y="0"/>
                </a:lnTo>
                <a:lnTo>
                  <a:pt x="351028" y="0"/>
                </a:lnTo>
                <a:lnTo>
                  <a:pt x="97028" y="184493"/>
                </a:lnTo>
                <a:lnTo>
                  <a:pt x="0" y="483095"/>
                </a:lnTo>
                <a:lnTo>
                  <a:pt x="97028" y="781698"/>
                </a:lnTo>
                <a:lnTo>
                  <a:pt x="351028" y="966191"/>
                </a:lnTo>
                <a:lnTo>
                  <a:pt x="664971" y="966191"/>
                </a:lnTo>
                <a:lnTo>
                  <a:pt x="918971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4" name="Freeform 8144"/>
          <p:cNvSpPr/>
          <p:nvPr/>
        </p:nvSpPr>
        <p:spPr>
          <a:xfrm rot="0" flipH="0" flipV="0">
            <a:off x="1521873" y="2812033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1" y="184493"/>
                </a:lnTo>
                <a:lnTo>
                  <a:pt x="664971" y="0"/>
                </a:lnTo>
                <a:lnTo>
                  <a:pt x="351028" y="0"/>
                </a:lnTo>
                <a:lnTo>
                  <a:pt x="97028" y="184493"/>
                </a:lnTo>
                <a:lnTo>
                  <a:pt x="0" y="483095"/>
                </a:lnTo>
                <a:lnTo>
                  <a:pt x="97028" y="781698"/>
                </a:lnTo>
                <a:lnTo>
                  <a:pt x="351028" y="966191"/>
                </a:lnTo>
                <a:lnTo>
                  <a:pt x="664971" y="966191"/>
                </a:lnTo>
                <a:lnTo>
                  <a:pt x="918971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5" name="Freeform 8145"/>
          <p:cNvSpPr/>
          <p:nvPr/>
        </p:nvSpPr>
        <p:spPr>
          <a:xfrm rot="0" flipH="0" flipV="0">
            <a:off x="1661132" y="2812033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3" y="184493"/>
                </a:lnTo>
                <a:lnTo>
                  <a:pt x="664973" y="0"/>
                </a:lnTo>
                <a:lnTo>
                  <a:pt x="351026" y="0"/>
                </a:lnTo>
                <a:lnTo>
                  <a:pt x="97026" y="184493"/>
                </a:lnTo>
                <a:lnTo>
                  <a:pt x="0" y="483095"/>
                </a:lnTo>
                <a:lnTo>
                  <a:pt x="97026" y="781698"/>
                </a:lnTo>
                <a:lnTo>
                  <a:pt x="351026" y="966191"/>
                </a:lnTo>
                <a:lnTo>
                  <a:pt x="664973" y="966191"/>
                </a:lnTo>
                <a:lnTo>
                  <a:pt x="918973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6" name="Freeform 8146"/>
          <p:cNvSpPr/>
          <p:nvPr/>
        </p:nvSpPr>
        <p:spPr>
          <a:xfrm rot="0" flipH="0" flipV="0">
            <a:off x="1753972" y="2802749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3" y="184493"/>
                </a:lnTo>
                <a:lnTo>
                  <a:pt x="664973" y="0"/>
                </a:lnTo>
                <a:lnTo>
                  <a:pt x="351026" y="0"/>
                </a:lnTo>
                <a:lnTo>
                  <a:pt x="97026" y="184493"/>
                </a:lnTo>
                <a:lnTo>
                  <a:pt x="0" y="483095"/>
                </a:lnTo>
                <a:lnTo>
                  <a:pt x="97026" y="781698"/>
                </a:lnTo>
                <a:lnTo>
                  <a:pt x="351026" y="966191"/>
                </a:lnTo>
                <a:lnTo>
                  <a:pt x="664973" y="966191"/>
                </a:lnTo>
                <a:lnTo>
                  <a:pt x="918973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7" name="Freeform 8147"/>
          <p:cNvSpPr/>
          <p:nvPr/>
        </p:nvSpPr>
        <p:spPr>
          <a:xfrm rot="0" flipH="0" flipV="0">
            <a:off x="1795750" y="2793465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3" y="184493"/>
                </a:lnTo>
                <a:lnTo>
                  <a:pt x="664973" y="0"/>
                </a:lnTo>
                <a:lnTo>
                  <a:pt x="351026" y="0"/>
                </a:lnTo>
                <a:lnTo>
                  <a:pt x="97026" y="184493"/>
                </a:lnTo>
                <a:lnTo>
                  <a:pt x="0" y="483095"/>
                </a:lnTo>
                <a:lnTo>
                  <a:pt x="97026" y="781698"/>
                </a:lnTo>
                <a:lnTo>
                  <a:pt x="351026" y="966191"/>
                </a:lnTo>
                <a:lnTo>
                  <a:pt x="664973" y="966191"/>
                </a:lnTo>
                <a:lnTo>
                  <a:pt x="918973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8" name="Freeform 8148"/>
          <p:cNvSpPr/>
          <p:nvPr/>
        </p:nvSpPr>
        <p:spPr>
          <a:xfrm rot="0" flipH="0" flipV="0">
            <a:off x="1842169" y="2760971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3" y="184493"/>
                </a:lnTo>
                <a:lnTo>
                  <a:pt x="664973" y="0"/>
                </a:lnTo>
                <a:lnTo>
                  <a:pt x="351026" y="0"/>
                </a:lnTo>
                <a:lnTo>
                  <a:pt x="97026" y="184493"/>
                </a:lnTo>
                <a:lnTo>
                  <a:pt x="0" y="483095"/>
                </a:lnTo>
                <a:lnTo>
                  <a:pt x="97026" y="781698"/>
                </a:lnTo>
                <a:lnTo>
                  <a:pt x="351026" y="966191"/>
                </a:lnTo>
                <a:lnTo>
                  <a:pt x="664973" y="966191"/>
                </a:lnTo>
                <a:lnTo>
                  <a:pt x="918973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9" name="Freeform 8149"/>
          <p:cNvSpPr/>
          <p:nvPr/>
        </p:nvSpPr>
        <p:spPr>
          <a:xfrm rot="0" flipH="0" flipV="0">
            <a:off x="1888589" y="2705267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3" y="184493"/>
                </a:lnTo>
                <a:lnTo>
                  <a:pt x="664973" y="0"/>
                </a:lnTo>
                <a:lnTo>
                  <a:pt x="351026" y="0"/>
                </a:lnTo>
                <a:lnTo>
                  <a:pt x="97026" y="184493"/>
                </a:lnTo>
                <a:lnTo>
                  <a:pt x="0" y="483095"/>
                </a:lnTo>
                <a:lnTo>
                  <a:pt x="97026" y="781698"/>
                </a:lnTo>
                <a:lnTo>
                  <a:pt x="351026" y="966191"/>
                </a:lnTo>
                <a:lnTo>
                  <a:pt x="664973" y="966191"/>
                </a:lnTo>
                <a:lnTo>
                  <a:pt x="918973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0" name="Freeform 8150"/>
          <p:cNvSpPr/>
          <p:nvPr/>
        </p:nvSpPr>
        <p:spPr>
          <a:xfrm rot="0" flipH="0" flipV="0">
            <a:off x="1911799" y="2677416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3" y="184493"/>
                </a:lnTo>
                <a:lnTo>
                  <a:pt x="664973" y="0"/>
                </a:lnTo>
                <a:lnTo>
                  <a:pt x="351026" y="0"/>
                </a:lnTo>
                <a:lnTo>
                  <a:pt x="97026" y="184493"/>
                </a:lnTo>
                <a:lnTo>
                  <a:pt x="0" y="483095"/>
                </a:lnTo>
                <a:lnTo>
                  <a:pt x="97026" y="781698"/>
                </a:lnTo>
                <a:lnTo>
                  <a:pt x="351026" y="966191"/>
                </a:lnTo>
                <a:lnTo>
                  <a:pt x="664973" y="966191"/>
                </a:lnTo>
                <a:lnTo>
                  <a:pt x="918973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1" name="Freeform 8151"/>
          <p:cNvSpPr/>
          <p:nvPr/>
        </p:nvSpPr>
        <p:spPr>
          <a:xfrm rot="0" flipH="0" flipV="0">
            <a:off x="1935009" y="2640280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3" y="184493"/>
                </a:lnTo>
                <a:lnTo>
                  <a:pt x="664973" y="0"/>
                </a:lnTo>
                <a:lnTo>
                  <a:pt x="351026" y="0"/>
                </a:lnTo>
                <a:lnTo>
                  <a:pt x="97026" y="184493"/>
                </a:lnTo>
                <a:lnTo>
                  <a:pt x="0" y="483095"/>
                </a:lnTo>
                <a:lnTo>
                  <a:pt x="97026" y="781698"/>
                </a:lnTo>
                <a:lnTo>
                  <a:pt x="351026" y="966191"/>
                </a:lnTo>
                <a:lnTo>
                  <a:pt x="664973" y="966191"/>
                </a:lnTo>
                <a:lnTo>
                  <a:pt x="918973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2" name="Freeform 8152"/>
          <p:cNvSpPr/>
          <p:nvPr/>
        </p:nvSpPr>
        <p:spPr>
          <a:xfrm rot="0" flipH="0" flipV="0">
            <a:off x="1958219" y="2617070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3" y="184493"/>
                </a:lnTo>
                <a:lnTo>
                  <a:pt x="664973" y="0"/>
                </a:lnTo>
                <a:lnTo>
                  <a:pt x="351026" y="0"/>
                </a:lnTo>
                <a:lnTo>
                  <a:pt x="97026" y="184493"/>
                </a:lnTo>
                <a:lnTo>
                  <a:pt x="0" y="483095"/>
                </a:lnTo>
                <a:lnTo>
                  <a:pt x="97026" y="781698"/>
                </a:lnTo>
                <a:lnTo>
                  <a:pt x="351026" y="966191"/>
                </a:lnTo>
                <a:lnTo>
                  <a:pt x="664973" y="966191"/>
                </a:lnTo>
                <a:lnTo>
                  <a:pt x="918973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3" name="Freeform 8153"/>
          <p:cNvSpPr/>
          <p:nvPr/>
        </p:nvSpPr>
        <p:spPr>
          <a:xfrm rot="0" flipH="0" flipV="0">
            <a:off x="1981429" y="2607786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3" y="184493"/>
                </a:lnTo>
                <a:lnTo>
                  <a:pt x="664973" y="0"/>
                </a:lnTo>
                <a:lnTo>
                  <a:pt x="351026" y="0"/>
                </a:lnTo>
                <a:lnTo>
                  <a:pt x="97026" y="184493"/>
                </a:lnTo>
                <a:lnTo>
                  <a:pt x="0" y="483095"/>
                </a:lnTo>
                <a:lnTo>
                  <a:pt x="97026" y="781698"/>
                </a:lnTo>
                <a:lnTo>
                  <a:pt x="351026" y="966191"/>
                </a:lnTo>
                <a:lnTo>
                  <a:pt x="664973" y="966191"/>
                </a:lnTo>
                <a:lnTo>
                  <a:pt x="918973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4" name="Freeform 8154"/>
          <p:cNvSpPr/>
          <p:nvPr/>
        </p:nvSpPr>
        <p:spPr>
          <a:xfrm rot="0" flipH="0" flipV="0">
            <a:off x="2004639" y="2603144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3" y="184493"/>
                </a:lnTo>
                <a:lnTo>
                  <a:pt x="664973" y="0"/>
                </a:lnTo>
                <a:lnTo>
                  <a:pt x="351026" y="0"/>
                </a:lnTo>
                <a:lnTo>
                  <a:pt x="97026" y="184493"/>
                </a:lnTo>
                <a:lnTo>
                  <a:pt x="0" y="483095"/>
                </a:lnTo>
                <a:lnTo>
                  <a:pt x="97026" y="781698"/>
                </a:lnTo>
                <a:lnTo>
                  <a:pt x="351026" y="966191"/>
                </a:lnTo>
                <a:lnTo>
                  <a:pt x="664973" y="966191"/>
                </a:lnTo>
                <a:lnTo>
                  <a:pt x="918973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5" name="Freeform 8155"/>
          <p:cNvSpPr/>
          <p:nvPr/>
        </p:nvSpPr>
        <p:spPr>
          <a:xfrm rot="0" flipH="0" flipV="0">
            <a:off x="2027848" y="2630996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3" y="184493"/>
                </a:lnTo>
                <a:lnTo>
                  <a:pt x="664973" y="0"/>
                </a:lnTo>
                <a:lnTo>
                  <a:pt x="351026" y="0"/>
                </a:lnTo>
                <a:lnTo>
                  <a:pt x="97026" y="184493"/>
                </a:lnTo>
                <a:lnTo>
                  <a:pt x="0" y="483095"/>
                </a:lnTo>
                <a:lnTo>
                  <a:pt x="97026" y="781698"/>
                </a:lnTo>
                <a:lnTo>
                  <a:pt x="351026" y="966191"/>
                </a:lnTo>
                <a:lnTo>
                  <a:pt x="664973" y="966191"/>
                </a:lnTo>
                <a:lnTo>
                  <a:pt x="918973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6" name="Freeform 8156"/>
          <p:cNvSpPr/>
          <p:nvPr/>
        </p:nvSpPr>
        <p:spPr>
          <a:xfrm rot="0" flipH="0" flipV="0">
            <a:off x="2051058" y="2654206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3" y="184493"/>
                </a:lnTo>
                <a:lnTo>
                  <a:pt x="664973" y="0"/>
                </a:lnTo>
                <a:lnTo>
                  <a:pt x="351026" y="0"/>
                </a:lnTo>
                <a:lnTo>
                  <a:pt x="97026" y="184493"/>
                </a:lnTo>
                <a:lnTo>
                  <a:pt x="0" y="483095"/>
                </a:lnTo>
                <a:lnTo>
                  <a:pt x="97026" y="781698"/>
                </a:lnTo>
                <a:lnTo>
                  <a:pt x="351026" y="966191"/>
                </a:lnTo>
                <a:lnTo>
                  <a:pt x="664973" y="966191"/>
                </a:lnTo>
                <a:lnTo>
                  <a:pt x="918973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7" name="Freeform 8157"/>
          <p:cNvSpPr/>
          <p:nvPr/>
        </p:nvSpPr>
        <p:spPr>
          <a:xfrm rot="0" flipH="0" flipV="0">
            <a:off x="2074268" y="2672774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3" y="184493"/>
                </a:lnTo>
                <a:lnTo>
                  <a:pt x="664973" y="0"/>
                </a:lnTo>
                <a:lnTo>
                  <a:pt x="351026" y="0"/>
                </a:lnTo>
                <a:lnTo>
                  <a:pt x="97026" y="184493"/>
                </a:lnTo>
                <a:lnTo>
                  <a:pt x="0" y="483095"/>
                </a:lnTo>
                <a:lnTo>
                  <a:pt x="97026" y="781698"/>
                </a:lnTo>
                <a:lnTo>
                  <a:pt x="351026" y="966191"/>
                </a:lnTo>
                <a:lnTo>
                  <a:pt x="664973" y="966191"/>
                </a:lnTo>
                <a:lnTo>
                  <a:pt x="918973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8" name="Freeform 8158"/>
          <p:cNvSpPr/>
          <p:nvPr/>
        </p:nvSpPr>
        <p:spPr>
          <a:xfrm rot="0" flipH="0" flipV="0">
            <a:off x="2116046" y="2719193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3" y="184493"/>
                </a:lnTo>
                <a:lnTo>
                  <a:pt x="664973" y="0"/>
                </a:lnTo>
                <a:lnTo>
                  <a:pt x="351026" y="0"/>
                </a:lnTo>
                <a:lnTo>
                  <a:pt x="97026" y="184493"/>
                </a:lnTo>
                <a:lnTo>
                  <a:pt x="0" y="483095"/>
                </a:lnTo>
                <a:lnTo>
                  <a:pt x="97026" y="781698"/>
                </a:lnTo>
                <a:lnTo>
                  <a:pt x="351026" y="966191"/>
                </a:lnTo>
                <a:lnTo>
                  <a:pt x="664973" y="966191"/>
                </a:lnTo>
                <a:lnTo>
                  <a:pt x="918973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9" name="Freeform 8159"/>
          <p:cNvSpPr/>
          <p:nvPr/>
        </p:nvSpPr>
        <p:spPr>
          <a:xfrm rot="0" flipH="0" flipV="0">
            <a:off x="2162466" y="2747045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3" y="184493"/>
                </a:lnTo>
                <a:lnTo>
                  <a:pt x="664973" y="0"/>
                </a:lnTo>
                <a:lnTo>
                  <a:pt x="351026" y="0"/>
                </a:lnTo>
                <a:lnTo>
                  <a:pt x="97026" y="184493"/>
                </a:lnTo>
                <a:lnTo>
                  <a:pt x="0" y="483095"/>
                </a:lnTo>
                <a:lnTo>
                  <a:pt x="97026" y="781698"/>
                </a:lnTo>
                <a:lnTo>
                  <a:pt x="351026" y="966191"/>
                </a:lnTo>
                <a:lnTo>
                  <a:pt x="664973" y="966191"/>
                </a:lnTo>
                <a:lnTo>
                  <a:pt x="918973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0" name="Freeform 8160"/>
          <p:cNvSpPr/>
          <p:nvPr/>
        </p:nvSpPr>
        <p:spPr>
          <a:xfrm rot="0" flipH="0" flipV="0">
            <a:off x="2208886" y="2774897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3" y="184493"/>
                </a:lnTo>
                <a:lnTo>
                  <a:pt x="664973" y="0"/>
                </a:lnTo>
                <a:lnTo>
                  <a:pt x="351026" y="0"/>
                </a:lnTo>
                <a:lnTo>
                  <a:pt x="97026" y="184493"/>
                </a:lnTo>
                <a:lnTo>
                  <a:pt x="0" y="483095"/>
                </a:lnTo>
                <a:lnTo>
                  <a:pt x="97026" y="781698"/>
                </a:lnTo>
                <a:lnTo>
                  <a:pt x="351026" y="966191"/>
                </a:lnTo>
                <a:lnTo>
                  <a:pt x="664973" y="966191"/>
                </a:lnTo>
                <a:lnTo>
                  <a:pt x="918973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1" name="Freeform 8161"/>
          <p:cNvSpPr/>
          <p:nvPr/>
        </p:nvSpPr>
        <p:spPr>
          <a:xfrm rot="0" flipH="0" flipV="0">
            <a:off x="2301725" y="2779539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3" y="184493"/>
                </a:lnTo>
                <a:lnTo>
                  <a:pt x="664973" y="0"/>
                </a:lnTo>
                <a:lnTo>
                  <a:pt x="351026" y="0"/>
                </a:lnTo>
                <a:lnTo>
                  <a:pt x="97026" y="184493"/>
                </a:lnTo>
                <a:lnTo>
                  <a:pt x="0" y="483095"/>
                </a:lnTo>
                <a:lnTo>
                  <a:pt x="97026" y="781698"/>
                </a:lnTo>
                <a:lnTo>
                  <a:pt x="351026" y="966191"/>
                </a:lnTo>
                <a:lnTo>
                  <a:pt x="664973" y="966191"/>
                </a:lnTo>
                <a:lnTo>
                  <a:pt x="918973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2" name="Freeform 8162"/>
          <p:cNvSpPr/>
          <p:nvPr/>
        </p:nvSpPr>
        <p:spPr>
          <a:xfrm rot="0" flipH="0" flipV="0">
            <a:off x="2436342" y="2798107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3" y="184493"/>
                </a:lnTo>
                <a:lnTo>
                  <a:pt x="664973" y="0"/>
                </a:lnTo>
                <a:lnTo>
                  <a:pt x="351026" y="0"/>
                </a:lnTo>
                <a:lnTo>
                  <a:pt x="97026" y="184493"/>
                </a:lnTo>
                <a:lnTo>
                  <a:pt x="0" y="483095"/>
                </a:lnTo>
                <a:lnTo>
                  <a:pt x="97026" y="781698"/>
                </a:lnTo>
                <a:lnTo>
                  <a:pt x="351026" y="966191"/>
                </a:lnTo>
                <a:lnTo>
                  <a:pt x="664973" y="966191"/>
                </a:lnTo>
                <a:lnTo>
                  <a:pt x="918973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3" name="Freeform 8163"/>
          <p:cNvSpPr/>
          <p:nvPr/>
        </p:nvSpPr>
        <p:spPr>
          <a:xfrm rot="0" flipH="0" flipV="0">
            <a:off x="2663799" y="2802749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0" y="184493"/>
                </a:lnTo>
                <a:lnTo>
                  <a:pt x="664970" y="0"/>
                </a:lnTo>
                <a:lnTo>
                  <a:pt x="351029" y="0"/>
                </a:lnTo>
                <a:lnTo>
                  <a:pt x="97029" y="184493"/>
                </a:lnTo>
                <a:lnTo>
                  <a:pt x="0" y="483095"/>
                </a:lnTo>
                <a:lnTo>
                  <a:pt x="97029" y="781698"/>
                </a:lnTo>
                <a:lnTo>
                  <a:pt x="351029" y="966191"/>
                </a:lnTo>
                <a:lnTo>
                  <a:pt x="664970" y="966191"/>
                </a:lnTo>
                <a:lnTo>
                  <a:pt x="918970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4" name="Freeform 8164"/>
          <p:cNvSpPr/>
          <p:nvPr/>
        </p:nvSpPr>
        <p:spPr>
          <a:xfrm rot="0" flipH="0" flipV="0">
            <a:off x="2895898" y="2802749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0" y="184493"/>
                </a:lnTo>
                <a:lnTo>
                  <a:pt x="664970" y="0"/>
                </a:lnTo>
                <a:lnTo>
                  <a:pt x="351029" y="0"/>
                </a:lnTo>
                <a:lnTo>
                  <a:pt x="97029" y="184493"/>
                </a:lnTo>
                <a:lnTo>
                  <a:pt x="0" y="483095"/>
                </a:lnTo>
                <a:lnTo>
                  <a:pt x="97029" y="781698"/>
                </a:lnTo>
                <a:lnTo>
                  <a:pt x="351029" y="966191"/>
                </a:lnTo>
                <a:lnTo>
                  <a:pt x="664970" y="966191"/>
                </a:lnTo>
                <a:lnTo>
                  <a:pt x="918970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5" name="Freeform 8165"/>
          <p:cNvSpPr/>
          <p:nvPr/>
        </p:nvSpPr>
        <p:spPr>
          <a:xfrm rot="0" flipH="0" flipV="0">
            <a:off x="3123355" y="2807391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0" y="184493"/>
                </a:lnTo>
                <a:lnTo>
                  <a:pt x="664970" y="0"/>
                </a:lnTo>
                <a:lnTo>
                  <a:pt x="351029" y="0"/>
                </a:lnTo>
                <a:lnTo>
                  <a:pt x="97029" y="184493"/>
                </a:lnTo>
                <a:lnTo>
                  <a:pt x="0" y="483095"/>
                </a:lnTo>
                <a:lnTo>
                  <a:pt x="97029" y="781698"/>
                </a:lnTo>
                <a:lnTo>
                  <a:pt x="351029" y="966191"/>
                </a:lnTo>
                <a:lnTo>
                  <a:pt x="664970" y="966191"/>
                </a:lnTo>
                <a:lnTo>
                  <a:pt x="918970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6" name="Freeform 8166"/>
          <p:cNvSpPr/>
          <p:nvPr/>
        </p:nvSpPr>
        <p:spPr>
          <a:xfrm rot="0" flipH="0" flipV="0">
            <a:off x="3350812" y="2807391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0" y="184493"/>
                </a:lnTo>
                <a:lnTo>
                  <a:pt x="664970" y="0"/>
                </a:lnTo>
                <a:lnTo>
                  <a:pt x="351029" y="0"/>
                </a:lnTo>
                <a:lnTo>
                  <a:pt x="97029" y="184493"/>
                </a:lnTo>
                <a:lnTo>
                  <a:pt x="0" y="483095"/>
                </a:lnTo>
                <a:lnTo>
                  <a:pt x="97029" y="781698"/>
                </a:lnTo>
                <a:lnTo>
                  <a:pt x="351029" y="966191"/>
                </a:lnTo>
                <a:lnTo>
                  <a:pt x="664970" y="966191"/>
                </a:lnTo>
                <a:lnTo>
                  <a:pt x="918970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7" name="Freeform 8167"/>
          <p:cNvSpPr/>
          <p:nvPr/>
        </p:nvSpPr>
        <p:spPr>
          <a:xfrm rot="0" flipH="0" flipV="0">
            <a:off x="3578269" y="2812033"/>
            <a:ext cx="37135" cy="35315"/>
          </a:xfrm>
          <a:custGeom>
            <a:pathLst>
              <a:path w="1016000" h="966191">
                <a:moveTo>
                  <a:pt x="1016000" y="483095"/>
                </a:moveTo>
                <a:lnTo>
                  <a:pt x="918970" y="184493"/>
                </a:lnTo>
                <a:lnTo>
                  <a:pt x="664970" y="0"/>
                </a:lnTo>
                <a:lnTo>
                  <a:pt x="351029" y="0"/>
                </a:lnTo>
                <a:lnTo>
                  <a:pt x="97029" y="184493"/>
                </a:lnTo>
                <a:lnTo>
                  <a:pt x="0" y="483095"/>
                </a:lnTo>
                <a:lnTo>
                  <a:pt x="97029" y="781698"/>
                </a:lnTo>
                <a:lnTo>
                  <a:pt x="351029" y="966191"/>
                </a:lnTo>
                <a:lnTo>
                  <a:pt x="664970" y="966191"/>
                </a:lnTo>
                <a:lnTo>
                  <a:pt x="918970" y="781698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8" name="Freeform 8168"/>
          <p:cNvSpPr/>
          <p:nvPr/>
        </p:nvSpPr>
        <p:spPr>
          <a:xfrm rot="0" flipH="0" flipV="0">
            <a:off x="1085638" y="562085"/>
            <a:ext cx="0" cy="2269926"/>
          </a:xfrm>
          <a:custGeom>
            <a:pathLst>
              <a:path w="0" h="62103000">
                <a:moveTo>
                  <a:pt x="0" y="62103000"/>
                </a:moveTo>
                <a:lnTo>
                  <a:pt x="0" y="0"/>
                </a:lnTo>
              </a:path>
            </a:pathLst>
          </a:custGeom>
          <a:noFill/>
          <a:ln w="4641" cap="flat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9" name="Freeform 8169"/>
          <p:cNvSpPr/>
          <p:nvPr/>
        </p:nvSpPr>
        <p:spPr>
          <a:xfrm rot="0" flipH="0" flipV="0">
            <a:off x="1999296" y="562085"/>
            <a:ext cx="0" cy="2269926"/>
          </a:xfrm>
          <a:custGeom>
            <a:pathLst>
              <a:path w="0" h="62103000">
                <a:moveTo>
                  <a:pt x="0" y="62103000"/>
                </a:moveTo>
                <a:lnTo>
                  <a:pt x="0" y="0"/>
                </a:lnTo>
              </a:path>
            </a:pathLst>
          </a:custGeom>
          <a:noFill/>
          <a:ln w="4641" cap="flat" cmpd="sng">
            <a:solidFill>
              <a:srgbClr val="CD424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0" name="Freeform 8170"/>
          <p:cNvSpPr/>
          <p:nvPr/>
        </p:nvSpPr>
        <p:spPr>
          <a:xfrm rot="0" flipH="0" flipV="0">
            <a:off x="1203898" y="1519650"/>
            <a:ext cx="139259" cy="0"/>
          </a:xfrm>
          <a:custGeom>
            <a:pathLst>
              <a:path w="3810000" h="0">
                <a:moveTo>
                  <a:pt x="0" y="0"/>
                </a:moveTo>
                <a:lnTo>
                  <a:pt x="3810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custDash>
              <a:ds d="100000" sp="100000"/>
            </a:custDash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1" name="Freeform 8171"/>
          <p:cNvSpPr/>
          <p:nvPr/>
        </p:nvSpPr>
        <p:spPr>
          <a:xfrm rot="0" flipH="0" flipV="0">
            <a:off x="1254959" y="1520653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2" name="Freeform 8172"/>
          <p:cNvSpPr/>
          <p:nvPr/>
        </p:nvSpPr>
        <p:spPr>
          <a:xfrm rot="0" flipH="0" flipV="0">
            <a:off x="1275848" y="1499764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3" name="Freeform 8173"/>
          <p:cNvSpPr/>
          <p:nvPr/>
        </p:nvSpPr>
        <p:spPr>
          <a:xfrm rot="0" flipH="0" flipV="0">
            <a:off x="1203898" y="1606530"/>
            <a:ext cx="139259" cy="0"/>
          </a:xfrm>
          <a:custGeom>
            <a:pathLst>
              <a:path w="3810000" h="0">
                <a:moveTo>
                  <a:pt x="0" y="0"/>
                </a:moveTo>
                <a:lnTo>
                  <a:pt x="3810000" y="0"/>
                </a:lnTo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custDash>
              <a:ds d="400000" sp="400000"/>
            </a:custDash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4" name="Freeform 8174"/>
          <p:cNvSpPr/>
          <p:nvPr/>
        </p:nvSpPr>
        <p:spPr>
          <a:xfrm rot="0" flipH="0" flipV="0">
            <a:off x="1261365" y="1589726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5" name="Freeform 8175"/>
          <p:cNvSpPr/>
          <p:nvPr/>
        </p:nvSpPr>
        <p:spPr>
          <a:xfrm rot="0" flipH="0" flipV="0">
            <a:off x="1203898" y="1693409"/>
            <a:ext cx="139259" cy="0"/>
          </a:xfrm>
          <a:custGeom>
            <a:pathLst>
              <a:path w="3810000" h="0">
                <a:moveTo>
                  <a:pt x="0" y="0"/>
                </a:moveTo>
                <a:lnTo>
                  <a:pt x="3810000" y="0"/>
                </a:lnTo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6" name="Freeform 8176"/>
          <p:cNvSpPr/>
          <p:nvPr/>
        </p:nvSpPr>
        <p:spPr>
          <a:xfrm rot="0" flipH="0" flipV="0">
            <a:off x="1257280" y="1674748"/>
            <a:ext cx="37135" cy="35316"/>
          </a:xfrm>
          <a:custGeom>
            <a:pathLst>
              <a:path w="1016000" h="966217">
                <a:moveTo>
                  <a:pt x="1016000" y="483108"/>
                </a:moveTo>
                <a:lnTo>
                  <a:pt x="918971" y="184531"/>
                </a:lnTo>
                <a:lnTo>
                  <a:pt x="664971" y="0"/>
                </a:lnTo>
                <a:lnTo>
                  <a:pt x="351028" y="0"/>
                </a:lnTo>
                <a:lnTo>
                  <a:pt x="97028" y="184531"/>
                </a:lnTo>
                <a:lnTo>
                  <a:pt x="0" y="483108"/>
                </a:lnTo>
                <a:lnTo>
                  <a:pt x="97028" y="781686"/>
                </a:lnTo>
                <a:lnTo>
                  <a:pt x="351028" y="966217"/>
                </a:lnTo>
                <a:lnTo>
                  <a:pt x="664971" y="966217"/>
                </a:lnTo>
                <a:lnTo>
                  <a:pt x="918971" y="781686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7" name="Freeform 8177"/>
          <p:cNvSpPr/>
          <p:nvPr/>
        </p:nvSpPr>
        <p:spPr>
          <a:xfrm rot="0" flipH="0" flipV="0">
            <a:off x="2508293" y="1133048"/>
            <a:ext cx="1225481" cy="1114074"/>
          </a:xfrm>
          <a:custGeom>
            <a:pathLst>
              <a:path w="33528000" h="30480000">
                <a:moveTo>
                  <a:pt x="0" y="30480000"/>
                </a:moveTo>
                <a:lnTo>
                  <a:pt x="33528000" y="30480000"/>
                </a:lnTo>
                <a:lnTo>
                  <a:pt x="33528000" y="0"/>
                </a:lnTo>
                <a:lnTo>
                  <a:pt x="0" y="0"/>
                </a:lnTo>
                <a:lnTo>
                  <a:pt x="0" y="30480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28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8" name="Freeform 8178"/>
          <p:cNvSpPr/>
          <p:nvPr/>
        </p:nvSpPr>
        <p:spPr>
          <a:xfrm rot="0" flipH="0" flipV="0">
            <a:off x="2508293" y="1133048"/>
            <a:ext cx="0" cy="1114074"/>
          </a:xfrm>
          <a:custGeom>
            <a:pathLst>
              <a:path w="0" h="30480000">
                <a:moveTo>
                  <a:pt x="0" y="30480000"/>
                </a:moveTo>
                <a:lnTo>
                  <a:pt x="0" y="0"/>
                </a:lnTo>
              </a:path>
            </a:pathLst>
          </a:custGeom>
          <a:noFill/>
          <a:ln w="2320" cap="flat" cmpd="sng">
            <a:solidFill>
              <a:srgbClr val="E0E0D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9" name="Freeform 8179"/>
          <p:cNvSpPr/>
          <p:nvPr/>
        </p:nvSpPr>
        <p:spPr>
          <a:xfrm rot="0" flipH="0" flipV="0">
            <a:off x="2916787" y="1133048"/>
            <a:ext cx="0" cy="1114074"/>
          </a:xfrm>
          <a:custGeom>
            <a:pathLst>
              <a:path w="0" h="30480000">
                <a:moveTo>
                  <a:pt x="0" y="30480000"/>
                </a:moveTo>
                <a:lnTo>
                  <a:pt x="0" y="0"/>
                </a:lnTo>
              </a:path>
            </a:pathLst>
          </a:custGeom>
          <a:noFill/>
          <a:ln w="2320" cap="flat" cmpd="sng">
            <a:solidFill>
              <a:srgbClr val="E0E0D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0" name="Freeform 8180"/>
          <p:cNvSpPr/>
          <p:nvPr/>
        </p:nvSpPr>
        <p:spPr>
          <a:xfrm rot="0" flipH="0" flipV="0">
            <a:off x="3325281" y="1133048"/>
            <a:ext cx="0" cy="1114074"/>
          </a:xfrm>
          <a:custGeom>
            <a:pathLst>
              <a:path w="0" h="30480000">
                <a:moveTo>
                  <a:pt x="0" y="30480000"/>
                </a:moveTo>
                <a:lnTo>
                  <a:pt x="0" y="0"/>
                </a:lnTo>
              </a:path>
            </a:pathLst>
          </a:custGeom>
          <a:noFill/>
          <a:ln w="2320" cap="flat" cmpd="sng">
            <a:solidFill>
              <a:srgbClr val="E0E0D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1" name="Freeform 8181"/>
          <p:cNvSpPr/>
          <p:nvPr/>
        </p:nvSpPr>
        <p:spPr>
          <a:xfrm rot="0" flipH="0" flipV="0">
            <a:off x="3733775" y="1133048"/>
            <a:ext cx="0" cy="1114074"/>
          </a:xfrm>
          <a:custGeom>
            <a:pathLst>
              <a:path w="0" h="30480000">
                <a:moveTo>
                  <a:pt x="0" y="30480000"/>
                </a:moveTo>
                <a:lnTo>
                  <a:pt x="0" y="0"/>
                </a:lnTo>
              </a:path>
            </a:pathLst>
          </a:custGeom>
          <a:noFill/>
          <a:ln w="2320" cap="flat" cmpd="sng">
            <a:solidFill>
              <a:srgbClr val="E0E0D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2" name="Freeform 8182"/>
          <p:cNvSpPr/>
          <p:nvPr/>
        </p:nvSpPr>
        <p:spPr>
          <a:xfrm rot="0" flipH="0" flipV="0">
            <a:off x="2508293" y="2247122"/>
            <a:ext cx="1225481" cy="0"/>
          </a:xfrm>
          <a:custGeom>
            <a:pathLst>
              <a:path w="33528000" h="0">
                <a:moveTo>
                  <a:pt x="33528000" y="0"/>
                </a:moveTo>
                <a:lnTo>
                  <a:pt x="0" y="0"/>
                </a:lnTo>
              </a:path>
            </a:pathLst>
          </a:custGeom>
          <a:noFill/>
          <a:ln w="2320" cap="flat" cmpd="sng">
            <a:solidFill>
              <a:srgbClr val="E0E0D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3" name="Freeform 8183"/>
          <p:cNvSpPr/>
          <p:nvPr/>
        </p:nvSpPr>
        <p:spPr>
          <a:xfrm rot="0" flipH="0" flipV="0">
            <a:off x="2508293" y="2024308"/>
            <a:ext cx="1225481" cy="0"/>
          </a:xfrm>
          <a:custGeom>
            <a:pathLst>
              <a:path w="33528000" h="0">
                <a:moveTo>
                  <a:pt x="33528000" y="0"/>
                </a:moveTo>
                <a:lnTo>
                  <a:pt x="0" y="0"/>
                </a:lnTo>
              </a:path>
            </a:pathLst>
          </a:custGeom>
          <a:noFill/>
          <a:ln w="2320" cap="flat" cmpd="sng">
            <a:solidFill>
              <a:srgbClr val="E0E0D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4" name="Freeform 8184"/>
          <p:cNvSpPr/>
          <p:nvPr/>
        </p:nvSpPr>
        <p:spPr>
          <a:xfrm rot="0" flipH="0" flipV="0">
            <a:off x="2508293" y="1801493"/>
            <a:ext cx="1225481" cy="0"/>
          </a:xfrm>
          <a:custGeom>
            <a:pathLst>
              <a:path w="33528000" h="0">
                <a:moveTo>
                  <a:pt x="33528000" y="0"/>
                </a:moveTo>
                <a:lnTo>
                  <a:pt x="0" y="0"/>
                </a:lnTo>
              </a:path>
            </a:pathLst>
          </a:custGeom>
          <a:noFill/>
          <a:ln w="2320" cap="flat" cmpd="sng">
            <a:solidFill>
              <a:srgbClr val="E0E0D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5" name="Freeform 8185"/>
          <p:cNvSpPr/>
          <p:nvPr/>
        </p:nvSpPr>
        <p:spPr>
          <a:xfrm rot="0" flipH="0" flipV="0">
            <a:off x="2508293" y="1578678"/>
            <a:ext cx="1225481" cy="0"/>
          </a:xfrm>
          <a:custGeom>
            <a:pathLst>
              <a:path w="33528000" h="0">
                <a:moveTo>
                  <a:pt x="33528000" y="0"/>
                </a:moveTo>
                <a:lnTo>
                  <a:pt x="0" y="0"/>
                </a:lnTo>
              </a:path>
            </a:pathLst>
          </a:custGeom>
          <a:noFill/>
          <a:ln w="2320" cap="flat" cmpd="sng">
            <a:solidFill>
              <a:srgbClr val="E0E0D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6" name="Freeform 8186"/>
          <p:cNvSpPr/>
          <p:nvPr/>
        </p:nvSpPr>
        <p:spPr>
          <a:xfrm rot="0" flipH="0" flipV="0">
            <a:off x="2508293" y="1355863"/>
            <a:ext cx="1225481" cy="0"/>
          </a:xfrm>
          <a:custGeom>
            <a:pathLst>
              <a:path w="33528000" h="0">
                <a:moveTo>
                  <a:pt x="33528000" y="0"/>
                </a:moveTo>
                <a:lnTo>
                  <a:pt x="0" y="0"/>
                </a:lnTo>
              </a:path>
            </a:pathLst>
          </a:custGeom>
          <a:noFill/>
          <a:ln w="2320" cap="flat" cmpd="sng">
            <a:solidFill>
              <a:srgbClr val="E0E0D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7" name="Freeform 8187"/>
          <p:cNvSpPr/>
          <p:nvPr/>
        </p:nvSpPr>
        <p:spPr>
          <a:xfrm rot="0" flipH="0" flipV="0">
            <a:off x="2508293" y="1133048"/>
            <a:ext cx="1225481" cy="0"/>
          </a:xfrm>
          <a:custGeom>
            <a:pathLst>
              <a:path w="33528000" h="0">
                <a:moveTo>
                  <a:pt x="33528000" y="0"/>
                </a:moveTo>
                <a:lnTo>
                  <a:pt x="0" y="0"/>
                </a:lnTo>
              </a:path>
            </a:pathLst>
          </a:custGeom>
          <a:noFill/>
          <a:ln w="2320" cap="flat" cmpd="sng">
            <a:solidFill>
              <a:srgbClr val="E0E0D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8" name="Freeform 8188"/>
          <p:cNvSpPr/>
          <p:nvPr/>
        </p:nvSpPr>
        <p:spPr>
          <a:xfrm rot="0" flipH="0" flipV="0">
            <a:off x="2508293" y="2247122"/>
            <a:ext cx="1225481" cy="0"/>
          </a:xfrm>
          <a:custGeom>
            <a:pathLst>
              <a:path w="33528000" h="0">
                <a:moveTo>
                  <a:pt x="0" y="0"/>
                </a:moveTo>
                <a:lnTo>
                  <a:pt x="3352800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9" name="Freeform 8189"/>
          <p:cNvSpPr/>
          <p:nvPr/>
        </p:nvSpPr>
        <p:spPr>
          <a:xfrm rot="0" flipH="0" flipV="0">
            <a:off x="2508293" y="1133048"/>
            <a:ext cx="1225481" cy="0"/>
          </a:xfrm>
          <a:custGeom>
            <a:pathLst>
              <a:path w="33528000" h="0">
                <a:moveTo>
                  <a:pt x="0" y="0"/>
                </a:moveTo>
                <a:lnTo>
                  <a:pt x="3352800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0" name="Freeform 8190"/>
          <p:cNvSpPr/>
          <p:nvPr/>
        </p:nvSpPr>
        <p:spPr>
          <a:xfrm rot="0" flipH="0" flipV="0">
            <a:off x="2508293" y="2234868"/>
            <a:ext cx="0" cy="12254"/>
          </a:xfrm>
          <a:custGeom>
            <a:pathLst>
              <a:path w="0" h="335280">
                <a:moveTo>
                  <a:pt x="0" y="33528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1" name="Freeform 8191"/>
          <p:cNvSpPr/>
          <p:nvPr/>
        </p:nvSpPr>
        <p:spPr>
          <a:xfrm rot="0" flipH="0" flipV="0">
            <a:off x="2916787" y="2234868"/>
            <a:ext cx="0" cy="12254"/>
          </a:xfrm>
          <a:custGeom>
            <a:pathLst>
              <a:path w="0" h="335280">
                <a:moveTo>
                  <a:pt x="0" y="33528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2" name="Freeform 8192"/>
          <p:cNvSpPr/>
          <p:nvPr/>
        </p:nvSpPr>
        <p:spPr>
          <a:xfrm rot="0" flipH="0" flipV="0">
            <a:off x="3325281" y="2234868"/>
            <a:ext cx="0" cy="12254"/>
          </a:xfrm>
          <a:custGeom>
            <a:pathLst>
              <a:path w="0" h="335280">
                <a:moveTo>
                  <a:pt x="0" y="33528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3" name="Freeform 8193"/>
          <p:cNvSpPr/>
          <p:nvPr/>
        </p:nvSpPr>
        <p:spPr>
          <a:xfrm rot="0" flipH="0" flipV="0">
            <a:off x="3733775" y="2234868"/>
            <a:ext cx="0" cy="12254"/>
          </a:xfrm>
          <a:custGeom>
            <a:pathLst>
              <a:path w="0" h="335280">
                <a:moveTo>
                  <a:pt x="0" y="33528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4" name="Freeform 8194"/>
          <p:cNvSpPr/>
          <p:nvPr/>
        </p:nvSpPr>
        <p:spPr>
          <a:xfrm rot="0" flipH="0" flipV="0">
            <a:off x="2508293" y="1133048"/>
            <a:ext cx="0" cy="12254"/>
          </a:xfrm>
          <a:custGeom>
            <a:pathLst>
              <a:path w="0" h="335279">
                <a:moveTo>
                  <a:pt x="0" y="0"/>
                </a:moveTo>
                <a:lnTo>
                  <a:pt x="0" y="335279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5" name="Freeform 8195"/>
          <p:cNvSpPr/>
          <p:nvPr/>
        </p:nvSpPr>
        <p:spPr>
          <a:xfrm rot="0" flipH="0" flipV="0">
            <a:off x="2916787" y="1133048"/>
            <a:ext cx="0" cy="12254"/>
          </a:xfrm>
          <a:custGeom>
            <a:pathLst>
              <a:path w="0" h="335279">
                <a:moveTo>
                  <a:pt x="0" y="0"/>
                </a:moveTo>
                <a:lnTo>
                  <a:pt x="0" y="335279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6" name="Freeform 8196"/>
          <p:cNvSpPr/>
          <p:nvPr/>
        </p:nvSpPr>
        <p:spPr>
          <a:xfrm rot="0" flipH="0" flipV="0">
            <a:off x="3325281" y="1133048"/>
            <a:ext cx="0" cy="12254"/>
          </a:xfrm>
          <a:custGeom>
            <a:pathLst>
              <a:path w="0" h="335279">
                <a:moveTo>
                  <a:pt x="0" y="0"/>
                </a:moveTo>
                <a:lnTo>
                  <a:pt x="0" y="335279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7" name="Freeform 8197"/>
          <p:cNvSpPr/>
          <p:nvPr/>
        </p:nvSpPr>
        <p:spPr>
          <a:xfrm rot="0" flipH="0" flipV="0">
            <a:off x="3733775" y="1133048"/>
            <a:ext cx="0" cy="12254"/>
          </a:xfrm>
          <a:custGeom>
            <a:pathLst>
              <a:path w="0" h="335279">
                <a:moveTo>
                  <a:pt x="0" y="0"/>
                </a:moveTo>
                <a:lnTo>
                  <a:pt x="0" y="335279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8" name="Freeform 8198"/>
          <p:cNvSpPr/>
          <p:nvPr/>
        </p:nvSpPr>
        <p:spPr>
          <a:xfrm rot="0" flipH="0" flipV="0">
            <a:off x="2508293" y="1133048"/>
            <a:ext cx="0" cy="1114074"/>
          </a:xfrm>
          <a:custGeom>
            <a:pathLst>
              <a:path w="0" h="30480000">
                <a:moveTo>
                  <a:pt x="0" y="3048000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9" name="Freeform 8199"/>
          <p:cNvSpPr/>
          <p:nvPr/>
        </p:nvSpPr>
        <p:spPr>
          <a:xfrm rot="0" flipH="0" flipV="0">
            <a:off x="3733775" y="1133048"/>
            <a:ext cx="0" cy="1114074"/>
          </a:xfrm>
          <a:custGeom>
            <a:pathLst>
              <a:path w="0" h="30480000">
                <a:moveTo>
                  <a:pt x="0" y="3048000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0" name="Freeform 8200"/>
          <p:cNvSpPr/>
          <p:nvPr/>
        </p:nvSpPr>
        <p:spPr>
          <a:xfrm rot="0" flipH="0" flipV="0">
            <a:off x="2508293" y="2247122"/>
            <a:ext cx="12254" cy="0"/>
          </a:xfrm>
          <a:custGeom>
            <a:pathLst>
              <a:path w="335278" h="0">
                <a:moveTo>
                  <a:pt x="0" y="0"/>
                </a:moveTo>
                <a:lnTo>
                  <a:pt x="335278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1" name="Freeform 8201"/>
          <p:cNvSpPr/>
          <p:nvPr/>
        </p:nvSpPr>
        <p:spPr>
          <a:xfrm rot="0" flipH="0" flipV="0">
            <a:off x="2508293" y="2024308"/>
            <a:ext cx="12254" cy="0"/>
          </a:xfrm>
          <a:custGeom>
            <a:pathLst>
              <a:path w="335278" h="0">
                <a:moveTo>
                  <a:pt x="0" y="0"/>
                </a:moveTo>
                <a:lnTo>
                  <a:pt x="335278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2" name="Freeform 8202"/>
          <p:cNvSpPr/>
          <p:nvPr/>
        </p:nvSpPr>
        <p:spPr>
          <a:xfrm rot="0" flipH="0" flipV="0">
            <a:off x="2508293" y="1801493"/>
            <a:ext cx="12254" cy="0"/>
          </a:xfrm>
          <a:custGeom>
            <a:pathLst>
              <a:path w="335278" h="0">
                <a:moveTo>
                  <a:pt x="0" y="0"/>
                </a:moveTo>
                <a:lnTo>
                  <a:pt x="335278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3" name="Freeform 8203"/>
          <p:cNvSpPr/>
          <p:nvPr/>
        </p:nvSpPr>
        <p:spPr>
          <a:xfrm rot="0" flipH="0" flipV="0">
            <a:off x="2508293" y="1578678"/>
            <a:ext cx="12254" cy="0"/>
          </a:xfrm>
          <a:custGeom>
            <a:pathLst>
              <a:path w="335278" h="0">
                <a:moveTo>
                  <a:pt x="0" y="0"/>
                </a:moveTo>
                <a:lnTo>
                  <a:pt x="335278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4" name="Freeform 8204"/>
          <p:cNvSpPr/>
          <p:nvPr/>
        </p:nvSpPr>
        <p:spPr>
          <a:xfrm rot="0" flipH="0" flipV="0">
            <a:off x="2508293" y="1355863"/>
            <a:ext cx="12254" cy="0"/>
          </a:xfrm>
          <a:custGeom>
            <a:pathLst>
              <a:path w="335278" h="0">
                <a:moveTo>
                  <a:pt x="0" y="0"/>
                </a:moveTo>
                <a:lnTo>
                  <a:pt x="335278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5" name="Freeform 8205"/>
          <p:cNvSpPr/>
          <p:nvPr/>
        </p:nvSpPr>
        <p:spPr>
          <a:xfrm rot="0" flipH="0" flipV="0">
            <a:off x="2508293" y="1133048"/>
            <a:ext cx="12254" cy="0"/>
          </a:xfrm>
          <a:custGeom>
            <a:pathLst>
              <a:path w="335278" h="0">
                <a:moveTo>
                  <a:pt x="0" y="0"/>
                </a:moveTo>
                <a:lnTo>
                  <a:pt x="335278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6" name="Freeform 8206"/>
          <p:cNvSpPr/>
          <p:nvPr/>
        </p:nvSpPr>
        <p:spPr>
          <a:xfrm rot="0" flipH="0" flipV="0">
            <a:off x="3721520" y="2247122"/>
            <a:ext cx="12254" cy="0"/>
          </a:xfrm>
          <a:custGeom>
            <a:pathLst>
              <a:path w="335279" h="0">
                <a:moveTo>
                  <a:pt x="335279" y="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7" name="Freeform 8207"/>
          <p:cNvSpPr/>
          <p:nvPr/>
        </p:nvSpPr>
        <p:spPr>
          <a:xfrm rot="0" flipH="0" flipV="0">
            <a:off x="3721520" y="2024308"/>
            <a:ext cx="12254" cy="0"/>
          </a:xfrm>
          <a:custGeom>
            <a:pathLst>
              <a:path w="335279" h="0">
                <a:moveTo>
                  <a:pt x="335279" y="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8" name="Freeform 8208"/>
          <p:cNvSpPr/>
          <p:nvPr/>
        </p:nvSpPr>
        <p:spPr>
          <a:xfrm rot="0" flipH="0" flipV="0">
            <a:off x="3721520" y="1801493"/>
            <a:ext cx="12254" cy="0"/>
          </a:xfrm>
          <a:custGeom>
            <a:pathLst>
              <a:path w="335279" h="0">
                <a:moveTo>
                  <a:pt x="335279" y="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9" name="Freeform 8209"/>
          <p:cNvSpPr/>
          <p:nvPr/>
        </p:nvSpPr>
        <p:spPr>
          <a:xfrm rot="0" flipH="0" flipV="0">
            <a:off x="3721520" y="1578678"/>
            <a:ext cx="12254" cy="0"/>
          </a:xfrm>
          <a:custGeom>
            <a:pathLst>
              <a:path w="335279" h="0">
                <a:moveTo>
                  <a:pt x="335279" y="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0" name="Freeform 8210"/>
          <p:cNvSpPr/>
          <p:nvPr/>
        </p:nvSpPr>
        <p:spPr>
          <a:xfrm rot="0" flipH="0" flipV="0">
            <a:off x="3721520" y="1355863"/>
            <a:ext cx="12254" cy="0"/>
          </a:xfrm>
          <a:custGeom>
            <a:pathLst>
              <a:path w="335279" h="0">
                <a:moveTo>
                  <a:pt x="335279" y="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1" name="Freeform 8211"/>
          <p:cNvSpPr/>
          <p:nvPr/>
        </p:nvSpPr>
        <p:spPr>
          <a:xfrm rot="0" flipH="0" flipV="0">
            <a:off x="3721520" y="1133048"/>
            <a:ext cx="12254" cy="0"/>
          </a:xfrm>
          <a:custGeom>
            <a:pathLst>
              <a:path w="335279" h="0">
                <a:moveTo>
                  <a:pt x="335279" y="0"/>
                </a:moveTo>
                <a:lnTo>
                  <a:pt x="0" y="0"/>
                </a:lnTo>
              </a:path>
            </a:pathLst>
          </a:custGeom>
          <a:noFill/>
          <a:ln w="2320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2" name="Freeform 8212"/>
          <p:cNvSpPr/>
          <p:nvPr/>
        </p:nvSpPr>
        <p:spPr>
          <a:xfrm rot="0" flipH="0" flipV="0">
            <a:off x="2508293" y="1834506"/>
            <a:ext cx="1225481" cy="412615"/>
          </a:xfrm>
          <a:custGeom>
            <a:pathLst>
              <a:path w="33528000" h="11288774">
                <a:moveTo>
                  <a:pt x="0" y="11288774"/>
                </a:moveTo>
                <a:lnTo>
                  <a:pt x="2394836" y="9417557"/>
                </a:lnTo>
                <a:lnTo>
                  <a:pt x="4789679" y="8038971"/>
                </a:lnTo>
                <a:lnTo>
                  <a:pt x="7184516" y="6927469"/>
                </a:lnTo>
                <a:lnTo>
                  <a:pt x="9579483" y="5997066"/>
                </a:lnTo>
                <a:lnTo>
                  <a:pt x="11974320" y="5138545"/>
                </a:lnTo>
                <a:lnTo>
                  <a:pt x="14369163" y="4359021"/>
                </a:lnTo>
                <a:lnTo>
                  <a:pt x="16764000" y="3695573"/>
                </a:lnTo>
                <a:lnTo>
                  <a:pt x="19158836" y="2977769"/>
                </a:lnTo>
                <a:lnTo>
                  <a:pt x="21553679" y="2368928"/>
                </a:lnTo>
                <a:lnTo>
                  <a:pt x="23948516" y="1790824"/>
                </a:lnTo>
                <a:lnTo>
                  <a:pt x="26343483" y="1287397"/>
                </a:lnTo>
                <a:lnTo>
                  <a:pt x="28738320" y="814068"/>
                </a:lnTo>
                <a:lnTo>
                  <a:pt x="31133163" y="432433"/>
                </a:lnTo>
                <a:lnTo>
                  <a:pt x="33528000" y="0"/>
                </a:lnTo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custDash>
              <a:ds d="400000" sp="400000"/>
            </a:custDash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3" name="Freeform 8213"/>
          <p:cNvSpPr/>
          <p:nvPr/>
        </p:nvSpPr>
        <p:spPr>
          <a:xfrm rot="0" flipH="0" flipV="0">
            <a:off x="2496131" y="2230319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4" name="Freeform 8214"/>
          <p:cNvSpPr/>
          <p:nvPr/>
        </p:nvSpPr>
        <p:spPr>
          <a:xfrm rot="0" flipH="0" flipV="0">
            <a:off x="2579687" y="2165332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5" name="Freeform 8215"/>
          <p:cNvSpPr/>
          <p:nvPr/>
        </p:nvSpPr>
        <p:spPr>
          <a:xfrm rot="0" flipH="0" flipV="0">
            <a:off x="2667884" y="2114270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6" name="Freeform 8216"/>
          <p:cNvSpPr/>
          <p:nvPr/>
        </p:nvSpPr>
        <p:spPr>
          <a:xfrm rot="0" flipH="0" flipV="0">
            <a:off x="2756082" y="2072492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7" name="Freeform 8217"/>
          <p:cNvSpPr/>
          <p:nvPr/>
        </p:nvSpPr>
        <p:spPr>
          <a:xfrm rot="0" flipH="0" flipV="0">
            <a:off x="2844279" y="2039998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8" name="Freeform 8218"/>
          <p:cNvSpPr/>
          <p:nvPr/>
        </p:nvSpPr>
        <p:spPr>
          <a:xfrm rot="0" flipH="0" flipV="0">
            <a:off x="2932477" y="2007504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9" name="Freeform 8219"/>
          <p:cNvSpPr/>
          <p:nvPr/>
        </p:nvSpPr>
        <p:spPr>
          <a:xfrm rot="0" flipH="0" flipV="0">
            <a:off x="3020674" y="1979652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0" name="Freeform 8220"/>
          <p:cNvSpPr/>
          <p:nvPr/>
        </p:nvSpPr>
        <p:spPr>
          <a:xfrm rot="0" flipH="0" flipV="0">
            <a:off x="3108872" y="1956443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1" name="Freeform 8221"/>
          <p:cNvSpPr/>
          <p:nvPr/>
        </p:nvSpPr>
        <p:spPr>
          <a:xfrm rot="0" flipH="0" flipV="0">
            <a:off x="3192428" y="1928591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2" name="Freeform 8222"/>
          <p:cNvSpPr/>
          <p:nvPr/>
        </p:nvSpPr>
        <p:spPr>
          <a:xfrm rot="0" flipH="0" flipV="0">
            <a:off x="3280625" y="1905381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3" name="Freeform 8223"/>
          <p:cNvSpPr/>
          <p:nvPr/>
        </p:nvSpPr>
        <p:spPr>
          <a:xfrm rot="0" flipH="0" flipV="0">
            <a:off x="3368823" y="1886813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4" name="Freeform 8224"/>
          <p:cNvSpPr/>
          <p:nvPr/>
        </p:nvSpPr>
        <p:spPr>
          <a:xfrm rot="0" flipH="0" flipV="0">
            <a:off x="3457020" y="1868245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5" name="Freeform 8225"/>
          <p:cNvSpPr/>
          <p:nvPr/>
        </p:nvSpPr>
        <p:spPr>
          <a:xfrm rot="0" flipH="0" flipV="0">
            <a:off x="3545218" y="1849677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6" name="Freeform 8226"/>
          <p:cNvSpPr/>
          <p:nvPr/>
        </p:nvSpPr>
        <p:spPr>
          <a:xfrm rot="0" flipH="0" flipV="0">
            <a:off x="3633415" y="1835751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7" name="Freeform 8227"/>
          <p:cNvSpPr/>
          <p:nvPr/>
        </p:nvSpPr>
        <p:spPr>
          <a:xfrm rot="0" flipH="0" flipV="0">
            <a:off x="3721613" y="1821825"/>
            <a:ext cx="28965" cy="28965"/>
          </a:xfrm>
          <a:custGeom>
            <a:pathLst>
              <a:path w="792460" h="792460">
                <a:moveTo>
                  <a:pt x="0" y="792460"/>
                </a:moveTo>
                <a:lnTo>
                  <a:pt x="792460" y="792460"/>
                </a:lnTo>
                <a:lnTo>
                  <a:pt x="792460" y="0"/>
                </a:lnTo>
                <a:lnTo>
                  <a:pt x="0" y="0"/>
                </a:lnTo>
                <a:lnTo>
                  <a:pt x="0" y="792460"/>
                </a:lnTo>
                <a:close/>
              </a:path>
            </a:pathLst>
          </a:custGeom>
          <a:noFill/>
          <a:ln w="9283" cap="flat" cmpd="sng">
            <a:solidFill>
              <a:srgbClr val="7370C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8" name="Freeform 8228"/>
          <p:cNvSpPr/>
          <p:nvPr/>
        </p:nvSpPr>
        <p:spPr>
          <a:xfrm rot="0" flipH="0" flipV="0">
            <a:off x="2508293" y="1133048"/>
            <a:ext cx="1225481" cy="515454"/>
          </a:xfrm>
          <a:custGeom>
            <a:pathLst>
              <a:path w="33528000" h="14102334">
                <a:moveTo>
                  <a:pt x="0" y="0"/>
                </a:moveTo>
                <a:lnTo>
                  <a:pt x="2394836" y="2135377"/>
                </a:lnTo>
                <a:lnTo>
                  <a:pt x="4789679" y="3808602"/>
                </a:lnTo>
                <a:lnTo>
                  <a:pt x="7184516" y="5161279"/>
                </a:lnTo>
                <a:lnTo>
                  <a:pt x="9579483" y="6417184"/>
                </a:lnTo>
                <a:lnTo>
                  <a:pt x="11974320" y="7460488"/>
                </a:lnTo>
                <a:lnTo>
                  <a:pt x="14369163" y="8444102"/>
                </a:lnTo>
                <a:lnTo>
                  <a:pt x="16764000" y="9291700"/>
                </a:lnTo>
                <a:lnTo>
                  <a:pt x="19158836" y="10167622"/>
                </a:lnTo>
                <a:lnTo>
                  <a:pt x="21553679" y="10954386"/>
                </a:lnTo>
                <a:lnTo>
                  <a:pt x="23948516" y="11691240"/>
                </a:lnTo>
                <a:lnTo>
                  <a:pt x="26343483" y="12350115"/>
                </a:lnTo>
                <a:lnTo>
                  <a:pt x="28738320" y="13004165"/>
                </a:lnTo>
                <a:lnTo>
                  <a:pt x="31133163" y="13517625"/>
                </a:lnTo>
                <a:lnTo>
                  <a:pt x="33528000" y="14102334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custDash>
              <a:ds d="100000" sp="100000"/>
            </a:custDash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9" name="Freeform 8229"/>
          <p:cNvSpPr/>
          <p:nvPr/>
        </p:nvSpPr>
        <p:spPr>
          <a:xfrm rot="0" flipH="0" flipV="0">
            <a:off x="2489725" y="1130727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0" name="Freeform 8230"/>
          <p:cNvSpPr/>
          <p:nvPr/>
        </p:nvSpPr>
        <p:spPr>
          <a:xfrm rot="0" flipH="0" flipV="0">
            <a:off x="2510614" y="1109838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1" name="Freeform 8231"/>
          <p:cNvSpPr/>
          <p:nvPr/>
        </p:nvSpPr>
        <p:spPr>
          <a:xfrm rot="0" flipH="0" flipV="0">
            <a:off x="2573281" y="1209641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2" name="Freeform 8232"/>
          <p:cNvSpPr/>
          <p:nvPr/>
        </p:nvSpPr>
        <p:spPr>
          <a:xfrm rot="0" flipH="0" flipV="0">
            <a:off x="2594170" y="1188752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3" name="Freeform 8233"/>
          <p:cNvSpPr/>
          <p:nvPr/>
        </p:nvSpPr>
        <p:spPr>
          <a:xfrm rot="0" flipH="0" flipV="0">
            <a:off x="2661478" y="1269986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4" name="Freeform 8234"/>
          <p:cNvSpPr/>
          <p:nvPr/>
        </p:nvSpPr>
        <p:spPr>
          <a:xfrm rot="0" flipH="0" flipV="0">
            <a:off x="2682367" y="1249097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5" name="Freeform 8235"/>
          <p:cNvSpPr/>
          <p:nvPr/>
        </p:nvSpPr>
        <p:spPr>
          <a:xfrm rot="0" flipH="0" flipV="0">
            <a:off x="2749676" y="1321048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6" name="Freeform 8236"/>
          <p:cNvSpPr/>
          <p:nvPr/>
        </p:nvSpPr>
        <p:spPr>
          <a:xfrm rot="0" flipH="0" flipV="0">
            <a:off x="2770565" y="1300159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7" name="Freeform 8237"/>
          <p:cNvSpPr/>
          <p:nvPr/>
        </p:nvSpPr>
        <p:spPr>
          <a:xfrm rot="0" flipH="0" flipV="0">
            <a:off x="2837873" y="1367468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8" name="Freeform 8238"/>
          <p:cNvSpPr/>
          <p:nvPr/>
        </p:nvSpPr>
        <p:spPr>
          <a:xfrm rot="0" flipH="0" flipV="0">
            <a:off x="2858762" y="1346579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9" name="Freeform 8239"/>
          <p:cNvSpPr/>
          <p:nvPr/>
        </p:nvSpPr>
        <p:spPr>
          <a:xfrm rot="0" flipH="0" flipV="0">
            <a:off x="2926071" y="1404604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0" name="Freeform 8240"/>
          <p:cNvSpPr/>
          <p:nvPr/>
        </p:nvSpPr>
        <p:spPr>
          <a:xfrm rot="0" flipH="0" flipV="0">
            <a:off x="2946960" y="1383715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1" name="Freeform 8241"/>
          <p:cNvSpPr/>
          <p:nvPr/>
        </p:nvSpPr>
        <p:spPr>
          <a:xfrm rot="0" flipH="0" flipV="0">
            <a:off x="3014269" y="1441739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2" name="Freeform 8242"/>
          <p:cNvSpPr/>
          <p:nvPr/>
        </p:nvSpPr>
        <p:spPr>
          <a:xfrm rot="0" flipH="0" flipV="0">
            <a:off x="3035157" y="1420851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3" name="Freeform 8243"/>
          <p:cNvSpPr/>
          <p:nvPr/>
        </p:nvSpPr>
        <p:spPr>
          <a:xfrm rot="0" flipH="0" flipV="0">
            <a:off x="3102466" y="1474233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4" name="Freeform 8244"/>
          <p:cNvSpPr/>
          <p:nvPr/>
        </p:nvSpPr>
        <p:spPr>
          <a:xfrm rot="0" flipH="0" flipV="0">
            <a:off x="3123355" y="1453344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5" name="Freeform 8245"/>
          <p:cNvSpPr/>
          <p:nvPr/>
        </p:nvSpPr>
        <p:spPr>
          <a:xfrm rot="0" flipH="0" flipV="0">
            <a:off x="3186022" y="1506727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6" name="Freeform 8246"/>
          <p:cNvSpPr/>
          <p:nvPr/>
        </p:nvSpPr>
        <p:spPr>
          <a:xfrm rot="0" flipH="0" flipV="0">
            <a:off x="3206911" y="1485838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7" name="Freeform 8247"/>
          <p:cNvSpPr/>
          <p:nvPr/>
        </p:nvSpPr>
        <p:spPr>
          <a:xfrm rot="0" flipH="0" flipV="0">
            <a:off x="3274219" y="1534579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8" name="Freeform 8248"/>
          <p:cNvSpPr/>
          <p:nvPr/>
        </p:nvSpPr>
        <p:spPr>
          <a:xfrm rot="0" flipH="0" flipV="0">
            <a:off x="3295108" y="1513690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9" name="Freeform 8249"/>
          <p:cNvSpPr/>
          <p:nvPr/>
        </p:nvSpPr>
        <p:spPr>
          <a:xfrm rot="0" flipH="0" flipV="0">
            <a:off x="3362417" y="1562431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0" name="Freeform 8250"/>
          <p:cNvSpPr/>
          <p:nvPr/>
        </p:nvSpPr>
        <p:spPr>
          <a:xfrm rot="0" flipH="0" flipV="0">
            <a:off x="3383306" y="1541542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1" name="Freeform 8251"/>
          <p:cNvSpPr/>
          <p:nvPr/>
        </p:nvSpPr>
        <p:spPr>
          <a:xfrm rot="0" flipH="0" flipV="0">
            <a:off x="3450614" y="1585641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2" name="Freeform 8252"/>
          <p:cNvSpPr/>
          <p:nvPr/>
        </p:nvSpPr>
        <p:spPr>
          <a:xfrm rot="0" flipH="0" flipV="0">
            <a:off x="3471503" y="1564752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3" name="Freeform 8253"/>
          <p:cNvSpPr/>
          <p:nvPr/>
        </p:nvSpPr>
        <p:spPr>
          <a:xfrm rot="0" flipH="0" flipV="0">
            <a:off x="3538812" y="1608851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4" name="Freeform 8254"/>
          <p:cNvSpPr/>
          <p:nvPr/>
        </p:nvSpPr>
        <p:spPr>
          <a:xfrm rot="0" flipH="0" flipV="0">
            <a:off x="3559701" y="1587962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5" name="Freeform 8255"/>
          <p:cNvSpPr/>
          <p:nvPr/>
        </p:nvSpPr>
        <p:spPr>
          <a:xfrm rot="0" flipH="0" flipV="0">
            <a:off x="3627009" y="1627419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6" name="Freeform 8256"/>
          <p:cNvSpPr/>
          <p:nvPr/>
        </p:nvSpPr>
        <p:spPr>
          <a:xfrm rot="0" flipH="0" flipV="0">
            <a:off x="3647898" y="1606530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7" name="Freeform 8257"/>
          <p:cNvSpPr/>
          <p:nvPr/>
        </p:nvSpPr>
        <p:spPr>
          <a:xfrm rot="0" flipH="0" flipV="0">
            <a:off x="3715207" y="1650628"/>
            <a:ext cx="41777" cy="0"/>
          </a:xfrm>
          <a:custGeom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8" name="Freeform 8258"/>
          <p:cNvSpPr/>
          <p:nvPr/>
        </p:nvSpPr>
        <p:spPr>
          <a:xfrm rot="0" flipH="0" flipV="0">
            <a:off x="3736096" y="1629740"/>
            <a:ext cx="0" cy="41777"/>
          </a:xfrm>
          <a:custGeom>
            <a:pathLst>
              <a:path w="0" h="1143000">
                <a:moveTo>
                  <a:pt x="0" y="1143000"/>
                </a:moveTo>
                <a:lnTo>
                  <a:pt x="0" y="0"/>
                </a:lnTo>
              </a:path>
            </a:pathLst>
          </a:custGeom>
          <a:noFill/>
          <a:ln w="9283" cap="flat" cmpd="sng">
            <a:solidFill>
              <a:srgbClr val="516A7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9" name="Freeform 8259"/>
          <p:cNvSpPr/>
          <p:nvPr/>
        </p:nvSpPr>
        <p:spPr>
          <a:xfrm rot="0" flipH="0" flipV="0">
            <a:off x="2508293" y="2144284"/>
            <a:ext cx="1225481" cy="102838"/>
          </a:xfrm>
          <a:custGeom>
            <a:pathLst>
              <a:path w="33528000" h="2813558">
                <a:moveTo>
                  <a:pt x="0" y="2813558"/>
                </a:moveTo>
                <a:lnTo>
                  <a:pt x="2394836" y="2549525"/>
                </a:lnTo>
                <a:lnTo>
                  <a:pt x="4789679" y="2254758"/>
                </a:lnTo>
                <a:lnTo>
                  <a:pt x="7184516" y="2013713"/>
                </a:lnTo>
                <a:lnTo>
                  <a:pt x="9579483" y="1688085"/>
                </a:lnTo>
                <a:lnTo>
                  <a:pt x="11974320" y="1503299"/>
                </a:lnTo>
                <a:lnTo>
                  <a:pt x="14369163" y="1299083"/>
                </a:lnTo>
                <a:lnTo>
                  <a:pt x="16764000" y="1115061"/>
                </a:lnTo>
                <a:lnTo>
                  <a:pt x="19158836" y="956946"/>
                </a:lnTo>
                <a:lnTo>
                  <a:pt x="21553679" y="779019"/>
                </a:lnTo>
                <a:lnTo>
                  <a:pt x="23948516" y="620269"/>
                </a:lnTo>
                <a:lnTo>
                  <a:pt x="26343483" y="464821"/>
                </a:lnTo>
                <a:lnTo>
                  <a:pt x="28738320" y="284099"/>
                </a:lnTo>
                <a:lnTo>
                  <a:pt x="31133163" y="152273"/>
                </a:lnTo>
                <a:lnTo>
                  <a:pt x="33528000" y="0"/>
                </a:lnTo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0" name="Freeform 8260"/>
          <p:cNvSpPr/>
          <p:nvPr/>
        </p:nvSpPr>
        <p:spPr>
          <a:xfrm rot="0" flipH="0" flipV="0">
            <a:off x="2492046" y="2227143"/>
            <a:ext cx="37135" cy="35316"/>
          </a:xfrm>
          <a:custGeom>
            <a:pathLst>
              <a:path w="1016000" h="966217">
                <a:moveTo>
                  <a:pt x="1016000" y="483108"/>
                </a:moveTo>
                <a:lnTo>
                  <a:pt x="918973" y="184531"/>
                </a:lnTo>
                <a:lnTo>
                  <a:pt x="664973" y="0"/>
                </a:lnTo>
                <a:lnTo>
                  <a:pt x="351026" y="0"/>
                </a:lnTo>
                <a:lnTo>
                  <a:pt x="97026" y="184531"/>
                </a:lnTo>
                <a:lnTo>
                  <a:pt x="0" y="483108"/>
                </a:lnTo>
                <a:lnTo>
                  <a:pt x="97026" y="781686"/>
                </a:lnTo>
                <a:lnTo>
                  <a:pt x="351026" y="966217"/>
                </a:lnTo>
                <a:lnTo>
                  <a:pt x="664973" y="966217"/>
                </a:lnTo>
                <a:lnTo>
                  <a:pt x="918973" y="781686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1" name="Freeform 8261"/>
          <p:cNvSpPr/>
          <p:nvPr/>
        </p:nvSpPr>
        <p:spPr>
          <a:xfrm rot="0" flipH="0" flipV="0">
            <a:off x="2575602" y="2217859"/>
            <a:ext cx="37135" cy="35316"/>
          </a:xfrm>
          <a:custGeom>
            <a:pathLst>
              <a:path w="1016000" h="966217">
                <a:moveTo>
                  <a:pt x="1016000" y="483108"/>
                </a:moveTo>
                <a:lnTo>
                  <a:pt x="918970" y="184531"/>
                </a:lnTo>
                <a:lnTo>
                  <a:pt x="664970" y="0"/>
                </a:lnTo>
                <a:lnTo>
                  <a:pt x="351029" y="0"/>
                </a:lnTo>
                <a:lnTo>
                  <a:pt x="97026" y="184531"/>
                </a:lnTo>
                <a:lnTo>
                  <a:pt x="0" y="483108"/>
                </a:lnTo>
                <a:lnTo>
                  <a:pt x="97026" y="781686"/>
                </a:lnTo>
                <a:lnTo>
                  <a:pt x="351029" y="966217"/>
                </a:lnTo>
                <a:lnTo>
                  <a:pt x="664970" y="966217"/>
                </a:lnTo>
                <a:lnTo>
                  <a:pt x="918970" y="781686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2" name="Freeform 8262"/>
          <p:cNvSpPr/>
          <p:nvPr/>
        </p:nvSpPr>
        <p:spPr>
          <a:xfrm rot="0" flipH="0" flipV="0">
            <a:off x="2663799" y="2208575"/>
            <a:ext cx="37135" cy="35316"/>
          </a:xfrm>
          <a:custGeom>
            <a:pathLst>
              <a:path w="1016000" h="966217">
                <a:moveTo>
                  <a:pt x="1016000" y="483108"/>
                </a:moveTo>
                <a:lnTo>
                  <a:pt x="918970" y="184531"/>
                </a:lnTo>
                <a:lnTo>
                  <a:pt x="664970" y="0"/>
                </a:lnTo>
                <a:lnTo>
                  <a:pt x="351029" y="0"/>
                </a:lnTo>
                <a:lnTo>
                  <a:pt x="97029" y="184531"/>
                </a:lnTo>
                <a:lnTo>
                  <a:pt x="0" y="483108"/>
                </a:lnTo>
                <a:lnTo>
                  <a:pt x="97029" y="781686"/>
                </a:lnTo>
                <a:lnTo>
                  <a:pt x="351029" y="966217"/>
                </a:lnTo>
                <a:lnTo>
                  <a:pt x="664970" y="966217"/>
                </a:lnTo>
                <a:lnTo>
                  <a:pt x="918970" y="781686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3" name="Freeform 8263"/>
          <p:cNvSpPr/>
          <p:nvPr/>
        </p:nvSpPr>
        <p:spPr>
          <a:xfrm rot="0" flipH="0" flipV="0">
            <a:off x="2751997" y="2199291"/>
            <a:ext cx="37135" cy="35316"/>
          </a:xfrm>
          <a:custGeom>
            <a:pathLst>
              <a:path w="1016000" h="966217">
                <a:moveTo>
                  <a:pt x="1016000" y="483108"/>
                </a:moveTo>
                <a:lnTo>
                  <a:pt x="918970" y="184531"/>
                </a:lnTo>
                <a:lnTo>
                  <a:pt x="664970" y="0"/>
                </a:lnTo>
                <a:lnTo>
                  <a:pt x="351029" y="0"/>
                </a:lnTo>
                <a:lnTo>
                  <a:pt x="97029" y="184531"/>
                </a:lnTo>
                <a:lnTo>
                  <a:pt x="0" y="483108"/>
                </a:lnTo>
                <a:lnTo>
                  <a:pt x="97029" y="781686"/>
                </a:lnTo>
                <a:lnTo>
                  <a:pt x="351029" y="966217"/>
                </a:lnTo>
                <a:lnTo>
                  <a:pt x="664970" y="966217"/>
                </a:lnTo>
                <a:lnTo>
                  <a:pt x="918970" y="781686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4" name="Freeform 8264"/>
          <p:cNvSpPr/>
          <p:nvPr/>
        </p:nvSpPr>
        <p:spPr>
          <a:xfrm rot="0" flipH="0" flipV="0">
            <a:off x="2840194" y="2190008"/>
            <a:ext cx="37135" cy="35316"/>
          </a:xfrm>
          <a:custGeom>
            <a:pathLst>
              <a:path w="1016000" h="966217">
                <a:moveTo>
                  <a:pt x="1016000" y="483108"/>
                </a:moveTo>
                <a:lnTo>
                  <a:pt x="918970" y="184531"/>
                </a:lnTo>
                <a:lnTo>
                  <a:pt x="664970" y="0"/>
                </a:lnTo>
                <a:lnTo>
                  <a:pt x="351029" y="0"/>
                </a:lnTo>
                <a:lnTo>
                  <a:pt x="97029" y="184531"/>
                </a:lnTo>
                <a:lnTo>
                  <a:pt x="0" y="483108"/>
                </a:lnTo>
                <a:lnTo>
                  <a:pt x="97029" y="781686"/>
                </a:lnTo>
                <a:lnTo>
                  <a:pt x="351029" y="966217"/>
                </a:lnTo>
                <a:lnTo>
                  <a:pt x="664970" y="966217"/>
                </a:lnTo>
                <a:lnTo>
                  <a:pt x="918970" y="781686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5" name="Freeform 8265"/>
          <p:cNvSpPr/>
          <p:nvPr/>
        </p:nvSpPr>
        <p:spPr>
          <a:xfrm rot="0" flipH="0" flipV="0">
            <a:off x="2928392" y="2180724"/>
            <a:ext cx="37135" cy="35316"/>
          </a:xfrm>
          <a:custGeom>
            <a:pathLst>
              <a:path w="1016000" h="966217">
                <a:moveTo>
                  <a:pt x="1016000" y="483108"/>
                </a:moveTo>
                <a:lnTo>
                  <a:pt x="918970" y="184531"/>
                </a:lnTo>
                <a:lnTo>
                  <a:pt x="664970" y="0"/>
                </a:lnTo>
                <a:lnTo>
                  <a:pt x="351029" y="0"/>
                </a:lnTo>
                <a:lnTo>
                  <a:pt x="97029" y="184531"/>
                </a:lnTo>
                <a:lnTo>
                  <a:pt x="0" y="483108"/>
                </a:lnTo>
                <a:lnTo>
                  <a:pt x="97029" y="781686"/>
                </a:lnTo>
                <a:lnTo>
                  <a:pt x="351029" y="966217"/>
                </a:lnTo>
                <a:lnTo>
                  <a:pt x="664970" y="966217"/>
                </a:lnTo>
                <a:lnTo>
                  <a:pt x="918970" y="781686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6" name="Freeform 8266"/>
          <p:cNvSpPr/>
          <p:nvPr/>
        </p:nvSpPr>
        <p:spPr>
          <a:xfrm rot="0" flipH="0" flipV="0">
            <a:off x="3016590" y="2176082"/>
            <a:ext cx="37135" cy="35316"/>
          </a:xfrm>
          <a:custGeom>
            <a:pathLst>
              <a:path w="1016000" h="966217">
                <a:moveTo>
                  <a:pt x="1016000" y="483108"/>
                </a:moveTo>
                <a:lnTo>
                  <a:pt x="918970" y="184531"/>
                </a:lnTo>
                <a:lnTo>
                  <a:pt x="664970" y="0"/>
                </a:lnTo>
                <a:lnTo>
                  <a:pt x="351029" y="0"/>
                </a:lnTo>
                <a:lnTo>
                  <a:pt x="97029" y="184531"/>
                </a:lnTo>
                <a:lnTo>
                  <a:pt x="0" y="483108"/>
                </a:lnTo>
                <a:lnTo>
                  <a:pt x="97029" y="781686"/>
                </a:lnTo>
                <a:lnTo>
                  <a:pt x="351029" y="966217"/>
                </a:lnTo>
                <a:lnTo>
                  <a:pt x="664970" y="966217"/>
                </a:lnTo>
                <a:lnTo>
                  <a:pt x="918970" y="781686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7" name="Freeform 8267"/>
          <p:cNvSpPr/>
          <p:nvPr/>
        </p:nvSpPr>
        <p:spPr>
          <a:xfrm rot="0" flipH="0" flipV="0">
            <a:off x="3104787" y="2166798"/>
            <a:ext cx="37135" cy="35316"/>
          </a:xfrm>
          <a:custGeom>
            <a:pathLst>
              <a:path w="1016000" h="966217">
                <a:moveTo>
                  <a:pt x="1016000" y="483108"/>
                </a:moveTo>
                <a:lnTo>
                  <a:pt x="918970" y="184531"/>
                </a:lnTo>
                <a:lnTo>
                  <a:pt x="664970" y="0"/>
                </a:lnTo>
                <a:lnTo>
                  <a:pt x="351029" y="0"/>
                </a:lnTo>
                <a:lnTo>
                  <a:pt x="97029" y="184531"/>
                </a:lnTo>
                <a:lnTo>
                  <a:pt x="0" y="483108"/>
                </a:lnTo>
                <a:lnTo>
                  <a:pt x="97029" y="781686"/>
                </a:lnTo>
                <a:lnTo>
                  <a:pt x="351029" y="966217"/>
                </a:lnTo>
                <a:lnTo>
                  <a:pt x="664970" y="966217"/>
                </a:lnTo>
                <a:lnTo>
                  <a:pt x="918970" y="781686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8" name="Freeform 8268"/>
          <p:cNvSpPr/>
          <p:nvPr/>
        </p:nvSpPr>
        <p:spPr>
          <a:xfrm rot="0" flipH="0" flipV="0">
            <a:off x="3188343" y="2162156"/>
            <a:ext cx="37135" cy="35316"/>
          </a:xfrm>
          <a:custGeom>
            <a:pathLst>
              <a:path w="1016000" h="966217">
                <a:moveTo>
                  <a:pt x="1016000" y="483108"/>
                </a:moveTo>
                <a:lnTo>
                  <a:pt x="918970" y="184531"/>
                </a:lnTo>
                <a:lnTo>
                  <a:pt x="664970" y="0"/>
                </a:lnTo>
                <a:lnTo>
                  <a:pt x="351029" y="0"/>
                </a:lnTo>
                <a:lnTo>
                  <a:pt x="97029" y="184531"/>
                </a:lnTo>
                <a:lnTo>
                  <a:pt x="0" y="483108"/>
                </a:lnTo>
                <a:lnTo>
                  <a:pt x="97029" y="781686"/>
                </a:lnTo>
                <a:lnTo>
                  <a:pt x="351029" y="966217"/>
                </a:lnTo>
                <a:lnTo>
                  <a:pt x="664970" y="966217"/>
                </a:lnTo>
                <a:lnTo>
                  <a:pt x="918970" y="781686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9" name="Freeform 8269"/>
          <p:cNvSpPr/>
          <p:nvPr/>
        </p:nvSpPr>
        <p:spPr>
          <a:xfrm rot="0" flipH="0" flipV="0">
            <a:off x="3276540" y="2152872"/>
            <a:ext cx="37135" cy="35316"/>
          </a:xfrm>
          <a:custGeom>
            <a:pathLst>
              <a:path w="1016000" h="966217">
                <a:moveTo>
                  <a:pt x="1016000" y="483108"/>
                </a:moveTo>
                <a:lnTo>
                  <a:pt x="918970" y="184531"/>
                </a:lnTo>
                <a:lnTo>
                  <a:pt x="664970" y="0"/>
                </a:lnTo>
                <a:lnTo>
                  <a:pt x="351029" y="0"/>
                </a:lnTo>
                <a:lnTo>
                  <a:pt x="97029" y="184531"/>
                </a:lnTo>
                <a:lnTo>
                  <a:pt x="0" y="483108"/>
                </a:lnTo>
                <a:lnTo>
                  <a:pt x="97029" y="781686"/>
                </a:lnTo>
                <a:lnTo>
                  <a:pt x="351029" y="966217"/>
                </a:lnTo>
                <a:lnTo>
                  <a:pt x="664970" y="966217"/>
                </a:lnTo>
                <a:lnTo>
                  <a:pt x="918970" y="781686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0" name="Freeform 8270"/>
          <p:cNvSpPr/>
          <p:nvPr/>
        </p:nvSpPr>
        <p:spPr>
          <a:xfrm rot="0" flipH="0" flipV="0">
            <a:off x="3364738" y="2148230"/>
            <a:ext cx="37135" cy="35316"/>
          </a:xfrm>
          <a:custGeom>
            <a:pathLst>
              <a:path w="1016000" h="966217">
                <a:moveTo>
                  <a:pt x="1016000" y="483108"/>
                </a:moveTo>
                <a:lnTo>
                  <a:pt x="918970" y="184531"/>
                </a:lnTo>
                <a:lnTo>
                  <a:pt x="664970" y="0"/>
                </a:lnTo>
                <a:lnTo>
                  <a:pt x="351029" y="0"/>
                </a:lnTo>
                <a:lnTo>
                  <a:pt x="97029" y="184531"/>
                </a:lnTo>
                <a:lnTo>
                  <a:pt x="0" y="483108"/>
                </a:lnTo>
                <a:lnTo>
                  <a:pt x="97029" y="781686"/>
                </a:lnTo>
                <a:lnTo>
                  <a:pt x="351029" y="966217"/>
                </a:lnTo>
                <a:lnTo>
                  <a:pt x="664970" y="966217"/>
                </a:lnTo>
                <a:lnTo>
                  <a:pt x="918970" y="781686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1" name="Freeform 8271"/>
          <p:cNvSpPr/>
          <p:nvPr/>
        </p:nvSpPr>
        <p:spPr>
          <a:xfrm rot="0" flipH="0" flipV="0">
            <a:off x="3452935" y="2143588"/>
            <a:ext cx="37135" cy="35316"/>
          </a:xfrm>
          <a:custGeom>
            <a:pathLst>
              <a:path w="1016000" h="966217">
                <a:moveTo>
                  <a:pt x="1016000" y="483108"/>
                </a:moveTo>
                <a:lnTo>
                  <a:pt x="918970" y="184531"/>
                </a:lnTo>
                <a:lnTo>
                  <a:pt x="664970" y="0"/>
                </a:lnTo>
                <a:lnTo>
                  <a:pt x="351029" y="0"/>
                </a:lnTo>
                <a:lnTo>
                  <a:pt x="97029" y="184531"/>
                </a:lnTo>
                <a:lnTo>
                  <a:pt x="0" y="483108"/>
                </a:lnTo>
                <a:lnTo>
                  <a:pt x="97029" y="781686"/>
                </a:lnTo>
                <a:lnTo>
                  <a:pt x="351029" y="966217"/>
                </a:lnTo>
                <a:lnTo>
                  <a:pt x="664970" y="966217"/>
                </a:lnTo>
                <a:lnTo>
                  <a:pt x="918970" y="781686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2" name="Freeform 8272"/>
          <p:cNvSpPr/>
          <p:nvPr/>
        </p:nvSpPr>
        <p:spPr>
          <a:xfrm rot="0" flipH="0" flipV="0">
            <a:off x="3541133" y="2138946"/>
            <a:ext cx="37135" cy="35316"/>
          </a:xfrm>
          <a:custGeom>
            <a:pathLst>
              <a:path w="1016000" h="966217">
                <a:moveTo>
                  <a:pt x="1016000" y="483108"/>
                </a:moveTo>
                <a:lnTo>
                  <a:pt x="918970" y="184531"/>
                </a:lnTo>
                <a:lnTo>
                  <a:pt x="664970" y="0"/>
                </a:lnTo>
                <a:lnTo>
                  <a:pt x="351029" y="0"/>
                </a:lnTo>
                <a:lnTo>
                  <a:pt x="97029" y="184531"/>
                </a:lnTo>
                <a:lnTo>
                  <a:pt x="0" y="483108"/>
                </a:lnTo>
                <a:lnTo>
                  <a:pt x="97029" y="781686"/>
                </a:lnTo>
                <a:lnTo>
                  <a:pt x="351029" y="966217"/>
                </a:lnTo>
                <a:lnTo>
                  <a:pt x="664970" y="966217"/>
                </a:lnTo>
                <a:lnTo>
                  <a:pt x="918970" y="781686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3" name="Freeform 8273"/>
          <p:cNvSpPr/>
          <p:nvPr/>
        </p:nvSpPr>
        <p:spPr>
          <a:xfrm rot="0" flipH="0" flipV="0">
            <a:off x="3629330" y="2134304"/>
            <a:ext cx="37135" cy="35316"/>
          </a:xfrm>
          <a:custGeom>
            <a:pathLst>
              <a:path w="1016000" h="966217">
                <a:moveTo>
                  <a:pt x="1016000" y="483108"/>
                </a:moveTo>
                <a:lnTo>
                  <a:pt x="918970" y="184531"/>
                </a:lnTo>
                <a:lnTo>
                  <a:pt x="664970" y="0"/>
                </a:lnTo>
                <a:lnTo>
                  <a:pt x="351029" y="0"/>
                </a:lnTo>
                <a:lnTo>
                  <a:pt x="97029" y="184531"/>
                </a:lnTo>
                <a:lnTo>
                  <a:pt x="0" y="483108"/>
                </a:lnTo>
                <a:lnTo>
                  <a:pt x="97029" y="781686"/>
                </a:lnTo>
                <a:lnTo>
                  <a:pt x="351029" y="966217"/>
                </a:lnTo>
                <a:lnTo>
                  <a:pt x="664970" y="966217"/>
                </a:lnTo>
                <a:lnTo>
                  <a:pt x="918970" y="781686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4" name="Freeform 8274"/>
          <p:cNvSpPr/>
          <p:nvPr/>
        </p:nvSpPr>
        <p:spPr>
          <a:xfrm rot="0" flipH="0" flipV="0">
            <a:off x="3717528" y="2125020"/>
            <a:ext cx="37135" cy="35316"/>
          </a:xfrm>
          <a:custGeom>
            <a:pathLst>
              <a:path w="1016000" h="966217">
                <a:moveTo>
                  <a:pt x="1016000" y="483108"/>
                </a:moveTo>
                <a:lnTo>
                  <a:pt x="918970" y="184531"/>
                </a:lnTo>
                <a:lnTo>
                  <a:pt x="664970" y="0"/>
                </a:lnTo>
                <a:lnTo>
                  <a:pt x="351029" y="0"/>
                </a:lnTo>
                <a:lnTo>
                  <a:pt x="97029" y="184531"/>
                </a:lnTo>
                <a:lnTo>
                  <a:pt x="0" y="483108"/>
                </a:lnTo>
                <a:lnTo>
                  <a:pt x="97029" y="781686"/>
                </a:lnTo>
                <a:lnTo>
                  <a:pt x="351029" y="966217"/>
                </a:lnTo>
                <a:lnTo>
                  <a:pt x="664970" y="966217"/>
                </a:lnTo>
                <a:lnTo>
                  <a:pt x="918970" y="781686"/>
                </a:lnTo>
                <a:close/>
              </a:path>
            </a:pathLst>
          </a:custGeom>
          <a:noFill/>
          <a:ln w="9283" cap="flat" cmpd="sng">
            <a:solidFill>
              <a:srgbClr val="60AB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5" name="Freeform 8275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6" name="Freeform 8276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7" name="Freeform 8277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8" name="Freeform 8278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9" name="Rectangle 8279"/>
          <p:cNvSpPr/>
          <p:nvPr/>
        </p:nvSpPr>
        <p:spPr>
          <a:xfrm rot="0" flipH="0" flipV="0">
            <a:off x="359994" y="108622"/>
            <a:ext cx="1468974" cy="194148"/>
          </a:xfrm>
          <a:prstGeom prst="rect">
            <a:avLst/>
          </a:prstGeom>
        </p:spPr>
      </p:sp>
      <p:sp>
        <p:nvSpPr>
          <p:cNvPr id="8280" name="Freeform 8280"/>
          <p:cNvSpPr/>
          <p:nvPr/>
        </p:nvSpPr>
        <p:spPr>
          <a:xfrm rot="0" flipH="0" flipV="0">
            <a:off x="376027" y="144259"/>
            <a:ext cx="59760" cy="123165"/>
          </a:xfrm>
          <a:custGeom>
            <a:pathLst>
              <a:path w="4165600" h="8585200">
                <a:moveTo>
                  <a:pt x="2616200" y="0"/>
                </a:moveTo>
                <a:lnTo>
                  <a:pt x="2374900" y="0"/>
                </a:lnTo>
                <a:cubicBezTo>
                  <a:pt x="2170509" y="206375"/>
                  <a:pt x="1557734" y="812800"/>
                  <a:pt x="178792" y="812800"/>
                </a:cubicBezTo>
                <a:cubicBezTo>
                  <a:pt x="0" y="812800"/>
                  <a:pt x="0" y="825699"/>
                  <a:pt x="0" y="1058268"/>
                </a:cubicBezTo>
                <a:lnTo>
                  <a:pt x="0" y="1574800"/>
                </a:lnTo>
                <a:cubicBezTo>
                  <a:pt x="774700" y="1574800"/>
                  <a:pt x="1358900" y="1384300"/>
                  <a:pt x="1625600" y="1270000"/>
                </a:cubicBezTo>
                <a:lnTo>
                  <a:pt x="1625600" y="7848600"/>
                </a:lnTo>
                <a:lnTo>
                  <a:pt x="76200" y="7848600"/>
                </a:lnTo>
                <a:lnTo>
                  <a:pt x="76200" y="8585200"/>
                </a:lnTo>
                <a:lnTo>
                  <a:pt x="4165600" y="8585200"/>
                </a:lnTo>
                <a:lnTo>
                  <a:pt x="4165600" y="7848600"/>
                </a:lnTo>
                <a:lnTo>
                  <a:pt x="2616200" y="7848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1" name="Freeform 8281"/>
          <p:cNvSpPr/>
          <p:nvPr/>
        </p:nvSpPr>
        <p:spPr>
          <a:xfrm rot="0" flipH="0" flipV="0">
            <a:off x="457213" y="137154"/>
            <a:ext cx="81077" cy="134096"/>
          </a:xfrm>
          <a:custGeom>
            <a:pathLst>
              <a:path w="5651500" h="9347200">
                <a:moveTo>
                  <a:pt x="5219700" y="622300"/>
                </a:moveTo>
                <a:cubicBezTo>
                  <a:pt x="4699000" y="342900"/>
                  <a:pt x="4064000" y="0"/>
                  <a:pt x="2933700" y="0"/>
                </a:cubicBezTo>
                <a:cubicBezTo>
                  <a:pt x="1231900" y="0"/>
                  <a:pt x="127000" y="1219200"/>
                  <a:pt x="127000" y="2489200"/>
                </a:cubicBezTo>
                <a:cubicBezTo>
                  <a:pt x="127000" y="3390900"/>
                  <a:pt x="673100" y="3975100"/>
                  <a:pt x="736600" y="4038600"/>
                </a:cubicBezTo>
                <a:cubicBezTo>
                  <a:pt x="1358900" y="4673600"/>
                  <a:pt x="1790700" y="4787900"/>
                  <a:pt x="2603500" y="4991100"/>
                </a:cubicBezTo>
                <a:cubicBezTo>
                  <a:pt x="3683000" y="5257800"/>
                  <a:pt x="3860800" y="5308600"/>
                  <a:pt x="4267200" y="5727700"/>
                </a:cubicBezTo>
                <a:cubicBezTo>
                  <a:pt x="4483100" y="5956300"/>
                  <a:pt x="4673600" y="6362700"/>
                  <a:pt x="4673600" y="6807200"/>
                </a:cubicBezTo>
                <a:cubicBezTo>
                  <a:pt x="4673600" y="7683500"/>
                  <a:pt x="3949700" y="8496300"/>
                  <a:pt x="2857500" y="8496300"/>
                </a:cubicBezTo>
                <a:cubicBezTo>
                  <a:pt x="1930400" y="8496300"/>
                  <a:pt x="939800" y="8128000"/>
                  <a:pt x="190500" y="7442200"/>
                </a:cubicBezTo>
                <a:lnTo>
                  <a:pt x="0" y="8470900"/>
                </a:lnTo>
                <a:cubicBezTo>
                  <a:pt x="1155700" y="9232900"/>
                  <a:pt x="2273300" y="9347200"/>
                  <a:pt x="2857500" y="9347200"/>
                </a:cubicBezTo>
                <a:cubicBezTo>
                  <a:pt x="4495800" y="9347200"/>
                  <a:pt x="5651500" y="8089900"/>
                  <a:pt x="5651500" y="6680200"/>
                </a:cubicBezTo>
                <a:cubicBezTo>
                  <a:pt x="5651500" y="5867400"/>
                  <a:pt x="5257800" y="5257800"/>
                  <a:pt x="4978400" y="4940300"/>
                </a:cubicBezTo>
                <a:cubicBezTo>
                  <a:pt x="4394200" y="4318000"/>
                  <a:pt x="3924300" y="4191000"/>
                  <a:pt x="3073400" y="3975100"/>
                </a:cubicBezTo>
                <a:cubicBezTo>
                  <a:pt x="2209800" y="3759200"/>
                  <a:pt x="1892300" y="3683000"/>
                  <a:pt x="1612900" y="3416300"/>
                </a:cubicBezTo>
                <a:cubicBezTo>
                  <a:pt x="1447800" y="3238500"/>
                  <a:pt x="1104900" y="2921000"/>
                  <a:pt x="1104900" y="2349500"/>
                </a:cubicBezTo>
                <a:cubicBezTo>
                  <a:pt x="1104900" y="1574800"/>
                  <a:pt x="1803400" y="825500"/>
                  <a:pt x="2921000" y="825500"/>
                </a:cubicBezTo>
                <a:cubicBezTo>
                  <a:pt x="4000500" y="825500"/>
                  <a:pt x="4572000" y="1244600"/>
                  <a:pt x="5029200" y="1651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2" name="Freeform 8282"/>
          <p:cNvSpPr/>
          <p:nvPr/>
        </p:nvSpPr>
        <p:spPr>
          <a:xfrm rot="0" flipH="0" flipV="0">
            <a:off x="550316" y="221693"/>
            <a:ext cx="47371" cy="10567"/>
          </a:xfrm>
          <a:custGeom>
            <a:pathLst>
              <a:path w="3302000" h="736600">
                <a:moveTo>
                  <a:pt x="3302000" y="736600"/>
                </a:moveTo>
                <a:lnTo>
                  <a:pt x="3302000" y="0"/>
                </a:lnTo>
                <a:lnTo>
                  <a:pt x="0" y="0"/>
                </a:lnTo>
                <a:lnTo>
                  <a:pt x="0" y="736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3" name="Freeform 8283"/>
          <p:cNvSpPr/>
          <p:nvPr/>
        </p:nvSpPr>
        <p:spPr>
          <a:xfrm rot="0" flipH="0" flipV="0">
            <a:off x="615251" y="144259"/>
            <a:ext cx="72696" cy="123165"/>
          </a:xfrm>
          <a:custGeom>
            <a:pathLst>
              <a:path w="5067300" h="8585200">
                <a:moveTo>
                  <a:pt x="101600" y="7785100"/>
                </a:moveTo>
                <a:lnTo>
                  <a:pt x="101600" y="8585200"/>
                </a:lnTo>
                <a:lnTo>
                  <a:pt x="5067300" y="8585200"/>
                </a:lnTo>
                <a:lnTo>
                  <a:pt x="5067300" y="7721600"/>
                </a:lnTo>
                <a:lnTo>
                  <a:pt x="2806700" y="7721600"/>
                </a:lnTo>
                <a:cubicBezTo>
                  <a:pt x="2654300" y="7721600"/>
                  <a:pt x="2501900" y="7734300"/>
                  <a:pt x="2349500" y="7734300"/>
                </a:cubicBezTo>
                <a:lnTo>
                  <a:pt x="990600" y="7734300"/>
                </a:lnTo>
                <a:cubicBezTo>
                  <a:pt x="1320800" y="7391400"/>
                  <a:pt x="2501900" y="6223000"/>
                  <a:pt x="3327400" y="5486400"/>
                </a:cubicBezTo>
                <a:cubicBezTo>
                  <a:pt x="4267200" y="4660900"/>
                  <a:pt x="5067300" y="3873500"/>
                  <a:pt x="5067300" y="2705100"/>
                </a:cubicBezTo>
                <a:cubicBezTo>
                  <a:pt x="5067300" y="1295400"/>
                  <a:pt x="4089400" y="0"/>
                  <a:pt x="2413000" y="0"/>
                </a:cubicBezTo>
                <a:cubicBezTo>
                  <a:pt x="1041400" y="0"/>
                  <a:pt x="342900" y="901700"/>
                  <a:pt x="0" y="2082800"/>
                </a:cubicBezTo>
                <a:cubicBezTo>
                  <a:pt x="406400" y="2590800"/>
                  <a:pt x="406400" y="2616200"/>
                  <a:pt x="520700" y="2768600"/>
                </a:cubicBezTo>
                <a:cubicBezTo>
                  <a:pt x="838200" y="1409700"/>
                  <a:pt x="1308100" y="787400"/>
                  <a:pt x="2247900" y="787400"/>
                </a:cubicBezTo>
                <a:cubicBezTo>
                  <a:pt x="3340100" y="787400"/>
                  <a:pt x="4051300" y="1638300"/>
                  <a:pt x="4051300" y="2730500"/>
                </a:cubicBezTo>
                <a:cubicBezTo>
                  <a:pt x="4051300" y="3390900"/>
                  <a:pt x="3784600" y="4127500"/>
                  <a:pt x="2933700" y="49657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4" name="Freeform 8284"/>
          <p:cNvSpPr/>
          <p:nvPr/>
        </p:nvSpPr>
        <p:spPr>
          <a:xfrm rot="0" flipH="0" flipV="0">
            <a:off x="705000" y="137154"/>
            <a:ext cx="81077" cy="134096"/>
          </a:xfrm>
          <a:custGeom>
            <a:pathLst>
              <a:path w="5651500" h="9347200">
                <a:moveTo>
                  <a:pt x="5219700" y="622300"/>
                </a:moveTo>
                <a:cubicBezTo>
                  <a:pt x="4699000" y="342900"/>
                  <a:pt x="4064000" y="0"/>
                  <a:pt x="2933700" y="0"/>
                </a:cubicBezTo>
                <a:cubicBezTo>
                  <a:pt x="1231900" y="0"/>
                  <a:pt x="127000" y="1219200"/>
                  <a:pt x="127000" y="2489200"/>
                </a:cubicBezTo>
                <a:cubicBezTo>
                  <a:pt x="127000" y="3390900"/>
                  <a:pt x="673100" y="3975100"/>
                  <a:pt x="736600" y="4038600"/>
                </a:cubicBezTo>
                <a:cubicBezTo>
                  <a:pt x="1358900" y="4673600"/>
                  <a:pt x="1790700" y="4787900"/>
                  <a:pt x="2603500" y="4991100"/>
                </a:cubicBezTo>
                <a:cubicBezTo>
                  <a:pt x="3683000" y="5257800"/>
                  <a:pt x="3860800" y="5308600"/>
                  <a:pt x="4267200" y="5727700"/>
                </a:cubicBezTo>
                <a:cubicBezTo>
                  <a:pt x="4483100" y="5956300"/>
                  <a:pt x="4673600" y="6362700"/>
                  <a:pt x="4673600" y="6807200"/>
                </a:cubicBezTo>
                <a:cubicBezTo>
                  <a:pt x="4673600" y="7683500"/>
                  <a:pt x="3949700" y="8496300"/>
                  <a:pt x="2857500" y="8496300"/>
                </a:cubicBezTo>
                <a:cubicBezTo>
                  <a:pt x="1930400" y="8496300"/>
                  <a:pt x="939800" y="8128000"/>
                  <a:pt x="190500" y="7442200"/>
                </a:cubicBezTo>
                <a:lnTo>
                  <a:pt x="0" y="8470900"/>
                </a:lnTo>
                <a:cubicBezTo>
                  <a:pt x="1155700" y="9232900"/>
                  <a:pt x="2273300" y="9347200"/>
                  <a:pt x="2857500" y="9347200"/>
                </a:cubicBezTo>
                <a:cubicBezTo>
                  <a:pt x="4495800" y="9347200"/>
                  <a:pt x="5651500" y="8089900"/>
                  <a:pt x="5651500" y="6680200"/>
                </a:cubicBezTo>
                <a:cubicBezTo>
                  <a:pt x="5651500" y="5867400"/>
                  <a:pt x="5257800" y="5257800"/>
                  <a:pt x="4978400" y="4940300"/>
                </a:cubicBezTo>
                <a:cubicBezTo>
                  <a:pt x="4394200" y="4318000"/>
                  <a:pt x="3924300" y="4191000"/>
                  <a:pt x="3073400" y="3975100"/>
                </a:cubicBezTo>
                <a:cubicBezTo>
                  <a:pt x="2209800" y="3759200"/>
                  <a:pt x="1892300" y="3683000"/>
                  <a:pt x="1612900" y="3416300"/>
                </a:cubicBezTo>
                <a:cubicBezTo>
                  <a:pt x="1447800" y="3238500"/>
                  <a:pt x="1104900" y="2921000"/>
                  <a:pt x="1104900" y="2349500"/>
                </a:cubicBezTo>
                <a:cubicBezTo>
                  <a:pt x="1104900" y="1574800"/>
                  <a:pt x="1803400" y="825500"/>
                  <a:pt x="2921000" y="825500"/>
                </a:cubicBezTo>
                <a:cubicBezTo>
                  <a:pt x="4000500" y="825500"/>
                  <a:pt x="4572000" y="1244600"/>
                  <a:pt x="5029200" y="1651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5" name="Freeform 8285"/>
          <p:cNvSpPr/>
          <p:nvPr/>
        </p:nvSpPr>
        <p:spPr>
          <a:xfrm rot="0" flipH="0" flipV="0">
            <a:off x="863511" y="137154"/>
            <a:ext cx="81077" cy="134096"/>
          </a:xfrm>
          <a:custGeom>
            <a:pathLst>
              <a:path w="5651500" h="9347200">
                <a:moveTo>
                  <a:pt x="5219700" y="622300"/>
                </a:moveTo>
                <a:cubicBezTo>
                  <a:pt x="4699000" y="342900"/>
                  <a:pt x="4064000" y="0"/>
                  <a:pt x="2933700" y="0"/>
                </a:cubicBezTo>
                <a:cubicBezTo>
                  <a:pt x="1231900" y="0"/>
                  <a:pt x="127000" y="1219200"/>
                  <a:pt x="127000" y="2489200"/>
                </a:cubicBezTo>
                <a:cubicBezTo>
                  <a:pt x="127000" y="3390900"/>
                  <a:pt x="673100" y="3975100"/>
                  <a:pt x="736600" y="4038600"/>
                </a:cubicBezTo>
                <a:cubicBezTo>
                  <a:pt x="1358900" y="4673600"/>
                  <a:pt x="1790700" y="4787900"/>
                  <a:pt x="2603500" y="4991100"/>
                </a:cubicBezTo>
                <a:cubicBezTo>
                  <a:pt x="3683000" y="5257800"/>
                  <a:pt x="3860800" y="5308600"/>
                  <a:pt x="4267200" y="5727700"/>
                </a:cubicBezTo>
                <a:cubicBezTo>
                  <a:pt x="4483100" y="5956300"/>
                  <a:pt x="4673600" y="6362700"/>
                  <a:pt x="4673600" y="6807200"/>
                </a:cubicBezTo>
                <a:cubicBezTo>
                  <a:pt x="4673600" y="7683500"/>
                  <a:pt x="3949700" y="8496300"/>
                  <a:pt x="2857500" y="8496300"/>
                </a:cubicBezTo>
                <a:cubicBezTo>
                  <a:pt x="1930400" y="8496300"/>
                  <a:pt x="939800" y="8128000"/>
                  <a:pt x="190500" y="7442200"/>
                </a:cubicBezTo>
                <a:lnTo>
                  <a:pt x="0" y="8470900"/>
                </a:lnTo>
                <a:cubicBezTo>
                  <a:pt x="1155700" y="9232900"/>
                  <a:pt x="2273300" y="9347200"/>
                  <a:pt x="2857500" y="9347200"/>
                </a:cubicBezTo>
                <a:cubicBezTo>
                  <a:pt x="4495800" y="9347200"/>
                  <a:pt x="5651500" y="8089900"/>
                  <a:pt x="5651500" y="6680200"/>
                </a:cubicBezTo>
                <a:cubicBezTo>
                  <a:pt x="5651500" y="5867400"/>
                  <a:pt x="5257800" y="5257800"/>
                  <a:pt x="4978400" y="4940300"/>
                </a:cubicBezTo>
                <a:cubicBezTo>
                  <a:pt x="4394200" y="4318000"/>
                  <a:pt x="3924300" y="4191000"/>
                  <a:pt x="3073400" y="3975100"/>
                </a:cubicBezTo>
                <a:cubicBezTo>
                  <a:pt x="2209800" y="3759200"/>
                  <a:pt x="1892300" y="3683000"/>
                  <a:pt x="1612900" y="3416300"/>
                </a:cubicBezTo>
                <a:cubicBezTo>
                  <a:pt x="1447800" y="3238500"/>
                  <a:pt x="1104900" y="2921000"/>
                  <a:pt x="1104900" y="2349500"/>
                </a:cubicBezTo>
                <a:cubicBezTo>
                  <a:pt x="1104900" y="1574800"/>
                  <a:pt x="1803400" y="825500"/>
                  <a:pt x="2921000" y="825500"/>
                </a:cubicBezTo>
                <a:cubicBezTo>
                  <a:pt x="4000500" y="825500"/>
                  <a:pt x="4572000" y="1244600"/>
                  <a:pt x="5029200" y="1651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6" name="Freeform 8286"/>
          <p:cNvSpPr/>
          <p:nvPr/>
        </p:nvSpPr>
        <p:spPr>
          <a:xfrm rot="0" flipH="0" flipV="0">
            <a:off x="968821" y="184707"/>
            <a:ext cx="70692" cy="118063"/>
          </a:xfrm>
          <a:custGeom>
            <a:pathLst>
              <a:path w="4927600" h="8229600">
                <a:moveTo>
                  <a:pt x="965200" y="5194300"/>
                </a:moveTo>
                <a:cubicBezTo>
                  <a:pt x="1397000" y="5588000"/>
                  <a:pt x="1930400" y="5892800"/>
                  <a:pt x="2616200" y="5892800"/>
                </a:cubicBezTo>
                <a:cubicBezTo>
                  <a:pt x="3835400" y="5892800"/>
                  <a:pt x="4927600" y="4660900"/>
                  <a:pt x="4927600" y="2933700"/>
                </a:cubicBezTo>
                <a:cubicBezTo>
                  <a:pt x="4927600" y="1397000"/>
                  <a:pt x="4114800" y="0"/>
                  <a:pt x="2933700" y="0"/>
                </a:cubicBezTo>
                <a:cubicBezTo>
                  <a:pt x="2413000" y="0"/>
                  <a:pt x="1600200" y="165100"/>
                  <a:pt x="939800" y="723900"/>
                </a:cubicBezTo>
                <a:lnTo>
                  <a:pt x="939800" y="127000"/>
                </a:lnTo>
                <a:lnTo>
                  <a:pt x="0" y="127000"/>
                </a:lnTo>
                <a:lnTo>
                  <a:pt x="0" y="8229600"/>
                </a:lnTo>
                <a:lnTo>
                  <a:pt x="965200" y="8229600"/>
                </a:lnTo>
                <a:close/>
                <a:moveTo>
                  <a:pt x="965200" y="1498600"/>
                </a:moveTo>
                <a:cubicBezTo>
                  <a:pt x="1257300" y="1066800"/>
                  <a:pt x="1739900" y="787400"/>
                  <a:pt x="2260600" y="787400"/>
                </a:cubicBezTo>
                <a:cubicBezTo>
                  <a:pt x="3200400" y="787400"/>
                  <a:pt x="3962400" y="1739900"/>
                  <a:pt x="3962400" y="2946400"/>
                </a:cubicBezTo>
                <a:cubicBezTo>
                  <a:pt x="3962400" y="4216400"/>
                  <a:pt x="3086100" y="5130800"/>
                  <a:pt x="2146300" y="5130800"/>
                </a:cubicBezTo>
                <a:cubicBezTo>
                  <a:pt x="1790700" y="5130800"/>
                  <a:pt x="1549400" y="5003800"/>
                  <a:pt x="1320800" y="4826000"/>
                </a:cubicBezTo>
                <a:cubicBezTo>
                  <a:pt x="1003300" y="4546600"/>
                  <a:pt x="965200" y="4318000"/>
                  <a:pt x="965200" y="41148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7" name="Freeform 8287"/>
          <p:cNvSpPr/>
          <p:nvPr/>
        </p:nvSpPr>
        <p:spPr>
          <a:xfrm rot="0" flipH="0" flipV="0">
            <a:off x="1057058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8" name="Freeform 8288"/>
          <p:cNvSpPr/>
          <p:nvPr/>
        </p:nvSpPr>
        <p:spPr>
          <a:xfrm rot="0" flipH="0" flipV="0">
            <a:off x="1136715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9" name="Freeform 8289"/>
          <p:cNvSpPr/>
          <p:nvPr/>
        </p:nvSpPr>
        <p:spPr>
          <a:xfrm rot="0" flipH="0" flipV="0">
            <a:off x="1212909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0" name="Freeform 8290"/>
          <p:cNvSpPr/>
          <p:nvPr/>
        </p:nvSpPr>
        <p:spPr>
          <a:xfrm rot="0" flipH="0" flipV="0">
            <a:off x="1288265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1" name="Freeform 8291"/>
          <p:cNvSpPr/>
          <p:nvPr/>
        </p:nvSpPr>
        <p:spPr>
          <a:xfrm rot="0" flipH="0" flipV="0">
            <a:off x="1340154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2" name="Freeform 8292"/>
          <p:cNvSpPr/>
          <p:nvPr/>
        </p:nvSpPr>
        <p:spPr>
          <a:xfrm rot="0" flipH="0" flipV="0">
            <a:off x="1428811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3" name="Freeform 8293"/>
          <p:cNvSpPr/>
          <p:nvPr/>
        </p:nvSpPr>
        <p:spPr>
          <a:xfrm rot="0" flipH="0" flipV="0">
            <a:off x="1498646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4" name="Freeform 8294"/>
          <p:cNvSpPr/>
          <p:nvPr/>
        </p:nvSpPr>
        <p:spPr>
          <a:xfrm rot="0" flipH="0" flipV="0">
            <a:off x="1577027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5" name="Freeform 8295"/>
          <p:cNvSpPr/>
          <p:nvPr/>
        </p:nvSpPr>
        <p:spPr>
          <a:xfrm rot="0" flipH="0" flipV="0">
            <a:off x="1674976" y="184707"/>
            <a:ext cx="70692" cy="118063"/>
          </a:xfrm>
          <a:custGeom>
            <a:pathLst>
              <a:path w="4927600" h="8229600">
                <a:moveTo>
                  <a:pt x="965200" y="5194300"/>
                </a:moveTo>
                <a:cubicBezTo>
                  <a:pt x="1397000" y="5588000"/>
                  <a:pt x="1930400" y="5892800"/>
                  <a:pt x="2616200" y="5892800"/>
                </a:cubicBezTo>
                <a:cubicBezTo>
                  <a:pt x="3835400" y="5892800"/>
                  <a:pt x="4927600" y="4660900"/>
                  <a:pt x="4927600" y="2933700"/>
                </a:cubicBezTo>
                <a:cubicBezTo>
                  <a:pt x="4927600" y="1397000"/>
                  <a:pt x="4114800" y="0"/>
                  <a:pt x="2933700" y="0"/>
                </a:cubicBezTo>
                <a:cubicBezTo>
                  <a:pt x="2413000" y="0"/>
                  <a:pt x="1600200" y="165100"/>
                  <a:pt x="939800" y="723900"/>
                </a:cubicBezTo>
                <a:lnTo>
                  <a:pt x="939800" y="127000"/>
                </a:lnTo>
                <a:lnTo>
                  <a:pt x="0" y="127000"/>
                </a:lnTo>
                <a:lnTo>
                  <a:pt x="0" y="8229600"/>
                </a:lnTo>
                <a:lnTo>
                  <a:pt x="965200" y="8229600"/>
                </a:lnTo>
                <a:close/>
                <a:moveTo>
                  <a:pt x="965200" y="1498600"/>
                </a:moveTo>
                <a:cubicBezTo>
                  <a:pt x="1257300" y="1066800"/>
                  <a:pt x="1739900" y="787400"/>
                  <a:pt x="2260600" y="787400"/>
                </a:cubicBezTo>
                <a:cubicBezTo>
                  <a:pt x="3200400" y="787400"/>
                  <a:pt x="3962400" y="1739900"/>
                  <a:pt x="3962400" y="2946400"/>
                </a:cubicBezTo>
                <a:cubicBezTo>
                  <a:pt x="3962400" y="4216400"/>
                  <a:pt x="3086100" y="5130800"/>
                  <a:pt x="2146300" y="5130800"/>
                </a:cubicBezTo>
                <a:cubicBezTo>
                  <a:pt x="1790700" y="5130800"/>
                  <a:pt x="1549400" y="5003800"/>
                  <a:pt x="1320800" y="4826000"/>
                </a:cubicBezTo>
                <a:cubicBezTo>
                  <a:pt x="1003300" y="4546600"/>
                  <a:pt x="965200" y="4318000"/>
                  <a:pt x="965200" y="41148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6" name="Freeform 8296"/>
          <p:cNvSpPr/>
          <p:nvPr/>
        </p:nvSpPr>
        <p:spPr>
          <a:xfrm rot="0" flipH="0" flipV="0">
            <a:off x="1749913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7" name="Rectangle 8297"/>
          <p:cNvSpPr/>
          <p:nvPr/>
        </p:nvSpPr>
        <p:spPr>
          <a:xfrm rot="0" flipH="0" flipV="0">
            <a:off x="1009045" y="2847215"/>
            <a:ext cx="2878788" cy="1733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56828" algn="l"/>
                <a:tab pos="969362" algn="l"/>
                <a:tab pos="1384415" algn="l"/>
                <a:tab pos="1841244" algn="l"/>
                <a:tab pos="2298074" algn="l"/>
                <a:tab pos="2754903" algn="l"/>
              </a:tabLst>
            </a:pPr>
            <a:r>
              <a:rPr lang="en-US" sz="584" baseline="0" b="0" i="0" dirty="0" spc="0">
                <a:solidFill>
                  <a:srgbClr val="262626"/>
                </a:solidFill>
                <a:latin typeface="Arial" pitchFamily="0" charset="1"/>
              </a:rPr>
              <a:t>-200	-100	0	100	200	300	400</a:t>
            </a:r>
          </a:p>
          <a:p>
            <a:pPr marL="912041">
              <a:lnSpc>
                <a:spcPts val="692"/>
              </a:lnSpc>
            </a:pPr>
            <a:r>
              <a:rPr lang="en-US" sz="657" baseline="0" b="0" i="0" dirty="0" spc="0">
                <a:solidFill>
                  <a:srgbClr val="262626"/>
                </a:solidFill>
                <a:latin typeface="Arial" pitchFamily="0" charset="1"/>
              </a:rPr>
              <a:t>Detuning at 243nm (kHz)</a:t>
            </a:r>
          </a:p>
        </p:txBody>
      </p:sp>
      <p:sp>
        <p:nvSpPr>
          <p:cNvPr id="8298" name="Rectangle 8298"/>
          <p:cNvSpPr/>
          <p:nvPr/>
        </p:nvSpPr>
        <p:spPr>
          <a:xfrm rot="0" flipH="0" flipV="0">
            <a:off x="882673" y="2783620"/>
            <a:ext cx="41295" cy="854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84" baseline="0" b="0" i="0" dirty="0" spc="0">
                <a:solidFill>
                  <a:srgbClr val="262626"/>
                </a:solidFill>
                <a:latin typeface="Arial" pitchFamily="0" charset="1"/>
              </a:rPr>
              <a:t>0</a:t>
            </a:r>
          </a:p>
        </p:txBody>
      </p:sp>
      <p:sp>
        <p:nvSpPr>
          <p:cNvPr id="8299" name="Rectangle 8299"/>
          <p:cNvSpPr/>
          <p:nvPr/>
        </p:nvSpPr>
        <p:spPr>
          <a:xfrm rot="0" flipH="0" flipV="0">
            <a:off x="817685" y="2557120"/>
            <a:ext cx="103237" cy="854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84" baseline="0" b="0" i="0" dirty="0" spc="0">
                <a:solidFill>
                  <a:srgbClr val="262626"/>
                </a:solidFill>
                <a:latin typeface="Arial" pitchFamily="0" charset="1"/>
              </a:rPr>
              <a:t>0.1</a:t>
            </a:r>
          </a:p>
        </p:txBody>
      </p:sp>
      <p:sp>
        <p:nvSpPr>
          <p:cNvPr id="8300" name="Rectangle 8300"/>
          <p:cNvSpPr/>
          <p:nvPr/>
        </p:nvSpPr>
        <p:spPr>
          <a:xfrm rot="0" flipH="0" flipV="0">
            <a:off x="817685" y="2330620"/>
            <a:ext cx="103237" cy="854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84" baseline="0" b="0" i="0" dirty="0" spc="0">
                <a:solidFill>
                  <a:srgbClr val="262626"/>
                </a:solidFill>
                <a:latin typeface="Arial" pitchFamily="0" charset="1"/>
              </a:rPr>
              <a:t>0.2</a:t>
            </a:r>
          </a:p>
        </p:txBody>
      </p:sp>
      <p:sp>
        <p:nvSpPr>
          <p:cNvPr id="8301" name="Rectangle 8301"/>
          <p:cNvSpPr/>
          <p:nvPr/>
        </p:nvSpPr>
        <p:spPr>
          <a:xfrm rot="0" flipH="0" flipV="0">
            <a:off x="817685" y="2104119"/>
            <a:ext cx="103237" cy="854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84" baseline="0" b="0" i="0" dirty="0" spc="0">
                <a:solidFill>
                  <a:srgbClr val="262626"/>
                </a:solidFill>
                <a:latin typeface="Arial" pitchFamily="0" charset="1"/>
              </a:rPr>
              <a:t>0.3</a:t>
            </a:r>
          </a:p>
        </p:txBody>
      </p:sp>
      <p:sp>
        <p:nvSpPr>
          <p:cNvPr id="8302" name="Rectangle 8302"/>
          <p:cNvSpPr/>
          <p:nvPr/>
        </p:nvSpPr>
        <p:spPr>
          <a:xfrm rot="0" flipH="0" flipV="0">
            <a:off x="817685" y="1877620"/>
            <a:ext cx="103237" cy="854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84" baseline="0" b="0" i="0" dirty="0" spc="0">
                <a:solidFill>
                  <a:srgbClr val="262626"/>
                </a:solidFill>
                <a:latin typeface="Arial" pitchFamily="0" charset="1"/>
              </a:rPr>
              <a:t>0.4</a:t>
            </a:r>
          </a:p>
        </p:txBody>
      </p:sp>
      <p:sp>
        <p:nvSpPr>
          <p:cNvPr id="8303" name="Rectangle 8303"/>
          <p:cNvSpPr/>
          <p:nvPr/>
        </p:nvSpPr>
        <p:spPr>
          <a:xfrm rot="0" flipH="0" flipV="0">
            <a:off x="817685" y="1651120"/>
            <a:ext cx="103237" cy="854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84" baseline="0" b="0" i="0" dirty="0" spc="0">
                <a:solidFill>
                  <a:srgbClr val="262626"/>
                </a:solidFill>
                <a:latin typeface="Arial" pitchFamily="0" charset="1"/>
              </a:rPr>
              <a:t>0.5</a:t>
            </a:r>
          </a:p>
        </p:txBody>
      </p:sp>
      <p:sp>
        <p:nvSpPr>
          <p:cNvPr id="8304" name="Rectangle 8304"/>
          <p:cNvSpPr/>
          <p:nvPr/>
        </p:nvSpPr>
        <p:spPr>
          <a:xfrm rot="0" flipH="0" flipV="0">
            <a:off x="817685" y="1424620"/>
            <a:ext cx="103237" cy="854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84" baseline="0" b="0" i="0" dirty="0" spc="0">
                <a:solidFill>
                  <a:srgbClr val="262626"/>
                </a:solidFill>
                <a:latin typeface="Arial" pitchFamily="0" charset="1"/>
              </a:rPr>
              <a:t>0.6</a:t>
            </a:r>
          </a:p>
        </p:txBody>
      </p:sp>
      <p:sp>
        <p:nvSpPr>
          <p:cNvPr id="8305" name="Rectangle 8305"/>
          <p:cNvSpPr/>
          <p:nvPr/>
        </p:nvSpPr>
        <p:spPr>
          <a:xfrm rot="0" flipH="0" flipV="0">
            <a:off x="817685" y="1198121"/>
            <a:ext cx="103237" cy="854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84" baseline="0" b="0" i="0" dirty="0" spc="0">
                <a:solidFill>
                  <a:srgbClr val="262626"/>
                </a:solidFill>
                <a:latin typeface="Arial" pitchFamily="0" charset="1"/>
              </a:rPr>
              <a:t>0.7</a:t>
            </a:r>
          </a:p>
        </p:txBody>
      </p:sp>
      <p:sp>
        <p:nvSpPr>
          <p:cNvPr id="8306" name="Rectangle 8306"/>
          <p:cNvSpPr/>
          <p:nvPr/>
        </p:nvSpPr>
        <p:spPr>
          <a:xfrm rot="0" flipH="0" flipV="0">
            <a:off x="817685" y="971621"/>
            <a:ext cx="103237" cy="854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84" baseline="0" b="0" i="0" dirty="0" spc="0">
                <a:solidFill>
                  <a:srgbClr val="262626"/>
                </a:solidFill>
                <a:latin typeface="Arial" pitchFamily="0" charset="1"/>
              </a:rPr>
              <a:t>0.8</a:t>
            </a:r>
          </a:p>
        </p:txBody>
      </p:sp>
      <p:sp>
        <p:nvSpPr>
          <p:cNvPr id="8307" name="Rectangle 8307"/>
          <p:cNvSpPr/>
          <p:nvPr/>
        </p:nvSpPr>
        <p:spPr>
          <a:xfrm rot="0" flipH="0" flipV="0">
            <a:off x="817685" y="745121"/>
            <a:ext cx="103237" cy="854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84" baseline="0" b="0" i="0" dirty="0" spc="0">
                <a:solidFill>
                  <a:srgbClr val="262626"/>
                </a:solidFill>
                <a:latin typeface="Arial" pitchFamily="0" charset="1"/>
              </a:rPr>
              <a:t>0.9</a:t>
            </a:r>
          </a:p>
        </p:txBody>
      </p:sp>
      <p:sp>
        <p:nvSpPr>
          <p:cNvPr id="8308" name="Rectangle 8308"/>
          <p:cNvSpPr/>
          <p:nvPr/>
        </p:nvSpPr>
        <p:spPr>
          <a:xfrm rot="0" flipH="0" flipV="0">
            <a:off x="882673" y="518622"/>
            <a:ext cx="41295" cy="854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84" baseline="0" b="0" i="0" dirty="0" spc="0">
                <a:solidFill>
                  <a:srgbClr val="262626"/>
                </a:solidFill>
                <a:latin typeface="Arial" pitchFamily="0" charset="1"/>
              </a:rPr>
              <a:t>1</a:t>
            </a:r>
          </a:p>
        </p:txBody>
      </p:sp>
      <p:sp>
        <p:nvSpPr>
          <p:cNvPr id="8309" name="Rectangle 8309"/>
          <p:cNvSpPr/>
          <p:nvPr/>
        </p:nvSpPr>
        <p:spPr>
          <a:xfrm rot="-5400000" flipH="0" flipV="0">
            <a:off x="281671" y="1651116"/>
            <a:ext cx="942674" cy="961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57" baseline="0" b="0" i="0" dirty="0" spc="0">
                <a:solidFill>
                  <a:srgbClr val="262626"/>
                </a:solidFill>
                <a:latin typeface="Arial" pitchFamily="0" charset="1"/>
              </a:rPr>
              <a:t>Relative fraction of atoms</a:t>
            </a:r>
          </a:p>
        </p:txBody>
      </p:sp>
      <p:sp>
        <p:nvSpPr>
          <p:cNvPr id="8310" name="Rectangle 8310"/>
          <p:cNvSpPr/>
          <p:nvPr/>
        </p:nvSpPr>
        <p:spPr>
          <a:xfrm rot="0" flipH="0" flipV="0">
            <a:off x="1357083" y="1471259"/>
            <a:ext cx="392154" cy="2592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84" baseline="0" b="0" i="0" dirty="0" spc="0">
                <a:latin typeface="Arial" pitchFamily="0" charset="1"/>
              </a:rPr>
              <a:t>Survived</a:t>
            </a:r>
          </a:p>
          <a:p>
            <a:pPr marL="0">
              <a:lnSpc>
                <a:spcPts val="684"/>
              </a:lnSpc>
            </a:pPr>
            <a:r>
              <a:rPr lang="en-US" sz="584" baseline="0" b="0" i="0" dirty="0" spc="0">
                <a:latin typeface="Arial" pitchFamily="0" charset="1"/>
              </a:rPr>
              <a:t>Ionised</a:t>
            </a:r>
          </a:p>
          <a:p>
            <a:pPr marL="0">
              <a:lnSpc>
                <a:spcPts val="684"/>
              </a:lnSpc>
            </a:pPr>
            <a:r>
              <a:rPr lang="en-US" sz="584" baseline="0" b="0" i="0" dirty="0" spc="0">
                <a:latin typeface="Arial" pitchFamily="0" charset="1"/>
              </a:rPr>
              <a:t>Spin-flipped</a:t>
            </a:r>
          </a:p>
        </p:txBody>
      </p:sp>
      <p:sp>
        <p:nvSpPr>
          <p:cNvPr id="8311" name="Rectangle 8311"/>
          <p:cNvSpPr/>
          <p:nvPr/>
        </p:nvSpPr>
        <p:spPr>
          <a:xfrm rot="0" flipH="0" flipV="0">
            <a:off x="2487404" y="2262326"/>
            <a:ext cx="1307589" cy="1733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6716" algn="l"/>
                <a:tab pos="775210" algn="l"/>
                <a:tab pos="1183704" algn="l"/>
              </a:tabLst>
            </a:pPr>
            <a:r>
              <a:rPr lang="en-US" sz="584" baseline="0" b="0" i="0" dirty="0" spc="0">
                <a:solidFill>
                  <a:srgbClr val="262626"/>
                </a:solidFill>
                <a:latin typeface="Arial" pitchFamily="0" charset="1"/>
              </a:rPr>
              <a:t>0	100	200	300</a:t>
            </a:r>
          </a:p>
          <a:p>
            <a:pPr marL="480444">
              <a:lnSpc>
                <a:spcPts val="692"/>
              </a:lnSpc>
            </a:pPr>
            <a:r>
              <a:rPr lang="en-US" sz="657" baseline="0" b="0" i="0" dirty="0" spc="0">
                <a:solidFill>
                  <a:srgbClr val="262626"/>
                </a:solidFill>
                <a:latin typeface="Arial" pitchFamily="0" charset="1"/>
              </a:rPr>
              <a:t>Time (s)</a:t>
            </a:r>
          </a:p>
        </p:txBody>
      </p:sp>
      <p:sp>
        <p:nvSpPr>
          <p:cNvPr id="8312" name="Rectangle 8312"/>
          <p:cNvSpPr/>
          <p:nvPr/>
        </p:nvSpPr>
        <p:spPr>
          <a:xfrm rot="0" flipH="0" flipV="0">
            <a:off x="2442377" y="2198731"/>
            <a:ext cx="41295" cy="854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84" baseline="0" b="0" i="0" dirty="0" spc="0">
                <a:solidFill>
                  <a:srgbClr val="262626"/>
                </a:solidFill>
                <a:latin typeface="Arial" pitchFamily="0" charset="1"/>
              </a:rPr>
              <a:t>0</a:t>
            </a:r>
          </a:p>
        </p:txBody>
      </p:sp>
      <p:sp>
        <p:nvSpPr>
          <p:cNvPr id="8313" name="Rectangle 8313"/>
          <p:cNvSpPr/>
          <p:nvPr/>
        </p:nvSpPr>
        <p:spPr>
          <a:xfrm rot="0" flipH="0" flipV="0">
            <a:off x="2377389" y="1975916"/>
            <a:ext cx="103237" cy="854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84" baseline="0" b="0" i="0" dirty="0" spc="0">
                <a:solidFill>
                  <a:srgbClr val="262626"/>
                </a:solidFill>
                <a:latin typeface="Arial" pitchFamily="0" charset="1"/>
              </a:rPr>
              <a:t>0.2</a:t>
            </a:r>
          </a:p>
        </p:txBody>
      </p:sp>
      <p:sp>
        <p:nvSpPr>
          <p:cNvPr id="8314" name="Rectangle 8314"/>
          <p:cNvSpPr/>
          <p:nvPr/>
        </p:nvSpPr>
        <p:spPr>
          <a:xfrm rot="0" flipH="0" flipV="0">
            <a:off x="2377389" y="1753101"/>
            <a:ext cx="103237" cy="854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84" baseline="0" b="0" i="0" dirty="0" spc="0">
                <a:solidFill>
                  <a:srgbClr val="262626"/>
                </a:solidFill>
                <a:latin typeface="Arial" pitchFamily="0" charset="1"/>
              </a:rPr>
              <a:t>0.4</a:t>
            </a:r>
          </a:p>
        </p:txBody>
      </p:sp>
      <p:sp>
        <p:nvSpPr>
          <p:cNvPr id="8315" name="Rectangle 8315"/>
          <p:cNvSpPr/>
          <p:nvPr/>
        </p:nvSpPr>
        <p:spPr>
          <a:xfrm rot="0" flipH="0" flipV="0">
            <a:off x="2377389" y="1530286"/>
            <a:ext cx="103237" cy="854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84" baseline="0" b="0" i="0" dirty="0" spc="0">
                <a:solidFill>
                  <a:srgbClr val="262626"/>
                </a:solidFill>
                <a:latin typeface="Arial" pitchFamily="0" charset="1"/>
              </a:rPr>
              <a:t>0.6</a:t>
            </a:r>
          </a:p>
        </p:txBody>
      </p:sp>
      <p:sp>
        <p:nvSpPr>
          <p:cNvPr id="8316" name="Rectangle 8316"/>
          <p:cNvSpPr/>
          <p:nvPr/>
        </p:nvSpPr>
        <p:spPr>
          <a:xfrm rot="0" flipH="0" flipV="0">
            <a:off x="2377389" y="1307471"/>
            <a:ext cx="103237" cy="854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84" baseline="0" b="0" i="0" dirty="0" spc="0">
                <a:solidFill>
                  <a:srgbClr val="262626"/>
                </a:solidFill>
                <a:latin typeface="Arial" pitchFamily="0" charset="1"/>
              </a:rPr>
              <a:t>0.8</a:t>
            </a:r>
          </a:p>
        </p:txBody>
      </p:sp>
      <p:sp>
        <p:nvSpPr>
          <p:cNvPr id="8317" name="Rectangle 8317"/>
          <p:cNvSpPr/>
          <p:nvPr/>
        </p:nvSpPr>
        <p:spPr>
          <a:xfrm rot="0" flipH="0" flipV="0">
            <a:off x="2442377" y="1084656"/>
            <a:ext cx="41295" cy="854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84" baseline="0" b="0" i="0" dirty="0" spc="0">
                <a:solidFill>
                  <a:srgbClr val="262626"/>
                </a:solidFill>
                <a:latin typeface="Arial" pitchFamily="0" charset="1"/>
              </a:rPr>
              <a:t>1</a:t>
            </a:r>
          </a:p>
        </p:txBody>
      </p:sp>
      <p:sp>
        <p:nvSpPr>
          <p:cNvPr id="8318" name="Rectangle 8318"/>
          <p:cNvSpPr/>
          <p:nvPr/>
        </p:nvSpPr>
        <p:spPr>
          <a:xfrm rot="-5400000" flipH="0" flipV="0">
            <a:off x="1841375" y="1644153"/>
            <a:ext cx="942674" cy="961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57" baseline="0" b="0" i="0" dirty="0" spc="0">
                <a:solidFill>
                  <a:srgbClr val="262626"/>
                </a:solidFill>
                <a:latin typeface="Arial" pitchFamily="0" charset="1"/>
              </a:rPr>
              <a:t>Relative fraction of atoms</a:t>
            </a:r>
          </a:p>
        </p:txBody>
      </p:sp>
      <p:sp>
        <p:nvSpPr>
          <p:cNvPr id="8319" name="Rectangle 8319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8320" name="Freeform 8320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1" name="Freeform 8321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2" name="Freeform 8322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3" name="Freeform 8323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4" name="Freeform 8324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5" name="Freeform 8325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6" name="Freeform 8326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7" name="Freeform 8327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8" name="Freeform 8328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9" name="Freeform 8329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0" name="Freeform 8330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1" name="Freeform 8331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2" name="Freeform 8332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3" name="Freeform 8333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4" name="Freeform 8334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5" name="Freeform 8335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6" name="Freeform 8336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7" name="Freeform 8337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8" name="Freeform 8338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9" name="Freeform 8339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0" name="Freeform 8340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1" name="Freeform 8341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2" name="Freeform 8342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3" name="Freeform 8343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4" name="Freeform 8344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5" name="Freeform 8345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6" name="Freeform 8346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7" name="Freeform 8347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8" name="Freeform 8348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9" name="Freeform 8349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0" name="Freeform 8350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1" name="Freeform 8351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2" name="Freeform 8352"/>
          <p:cNvSpPr/>
          <p:nvPr/>
        </p:nvSpPr>
        <p:spPr>
          <a:xfrm rot="0" flipH="0" flipV="0">
            <a:off x="3804339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3" name="Freeform 8353"/>
          <p:cNvSpPr/>
          <p:nvPr/>
        </p:nvSpPr>
        <p:spPr>
          <a:xfrm rot="0" flipH="0" flipV="0">
            <a:off x="3843610" y="3368240"/>
            <a:ext cx="35680" cy="49800"/>
          </a:xfrm>
          <a:custGeom>
            <a:pathLst>
              <a:path w="5969000" h="8331200">
                <a:moveTo>
                  <a:pt x="4648200" y="6210300"/>
                </a:moveTo>
                <a:lnTo>
                  <a:pt x="5969000" y="6210300"/>
                </a:lnTo>
                <a:lnTo>
                  <a:pt x="5969000" y="5372100"/>
                </a:lnTo>
                <a:lnTo>
                  <a:pt x="4648200" y="5372100"/>
                </a:lnTo>
                <a:lnTo>
                  <a:pt x="4648200" y="0"/>
                </a:lnTo>
                <a:lnTo>
                  <a:pt x="3390900" y="0"/>
                </a:lnTo>
                <a:lnTo>
                  <a:pt x="0" y="5372100"/>
                </a:lnTo>
                <a:lnTo>
                  <a:pt x="0" y="6210300"/>
                </a:lnTo>
                <a:lnTo>
                  <a:pt x="3556000" y="6210300"/>
                </a:lnTo>
                <a:lnTo>
                  <a:pt x="3556000" y="8331200"/>
                </a:lnTo>
                <a:lnTo>
                  <a:pt x="4648200" y="8331200"/>
                </a:lnTo>
                <a:close/>
                <a:moveTo>
                  <a:pt x="1079500" y="5372100"/>
                </a:moveTo>
                <a:cubicBezTo>
                  <a:pt x="1460500" y="4775200"/>
                  <a:pt x="3644900" y="1384300"/>
                  <a:pt x="3644900" y="622300"/>
                </a:cubicBezTo>
                <a:lnTo>
                  <a:pt x="3644900" y="53721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4" name="Freeform 8354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5" name="Freeform 8355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6" name="Freeform 8356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7" name="Freeform 8357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8358" name="Freeform 8358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359" name="Picture 101"/>
          <p:cNvPicPr>
            <a:picLocks noChangeAspect="0" noChangeArrowheads="1"/>
          </p:cNvPicPr>
          <p:nvPr/>
        </p:nvPicPr>
        <p:blipFill>
          <a:blip r:embed="rId83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8360" name="Freeform 8360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361" name="Picture 103"/>
          <p:cNvPicPr>
            <a:picLocks noChangeAspect="0" noChangeArrowheads="1"/>
          </p:cNvPicPr>
          <p:nvPr/>
        </p:nvPicPr>
        <p:blipFill>
          <a:blip r:embed="rId83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sp>
        <p:nvSpPr>
          <p:cNvPr id="8362" name="Freeform 8362"/>
          <p:cNvSpPr/>
          <p:nvPr/>
        </p:nvSpPr>
        <p:spPr>
          <a:xfrm rot="0" flipH="0" flipV="0">
            <a:off x="801109" y="528241"/>
            <a:ext cx="0" cy="2272555"/>
          </a:xfrm>
          <a:custGeom>
            <a:pathLst>
              <a:path w="0" h="51752500">
                <a:moveTo>
                  <a:pt x="0" y="51752500"/>
                </a:moveTo>
                <a:lnTo>
                  <a:pt x="0" y="0"/>
                </a:lnTo>
              </a:path>
            </a:pathLst>
          </a:custGeom>
          <a:noFill/>
          <a:ln w="2788" cap="flat" cmpd="sng">
            <a:solidFill>
              <a:srgbClr val="E0E0D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3" name="Freeform 8363"/>
          <p:cNvSpPr/>
          <p:nvPr/>
        </p:nvSpPr>
        <p:spPr>
          <a:xfrm rot="0" flipH="0" flipV="0">
            <a:off x="1233313" y="528241"/>
            <a:ext cx="0" cy="2272555"/>
          </a:xfrm>
          <a:custGeom>
            <a:pathLst>
              <a:path w="0" h="51752500">
                <a:moveTo>
                  <a:pt x="0" y="51752500"/>
                </a:moveTo>
                <a:lnTo>
                  <a:pt x="0" y="0"/>
                </a:lnTo>
              </a:path>
            </a:pathLst>
          </a:custGeom>
          <a:noFill/>
          <a:ln w="2788" cap="flat" cmpd="sng">
            <a:solidFill>
              <a:srgbClr val="E0E0D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4" name="Freeform 8364"/>
          <p:cNvSpPr/>
          <p:nvPr/>
        </p:nvSpPr>
        <p:spPr>
          <a:xfrm rot="0" flipH="0" flipV="0">
            <a:off x="1665517" y="528241"/>
            <a:ext cx="0" cy="2272555"/>
          </a:xfrm>
          <a:custGeom>
            <a:pathLst>
              <a:path w="0" h="51752500">
                <a:moveTo>
                  <a:pt x="0" y="51752500"/>
                </a:moveTo>
                <a:lnTo>
                  <a:pt x="0" y="0"/>
                </a:lnTo>
              </a:path>
            </a:pathLst>
          </a:custGeom>
          <a:noFill/>
          <a:ln w="2788" cap="flat" cmpd="sng">
            <a:solidFill>
              <a:srgbClr val="E0E0D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5" name="Freeform 8365"/>
          <p:cNvSpPr/>
          <p:nvPr/>
        </p:nvSpPr>
        <p:spPr>
          <a:xfrm rot="0" flipH="0" flipV="0">
            <a:off x="2097721" y="528241"/>
            <a:ext cx="0" cy="2272555"/>
          </a:xfrm>
          <a:custGeom>
            <a:pathLst>
              <a:path w="0" h="51752500">
                <a:moveTo>
                  <a:pt x="0" y="51752500"/>
                </a:moveTo>
                <a:lnTo>
                  <a:pt x="0" y="0"/>
                </a:lnTo>
              </a:path>
            </a:pathLst>
          </a:custGeom>
          <a:noFill/>
          <a:ln w="2788" cap="flat" cmpd="sng">
            <a:solidFill>
              <a:srgbClr val="E0E0D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6" name="Freeform 8366"/>
          <p:cNvSpPr/>
          <p:nvPr/>
        </p:nvSpPr>
        <p:spPr>
          <a:xfrm rot="0" flipH="0" flipV="0">
            <a:off x="2529925" y="528241"/>
            <a:ext cx="0" cy="2272555"/>
          </a:xfrm>
          <a:custGeom>
            <a:pathLst>
              <a:path w="0" h="51752500">
                <a:moveTo>
                  <a:pt x="0" y="51752500"/>
                </a:moveTo>
                <a:lnTo>
                  <a:pt x="0" y="0"/>
                </a:lnTo>
              </a:path>
            </a:pathLst>
          </a:custGeom>
          <a:noFill/>
          <a:ln w="2788" cap="flat" cmpd="sng">
            <a:solidFill>
              <a:srgbClr val="E0E0D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7" name="Freeform 8367"/>
          <p:cNvSpPr/>
          <p:nvPr/>
        </p:nvSpPr>
        <p:spPr>
          <a:xfrm rot="0" flipH="0" flipV="0">
            <a:off x="2962129" y="528241"/>
            <a:ext cx="0" cy="2272555"/>
          </a:xfrm>
          <a:custGeom>
            <a:pathLst>
              <a:path w="0" h="51752500">
                <a:moveTo>
                  <a:pt x="0" y="51752500"/>
                </a:moveTo>
                <a:lnTo>
                  <a:pt x="0" y="0"/>
                </a:lnTo>
              </a:path>
            </a:pathLst>
          </a:custGeom>
          <a:noFill/>
          <a:ln w="2788" cap="flat" cmpd="sng">
            <a:solidFill>
              <a:srgbClr val="E0E0D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8" name="Freeform 8368"/>
          <p:cNvSpPr/>
          <p:nvPr/>
        </p:nvSpPr>
        <p:spPr>
          <a:xfrm rot="0" flipH="0" flipV="0">
            <a:off x="3394333" y="528241"/>
            <a:ext cx="0" cy="2272555"/>
          </a:xfrm>
          <a:custGeom>
            <a:pathLst>
              <a:path w="0" h="51752500">
                <a:moveTo>
                  <a:pt x="0" y="51752500"/>
                </a:moveTo>
                <a:lnTo>
                  <a:pt x="0" y="0"/>
                </a:lnTo>
              </a:path>
            </a:pathLst>
          </a:custGeom>
          <a:noFill/>
          <a:ln w="2788" cap="flat" cmpd="sng">
            <a:solidFill>
              <a:srgbClr val="E0E0D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9" name="Freeform 8369"/>
          <p:cNvSpPr/>
          <p:nvPr/>
        </p:nvSpPr>
        <p:spPr>
          <a:xfrm rot="0" flipH="0" flipV="0">
            <a:off x="3826536" y="528241"/>
            <a:ext cx="0" cy="2272555"/>
          </a:xfrm>
          <a:custGeom>
            <a:pathLst>
              <a:path w="0" h="51752500">
                <a:moveTo>
                  <a:pt x="0" y="51752500"/>
                </a:moveTo>
                <a:lnTo>
                  <a:pt x="0" y="0"/>
                </a:lnTo>
              </a:path>
            </a:pathLst>
          </a:custGeom>
          <a:noFill/>
          <a:ln w="2788" cap="flat" cmpd="sng">
            <a:solidFill>
              <a:srgbClr val="E0E0D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0" name="Freeform 8370"/>
          <p:cNvSpPr/>
          <p:nvPr/>
        </p:nvSpPr>
        <p:spPr>
          <a:xfrm rot="0" flipH="0" flipV="0">
            <a:off x="801109" y="2800796"/>
            <a:ext cx="3025427" cy="0"/>
          </a:xfrm>
          <a:custGeom>
            <a:pathLst>
              <a:path w="68897500" h="0">
                <a:moveTo>
                  <a:pt x="0" y="0"/>
                </a:moveTo>
                <a:lnTo>
                  <a:pt x="68897500" y="0"/>
                </a:lnTo>
              </a:path>
            </a:pathLst>
          </a:custGeom>
          <a:noFill/>
          <a:ln w="2788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1" name="Freeform 8371"/>
          <p:cNvSpPr/>
          <p:nvPr/>
        </p:nvSpPr>
        <p:spPr>
          <a:xfrm rot="0" flipH="0" flipV="0">
            <a:off x="801109" y="528241"/>
            <a:ext cx="3025427" cy="0"/>
          </a:xfrm>
          <a:custGeom>
            <a:pathLst>
              <a:path w="68897500" h="0">
                <a:moveTo>
                  <a:pt x="0" y="0"/>
                </a:moveTo>
                <a:lnTo>
                  <a:pt x="68897500" y="0"/>
                </a:lnTo>
              </a:path>
            </a:pathLst>
          </a:custGeom>
          <a:noFill/>
          <a:ln w="2788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2" name="Freeform 8372"/>
          <p:cNvSpPr/>
          <p:nvPr/>
        </p:nvSpPr>
        <p:spPr>
          <a:xfrm rot="0" flipH="0" flipV="0">
            <a:off x="801109" y="2770542"/>
            <a:ext cx="0" cy="30254"/>
          </a:xfrm>
          <a:custGeom>
            <a:pathLst>
              <a:path w="0" h="688975">
                <a:moveTo>
                  <a:pt x="0" y="688975"/>
                </a:moveTo>
                <a:lnTo>
                  <a:pt x="0" y="0"/>
                </a:lnTo>
              </a:path>
            </a:pathLst>
          </a:custGeom>
          <a:noFill/>
          <a:ln w="2788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3" name="Freeform 8373"/>
          <p:cNvSpPr/>
          <p:nvPr/>
        </p:nvSpPr>
        <p:spPr>
          <a:xfrm rot="0" flipH="0" flipV="0">
            <a:off x="1233313" y="2770542"/>
            <a:ext cx="0" cy="30254"/>
          </a:xfrm>
          <a:custGeom>
            <a:pathLst>
              <a:path w="0" h="688975">
                <a:moveTo>
                  <a:pt x="0" y="688975"/>
                </a:moveTo>
                <a:lnTo>
                  <a:pt x="0" y="0"/>
                </a:lnTo>
              </a:path>
            </a:pathLst>
          </a:custGeom>
          <a:noFill/>
          <a:ln w="2788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4" name="Freeform 8374"/>
          <p:cNvSpPr/>
          <p:nvPr/>
        </p:nvSpPr>
        <p:spPr>
          <a:xfrm rot="0" flipH="0" flipV="0">
            <a:off x="1665517" y="2770542"/>
            <a:ext cx="0" cy="30254"/>
          </a:xfrm>
          <a:custGeom>
            <a:pathLst>
              <a:path w="0" h="688975">
                <a:moveTo>
                  <a:pt x="0" y="688975"/>
                </a:moveTo>
                <a:lnTo>
                  <a:pt x="0" y="0"/>
                </a:lnTo>
              </a:path>
            </a:pathLst>
          </a:custGeom>
          <a:noFill/>
          <a:ln w="2788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5" name="Freeform 8375"/>
          <p:cNvSpPr/>
          <p:nvPr/>
        </p:nvSpPr>
        <p:spPr>
          <a:xfrm rot="0" flipH="0" flipV="0">
            <a:off x="2097721" y="2770542"/>
            <a:ext cx="0" cy="30254"/>
          </a:xfrm>
          <a:custGeom>
            <a:pathLst>
              <a:path w="0" h="688975">
                <a:moveTo>
                  <a:pt x="0" y="688975"/>
                </a:moveTo>
                <a:lnTo>
                  <a:pt x="0" y="0"/>
                </a:lnTo>
              </a:path>
            </a:pathLst>
          </a:custGeom>
          <a:noFill/>
          <a:ln w="2788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6" name="Freeform 8376"/>
          <p:cNvSpPr/>
          <p:nvPr/>
        </p:nvSpPr>
        <p:spPr>
          <a:xfrm rot="0" flipH="0" flipV="0">
            <a:off x="2529925" y="2770542"/>
            <a:ext cx="0" cy="30254"/>
          </a:xfrm>
          <a:custGeom>
            <a:pathLst>
              <a:path w="0" h="688975">
                <a:moveTo>
                  <a:pt x="0" y="688975"/>
                </a:moveTo>
                <a:lnTo>
                  <a:pt x="0" y="0"/>
                </a:lnTo>
              </a:path>
            </a:pathLst>
          </a:custGeom>
          <a:noFill/>
          <a:ln w="2788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7" name="Freeform 8377"/>
          <p:cNvSpPr/>
          <p:nvPr/>
        </p:nvSpPr>
        <p:spPr>
          <a:xfrm rot="0" flipH="0" flipV="0">
            <a:off x="2962129" y="2770542"/>
            <a:ext cx="0" cy="30254"/>
          </a:xfrm>
          <a:custGeom>
            <a:pathLst>
              <a:path w="0" h="688975">
                <a:moveTo>
                  <a:pt x="0" y="688975"/>
                </a:moveTo>
                <a:lnTo>
                  <a:pt x="0" y="0"/>
                </a:lnTo>
              </a:path>
            </a:pathLst>
          </a:custGeom>
          <a:noFill/>
          <a:ln w="2788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8" name="Freeform 8378"/>
          <p:cNvSpPr/>
          <p:nvPr/>
        </p:nvSpPr>
        <p:spPr>
          <a:xfrm rot="0" flipH="0" flipV="0">
            <a:off x="3394333" y="2770542"/>
            <a:ext cx="0" cy="30254"/>
          </a:xfrm>
          <a:custGeom>
            <a:pathLst>
              <a:path w="0" h="688975">
                <a:moveTo>
                  <a:pt x="0" y="688975"/>
                </a:moveTo>
                <a:lnTo>
                  <a:pt x="0" y="0"/>
                </a:lnTo>
              </a:path>
            </a:pathLst>
          </a:custGeom>
          <a:noFill/>
          <a:ln w="2788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9" name="Freeform 8379"/>
          <p:cNvSpPr/>
          <p:nvPr/>
        </p:nvSpPr>
        <p:spPr>
          <a:xfrm rot="0" flipH="0" flipV="0">
            <a:off x="3826536" y="2770542"/>
            <a:ext cx="0" cy="30254"/>
          </a:xfrm>
          <a:custGeom>
            <a:pathLst>
              <a:path w="0" h="688975">
                <a:moveTo>
                  <a:pt x="0" y="688975"/>
                </a:moveTo>
                <a:lnTo>
                  <a:pt x="0" y="0"/>
                </a:lnTo>
              </a:path>
            </a:pathLst>
          </a:custGeom>
          <a:noFill/>
          <a:ln w="2788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0" name="Freeform 8380"/>
          <p:cNvSpPr/>
          <p:nvPr/>
        </p:nvSpPr>
        <p:spPr>
          <a:xfrm rot="0" flipH="0" flipV="0">
            <a:off x="801109" y="528241"/>
            <a:ext cx="0" cy="30254"/>
          </a:xfrm>
          <a:custGeom>
            <a:pathLst>
              <a:path w="0" h="688975">
                <a:moveTo>
                  <a:pt x="0" y="0"/>
                </a:moveTo>
                <a:lnTo>
                  <a:pt x="0" y="688975"/>
                </a:lnTo>
              </a:path>
            </a:pathLst>
          </a:custGeom>
          <a:noFill/>
          <a:ln w="2788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1" name="Freeform 8381"/>
          <p:cNvSpPr/>
          <p:nvPr/>
        </p:nvSpPr>
        <p:spPr>
          <a:xfrm rot="0" flipH="0" flipV="0">
            <a:off x="1233313" y="528241"/>
            <a:ext cx="0" cy="30254"/>
          </a:xfrm>
          <a:custGeom>
            <a:pathLst>
              <a:path w="0" h="688975">
                <a:moveTo>
                  <a:pt x="0" y="0"/>
                </a:moveTo>
                <a:lnTo>
                  <a:pt x="0" y="688975"/>
                </a:lnTo>
              </a:path>
            </a:pathLst>
          </a:custGeom>
          <a:noFill/>
          <a:ln w="2788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2" name="Freeform 8382"/>
          <p:cNvSpPr/>
          <p:nvPr/>
        </p:nvSpPr>
        <p:spPr>
          <a:xfrm rot="0" flipH="0" flipV="0">
            <a:off x="1665517" y="528241"/>
            <a:ext cx="0" cy="30254"/>
          </a:xfrm>
          <a:custGeom>
            <a:pathLst>
              <a:path w="0" h="688975">
                <a:moveTo>
                  <a:pt x="0" y="0"/>
                </a:moveTo>
                <a:lnTo>
                  <a:pt x="0" y="688975"/>
                </a:lnTo>
              </a:path>
            </a:pathLst>
          </a:custGeom>
          <a:noFill/>
          <a:ln w="2788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3" name="Freeform 8383"/>
          <p:cNvSpPr/>
          <p:nvPr/>
        </p:nvSpPr>
        <p:spPr>
          <a:xfrm rot="0" flipH="0" flipV="0">
            <a:off x="2097721" y="528241"/>
            <a:ext cx="0" cy="30254"/>
          </a:xfrm>
          <a:custGeom>
            <a:pathLst>
              <a:path w="0" h="688975">
                <a:moveTo>
                  <a:pt x="0" y="0"/>
                </a:moveTo>
                <a:lnTo>
                  <a:pt x="0" y="688975"/>
                </a:lnTo>
              </a:path>
            </a:pathLst>
          </a:custGeom>
          <a:noFill/>
          <a:ln w="2788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4" name="Freeform 8384"/>
          <p:cNvSpPr/>
          <p:nvPr/>
        </p:nvSpPr>
        <p:spPr>
          <a:xfrm rot="0" flipH="0" flipV="0">
            <a:off x="2529925" y="528241"/>
            <a:ext cx="0" cy="30254"/>
          </a:xfrm>
          <a:custGeom>
            <a:pathLst>
              <a:path w="0" h="688975">
                <a:moveTo>
                  <a:pt x="0" y="0"/>
                </a:moveTo>
                <a:lnTo>
                  <a:pt x="0" y="688975"/>
                </a:lnTo>
              </a:path>
            </a:pathLst>
          </a:custGeom>
          <a:noFill/>
          <a:ln w="2788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5" name="Freeform 8385"/>
          <p:cNvSpPr/>
          <p:nvPr/>
        </p:nvSpPr>
        <p:spPr>
          <a:xfrm rot="0" flipH="0" flipV="0">
            <a:off x="2962129" y="528241"/>
            <a:ext cx="0" cy="30254"/>
          </a:xfrm>
          <a:custGeom>
            <a:pathLst>
              <a:path w="0" h="688975">
                <a:moveTo>
                  <a:pt x="0" y="0"/>
                </a:moveTo>
                <a:lnTo>
                  <a:pt x="0" y="688975"/>
                </a:lnTo>
              </a:path>
            </a:pathLst>
          </a:custGeom>
          <a:noFill/>
          <a:ln w="2788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6" name="Freeform 8386"/>
          <p:cNvSpPr/>
          <p:nvPr/>
        </p:nvSpPr>
        <p:spPr>
          <a:xfrm rot="0" flipH="0" flipV="0">
            <a:off x="3394333" y="528241"/>
            <a:ext cx="0" cy="30254"/>
          </a:xfrm>
          <a:custGeom>
            <a:pathLst>
              <a:path w="0" h="688975">
                <a:moveTo>
                  <a:pt x="0" y="0"/>
                </a:moveTo>
                <a:lnTo>
                  <a:pt x="0" y="688975"/>
                </a:lnTo>
              </a:path>
            </a:pathLst>
          </a:custGeom>
          <a:noFill/>
          <a:ln w="2788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7" name="Freeform 8387"/>
          <p:cNvSpPr/>
          <p:nvPr/>
        </p:nvSpPr>
        <p:spPr>
          <a:xfrm rot="0" flipH="0" flipV="0">
            <a:off x="3826536" y="528241"/>
            <a:ext cx="0" cy="30254"/>
          </a:xfrm>
          <a:custGeom>
            <a:pathLst>
              <a:path w="0" h="688975">
                <a:moveTo>
                  <a:pt x="0" y="0"/>
                </a:moveTo>
                <a:lnTo>
                  <a:pt x="0" y="688975"/>
                </a:lnTo>
              </a:path>
            </a:pathLst>
          </a:custGeom>
          <a:noFill/>
          <a:ln w="2788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8" name="Freeform 8388"/>
          <p:cNvSpPr/>
          <p:nvPr/>
        </p:nvSpPr>
        <p:spPr>
          <a:xfrm rot="0" flipH="0" flipV="0">
            <a:off x="801109" y="528241"/>
            <a:ext cx="0" cy="2272555"/>
          </a:xfrm>
          <a:custGeom>
            <a:pathLst>
              <a:path w="0" h="51752500">
                <a:moveTo>
                  <a:pt x="0" y="51752500"/>
                </a:moveTo>
                <a:lnTo>
                  <a:pt x="0" y="0"/>
                </a:lnTo>
              </a:path>
            </a:pathLst>
          </a:custGeom>
          <a:noFill/>
          <a:ln w="2788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9" name="Freeform 8389"/>
          <p:cNvSpPr/>
          <p:nvPr/>
        </p:nvSpPr>
        <p:spPr>
          <a:xfrm rot="0" flipH="0" flipV="0">
            <a:off x="3826536" y="528241"/>
            <a:ext cx="0" cy="2272555"/>
          </a:xfrm>
          <a:custGeom>
            <a:pathLst>
              <a:path w="0" h="51752500">
                <a:moveTo>
                  <a:pt x="0" y="51752500"/>
                </a:moveTo>
                <a:lnTo>
                  <a:pt x="0" y="0"/>
                </a:lnTo>
              </a:path>
            </a:pathLst>
          </a:custGeom>
          <a:noFill/>
          <a:ln w="2788" cap="sq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0" name="Freeform 8390"/>
          <p:cNvSpPr/>
          <p:nvPr/>
        </p:nvSpPr>
        <p:spPr>
          <a:xfrm rot="0" flipH="0" flipV="0">
            <a:off x="3826536" y="528241"/>
            <a:ext cx="0" cy="2272555"/>
          </a:xfrm>
          <a:custGeom>
            <a:pathLst>
              <a:path w="0" h="51752500">
                <a:moveTo>
                  <a:pt x="0" y="51752500"/>
                </a:moveTo>
                <a:lnTo>
                  <a:pt x="0" y="0"/>
                </a:lnTo>
              </a:path>
            </a:pathLst>
          </a:custGeom>
          <a:noFill/>
          <a:ln w="2788" cap="flat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1" name="Freeform 8391"/>
          <p:cNvSpPr/>
          <p:nvPr/>
        </p:nvSpPr>
        <p:spPr>
          <a:xfrm rot="0" flipH="0" flipV="0">
            <a:off x="2075765" y="2505364"/>
            <a:ext cx="1750771" cy="136353"/>
          </a:xfrm>
          <a:custGeom>
            <a:pathLst>
              <a:path w="39870001" h="3105150">
                <a:moveTo>
                  <a:pt x="0" y="3105150"/>
                </a:moveTo>
                <a:lnTo>
                  <a:pt x="39870001" y="3105150"/>
                </a:lnTo>
                <a:lnTo>
                  <a:pt x="39870001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60AB35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2" name="Freeform 8392"/>
          <p:cNvSpPr/>
          <p:nvPr/>
        </p:nvSpPr>
        <p:spPr>
          <a:xfrm rot="0" flipH="0" flipV="0">
            <a:off x="1755310" y="2278109"/>
            <a:ext cx="2071226" cy="136353"/>
          </a:xfrm>
          <a:custGeom>
            <a:pathLst>
              <a:path w="47167673" h="3105150">
                <a:moveTo>
                  <a:pt x="0" y="3105150"/>
                </a:moveTo>
                <a:lnTo>
                  <a:pt x="47167673" y="3105150"/>
                </a:lnTo>
                <a:lnTo>
                  <a:pt x="47167673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60AB35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3" name="Freeform 8393"/>
          <p:cNvSpPr/>
          <p:nvPr/>
        </p:nvSpPr>
        <p:spPr>
          <a:xfrm rot="0" flipH="0" flipV="0">
            <a:off x="3826536" y="2050853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60AB35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4" name="Freeform 8394"/>
          <p:cNvSpPr/>
          <p:nvPr/>
        </p:nvSpPr>
        <p:spPr>
          <a:xfrm rot="0" flipH="0" flipV="0">
            <a:off x="2598665" y="1823597"/>
            <a:ext cx="1227871" cy="136353"/>
          </a:xfrm>
          <a:custGeom>
            <a:pathLst>
              <a:path w="27962098" h="3105150">
                <a:moveTo>
                  <a:pt x="0" y="3105150"/>
                </a:moveTo>
                <a:lnTo>
                  <a:pt x="27962098" y="3105150"/>
                </a:lnTo>
                <a:lnTo>
                  <a:pt x="27962098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60AB35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5" name="Freeform 8395"/>
          <p:cNvSpPr/>
          <p:nvPr/>
        </p:nvSpPr>
        <p:spPr>
          <a:xfrm rot="0" flipH="0" flipV="0">
            <a:off x="3826536" y="1596342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60AB35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6" name="Freeform 8396"/>
          <p:cNvSpPr/>
          <p:nvPr/>
        </p:nvSpPr>
        <p:spPr>
          <a:xfrm rot="0" flipH="0" flipV="0">
            <a:off x="3826536" y="1369086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60AB35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7" name="Freeform 8397"/>
          <p:cNvSpPr/>
          <p:nvPr/>
        </p:nvSpPr>
        <p:spPr>
          <a:xfrm rot="0" flipH="0" flipV="0">
            <a:off x="3826536" y="1141831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60AB35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8" name="Freeform 8398"/>
          <p:cNvSpPr/>
          <p:nvPr/>
        </p:nvSpPr>
        <p:spPr>
          <a:xfrm rot="0" flipH="0" flipV="0">
            <a:off x="3826536" y="914575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60AB35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9" name="Freeform 8399"/>
          <p:cNvSpPr/>
          <p:nvPr/>
        </p:nvSpPr>
        <p:spPr>
          <a:xfrm rot="0" flipH="0" flipV="0">
            <a:off x="2075765" y="2505364"/>
            <a:ext cx="1750771" cy="136353"/>
          </a:xfrm>
          <a:custGeom>
            <a:pathLst>
              <a:path w="39870001" h="3105150">
                <a:moveTo>
                  <a:pt x="0" y="3105150"/>
                </a:moveTo>
                <a:lnTo>
                  <a:pt x="39870001" y="3105150"/>
                </a:lnTo>
                <a:lnTo>
                  <a:pt x="39870001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0" name="Freeform 8400"/>
          <p:cNvSpPr/>
          <p:nvPr/>
        </p:nvSpPr>
        <p:spPr>
          <a:xfrm rot="0" flipH="0" flipV="0">
            <a:off x="1755310" y="2278109"/>
            <a:ext cx="2071226" cy="136353"/>
          </a:xfrm>
          <a:custGeom>
            <a:pathLst>
              <a:path w="47167673" h="3105150">
                <a:moveTo>
                  <a:pt x="0" y="3105150"/>
                </a:moveTo>
                <a:lnTo>
                  <a:pt x="47167673" y="3105150"/>
                </a:lnTo>
                <a:lnTo>
                  <a:pt x="47167673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1" name="Freeform 8401"/>
          <p:cNvSpPr/>
          <p:nvPr/>
        </p:nvSpPr>
        <p:spPr>
          <a:xfrm rot="0" flipH="0" flipV="0">
            <a:off x="3826536" y="2050853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2" name="Freeform 8402"/>
          <p:cNvSpPr/>
          <p:nvPr/>
        </p:nvSpPr>
        <p:spPr>
          <a:xfrm rot="0" flipH="0" flipV="0">
            <a:off x="2598665" y="1823597"/>
            <a:ext cx="1227871" cy="136353"/>
          </a:xfrm>
          <a:custGeom>
            <a:pathLst>
              <a:path w="27962098" h="3105150">
                <a:moveTo>
                  <a:pt x="0" y="3105150"/>
                </a:moveTo>
                <a:lnTo>
                  <a:pt x="27962098" y="3105150"/>
                </a:lnTo>
                <a:lnTo>
                  <a:pt x="27962098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3" name="Freeform 8403"/>
          <p:cNvSpPr/>
          <p:nvPr/>
        </p:nvSpPr>
        <p:spPr>
          <a:xfrm rot="0" flipH="0" flipV="0">
            <a:off x="3826536" y="1596342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4" name="Freeform 8404"/>
          <p:cNvSpPr/>
          <p:nvPr/>
        </p:nvSpPr>
        <p:spPr>
          <a:xfrm rot="0" flipH="0" flipV="0">
            <a:off x="3826536" y="1369086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5" name="Freeform 8405"/>
          <p:cNvSpPr/>
          <p:nvPr/>
        </p:nvSpPr>
        <p:spPr>
          <a:xfrm rot="0" flipH="0" flipV="0">
            <a:off x="3826536" y="1141831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6" name="Freeform 8406"/>
          <p:cNvSpPr/>
          <p:nvPr/>
        </p:nvSpPr>
        <p:spPr>
          <a:xfrm rot="0" flipH="0" flipV="0">
            <a:off x="3826536" y="914575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7" name="Freeform 8407"/>
          <p:cNvSpPr/>
          <p:nvPr/>
        </p:nvSpPr>
        <p:spPr>
          <a:xfrm rot="0" flipH="0" flipV="0">
            <a:off x="3329006" y="2505364"/>
            <a:ext cx="497531" cy="136353"/>
          </a:xfrm>
          <a:custGeom>
            <a:pathLst>
              <a:path w="11330190" h="3105150">
                <a:moveTo>
                  <a:pt x="0" y="3105150"/>
                </a:moveTo>
                <a:lnTo>
                  <a:pt x="11330190" y="3105150"/>
                </a:lnTo>
                <a:lnTo>
                  <a:pt x="1133019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CD4240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8" name="Freeform 8408"/>
          <p:cNvSpPr/>
          <p:nvPr/>
        </p:nvSpPr>
        <p:spPr>
          <a:xfrm rot="0" flipH="0" flipV="0">
            <a:off x="2429224" y="2278109"/>
            <a:ext cx="1397312" cy="136353"/>
          </a:xfrm>
          <a:custGeom>
            <a:pathLst>
              <a:path w="31820740" h="3105150">
                <a:moveTo>
                  <a:pt x="0" y="3105150"/>
                </a:moveTo>
                <a:lnTo>
                  <a:pt x="31820740" y="3105150"/>
                </a:lnTo>
                <a:lnTo>
                  <a:pt x="3182074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CD4240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9" name="Freeform 8409"/>
          <p:cNvSpPr/>
          <p:nvPr/>
        </p:nvSpPr>
        <p:spPr>
          <a:xfrm rot="0" flipH="0" flipV="0">
            <a:off x="2362642" y="2050853"/>
            <a:ext cx="1463893" cy="136353"/>
          </a:xfrm>
          <a:custGeom>
            <a:pathLst>
              <a:path w="33336992" h="3105150">
                <a:moveTo>
                  <a:pt x="0" y="3105150"/>
                </a:moveTo>
                <a:lnTo>
                  <a:pt x="33336992" y="3105150"/>
                </a:lnTo>
                <a:lnTo>
                  <a:pt x="33336992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CD4240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0" name="Freeform 8410"/>
          <p:cNvSpPr/>
          <p:nvPr/>
        </p:nvSpPr>
        <p:spPr>
          <a:xfrm rot="0" flipH="0" flipV="0">
            <a:off x="2948164" y="1823597"/>
            <a:ext cx="878372" cy="136353"/>
          </a:xfrm>
          <a:custGeom>
            <a:pathLst>
              <a:path w="20003009" h="3105150">
                <a:moveTo>
                  <a:pt x="0" y="3105150"/>
                </a:moveTo>
                <a:lnTo>
                  <a:pt x="20003009" y="3105150"/>
                </a:lnTo>
                <a:lnTo>
                  <a:pt x="20003009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CD4240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1" name="Freeform 8411"/>
          <p:cNvSpPr/>
          <p:nvPr/>
        </p:nvSpPr>
        <p:spPr>
          <a:xfrm rot="0" flipH="0" flipV="0">
            <a:off x="3826536" y="1596342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CD4240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2" name="Freeform 8412"/>
          <p:cNvSpPr/>
          <p:nvPr/>
        </p:nvSpPr>
        <p:spPr>
          <a:xfrm rot="0" flipH="0" flipV="0">
            <a:off x="3826536" y="1369086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CD4240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3" name="Freeform 8413"/>
          <p:cNvSpPr/>
          <p:nvPr/>
        </p:nvSpPr>
        <p:spPr>
          <a:xfrm rot="0" flipH="0" flipV="0">
            <a:off x="3826536" y="1141831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CD4240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4" name="Freeform 8414"/>
          <p:cNvSpPr/>
          <p:nvPr/>
        </p:nvSpPr>
        <p:spPr>
          <a:xfrm rot="0" flipH="0" flipV="0">
            <a:off x="3275636" y="914575"/>
            <a:ext cx="550901" cy="136353"/>
          </a:xfrm>
          <a:custGeom>
            <a:pathLst>
              <a:path w="12545569" h="3105150">
                <a:moveTo>
                  <a:pt x="0" y="3105150"/>
                </a:moveTo>
                <a:lnTo>
                  <a:pt x="12545569" y="3105150"/>
                </a:lnTo>
                <a:lnTo>
                  <a:pt x="12545569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CD4240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5" name="Freeform 8415"/>
          <p:cNvSpPr/>
          <p:nvPr/>
        </p:nvSpPr>
        <p:spPr>
          <a:xfrm rot="0" flipH="0" flipV="0">
            <a:off x="3410751" y="687319"/>
            <a:ext cx="415785" cy="136353"/>
          </a:xfrm>
          <a:custGeom>
            <a:pathLst>
              <a:path w="9468599" h="3105150">
                <a:moveTo>
                  <a:pt x="0" y="3105150"/>
                </a:moveTo>
                <a:lnTo>
                  <a:pt x="9468599" y="3105150"/>
                </a:lnTo>
                <a:lnTo>
                  <a:pt x="9468599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CD4240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6" name="Freeform 8416"/>
          <p:cNvSpPr/>
          <p:nvPr/>
        </p:nvSpPr>
        <p:spPr>
          <a:xfrm rot="0" flipH="0" flipV="0">
            <a:off x="3329006" y="2505364"/>
            <a:ext cx="497531" cy="136353"/>
          </a:xfrm>
          <a:custGeom>
            <a:pathLst>
              <a:path w="11330190" h="3105150">
                <a:moveTo>
                  <a:pt x="0" y="3105150"/>
                </a:moveTo>
                <a:lnTo>
                  <a:pt x="11330190" y="3105150"/>
                </a:lnTo>
                <a:lnTo>
                  <a:pt x="1133019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7" name="Freeform 8417"/>
          <p:cNvSpPr/>
          <p:nvPr/>
        </p:nvSpPr>
        <p:spPr>
          <a:xfrm rot="0" flipH="0" flipV="0">
            <a:off x="2429224" y="2278109"/>
            <a:ext cx="1397312" cy="136353"/>
          </a:xfrm>
          <a:custGeom>
            <a:pathLst>
              <a:path w="31820740" h="3105150">
                <a:moveTo>
                  <a:pt x="0" y="3105150"/>
                </a:moveTo>
                <a:lnTo>
                  <a:pt x="31820740" y="3105150"/>
                </a:lnTo>
                <a:lnTo>
                  <a:pt x="3182074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8" name="Freeform 8418"/>
          <p:cNvSpPr/>
          <p:nvPr/>
        </p:nvSpPr>
        <p:spPr>
          <a:xfrm rot="0" flipH="0" flipV="0">
            <a:off x="2362642" y="2050853"/>
            <a:ext cx="1463893" cy="136353"/>
          </a:xfrm>
          <a:custGeom>
            <a:pathLst>
              <a:path w="33336992" h="3105150">
                <a:moveTo>
                  <a:pt x="0" y="3105150"/>
                </a:moveTo>
                <a:lnTo>
                  <a:pt x="33336992" y="3105150"/>
                </a:lnTo>
                <a:lnTo>
                  <a:pt x="33336992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9" name="Freeform 8419"/>
          <p:cNvSpPr/>
          <p:nvPr/>
        </p:nvSpPr>
        <p:spPr>
          <a:xfrm rot="0" flipH="0" flipV="0">
            <a:off x="2948164" y="1823597"/>
            <a:ext cx="878372" cy="136353"/>
          </a:xfrm>
          <a:custGeom>
            <a:pathLst>
              <a:path w="20003009" h="3105150">
                <a:moveTo>
                  <a:pt x="0" y="3105150"/>
                </a:moveTo>
                <a:lnTo>
                  <a:pt x="20003009" y="3105150"/>
                </a:lnTo>
                <a:lnTo>
                  <a:pt x="20003009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0" name="Freeform 8420"/>
          <p:cNvSpPr/>
          <p:nvPr/>
        </p:nvSpPr>
        <p:spPr>
          <a:xfrm rot="0" flipH="0" flipV="0">
            <a:off x="3826536" y="1596342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1" name="Freeform 8421"/>
          <p:cNvSpPr/>
          <p:nvPr/>
        </p:nvSpPr>
        <p:spPr>
          <a:xfrm rot="0" flipH="0" flipV="0">
            <a:off x="3826536" y="1369086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2" name="Freeform 8422"/>
          <p:cNvSpPr/>
          <p:nvPr/>
        </p:nvSpPr>
        <p:spPr>
          <a:xfrm rot="0" flipH="0" flipV="0">
            <a:off x="3826536" y="1141831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3" name="Freeform 8423"/>
          <p:cNvSpPr/>
          <p:nvPr/>
        </p:nvSpPr>
        <p:spPr>
          <a:xfrm rot="0" flipH="0" flipV="0">
            <a:off x="3275636" y="914575"/>
            <a:ext cx="550901" cy="136353"/>
          </a:xfrm>
          <a:custGeom>
            <a:pathLst>
              <a:path w="12545569" h="3105150">
                <a:moveTo>
                  <a:pt x="0" y="3105150"/>
                </a:moveTo>
                <a:lnTo>
                  <a:pt x="12545569" y="3105150"/>
                </a:lnTo>
                <a:lnTo>
                  <a:pt x="12545569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4" name="Freeform 8424"/>
          <p:cNvSpPr/>
          <p:nvPr/>
        </p:nvSpPr>
        <p:spPr>
          <a:xfrm rot="0" flipH="0" flipV="0">
            <a:off x="3410751" y="687319"/>
            <a:ext cx="415785" cy="136353"/>
          </a:xfrm>
          <a:custGeom>
            <a:pathLst>
              <a:path w="9468599" h="3105150">
                <a:moveTo>
                  <a:pt x="0" y="3105150"/>
                </a:moveTo>
                <a:lnTo>
                  <a:pt x="9468599" y="3105150"/>
                </a:lnTo>
                <a:lnTo>
                  <a:pt x="9468599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5" name="Freeform 8425"/>
          <p:cNvSpPr/>
          <p:nvPr/>
        </p:nvSpPr>
        <p:spPr>
          <a:xfrm rot="0" flipH="0" flipV="0">
            <a:off x="3826536" y="2505364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7370C7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6" name="Freeform 8426"/>
          <p:cNvSpPr/>
          <p:nvPr/>
        </p:nvSpPr>
        <p:spPr>
          <a:xfrm rot="0" flipH="0" flipV="0">
            <a:off x="3826536" y="2278109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7370C7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7" name="Freeform 8427"/>
          <p:cNvSpPr/>
          <p:nvPr/>
        </p:nvSpPr>
        <p:spPr>
          <a:xfrm rot="0" flipH="0" flipV="0">
            <a:off x="2379267" y="2050853"/>
            <a:ext cx="1447269" cy="136353"/>
          </a:xfrm>
          <a:custGeom>
            <a:pathLst>
              <a:path w="32958404" h="3105150">
                <a:moveTo>
                  <a:pt x="0" y="3105150"/>
                </a:moveTo>
                <a:lnTo>
                  <a:pt x="32958404" y="3105150"/>
                </a:lnTo>
                <a:lnTo>
                  <a:pt x="32958404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7370C7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8" name="Freeform 8428"/>
          <p:cNvSpPr/>
          <p:nvPr/>
        </p:nvSpPr>
        <p:spPr>
          <a:xfrm rot="0" flipH="0" flipV="0">
            <a:off x="3062829" y="1823597"/>
            <a:ext cx="763707" cy="136353"/>
          </a:xfrm>
          <a:custGeom>
            <a:pathLst>
              <a:path w="17391762" h="3105150">
                <a:moveTo>
                  <a:pt x="0" y="3105150"/>
                </a:moveTo>
                <a:lnTo>
                  <a:pt x="17391762" y="3105150"/>
                </a:lnTo>
                <a:lnTo>
                  <a:pt x="17391762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7370C7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9" name="Freeform 8429"/>
          <p:cNvSpPr/>
          <p:nvPr/>
        </p:nvSpPr>
        <p:spPr>
          <a:xfrm rot="0" flipH="0" flipV="0">
            <a:off x="2144142" y="1596342"/>
            <a:ext cx="1682394" cy="136353"/>
          </a:xfrm>
          <a:custGeom>
            <a:pathLst>
              <a:path w="38312853" h="3105150">
                <a:moveTo>
                  <a:pt x="0" y="3105150"/>
                </a:moveTo>
                <a:lnTo>
                  <a:pt x="38312853" y="3105150"/>
                </a:lnTo>
                <a:lnTo>
                  <a:pt x="38312853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7370C7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0" name="Freeform 8430"/>
          <p:cNvSpPr/>
          <p:nvPr/>
        </p:nvSpPr>
        <p:spPr>
          <a:xfrm rot="0" flipH="0" flipV="0">
            <a:off x="2541335" y="1369086"/>
            <a:ext cx="1285201" cy="136353"/>
          </a:xfrm>
          <a:custGeom>
            <a:pathLst>
              <a:path w="29267659" h="3105150">
                <a:moveTo>
                  <a:pt x="0" y="3105150"/>
                </a:moveTo>
                <a:lnTo>
                  <a:pt x="29267659" y="3105150"/>
                </a:lnTo>
                <a:lnTo>
                  <a:pt x="29267659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7370C7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1" name="Freeform 8431"/>
          <p:cNvSpPr/>
          <p:nvPr/>
        </p:nvSpPr>
        <p:spPr>
          <a:xfrm rot="0" flipH="0" flipV="0">
            <a:off x="1201353" y="1141831"/>
            <a:ext cx="2625183" cy="136353"/>
          </a:xfrm>
          <a:custGeom>
            <a:pathLst>
              <a:path w="59782838" h="3105150">
                <a:moveTo>
                  <a:pt x="0" y="3105150"/>
                </a:moveTo>
                <a:lnTo>
                  <a:pt x="59782838" y="3105150"/>
                </a:lnTo>
                <a:lnTo>
                  <a:pt x="59782838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7370C7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2" name="Freeform 8432"/>
          <p:cNvSpPr/>
          <p:nvPr/>
        </p:nvSpPr>
        <p:spPr>
          <a:xfrm rot="0" flipH="0" flipV="0">
            <a:off x="3826536" y="914575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7370C7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3" name="Freeform 8433"/>
          <p:cNvSpPr/>
          <p:nvPr/>
        </p:nvSpPr>
        <p:spPr>
          <a:xfrm rot="0" flipH="0" flipV="0">
            <a:off x="3826536" y="687319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solidFill>
            <a:srgbClr val="7370C7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4" name="Freeform 8434"/>
          <p:cNvSpPr/>
          <p:nvPr/>
        </p:nvSpPr>
        <p:spPr>
          <a:xfrm rot="0" flipH="0" flipV="0">
            <a:off x="3826536" y="2505364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5" name="Freeform 8435"/>
          <p:cNvSpPr/>
          <p:nvPr/>
        </p:nvSpPr>
        <p:spPr>
          <a:xfrm rot="0" flipH="0" flipV="0">
            <a:off x="3826536" y="2278109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6" name="Freeform 8436"/>
          <p:cNvSpPr/>
          <p:nvPr/>
        </p:nvSpPr>
        <p:spPr>
          <a:xfrm rot="0" flipH="0" flipV="0">
            <a:off x="2379267" y="2050853"/>
            <a:ext cx="1447269" cy="136353"/>
          </a:xfrm>
          <a:custGeom>
            <a:pathLst>
              <a:path w="32958404" h="3105150">
                <a:moveTo>
                  <a:pt x="0" y="3105150"/>
                </a:moveTo>
                <a:lnTo>
                  <a:pt x="32958404" y="3105150"/>
                </a:lnTo>
                <a:lnTo>
                  <a:pt x="32958404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7" name="Freeform 8437"/>
          <p:cNvSpPr/>
          <p:nvPr/>
        </p:nvSpPr>
        <p:spPr>
          <a:xfrm rot="0" flipH="0" flipV="0">
            <a:off x="3062829" y="1823597"/>
            <a:ext cx="763707" cy="136353"/>
          </a:xfrm>
          <a:custGeom>
            <a:pathLst>
              <a:path w="17391762" h="3105150">
                <a:moveTo>
                  <a:pt x="0" y="3105150"/>
                </a:moveTo>
                <a:lnTo>
                  <a:pt x="17391762" y="3105150"/>
                </a:lnTo>
                <a:lnTo>
                  <a:pt x="17391762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8" name="Freeform 8438"/>
          <p:cNvSpPr/>
          <p:nvPr/>
        </p:nvSpPr>
        <p:spPr>
          <a:xfrm rot="0" flipH="0" flipV="0">
            <a:off x="2144142" y="1596342"/>
            <a:ext cx="1682394" cy="136353"/>
          </a:xfrm>
          <a:custGeom>
            <a:pathLst>
              <a:path w="38312853" h="3105150">
                <a:moveTo>
                  <a:pt x="0" y="3105150"/>
                </a:moveTo>
                <a:lnTo>
                  <a:pt x="38312853" y="3105150"/>
                </a:lnTo>
                <a:lnTo>
                  <a:pt x="38312853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9" name="Freeform 8439"/>
          <p:cNvSpPr/>
          <p:nvPr/>
        </p:nvSpPr>
        <p:spPr>
          <a:xfrm rot="0" flipH="0" flipV="0">
            <a:off x="2541335" y="1369086"/>
            <a:ext cx="1285201" cy="136353"/>
          </a:xfrm>
          <a:custGeom>
            <a:pathLst>
              <a:path w="29267659" h="3105150">
                <a:moveTo>
                  <a:pt x="0" y="3105150"/>
                </a:moveTo>
                <a:lnTo>
                  <a:pt x="29267659" y="3105150"/>
                </a:lnTo>
                <a:lnTo>
                  <a:pt x="29267659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0" name="Freeform 8440"/>
          <p:cNvSpPr/>
          <p:nvPr/>
        </p:nvSpPr>
        <p:spPr>
          <a:xfrm rot="0" flipH="0" flipV="0">
            <a:off x="1201353" y="1141831"/>
            <a:ext cx="2625183" cy="136353"/>
          </a:xfrm>
          <a:custGeom>
            <a:pathLst>
              <a:path w="59782838" h="3105150">
                <a:moveTo>
                  <a:pt x="0" y="3105150"/>
                </a:moveTo>
                <a:lnTo>
                  <a:pt x="59782838" y="3105150"/>
                </a:lnTo>
                <a:lnTo>
                  <a:pt x="59782838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1" name="Freeform 8441"/>
          <p:cNvSpPr/>
          <p:nvPr/>
        </p:nvSpPr>
        <p:spPr>
          <a:xfrm rot="0" flipH="0" flipV="0">
            <a:off x="3826536" y="914575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2" name="Freeform 8442"/>
          <p:cNvSpPr/>
          <p:nvPr/>
        </p:nvSpPr>
        <p:spPr>
          <a:xfrm rot="0" flipH="0" flipV="0">
            <a:off x="3826536" y="687319"/>
            <a:ext cx="0" cy="136353"/>
          </a:xfrm>
          <a:custGeom>
            <a:pathLst>
              <a:path w="0" h="3105150">
                <a:moveTo>
                  <a:pt x="0" y="3105150"/>
                </a:moveTo>
                <a:lnTo>
                  <a:pt x="0" y="3105150"/>
                </a:lnTo>
                <a:lnTo>
                  <a:pt x="0" y="0"/>
                </a:lnTo>
                <a:lnTo>
                  <a:pt x="0" y="0"/>
                </a:lnTo>
                <a:lnTo>
                  <a:pt x="0" y="310515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3" name="Freeform 8443"/>
          <p:cNvSpPr/>
          <p:nvPr/>
        </p:nvSpPr>
        <p:spPr>
          <a:xfrm rot="0" flipH="0" flipV="0">
            <a:off x="890339" y="605201"/>
            <a:ext cx="167304" cy="66364"/>
          </a:xfrm>
          <a:custGeom>
            <a:pathLst>
              <a:path w="3810000" h="1511300">
                <a:moveTo>
                  <a:pt x="0" y="1511300"/>
                </a:moveTo>
                <a:lnTo>
                  <a:pt x="3810000" y="1511300"/>
                </a:lnTo>
                <a:lnTo>
                  <a:pt x="3810000" y="0"/>
                </a:lnTo>
                <a:lnTo>
                  <a:pt x="0" y="0"/>
                </a:lnTo>
                <a:lnTo>
                  <a:pt x="0" y="1511300"/>
                </a:lnTo>
                <a:close/>
              </a:path>
            </a:pathLst>
          </a:custGeom>
          <a:solidFill>
            <a:srgbClr val="60AB35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4" name="Freeform 8444"/>
          <p:cNvSpPr/>
          <p:nvPr/>
        </p:nvSpPr>
        <p:spPr>
          <a:xfrm rot="0" flipH="0" flipV="0">
            <a:off x="890339" y="605201"/>
            <a:ext cx="167304" cy="66364"/>
          </a:xfrm>
          <a:custGeom>
            <a:pathLst>
              <a:path w="3810000" h="1511300">
                <a:moveTo>
                  <a:pt x="0" y="1511300"/>
                </a:moveTo>
                <a:lnTo>
                  <a:pt x="3810000" y="1511300"/>
                </a:lnTo>
                <a:lnTo>
                  <a:pt x="3810000" y="0"/>
                </a:lnTo>
                <a:lnTo>
                  <a:pt x="0" y="0"/>
                </a:lnTo>
                <a:lnTo>
                  <a:pt x="0" y="151130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5" name="Freeform 8445"/>
          <p:cNvSpPr/>
          <p:nvPr/>
        </p:nvSpPr>
        <p:spPr>
          <a:xfrm rot="0" flipH="0" flipV="0">
            <a:off x="890339" y="694430"/>
            <a:ext cx="167304" cy="66364"/>
          </a:xfrm>
          <a:custGeom>
            <a:pathLst>
              <a:path w="3810000" h="1511300">
                <a:moveTo>
                  <a:pt x="0" y="1511300"/>
                </a:moveTo>
                <a:lnTo>
                  <a:pt x="3810000" y="1511300"/>
                </a:lnTo>
                <a:lnTo>
                  <a:pt x="3810000" y="0"/>
                </a:lnTo>
                <a:lnTo>
                  <a:pt x="0" y="0"/>
                </a:lnTo>
                <a:lnTo>
                  <a:pt x="0" y="1511300"/>
                </a:lnTo>
                <a:close/>
              </a:path>
            </a:pathLst>
          </a:custGeom>
          <a:solidFill>
            <a:srgbClr val="CD4240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6" name="Freeform 8446"/>
          <p:cNvSpPr/>
          <p:nvPr/>
        </p:nvSpPr>
        <p:spPr>
          <a:xfrm rot="0" flipH="0" flipV="0">
            <a:off x="890339" y="694430"/>
            <a:ext cx="167304" cy="66364"/>
          </a:xfrm>
          <a:custGeom>
            <a:pathLst>
              <a:path w="3810000" h="1511300">
                <a:moveTo>
                  <a:pt x="0" y="1511300"/>
                </a:moveTo>
                <a:lnTo>
                  <a:pt x="3810000" y="1511300"/>
                </a:lnTo>
                <a:lnTo>
                  <a:pt x="3810000" y="0"/>
                </a:lnTo>
                <a:lnTo>
                  <a:pt x="0" y="0"/>
                </a:lnTo>
                <a:lnTo>
                  <a:pt x="0" y="151130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7" name="Freeform 8447"/>
          <p:cNvSpPr/>
          <p:nvPr/>
        </p:nvSpPr>
        <p:spPr>
          <a:xfrm rot="0" flipH="0" flipV="0">
            <a:off x="890339" y="783659"/>
            <a:ext cx="167304" cy="66364"/>
          </a:xfrm>
          <a:custGeom>
            <a:pathLst>
              <a:path w="3810000" h="1511300">
                <a:moveTo>
                  <a:pt x="0" y="1511300"/>
                </a:moveTo>
                <a:lnTo>
                  <a:pt x="3810000" y="1511300"/>
                </a:lnTo>
                <a:lnTo>
                  <a:pt x="3810000" y="0"/>
                </a:lnTo>
                <a:lnTo>
                  <a:pt x="0" y="0"/>
                </a:lnTo>
                <a:lnTo>
                  <a:pt x="0" y="1511300"/>
                </a:lnTo>
                <a:close/>
              </a:path>
            </a:pathLst>
          </a:custGeom>
          <a:solidFill>
            <a:srgbClr val="7370C7">
              <a:alpha val="100000"/>
            </a:srgbClr>
          </a:solidFill>
          <a:ln w="278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8" name="Freeform 8448"/>
          <p:cNvSpPr/>
          <p:nvPr/>
        </p:nvSpPr>
        <p:spPr>
          <a:xfrm rot="0" flipH="0" flipV="0">
            <a:off x="890339" y="783659"/>
            <a:ext cx="167304" cy="66364"/>
          </a:xfrm>
          <a:custGeom>
            <a:pathLst>
              <a:path w="3810000" h="1511300">
                <a:moveTo>
                  <a:pt x="0" y="1511300"/>
                </a:moveTo>
                <a:lnTo>
                  <a:pt x="3810000" y="1511300"/>
                </a:lnTo>
                <a:lnTo>
                  <a:pt x="3810000" y="0"/>
                </a:lnTo>
                <a:lnTo>
                  <a:pt x="0" y="0"/>
                </a:lnTo>
                <a:lnTo>
                  <a:pt x="0" y="1511300"/>
                </a:lnTo>
                <a:close/>
              </a:path>
            </a:pathLst>
          </a:custGeom>
          <a:noFill/>
          <a:ln w="2788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9" name="Freeform 8449"/>
          <p:cNvSpPr/>
          <p:nvPr/>
        </p:nvSpPr>
        <p:spPr>
          <a:xfrm rot="0" flipH="0" flipV="0">
            <a:off x="856878" y="584009"/>
            <a:ext cx="663642" cy="287206"/>
          </a:xfrm>
          <a:custGeom>
            <a:pathLst>
              <a:path w="15113000" h="6540500">
                <a:moveTo>
                  <a:pt x="0" y="6540500"/>
                </a:moveTo>
                <a:lnTo>
                  <a:pt x="15113000" y="6540500"/>
                </a:lnTo>
                <a:lnTo>
                  <a:pt x="15113000" y="0"/>
                </a:lnTo>
                <a:lnTo>
                  <a:pt x="0" y="0"/>
                </a:lnTo>
                <a:lnTo>
                  <a:pt x="0" y="6540500"/>
                </a:lnTo>
                <a:close/>
              </a:path>
            </a:pathLst>
          </a:custGeom>
          <a:noFill/>
          <a:ln w="2788" cap="flat" cmpd="sng">
            <a:solidFill>
              <a:srgbClr val="21212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0" name="Freeform 8450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1" name="Freeform 8451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2" name="Freeform 8452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3" name="Freeform 8453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4" name="Rectangle 8454"/>
          <p:cNvSpPr/>
          <p:nvPr/>
        </p:nvSpPr>
        <p:spPr>
          <a:xfrm rot="0" flipH="0" flipV="0">
            <a:off x="359994" y="108622"/>
            <a:ext cx="2497123" cy="194148"/>
          </a:xfrm>
          <a:prstGeom prst="rect">
            <a:avLst/>
          </a:prstGeom>
        </p:spPr>
      </p:sp>
      <p:sp>
        <p:nvSpPr>
          <p:cNvPr id="8455" name="Freeform 8455"/>
          <p:cNvSpPr/>
          <p:nvPr/>
        </p:nvSpPr>
        <p:spPr>
          <a:xfrm rot="0" flipH="0" flipV="0">
            <a:off x="372019" y="138975"/>
            <a:ext cx="92920" cy="130088"/>
          </a:xfrm>
          <a:custGeom>
            <a:pathLst>
              <a:path w="6477000" h="9067800">
                <a:moveTo>
                  <a:pt x="6400800" y="7493000"/>
                </a:moveTo>
                <a:cubicBezTo>
                  <a:pt x="5626100" y="8064500"/>
                  <a:pt x="5092700" y="8280400"/>
                  <a:pt x="3987800" y="8280400"/>
                </a:cubicBezTo>
                <a:cubicBezTo>
                  <a:pt x="2336800" y="8280400"/>
                  <a:pt x="1079500" y="6565900"/>
                  <a:pt x="1079500" y="4521200"/>
                </a:cubicBezTo>
                <a:cubicBezTo>
                  <a:pt x="1079500" y="2806700"/>
                  <a:pt x="2108200" y="787400"/>
                  <a:pt x="4038600" y="787400"/>
                </a:cubicBezTo>
                <a:cubicBezTo>
                  <a:pt x="4876800" y="787400"/>
                  <a:pt x="5511800" y="1041400"/>
                  <a:pt x="6146800" y="1473200"/>
                </a:cubicBezTo>
                <a:lnTo>
                  <a:pt x="6337300" y="431800"/>
                </a:lnTo>
                <a:cubicBezTo>
                  <a:pt x="5511800" y="114300"/>
                  <a:pt x="4889500" y="0"/>
                  <a:pt x="4013200" y="0"/>
                </a:cubicBezTo>
                <a:cubicBezTo>
                  <a:pt x="1854200" y="0"/>
                  <a:pt x="0" y="1905000"/>
                  <a:pt x="0" y="4533900"/>
                </a:cubicBezTo>
                <a:cubicBezTo>
                  <a:pt x="0" y="7315200"/>
                  <a:pt x="2044700" y="9067800"/>
                  <a:pt x="3898900" y="9067800"/>
                </a:cubicBezTo>
                <a:cubicBezTo>
                  <a:pt x="5168900" y="9067800"/>
                  <a:pt x="5448300" y="8991600"/>
                  <a:pt x="6477000" y="8369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6" name="Freeform 8456"/>
          <p:cNvSpPr/>
          <p:nvPr/>
        </p:nvSpPr>
        <p:spPr>
          <a:xfrm rot="0" flipH="0" flipV="0">
            <a:off x="490555" y="140980"/>
            <a:ext cx="86907" cy="126444"/>
          </a:xfrm>
          <a:custGeom>
            <a:pathLst>
              <a:path w="6057900" h="8813800">
                <a:moveTo>
                  <a:pt x="3098800" y="5143500"/>
                </a:moveTo>
                <a:cubicBezTo>
                  <a:pt x="4851400" y="5143500"/>
                  <a:pt x="6057900" y="3886200"/>
                  <a:pt x="6057900" y="2565400"/>
                </a:cubicBezTo>
                <a:cubicBezTo>
                  <a:pt x="6057900" y="1219200"/>
                  <a:pt x="4826000" y="0"/>
                  <a:pt x="30988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092200" y="8813800"/>
                </a:lnTo>
                <a:lnTo>
                  <a:pt x="1092200" y="5143500"/>
                </a:lnTo>
                <a:close/>
                <a:moveTo>
                  <a:pt x="2832100" y="711200"/>
                </a:moveTo>
                <a:cubicBezTo>
                  <a:pt x="4318000" y="711200"/>
                  <a:pt x="5054600" y="1600200"/>
                  <a:pt x="5054600" y="2552700"/>
                </a:cubicBezTo>
                <a:cubicBezTo>
                  <a:pt x="5054600" y="3556000"/>
                  <a:pt x="4279900" y="4406900"/>
                  <a:pt x="2832100" y="4406900"/>
                </a:cubicBezTo>
                <a:lnTo>
                  <a:pt x="1066800" y="4406900"/>
                </a:lnTo>
                <a:lnTo>
                  <a:pt x="10668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7" name="Freeform 8457"/>
          <p:cNvSpPr/>
          <p:nvPr/>
        </p:nvSpPr>
        <p:spPr>
          <a:xfrm rot="0" flipH="0" flipV="0">
            <a:off x="593806" y="141891"/>
            <a:ext cx="108771" cy="125533"/>
          </a:xfrm>
          <a:custGeom>
            <a:pathLst>
              <a:path w="7581900" h="8750300">
                <a:moveTo>
                  <a:pt x="4343400" y="787400"/>
                </a:moveTo>
                <a:lnTo>
                  <a:pt x="5461000" y="787400"/>
                </a:lnTo>
                <a:cubicBezTo>
                  <a:pt x="5613400" y="787400"/>
                  <a:pt x="5765800" y="800100"/>
                  <a:pt x="5918200" y="800100"/>
                </a:cubicBezTo>
                <a:lnTo>
                  <a:pt x="7581900" y="800100"/>
                </a:lnTo>
                <a:lnTo>
                  <a:pt x="7581900" y="0"/>
                </a:lnTo>
                <a:lnTo>
                  <a:pt x="0" y="0"/>
                </a:lnTo>
                <a:lnTo>
                  <a:pt x="0" y="800100"/>
                </a:lnTo>
                <a:lnTo>
                  <a:pt x="1676400" y="800100"/>
                </a:lnTo>
                <a:cubicBezTo>
                  <a:pt x="1828800" y="800100"/>
                  <a:pt x="1981200" y="787400"/>
                  <a:pt x="2133600" y="787400"/>
                </a:cubicBezTo>
                <a:lnTo>
                  <a:pt x="3251200" y="787400"/>
                </a:lnTo>
                <a:lnTo>
                  <a:pt x="3251200" y="8750300"/>
                </a:lnTo>
                <a:lnTo>
                  <a:pt x="4343400" y="8750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8" name="Freeform 8458"/>
          <p:cNvSpPr/>
          <p:nvPr/>
        </p:nvSpPr>
        <p:spPr>
          <a:xfrm rot="0" flipH="0" flipV="0">
            <a:off x="774873" y="141891"/>
            <a:ext cx="108771" cy="125533"/>
          </a:xfrm>
          <a:custGeom>
            <a:pathLst>
              <a:path w="7581900" h="8750300">
                <a:moveTo>
                  <a:pt x="4343400" y="787400"/>
                </a:moveTo>
                <a:lnTo>
                  <a:pt x="5461000" y="787400"/>
                </a:lnTo>
                <a:cubicBezTo>
                  <a:pt x="5613400" y="787400"/>
                  <a:pt x="5765800" y="800100"/>
                  <a:pt x="5918200" y="800100"/>
                </a:cubicBezTo>
                <a:lnTo>
                  <a:pt x="7581900" y="800100"/>
                </a:lnTo>
                <a:lnTo>
                  <a:pt x="7581900" y="0"/>
                </a:lnTo>
                <a:lnTo>
                  <a:pt x="0" y="0"/>
                </a:lnTo>
                <a:lnTo>
                  <a:pt x="0" y="800100"/>
                </a:lnTo>
                <a:lnTo>
                  <a:pt x="1676400" y="800100"/>
                </a:lnTo>
                <a:cubicBezTo>
                  <a:pt x="1828800" y="800100"/>
                  <a:pt x="1981200" y="787400"/>
                  <a:pt x="2133600" y="787400"/>
                </a:cubicBezTo>
                <a:lnTo>
                  <a:pt x="3251200" y="787400"/>
                </a:lnTo>
                <a:lnTo>
                  <a:pt x="3251200" y="8750300"/>
                </a:lnTo>
                <a:lnTo>
                  <a:pt x="4343400" y="8750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9" name="Freeform 8459"/>
          <p:cNvSpPr/>
          <p:nvPr/>
        </p:nvSpPr>
        <p:spPr>
          <a:xfrm rot="0" flipH="0" flipV="0">
            <a:off x="881421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0" name="Freeform 8460"/>
          <p:cNvSpPr/>
          <p:nvPr/>
        </p:nvSpPr>
        <p:spPr>
          <a:xfrm rot="0" flipH="0" flipV="0">
            <a:off x="959620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1" name="Freeform 8461"/>
          <p:cNvSpPr/>
          <p:nvPr/>
        </p:nvSpPr>
        <p:spPr>
          <a:xfrm rot="0" flipH="0" flipV="0">
            <a:off x="1026358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2" name="Freeform 8462"/>
          <p:cNvSpPr/>
          <p:nvPr/>
        </p:nvSpPr>
        <p:spPr>
          <a:xfrm rot="0" flipH="0" flipV="0">
            <a:off x="1092422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3" name="Freeform 8463"/>
          <p:cNvSpPr/>
          <p:nvPr/>
        </p:nvSpPr>
        <p:spPr>
          <a:xfrm rot="0" flipH="0" flipV="0">
            <a:off x="1223293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4" name="Freeform 8464"/>
          <p:cNvSpPr/>
          <p:nvPr/>
        </p:nvSpPr>
        <p:spPr>
          <a:xfrm rot="0" flipH="0" flipV="0">
            <a:off x="1314701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5" name="Freeform 8465"/>
          <p:cNvSpPr/>
          <p:nvPr/>
        </p:nvSpPr>
        <p:spPr>
          <a:xfrm rot="0" flipH="0" flipV="0">
            <a:off x="1398566" y="140980"/>
            <a:ext cx="70692" cy="128266"/>
          </a:xfrm>
          <a:custGeom>
            <a:pathLst>
              <a:path w="4927600" h="8940800">
                <a:moveTo>
                  <a:pt x="4927600" y="0"/>
                </a:moveTo>
                <a:lnTo>
                  <a:pt x="3987800" y="0"/>
                </a:lnTo>
                <a:lnTo>
                  <a:pt x="3987800" y="3708400"/>
                </a:lnTo>
                <a:cubicBezTo>
                  <a:pt x="3403600" y="3225800"/>
                  <a:pt x="2743200" y="3048000"/>
                  <a:pt x="2197100" y="3048000"/>
                </a:cubicBezTo>
                <a:cubicBezTo>
                  <a:pt x="990600" y="3048000"/>
                  <a:pt x="0" y="4343400"/>
                  <a:pt x="0" y="5994400"/>
                </a:cubicBezTo>
                <a:cubicBezTo>
                  <a:pt x="0" y="7632700"/>
                  <a:pt x="939800" y="8940800"/>
                  <a:pt x="2146300" y="8940800"/>
                </a:cubicBezTo>
                <a:cubicBezTo>
                  <a:pt x="2616200" y="8940800"/>
                  <a:pt x="3327400" y="8788400"/>
                  <a:pt x="3962400" y="8166100"/>
                </a:cubicBezTo>
                <a:lnTo>
                  <a:pt x="3962400" y="8813800"/>
                </a:lnTo>
                <a:lnTo>
                  <a:pt x="4927600" y="8813800"/>
                </a:lnTo>
                <a:close/>
                <a:moveTo>
                  <a:pt x="3962400" y="7315200"/>
                </a:moveTo>
                <a:cubicBezTo>
                  <a:pt x="3657600" y="7861300"/>
                  <a:pt x="3213100" y="8178800"/>
                  <a:pt x="2654300" y="8178800"/>
                </a:cubicBezTo>
                <a:cubicBezTo>
                  <a:pt x="1879600" y="8178800"/>
                  <a:pt x="965200" y="7581900"/>
                  <a:pt x="965200" y="6007100"/>
                </a:cubicBezTo>
                <a:cubicBezTo>
                  <a:pt x="965200" y="4318000"/>
                  <a:pt x="2044700" y="3810000"/>
                  <a:pt x="2781300" y="3810000"/>
                </a:cubicBezTo>
                <a:cubicBezTo>
                  <a:pt x="3276600" y="3810000"/>
                  <a:pt x="3683000" y="4064000"/>
                  <a:pt x="3962400" y="4483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6" name="Freeform 8466"/>
          <p:cNvSpPr/>
          <p:nvPr/>
        </p:nvSpPr>
        <p:spPr>
          <a:xfrm rot="0" flipH="0" flipV="0">
            <a:off x="1559864" y="140980"/>
            <a:ext cx="93102" cy="126444"/>
          </a:xfrm>
          <a:custGeom>
            <a:pathLst>
              <a:path w="6489700" h="8813800">
                <a:moveTo>
                  <a:pt x="4013200" y="4673600"/>
                </a:moveTo>
                <a:cubicBezTo>
                  <a:pt x="5397500" y="4279900"/>
                  <a:pt x="6146800" y="3314700"/>
                  <a:pt x="6146800" y="2374900"/>
                </a:cubicBezTo>
                <a:cubicBezTo>
                  <a:pt x="6146800" y="1104900"/>
                  <a:pt x="4787900" y="0"/>
                  <a:pt x="29972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lnTo>
                  <a:pt x="1066800" y="4787900"/>
                </a:lnTo>
                <a:lnTo>
                  <a:pt x="3048000" y="4787900"/>
                </a:lnTo>
                <a:lnTo>
                  <a:pt x="5397500" y="8813800"/>
                </a:lnTo>
                <a:lnTo>
                  <a:pt x="6489700" y="8813800"/>
                </a:lnTo>
                <a:close/>
                <a:moveTo>
                  <a:pt x="1066800" y="4025900"/>
                </a:moveTo>
                <a:lnTo>
                  <a:pt x="1066800" y="711200"/>
                </a:lnTo>
                <a:lnTo>
                  <a:pt x="2857500" y="711200"/>
                </a:lnTo>
                <a:cubicBezTo>
                  <a:pt x="4394200" y="711200"/>
                  <a:pt x="5143500" y="1524000"/>
                  <a:pt x="5143500" y="2374900"/>
                </a:cubicBezTo>
                <a:cubicBezTo>
                  <a:pt x="5143500" y="3162300"/>
                  <a:pt x="4457700" y="4025900"/>
                  <a:pt x="2857500" y="4025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7" name="Freeform 8467"/>
          <p:cNvSpPr/>
          <p:nvPr/>
        </p:nvSpPr>
        <p:spPr>
          <a:xfrm rot="0" flipH="0" flipV="0">
            <a:off x="1664117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8" name="Freeform 8468"/>
          <p:cNvSpPr/>
          <p:nvPr/>
        </p:nvSpPr>
        <p:spPr>
          <a:xfrm rot="0" flipH="0" flipV="0">
            <a:off x="1751608" y="140980"/>
            <a:ext cx="13482" cy="126444"/>
          </a:xfrm>
          <a:custGeom>
            <a:pathLst>
              <a:path w="939800" h="8813800">
                <a:moveTo>
                  <a:pt x="939800" y="0"/>
                </a:moveTo>
                <a:lnTo>
                  <a:pt x="0" y="0"/>
                </a:lnTo>
                <a:lnTo>
                  <a:pt x="0" y="8813800"/>
                </a:lnTo>
                <a:lnTo>
                  <a:pt x="939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9" name="Freeform 8469"/>
          <p:cNvSpPr/>
          <p:nvPr/>
        </p:nvSpPr>
        <p:spPr>
          <a:xfrm rot="0" flipH="0" flipV="0">
            <a:off x="1787372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0" name="Freeform 8470"/>
          <p:cNvSpPr/>
          <p:nvPr/>
        </p:nvSpPr>
        <p:spPr>
          <a:xfrm rot="0" flipH="0" flipV="0">
            <a:off x="1868030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1" name="Freeform 8471"/>
          <p:cNvSpPr/>
          <p:nvPr/>
        </p:nvSpPr>
        <p:spPr>
          <a:xfrm rot="0" flipH="0" flipV="0">
            <a:off x="1942293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2" name="Freeform 8472"/>
          <p:cNvSpPr/>
          <p:nvPr/>
        </p:nvSpPr>
        <p:spPr>
          <a:xfrm rot="0" flipH="0" flipV="0">
            <a:off x="1973685" y="186529"/>
            <a:ext cx="76340" cy="80895"/>
          </a:xfrm>
          <a:custGeom>
            <a:pathLst>
              <a:path w="5321300" h="5638800">
                <a:moveTo>
                  <a:pt x="5321300" y="0"/>
                </a:moveTo>
                <a:lnTo>
                  <a:pt x="4368800" y="0"/>
                </a:lnTo>
                <a:lnTo>
                  <a:pt x="3441700" y="2527300"/>
                </a:lnTo>
                <a:cubicBezTo>
                  <a:pt x="3225800" y="3136900"/>
                  <a:pt x="2755900" y="4483100"/>
                  <a:pt x="2679700" y="4953000"/>
                </a:cubicBezTo>
                <a:lnTo>
                  <a:pt x="2667000" y="4953000"/>
                </a:lnTo>
                <a:cubicBezTo>
                  <a:pt x="2603500" y="4508500"/>
                  <a:pt x="2349500" y="3810000"/>
                  <a:pt x="2159000" y="3263900"/>
                </a:cubicBezTo>
                <a:lnTo>
                  <a:pt x="990600" y="0"/>
                </a:lnTo>
                <a:lnTo>
                  <a:pt x="0" y="0"/>
                </a:lnTo>
                <a:lnTo>
                  <a:pt x="2095500" y="5638800"/>
                </a:lnTo>
                <a:lnTo>
                  <a:pt x="322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3" name="Freeform 8473"/>
          <p:cNvSpPr/>
          <p:nvPr/>
        </p:nvSpPr>
        <p:spPr>
          <a:xfrm rot="0" flipH="0" flipV="0">
            <a:off x="2058753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4" name="Freeform 8474"/>
          <p:cNvSpPr/>
          <p:nvPr/>
        </p:nvSpPr>
        <p:spPr>
          <a:xfrm rot="0" flipH="0" flipV="0">
            <a:off x="2208008" y="140980"/>
            <a:ext cx="86907" cy="126444"/>
          </a:xfrm>
          <a:custGeom>
            <a:pathLst>
              <a:path w="6057900" h="8813800">
                <a:moveTo>
                  <a:pt x="3098800" y="5143500"/>
                </a:moveTo>
                <a:cubicBezTo>
                  <a:pt x="4851400" y="5143500"/>
                  <a:pt x="6057900" y="3886200"/>
                  <a:pt x="6057900" y="2565400"/>
                </a:cubicBezTo>
                <a:cubicBezTo>
                  <a:pt x="6057900" y="1219200"/>
                  <a:pt x="4826000" y="0"/>
                  <a:pt x="30988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092200" y="8813800"/>
                </a:lnTo>
                <a:lnTo>
                  <a:pt x="1092200" y="5143500"/>
                </a:lnTo>
                <a:close/>
                <a:moveTo>
                  <a:pt x="2832100" y="711200"/>
                </a:moveTo>
                <a:cubicBezTo>
                  <a:pt x="4318000" y="711200"/>
                  <a:pt x="5054600" y="1600200"/>
                  <a:pt x="5054600" y="2552700"/>
                </a:cubicBezTo>
                <a:cubicBezTo>
                  <a:pt x="5054600" y="3556000"/>
                  <a:pt x="4279900" y="4406900"/>
                  <a:pt x="2832100" y="4406900"/>
                </a:cubicBezTo>
                <a:lnTo>
                  <a:pt x="1066800" y="4406900"/>
                </a:lnTo>
                <a:lnTo>
                  <a:pt x="10668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5" name="Freeform 8475"/>
          <p:cNvSpPr/>
          <p:nvPr/>
        </p:nvSpPr>
        <p:spPr>
          <a:xfrm rot="0" flipH="0" flipV="0">
            <a:off x="2319093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6" name="Freeform 8476"/>
          <p:cNvSpPr/>
          <p:nvPr/>
        </p:nvSpPr>
        <p:spPr>
          <a:xfrm rot="0" flipH="0" flipV="0">
            <a:off x="2371529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7" name="Freeform 8477"/>
          <p:cNvSpPr/>
          <p:nvPr/>
        </p:nvSpPr>
        <p:spPr>
          <a:xfrm rot="0" flipH="0" flipV="0">
            <a:off x="2451185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8" name="Freeform 8478"/>
          <p:cNvSpPr/>
          <p:nvPr/>
        </p:nvSpPr>
        <p:spPr>
          <a:xfrm rot="0" flipH="0" flipV="0">
            <a:off x="2537218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9" name="Freeform 8479"/>
          <p:cNvSpPr/>
          <p:nvPr/>
        </p:nvSpPr>
        <p:spPr>
          <a:xfrm rot="0" flipH="0" flipV="0">
            <a:off x="2570979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0" name="Freeform 8480"/>
          <p:cNvSpPr/>
          <p:nvPr/>
        </p:nvSpPr>
        <p:spPr>
          <a:xfrm rot="0" flipH="0" flipV="0">
            <a:off x="2647556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1" name="Freeform 8481"/>
          <p:cNvSpPr/>
          <p:nvPr/>
        </p:nvSpPr>
        <p:spPr>
          <a:xfrm rot="0" flipH="0" flipV="0">
            <a:off x="2681863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2" name="Freeform 8482"/>
          <p:cNvSpPr/>
          <p:nvPr/>
        </p:nvSpPr>
        <p:spPr>
          <a:xfrm rot="0" flipH="0" flipV="0">
            <a:off x="2779629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3" name="Rectangle 8483"/>
          <p:cNvSpPr/>
          <p:nvPr/>
        </p:nvSpPr>
        <p:spPr>
          <a:xfrm rot="0" flipH="0" flipV="0">
            <a:off x="711880" y="2846205"/>
            <a:ext cx="3173859" cy="17805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34992" algn="l"/>
                <a:tab pos="864407" algn="l"/>
                <a:tab pos="1299399" algn="l"/>
                <a:tab pos="1745545" algn="l"/>
                <a:tab pos="2180538" algn="l"/>
                <a:tab pos="2609953" algn="l"/>
                <a:tab pos="3050522" algn="l"/>
              </a:tabLst>
            </a:pPr>
            <a:r>
              <a:rPr lang="en-US" sz="614" baseline="0" b="0" i="0" dirty="0" spc="0">
                <a:solidFill>
                  <a:srgbClr val="262626"/>
                </a:solidFill>
                <a:latin typeface="Arial" pitchFamily="0" charset="1"/>
              </a:rPr>
              <a:t>10</a:t>
            </a:r>
            <a:r>
              <a:rPr lang="en-US" sz="731" baseline="36488" b="0" i="0" dirty="0" spc="0">
                <a:solidFill>
                  <a:srgbClr val="262626"/>
                </a:solidFill>
                <a:latin typeface="Arial" pitchFamily="0" charset="1"/>
              </a:rPr>
              <a:t>-21	</a:t>
            </a:r>
            <a:r>
              <a:rPr lang="en-US" sz="614" baseline="0" b="0" i="0" dirty="0" spc="0">
                <a:solidFill>
                  <a:srgbClr val="262626"/>
                </a:solidFill>
                <a:latin typeface="Arial" pitchFamily="0" charset="1"/>
              </a:rPr>
              <a:t>10</a:t>
            </a:r>
            <a:r>
              <a:rPr lang="en-US" sz="731" baseline="36488" b="0" i="0" dirty="0" spc="0">
                <a:solidFill>
                  <a:srgbClr val="262626"/>
                </a:solidFill>
                <a:latin typeface="Arial" pitchFamily="0" charset="1"/>
              </a:rPr>
              <a:t>-18	</a:t>
            </a:r>
            <a:r>
              <a:rPr lang="en-US" sz="614" baseline="0" b="0" i="0" dirty="0" spc="0">
                <a:solidFill>
                  <a:srgbClr val="262626"/>
                </a:solidFill>
                <a:latin typeface="Arial" pitchFamily="0" charset="1"/>
              </a:rPr>
              <a:t>10</a:t>
            </a:r>
            <a:r>
              <a:rPr lang="en-US" sz="731" baseline="36488" b="0" i="0" dirty="0" spc="0">
                <a:solidFill>
                  <a:srgbClr val="262626"/>
                </a:solidFill>
                <a:latin typeface="Arial" pitchFamily="0" charset="1"/>
              </a:rPr>
              <a:t>-15	</a:t>
            </a:r>
            <a:r>
              <a:rPr lang="en-US" sz="614" baseline="0" b="0" i="0" dirty="0" spc="0">
                <a:solidFill>
                  <a:srgbClr val="262626"/>
                </a:solidFill>
                <a:latin typeface="Arial" pitchFamily="0" charset="1"/>
              </a:rPr>
              <a:t>10</a:t>
            </a:r>
            <a:r>
              <a:rPr lang="en-US" sz="731" baseline="36488" b="0" i="0" dirty="0" spc="0">
                <a:solidFill>
                  <a:srgbClr val="262626"/>
                </a:solidFill>
                <a:latin typeface="Arial" pitchFamily="0" charset="1"/>
              </a:rPr>
              <a:t>-12	</a:t>
            </a:r>
            <a:r>
              <a:rPr lang="en-US" sz="614" baseline="0" b="0" i="0" dirty="0" spc="0">
                <a:solidFill>
                  <a:srgbClr val="262626"/>
                </a:solidFill>
                <a:latin typeface="Arial" pitchFamily="0" charset="1"/>
              </a:rPr>
              <a:t>10</a:t>
            </a:r>
            <a:r>
              <a:rPr lang="en-US" sz="731" baseline="36488" b="0" i="0" dirty="0" spc="0">
                <a:solidFill>
                  <a:srgbClr val="262626"/>
                </a:solidFill>
                <a:latin typeface="Arial" pitchFamily="0" charset="1"/>
              </a:rPr>
              <a:t>-9	</a:t>
            </a:r>
            <a:r>
              <a:rPr lang="en-US" sz="614" baseline="0" b="0" i="0" dirty="0" spc="0">
                <a:solidFill>
                  <a:srgbClr val="262626"/>
                </a:solidFill>
                <a:latin typeface="Arial" pitchFamily="0" charset="1"/>
              </a:rPr>
              <a:t>10</a:t>
            </a:r>
            <a:r>
              <a:rPr lang="en-US" sz="731" baseline="36488" b="0" i="0" dirty="0" spc="0">
                <a:solidFill>
                  <a:srgbClr val="262626"/>
                </a:solidFill>
                <a:latin typeface="Arial" pitchFamily="0" charset="1"/>
              </a:rPr>
              <a:t>-6	</a:t>
            </a:r>
            <a:r>
              <a:rPr lang="en-US" sz="614" baseline="0" b="0" i="0" dirty="0" spc="0">
                <a:solidFill>
                  <a:srgbClr val="262626"/>
                </a:solidFill>
                <a:latin typeface="Arial" pitchFamily="0" charset="1"/>
              </a:rPr>
              <a:t>10</a:t>
            </a:r>
            <a:r>
              <a:rPr lang="en-US" sz="731" baseline="36488" b="0" i="0" dirty="0" spc="0">
                <a:solidFill>
                  <a:srgbClr val="262626"/>
                </a:solidFill>
                <a:latin typeface="Arial" pitchFamily="0" charset="1"/>
              </a:rPr>
              <a:t>-3	</a:t>
            </a:r>
            <a:r>
              <a:rPr lang="en-US" sz="614" baseline="0" b="0" i="0" dirty="0" spc="0">
                <a:solidFill>
                  <a:srgbClr val="262626"/>
                </a:solidFill>
                <a:latin typeface="Arial" pitchFamily="0" charset="1"/>
              </a:rPr>
              <a:t>10</a:t>
            </a:r>
            <a:r>
              <a:rPr lang="en-US" sz="731" baseline="36488" b="0" i="0" dirty="0" spc="0">
                <a:solidFill>
                  <a:srgbClr val="262626"/>
                </a:solidFill>
                <a:latin typeface="Arial" pitchFamily="0" charset="1"/>
              </a:rPr>
              <a:t>0</a:t>
            </a:r>
          </a:p>
          <a:p>
            <a:pPr marL="1286852">
              <a:lnSpc>
                <a:spcPts val="703"/>
              </a:lnSpc>
            </a:pPr>
            <a:r>
              <a:rPr lang="en-US" sz="658" baseline="0" b="0" i="0" dirty="0" spc="0">
                <a:solidFill>
                  <a:srgbClr val="262626"/>
                </a:solidFill>
                <a:latin typeface="Arial" pitchFamily="0" charset="1"/>
              </a:rPr>
              <a:t>relative precision</a:t>
            </a:r>
          </a:p>
        </p:txBody>
      </p:sp>
      <p:sp>
        <p:nvSpPr>
          <p:cNvPr id="8484" name="Rectangle 8484"/>
          <p:cNvSpPr/>
          <p:nvPr/>
        </p:nvSpPr>
        <p:spPr>
          <a:xfrm rot="0" flipH="0" flipV="0">
            <a:off x="3275635" y="2502794"/>
            <a:ext cx="316256" cy="106639"/>
          </a:xfrm>
          <a:prstGeom prst="rect">
            <a:avLst/>
          </a:prstGeom>
        </p:spPr>
      </p:sp>
      <p:sp>
        <p:nvSpPr>
          <p:cNvPr id="8485" name="Freeform 8485"/>
          <p:cNvSpPr/>
          <p:nvPr/>
        </p:nvSpPr>
        <p:spPr>
          <a:xfrm rot="0" flipH="0" flipV="0">
            <a:off x="3280069" y="2546778"/>
            <a:ext cx="41658" cy="47096"/>
          </a:xfrm>
          <a:custGeom>
            <a:pathLst>
              <a:path w="6324600" h="7150100">
                <a:moveTo>
                  <a:pt x="4876800" y="3695700"/>
                </a:moveTo>
                <a:lnTo>
                  <a:pt x="4876800" y="6629400"/>
                </a:lnTo>
                <a:lnTo>
                  <a:pt x="4191000" y="6629400"/>
                </a:lnTo>
                <a:cubicBezTo>
                  <a:pt x="3962400" y="6629400"/>
                  <a:pt x="3848100" y="6718300"/>
                  <a:pt x="3848100" y="6883400"/>
                </a:cubicBezTo>
                <a:cubicBezTo>
                  <a:pt x="3848100" y="7061200"/>
                  <a:pt x="3962400" y="7150100"/>
                  <a:pt x="4191000" y="7150100"/>
                </a:cubicBezTo>
                <a:lnTo>
                  <a:pt x="5981700" y="7150100"/>
                </a:lnTo>
                <a:cubicBezTo>
                  <a:pt x="6197600" y="7150100"/>
                  <a:pt x="6324600" y="7061200"/>
                  <a:pt x="6324600" y="6883400"/>
                </a:cubicBezTo>
                <a:cubicBezTo>
                  <a:pt x="6324600" y="6718300"/>
                  <a:pt x="6210300" y="6629400"/>
                  <a:pt x="5981700" y="6629400"/>
                </a:cubicBezTo>
                <a:lnTo>
                  <a:pt x="5397500" y="6629400"/>
                </a:lnTo>
                <a:lnTo>
                  <a:pt x="5397500" y="520700"/>
                </a:lnTo>
                <a:lnTo>
                  <a:pt x="5715000" y="520700"/>
                </a:lnTo>
                <a:cubicBezTo>
                  <a:pt x="5943600" y="520700"/>
                  <a:pt x="6057900" y="431800"/>
                  <a:pt x="6057900" y="254000"/>
                </a:cubicBezTo>
                <a:cubicBezTo>
                  <a:pt x="6057900" y="88900"/>
                  <a:pt x="5943600" y="0"/>
                  <a:pt x="5715000" y="0"/>
                </a:cubicBezTo>
                <a:lnTo>
                  <a:pt x="4191000" y="0"/>
                </a:lnTo>
                <a:cubicBezTo>
                  <a:pt x="3962400" y="0"/>
                  <a:pt x="3848100" y="88900"/>
                  <a:pt x="3848100" y="254000"/>
                </a:cubicBezTo>
                <a:cubicBezTo>
                  <a:pt x="3848100" y="431800"/>
                  <a:pt x="3962400" y="520700"/>
                  <a:pt x="4191000" y="520700"/>
                </a:cubicBezTo>
                <a:lnTo>
                  <a:pt x="4876800" y="520700"/>
                </a:lnTo>
                <a:lnTo>
                  <a:pt x="4876800" y="3175000"/>
                </a:lnTo>
                <a:lnTo>
                  <a:pt x="1447800" y="3175000"/>
                </a:lnTo>
                <a:lnTo>
                  <a:pt x="1447800" y="520700"/>
                </a:lnTo>
                <a:lnTo>
                  <a:pt x="2133600" y="520700"/>
                </a:lnTo>
                <a:cubicBezTo>
                  <a:pt x="2362200" y="520700"/>
                  <a:pt x="2476500" y="431800"/>
                  <a:pt x="2476500" y="254000"/>
                </a:cubicBezTo>
                <a:cubicBezTo>
                  <a:pt x="2476500" y="88900"/>
                  <a:pt x="2362200" y="0"/>
                  <a:pt x="2133600" y="0"/>
                </a:cubicBezTo>
                <a:lnTo>
                  <a:pt x="609600" y="0"/>
                </a:lnTo>
                <a:cubicBezTo>
                  <a:pt x="381000" y="0"/>
                  <a:pt x="266700" y="88900"/>
                  <a:pt x="266700" y="254000"/>
                </a:cubicBezTo>
                <a:cubicBezTo>
                  <a:pt x="266700" y="431800"/>
                  <a:pt x="381000" y="520700"/>
                  <a:pt x="609600" y="520700"/>
                </a:cubicBezTo>
                <a:lnTo>
                  <a:pt x="927100" y="520700"/>
                </a:lnTo>
                <a:lnTo>
                  <a:pt x="927100" y="6629400"/>
                </a:lnTo>
                <a:lnTo>
                  <a:pt x="355600" y="6629400"/>
                </a:lnTo>
                <a:cubicBezTo>
                  <a:pt x="114300" y="6629400"/>
                  <a:pt x="0" y="6718300"/>
                  <a:pt x="0" y="6883400"/>
                </a:cubicBezTo>
                <a:cubicBezTo>
                  <a:pt x="0" y="7061200"/>
                  <a:pt x="127000" y="7150100"/>
                  <a:pt x="355600" y="7150100"/>
                </a:cubicBezTo>
                <a:lnTo>
                  <a:pt x="2133600" y="7150100"/>
                </a:lnTo>
                <a:cubicBezTo>
                  <a:pt x="2362200" y="7150100"/>
                  <a:pt x="2476500" y="7061200"/>
                  <a:pt x="2476500" y="6883400"/>
                </a:cubicBezTo>
                <a:cubicBezTo>
                  <a:pt x="2476500" y="6718300"/>
                  <a:pt x="2362200" y="6629400"/>
                  <a:pt x="2133600" y="6629400"/>
                </a:cubicBezTo>
                <a:lnTo>
                  <a:pt x="1447800" y="6629400"/>
                </a:lnTo>
                <a:lnTo>
                  <a:pt x="1447800" y="36957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6" name="Freeform 8486"/>
          <p:cNvSpPr/>
          <p:nvPr/>
        </p:nvSpPr>
        <p:spPr>
          <a:xfrm rot="0" flipH="0" flipV="0">
            <a:off x="3368043" y="2545691"/>
            <a:ext cx="41742" cy="49522"/>
          </a:xfrm>
          <a:custGeom>
            <a:pathLst>
              <a:path w="6337300" h="7518400">
                <a:moveTo>
                  <a:pt x="5803900" y="4660900"/>
                </a:moveTo>
                <a:lnTo>
                  <a:pt x="5981700" y="4660900"/>
                </a:lnTo>
                <a:cubicBezTo>
                  <a:pt x="6223000" y="4660900"/>
                  <a:pt x="6337300" y="4572000"/>
                  <a:pt x="6337300" y="4394200"/>
                </a:cubicBezTo>
                <a:cubicBezTo>
                  <a:pt x="6337300" y="4229100"/>
                  <a:pt x="6223000" y="4140200"/>
                  <a:pt x="5981700" y="4140200"/>
                </a:cubicBezTo>
                <a:lnTo>
                  <a:pt x="3517900" y="4140200"/>
                </a:lnTo>
                <a:cubicBezTo>
                  <a:pt x="3289300" y="4140200"/>
                  <a:pt x="3175000" y="4229100"/>
                  <a:pt x="3175000" y="4394200"/>
                </a:cubicBezTo>
                <a:cubicBezTo>
                  <a:pt x="3175000" y="4572000"/>
                  <a:pt x="3289300" y="4660900"/>
                  <a:pt x="3517900" y="4660900"/>
                </a:cubicBezTo>
                <a:lnTo>
                  <a:pt x="5283200" y="4660900"/>
                </a:lnTo>
                <a:lnTo>
                  <a:pt x="5283200" y="6565900"/>
                </a:lnTo>
                <a:cubicBezTo>
                  <a:pt x="4572000" y="6896100"/>
                  <a:pt x="4127500" y="6997700"/>
                  <a:pt x="3467100" y="6997700"/>
                </a:cubicBezTo>
                <a:cubicBezTo>
                  <a:pt x="1638300" y="6997700"/>
                  <a:pt x="520700" y="5943600"/>
                  <a:pt x="520700" y="4216400"/>
                </a:cubicBezTo>
                <a:lnTo>
                  <a:pt x="520700" y="3289300"/>
                </a:lnTo>
                <a:cubicBezTo>
                  <a:pt x="520700" y="2540000"/>
                  <a:pt x="876300" y="1727200"/>
                  <a:pt x="1435100" y="1206500"/>
                </a:cubicBezTo>
                <a:cubicBezTo>
                  <a:pt x="1917700" y="736600"/>
                  <a:pt x="2489200" y="520700"/>
                  <a:pt x="3200400" y="520700"/>
                </a:cubicBezTo>
                <a:cubicBezTo>
                  <a:pt x="4330700" y="520700"/>
                  <a:pt x="5245100" y="1041400"/>
                  <a:pt x="5295900" y="1689100"/>
                </a:cubicBezTo>
                <a:cubicBezTo>
                  <a:pt x="5295900" y="1905000"/>
                  <a:pt x="5374084" y="2006600"/>
                  <a:pt x="5543351" y="2006600"/>
                </a:cubicBezTo>
                <a:cubicBezTo>
                  <a:pt x="5712817" y="2006600"/>
                  <a:pt x="5803900" y="1892300"/>
                  <a:pt x="5803900" y="1663700"/>
                </a:cubicBezTo>
                <a:lnTo>
                  <a:pt x="5803900" y="508000"/>
                </a:lnTo>
                <a:cubicBezTo>
                  <a:pt x="5803900" y="266700"/>
                  <a:pt x="5727700" y="165100"/>
                  <a:pt x="5549900" y="165100"/>
                </a:cubicBezTo>
                <a:cubicBezTo>
                  <a:pt x="5372100" y="165100"/>
                  <a:pt x="5283200" y="279400"/>
                  <a:pt x="5283200" y="508000"/>
                </a:cubicBezTo>
                <a:lnTo>
                  <a:pt x="5283200" y="685800"/>
                </a:lnTo>
                <a:cubicBezTo>
                  <a:pt x="4711700" y="228600"/>
                  <a:pt x="4013200" y="0"/>
                  <a:pt x="3175000" y="0"/>
                </a:cubicBezTo>
                <a:cubicBezTo>
                  <a:pt x="2336800" y="0"/>
                  <a:pt x="1600200" y="292100"/>
                  <a:pt x="1028700" y="825500"/>
                </a:cubicBezTo>
                <a:cubicBezTo>
                  <a:pt x="393700" y="1435100"/>
                  <a:pt x="0" y="2374900"/>
                  <a:pt x="0" y="3276600"/>
                </a:cubicBezTo>
                <a:lnTo>
                  <a:pt x="0" y="4216400"/>
                </a:lnTo>
                <a:cubicBezTo>
                  <a:pt x="0" y="6223000"/>
                  <a:pt x="1346200" y="7518400"/>
                  <a:pt x="3429000" y="7518400"/>
                </a:cubicBezTo>
                <a:cubicBezTo>
                  <a:pt x="4216400" y="7518400"/>
                  <a:pt x="5054600" y="7289800"/>
                  <a:pt x="5803900" y="6858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7" name="Freeform 8487"/>
          <p:cNvSpPr/>
          <p:nvPr/>
        </p:nvSpPr>
        <p:spPr>
          <a:xfrm rot="0" flipH="0" flipV="0">
            <a:off x="3431814" y="2545691"/>
            <a:ext cx="34799" cy="49522"/>
          </a:xfrm>
          <a:custGeom>
            <a:pathLst>
              <a:path w="5283200" h="7518400">
                <a:moveTo>
                  <a:pt x="4483100" y="749300"/>
                </a:moveTo>
                <a:cubicBezTo>
                  <a:pt x="3949700" y="228600"/>
                  <a:pt x="3378200" y="0"/>
                  <a:pt x="2628900" y="0"/>
                </a:cubicBezTo>
                <a:cubicBezTo>
                  <a:pt x="1295400" y="0"/>
                  <a:pt x="292100" y="850900"/>
                  <a:pt x="292100" y="1968500"/>
                </a:cubicBezTo>
                <a:cubicBezTo>
                  <a:pt x="292100" y="2501900"/>
                  <a:pt x="533400" y="2997200"/>
                  <a:pt x="952500" y="3289300"/>
                </a:cubicBezTo>
                <a:cubicBezTo>
                  <a:pt x="1333500" y="3568700"/>
                  <a:pt x="1790700" y="3721100"/>
                  <a:pt x="2679700" y="3873500"/>
                </a:cubicBezTo>
                <a:cubicBezTo>
                  <a:pt x="3581400" y="4025900"/>
                  <a:pt x="3848100" y="4102100"/>
                  <a:pt x="4152900" y="4305300"/>
                </a:cubicBezTo>
                <a:cubicBezTo>
                  <a:pt x="4508500" y="4521200"/>
                  <a:pt x="4724400" y="4927600"/>
                  <a:pt x="4724400" y="5372100"/>
                </a:cubicBezTo>
                <a:cubicBezTo>
                  <a:pt x="4724400" y="6311900"/>
                  <a:pt x="3835400" y="6997700"/>
                  <a:pt x="2654300" y="6997700"/>
                </a:cubicBezTo>
                <a:cubicBezTo>
                  <a:pt x="1498600" y="6997700"/>
                  <a:pt x="558800" y="6350000"/>
                  <a:pt x="520700" y="5511800"/>
                </a:cubicBezTo>
                <a:cubicBezTo>
                  <a:pt x="508000" y="5308600"/>
                  <a:pt x="431800" y="5207000"/>
                  <a:pt x="266700" y="5207000"/>
                </a:cubicBezTo>
                <a:cubicBezTo>
                  <a:pt x="88900" y="5207000"/>
                  <a:pt x="0" y="5321300"/>
                  <a:pt x="0" y="5549900"/>
                </a:cubicBezTo>
                <a:lnTo>
                  <a:pt x="0" y="6972300"/>
                </a:lnTo>
                <a:cubicBezTo>
                  <a:pt x="0" y="7200900"/>
                  <a:pt x="88900" y="7315200"/>
                  <a:pt x="254000" y="7315200"/>
                </a:cubicBezTo>
                <a:cubicBezTo>
                  <a:pt x="431800" y="7315200"/>
                  <a:pt x="520700" y="7200900"/>
                  <a:pt x="520700" y="6972300"/>
                </a:cubicBezTo>
                <a:lnTo>
                  <a:pt x="520700" y="6604000"/>
                </a:lnTo>
                <a:cubicBezTo>
                  <a:pt x="1041400" y="7200900"/>
                  <a:pt x="1790700" y="7518400"/>
                  <a:pt x="2667000" y="7518400"/>
                </a:cubicBezTo>
                <a:cubicBezTo>
                  <a:pt x="4191000" y="7518400"/>
                  <a:pt x="5283200" y="6629400"/>
                  <a:pt x="5283200" y="5397500"/>
                </a:cubicBezTo>
                <a:cubicBezTo>
                  <a:pt x="5283200" y="4749800"/>
                  <a:pt x="4991100" y="4203700"/>
                  <a:pt x="4495800" y="3898900"/>
                </a:cubicBezTo>
                <a:cubicBezTo>
                  <a:pt x="4114800" y="3657600"/>
                  <a:pt x="3759200" y="3556000"/>
                  <a:pt x="2781300" y="3390900"/>
                </a:cubicBezTo>
                <a:cubicBezTo>
                  <a:pt x="1993900" y="3263900"/>
                  <a:pt x="1676400" y="3162300"/>
                  <a:pt x="1346200" y="2946400"/>
                </a:cubicBezTo>
                <a:cubicBezTo>
                  <a:pt x="1028700" y="2730500"/>
                  <a:pt x="850900" y="2374900"/>
                  <a:pt x="850900" y="1981200"/>
                </a:cubicBezTo>
                <a:cubicBezTo>
                  <a:pt x="850900" y="1143000"/>
                  <a:pt x="1625600" y="520700"/>
                  <a:pt x="2667000" y="520700"/>
                </a:cubicBezTo>
                <a:cubicBezTo>
                  <a:pt x="3657600" y="520700"/>
                  <a:pt x="4432300" y="1092200"/>
                  <a:pt x="4483100" y="1854200"/>
                </a:cubicBezTo>
                <a:cubicBezTo>
                  <a:pt x="4495800" y="2057400"/>
                  <a:pt x="4584700" y="2159000"/>
                  <a:pt x="4749800" y="2159000"/>
                </a:cubicBezTo>
                <a:cubicBezTo>
                  <a:pt x="4914900" y="2159000"/>
                  <a:pt x="5003800" y="2044700"/>
                  <a:pt x="5003800" y="1816100"/>
                </a:cubicBezTo>
                <a:lnTo>
                  <a:pt x="5003800" y="508000"/>
                </a:lnTo>
                <a:cubicBezTo>
                  <a:pt x="5003800" y="279400"/>
                  <a:pt x="4914900" y="165100"/>
                  <a:pt x="4749800" y="165100"/>
                </a:cubicBezTo>
                <a:cubicBezTo>
                  <a:pt x="4572000" y="165100"/>
                  <a:pt x="4483100" y="279400"/>
                  <a:pt x="4483100" y="508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8" name="Freeform 8488"/>
          <p:cNvSpPr/>
          <p:nvPr/>
        </p:nvSpPr>
        <p:spPr>
          <a:xfrm rot="0" flipH="0" flipV="0">
            <a:off x="3479676" y="2546778"/>
            <a:ext cx="41658" cy="47096"/>
          </a:xfrm>
          <a:custGeom>
            <a:pathLst>
              <a:path w="6324600" h="7150100">
                <a:moveTo>
                  <a:pt x="4876800" y="3695700"/>
                </a:moveTo>
                <a:lnTo>
                  <a:pt x="4876800" y="6629400"/>
                </a:lnTo>
                <a:lnTo>
                  <a:pt x="4191000" y="6629400"/>
                </a:lnTo>
                <a:cubicBezTo>
                  <a:pt x="3962400" y="6629400"/>
                  <a:pt x="3848100" y="6718300"/>
                  <a:pt x="3848100" y="6883400"/>
                </a:cubicBezTo>
                <a:cubicBezTo>
                  <a:pt x="3848100" y="7061200"/>
                  <a:pt x="3962400" y="7150100"/>
                  <a:pt x="4191000" y="7150100"/>
                </a:cubicBezTo>
                <a:lnTo>
                  <a:pt x="5981700" y="7150100"/>
                </a:lnTo>
                <a:cubicBezTo>
                  <a:pt x="6197600" y="7150100"/>
                  <a:pt x="6324600" y="7061200"/>
                  <a:pt x="6324600" y="6883400"/>
                </a:cubicBezTo>
                <a:cubicBezTo>
                  <a:pt x="6324600" y="6718300"/>
                  <a:pt x="6210300" y="6629400"/>
                  <a:pt x="5981700" y="6629400"/>
                </a:cubicBezTo>
                <a:lnTo>
                  <a:pt x="5397500" y="6629400"/>
                </a:lnTo>
                <a:lnTo>
                  <a:pt x="5397500" y="520700"/>
                </a:lnTo>
                <a:lnTo>
                  <a:pt x="5715000" y="520700"/>
                </a:lnTo>
                <a:cubicBezTo>
                  <a:pt x="5943600" y="520700"/>
                  <a:pt x="6057900" y="431800"/>
                  <a:pt x="6057900" y="254000"/>
                </a:cubicBezTo>
                <a:cubicBezTo>
                  <a:pt x="6057900" y="88900"/>
                  <a:pt x="5943600" y="0"/>
                  <a:pt x="5715000" y="0"/>
                </a:cubicBezTo>
                <a:lnTo>
                  <a:pt x="4191000" y="0"/>
                </a:lnTo>
                <a:cubicBezTo>
                  <a:pt x="3962400" y="0"/>
                  <a:pt x="3848100" y="88900"/>
                  <a:pt x="3848100" y="254000"/>
                </a:cubicBezTo>
                <a:cubicBezTo>
                  <a:pt x="3848100" y="431800"/>
                  <a:pt x="3962400" y="520700"/>
                  <a:pt x="4191000" y="520700"/>
                </a:cubicBezTo>
                <a:lnTo>
                  <a:pt x="4876800" y="520700"/>
                </a:lnTo>
                <a:lnTo>
                  <a:pt x="4876800" y="3175000"/>
                </a:lnTo>
                <a:lnTo>
                  <a:pt x="1447800" y="3175000"/>
                </a:lnTo>
                <a:lnTo>
                  <a:pt x="1447800" y="520700"/>
                </a:lnTo>
                <a:lnTo>
                  <a:pt x="2133600" y="520700"/>
                </a:lnTo>
                <a:cubicBezTo>
                  <a:pt x="2362200" y="520700"/>
                  <a:pt x="2476500" y="431800"/>
                  <a:pt x="2476500" y="254000"/>
                </a:cubicBezTo>
                <a:cubicBezTo>
                  <a:pt x="2476500" y="88900"/>
                  <a:pt x="2362200" y="0"/>
                  <a:pt x="2133600" y="0"/>
                </a:cubicBezTo>
                <a:lnTo>
                  <a:pt x="609600" y="0"/>
                </a:lnTo>
                <a:cubicBezTo>
                  <a:pt x="381000" y="0"/>
                  <a:pt x="266700" y="88900"/>
                  <a:pt x="266700" y="254000"/>
                </a:cubicBezTo>
                <a:cubicBezTo>
                  <a:pt x="266700" y="431800"/>
                  <a:pt x="381000" y="520700"/>
                  <a:pt x="609600" y="520700"/>
                </a:cubicBezTo>
                <a:lnTo>
                  <a:pt x="927100" y="520700"/>
                </a:lnTo>
                <a:lnTo>
                  <a:pt x="927100" y="6629400"/>
                </a:lnTo>
                <a:lnTo>
                  <a:pt x="355600" y="6629400"/>
                </a:lnTo>
                <a:cubicBezTo>
                  <a:pt x="114300" y="6629400"/>
                  <a:pt x="0" y="6718300"/>
                  <a:pt x="0" y="6883400"/>
                </a:cubicBezTo>
                <a:cubicBezTo>
                  <a:pt x="0" y="7061200"/>
                  <a:pt x="127000" y="7150100"/>
                  <a:pt x="355600" y="7150100"/>
                </a:cubicBezTo>
                <a:lnTo>
                  <a:pt x="2133600" y="7150100"/>
                </a:lnTo>
                <a:cubicBezTo>
                  <a:pt x="2362200" y="7150100"/>
                  <a:pt x="2476500" y="7061200"/>
                  <a:pt x="2476500" y="6883400"/>
                </a:cubicBezTo>
                <a:cubicBezTo>
                  <a:pt x="2476500" y="6718300"/>
                  <a:pt x="2362200" y="6629400"/>
                  <a:pt x="2133600" y="6629400"/>
                </a:cubicBezTo>
                <a:lnTo>
                  <a:pt x="1447800" y="6629400"/>
                </a:lnTo>
                <a:lnTo>
                  <a:pt x="1447800" y="36957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9" name="Freeform 8489"/>
          <p:cNvSpPr/>
          <p:nvPr/>
        </p:nvSpPr>
        <p:spPr>
          <a:xfrm rot="0" flipH="0" flipV="0">
            <a:off x="3545297" y="2546778"/>
            <a:ext cx="39902" cy="47096"/>
          </a:xfrm>
          <a:custGeom>
            <a:pathLst>
              <a:path w="6057900" h="7150100">
                <a:moveTo>
                  <a:pt x="1549400" y="3695700"/>
                </a:moveTo>
                <a:lnTo>
                  <a:pt x="3390900" y="3695700"/>
                </a:lnTo>
                <a:lnTo>
                  <a:pt x="3390900" y="4267200"/>
                </a:lnTo>
                <a:cubicBezTo>
                  <a:pt x="3390900" y="4495800"/>
                  <a:pt x="3479800" y="4610100"/>
                  <a:pt x="3644900" y="4610100"/>
                </a:cubicBezTo>
                <a:cubicBezTo>
                  <a:pt x="3822700" y="4610100"/>
                  <a:pt x="3911600" y="4495800"/>
                  <a:pt x="3911600" y="4267200"/>
                </a:cubicBezTo>
                <a:lnTo>
                  <a:pt x="3911600" y="2603500"/>
                </a:lnTo>
                <a:cubicBezTo>
                  <a:pt x="3911600" y="2374900"/>
                  <a:pt x="3822700" y="2260600"/>
                  <a:pt x="3644900" y="2260600"/>
                </a:cubicBezTo>
                <a:cubicBezTo>
                  <a:pt x="3479800" y="2260600"/>
                  <a:pt x="3390900" y="2374900"/>
                  <a:pt x="3390900" y="2603500"/>
                </a:cubicBezTo>
                <a:lnTo>
                  <a:pt x="3390900" y="3175000"/>
                </a:lnTo>
                <a:lnTo>
                  <a:pt x="1549400" y="3175000"/>
                </a:lnTo>
                <a:lnTo>
                  <a:pt x="1549400" y="520700"/>
                </a:lnTo>
                <a:lnTo>
                  <a:pt x="5537200" y="520700"/>
                </a:lnTo>
                <a:lnTo>
                  <a:pt x="5537200" y="1765300"/>
                </a:lnTo>
                <a:cubicBezTo>
                  <a:pt x="5537200" y="1993900"/>
                  <a:pt x="5626100" y="2108200"/>
                  <a:pt x="5791200" y="2108200"/>
                </a:cubicBezTo>
                <a:cubicBezTo>
                  <a:pt x="5969000" y="2108200"/>
                  <a:pt x="6057900" y="1993900"/>
                  <a:pt x="6057900" y="1765300"/>
                </a:cubicBezTo>
                <a:lnTo>
                  <a:pt x="6057900" y="0"/>
                </a:lnTo>
                <a:lnTo>
                  <a:pt x="342900" y="0"/>
                </a:lnTo>
                <a:cubicBezTo>
                  <a:pt x="114300" y="0"/>
                  <a:pt x="0" y="88900"/>
                  <a:pt x="0" y="254000"/>
                </a:cubicBezTo>
                <a:cubicBezTo>
                  <a:pt x="0" y="431800"/>
                  <a:pt x="114300" y="520700"/>
                  <a:pt x="342900" y="520700"/>
                </a:cubicBezTo>
                <a:lnTo>
                  <a:pt x="1028700" y="520700"/>
                </a:lnTo>
                <a:lnTo>
                  <a:pt x="1028700" y="6629400"/>
                </a:lnTo>
                <a:lnTo>
                  <a:pt x="342900" y="6629400"/>
                </a:lnTo>
                <a:cubicBezTo>
                  <a:pt x="114300" y="6629400"/>
                  <a:pt x="0" y="6718300"/>
                  <a:pt x="0" y="6883400"/>
                </a:cubicBezTo>
                <a:cubicBezTo>
                  <a:pt x="0" y="7061200"/>
                  <a:pt x="114300" y="7150100"/>
                  <a:pt x="342900" y="7150100"/>
                </a:cubicBezTo>
                <a:lnTo>
                  <a:pt x="3302000" y="7150100"/>
                </a:lnTo>
                <a:cubicBezTo>
                  <a:pt x="3530600" y="7150100"/>
                  <a:pt x="3657600" y="7061200"/>
                  <a:pt x="3657600" y="6883400"/>
                </a:cubicBezTo>
                <a:cubicBezTo>
                  <a:pt x="3657600" y="6718300"/>
                  <a:pt x="3543300" y="6629400"/>
                  <a:pt x="3302000" y="6629400"/>
                </a:cubicBezTo>
                <a:lnTo>
                  <a:pt x="1549400" y="66294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0" name="Freeform 8490"/>
          <p:cNvSpPr/>
          <p:nvPr/>
        </p:nvSpPr>
        <p:spPr>
          <a:xfrm rot="0" flipH="0" flipV="0">
            <a:off x="3287904" y="2522184"/>
            <a:ext cx="34632" cy="4349"/>
          </a:xfrm>
          <a:custGeom>
            <a:pathLst>
              <a:path w="5257800" h="660400">
                <a:moveTo>
                  <a:pt x="5257800" y="660400"/>
                </a:moveTo>
                <a:lnTo>
                  <a:pt x="5257800" y="0"/>
                </a:lnTo>
                <a:lnTo>
                  <a:pt x="0" y="0"/>
                </a:lnTo>
                <a:lnTo>
                  <a:pt x="0" y="6604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1" name="Rectangle 8491"/>
          <p:cNvSpPr/>
          <p:nvPr/>
        </p:nvSpPr>
        <p:spPr>
          <a:xfrm rot="0" flipH="0" flipV="0">
            <a:off x="3275635" y="2275538"/>
            <a:ext cx="341815" cy="106639"/>
          </a:xfrm>
          <a:prstGeom prst="rect">
            <a:avLst/>
          </a:prstGeom>
        </p:spPr>
      </p:sp>
      <p:sp>
        <p:nvSpPr>
          <p:cNvPr id="8492" name="Freeform 8492"/>
          <p:cNvSpPr/>
          <p:nvPr/>
        </p:nvSpPr>
        <p:spPr>
          <a:xfrm rot="0" flipH="0" flipV="0">
            <a:off x="3280069" y="2319523"/>
            <a:ext cx="41658" cy="47096"/>
          </a:xfrm>
          <a:custGeom>
            <a:pathLst>
              <a:path w="6324600" h="7150100">
                <a:moveTo>
                  <a:pt x="4876800" y="3695700"/>
                </a:moveTo>
                <a:lnTo>
                  <a:pt x="4876800" y="6629400"/>
                </a:lnTo>
                <a:lnTo>
                  <a:pt x="4191000" y="6629400"/>
                </a:lnTo>
                <a:cubicBezTo>
                  <a:pt x="3962400" y="6629400"/>
                  <a:pt x="3848100" y="6718300"/>
                  <a:pt x="3848100" y="6883400"/>
                </a:cubicBezTo>
                <a:cubicBezTo>
                  <a:pt x="3848100" y="7061200"/>
                  <a:pt x="3962400" y="7150100"/>
                  <a:pt x="4191000" y="7150100"/>
                </a:cubicBezTo>
                <a:lnTo>
                  <a:pt x="5981700" y="7150100"/>
                </a:lnTo>
                <a:cubicBezTo>
                  <a:pt x="6197600" y="7150100"/>
                  <a:pt x="6324600" y="7061200"/>
                  <a:pt x="6324600" y="6883400"/>
                </a:cubicBezTo>
                <a:cubicBezTo>
                  <a:pt x="6324600" y="6718300"/>
                  <a:pt x="6210300" y="6629400"/>
                  <a:pt x="5981700" y="6629400"/>
                </a:cubicBezTo>
                <a:lnTo>
                  <a:pt x="5397500" y="6629400"/>
                </a:lnTo>
                <a:lnTo>
                  <a:pt x="5397500" y="520700"/>
                </a:lnTo>
                <a:lnTo>
                  <a:pt x="5715000" y="520700"/>
                </a:lnTo>
                <a:cubicBezTo>
                  <a:pt x="5943600" y="520700"/>
                  <a:pt x="6057900" y="431800"/>
                  <a:pt x="6057900" y="254000"/>
                </a:cubicBezTo>
                <a:cubicBezTo>
                  <a:pt x="6057900" y="88900"/>
                  <a:pt x="5943600" y="0"/>
                  <a:pt x="5715000" y="0"/>
                </a:cubicBezTo>
                <a:lnTo>
                  <a:pt x="4191000" y="0"/>
                </a:lnTo>
                <a:cubicBezTo>
                  <a:pt x="3962400" y="0"/>
                  <a:pt x="3848100" y="88900"/>
                  <a:pt x="3848100" y="254000"/>
                </a:cubicBezTo>
                <a:cubicBezTo>
                  <a:pt x="3848100" y="431800"/>
                  <a:pt x="3962400" y="520700"/>
                  <a:pt x="4191000" y="520700"/>
                </a:cubicBezTo>
                <a:lnTo>
                  <a:pt x="4876800" y="520700"/>
                </a:lnTo>
                <a:lnTo>
                  <a:pt x="4876800" y="3175000"/>
                </a:lnTo>
                <a:lnTo>
                  <a:pt x="1447800" y="3175000"/>
                </a:lnTo>
                <a:lnTo>
                  <a:pt x="1447800" y="520700"/>
                </a:lnTo>
                <a:lnTo>
                  <a:pt x="2133600" y="520700"/>
                </a:lnTo>
                <a:cubicBezTo>
                  <a:pt x="2362200" y="520700"/>
                  <a:pt x="2476500" y="431800"/>
                  <a:pt x="2476500" y="254000"/>
                </a:cubicBezTo>
                <a:cubicBezTo>
                  <a:pt x="2476500" y="88900"/>
                  <a:pt x="2362200" y="0"/>
                  <a:pt x="2133600" y="0"/>
                </a:cubicBezTo>
                <a:lnTo>
                  <a:pt x="609600" y="0"/>
                </a:lnTo>
                <a:cubicBezTo>
                  <a:pt x="381000" y="0"/>
                  <a:pt x="266700" y="88900"/>
                  <a:pt x="266700" y="254000"/>
                </a:cubicBezTo>
                <a:cubicBezTo>
                  <a:pt x="266700" y="431800"/>
                  <a:pt x="381000" y="520700"/>
                  <a:pt x="609600" y="520700"/>
                </a:cubicBezTo>
                <a:lnTo>
                  <a:pt x="927100" y="520700"/>
                </a:lnTo>
                <a:lnTo>
                  <a:pt x="927100" y="6629400"/>
                </a:lnTo>
                <a:lnTo>
                  <a:pt x="355600" y="6629400"/>
                </a:lnTo>
                <a:cubicBezTo>
                  <a:pt x="114300" y="6629400"/>
                  <a:pt x="0" y="6718300"/>
                  <a:pt x="0" y="6883400"/>
                </a:cubicBezTo>
                <a:cubicBezTo>
                  <a:pt x="0" y="7061200"/>
                  <a:pt x="127000" y="7150100"/>
                  <a:pt x="355600" y="7150100"/>
                </a:cubicBezTo>
                <a:lnTo>
                  <a:pt x="2133600" y="7150100"/>
                </a:lnTo>
                <a:cubicBezTo>
                  <a:pt x="2362200" y="7150100"/>
                  <a:pt x="2476500" y="7061200"/>
                  <a:pt x="2476500" y="6883400"/>
                </a:cubicBezTo>
                <a:cubicBezTo>
                  <a:pt x="2476500" y="6718300"/>
                  <a:pt x="2362200" y="6629400"/>
                  <a:pt x="2133600" y="6629400"/>
                </a:cubicBezTo>
                <a:lnTo>
                  <a:pt x="1447800" y="6629400"/>
                </a:lnTo>
                <a:lnTo>
                  <a:pt x="1447800" y="36957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3" name="Freeform 8493"/>
          <p:cNvSpPr/>
          <p:nvPr/>
        </p:nvSpPr>
        <p:spPr>
          <a:xfrm rot="0" flipH="0" flipV="0">
            <a:off x="3372226" y="2315424"/>
            <a:ext cx="31285" cy="51195"/>
          </a:xfrm>
          <a:custGeom>
            <a:pathLst>
              <a:path w="4749800" h="7772400">
                <a:moveTo>
                  <a:pt x="2641600" y="0"/>
                </a:moveTo>
                <a:lnTo>
                  <a:pt x="292100" y="736600"/>
                </a:lnTo>
                <a:cubicBezTo>
                  <a:pt x="88900" y="800100"/>
                  <a:pt x="25400" y="876300"/>
                  <a:pt x="25400" y="1016000"/>
                </a:cubicBezTo>
                <a:cubicBezTo>
                  <a:pt x="25400" y="1143000"/>
                  <a:pt x="152400" y="1270000"/>
                  <a:pt x="266700" y="1270000"/>
                </a:cubicBezTo>
                <a:cubicBezTo>
                  <a:pt x="292100" y="1270000"/>
                  <a:pt x="393700" y="1244600"/>
                  <a:pt x="444500" y="1231900"/>
                </a:cubicBezTo>
                <a:lnTo>
                  <a:pt x="2120900" y="698500"/>
                </a:lnTo>
                <a:lnTo>
                  <a:pt x="2120900" y="7251700"/>
                </a:lnTo>
                <a:lnTo>
                  <a:pt x="355600" y="7251700"/>
                </a:lnTo>
                <a:cubicBezTo>
                  <a:pt x="114300" y="7251700"/>
                  <a:pt x="0" y="7340600"/>
                  <a:pt x="0" y="7505700"/>
                </a:cubicBezTo>
                <a:cubicBezTo>
                  <a:pt x="0" y="7683500"/>
                  <a:pt x="127000" y="7772400"/>
                  <a:pt x="355600" y="7772400"/>
                </a:cubicBezTo>
                <a:lnTo>
                  <a:pt x="4406900" y="7772400"/>
                </a:lnTo>
                <a:cubicBezTo>
                  <a:pt x="4635500" y="7772400"/>
                  <a:pt x="4749800" y="7683500"/>
                  <a:pt x="4749800" y="7505700"/>
                </a:cubicBezTo>
                <a:cubicBezTo>
                  <a:pt x="4749800" y="7340600"/>
                  <a:pt x="4635500" y="7251700"/>
                  <a:pt x="4406900" y="7251700"/>
                </a:cubicBezTo>
                <a:lnTo>
                  <a:pt x="2641600" y="72517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4" name="Freeform 8494"/>
          <p:cNvSpPr/>
          <p:nvPr/>
        </p:nvSpPr>
        <p:spPr>
          <a:xfrm rot="0" flipH="0" flipV="0">
            <a:off x="3416478" y="2318435"/>
            <a:ext cx="34799" cy="49522"/>
          </a:xfrm>
          <a:custGeom>
            <a:pathLst>
              <a:path w="5283200" h="7518400">
                <a:moveTo>
                  <a:pt x="4483100" y="749300"/>
                </a:moveTo>
                <a:cubicBezTo>
                  <a:pt x="3949700" y="228600"/>
                  <a:pt x="3378200" y="0"/>
                  <a:pt x="2628900" y="0"/>
                </a:cubicBezTo>
                <a:cubicBezTo>
                  <a:pt x="1295400" y="0"/>
                  <a:pt x="292100" y="850900"/>
                  <a:pt x="292100" y="1968500"/>
                </a:cubicBezTo>
                <a:cubicBezTo>
                  <a:pt x="292100" y="2501900"/>
                  <a:pt x="533400" y="2997200"/>
                  <a:pt x="952500" y="3289300"/>
                </a:cubicBezTo>
                <a:cubicBezTo>
                  <a:pt x="1333500" y="3568700"/>
                  <a:pt x="1790700" y="3721100"/>
                  <a:pt x="2679700" y="3873500"/>
                </a:cubicBezTo>
                <a:cubicBezTo>
                  <a:pt x="3581400" y="4025900"/>
                  <a:pt x="3848100" y="4102100"/>
                  <a:pt x="4152900" y="4305300"/>
                </a:cubicBezTo>
                <a:cubicBezTo>
                  <a:pt x="4508500" y="4521200"/>
                  <a:pt x="4724400" y="4927600"/>
                  <a:pt x="4724400" y="5372100"/>
                </a:cubicBezTo>
                <a:cubicBezTo>
                  <a:pt x="4724400" y="6311900"/>
                  <a:pt x="3835400" y="6997700"/>
                  <a:pt x="2654300" y="6997700"/>
                </a:cubicBezTo>
                <a:cubicBezTo>
                  <a:pt x="1498600" y="6997700"/>
                  <a:pt x="558800" y="6350000"/>
                  <a:pt x="520700" y="5511800"/>
                </a:cubicBezTo>
                <a:cubicBezTo>
                  <a:pt x="508000" y="5308600"/>
                  <a:pt x="431800" y="5207000"/>
                  <a:pt x="266700" y="5207000"/>
                </a:cubicBezTo>
                <a:cubicBezTo>
                  <a:pt x="88900" y="5207000"/>
                  <a:pt x="0" y="5321300"/>
                  <a:pt x="0" y="5549900"/>
                </a:cubicBezTo>
                <a:lnTo>
                  <a:pt x="0" y="6972300"/>
                </a:lnTo>
                <a:cubicBezTo>
                  <a:pt x="0" y="7200900"/>
                  <a:pt x="88900" y="7315200"/>
                  <a:pt x="254000" y="7315200"/>
                </a:cubicBezTo>
                <a:cubicBezTo>
                  <a:pt x="431800" y="7315200"/>
                  <a:pt x="520700" y="7200900"/>
                  <a:pt x="520700" y="6972300"/>
                </a:cubicBezTo>
                <a:lnTo>
                  <a:pt x="520700" y="6604000"/>
                </a:lnTo>
                <a:cubicBezTo>
                  <a:pt x="1041400" y="7200900"/>
                  <a:pt x="1790700" y="7518400"/>
                  <a:pt x="2667000" y="7518400"/>
                </a:cubicBezTo>
                <a:cubicBezTo>
                  <a:pt x="4191000" y="7518400"/>
                  <a:pt x="5283200" y="6629400"/>
                  <a:pt x="5283200" y="5397500"/>
                </a:cubicBezTo>
                <a:cubicBezTo>
                  <a:pt x="5283200" y="4749800"/>
                  <a:pt x="4991100" y="4203700"/>
                  <a:pt x="4495800" y="3898900"/>
                </a:cubicBezTo>
                <a:cubicBezTo>
                  <a:pt x="4114800" y="3657600"/>
                  <a:pt x="3759200" y="3556000"/>
                  <a:pt x="2781300" y="3390900"/>
                </a:cubicBezTo>
                <a:cubicBezTo>
                  <a:pt x="1993900" y="3263900"/>
                  <a:pt x="1676400" y="3162300"/>
                  <a:pt x="1346200" y="2946400"/>
                </a:cubicBezTo>
                <a:cubicBezTo>
                  <a:pt x="1028700" y="2730500"/>
                  <a:pt x="850900" y="2374900"/>
                  <a:pt x="850900" y="1981200"/>
                </a:cubicBezTo>
                <a:cubicBezTo>
                  <a:pt x="850900" y="1143000"/>
                  <a:pt x="1625600" y="520700"/>
                  <a:pt x="2667000" y="520700"/>
                </a:cubicBezTo>
                <a:cubicBezTo>
                  <a:pt x="3657600" y="520700"/>
                  <a:pt x="4432300" y="1092200"/>
                  <a:pt x="4483100" y="1854200"/>
                </a:cubicBezTo>
                <a:cubicBezTo>
                  <a:pt x="4495800" y="2057400"/>
                  <a:pt x="4584700" y="2159000"/>
                  <a:pt x="4749800" y="2159000"/>
                </a:cubicBezTo>
                <a:cubicBezTo>
                  <a:pt x="4914900" y="2159000"/>
                  <a:pt x="5003800" y="2044700"/>
                  <a:pt x="5003800" y="1816100"/>
                </a:cubicBezTo>
                <a:lnTo>
                  <a:pt x="5003800" y="508000"/>
                </a:lnTo>
                <a:cubicBezTo>
                  <a:pt x="5003800" y="279400"/>
                  <a:pt x="4914900" y="165100"/>
                  <a:pt x="4749800" y="165100"/>
                </a:cubicBezTo>
                <a:cubicBezTo>
                  <a:pt x="4572000" y="165100"/>
                  <a:pt x="4483100" y="279400"/>
                  <a:pt x="4483100" y="508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5" name="Freeform 8495"/>
          <p:cNvSpPr/>
          <p:nvPr/>
        </p:nvSpPr>
        <p:spPr>
          <a:xfrm rot="0" flipH="0" flipV="0">
            <a:off x="3465929" y="2341607"/>
            <a:ext cx="38145" cy="3429"/>
          </a:xfrm>
          <a:custGeom>
            <a:pathLst>
              <a:path w="5791200" h="520700">
                <a:moveTo>
                  <a:pt x="5448300" y="520700"/>
                </a:moveTo>
                <a:cubicBezTo>
                  <a:pt x="5676900" y="520700"/>
                  <a:pt x="5791200" y="431800"/>
                  <a:pt x="5791200" y="254000"/>
                </a:cubicBezTo>
                <a:cubicBezTo>
                  <a:pt x="5791200" y="88900"/>
                  <a:pt x="5676900" y="0"/>
                  <a:pt x="5448300" y="0"/>
                </a:cubicBezTo>
                <a:lnTo>
                  <a:pt x="342900" y="0"/>
                </a:lnTo>
                <a:cubicBezTo>
                  <a:pt x="114300" y="0"/>
                  <a:pt x="0" y="88900"/>
                  <a:pt x="0" y="254000"/>
                </a:cubicBezTo>
                <a:cubicBezTo>
                  <a:pt x="0" y="431800"/>
                  <a:pt x="114300" y="520700"/>
                  <a:pt x="342900" y="5207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6" name="Freeform 8496"/>
          <p:cNvSpPr/>
          <p:nvPr/>
        </p:nvSpPr>
        <p:spPr>
          <a:xfrm rot="0" flipH="0" flipV="0">
            <a:off x="3528278" y="2314922"/>
            <a:ext cx="32959" cy="51697"/>
          </a:xfrm>
          <a:custGeom>
            <a:pathLst>
              <a:path w="5003800" h="7848600">
                <a:moveTo>
                  <a:pt x="495300" y="7327900"/>
                </a:moveTo>
                <a:lnTo>
                  <a:pt x="495300" y="7289800"/>
                </a:lnTo>
                <a:cubicBezTo>
                  <a:pt x="1219200" y="6680200"/>
                  <a:pt x="2019300" y="5930900"/>
                  <a:pt x="3124200" y="4838700"/>
                </a:cubicBezTo>
                <a:cubicBezTo>
                  <a:pt x="4699000" y="3302000"/>
                  <a:pt x="4953000" y="2933700"/>
                  <a:pt x="4953000" y="2184400"/>
                </a:cubicBezTo>
                <a:cubicBezTo>
                  <a:pt x="4953000" y="1028700"/>
                  <a:pt x="3860800" y="0"/>
                  <a:pt x="2616200" y="0"/>
                </a:cubicBezTo>
                <a:cubicBezTo>
                  <a:pt x="1841500" y="0"/>
                  <a:pt x="1130300" y="355600"/>
                  <a:pt x="660400" y="965200"/>
                </a:cubicBezTo>
                <a:cubicBezTo>
                  <a:pt x="419100" y="1270000"/>
                  <a:pt x="254000" y="1651000"/>
                  <a:pt x="254000" y="1879600"/>
                </a:cubicBezTo>
                <a:cubicBezTo>
                  <a:pt x="254000" y="1993900"/>
                  <a:pt x="368300" y="2108200"/>
                  <a:pt x="495300" y="2108200"/>
                </a:cubicBezTo>
                <a:cubicBezTo>
                  <a:pt x="635000" y="2108200"/>
                  <a:pt x="711200" y="2032000"/>
                  <a:pt x="762000" y="1854200"/>
                </a:cubicBezTo>
                <a:cubicBezTo>
                  <a:pt x="965200" y="1092200"/>
                  <a:pt x="1752600" y="520700"/>
                  <a:pt x="2616200" y="520700"/>
                </a:cubicBezTo>
                <a:cubicBezTo>
                  <a:pt x="3581400" y="520700"/>
                  <a:pt x="4432300" y="1295400"/>
                  <a:pt x="4432300" y="2171700"/>
                </a:cubicBezTo>
                <a:cubicBezTo>
                  <a:pt x="4432300" y="2743200"/>
                  <a:pt x="4191000" y="3098800"/>
                  <a:pt x="2997200" y="4267200"/>
                </a:cubicBezTo>
                <a:cubicBezTo>
                  <a:pt x="2044700" y="5207000"/>
                  <a:pt x="1028700" y="6159500"/>
                  <a:pt x="0" y="7086600"/>
                </a:cubicBezTo>
                <a:lnTo>
                  <a:pt x="0" y="7848600"/>
                </a:lnTo>
                <a:lnTo>
                  <a:pt x="5003800" y="7848600"/>
                </a:lnTo>
                <a:lnTo>
                  <a:pt x="5003800" y="6870700"/>
                </a:lnTo>
                <a:cubicBezTo>
                  <a:pt x="5003800" y="6642100"/>
                  <a:pt x="4914900" y="6527800"/>
                  <a:pt x="4749800" y="6527800"/>
                </a:cubicBezTo>
                <a:cubicBezTo>
                  <a:pt x="4572000" y="6527800"/>
                  <a:pt x="4483100" y="6642100"/>
                  <a:pt x="4483100" y="6870700"/>
                </a:cubicBezTo>
                <a:lnTo>
                  <a:pt x="4483100" y="7327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7" name="Freeform 8497"/>
          <p:cNvSpPr/>
          <p:nvPr/>
        </p:nvSpPr>
        <p:spPr>
          <a:xfrm rot="0" flipH="0" flipV="0">
            <a:off x="3574956" y="2318435"/>
            <a:ext cx="34799" cy="49522"/>
          </a:xfrm>
          <a:custGeom>
            <a:pathLst>
              <a:path w="5283200" h="7518400">
                <a:moveTo>
                  <a:pt x="4483100" y="749300"/>
                </a:moveTo>
                <a:cubicBezTo>
                  <a:pt x="3949700" y="228600"/>
                  <a:pt x="3378200" y="0"/>
                  <a:pt x="2628900" y="0"/>
                </a:cubicBezTo>
                <a:cubicBezTo>
                  <a:pt x="1295400" y="0"/>
                  <a:pt x="292100" y="850900"/>
                  <a:pt x="292100" y="1968500"/>
                </a:cubicBezTo>
                <a:cubicBezTo>
                  <a:pt x="292100" y="2501900"/>
                  <a:pt x="533400" y="2997200"/>
                  <a:pt x="952500" y="3289300"/>
                </a:cubicBezTo>
                <a:cubicBezTo>
                  <a:pt x="1333500" y="3568700"/>
                  <a:pt x="1790700" y="3721100"/>
                  <a:pt x="2679700" y="3873500"/>
                </a:cubicBezTo>
                <a:cubicBezTo>
                  <a:pt x="3581400" y="4025900"/>
                  <a:pt x="3848100" y="4102100"/>
                  <a:pt x="4152900" y="4305300"/>
                </a:cubicBezTo>
                <a:cubicBezTo>
                  <a:pt x="4508500" y="4521200"/>
                  <a:pt x="4724400" y="4927600"/>
                  <a:pt x="4724400" y="5372100"/>
                </a:cubicBezTo>
                <a:cubicBezTo>
                  <a:pt x="4724400" y="6311900"/>
                  <a:pt x="3835400" y="6997700"/>
                  <a:pt x="2654300" y="6997700"/>
                </a:cubicBezTo>
                <a:cubicBezTo>
                  <a:pt x="1498600" y="6997700"/>
                  <a:pt x="558800" y="6350000"/>
                  <a:pt x="520700" y="5511800"/>
                </a:cubicBezTo>
                <a:cubicBezTo>
                  <a:pt x="508000" y="5308600"/>
                  <a:pt x="431800" y="5207000"/>
                  <a:pt x="266700" y="5207000"/>
                </a:cubicBezTo>
                <a:cubicBezTo>
                  <a:pt x="88900" y="5207000"/>
                  <a:pt x="0" y="5321300"/>
                  <a:pt x="0" y="5549900"/>
                </a:cubicBezTo>
                <a:lnTo>
                  <a:pt x="0" y="6972300"/>
                </a:lnTo>
                <a:cubicBezTo>
                  <a:pt x="0" y="7200900"/>
                  <a:pt x="88900" y="7315200"/>
                  <a:pt x="254000" y="7315200"/>
                </a:cubicBezTo>
                <a:cubicBezTo>
                  <a:pt x="431800" y="7315200"/>
                  <a:pt x="520700" y="7200900"/>
                  <a:pt x="520700" y="6972300"/>
                </a:cubicBezTo>
                <a:lnTo>
                  <a:pt x="520700" y="6604000"/>
                </a:lnTo>
                <a:cubicBezTo>
                  <a:pt x="1041400" y="7200900"/>
                  <a:pt x="1790700" y="7518400"/>
                  <a:pt x="2667000" y="7518400"/>
                </a:cubicBezTo>
                <a:cubicBezTo>
                  <a:pt x="4191000" y="7518400"/>
                  <a:pt x="5283200" y="6629400"/>
                  <a:pt x="5283200" y="5397500"/>
                </a:cubicBezTo>
                <a:cubicBezTo>
                  <a:pt x="5283200" y="4749800"/>
                  <a:pt x="4991100" y="4203700"/>
                  <a:pt x="4495800" y="3898900"/>
                </a:cubicBezTo>
                <a:cubicBezTo>
                  <a:pt x="4114800" y="3657600"/>
                  <a:pt x="3759200" y="3556000"/>
                  <a:pt x="2781300" y="3390900"/>
                </a:cubicBezTo>
                <a:cubicBezTo>
                  <a:pt x="1993900" y="3263900"/>
                  <a:pt x="1676400" y="3162300"/>
                  <a:pt x="1346200" y="2946400"/>
                </a:cubicBezTo>
                <a:cubicBezTo>
                  <a:pt x="1028700" y="2730500"/>
                  <a:pt x="850900" y="2374900"/>
                  <a:pt x="850900" y="1981200"/>
                </a:cubicBezTo>
                <a:cubicBezTo>
                  <a:pt x="850900" y="1143000"/>
                  <a:pt x="1625600" y="520700"/>
                  <a:pt x="2667000" y="520700"/>
                </a:cubicBezTo>
                <a:cubicBezTo>
                  <a:pt x="3657600" y="520700"/>
                  <a:pt x="4432300" y="1092200"/>
                  <a:pt x="4483100" y="1854200"/>
                </a:cubicBezTo>
                <a:cubicBezTo>
                  <a:pt x="4495800" y="2057400"/>
                  <a:pt x="4584700" y="2159000"/>
                  <a:pt x="4749800" y="2159000"/>
                </a:cubicBezTo>
                <a:cubicBezTo>
                  <a:pt x="4914900" y="2159000"/>
                  <a:pt x="5003800" y="2044700"/>
                  <a:pt x="5003800" y="1816100"/>
                </a:cubicBezTo>
                <a:lnTo>
                  <a:pt x="5003800" y="508000"/>
                </a:lnTo>
                <a:cubicBezTo>
                  <a:pt x="5003800" y="279400"/>
                  <a:pt x="4914900" y="165100"/>
                  <a:pt x="4749800" y="165100"/>
                </a:cubicBezTo>
                <a:cubicBezTo>
                  <a:pt x="4572000" y="165100"/>
                  <a:pt x="4483100" y="279400"/>
                  <a:pt x="4483100" y="508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8" name="Freeform 8498"/>
          <p:cNvSpPr/>
          <p:nvPr/>
        </p:nvSpPr>
        <p:spPr>
          <a:xfrm rot="0" flipH="0" flipV="0">
            <a:off x="3287904" y="2294929"/>
            <a:ext cx="34632" cy="4349"/>
          </a:xfrm>
          <a:custGeom>
            <a:pathLst>
              <a:path w="5257800" h="660400">
                <a:moveTo>
                  <a:pt x="5257800" y="660400"/>
                </a:moveTo>
                <a:lnTo>
                  <a:pt x="5257800" y="0"/>
                </a:lnTo>
                <a:lnTo>
                  <a:pt x="0" y="0"/>
                </a:lnTo>
                <a:lnTo>
                  <a:pt x="0" y="6604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9" name="Rectangle 8499"/>
          <p:cNvSpPr/>
          <p:nvPr/>
        </p:nvSpPr>
        <p:spPr>
          <a:xfrm rot="0" flipH="0" flipV="0">
            <a:off x="3275635" y="2067232"/>
            <a:ext cx="214245" cy="87433"/>
          </a:xfrm>
          <a:prstGeom prst="rect">
            <a:avLst/>
          </a:prstGeom>
        </p:spPr>
      </p:sp>
      <p:sp>
        <p:nvSpPr>
          <p:cNvPr id="8500" name="Freeform 8500"/>
          <p:cNvSpPr/>
          <p:nvPr/>
        </p:nvSpPr>
        <p:spPr>
          <a:xfrm rot="0" flipH="0" flipV="0">
            <a:off x="3277476" y="2103052"/>
            <a:ext cx="43415" cy="51613"/>
          </a:xfrm>
          <a:custGeom>
            <a:pathLst>
              <a:path w="6591300" h="7835900">
                <a:moveTo>
                  <a:pt x="1549400" y="177800"/>
                </a:moveTo>
                <a:lnTo>
                  <a:pt x="342900" y="177800"/>
                </a:lnTo>
                <a:cubicBezTo>
                  <a:pt x="114300" y="177800"/>
                  <a:pt x="0" y="266700"/>
                  <a:pt x="0" y="431800"/>
                </a:cubicBezTo>
                <a:cubicBezTo>
                  <a:pt x="0" y="609600"/>
                  <a:pt x="114300" y="698500"/>
                  <a:pt x="342900" y="698500"/>
                </a:cubicBezTo>
                <a:lnTo>
                  <a:pt x="1028700" y="698500"/>
                </a:lnTo>
                <a:lnTo>
                  <a:pt x="1028700" y="7315200"/>
                </a:lnTo>
                <a:lnTo>
                  <a:pt x="342900" y="7315200"/>
                </a:lnTo>
                <a:cubicBezTo>
                  <a:pt x="114300" y="7315200"/>
                  <a:pt x="0" y="7404100"/>
                  <a:pt x="0" y="7569200"/>
                </a:cubicBezTo>
                <a:cubicBezTo>
                  <a:pt x="0" y="7747000"/>
                  <a:pt x="114300" y="7835900"/>
                  <a:pt x="342900" y="7835900"/>
                </a:cubicBezTo>
                <a:lnTo>
                  <a:pt x="2794000" y="7835900"/>
                </a:lnTo>
                <a:cubicBezTo>
                  <a:pt x="3022600" y="7835900"/>
                  <a:pt x="3136900" y="7747000"/>
                  <a:pt x="3136900" y="7569200"/>
                </a:cubicBezTo>
                <a:cubicBezTo>
                  <a:pt x="3136900" y="7404100"/>
                  <a:pt x="3022600" y="7315200"/>
                  <a:pt x="2794000" y="7315200"/>
                </a:cubicBezTo>
                <a:lnTo>
                  <a:pt x="1549400" y="7315200"/>
                </a:lnTo>
                <a:lnTo>
                  <a:pt x="1549400" y="4127500"/>
                </a:lnTo>
                <a:cubicBezTo>
                  <a:pt x="2133600" y="4965700"/>
                  <a:pt x="2844800" y="5346700"/>
                  <a:pt x="3822700" y="5346700"/>
                </a:cubicBezTo>
                <a:cubicBezTo>
                  <a:pt x="5384800" y="5346700"/>
                  <a:pt x="6591300" y="4178300"/>
                  <a:pt x="6591300" y="2667000"/>
                </a:cubicBezTo>
                <a:cubicBezTo>
                  <a:pt x="6591300" y="1155700"/>
                  <a:pt x="5397500" y="0"/>
                  <a:pt x="3822700" y="0"/>
                </a:cubicBezTo>
                <a:cubicBezTo>
                  <a:pt x="2857500" y="0"/>
                  <a:pt x="2222500" y="342900"/>
                  <a:pt x="1549400" y="1219200"/>
                </a:cubicBezTo>
                <a:close/>
                <a:moveTo>
                  <a:pt x="3810000" y="520700"/>
                </a:moveTo>
                <a:cubicBezTo>
                  <a:pt x="5092700" y="520700"/>
                  <a:pt x="6070600" y="1460500"/>
                  <a:pt x="6070600" y="2692400"/>
                </a:cubicBezTo>
                <a:cubicBezTo>
                  <a:pt x="6070600" y="3873500"/>
                  <a:pt x="5054600" y="4826000"/>
                  <a:pt x="3810000" y="4826000"/>
                </a:cubicBezTo>
                <a:cubicBezTo>
                  <a:pt x="2552700" y="4826000"/>
                  <a:pt x="1549400" y="3873500"/>
                  <a:pt x="1549400" y="2667000"/>
                </a:cubicBezTo>
                <a:cubicBezTo>
                  <a:pt x="1549400" y="1473200"/>
                  <a:pt x="2552700" y="520700"/>
                  <a:pt x="3810000" y="5207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1" name="Freeform 8501"/>
          <p:cNvSpPr/>
          <p:nvPr/>
        </p:nvSpPr>
        <p:spPr>
          <a:xfrm rot="0" flipH="0" flipV="0">
            <a:off x="3352010" y="2103052"/>
            <a:ext cx="43499" cy="51613"/>
          </a:xfrm>
          <a:custGeom>
            <a:pathLst>
              <a:path w="6604000" h="7835900">
                <a:moveTo>
                  <a:pt x="5054600" y="1219200"/>
                </a:moveTo>
                <a:cubicBezTo>
                  <a:pt x="4457700" y="381000"/>
                  <a:pt x="3759200" y="0"/>
                  <a:pt x="2781300" y="0"/>
                </a:cubicBezTo>
                <a:cubicBezTo>
                  <a:pt x="1206500" y="0"/>
                  <a:pt x="0" y="1155700"/>
                  <a:pt x="0" y="2667000"/>
                </a:cubicBezTo>
                <a:cubicBezTo>
                  <a:pt x="0" y="4178300"/>
                  <a:pt x="1206500" y="5346700"/>
                  <a:pt x="2768600" y="5346700"/>
                </a:cubicBezTo>
                <a:cubicBezTo>
                  <a:pt x="3759200" y="5346700"/>
                  <a:pt x="4470400" y="4965700"/>
                  <a:pt x="5054600" y="4127500"/>
                </a:cubicBezTo>
                <a:lnTo>
                  <a:pt x="5054600" y="7315200"/>
                </a:lnTo>
                <a:lnTo>
                  <a:pt x="3810000" y="7315200"/>
                </a:lnTo>
                <a:cubicBezTo>
                  <a:pt x="3581400" y="7315200"/>
                  <a:pt x="3467100" y="7404100"/>
                  <a:pt x="3467100" y="7569200"/>
                </a:cubicBezTo>
                <a:cubicBezTo>
                  <a:pt x="3467100" y="7747000"/>
                  <a:pt x="3581400" y="7835900"/>
                  <a:pt x="3810000" y="7835900"/>
                </a:cubicBezTo>
                <a:lnTo>
                  <a:pt x="6261100" y="7835900"/>
                </a:lnTo>
                <a:cubicBezTo>
                  <a:pt x="6489700" y="7835900"/>
                  <a:pt x="6604000" y="7747000"/>
                  <a:pt x="6604000" y="7569200"/>
                </a:cubicBezTo>
                <a:cubicBezTo>
                  <a:pt x="6604000" y="7404100"/>
                  <a:pt x="6489700" y="7315200"/>
                  <a:pt x="6261100" y="7315200"/>
                </a:cubicBezTo>
                <a:lnTo>
                  <a:pt x="5575300" y="7315200"/>
                </a:lnTo>
                <a:lnTo>
                  <a:pt x="5575300" y="698500"/>
                </a:lnTo>
                <a:lnTo>
                  <a:pt x="6261100" y="698500"/>
                </a:lnTo>
                <a:cubicBezTo>
                  <a:pt x="6489700" y="698500"/>
                  <a:pt x="6604000" y="609600"/>
                  <a:pt x="6604000" y="431800"/>
                </a:cubicBezTo>
                <a:cubicBezTo>
                  <a:pt x="6604000" y="266700"/>
                  <a:pt x="6489700" y="177800"/>
                  <a:pt x="6261100" y="177800"/>
                </a:cubicBezTo>
                <a:lnTo>
                  <a:pt x="5054600" y="177800"/>
                </a:lnTo>
                <a:close/>
                <a:moveTo>
                  <a:pt x="2781300" y="520700"/>
                </a:moveTo>
                <a:cubicBezTo>
                  <a:pt x="4064000" y="520700"/>
                  <a:pt x="5054600" y="1460500"/>
                  <a:pt x="5054600" y="2692400"/>
                </a:cubicBezTo>
                <a:cubicBezTo>
                  <a:pt x="5054600" y="3873500"/>
                  <a:pt x="4038600" y="4826000"/>
                  <a:pt x="2781300" y="4826000"/>
                </a:cubicBezTo>
                <a:cubicBezTo>
                  <a:pt x="1511300" y="4826000"/>
                  <a:pt x="520700" y="3873500"/>
                  <a:pt x="520700" y="2667000"/>
                </a:cubicBezTo>
                <a:cubicBezTo>
                  <a:pt x="520700" y="1460500"/>
                  <a:pt x="1511300" y="520700"/>
                  <a:pt x="2781300" y="5207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2" name="Freeform 8502"/>
          <p:cNvSpPr/>
          <p:nvPr/>
        </p:nvSpPr>
        <p:spPr>
          <a:xfrm rot="0" flipH="0" flipV="0">
            <a:off x="3403134" y="2083226"/>
            <a:ext cx="31285" cy="62655"/>
          </a:xfrm>
          <a:custGeom>
            <a:pathLst>
              <a:path w="4749800" h="9512300">
                <a:moveTo>
                  <a:pt x="4686300" y="444500"/>
                </a:moveTo>
                <a:cubicBezTo>
                  <a:pt x="4737100" y="342900"/>
                  <a:pt x="4749800" y="292100"/>
                  <a:pt x="4749800" y="241300"/>
                </a:cubicBezTo>
                <a:cubicBezTo>
                  <a:pt x="4749800" y="114300"/>
                  <a:pt x="4622800" y="0"/>
                  <a:pt x="4495800" y="0"/>
                </a:cubicBezTo>
                <a:cubicBezTo>
                  <a:pt x="4368800" y="0"/>
                  <a:pt x="4305300" y="50800"/>
                  <a:pt x="4216400" y="228600"/>
                </a:cubicBezTo>
                <a:lnTo>
                  <a:pt x="63500" y="9067800"/>
                </a:lnTo>
                <a:cubicBezTo>
                  <a:pt x="12700" y="9156700"/>
                  <a:pt x="0" y="9220200"/>
                  <a:pt x="0" y="9271000"/>
                </a:cubicBezTo>
                <a:cubicBezTo>
                  <a:pt x="0" y="9398000"/>
                  <a:pt x="127000" y="9512300"/>
                  <a:pt x="254000" y="9512300"/>
                </a:cubicBezTo>
                <a:cubicBezTo>
                  <a:pt x="381000" y="9512300"/>
                  <a:pt x="444500" y="9461500"/>
                  <a:pt x="533400" y="92837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3" name="Freeform 8503"/>
          <p:cNvSpPr/>
          <p:nvPr/>
        </p:nvSpPr>
        <p:spPr>
          <a:xfrm rot="0" flipH="0" flipV="0">
            <a:off x="3440610" y="2103052"/>
            <a:ext cx="48685" cy="36054"/>
          </a:xfrm>
          <a:custGeom>
            <a:pathLst>
              <a:path w="7391400" h="5473700">
                <a:moveTo>
                  <a:pt x="1282700" y="177800"/>
                </a:moveTo>
                <a:lnTo>
                  <a:pt x="342900" y="177800"/>
                </a:lnTo>
                <a:cubicBezTo>
                  <a:pt x="114300" y="177800"/>
                  <a:pt x="0" y="266700"/>
                  <a:pt x="0" y="431800"/>
                </a:cubicBezTo>
                <a:cubicBezTo>
                  <a:pt x="0" y="609600"/>
                  <a:pt x="114300" y="698500"/>
                  <a:pt x="342900" y="698500"/>
                </a:cubicBezTo>
                <a:lnTo>
                  <a:pt x="774700" y="698500"/>
                </a:lnTo>
                <a:lnTo>
                  <a:pt x="774700" y="4953000"/>
                </a:lnTo>
                <a:lnTo>
                  <a:pt x="342900" y="4953000"/>
                </a:lnTo>
                <a:cubicBezTo>
                  <a:pt x="114300" y="4953000"/>
                  <a:pt x="0" y="5041900"/>
                  <a:pt x="0" y="5207000"/>
                </a:cubicBezTo>
                <a:cubicBezTo>
                  <a:pt x="0" y="5384800"/>
                  <a:pt x="114300" y="5473700"/>
                  <a:pt x="330200" y="5473700"/>
                </a:cubicBezTo>
                <a:lnTo>
                  <a:pt x="1714500" y="5473700"/>
                </a:lnTo>
                <a:cubicBezTo>
                  <a:pt x="1930400" y="5473700"/>
                  <a:pt x="2057400" y="5384800"/>
                  <a:pt x="2057400" y="5207000"/>
                </a:cubicBezTo>
                <a:cubicBezTo>
                  <a:pt x="2057400" y="5041900"/>
                  <a:pt x="1943100" y="4953000"/>
                  <a:pt x="1714500" y="4953000"/>
                </a:cubicBezTo>
                <a:lnTo>
                  <a:pt x="1282700" y="4953000"/>
                </a:lnTo>
                <a:lnTo>
                  <a:pt x="1282700" y="1562100"/>
                </a:lnTo>
                <a:cubicBezTo>
                  <a:pt x="1765300" y="838200"/>
                  <a:pt x="2171700" y="520700"/>
                  <a:pt x="2616200" y="520700"/>
                </a:cubicBezTo>
                <a:cubicBezTo>
                  <a:pt x="3048000" y="520700"/>
                  <a:pt x="3441700" y="965200"/>
                  <a:pt x="3441700" y="1460500"/>
                </a:cubicBezTo>
                <a:lnTo>
                  <a:pt x="3441700" y="5473700"/>
                </a:lnTo>
                <a:lnTo>
                  <a:pt x="4381500" y="5473700"/>
                </a:lnTo>
                <a:cubicBezTo>
                  <a:pt x="4610100" y="5473700"/>
                  <a:pt x="4724400" y="5384800"/>
                  <a:pt x="4724400" y="5207000"/>
                </a:cubicBezTo>
                <a:cubicBezTo>
                  <a:pt x="4724400" y="5041900"/>
                  <a:pt x="4610100" y="4953000"/>
                  <a:pt x="4381500" y="4953000"/>
                </a:cubicBezTo>
                <a:lnTo>
                  <a:pt x="3949700" y="4953000"/>
                </a:lnTo>
                <a:lnTo>
                  <a:pt x="3949700" y="1562100"/>
                </a:lnTo>
                <a:cubicBezTo>
                  <a:pt x="4432300" y="825500"/>
                  <a:pt x="4813300" y="520700"/>
                  <a:pt x="5270500" y="520700"/>
                </a:cubicBezTo>
                <a:cubicBezTo>
                  <a:pt x="5715000" y="520700"/>
                  <a:pt x="6108700" y="939800"/>
                  <a:pt x="6108700" y="1422400"/>
                </a:cubicBezTo>
                <a:lnTo>
                  <a:pt x="6108700" y="5473700"/>
                </a:lnTo>
                <a:lnTo>
                  <a:pt x="7048500" y="5473700"/>
                </a:lnTo>
                <a:cubicBezTo>
                  <a:pt x="7277100" y="5473700"/>
                  <a:pt x="7391400" y="5384800"/>
                  <a:pt x="7391400" y="5207000"/>
                </a:cubicBezTo>
                <a:cubicBezTo>
                  <a:pt x="7391400" y="5041900"/>
                  <a:pt x="7277100" y="4953000"/>
                  <a:pt x="7048500" y="4953000"/>
                </a:cubicBezTo>
                <a:lnTo>
                  <a:pt x="6616700" y="4953000"/>
                </a:lnTo>
                <a:lnTo>
                  <a:pt x="6616700" y="1371600"/>
                </a:lnTo>
                <a:cubicBezTo>
                  <a:pt x="6616700" y="622300"/>
                  <a:pt x="6019800" y="0"/>
                  <a:pt x="5283200" y="0"/>
                </a:cubicBezTo>
                <a:cubicBezTo>
                  <a:pt x="4762500" y="0"/>
                  <a:pt x="4343400" y="266700"/>
                  <a:pt x="3848100" y="901700"/>
                </a:cubicBezTo>
                <a:cubicBezTo>
                  <a:pt x="3568700" y="292100"/>
                  <a:pt x="3162300" y="0"/>
                  <a:pt x="2616200" y="0"/>
                </a:cubicBezTo>
                <a:cubicBezTo>
                  <a:pt x="2082800" y="0"/>
                  <a:pt x="1714500" y="228600"/>
                  <a:pt x="1282700" y="8382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4" name="Freeform 8504"/>
          <p:cNvSpPr/>
          <p:nvPr/>
        </p:nvSpPr>
        <p:spPr>
          <a:xfrm rot="0" flipH="0" flipV="0">
            <a:off x="3282105" y="2088592"/>
            <a:ext cx="30198" cy="2593"/>
          </a:xfrm>
          <a:custGeom>
            <a:pathLst>
              <a:path w="4584700" h="393700">
                <a:moveTo>
                  <a:pt x="4584700" y="393700"/>
                </a:moveTo>
                <a:lnTo>
                  <a:pt x="4584700" y="0"/>
                </a:lnTo>
                <a:lnTo>
                  <a:pt x="0" y="0"/>
                </a:lnTo>
                <a:lnTo>
                  <a:pt x="0" y="3937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5" name="Rectangle 8505"/>
          <p:cNvSpPr/>
          <p:nvPr/>
        </p:nvSpPr>
        <p:spPr>
          <a:xfrm rot="0" flipH="0" flipV="0">
            <a:off x="3273200" y="1841683"/>
            <a:ext cx="123731" cy="85726"/>
          </a:xfrm>
          <a:prstGeom prst="rect">
            <a:avLst/>
          </a:prstGeom>
        </p:spPr>
      </p:sp>
      <p:sp>
        <p:nvSpPr>
          <p:cNvPr id="8506" name="Freeform 8506"/>
          <p:cNvSpPr/>
          <p:nvPr/>
        </p:nvSpPr>
        <p:spPr>
          <a:xfrm rot="0" flipH="0" flipV="0">
            <a:off x="3279892" y="1861074"/>
            <a:ext cx="34632" cy="4349"/>
          </a:xfrm>
          <a:custGeom>
            <a:pathLst>
              <a:path w="5257800" h="660400">
                <a:moveTo>
                  <a:pt x="5257800" y="660400"/>
                </a:moveTo>
                <a:lnTo>
                  <a:pt x="5257800" y="0"/>
                </a:lnTo>
                <a:lnTo>
                  <a:pt x="0" y="0"/>
                </a:lnTo>
                <a:lnTo>
                  <a:pt x="0" y="6604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7" name="Freeform 8507"/>
          <p:cNvSpPr/>
          <p:nvPr/>
        </p:nvSpPr>
        <p:spPr>
          <a:xfrm rot="0" flipH="0" flipV="0">
            <a:off x="3277476" y="1875796"/>
            <a:ext cx="43415" cy="51613"/>
          </a:xfrm>
          <a:custGeom>
            <a:pathLst>
              <a:path w="6591300" h="7835900">
                <a:moveTo>
                  <a:pt x="1549400" y="177800"/>
                </a:moveTo>
                <a:lnTo>
                  <a:pt x="342900" y="177800"/>
                </a:lnTo>
                <a:cubicBezTo>
                  <a:pt x="114300" y="177800"/>
                  <a:pt x="0" y="266700"/>
                  <a:pt x="0" y="431800"/>
                </a:cubicBezTo>
                <a:cubicBezTo>
                  <a:pt x="0" y="609600"/>
                  <a:pt x="114300" y="698500"/>
                  <a:pt x="342900" y="698500"/>
                </a:cubicBezTo>
                <a:lnTo>
                  <a:pt x="1028700" y="698500"/>
                </a:lnTo>
                <a:lnTo>
                  <a:pt x="1028700" y="7315200"/>
                </a:lnTo>
                <a:lnTo>
                  <a:pt x="342900" y="7315200"/>
                </a:lnTo>
                <a:cubicBezTo>
                  <a:pt x="114300" y="7315200"/>
                  <a:pt x="0" y="7404100"/>
                  <a:pt x="0" y="7569200"/>
                </a:cubicBezTo>
                <a:cubicBezTo>
                  <a:pt x="0" y="7747000"/>
                  <a:pt x="114300" y="7835900"/>
                  <a:pt x="342900" y="7835900"/>
                </a:cubicBezTo>
                <a:lnTo>
                  <a:pt x="2794000" y="7835900"/>
                </a:lnTo>
                <a:cubicBezTo>
                  <a:pt x="3022600" y="7835900"/>
                  <a:pt x="3136900" y="7747000"/>
                  <a:pt x="3136900" y="7569200"/>
                </a:cubicBezTo>
                <a:cubicBezTo>
                  <a:pt x="3136900" y="7404100"/>
                  <a:pt x="3022600" y="7315200"/>
                  <a:pt x="2794000" y="7315200"/>
                </a:cubicBezTo>
                <a:lnTo>
                  <a:pt x="1549400" y="7315200"/>
                </a:lnTo>
                <a:lnTo>
                  <a:pt x="1549400" y="4127500"/>
                </a:lnTo>
                <a:cubicBezTo>
                  <a:pt x="2133600" y="4965700"/>
                  <a:pt x="2844800" y="5346700"/>
                  <a:pt x="3822700" y="5346700"/>
                </a:cubicBezTo>
                <a:cubicBezTo>
                  <a:pt x="5384800" y="5346700"/>
                  <a:pt x="6591300" y="4178300"/>
                  <a:pt x="6591300" y="2667000"/>
                </a:cubicBezTo>
                <a:cubicBezTo>
                  <a:pt x="6591300" y="1155700"/>
                  <a:pt x="5397500" y="0"/>
                  <a:pt x="3822700" y="0"/>
                </a:cubicBezTo>
                <a:cubicBezTo>
                  <a:pt x="2857500" y="0"/>
                  <a:pt x="2222500" y="342900"/>
                  <a:pt x="1549400" y="1219200"/>
                </a:cubicBezTo>
                <a:close/>
                <a:moveTo>
                  <a:pt x="3810000" y="520700"/>
                </a:moveTo>
                <a:cubicBezTo>
                  <a:pt x="5092700" y="520700"/>
                  <a:pt x="6070600" y="1460500"/>
                  <a:pt x="6070600" y="2692400"/>
                </a:cubicBezTo>
                <a:cubicBezTo>
                  <a:pt x="6070600" y="3873500"/>
                  <a:pt x="5054600" y="4826000"/>
                  <a:pt x="3810000" y="4826000"/>
                </a:cubicBezTo>
                <a:cubicBezTo>
                  <a:pt x="2552700" y="4826000"/>
                  <a:pt x="1549400" y="3873500"/>
                  <a:pt x="1549400" y="2667000"/>
                </a:cubicBezTo>
                <a:cubicBezTo>
                  <a:pt x="1549400" y="1473200"/>
                  <a:pt x="2552700" y="520700"/>
                  <a:pt x="3810000" y="5207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8" name="Freeform 8508"/>
          <p:cNvSpPr/>
          <p:nvPr/>
        </p:nvSpPr>
        <p:spPr>
          <a:xfrm rot="0" flipH="0" flipV="0">
            <a:off x="3352010" y="1875796"/>
            <a:ext cx="41742" cy="51613"/>
          </a:xfrm>
          <a:custGeom>
            <a:pathLst>
              <a:path w="6337300" h="7835900">
                <a:moveTo>
                  <a:pt x="4787900" y="1231900"/>
                </a:moveTo>
                <a:cubicBezTo>
                  <a:pt x="4216400" y="381000"/>
                  <a:pt x="3543300" y="0"/>
                  <a:pt x="2616200" y="0"/>
                </a:cubicBezTo>
                <a:cubicBezTo>
                  <a:pt x="1181100" y="0"/>
                  <a:pt x="0" y="1193800"/>
                  <a:pt x="0" y="2667000"/>
                </a:cubicBezTo>
                <a:cubicBezTo>
                  <a:pt x="0" y="4140200"/>
                  <a:pt x="1181100" y="5346700"/>
                  <a:pt x="2616200" y="5346700"/>
                </a:cubicBezTo>
                <a:cubicBezTo>
                  <a:pt x="3530600" y="5346700"/>
                  <a:pt x="4216400" y="4953000"/>
                  <a:pt x="4787900" y="4114800"/>
                </a:cubicBezTo>
                <a:lnTo>
                  <a:pt x="4787900" y="5753100"/>
                </a:lnTo>
                <a:cubicBezTo>
                  <a:pt x="4787900" y="6616700"/>
                  <a:pt x="4102100" y="7315200"/>
                  <a:pt x="3238500" y="7315200"/>
                </a:cubicBezTo>
                <a:lnTo>
                  <a:pt x="1765300" y="7315200"/>
                </a:lnTo>
                <a:cubicBezTo>
                  <a:pt x="1536700" y="7315200"/>
                  <a:pt x="1422400" y="7404100"/>
                  <a:pt x="1422400" y="7569200"/>
                </a:cubicBezTo>
                <a:cubicBezTo>
                  <a:pt x="1422400" y="7747000"/>
                  <a:pt x="1536700" y="7835900"/>
                  <a:pt x="1765300" y="7835900"/>
                </a:cubicBezTo>
                <a:lnTo>
                  <a:pt x="3213100" y="7835900"/>
                </a:lnTo>
                <a:cubicBezTo>
                  <a:pt x="3848100" y="7835900"/>
                  <a:pt x="4318000" y="7620000"/>
                  <a:pt x="4762500" y="7150100"/>
                </a:cubicBezTo>
                <a:cubicBezTo>
                  <a:pt x="5143500" y="6743700"/>
                  <a:pt x="5308600" y="6350000"/>
                  <a:pt x="5308600" y="5829300"/>
                </a:cubicBezTo>
                <a:lnTo>
                  <a:pt x="5308600" y="698500"/>
                </a:lnTo>
                <a:lnTo>
                  <a:pt x="5994400" y="698500"/>
                </a:lnTo>
                <a:cubicBezTo>
                  <a:pt x="6223000" y="698500"/>
                  <a:pt x="6337300" y="609600"/>
                  <a:pt x="6337300" y="431800"/>
                </a:cubicBezTo>
                <a:cubicBezTo>
                  <a:pt x="6337300" y="266700"/>
                  <a:pt x="6223000" y="177800"/>
                  <a:pt x="5994400" y="177800"/>
                </a:cubicBezTo>
                <a:lnTo>
                  <a:pt x="4787900" y="177800"/>
                </a:lnTo>
                <a:close/>
                <a:moveTo>
                  <a:pt x="2654300" y="520700"/>
                </a:moveTo>
                <a:cubicBezTo>
                  <a:pt x="3860800" y="520700"/>
                  <a:pt x="4787900" y="1460500"/>
                  <a:pt x="4787900" y="2692400"/>
                </a:cubicBezTo>
                <a:cubicBezTo>
                  <a:pt x="4787900" y="3873500"/>
                  <a:pt x="3835400" y="4826000"/>
                  <a:pt x="2654300" y="4826000"/>
                </a:cubicBezTo>
                <a:cubicBezTo>
                  <a:pt x="1473200" y="4826000"/>
                  <a:pt x="520700" y="3873500"/>
                  <a:pt x="520700" y="2667000"/>
                </a:cubicBezTo>
                <a:cubicBezTo>
                  <a:pt x="520700" y="1473200"/>
                  <a:pt x="1460500" y="520700"/>
                  <a:pt x="2654300" y="5207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9" name="Rectangle 8509"/>
          <p:cNvSpPr/>
          <p:nvPr/>
        </p:nvSpPr>
        <p:spPr>
          <a:xfrm rot="0" flipH="0" flipV="0">
            <a:off x="3275635" y="1614427"/>
            <a:ext cx="164980" cy="85726"/>
          </a:xfrm>
          <a:prstGeom prst="rect">
            <a:avLst/>
          </a:prstGeom>
        </p:spPr>
      </p:sp>
      <p:sp>
        <p:nvSpPr>
          <p:cNvPr id="8510" name="Freeform 8510"/>
          <p:cNvSpPr/>
          <p:nvPr/>
        </p:nvSpPr>
        <p:spPr>
          <a:xfrm rot="0" flipH="0" flipV="0">
            <a:off x="3280906" y="1648541"/>
            <a:ext cx="38229" cy="37392"/>
          </a:xfrm>
          <a:custGeom>
            <a:pathLst>
              <a:path w="5803900" h="5676900">
                <a:moveTo>
                  <a:pt x="5803900" y="2946400"/>
                </a:moveTo>
                <a:cubicBezTo>
                  <a:pt x="5803900" y="2362200"/>
                  <a:pt x="5765800" y="2120900"/>
                  <a:pt x="5588000" y="1701800"/>
                </a:cubicBezTo>
                <a:cubicBezTo>
                  <a:pt x="5130800" y="647700"/>
                  <a:pt x="4114800" y="0"/>
                  <a:pt x="2895600" y="0"/>
                </a:cubicBezTo>
                <a:cubicBezTo>
                  <a:pt x="1270000" y="0"/>
                  <a:pt x="0" y="1181100"/>
                  <a:pt x="0" y="2717800"/>
                </a:cubicBezTo>
                <a:cubicBezTo>
                  <a:pt x="0" y="4368800"/>
                  <a:pt x="1358900" y="5676900"/>
                  <a:pt x="3073400" y="5676900"/>
                </a:cubicBezTo>
                <a:cubicBezTo>
                  <a:pt x="4229100" y="5676900"/>
                  <a:pt x="5753100" y="5080000"/>
                  <a:pt x="5753100" y="4635500"/>
                </a:cubicBezTo>
                <a:cubicBezTo>
                  <a:pt x="5753100" y="4495800"/>
                  <a:pt x="5638800" y="4381500"/>
                  <a:pt x="5511800" y="4381500"/>
                </a:cubicBezTo>
                <a:cubicBezTo>
                  <a:pt x="5448300" y="4381500"/>
                  <a:pt x="5397500" y="4406900"/>
                  <a:pt x="5308600" y="4470400"/>
                </a:cubicBezTo>
                <a:cubicBezTo>
                  <a:pt x="4800600" y="4876800"/>
                  <a:pt x="3873500" y="5156200"/>
                  <a:pt x="3086100" y="5156200"/>
                </a:cubicBezTo>
                <a:cubicBezTo>
                  <a:pt x="1714500" y="5156200"/>
                  <a:pt x="698500" y="4279900"/>
                  <a:pt x="520700" y="2946400"/>
                </a:cubicBezTo>
                <a:close/>
                <a:moveTo>
                  <a:pt x="520700" y="2425700"/>
                </a:moveTo>
                <a:cubicBezTo>
                  <a:pt x="749300" y="1257300"/>
                  <a:pt x="1663700" y="520700"/>
                  <a:pt x="2895600" y="520700"/>
                </a:cubicBezTo>
                <a:cubicBezTo>
                  <a:pt x="4127500" y="520700"/>
                  <a:pt x="5067300" y="1270000"/>
                  <a:pt x="5270500" y="24257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1" name="Freeform 8511"/>
          <p:cNvSpPr/>
          <p:nvPr/>
        </p:nvSpPr>
        <p:spPr>
          <a:xfrm rot="0" flipH="0" flipV="0">
            <a:off x="3316252" y="1618476"/>
            <a:ext cx="40794" cy="40855"/>
          </a:xfrm>
          <a:custGeom>
            <a:pathLst>
              <a:path w="8445500" h="8458200">
                <a:moveTo>
                  <a:pt x="4483100" y="4483100"/>
                </a:moveTo>
                <a:lnTo>
                  <a:pt x="8026400" y="4483100"/>
                </a:lnTo>
                <a:cubicBezTo>
                  <a:pt x="8204200" y="4483100"/>
                  <a:pt x="8445500" y="4483100"/>
                  <a:pt x="8445500" y="4229100"/>
                </a:cubicBezTo>
                <a:cubicBezTo>
                  <a:pt x="8445500" y="3975100"/>
                  <a:pt x="8204200" y="3975100"/>
                  <a:pt x="8026400" y="3975100"/>
                </a:cubicBezTo>
                <a:lnTo>
                  <a:pt x="4483100" y="3975100"/>
                </a:lnTo>
                <a:lnTo>
                  <a:pt x="4483100" y="419100"/>
                </a:lnTo>
                <a:cubicBezTo>
                  <a:pt x="4483100" y="241300"/>
                  <a:pt x="4483100" y="0"/>
                  <a:pt x="4229100" y="0"/>
                </a:cubicBezTo>
                <a:cubicBezTo>
                  <a:pt x="3975100" y="0"/>
                  <a:pt x="3975100" y="241300"/>
                  <a:pt x="3975100" y="419100"/>
                </a:cubicBezTo>
                <a:lnTo>
                  <a:pt x="3975100" y="3975100"/>
                </a:lnTo>
                <a:lnTo>
                  <a:pt x="419100" y="3975100"/>
                </a:lnTo>
                <a:cubicBezTo>
                  <a:pt x="241300" y="3975100"/>
                  <a:pt x="0" y="3975100"/>
                  <a:pt x="0" y="4229100"/>
                </a:cubicBezTo>
                <a:cubicBezTo>
                  <a:pt x="0" y="4483100"/>
                  <a:pt x="241300" y="4483100"/>
                  <a:pt x="419100" y="4483100"/>
                </a:cubicBezTo>
                <a:lnTo>
                  <a:pt x="3975100" y="4483100"/>
                </a:lnTo>
                <a:lnTo>
                  <a:pt x="3975100" y="8039100"/>
                </a:lnTo>
                <a:cubicBezTo>
                  <a:pt x="3975100" y="8216900"/>
                  <a:pt x="3975100" y="8458200"/>
                  <a:pt x="4229100" y="8458200"/>
                </a:cubicBezTo>
                <a:cubicBezTo>
                  <a:pt x="4483100" y="8458200"/>
                  <a:pt x="4483100" y="8216900"/>
                  <a:pt x="4483100" y="8039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2" name="Freeform 8512"/>
          <p:cNvSpPr/>
          <p:nvPr/>
        </p:nvSpPr>
        <p:spPr>
          <a:xfrm rot="0" flipH="0" flipV="0">
            <a:off x="3395694" y="1648541"/>
            <a:ext cx="41742" cy="51613"/>
          </a:xfrm>
          <a:custGeom>
            <a:pathLst>
              <a:path w="6337300" h="7835900">
                <a:moveTo>
                  <a:pt x="4787900" y="1231900"/>
                </a:moveTo>
                <a:cubicBezTo>
                  <a:pt x="4216400" y="381000"/>
                  <a:pt x="3543300" y="0"/>
                  <a:pt x="2616200" y="0"/>
                </a:cubicBezTo>
                <a:cubicBezTo>
                  <a:pt x="1181100" y="0"/>
                  <a:pt x="0" y="1193800"/>
                  <a:pt x="0" y="2667000"/>
                </a:cubicBezTo>
                <a:cubicBezTo>
                  <a:pt x="0" y="4140200"/>
                  <a:pt x="1181100" y="5346700"/>
                  <a:pt x="2616200" y="5346700"/>
                </a:cubicBezTo>
                <a:cubicBezTo>
                  <a:pt x="3530600" y="5346700"/>
                  <a:pt x="4216400" y="4953000"/>
                  <a:pt x="4787900" y="4114800"/>
                </a:cubicBezTo>
                <a:lnTo>
                  <a:pt x="4787900" y="5753100"/>
                </a:lnTo>
                <a:cubicBezTo>
                  <a:pt x="4787900" y="6616700"/>
                  <a:pt x="4102100" y="7315200"/>
                  <a:pt x="3238500" y="7315200"/>
                </a:cubicBezTo>
                <a:lnTo>
                  <a:pt x="1765300" y="7315200"/>
                </a:lnTo>
                <a:cubicBezTo>
                  <a:pt x="1536700" y="7315200"/>
                  <a:pt x="1422400" y="7404100"/>
                  <a:pt x="1422400" y="7569200"/>
                </a:cubicBezTo>
                <a:cubicBezTo>
                  <a:pt x="1422400" y="7747000"/>
                  <a:pt x="1536700" y="7835900"/>
                  <a:pt x="1765300" y="7835900"/>
                </a:cubicBezTo>
                <a:lnTo>
                  <a:pt x="3213100" y="7835900"/>
                </a:lnTo>
                <a:cubicBezTo>
                  <a:pt x="3848100" y="7835900"/>
                  <a:pt x="4318000" y="7620000"/>
                  <a:pt x="4762500" y="7150100"/>
                </a:cubicBezTo>
                <a:cubicBezTo>
                  <a:pt x="5143500" y="6743700"/>
                  <a:pt x="5308600" y="6350000"/>
                  <a:pt x="5308600" y="5829300"/>
                </a:cubicBezTo>
                <a:lnTo>
                  <a:pt x="5308600" y="698500"/>
                </a:lnTo>
                <a:lnTo>
                  <a:pt x="5994400" y="698500"/>
                </a:lnTo>
                <a:cubicBezTo>
                  <a:pt x="6223000" y="698500"/>
                  <a:pt x="6337300" y="609600"/>
                  <a:pt x="6337300" y="431800"/>
                </a:cubicBezTo>
                <a:cubicBezTo>
                  <a:pt x="6337300" y="266700"/>
                  <a:pt x="6223000" y="177800"/>
                  <a:pt x="5994400" y="177800"/>
                </a:cubicBezTo>
                <a:lnTo>
                  <a:pt x="4787900" y="177800"/>
                </a:lnTo>
                <a:close/>
                <a:moveTo>
                  <a:pt x="2654300" y="520700"/>
                </a:moveTo>
                <a:cubicBezTo>
                  <a:pt x="3860800" y="520700"/>
                  <a:pt x="4787900" y="1460500"/>
                  <a:pt x="4787900" y="2692400"/>
                </a:cubicBezTo>
                <a:cubicBezTo>
                  <a:pt x="4787900" y="3873500"/>
                  <a:pt x="3835400" y="4826000"/>
                  <a:pt x="2654300" y="4826000"/>
                </a:cubicBezTo>
                <a:cubicBezTo>
                  <a:pt x="1473200" y="4826000"/>
                  <a:pt x="520700" y="3873500"/>
                  <a:pt x="520700" y="2667000"/>
                </a:cubicBezTo>
                <a:cubicBezTo>
                  <a:pt x="520700" y="1473200"/>
                  <a:pt x="1460500" y="520700"/>
                  <a:pt x="2654300" y="5207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3" name="Rectangle 8513"/>
          <p:cNvSpPr/>
          <p:nvPr/>
        </p:nvSpPr>
        <p:spPr>
          <a:xfrm rot="0" flipH="0" flipV="0">
            <a:off x="3275635" y="1387172"/>
            <a:ext cx="293251" cy="8572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58" baseline="0" b="0" i="0" dirty="0" spc="175">
                <a:solidFill>
                  <a:srgbClr val="FFFFFF"/>
                </a:solidFill>
                <a:latin typeface="Courier New" pitchFamily="0" charset="1"/>
              </a:rPr>
              <a:t>m</a:t>
            </a:r>
            <a:r>
              <a:rPr lang="en-US" sz="658" baseline="0" b="0" i="0" dirty="0" spc="-25">
                <a:solidFill>
                  <a:srgbClr val="FFFFFF"/>
                </a:solidFill>
                <a:latin typeface="Courier New" pitchFamily="0" charset="1"/>
              </a:rPr>
              <a:t>u</a:t>
            </a:r>
            <a:r>
              <a:rPr lang="en-US" sz="658" baseline="0" b="0" i="0" dirty="0" spc="-32">
                <a:solidFill>
                  <a:srgbClr val="FFFFFF"/>
                </a:solidFill>
                <a:latin typeface="Courier New" pitchFamily="0" charset="1"/>
              </a:rPr>
              <a:t>o</a:t>
            </a:r>
            <a:r>
              <a:rPr lang="en-US" sz="658" baseline="0" b="0" i="0" dirty="0" spc="215">
                <a:solidFill>
                  <a:srgbClr val="FFFFFF"/>
                </a:solidFill>
                <a:latin typeface="Courier New" pitchFamily="0" charset="1"/>
              </a:rPr>
              <a:t>n</a:t>
            </a:r>
            <a:r>
              <a:rPr lang="en-US" sz="658" baseline="0" b="0" i="0" dirty="0" spc="0">
                <a:solidFill>
                  <a:srgbClr val="FFFFFF"/>
                </a:solidFill>
                <a:latin typeface="Courier New" pitchFamily="0" charset="1"/>
              </a:rPr>
              <a:t>g</a:t>
            </a:r>
          </a:p>
        </p:txBody>
      </p:sp>
      <p:sp>
        <p:nvSpPr>
          <p:cNvPr id="8514" name="Rectangle 8514"/>
          <p:cNvSpPr/>
          <p:nvPr/>
        </p:nvSpPr>
        <p:spPr>
          <a:xfrm rot="0" flipH="0" flipV="0">
            <a:off x="3275635" y="1158210"/>
            <a:ext cx="239341" cy="95832"/>
          </a:xfrm>
          <a:prstGeom prst="rect">
            <a:avLst/>
          </a:prstGeom>
        </p:spPr>
      </p:sp>
      <p:sp>
        <p:nvSpPr>
          <p:cNvPr id="8515" name="Freeform 8515"/>
          <p:cNvSpPr/>
          <p:nvPr/>
        </p:nvSpPr>
        <p:spPr>
          <a:xfrm rot="0" flipH="0" flipV="0">
            <a:off x="3279233" y="1182988"/>
            <a:ext cx="44252" cy="47096"/>
          </a:xfrm>
          <a:custGeom>
            <a:pathLst>
              <a:path w="6718300" h="7150100">
                <a:moveTo>
                  <a:pt x="1549400" y="4343400"/>
                </a:moveTo>
                <a:lnTo>
                  <a:pt x="2578100" y="3416300"/>
                </a:lnTo>
                <a:cubicBezTo>
                  <a:pt x="3784600" y="3810000"/>
                  <a:pt x="4343400" y="4572000"/>
                  <a:pt x="5270500" y="7150100"/>
                </a:cubicBezTo>
                <a:lnTo>
                  <a:pt x="6375400" y="7150100"/>
                </a:lnTo>
                <a:cubicBezTo>
                  <a:pt x="6604000" y="7150100"/>
                  <a:pt x="6718300" y="7061200"/>
                  <a:pt x="6718300" y="6883400"/>
                </a:cubicBezTo>
                <a:cubicBezTo>
                  <a:pt x="6718300" y="6718300"/>
                  <a:pt x="6604000" y="6629400"/>
                  <a:pt x="6375400" y="6629400"/>
                </a:cubicBezTo>
                <a:lnTo>
                  <a:pt x="5664200" y="6629400"/>
                </a:lnTo>
                <a:cubicBezTo>
                  <a:pt x="4711700" y="4191000"/>
                  <a:pt x="4241800" y="3543300"/>
                  <a:pt x="3009900" y="3035300"/>
                </a:cubicBezTo>
                <a:lnTo>
                  <a:pt x="5829300" y="520700"/>
                </a:lnTo>
                <a:lnTo>
                  <a:pt x="6032500" y="520700"/>
                </a:lnTo>
                <a:cubicBezTo>
                  <a:pt x="6273800" y="520700"/>
                  <a:pt x="6388100" y="431800"/>
                  <a:pt x="6388100" y="254000"/>
                </a:cubicBezTo>
                <a:cubicBezTo>
                  <a:pt x="6388100" y="88900"/>
                  <a:pt x="6273800" y="0"/>
                  <a:pt x="6032500" y="0"/>
                </a:cubicBezTo>
                <a:lnTo>
                  <a:pt x="4533900" y="0"/>
                </a:lnTo>
                <a:cubicBezTo>
                  <a:pt x="4292600" y="0"/>
                  <a:pt x="4178300" y="88900"/>
                  <a:pt x="4178300" y="254000"/>
                </a:cubicBezTo>
                <a:cubicBezTo>
                  <a:pt x="4178300" y="431800"/>
                  <a:pt x="4292600" y="520700"/>
                  <a:pt x="4533900" y="520700"/>
                </a:cubicBezTo>
                <a:lnTo>
                  <a:pt x="5105400" y="520700"/>
                </a:lnTo>
                <a:lnTo>
                  <a:pt x="1549400" y="3683000"/>
                </a:lnTo>
                <a:lnTo>
                  <a:pt x="1549400" y="520700"/>
                </a:lnTo>
                <a:lnTo>
                  <a:pt x="2501900" y="520700"/>
                </a:lnTo>
                <a:cubicBezTo>
                  <a:pt x="2730500" y="520700"/>
                  <a:pt x="2844800" y="431800"/>
                  <a:pt x="2844800" y="254000"/>
                </a:cubicBezTo>
                <a:cubicBezTo>
                  <a:pt x="2844800" y="88900"/>
                  <a:pt x="2730500" y="0"/>
                  <a:pt x="2501900" y="0"/>
                </a:cubicBezTo>
                <a:lnTo>
                  <a:pt x="342900" y="0"/>
                </a:lnTo>
                <a:cubicBezTo>
                  <a:pt x="114300" y="0"/>
                  <a:pt x="0" y="88900"/>
                  <a:pt x="0" y="254000"/>
                </a:cubicBezTo>
                <a:cubicBezTo>
                  <a:pt x="0" y="431800"/>
                  <a:pt x="114300" y="520700"/>
                  <a:pt x="342900" y="520700"/>
                </a:cubicBezTo>
                <a:lnTo>
                  <a:pt x="1028700" y="520700"/>
                </a:lnTo>
                <a:lnTo>
                  <a:pt x="1028700" y="6629400"/>
                </a:lnTo>
                <a:lnTo>
                  <a:pt x="342900" y="6629400"/>
                </a:lnTo>
                <a:cubicBezTo>
                  <a:pt x="114300" y="6629400"/>
                  <a:pt x="0" y="6718300"/>
                  <a:pt x="0" y="6883400"/>
                </a:cubicBezTo>
                <a:cubicBezTo>
                  <a:pt x="0" y="7061200"/>
                  <a:pt x="114300" y="7150100"/>
                  <a:pt x="342900" y="7150100"/>
                </a:cubicBezTo>
                <a:lnTo>
                  <a:pt x="2501900" y="7150100"/>
                </a:lnTo>
                <a:cubicBezTo>
                  <a:pt x="2730500" y="7150100"/>
                  <a:pt x="2844800" y="7061200"/>
                  <a:pt x="2844800" y="6883400"/>
                </a:cubicBezTo>
                <a:cubicBezTo>
                  <a:pt x="2844800" y="6718300"/>
                  <a:pt x="2730500" y="6629400"/>
                  <a:pt x="2501900" y="6629400"/>
                </a:cubicBezTo>
                <a:lnTo>
                  <a:pt x="1549400" y="66294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6" name="Freeform 8516"/>
          <p:cNvSpPr/>
          <p:nvPr/>
        </p:nvSpPr>
        <p:spPr>
          <a:xfrm rot="0" flipH="0" flipV="0">
            <a:off x="3340662" y="1204721"/>
            <a:ext cx="22943" cy="38831"/>
          </a:xfrm>
          <a:custGeom>
            <a:pathLst>
              <a:path w="4749800" h="8039100">
                <a:moveTo>
                  <a:pt x="4749800" y="3390900"/>
                </a:moveTo>
                <a:cubicBezTo>
                  <a:pt x="4749800" y="1371600"/>
                  <a:pt x="3784600" y="0"/>
                  <a:pt x="2374900" y="0"/>
                </a:cubicBezTo>
                <a:cubicBezTo>
                  <a:pt x="965200" y="0"/>
                  <a:pt x="0" y="1371600"/>
                  <a:pt x="0" y="3390900"/>
                </a:cubicBezTo>
                <a:lnTo>
                  <a:pt x="0" y="4660900"/>
                </a:lnTo>
                <a:cubicBezTo>
                  <a:pt x="0" y="6667500"/>
                  <a:pt x="965200" y="8039100"/>
                  <a:pt x="2374900" y="8039100"/>
                </a:cubicBezTo>
                <a:cubicBezTo>
                  <a:pt x="3784600" y="8039100"/>
                  <a:pt x="4749800" y="6667500"/>
                  <a:pt x="4749800" y="4660900"/>
                </a:cubicBezTo>
                <a:close/>
                <a:moveTo>
                  <a:pt x="520700" y="3454400"/>
                </a:moveTo>
                <a:cubicBezTo>
                  <a:pt x="520700" y="2641600"/>
                  <a:pt x="749300" y="1778000"/>
                  <a:pt x="1130300" y="1193800"/>
                </a:cubicBezTo>
                <a:cubicBezTo>
                  <a:pt x="1409700" y="762000"/>
                  <a:pt x="1841500" y="520700"/>
                  <a:pt x="2374900" y="520700"/>
                </a:cubicBezTo>
                <a:cubicBezTo>
                  <a:pt x="2908300" y="520700"/>
                  <a:pt x="3340100" y="762000"/>
                  <a:pt x="3619500" y="1193800"/>
                </a:cubicBezTo>
                <a:cubicBezTo>
                  <a:pt x="4000500" y="1778000"/>
                  <a:pt x="4229100" y="2641600"/>
                  <a:pt x="4229100" y="3454400"/>
                </a:cubicBezTo>
                <a:lnTo>
                  <a:pt x="4229100" y="4584700"/>
                </a:lnTo>
                <a:cubicBezTo>
                  <a:pt x="4229100" y="5397500"/>
                  <a:pt x="4000500" y="6261100"/>
                  <a:pt x="3619500" y="6845300"/>
                </a:cubicBezTo>
                <a:cubicBezTo>
                  <a:pt x="3340100" y="7277100"/>
                  <a:pt x="2908300" y="7518400"/>
                  <a:pt x="2374900" y="7518400"/>
                </a:cubicBezTo>
                <a:cubicBezTo>
                  <a:pt x="1841500" y="7518400"/>
                  <a:pt x="1409700" y="7277100"/>
                  <a:pt x="1130300" y="6845300"/>
                </a:cubicBezTo>
                <a:cubicBezTo>
                  <a:pt x="749300" y="6261100"/>
                  <a:pt x="520700" y="5397500"/>
                  <a:pt x="520700" y="45847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7" name="Freeform 8517"/>
          <p:cNvSpPr/>
          <p:nvPr/>
        </p:nvSpPr>
        <p:spPr>
          <a:xfrm rot="0" flipH="0" flipV="0">
            <a:off x="3399007" y="1170189"/>
            <a:ext cx="61735" cy="59895"/>
          </a:xfrm>
          <a:custGeom>
            <a:pathLst>
              <a:path w="9372600" h="9093200">
                <a:moveTo>
                  <a:pt x="5016500" y="228600"/>
                </a:moveTo>
                <a:cubicBezTo>
                  <a:pt x="4927600" y="63500"/>
                  <a:pt x="4902200" y="0"/>
                  <a:pt x="4686300" y="0"/>
                </a:cubicBezTo>
                <a:cubicBezTo>
                  <a:pt x="4470400" y="0"/>
                  <a:pt x="4445000" y="63500"/>
                  <a:pt x="4356100" y="228600"/>
                </a:cubicBezTo>
                <a:lnTo>
                  <a:pt x="63500" y="8839200"/>
                </a:lnTo>
                <a:cubicBezTo>
                  <a:pt x="0" y="8953500"/>
                  <a:pt x="0" y="8978900"/>
                  <a:pt x="0" y="8991600"/>
                </a:cubicBezTo>
                <a:cubicBezTo>
                  <a:pt x="0" y="9093200"/>
                  <a:pt x="76200" y="9093200"/>
                  <a:pt x="279400" y="9093200"/>
                </a:cubicBezTo>
                <a:lnTo>
                  <a:pt x="9093200" y="9093200"/>
                </a:lnTo>
                <a:cubicBezTo>
                  <a:pt x="9296400" y="9093200"/>
                  <a:pt x="9372600" y="9093200"/>
                  <a:pt x="9372600" y="8991600"/>
                </a:cubicBezTo>
                <a:cubicBezTo>
                  <a:pt x="9372600" y="8978900"/>
                  <a:pt x="9372600" y="8953500"/>
                  <a:pt x="9309100" y="8839200"/>
                </a:cubicBezTo>
                <a:close/>
                <a:moveTo>
                  <a:pt x="4279900" y="1270000"/>
                </a:moveTo>
                <a:lnTo>
                  <a:pt x="7696200" y="8128000"/>
                </a:lnTo>
                <a:lnTo>
                  <a:pt x="850900" y="812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8" name="Freeform 8518"/>
          <p:cNvSpPr/>
          <p:nvPr/>
        </p:nvSpPr>
        <p:spPr>
          <a:xfrm rot="0" flipH="0" flipV="0">
            <a:off x="3465706" y="1194030"/>
            <a:ext cx="48685" cy="36054"/>
          </a:xfrm>
          <a:custGeom>
            <a:pathLst>
              <a:path w="7391400" h="5473700">
                <a:moveTo>
                  <a:pt x="1282700" y="177800"/>
                </a:moveTo>
                <a:lnTo>
                  <a:pt x="342900" y="177800"/>
                </a:lnTo>
                <a:cubicBezTo>
                  <a:pt x="114300" y="177800"/>
                  <a:pt x="0" y="266700"/>
                  <a:pt x="0" y="431800"/>
                </a:cubicBezTo>
                <a:cubicBezTo>
                  <a:pt x="0" y="609600"/>
                  <a:pt x="114300" y="698500"/>
                  <a:pt x="342900" y="698500"/>
                </a:cubicBezTo>
                <a:lnTo>
                  <a:pt x="774700" y="698500"/>
                </a:lnTo>
                <a:lnTo>
                  <a:pt x="774700" y="4953000"/>
                </a:lnTo>
                <a:lnTo>
                  <a:pt x="342900" y="4953000"/>
                </a:lnTo>
                <a:cubicBezTo>
                  <a:pt x="114300" y="4953000"/>
                  <a:pt x="0" y="5041900"/>
                  <a:pt x="0" y="5207000"/>
                </a:cubicBezTo>
                <a:cubicBezTo>
                  <a:pt x="0" y="5384800"/>
                  <a:pt x="114300" y="5473700"/>
                  <a:pt x="330200" y="5473700"/>
                </a:cubicBezTo>
                <a:lnTo>
                  <a:pt x="1714500" y="5473700"/>
                </a:lnTo>
                <a:cubicBezTo>
                  <a:pt x="1930400" y="5473700"/>
                  <a:pt x="2057400" y="5384800"/>
                  <a:pt x="2057400" y="5207000"/>
                </a:cubicBezTo>
                <a:cubicBezTo>
                  <a:pt x="2057400" y="5041900"/>
                  <a:pt x="1943100" y="4953000"/>
                  <a:pt x="1714500" y="4953000"/>
                </a:cubicBezTo>
                <a:lnTo>
                  <a:pt x="1282700" y="4953000"/>
                </a:lnTo>
                <a:lnTo>
                  <a:pt x="1282700" y="1562100"/>
                </a:lnTo>
                <a:cubicBezTo>
                  <a:pt x="1765300" y="838200"/>
                  <a:pt x="2171700" y="520700"/>
                  <a:pt x="2616200" y="520700"/>
                </a:cubicBezTo>
                <a:cubicBezTo>
                  <a:pt x="3048000" y="520700"/>
                  <a:pt x="3441700" y="965200"/>
                  <a:pt x="3441700" y="1460500"/>
                </a:cubicBezTo>
                <a:lnTo>
                  <a:pt x="3441700" y="5473700"/>
                </a:lnTo>
                <a:lnTo>
                  <a:pt x="4381500" y="5473700"/>
                </a:lnTo>
                <a:cubicBezTo>
                  <a:pt x="4610100" y="5473700"/>
                  <a:pt x="4724400" y="5384800"/>
                  <a:pt x="4724400" y="5207000"/>
                </a:cubicBezTo>
                <a:cubicBezTo>
                  <a:pt x="4724400" y="5041900"/>
                  <a:pt x="4610100" y="4953000"/>
                  <a:pt x="4381500" y="4953000"/>
                </a:cubicBezTo>
                <a:lnTo>
                  <a:pt x="3949700" y="4953000"/>
                </a:lnTo>
                <a:lnTo>
                  <a:pt x="3949700" y="1562100"/>
                </a:lnTo>
                <a:cubicBezTo>
                  <a:pt x="4432300" y="825500"/>
                  <a:pt x="4813300" y="520700"/>
                  <a:pt x="5270500" y="520700"/>
                </a:cubicBezTo>
                <a:cubicBezTo>
                  <a:pt x="5715000" y="520700"/>
                  <a:pt x="6108700" y="939800"/>
                  <a:pt x="6108700" y="1422400"/>
                </a:cubicBezTo>
                <a:lnTo>
                  <a:pt x="6108700" y="5473700"/>
                </a:lnTo>
                <a:lnTo>
                  <a:pt x="7048500" y="5473700"/>
                </a:lnTo>
                <a:cubicBezTo>
                  <a:pt x="7277100" y="5473700"/>
                  <a:pt x="7391400" y="5384800"/>
                  <a:pt x="7391400" y="5207000"/>
                </a:cubicBezTo>
                <a:cubicBezTo>
                  <a:pt x="7391400" y="5041900"/>
                  <a:pt x="7277100" y="4953000"/>
                  <a:pt x="7048500" y="4953000"/>
                </a:cubicBezTo>
                <a:lnTo>
                  <a:pt x="6616700" y="4953000"/>
                </a:lnTo>
                <a:lnTo>
                  <a:pt x="6616700" y="1371600"/>
                </a:lnTo>
                <a:cubicBezTo>
                  <a:pt x="6616700" y="622300"/>
                  <a:pt x="6019800" y="0"/>
                  <a:pt x="5283200" y="0"/>
                </a:cubicBezTo>
                <a:cubicBezTo>
                  <a:pt x="4762500" y="0"/>
                  <a:pt x="4343400" y="266700"/>
                  <a:pt x="3848100" y="901700"/>
                </a:cubicBezTo>
                <a:cubicBezTo>
                  <a:pt x="3568700" y="292100"/>
                  <a:pt x="3162300" y="0"/>
                  <a:pt x="2616200" y="0"/>
                </a:cubicBezTo>
                <a:cubicBezTo>
                  <a:pt x="2082800" y="0"/>
                  <a:pt x="1714500" y="228600"/>
                  <a:pt x="1282700" y="8382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9" name="Rectangle 8519"/>
          <p:cNvSpPr/>
          <p:nvPr/>
        </p:nvSpPr>
        <p:spPr>
          <a:xfrm rot="0" flipH="0" flipV="0">
            <a:off x="3275635" y="932661"/>
            <a:ext cx="511094" cy="8572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58" baseline="0" b="0" i="0" dirty="0" spc="-25">
                <a:solidFill>
                  <a:srgbClr val="FFFFFF"/>
                </a:solidFill>
                <a:latin typeface="Courier New" pitchFamily="0" charset="1"/>
              </a:rPr>
              <a:t>d</a:t>
            </a:r>
            <a:r>
              <a:rPr lang="en-US" sz="658" baseline="0" b="0" i="0" dirty="0" spc="-58">
                <a:solidFill>
                  <a:srgbClr val="FFFFFF"/>
                </a:solidFill>
                <a:latin typeface="Courier New" pitchFamily="0" charset="1"/>
              </a:rPr>
              <a:t>e</a:t>
            </a:r>
            <a:r>
              <a:rPr lang="en-US" sz="658" baseline="0" b="0" i="0" dirty="0" spc="-25">
                <a:solidFill>
                  <a:srgbClr val="FFFFFF"/>
                </a:solidFill>
                <a:latin typeface="Courier New" pitchFamily="0" charset="1"/>
              </a:rPr>
              <a:t>u</a:t>
            </a:r>
            <a:r>
              <a:rPr lang="en-US" sz="658" baseline="0" b="0" i="0" dirty="0" spc="-128">
                <a:solidFill>
                  <a:srgbClr val="FFFFFF"/>
                </a:solidFill>
                <a:latin typeface="Courier New" pitchFamily="0" charset="1"/>
              </a:rPr>
              <a:t>t</a:t>
            </a:r>
            <a:r>
              <a:rPr lang="en-US" sz="658" baseline="0" b="0" i="0" dirty="0" spc="-58">
                <a:solidFill>
                  <a:srgbClr val="FFFFFF"/>
                </a:solidFill>
                <a:latin typeface="Courier New" pitchFamily="0" charset="1"/>
              </a:rPr>
              <a:t>e</a:t>
            </a:r>
            <a:r>
              <a:rPr lang="en-US" sz="658" baseline="0" b="0" i="0" dirty="0" spc="-150">
                <a:solidFill>
                  <a:srgbClr val="FFFFFF"/>
                </a:solidFill>
                <a:latin typeface="Courier New" pitchFamily="0" charset="1"/>
              </a:rPr>
              <a:t>r</a:t>
            </a:r>
            <a:r>
              <a:rPr lang="en-US" sz="658" baseline="0" b="0" i="0" dirty="0" spc="-32">
                <a:solidFill>
                  <a:srgbClr val="FFFFFF"/>
                </a:solidFill>
                <a:latin typeface="Courier New" pitchFamily="0" charset="1"/>
              </a:rPr>
              <a:t>o</a:t>
            </a:r>
            <a:r>
              <a:rPr lang="en-US" sz="658" baseline="0" b="0" i="0" dirty="0" spc="215">
                <a:solidFill>
                  <a:srgbClr val="FFFFFF"/>
                </a:solidFill>
                <a:latin typeface="Courier New" pitchFamily="0" charset="1"/>
              </a:rPr>
              <a:t>n</a:t>
            </a:r>
            <a:r>
              <a:rPr lang="en-US" sz="658" baseline="0" b="0" i="0" dirty="0" spc="-25">
                <a:solidFill>
                  <a:srgbClr val="FFFFFF"/>
                </a:solidFill>
                <a:latin typeface="Courier New" pitchFamily="0" charset="1"/>
              </a:rPr>
              <a:t>q</a:t>
            </a:r>
            <a:r>
              <a:rPr lang="en-US" sz="658" baseline="0" b="0" i="0" dirty="0" spc="-32">
                <a:solidFill>
                  <a:srgbClr val="FFFFFF"/>
                </a:solidFill>
                <a:latin typeface="Courier New" pitchFamily="0" charset="1"/>
              </a:rPr>
              <a:t>/</a:t>
            </a:r>
            <a:r>
              <a:rPr lang="en-US" sz="658" baseline="0" b="0" i="0" dirty="0" spc="0">
                <a:solidFill>
                  <a:srgbClr val="FFFFFF"/>
                </a:solidFill>
                <a:latin typeface="Courier New" pitchFamily="0" charset="1"/>
              </a:rPr>
              <a:t>m</a:t>
            </a:r>
          </a:p>
        </p:txBody>
      </p:sp>
      <p:sp>
        <p:nvSpPr>
          <p:cNvPr id="8520" name="Rectangle 8520"/>
          <p:cNvSpPr/>
          <p:nvPr/>
        </p:nvSpPr>
        <p:spPr>
          <a:xfrm rot="0" flipH="0" flipV="0">
            <a:off x="3463074" y="675051"/>
            <a:ext cx="316484" cy="116080"/>
          </a:xfrm>
          <a:prstGeom prst="rect">
            <a:avLst/>
          </a:prstGeom>
        </p:spPr>
      </p:sp>
      <p:sp>
        <p:nvSpPr>
          <p:cNvPr id="8521" name="Freeform 8521"/>
          <p:cNvSpPr/>
          <p:nvPr/>
        </p:nvSpPr>
        <p:spPr>
          <a:xfrm rot="0" flipH="0" flipV="0">
            <a:off x="3465650" y="704362"/>
            <a:ext cx="25458" cy="42205"/>
          </a:xfrm>
          <a:custGeom>
            <a:pathLst>
              <a:path w="5270500" h="8737600">
                <a:moveTo>
                  <a:pt x="3149600" y="3987800"/>
                </a:moveTo>
                <a:cubicBezTo>
                  <a:pt x="4191000" y="3644900"/>
                  <a:pt x="4927600" y="2755900"/>
                  <a:pt x="4927600" y="1752600"/>
                </a:cubicBezTo>
                <a:cubicBezTo>
                  <a:pt x="4927600" y="711200"/>
                  <a:pt x="3810000" y="0"/>
                  <a:pt x="2590800" y="0"/>
                </a:cubicBezTo>
                <a:cubicBezTo>
                  <a:pt x="1308100" y="0"/>
                  <a:pt x="342900" y="762000"/>
                  <a:pt x="342900" y="1727200"/>
                </a:cubicBezTo>
                <a:cubicBezTo>
                  <a:pt x="342900" y="2146300"/>
                  <a:pt x="622300" y="2387600"/>
                  <a:pt x="990600" y="2387600"/>
                </a:cubicBezTo>
                <a:cubicBezTo>
                  <a:pt x="1384300" y="2387600"/>
                  <a:pt x="1638300" y="2108200"/>
                  <a:pt x="1638300" y="1739900"/>
                </a:cubicBezTo>
                <a:cubicBezTo>
                  <a:pt x="1638300" y="1104900"/>
                  <a:pt x="1041400" y="1104900"/>
                  <a:pt x="850900" y="1104900"/>
                </a:cubicBezTo>
                <a:cubicBezTo>
                  <a:pt x="1242814" y="482600"/>
                  <a:pt x="2077442" y="317500"/>
                  <a:pt x="2532657" y="317500"/>
                </a:cubicBezTo>
                <a:cubicBezTo>
                  <a:pt x="3050976" y="317500"/>
                  <a:pt x="3746500" y="597893"/>
                  <a:pt x="3746500" y="1745060"/>
                </a:cubicBezTo>
                <a:cubicBezTo>
                  <a:pt x="3746500" y="1898055"/>
                  <a:pt x="3746500" y="2637235"/>
                  <a:pt x="3413521" y="3198019"/>
                </a:cubicBezTo>
                <a:cubicBezTo>
                  <a:pt x="3029148" y="3809802"/>
                  <a:pt x="2593578" y="3848100"/>
                  <a:pt x="2273300" y="3848100"/>
                </a:cubicBezTo>
                <a:cubicBezTo>
                  <a:pt x="2171700" y="3864968"/>
                  <a:pt x="1866900" y="3898900"/>
                  <a:pt x="1778000" y="3898900"/>
                </a:cubicBezTo>
                <a:cubicBezTo>
                  <a:pt x="1676400" y="3898900"/>
                  <a:pt x="1587500" y="3911600"/>
                  <a:pt x="1587500" y="4038600"/>
                </a:cubicBezTo>
                <a:cubicBezTo>
                  <a:pt x="1587500" y="4178300"/>
                  <a:pt x="1676400" y="4178300"/>
                  <a:pt x="1892300" y="4178300"/>
                </a:cubicBezTo>
                <a:lnTo>
                  <a:pt x="2451100" y="4178300"/>
                </a:lnTo>
                <a:cubicBezTo>
                  <a:pt x="3492500" y="4178300"/>
                  <a:pt x="3962400" y="5041900"/>
                  <a:pt x="3962400" y="6286500"/>
                </a:cubicBezTo>
                <a:cubicBezTo>
                  <a:pt x="3962400" y="8013700"/>
                  <a:pt x="3086100" y="8382000"/>
                  <a:pt x="2527300" y="8382000"/>
                </a:cubicBezTo>
                <a:cubicBezTo>
                  <a:pt x="1981200" y="8382000"/>
                  <a:pt x="1028700" y="8166100"/>
                  <a:pt x="584200" y="7416800"/>
                </a:cubicBezTo>
                <a:cubicBezTo>
                  <a:pt x="1028700" y="7480300"/>
                  <a:pt x="1422400" y="7200900"/>
                  <a:pt x="1422400" y="6718300"/>
                </a:cubicBezTo>
                <a:cubicBezTo>
                  <a:pt x="1422400" y="6261100"/>
                  <a:pt x="1079500" y="6007100"/>
                  <a:pt x="711200" y="6007100"/>
                </a:cubicBezTo>
                <a:cubicBezTo>
                  <a:pt x="406400" y="6007100"/>
                  <a:pt x="0" y="6184900"/>
                  <a:pt x="0" y="6743700"/>
                </a:cubicBezTo>
                <a:cubicBezTo>
                  <a:pt x="0" y="7899400"/>
                  <a:pt x="1181100" y="8737600"/>
                  <a:pt x="2565400" y="8737600"/>
                </a:cubicBezTo>
                <a:cubicBezTo>
                  <a:pt x="4114800" y="8737600"/>
                  <a:pt x="5270500" y="7581900"/>
                  <a:pt x="5270500" y="6286500"/>
                </a:cubicBezTo>
                <a:cubicBezTo>
                  <a:pt x="5270500" y="5245100"/>
                  <a:pt x="4470400" y="4254500"/>
                  <a:pt x="31496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2" name="Freeform 8522"/>
          <p:cNvSpPr/>
          <p:nvPr/>
        </p:nvSpPr>
        <p:spPr>
          <a:xfrm rot="0" flipH="0" flipV="0">
            <a:off x="3500968" y="728476"/>
            <a:ext cx="41658" cy="47096"/>
          </a:xfrm>
          <a:custGeom>
            <a:pathLst>
              <a:path w="6324600" h="7150100">
                <a:moveTo>
                  <a:pt x="4876800" y="3695700"/>
                </a:moveTo>
                <a:lnTo>
                  <a:pt x="4876800" y="6629400"/>
                </a:lnTo>
                <a:lnTo>
                  <a:pt x="4191000" y="6629400"/>
                </a:lnTo>
                <a:cubicBezTo>
                  <a:pt x="3962400" y="6629400"/>
                  <a:pt x="3848100" y="6718300"/>
                  <a:pt x="3848100" y="6883400"/>
                </a:cubicBezTo>
                <a:cubicBezTo>
                  <a:pt x="3848100" y="7061200"/>
                  <a:pt x="3962400" y="7150100"/>
                  <a:pt x="4191000" y="7150100"/>
                </a:cubicBezTo>
                <a:lnTo>
                  <a:pt x="5981700" y="7150100"/>
                </a:lnTo>
                <a:cubicBezTo>
                  <a:pt x="6197600" y="7150100"/>
                  <a:pt x="6324600" y="7061200"/>
                  <a:pt x="6324600" y="6883400"/>
                </a:cubicBezTo>
                <a:cubicBezTo>
                  <a:pt x="6324600" y="6718300"/>
                  <a:pt x="6210300" y="6629400"/>
                  <a:pt x="5981700" y="6629400"/>
                </a:cubicBezTo>
                <a:lnTo>
                  <a:pt x="5397500" y="6629400"/>
                </a:lnTo>
                <a:lnTo>
                  <a:pt x="5397500" y="520700"/>
                </a:lnTo>
                <a:lnTo>
                  <a:pt x="5715000" y="520700"/>
                </a:lnTo>
                <a:cubicBezTo>
                  <a:pt x="5943600" y="520700"/>
                  <a:pt x="6057900" y="431800"/>
                  <a:pt x="6057900" y="254000"/>
                </a:cubicBezTo>
                <a:cubicBezTo>
                  <a:pt x="6057900" y="88900"/>
                  <a:pt x="5943600" y="0"/>
                  <a:pt x="5715000" y="0"/>
                </a:cubicBezTo>
                <a:lnTo>
                  <a:pt x="4191000" y="0"/>
                </a:lnTo>
                <a:cubicBezTo>
                  <a:pt x="3962400" y="0"/>
                  <a:pt x="3848100" y="88900"/>
                  <a:pt x="3848100" y="254000"/>
                </a:cubicBezTo>
                <a:cubicBezTo>
                  <a:pt x="3848100" y="431800"/>
                  <a:pt x="3962400" y="520700"/>
                  <a:pt x="4191000" y="520700"/>
                </a:cubicBezTo>
                <a:lnTo>
                  <a:pt x="4876800" y="520700"/>
                </a:lnTo>
                <a:lnTo>
                  <a:pt x="4876800" y="3175000"/>
                </a:lnTo>
                <a:lnTo>
                  <a:pt x="1447800" y="3175000"/>
                </a:lnTo>
                <a:lnTo>
                  <a:pt x="1447800" y="520700"/>
                </a:lnTo>
                <a:lnTo>
                  <a:pt x="2133600" y="520700"/>
                </a:lnTo>
                <a:cubicBezTo>
                  <a:pt x="2362200" y="520700"/>
                  <a:pt x="2476500" y="431800"/>
                  <a:pt x="2476500" y="254000"/>
                </a:cubicBezTo>
                <a:cubicBezTo>
                  <a:pt x="2476500" y="88900"/>
                  <a:pt x="2362200" y="0"/>
                  <a:pt x="2133600" y="0"/>
                </a:cubicBezTo>
                <a:lnTo>
                  <a:pt x="609600" y="0"/>
                </a:lnTo>
                <a:cubicBezTo>
                  <a:pt x="381000" y="0"/>
                  <a:pt x="266700" y="88900"/>
                  <a:pt x="266700" y="254000"/>
                </a:cubicBezTo>
                <a:cubicBezTo>
                  <a:pt x="266700" y="431800"/>
                  <a:pt x="381000" y="520700"/>
                  <a:pt x="609600" y="520700"/>
                </a:cubicBezTo>
                <a:lnTo>
                  <a:pt x="927100" y="520700"/>
                </a:lnTo>
                <a:lnTo>
                  <a:pt x="927100" y="6629400"/>
                </a:lnTo>
                <a:lnTo>
                  <a:pt x="355600" y="6629400"/>
                </a:lnTo>
                <a:cubicBezTo>
                  <a:pt x="114300" y="6629400"/>
                  <a:pt x="0" y="6718300"/>
                  <a:pt x="0" y="6883400"/>
                </a:cubicBezTo>
                <a:cubicBezTo>
                  <a:pt x="0" y="7061200"/>
                  <a:pt x="127000" y="7150100"/>
                  <a:pt x="355600" y="7150100"/>
                </a:cubicBezTo>
                <a:lnTo>
                  <a:pt x="2133600" y="7150100"/>
                </a:lnTo>
                <a:cubicBezTo>
                  <a:pt x="2362200" y="7150100"/>
                  <a:pt x="2476500" y="7061200"/>
                  <a:pt x="2476500" y="6883400"/>
                </a:cubicBezTo>
                <a:cubicBezTo>
                  <a:pt x="2476500" y="6718300"/>
                  <a:pt x="2362200" y="6629400"/>
                  <a:pt x="2133600" y="6629400"/>
                </a:cubicBezTo>
                <a:lnTo>
                  <a:pt x="1447800" y="6629400"/>
                </a:lnTo>
                <a:lnTo>
                  <a:pt x="1447800" y="36957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3" name="Freeform 8523"/>
          <p:cNvSpPr/>
          <p:nvPr/>
        </p:nvSpPr>
        <p:spPr>
          <a:xfrm rot="0" flipH="0" flipV="0">
            <a:off x="3568262" y="739518"/>
            <a:ext cx="38229" cy="37392"/>
          </a:xfrm>
          <a:custGeom>
            <a:pathLst>
              <a:path w="5803900" h="5676900">
                <a:moveTo>
                  <a:pt x="5803900" y="2946400"/>
                </a:moveTo>
                <a:cubicBezTo>
                  <a:pt x="5803900" y="2362200"/>
                  <a:pt x="5765800" y="2120900"/>
                  <a:pt x="5588000" y="1701800"/>
                </a:cubicBezTo>
                <a:cubicBezTo>
                  <a:pt x="5130800" y="647700"/>
                  <a:pt x="4114800" y="0"/>
                  <a:pt x="2895600" y="0"/>
                </a:cubicBezTo>
                <a:cubicBezTo>
                  <a:pt x="1270000" y="0"/>
                  <a:pt x="0" y="1181100"/>
                  <a:pt x="0" y="2717800"/>
                </a:cubicBezTo>
                <a:cubicBezTo>
                  <a:pt x="0" y="4368800"/>
                  <a:pt x="1358900" y="5676900"/>
                  <a:pt x="3073400" y="5676900"/>
                </a:cubicBezTo>
                <a:cubicBezTo>
                  <a:pt x="4229100" y="5676900"/>
                  <a:pt x="5753100" y="5080000"/>
                  <a:pt x="5753100" y="4635500"/>
                </a:cubicBezTo>
                <a:cubicBezTo>
                  <a:pt x="5753100" y="4495800"/>
                  <a:pt x="5638800" y="4381500"/>
                  <a:pt x="5511800" y="4381500"/>
                </a:cubicBezTo>
                <a:cubicBezTo>
                  <a:pt x="5448300" y="4381500"/>
                  <a:pt x="5397500" y="4406900"/>
                  <a:pt x="5308600" y="4470400"/>
                </a:cubicBezTo>
                <a:cubicBezTo>
                  <a:pt x="4800600" y="4876800"/>
                  <a:pt x="3873500" y="5156200"/>
                  <a:pt x="3086100" y="5156200"/>
                </a:cubicBezTo>
                <a:cubicBezTo>
                  <a:pt x="1714500" y="5156200"/>
                  <a:pt x="698500" y="4279900"/>
                  <a:pt x="520700" y="2946400"/>
                </a:cubicBezTo>
                <a:close/>
                <a:moveTo>
                  <a:pt x="520700" y="2425700"/>
                </a:moveTo>
                <a:cubicBezTo>
                  <a:pt x="749300" y="1257300"/>
                  <a:pt x="1663700" y="520700"/>
                  <a:pt x="2895600" y="520700"/>
                </a:cubicBezTo>
                <a:cubicBezTo>
                  <a:pt x="4127500" y="520700"/>
                  <a:pt x="5067300" y="1270000"/>
                  <a:pt x="5270500" y="24257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4" name="Freeform 8524"/>
          <p:cNvSpPr/>
          <p:nvPr/>
        </p:nvSpPr>
        <p:spPr>
          <a:xfrm rot="0" flipH="0" flipV="0">
            <a:off x="3641687" y="739518"/>
            <a:ext cx="43499" cy="51613"/>
          </a:xfrm>
          <a:custGeom>
            <a:pathLst>
              <a:path w="6604000" h="7835900">
                <a:moveTo>
                  <a:pt x="5054600" y="1219200"/>
                </a:moveTo>
                <a:cubicBezTo>
                  <a:pt x="4457700" y="381000"/>
                  <a:pt x="3759200" y="0"/>
                  <a:pt x="2781300" y="0"/>
                </a:cubicBezTo>
                <a:cubicBezTo>
                  <a:pt x="1206500" y="0"/>
                  <a:pt x="0" y="1155700"/>
                  <a:pt x="0" y="2667000"/>
                </a:cubicBezTo>
                <a:cubicBezTo>
                  <a:pt x="0" y="4178300"/>
                  <a:pt x="1206500" y="5346700"/>
                  <a:pt x="2768600" y="5346700"/>
                </a:cubicBezTo>
                <a:cubicBezTo>
                  <a:pt x="3759200" y="5346700"/>
                  <a:pt x="4470400" y="4965700"/>
                  <a:pt x="5054600" y="4127500"/>
                </a:cubicBezTo>
                <a:lnTo>
                  <a:pt x="5054600" y="7315200"/>
                </a:lnTo>
                <a:lnTo>
                  <a:pt x="3810000" y="7315200"/>
                </a:lnTo>
                <a:cubicBezTo>
                  <a:pt x="3581400" y="7315200"/>
                  <a:pt x="3467100" y="7404100"/>
                  <a:pt x="3467100" y="7569200"/>
                </a:cubicBezTo>
                <a:cubicBezTo>
                  <a:pt x="3467100" y="7747000"/>
                  <a:pt x="3581400" y="7835900"/>
                  <a:pt x="3810000" y="7835900"/>
                </a:cubicBezTo>
                <a:lnTo>
                  <a:pt x="6261100" y="7835900"/>
                </a:lnTo>
                <a:cubicBezTo>
                  <a:pt x="6489700" y="7835900"/>
                  <a:pt x="6604000" y="7747000"/>
                  <a:pt x="6604000" y="7569200"/>
                </a:cubicBezTo>
                <a:cubicBezTo>
                  <a:pt x="6604000" y="7404100"/>
                  <a:pt x="6489700" y="7315200"/>
                  <a:pt x="6261100" y="7315200"/>
                </a:cubicBezTo>
                <a:lnTo>
                  <a:pt x="5575300" y="7315200"/>
                </a:lnTo>
                <a:lnTo>
                  <a:pt x="5575300" y="698500"/>
                </a:lnTo>
                <a:lnTo>
                  <a:pt x="6261100" y="698500"/>
                </a:lnTo>
                <a:cubicBezTo>
                  <a:pt x="6489700" y="698500"/>
                  <a:pt x="6604000" y="609600"/>
                  <a:pt x="6604000" y="431800"/>
                </a:cubicBezTo>
                <a:cubicBezTo>
                  <a:pt x="6604000" y="266700"/>
                  <a:pt x="6489700" y="177800"/>
                  <a:pt x="6261100" y="177800"/>
                </a:cubicBezTo>
                <a:lnTo>
                  <a:pt x="5054600" y="177800"/>
                </a:lnTo>
                <a:close/>
                <a:moveTo>
                  <a:pt x="2781300" y="520700"/>
                </a:moveTo>
                <a:cubicBezTo>
                  <a:pt x="4064000" y="520700"/>
                  <a:pt x="5054600" y="1460500"/>
                  <a:pt x="5054600" y="2692400"/>
                </a:cubicBezTo>
                <a:cubicBezTo>
                  <a:pt x="5054600" y="3873500"/>
                  <a:pt x="4038600" y="4826000"/>
                  <a:pt x="2781300" y="4826000"/>
                </a:cubicBezTo>
                <a:cubicBezTo>
                  <a:pt x="1511300" y="4826000"/>
                  <a:pt x="520700" y="3873500"/>
                  <a:pt x="520700" y="2667000"/>
                </a:cubicBezTo>
                <a:cubicBezTo>
                  <a:pt x="520700" y="1460500"/>
                  <a:pt x="1511300" y="520700"/>
                  <a:pt x="2781300" y="5207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5" name="Freeform 8525"/>
          <p:cNvSpPr/>
          <p:nvPr/>
        </p:nvSpPr>
        <p:spPr>
          <a:xfrm rot="0" flipH="0" flipV="0">
            <a:off x="3692811" y="719693"/>
            <a:ext cx="31285" cy="62655"/>
          </a:xfrm>
          <a:custGeom>
            <a:pathLst>
              <a:path w="4749800" h="9512300">
                <a:moveTo>
                  <a:pt x="4686300" y="444500"/>
                </a:moveTo>
                <a:cubicBezTo>
                  <a:pt x="4737100" y="342900"/>
                  <a:pt x="4749800" y="292100"/>
                  <a:pt x="4749800" y="241300"/>
                </a:cubicBezTo>
                <a:cubicBezTo>
                  <a:pt x="4749800" y="114300"/>
                  <a:pt x="4622800" y="0"/>
                  <a:pt x="4495800" y="0"/>
                </a:cubicBezTo>
                <a:cubicBezTo>
                  <a:pt x="4368800" y="0"/>
                  <a:pt x="4305300" y="50800"/>
                  <a:pt x="4216400" y="228600"/>
                </a:cubicBezTo>
                <a:lnTo>
                  <a:pt x="63500" y="9067800"/>
                </a:lnTo>
                <a:cubicBezTo>
                  <a:pt x="12700" y="9156700"/>
                  <a:pt x="0" y="9220200"/>
                  <a:pt x="0" y="9271000"/>
                </a:cubicBezTo>
                <a:cubicBezTo>
                  <a:pt x="0" y="9398000"/>
                  <a:pt x="127000" y="9512300"/>
                  <a:pt x="254000" y="9512300"/>
                </a:cubicBezTo>
                <a:cubicBezTo>
                  <a:pt x="381000" y="9512300"/>
                  <a:pt x="444500" y="9461500"/>
                  <a:pt x="533400" y="92837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6" name="Freeform 8526"/>
          <p:cNvSpPr/>
          <p:nvPr/>
        </p:nvSpPr>
        <p:spPr>
          <a:xfrm rot="0" flipH="0" flipV="0">
            <a:off x="3730287" y="739518"/>
            <a:ext cx="48685" cy="36054"/>
          </a:xfrm>
          <a:custGeom>
            <a:pathLst>
              <a:path w="7391400" h="5473700">
                <a:moveTo>
                  <a:pt x="1282700" y="177800"/>
                </a:moveTo>
                <a:lnTo>
                  <a:pt x="342900" y="177800"/>
                </a:lnTo>
                <a:cubicBezTo>
                  <a:pt x="114300" y="177800"/>
                  <a:pt x="0" y="266700"/>
                  <a:pt x="0" y="431800"/>
                </a:cubicBezTo>
                <a:cubicBezTo>
                  <a:pt x="0" y="609600"/>
                  <a:pt x="114300" y="698500"/>
                  <a:pt x="342900" y="698500"/>
                </a:cubicBezTo>
                <a:lnTo>
                  <a:pt x="774700" y="698500"/>
                </a:lnTo>
                <a:lnTo>
                  <a:pt x="774700" y="4953000"/>
                </a:lnTo>
                <a:lnTo>
                  <a:pt x="342900" y="4953000"/>
                </a:lnTo>
                <a:cubicBezTo>
                  <a:pt x="114300" y="4953000"/>
                  <a:pt x="0" y="5041900"/>
                  <a:pt x="0" y="5207000"/>
                </a:cubicBezTo>
                <a:cubicBezTo>
                  <a:pt x="0" y="5384800"/>
                  <a:pt x="114300" y="5473700"/>
                  <a:pt x="330200" y="5473700"/>
                </a:cubicBezTo>
                <a:lnTo>
                  <a:pt x="1714500" y="5473700"/>
                </a:lnTo>
                <a:cubicBezTo>
                  <a:pt x="1930400" y="5473700"/>
                  <a:pt x="2057400" y="5384800"/>
                  <a:pt x="2057400" y="5207000"/>
                </a:cubicBezTo>
                <a:cubicBezTo>
                  <a:pt x="2057400" y="5041900"/>
                  <a:pt x="1943100" y="4953000"/>
                  <a:pt x="1714500" y="4953000"/>
                </a:cubicBezTo>
                <a:lnTo>
                  <a:pt x="1282700" y="4953000"/>
                </a:lnTo>
                <a:lnTo>
                  <a:pt x="1282700" y="1562100"/>
                </a:lnTo>
                <a:cubicBezTo>
                  <a:pt x="1765300" y="838200"/>
                  <a:pt x="2171700" y="520700"/>
                  <a:pt x="2616200" y="520700"/>
                </a:cubicBezTo>
                <a:cubicBezTo>
                  <a:pt x="3048000" y="520700"/>
                  <a:pt x="3441700" y="965200"/>
                  <a:pt x="3441700" y="1460500"/>
                </a:cubicBezTo>
                <a:lnTo>
                  <a:pt x="3441700" y="5473700"/>
                </a:lnTo>
                <a:lnTo>
                  <a:pt x="4381500" y="5473700"/>
                </a:lnTo>
                <a:cubicBezTo>
                  <a:pt x="4610100" y="5473700"/>
                  <a:pt x="4724400" y="5384800"/>
                  <a:pt x="4724400" y="5207000"/>
                </a:cubicBezTo>
                <a:cubicBezTo>
                  <a:pt x="4724400" y="5041900"/>
                  <a:pt x="4610100" y="4953000"/>
                  <a:pt x="4381500" y="4953000"/>
                </a:cubicBezTo>
                <a:lnTo>
                  <a:pt x="3949700" y="4953000"/>
                </a:lnTo>
                <a:lnTo>
                  <a:pt x="3949700" y="1562100"/>
                </a:lnTo>
                <a:cubicBezTo>
                  <a:pt x="4432300" y="825500"/>
                  <a:pt x="4813300" y="520700"/>
                  <a:pt x="5270500" y="520700"/>
                </a:cubicBezTo>
                <a:cubicBezTo>
                  <a:pt x="5715000" y="520700"/>
                  <a:pt x="6108700" y="939800"/>
                  <a:pt x="6108700" y="1422400"/>
                </a:cubicBezTo>
                <a:lnTo>
                  <a:pt x="6108700" y="5473700"/>
                </a:lnTo>
                <a:lnTo>
                  <a:pt x="7048500" y="5473700"/>
                </a:lnTo>
                <a:cubicBezTo>
                  <a:pt x="7277100" y="5473700"/>
                  <a:pt x="7391400" y="5384800"/>
                  <a:pt x="7391400" y="5207000"/>
                </a:cubicBezTo>
                <a:cubicBezTo>
                  <a:pt x="7391400" y="5041900"/>
                  <a:pt x="7277100" y="4953000"/>
                  <a:pt x="7048500" y="4953000"/>
                </a:cubicBezTo>
                <a:lnTo>
                  <a:pt x="6616700" y="4953000"/>
                </a:lnTo>
                <a:lnTo>
                  <a:pt x="6616700" y="1371600"/>
                </a:lnTo>
                <a:cubicBezTo>
                  <a:pt x="6616700" y="622300"/>
                  <a:pt x="6019800" y="0"/>
                  <a:pt x="5283200" y="0"/>
                </a:cubicBezTo>
                <a:cubicBezTo>
                  <a:pt x="4762500" y="0"/>
                  <a:pt x="4343400" y="266700"/>
                  <a:pt x="3848100" y="901700"/>
                </a:cubicBezTo>
                <a:cubicBezTo>
                  <a:pt x="3568700" y="292100"/>
                  <a:pt x="3162300" y="0"/>
                  <a:pt x="2616200" y="0"/>
                </a:cubicBezTo>
                <a:cubicBezTo>
                  <a:pt x="2082800" y="0"/>
                  <a:pt x="1714500" y="228600"/>
                  <a:pt x="1282700" y="8382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1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7" name="Rectangle 8527"/>
          <p:cNvSpPr/>
          <p:nvPr/>
        </p:nvSpPr>
        <p:spPr>
          <a:xfrm rot="0" flipH="0" flipV="0">
            <a:off x="1074374" y="583864"/>
            <a:ext cx="427714" cy="1842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58" baseline="0" b="0" i="0" dirty="0" spc="0">
                <a:latin typeface="Arial" pitchFamily="0" charset="1"/>
              </a:rPr>
              <a:t>prospective</a:t>
            </a:r>
          </a:p>
          <a:p>
            <a:pPr marL="0">
              <a:lnSpc>
                <a:spcPts val="702"/>
              </a:lnSpc>
            </a:pPr>
            <a:r>
              <a:rPr lang="en-US" sz="658" baseline="0" b="0" i="0" dirty="0" spc="0">
                <a:latin typeface="Arial" pitchFamily="0" charset="1"/>
              </a:rPr>
              <a:t>recent</a:t>
            </a:r>
          </a:p>
        </p:txBody>
      </p:sp>
      <p:sp>
        <p:nvSpPr>
          <p:cNvPr id="8528" name="Rectangle 8528"/>
          <p:cNvSpPr/>
          <p:nvPr/>
        </p:nvSpPr>
        <p:spPr>
          <a:xfrm rot="0" flipH="0" flipV="0">
            <a:off x="1074374" y="762322"/>
            <a:ext cx="158102" cy="950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58" baseline="0" b="0" i="0" dirty="0" spc="0">
                <a:latin typeface="Arial" pitchFamily="0" charset="1"/>
              </a:rPr>
              <a:t>past</a:t>
            </a:r>
          </a:p>
        </p:txBody>
      </p:sp>
      <p:sp>
        <p:nvSpPr>
          <p:cNvPr id="8529" name="Rectangle 8529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8530" name="Freeform 8530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1" name="Freeform 8531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2" name="Freeform 8532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3" name="Freeform 8533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4" name="Freeform 8534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5" name="Freeform 8535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6" name="Freeform 8536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7" name="Freeform 8537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8" name="Freeform 8538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9" name="Freeform 8539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0" name="Freeform 8540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1" name="Freeform 8541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2" name="Freeform 8542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3" name="Freeform 8543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4" name="Freeform 8544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5" name="Freeform 8545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6" name="Freeform 8546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7" name="Freeform 8547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8" name="Freeform 8548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9" name="Freeform 8549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0" name="Freeform 8550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1" name="Freeform 8551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2" name="Freeform 8552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3" name="Freeform 8553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4" name="Freeform 8554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5" name="Freeform 8555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6" name="Freeform 8556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7" name="Freeform 8557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8" name="Freeform 8558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9" name="Freeform 8559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0" name="Freeform 8560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1" name="Freeform 8561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2" name="Freeform 8562"/>
          <p:cNvSpPr/>
          <p:nvPr/>
        </p:nvSpPr>
        <p:spPr>
          <a:xfrm rot="0" flipH="0" flipV="0">
            <a:off x="3804339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3" name="Freeform 8563"/>
          <p:cNvSpPr/>
          <p:nvPr/>
        </p:nvSpPr>
        <p:spPr>
          <a:xfrm rot="0" flipH="0" flipV="0">
            <a:off x="3844369" y="3368240"/>
            <a:ext cx="33175" cy="51394"/>
          </a:xfrm>
          <a:custGeom>
            <a:pathLst>
              <a:path w="5549900" h="8597900">
                <a:moveTo>
                  <a:pt x="1574800" y="876300"/>
                </a:moveTo>
                <a:lnTo>
                  <a:pt x="5092700" y="876300"/>
                </a:lnTo>
                <a:lnTo>
                  <a:pt x="5092700" y="0"/>
                </a:lnTo>
                <a:lnTo>
                  <a:pt x="558800" y="0"/>
                </a:lnTo>
                <a:lnTo>
                  <a:pt x="558800" y="4749800"/>
                </a:lnTo>
                <a:lnTo>
                  <a:pt x="1485900" y="4749800"/>
                </a:lnTo>
                <a:cubicBezTo>
                  <a:pt x="1790700" y="4064000"/>
                  <a:pt x="2387600" y="3759200"/>
                  <a:pt x="2959100" y="3759200"/>
                </a:cubicBezTo>
                <a:cubicBezTo>
                  <a:pt x="3479800" y="3759200"/>
                  <a:pt x="4267200" y="4114800"/>
                  <a:pt x="4267200" y="5727700"/>
                </a:cubicBezTo>
                <a:cubicBezTo>
                  <a:pt x="4267200" y="7391400"/>
                  <a:pt x="3213100" y="7759700"/>
                  <a:pt x="2565400" y="7759700"/>
                </a:cubicBezTo>
                <a:cubicBezTo>
                  <a:pt x="1727200" y="7759700"/>
                  <a:pt x="914400" y="7315200"/>
                  <a:pt x="482600" y="6591300"/>
                </a:cubicBezTo>
                <a:lnTo>
                  <a:pt x="0" y="7353300"/>
                </a:lnTo>
                <a:cubicBezTo>
                  <a:pt x="622300" y="8128000"/>
                  <a:pt x="1562100" y="8597900"/>
                  <a:pt x="2565400" y="8597900"/>
                </a:cubicBezTo>
                <a:cubicBezTo>
                  <a:pt x="4241800" y="8597900"/>
                  <a:pt x="5549900" y="7302500"/>
                  <a:pt x="5549900" y="5753100"/>
                </a:cubicBezTo>
                <a:cubicBezTo>
                  <a:pt x="5549900" y="4178300"/>
                  <a:pt x="4381500" y="2921000"/>
                  <a:pt x="2984500" y="2921000"/>
                </a:cubicBezTo>
                <a:cubicBezTo>
                  <a:pt x="2438400" y="2921000"/>
                  <a:pt x="1955800" y="3111500"/>
                  <a:pt x="1574800" y="3429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4" name="Freeform 8564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5" name="Freeform 8565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6" name="Freeform 8566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7" name="Freeform 8567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8568" name="Freeform 8568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569" name="Picture 101"/>
          <p:cNvPicPr>
            <a:picLocks noChangeAspect="0" noChangeArrowheads="1"/>
          </p:cNvPicPr>
          <p:nvPr/>
        </p:nvPicPr>
        <p:blipFill>
          <a:blip r:embed="rId85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8570" name="Freeform 8570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571" name="Picture 103"/>
          <p:cNvPicPr>
            <a:picLocks noChangeAspect="0" noChangeArrowheads="1"/>
          </p:cNvPicPr>
          <p:nvPr/>
        </p:nvPicPr>
        <p:blipFill>
          <a:blip r:embed="rId85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8572" name="Picture 8572"/>
          <p:cNvPicPr>
            <a:picLocks noChangeAspect="0" noChangeArrowheads="1"/>
          </p:cNvPicPr>
          <p:nvPr/>
        </p:nvPicPr>
        <p:blipFill>
          <a:blip r:embed="rId85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64006" y="541227"/>
            <a:ext cx="2880029" cy="2504728"/>
          </a:xfrm>
          <a:prstGeom prst="rect">
            <a:avLst/>
          </a:prstGeom>
          <a:noFill/>
          <a:extLst/>
        </p:spPr>
      </p:pic>
      <p:sp>
        <p:nvSpPr>
          <p:cNvPr id="8573" name="Freeform 8573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4" name="Freeform 8574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5" name="Freeform 8575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6" name="Freeform 8576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7" name="Rectangle 8577"/>
          <p:cNvSpPr/>
          <p:nvPr/>
        </p:nvSpPr>
        <p:spPr>
          <a:xfrm rot="0" flipH="0" flipV="0">
            <a:off x="359994" y="108622"/>
            <a:ext cx="2497123" cy="194148"/>
          </a:xfrm>
          <a:prstGeom prst="rect">
            <a:avLst/>
          </a:prstGeom>
        </p:spPr>
      </p:sp>
      <p:sp>
        <p:nvSpPr>
          <p:cNvPr id="8578" name="Freeform 8578"/>
          <p:cNvSpPr/>
          <p:nvPr/>
        </p:nvSpPr>
        <p:spPr>
          <a:xfrm rot="0" flipH="0" flipV="0">
            <a:off x="372019" y="138975"/>
            <a:ext cx="92920" cy="130088"/>
          </a:xfrm>
          <a:custGeom>
            <a:pathLst>
              <a:path w="6477000" h="9067800">
                <a:moveTo>
                  <a:pt x="6400800" y="7493000"/>
                </a:moveTo>
                <a:cubicBezTo>
                  <a:pt x="5626100" y="8064500"/>
                  <a:pt x="5092700" y="8280400"/>
                  <a:pt x="3987800" y="8280400"/>
                </a:cubicBezTo>
                <a:cubicBezTo>
                  <a:pt x="2336800" y="8280400"/>
                  <a:pt x="1079500" y="6565900"/>
                  <a:pt x="1079500" y="4521200"/>
                </a:cubicBezTo>
                <a:cubicBezTo>
                  <a:pt x="1079500" y="2806700"/>
                  <a:pt x="2108200" y="787400"/>
                  <a:pt x="4038600" y="787400"/>
                </a:cubicBezTo>
                <a:cubicBezTo>
                  <a:pt x="4876800" y="787400"/>
                  <a:pt x="5511800" y="1041400"/>
                  <a:pt x="6146800" y="1473200"/>
                </a:cubicBezTo>
                <a:lnTo>
                  <a:pt x="6337300" y="431800"/>
                </a:lnTo>
                <a:cubicBezTo>
                  <a:pt x="5511800" y="114300"/>
                  <a:pt x="4889500" y="0"/>
                  <a:pt x="4013200" y="0"/>
                </a:cubicBezTo>
                <a:cubicBezTo>
                  <a:pt x="1854200" y="0"/>
                  <a:pt x="0" y="1905000"/>
                  <a:pt x="0" y="4533900"/>
                </a:cubicBezTo>
                <a:cubicBezTo>
                  <a:pt x="0" y="7315200"/>
                  <a:pt x="2044700" y="9067800"/>
                  <a:pt x="3898900" y="9067800"/>
                </a:cubicBezTo>
                <a:cubicBezTo>
                  <a:pt x="5168900" y="9067800"/>
                  <a:pt x="5448300" y="8991600"/>
                  <a:pt x="6477000" y="8369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9" name="Freeform 8579"/>
          <p:cNvSpPr/>
          <p:nvPr/>
        </p:nvSpPr>
        <p:spPr>
          <a:xfrm rot="0" flipH="0" flipV="0">
            <a:off x="490555" y="140980"/>
            <a:ext cx="86907" cy="126444"/>
          </a:xfrm>
          <a:custGeom>
            <a:pathLst>
              <a:path w="6057900" h="8813800">
                <a:moveTo>
                  <a:pt x="3098800" y="5143500"/>
                </a:moveTo>
                <a:cubicBezTo>
                  <a:pt x="4851400" y="5143500"/>
                  <a:pt x="6057900" y="3886200"/>
                  <a:pt x="6057900" y="2565400"/>
                </a:cubicBezTo>
                <a:cubicBezTo>
                  <a:pt x="6057900" y="1219200"/>
                  <a:pt x="4826000" y="0"/>
                  <a:pt x="30988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092200" y="8813800"/>
                </a:lnTo>
                <a:lnTo>
                  <a:pt x="1092200" y="5143500"/>
                </a:lnTo>
                <a:close/>
                <a:moveTo>
                  <a:pt x="2832100" y="711200"/>
                </a:moveTo>
                <a:cubicBezTo>
                  <a:pt x="4318000" y="711200"/>
                  <a:pt x="5054600" y="1600200"/>
                  <a:pt x="5054600" y="2552700"/>
                </a:cubicBezTo>
                <a:cubicBezTo>
                  <a:pt x="5054600" y="3556000"/>
                  <a:pt x="4279900" y="4406900"/>
                  <a:pt x="2832100" y="4406900"/>
                </a:cubicBezTo>
                <a:lnTo>
                  <a:pt x="1066800" y="4406900"/>
                </a:lnTo>
                <a:lnTo>
                  <a:pt x="10668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0" name="Freeform 8580"/>
          <p:cNvSpPr/>
          <p:nvPr/>
        </p:nvSpPr>
        <p:spPr>
          <a:xfrm rot="0" flipH="0" flipV="0">
            <a:off x="593806" y="141891"/>
            <a:ext cx="108771" cy="125533"/>
          </a:xfrm>
          <a:custGeom>
            <a:pathLst>
              <a:path w="7581900" h="8750300">
                <a:moveTo>
                  <a:pt x="4343400" y="787400"/>
                </a:moveTo>
                <a:lnTo>
                  <a:pt x="5461000" y="787400"/>
                </a:lnTo>
                <a:cubicBezTo>
                  <a:pt x="5613400" y="787400"/>
                  <a:pt x="5765800" y="800100"/>
                  <a:pt x="5918200" y="800100"/>
                </a:cubicBezTo>
                <a:lnTo>
                  <a:pt x="7581900" y="800100"/>
                </a:lnTo>
                <a:lnTo>
                  <a:pt x="7581900" y="0"/>
                </a:lnTo>
                <a:lnTo>
                  <a:pt x="0" y="0"/>
                </a:lnTo>
                <a:lnTo>
                  <a:pt x="0" y="800100"/>
                </a:lnTo>
                <a:lnTo>
                  <a:pt x="1676400" y="800100"/>
                </a:lnTo>
                <a:cubicBezTo>
                  <a:pt x="1828800" y="800100"/>
                  <a:pt x="1981200" y="787400"/>
                  <a:pt x="2133600" y="787400"/>
                </a:cubicBezTo>
                <a:lnTo>
                  <a:pt x="3251200" y="787400"/>
                </a:lnTo>
                <a:lnTo>
                  <a:pt x="3251200" y="8750300"/>
                </a:lnTo>
                <a:lnTo>
                  <a:pt x="4343400" y="8750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1" name="Freeform 8581"/>
          <p:cNvSpPr/>
          <p:nvPr/>
        </p:nvSpPr>
        <p:spPr>
          <a:xfrm rot="0" flipH="0" flipV="0">
            <a:off x="774873" y="141891"/>
            <a:ext cx="108771" cy="125533"/>
          </a:xfrm>
          <a:custGeom>
            <a:pathLst>
              <a:path w="7581900" h="8750300">
                <a:moveTo>
                  <a:pt x="4343400" y="787400"/>
                </a:moveTo>
                <a:lnTo>
                  <a:pt x="5461000" y="787400"/>
                </a:lnTo>
                <a:cubicBezTo>
                  <a:pt x="5613400" y="787400"/>
                  <a:pt x="5765800" y="800100"/>
                  <a:pt x="5918200" y="800100"/>
                </a:cubicBezTo>
                <a:lnTo>
                  <a:pt x="7581900" y="800100"/>
                </a:lnTo>
                <a:lnTo>
                  <a:pt x="7581900" y="0"/>
                </a:lnTo>
                <a:lnTo>
                  <a:pt x="0" y="0"/>
                </a:lnTo>
                <a:lnTo>
                  <a:pt x="0" y="800100"/>
                </a:lnTo>
                <a:lnTo>
                  <a:pt x="1676400" y="800100"/>
                </a:lnTo>
                <a:cubicBezTo>
                  <a:pt x="1828800" y="800100"/>
                  <a:pt x="1981200" y="787400"/>
                  <a:pt x="2133600" y="787400"/>
                </a:cubicBezTo>
                <a:lnTo>
                  <a:pt x="3251200" y="787400"/>
                </a:lnTo>
                <a:lnTo>
                  <a:pt x="3251200" y="8750300"/>
                </a:lnTo>
                <a:lnTo>
                  <a:pt x="4343400" y="8750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2" name="Freeform 8582"/>
          <p:cNvSpPr/>
          <p:nvPr/>
        </p:nvSpPr>
        <p:spPr>
          <a:xfrm rot="0" flipH="0" flipV="0">
            <a:off x="881421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3" name="Freeform 8583"/>
          <p:cNvSpPr/>
          <p:nvPr/>
        </p:nvSpPr>
        <p:spPr>
          <a:xfrm rot="0" flipH="0" flipV="0">
            <a:off x="959620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4" name="Freeform 8584"/>
          <p:cNvSpPr/>
          <p:nvPr/>
        </p:nvSpPr>
        <p:spPr>
          <a:xfrm rot="0" flipH="0" flipV="0">
            <a:off x="1026358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5" name="Freeform 8585"/>
          <p:cNvSpPr/>
          <p:nvPr/>
        </p:nvSpPr>
        <p:spPr>
          <a:xfrm rot="0" flipH="0" flipV="0">
            <a:off x="1092422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6" name="Freeform 8586"/>
          <p:cNvSpPr/>
          <p:nvPr/>
        </p:nvSpPr>
        <p:spPr>
          <a:xfrm rot="0" flipH="0" flipV="0">
            <a:off x="1223293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7" name="Freeform 8587"/>
          <p:cNvSpPr/>
          <p:nvPr/>
        </p:nvSpPr>
        <p:spPr>
          <a:xfrm rot="0" flipH="0" flipV="0">
            <a:off x="1314701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8" name="Freeform 8588"/>
          <p:cNvSpPr/>
          <p:nvPr/>
        </p:nvSpPr>
        <p:spPr>
          <a:xfrm rot="0" flipH="0" flipV="0">
            <a:off x="1398566" y="140980"/>
            <a:ext cx="70692" cy="128266"/>
          </a:xfrm>
          <a:custGeom>
            <a:pathLst>
              <a:path w="4927600" h="8940800">
                <a:moveTo>
                  <a:pt x="4927600" y="0"/>
                </a:moveTo>
                <a:lnTo>
                  <a:pt x="3987800" y="0"/>
                </a:lnTo>
                <a:lnTo>
                  <a:pt x="3987800" y="3708400"/>
                </a:lnTo>
                <a:cubicBezTo>
                  <a:pt x="3403600" y="3225800"/>
                  <a:pt x="2743200" y="3048000"/>
                  <a:pt x="2197100" y="3048000"/>
                </a:cubicBezTo>
                <a:cubicBezTo>
                  <a:pt x="990600" y="3048000"/>
                  <a:pt x="0" y="4343400"/>
                  <a:pt x="0" y="5994400"/>
                </a:cubicBezTo>
                <a:cubicBezTo>
                  <a:pt x="0" y="7632700"/>
                  <a:pt x="939800" y="8940800"/>
                  <a:pt x="2146300" y="8940800"/>
                </a:cubicBezTo>
                <a:cubicBezTo>
                  <a:pt x="2616200" y="8940800"/>
                  <a:pt x="3327400" y="8788400"/>
                  <a:pt x="3962400" y="8166100"/>
                </a:cubicBezTo>
                <a:lnTo>
                  <a:pt x="3962400" y="8813800"/>
                </a:lnTo>
                <a:lnTo>
                  <a:pt x="4927600" y="8813800"/>
                </a:lnTo>
                <a:close/>
                <a:moveTo>
                  <a:pt x="3962400" y="7315200"/>
                </a:moveTo>
                <a:cubicBezTo>
                  <a:pt x="3657600" y="7861300"/>
                  <a:pt x="3213100" y="8178800"/>
                  <a:pt x="2654300" y="8178800"/>
                </a:cubicBezTo>
                <a:cubicBezTo>
                  <a:pt x="1879600" y="8178800"/>
                  <a:pt x="965200" y="7581900"/>
                  <a:pt x="965200" y="6007100"/>
                </a:cubicBezTo>
                <a:cubicBezTo>
                  <a:pt x="965200" y="4318000"/>
                  <a:pt x="2044700" y="3810000"/>
                  <a:pt x="2781300" y="3810000"/>
                </a:cubicBezTo>
                <a:cubicBezTo>
                  <a:pt x="3276600" y="3810000"/>
                  <a:pt x="3683000" y="4064000"/>
                  <a:pt x="3962400" y="4483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9" name="Freeform 8589"/>
          <p:cNvSpPr/>
          <p:nvPr/>
        </p:nvSpPr>
        <p:spPr>
          <a:xfrm rot="0" flipH="0" flipV="0">
            <a:off x="1559864" y="140980"/>
            <a:ext cx="93102" cy="126444"/>
          </a:xfrm>
          <a:custGeom>
            <a:pathLst>
              <a:path w="6489700" h="8813800">
                <a:moveTo>
                  <a:pt x="4013200" y="4673600"/>
                </a:moveTo>
                <a:cubicBezTo>
                  <a:pt x="5397500" y="4279900"/>
                  <a:pt x="6146800" y="3314700"/>
                  <a:pt x="6146800" y="2374900"/>
                </a:cubicBezTo>
                <a:cubicBezTo>
                  <a:pt x="6146800" y="1104900"/>
                  <a:pt x="4787900" y="0"/>
                  <a:pt x="29972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lnTo>
                  <a:pt x="1066800" y="4787900"/>
                </a:lnTo>
                <a:lnTo>
                  <a:pt x="3048000" y="4787900"/>
                </a:lnTo>
                <a:lnTo>
                  <a:pt x="5397500" y="8813800"/>
                </a:lnTo>
                <a:lnTo>
                  <a:pt x="6489700" y="8813800"/>
                </a:lnTo>
                <a:close/>
                <a:moveTo>
                  <a:pt x="1066800" y="4025900"/>
                </a:moveTo>
                <a:lnTo>
                  <a:pt x="1066800" y="711200"/>
                </a:lnTo>
                <a:lnTo>
                  <a:pt x="2857500" y="711200"/>
                </a:lnTo>
                <a:cubicBezTo>
                  <a:pt x="4394200" y="711200"/>
                  <a:pt x="5143500" y="1524000"/>
                  <a:pt x="5143500" y="2374900"/>
                </a:cubicBezTo>
                <a:cubicBezTo>
                  <a:pt x="5143500" y="3162300"/>
                  <a:pt x="4457700" y="4025900"/>
                  <a:pt x="2857500" y="4025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0" name="Freeform 8590"/>
          <p:cNvSpPr/>
          <p:nvPr/>
        </p:nvSpPr>
        <p:spPr>
          <a:xfrm rot="0" flipH="0" flipV="0">
            <a:off x="1664117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1" name="Freeform 8591"/>
          <p:cNvSpPr/>
          <p:nvPr/>
        </p:nvSpPr>
        <p:spPr>
          <a:xfrm rot="0" flipH="0" flipV="0">
            <a:off x="1751608" y="140980"/>
            <a:ext cx="13482" cy="126444"/>
          </a:xfrm>
          <a:custGeom>
            <a:pathLst>
              <a:path w="939800" h="8813800">
                <a:moveTo>
                  <a:pt x="939800" y="0"/>
                </a:moveTo>
                <a:lnTo>
                  <a:pt x="0" y="0"/>
                </a:lnTo>
                <a:lnTo>
                  <a:pt x="0" y="8813800"/>
                </a:lnTo>
                <a:lnTo>
                  <a:pt x="939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2" name="Freeform 8592"/>
          <p:cNvSpPr/>
          <p:nvPr/>
        </p:nvSpPr>
        <p:spPr>
          <a:xfrm rot="0" flipH="0" flipV="0">
            <a:off x="1787372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3" name="Freeform 8593"/>
          <p:cNvSpPr/>
          <p:nvPr/>
        </p:nvSpPr>
        <p:spPr>
          <a:xfrm rot="0" flipH="0" flipV="0">
            <a:off x="1868030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4" name="Freeform 8594"/>
          <p:cNvSpPr/>
          <p:nvPr/>
        </p:nvSpPr>
        <p:spPr>
          <a:xfrm rot="0" flipH="0" flipV="0">
            <a:off x="1942293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5" name="Freeform 8595"/>
          <p:cNvSpPr/>
          <p:nvPr/>
        </p:nvSpPr>
        <p:spPr>
          <a:xfrm rot="0" flipH="0" flipV="0">
            <a:off x="1973685" y="186529"/>
            <a:ext cx="76340" cy="80895"/>
          </a:xfrm>
          <a:custGeom>
            <a:pathLst>
              <a:path w="5321300" h="5638800">
                <a:moveTo>
                  <a:pt x="5321300" y="0"/>
                </a:moveTo>
                <a:lnTo>
                  <a:pt x="4368800" y="0"/>
                </a:lnTo>
                <a:lnTo>
                  <a:pt x="3441700" y="2527300"/>
                </a:lnTo>
                <a:cubicBezTo>
                  <a:pt x="3225800" y="3136900"/>
                  <a:pt x="2755900" y="4483100"/>
                  <a:pt x="2679700" y="4953000"/>
                </a:cubicBezTo>
                <a:lnTo>
                  <a:pt x="2667000" y="4953000"/>
                </a:lnTo>
                <a:cubicBezTo>
                  <a:pt x="2603500" y="4508500"/>
                  <a:pt x="2349500" y="3810000"/>
                  <a:pt x="2159000" y="3263900"/>
                </a:cubicBezTo>
                <a:lnTo>
                  <a:pt x="990600" y="0"/>
                </a:lnTo>
                <a:lnTo>
                  <a:pt x="0" y="0"/>
                </a:lnTo>
                <a:lnTo>
                  <a:pt x="2095500" y="5638800"/>
                </a:lnTo>
                <a:lnTo>
                  <a:pt x="322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6" name="Freeform 8596"/>
          <p:cNvSpPr/>
          <p:nvPr/>
        </p:nvSpPr>
        <p:spPr>
          <a:xfrm rot="0" flipH="0" flipV="0">
            <a:off x="2058753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7" name="Freeform 8597"/>
          <p:cNvSpPr/>
          <p:nvPr/>
        </p:nvSpPr>
        <p:spPr>
          <a:xfrm rot="0" flipH="0" flipV="0">
            <a:off x="2208008" y="140980"/>
            <a:ext cx="86907" cy="126444"/>
          </a:xfrm>
          <a:custGeom>
            <a:pathLst>
              <a:path w="6057900" h="8813800">
                <a:moveTo>
                  <a:pt x="3098800" y="5143500"/>
                </a:moveTo>
                <a:cubicBezTo>
                  <a:pt x="4851400" y="5143500"/>
                  <a:pt x="6057900" y="3886200"/>
                  <a:pt x="6057900" y="2565400"/>
                </a:cubicBezTo>
                <a:cubicBezTo>
                  <a:pt x="6057900" y="1219200"/>
                  <a:pt x="4826000" y="0"/>
                  <a:pt x="30988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092200" y="8813800"/>
                </a:lnTo>
                <a:lnTo>
                  <a:pt x="1092200" y="5143500"/>
                </a:lnTo>
                <a:close/>
                <a:moveTo>
                  <a:pt x="2832100" y="711200"/>
                </a:moveTo>
                <a:cubicBezTo>
                  <a:pt x="4318000" y="711200"/>
                  <a:pt x="5054600" y="1600200"/>
                  <a:pt x="5054600" y="2552700"/>
                </a:cubicBezTo>
                <a:cubicBezTo>
                  <a:pt x="5054600" y="3556000"/>
                  <a:pt x="4279900" y="4406900"/>
                  <a:pt x="2832100" y="4406900"/>
                </a:cubicBezTo>
                <a:lnTo>
                  <a:pt x="1066800" y="4406900"/>
                </a:lnTo>
                <a:lnTo>
                  <a:pt x="10668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8" name="Freeform 8598"/>
          <p:cNvSpPr/>
          <p:nvPr/>
        </p:nvSpPr>
        <p:spPr>
          <a:xfrm rot="0" flipH="0" flipV="0">
            <a:off x="2319093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9" name="Freeform 8599"/>
          <p:cNvSpPr/>
          <p:nvPr/>
        </p:nvSpPr>
        <p:spPr>
          <a:xfrm rot="0" flipH="0" flipV="0">
            <a:off x="2371529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0" name="Freeform 8600"/>
          <p:cNvSpPr/>
          <p:nvPr/>
        </p:nvSpPr>
        <p:spPr>
          <a:xfrm rot="0" flipH="0" flipV="0">
            <a:off x="2451185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1" name="Freeform 8601"/>
          <p:cNvSpPr/>
          <p:nvPr/>
        </p:nvSpPr>
        <p:spPr>
          <a:xfrm rot="0" flipH="0" flipV="0">
            <a:off x="2537218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2" name="Freeform 8602"/>
          <p:cNvSpPr/>
          <p:nvPr/>
        </p:nvSpPr>
        <p:spPr>
          <a:xfrm rot="0" flipH="0" flipV="0">
            <a:off x="2570979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3" name="Freeform 8603"/>
          <p:cNvSpPr/>
          <p:nvPr/>
        </p:nvSpPr>
        <p:spPr>
          <a:xfrm rot="0" flipH="0" flipV="0">
            <a:off x="2647556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4" name="Freeform 8604"/>
          <p:cNvSpPr/>
          <p:nvPr/>
        </p:nvSpPr>
        <p:spPr>
          <a:xfrm rot="0" flipH="0" flipV="0">
            <a:off x="2681863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5" name="Freeform 8605"/>
          <p:cNvSpPr/>
          <p:nvPr/>
        </p:nvSpPr>
        <p:spPr>
          <a:xfrm rot="0" flipH="0" flipV="0">
            <a:off x="2779629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6" name="Rectangle 8606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8607" name="Freeform 8607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8" name="Freeform 8608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9" name="Freeform 8609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0" name="Freeform 8610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1" name="Freeform 8611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2" name="Freeform 8612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3" name="Freeform 8613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4" name="Freeform 8614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5" name="Freeform 8615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6" name="Freeform 8616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7" name="Freeform 8617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8" name="Freeform 8618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9" name="Freeform 8619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0" name="Freeform 8620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1" name="Freeform 8621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2" name="Freeform 8622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3" name="Freeform 8623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4" name="Freeform 8624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5" name="Freeform 8625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6" name="Freeform 8626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7" name="Freeform 8627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8" name="Freeform 8628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9" name="Freeform 8629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0" name="Freeform 8630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1" name="Freeform 8631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2" name="Freeform 8632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3" name="Freeform 8633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4" name="Freeform 8634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5" name="Freeform 8635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6" name="Freeform 8636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7" name="Freeform 8637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8" name="Freeform 8638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9" name="Freeform 8639"/>
          <p:cNvSpPr/>
          <p:nvPr/>
        </p:nvSpPr>
        <p:spPr>
          <a:xfrm rot="0" flipH="0" flipV="0">
            <a:off x="3804339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0" name="Freeform 8640"/>
          <p:cNvSpPr/>
          <p:nvPr/>
        </p:nvSpPr>
        <p:spPr>
          <a:xfrm rot="0" flipH="0" flipV="0">
            <a:off x="3844673" y="3366645"/>
            <a:ext cx="33478" cy="52989"/>
          </a:xfrm>
          <a:custGeom>
            <a:pathLst>
              <a:path w="5600700" h="8864600">
                <a:moveTo>
                  <a:pt x="5016500" y="254000"/>
                </a:moveTo>
                <a:cubicBezTo>
                  <a:pt x="4330700" y="0"/>
                  <a:pt x="3848100" y="0"/>
                  <a:pt x="3606800" y="0"/>
                </a:cubicBezTo>
                <a:cubicBezTo>
                  <a:pt x="1676400" y="0"/>
                  <a:pt x="0" y="1816100"/>
                  <a:pt x="0" y="4495800"/>
                </a:cubicBezTo>
                <a:cubicBezTo>
                  <a:pt x="0" y="7937500"/>
                  <a:pt x="1549400" y="8864600"/>
                  <a:pt x="2832100" y="8864600"/>
                </a:cubicBezTo>
                <a:cubicBezTo>
                  <a:pt x="3860800" y="8864600"/>
                  <a:pt x="4394200" y="8382000"/>
                  <a:pt x="4787900" y="7975600"/>
                </a:cubicBezTo>
                <a:cubicBezTo>
                  <a:pt x="5600700" y="7112000"/>
                  <a:pt x="5600700" y="6210300"/>
                  <a:pt x="5600700" y="5765800"/>
                </a:cubicBezTo>
                <a:cubicBezTo>
                  <a:pt x="5600700" y="4102100"/>
                  <a:pt x="4701579" y="2717800"/>
                  <a:pt x="3473251" y="2717800"/>
                </a:cubicBezTo>
                <a:cubicBezTo>
                  <a:pt x="2232223" y="2717800"/>
                  <a:pt x="1561107" y="3365500"/>
                  <a:pt x="1193800" y="3733800"/>
                </a:cubicBezTo>
                <a:cubicBezTo>
                  <a:pt x="1358900" y="2001441"/>
                  <a:pt x="2247900" y="800100"/>
                  <a:pt x="3619500" y="800100"/>
                </a:cubicBezTo>
                <a:cubicBezTo>
                  <a:pt x="3873500" y="800100"/>
                  <a:pt x="4381500" y="800100"/>
                  <a:pt x="5016500" y="1054100"/>
                </a:cubicBezTo>
                <a:close/>
                <a:moveTo>
                  <a:pt x="1206500" y="5803900"/>
                </a:moveTo>
                <a:cubicBezTo>
                  <a:pt x="1206500" y="5727700"/>
                  <a:pt x="1206500" y="5537200"/>
                  <a:pt x="1206500" y="5473700"/>
                </a:cubicBezTo>
                <a:cubicBezTo>
                  <a:pt x="1206500" y="4610100"/>
                  <a:pt x="1754782" y="3556000"/>
                  <a:pt x="2889448" y="3556000"/>
                </a:cubicBezTo>
                <a:cubicBezTo>
                  <a:pt x="4445000" y="3556000"/>
                  <a:pt x="4445000" y="5334000"/>
                  <a:pt x="4445000" y="5765800"/>
                </a:cubicBezTo>
                <a:cubicBezTo>
                  <a:pt x="4445000" y="6248400"/>
                  <a:pt x="4445000" y="6781800"/>
                  <a:pt x="4102100" y="7315200"/>
                </a:cubicBezTo>
                <a:cubicBezTo>
                  <a:pt x="3797300" y="7772400"/>
                  <a:pt x="3416300" y="8026400"/>
                  <a:pt x="2832100" y="8026400"/>
                </a:cubicBezTo>
                <a:cubicBezTo>
                  <a:pt x="1485900" y="8026400"/>
                  <a:pt x="1270000" y="6362700"/>
                  <a:pt x="1206500" y="580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1" name="Freeform 8641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2" name="Freeform 8642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3" name="Freeform 8643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4" name="Freeform 8644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8645" name="Freeform 8645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646" name="Picture 101"/>
          <p:cNvPicPr>
            <a:picLocks noChangeAspect="0" noChangeArrowheads="1"/>
          </p:cNvPicPr>
          <p:nvPr/>
        </p:nvPicPr>
        <p:blipFill>
          <a:blip r:embed="rId86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8647" name="Freeform 8647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648" name="Picture 103"/>
          <p:cNvPicPr>
            <a:picLocks noChangeAspect="0" noChangeArrowheads="1"/>
          </p:cNvPicPr>
          <p:nvPr/>
        </p:nvPicPr>
        <p:blipFill>
          <a:blip r:embed="rId86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8649" name="Picture 8649"/>
          <p:cNvPicPr>
            <a:picLocks noChangeAspect="0" noChangeArrowheads="1"/>
          </p:cNvPicPr>
          <p:nvPr/>
        </p:nvPicPr>
        <p:blipFill>
          <a:blip r:embed="rId86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3998" y="377960"/>
            <a:ext cx="2699993" cy="2659308"/>
          </a:xfrm>
          <a:prstGeom prst="rect">
            <a:avLst/>
          </a:prstGeom>
          <a:noFill/>
          <a:extLst/>
        </p:spPr>
      </p:pic>
      <p:sp>
        <p:nvSpPr>
          <p:cNvPr id="8650" name="Freeform 8650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1" name="Freeform 8651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2" name="Freeform 8652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3" name="Freeform 8653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4" name="Rectangle 8654"/>
          <p:cNvSpPr/>
          <p:nvPr/>
        </p:nvSpPr>
        <p:spPr>
          <a:xfrm rot="0" flipH="0" flipV="0">
            <a:off x="359994" y="108622"/>
            <a:ext cx="1160897" cy="194148"/>
          </a:xfrm>
          <a:prstGeom prst="rect">
            <a:avLst/>
          </a:prstGeom>
        </p:spPr>
      </p:sp>
      <p:sp>
        <p:nvSpPr>
          <p:cNvPr id="8655" name="Freeform 8655"/>
          <p:cNvSpPr/>
          <p:nvPr/>
        </p:nvSpPr>
        <p:spPr>
          <a:xfrm rot="0" flipH="0" flipV="0">
            <a:off x="364913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6" name="Freeform 8656"/>
          <p:cNvSpPr/>
          <p:nvPr/>
        </p:nvSpPr>
        <p:spPr>
          <a:xfrm rot="0" flipH="0" flipV="0">
            <a:off x="491904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7" name="Freeform 8657"/>
          <p:cNvSpPr/>
          <p:nvPr/>
        </p:nvSpPr>
        <p:spPr>
          <a:xfrm rot="0" flipH="0" flipV="0">
            <a:off x="571943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8" name="Freeform 8658"/>
          <p:cNvSpPr/>
          <p:nvPr/>
        </p:nvSpPr>
        <p:spPr>
          <a:xfrm rot="0" flipH="0" flipV="0">
            <a:off x="720232" y="137154"/>
            <a:ext cx="111686" cy="153045"/>
          </a:xfrm>
          <a:custGeom>
            <a:pathLst>
              <a:path w="7785100" h="10668000">
                <a:moveTo>
                  <a:pt x="5943600" y="8661400"/>
                </a:moveTo>
                <a:cubicBezTo>
                  <a:pt x="7200900" y="7645400"/>
                  <a:pt x="7785100" y="6261100"/>
                  <a:pt x="7785100" y="4699000"/>
                </a:cubicBezTo>
                <a:cubicBezTo>
                  <a:pt x="7785100" y="2006600"/>
                  <a:pt x="5956300" y="0"/>
                  <a:pt x="3898900" y="0"/>
                </a:cubicBezTo>
                <a:cubicBezTo>
                  <a:pt x="1790700" y="0"/>
                  <a:pt x="0" y="2044700"/>
                  <a:pt x="0" y="4699000"/>
                </a:cubicBezTo>
                <a:cubicBezTo>
                  <a:pt x="0" y="7353300"/>
                  <a:pt x="1803400" y="9347200"/>
                  <a:pt x="3898900" y="9347200"/>
                </a:cubicBezTo>
                <a:cubicBezTo>
                  <a:pt x="4432300" y="9347200"/>
                  <a:pt x="4914900" y="9194800"/>
                  <a:pt x="5080000" y="9131300"/>
                </a:cubicBezTo>
                <a:lnTo>
                  <a:pt x="6146800" y="10668000"/>
                </a:lnTo>
                <a:lnTo>
                  <a:pt x="7429500" y="10668000"/>
                </a:lnTo>
                <a:close/>
                <a:moveTo>
                  <a:pt x="4610100" y="8445500"/>
                </a:moveTo>
                <a:cubicBezTo>
                  <a:pt x="4356100" y="8534400"/>
                  <a:pt x="4254500" y="8559800"/>
                  <a:pt x="3898900" y="8559800"/>
                </a:cubicBezTo>
                <a:cubicBezTo>
                  <a:pt x="2425700" y="8559800"/>
                  <a:pt x="1066800" y="7061200"/>
                  <a:pt x="1066800" y="4699000"/>
                </a:cubicBezTo>
                <a:cubicBezTo>
                  <a:pt x="1066800" y="2286000"/>
                  <a:pt x="2451100" y="787400"/>
                  <a:pt x="3886200" y="787400"/>
                </a:cubicBezTo>
                <a:cubicBezTo>
                  <a:pt x="5372100" y="787400"/>
                  <a:pt x="6718300" y="2324100"/>
                  <a:pt x="6718300" y="4699000"/>
                </a:cubicBezTo>
                <a:cubicBezTo>
                  <a:pt x="6718300" y="6324600"/>
                  <a:pt x="6083300" y="7416800"/>
                  <a:pt x="5435600" y="7950200"/>
                </a:cubicBezTo>
                <a:lnTo>
                  <a:pt x="4445000" y="6616700"/>
                </a:lnTo>
                <a:lnTo>
                  <a:pt x="3340100" y="66167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9" name="Freeform 8659"/>
          <p:cNvSpPr/>
          <p:nvPr/>
        </p:nvSpPr>
        <p:spPr>
          <a:xfrm rot="0" flipH="0" flipV="0">
            <a:off x="856005" y="186529"/>
            <a:ext cx="63222" cy="82717"/>
          </a:xfrm>
          <a:custGeom>
            <a:pathLst>
              <a:path w="4406900" h="5765800">
                <a:moveTo>
                  <a:pt x="4406900" y="0"/>
                </a:moveTo>
                <a:lnTo>
                  <a:pt x="3441700" y="0"/>
                </a:lnTo>
                <a:lnTo>
                  <a:pt x="3441700" y="3632200"/>
                </a:lnTo>
                <a:cubicBezTo>
                  <a:pt x="3441700" y="4597400"/>
                  <a:pt x="2768600" y="5067300"/>
                  <a:pt x="1943100" y="5067300"/>
                </a:cubicBezTo>
                <a:cubicBezTo>
                  <a:pt x="1054100" y="5067300"/>
                  <a:pt x="965200" y="4737100"/>
                  <a:pt x="965200" y="4178300"/>
                </a:cubicBezTo>
                <a:lnTo>
                  <a:pt x="965200" y="0"/>
                </a:lnTo>
                <a:lnTo>
                  <a:pt x="0" y="0"/>
                </a:lnTo>
                <a:lnTo>
                  <a:pt x="0" y="4229100"/>
                </a:lnTo>
                <a:cubicBezTo>
                  <a:pt x="0" y="5143500"/>
                  <a:pt x="292100" y="5765800"/>
                  <a:pt x="1333500" y="5765800"/>
                </a:cubicBezTo>
                <a:cubicBezTo>
                  <a:pt x="1689100" y="5765800"/>
                  <a:pt x="2692400" y="5702300"/>
                  <a:pt x="3467100" y="5003800"/>
                </a:cubicBezTo>
                <a:lnTo>
                  <a:pt x="3467100" y="5638800"/>
                </a:lnTo>
                <a:lnTo>
                  <a:pt x="4406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0" name="Freeform 8660"/>
          <p:cNvSpPr/>
          <p:nvPr/>
        </p:nvSpPr>
        <p:spPr>
          <a:xfrm rot="0" flipH="0" flipV="0">
            <a:off x="939505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1" name="Freeform 8661"/>
          <p:cNvSpPr/>
          <p:nvPr/>
        </p:nvSpPr>
        <p:spPr>
          <a:xfrm rot="0" flipH="0" flipV="0">
            <a:off x="1017704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2" name="Freeform 8662"/>
          <p:cNvSpPr/>
          <p:nvPr/>
        </p:nvSpPr>
        <p:spPr>
          <a:xfrm rot="0" flipH="0" flipV="0">
            <a:off x="1084442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3" name="Freeform 8663"/>
          <p:cNvSpPr/>
          <p:nvPr/>
        </p:nvSpPr>
        <p:spPr>
          <a:xfrm rot="0" flipH="0" flipV="0">
            <a:off x="1158705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4" name="Freeform 8664"/>
          <p:cNvSpPr/>
          <p:nvPr/>
        </p:nvSpPr>
        <p:spPr>
          <a:xfrm rot="0" flipH="0" flipV="0">
            <a:off x="1193012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5" name="Freeform 8665"/>
          <p:cNvSpPr/>
          <p:nvPr/>
        </p:nvSpPr>
        <p:spPr>
          <a:xfrm rot="0" flipH="0" flipV="0">
            <a:off x="1290779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6" name="Freeform 8666"/>
          <p:cNvSpPr/>
          <p:nvPr/>
        </p:nvSpPr>
        <p:spPr>
          <a:xfrm rot="0" flipH="0" flipV="0">
            <a:off x="1373185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7" name="Freeform 8667"/>
          <p:cNvSpPr/>
          <p:nvPr/>
        </p:nvSpPr>
        <p:spPr>
          <a:xfrm rot="0" flipH="0" flipV="0">
            <a:off x="1446483" y="139158"/>
            <a:ext cx="64315" cy="128266"/>
          </a:xfrm>
          <a:custGeom>
            <a:pathLst>
              <a:path w="4483100" h="8940800">
                <a:moveTo>
                  <a:pt x="2476500" y="6134100"/>
                </a:moveTo>
                <a:cubicBezTo>
                  <a:pt x="2476500" y="4775200"/>
                  <a:pt x="3302000" y="3873500"/>
                  <a:pt x="3784600" y="3479800"/>
                </a:cubicBezTo>
                <a:cubicBezTo>
                  <a:pt x="4038600" y="3263900"/>
                  <a:pt x="4483100" y="2844800"/>
                  <a:pt x="4483100" y="1968500"/>
                </a:cubicBezTo>
                <a:cubicBezTo>
                  <a:pt x="4483100" y="990600"/>
                  <a:pt x="3886200" y="0"/>
                  <a:pt x="2082800" y="0"/>
                </a:cubicBezTo>
                <a:cubicBezTo>
                  <a:pt x="1092200" y="0"/>
                  <a:pt x="381000" y="393700"/>
                  <a:pt x="0" y="673100"/>
                </a:cubicBezTo>
                <a:lnTo>
                  <a:pt x="279400" y="1460500"/>
                </a:lnTo>
                <a:cubicBezTo>
                  <a:pt x="990600" y="825500"/>
                  <a:pt x="1701800" y="762000"/>
                  <a:pt x="2095500" y="762000"/>
                </a:cubicBezTo>
                <a:cubicBezTo>
                  <a:pt x="2781300" y="762000"/>
                  <a:pt x="3517900" y="927100"/>
                  <a:pt x="3517900" y="1955800"/>
                </a:cubicBezTo>
                <a:cubicBezTo>
                  <a:pt x="3517900" y="2527300"/>
                  <a:pt x="3251200" y="2768600"/>
                  <a:pt x="3035300" y="2946400"/>
                </a:cubicBezTo>
                <a:cubicBezTo>
                  <a:pt x="2324100" y="3568700"/>
                  <a:pt x="1651000" y="4686300"/>
                  <a:pt x="1651000" y="6096000"/>
                </a:cubicBezTo>
                <a:lnTo>
                  <a:pt x="1651000" y="6743700"/>
                </a:lnTo>
                <a:lnTo>
                  <a:pt x="2476500" y="6743700"/>
                </a:lnTo>
                <a:close/>
                <a:moveTo>
                  <a:pt x="1549400" y="8940800"/>
                </a:moveTo>
                <a:lnTo>
                  <a:pt x="2578100" y="8940800"/>
                </a:lnTo>
                <a:lnTo>
                  <a:pt x="2578100" y="7912100"/>
                </a:lnTo>
                <a:lnTo>
                  <a:pt x="1549400" y="7912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8" name="Rectangle 8668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8669" name="Freeform 8669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0" name="Freeform 8670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1" name="Freeform 8671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2" name="Freeform 8672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3" name="Freeform 8673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4" name="Freeform 8674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5" name="Freeform 8675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6" name="Freeform 8676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7" name="Freeform 8677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8" name="Freeform 8678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9" name="Freeform 8679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0" name="Freeform 8680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1" name="Freeform 8681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2" name="Freeform 8682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3" name="Freeform 8683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4" name="Freeform 8684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5" name="Freeform 8685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6" name="Freeform 8686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7" name="Freeform 8687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8" name="Freeform 8688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9" name="Freeform 8689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0" name="Freeform 8690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1" name="Freeform 8691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2" name="Freeform 8692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3" name="Freeform 8693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4" name="Freeform 8694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5" name="Freeform 8695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6" name="Freeform 8696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7" name="Freeform 8697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8" name="Freeform 8698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9" name="Freeform 8699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0" name="Freeform 8700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1" name="Freeform 8701"/>
          <p:cNvSpPr/>
          <p:nvPr/>
        </p:nvSpPr>
        <p:spPr>
          <a:xfrm rot="0" flipH="0" flipV="0">
            <a:off x="3804339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2" name="Freeform 8702"/>
          <p:cNvSpPr/>
          <p:nvPr/>
        </p:nvSpPr>
        <p:spPr>
          <a:xfrm rot="0" flipH="0" flipV="0">
            <a:off x="3844673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3" name="Freeform 8703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4" name="Freeform 8704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5" name="Freeform 8705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6" name="Freeform 8706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8707" name="Freeform 8707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708" name="Picture 101"/>
          <p:cNvPicPr>
            <a:picLocks noChangeAspect="0" noChangeArrowheads="1"/>
          </p:cNvPicPr>
          <p:nvPr/>
        </p:nvPicPr>
        <p:blipFill>
          <a:blip r:embed="rId870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8709" name="Freeform 8709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710" name="Picture 103"/>
          <p:cNvPicPr>
            <a:picLocks noChangeAspect="0" noChangeArrowheads="1"/>
          </p:cNvPicPr>
          <p:nvPr/>
        </p:nvPicPr>
        <p:blipFill>
          <a:blip r:embed="rId87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8711" name="Picture 8711"/>
          <p:cNvPicPr>
            <a:picLocks noChangeAspect="0" noChangeArrowheads="1"/>
          </p:cNvPicPr>
          <p:nvPr/>
        </p:nvPicPr>
        <p:blipFill>
          <a:blip r:embed="rId87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3999" y="440868"/>
            <a:ext cx="3600058" cy="2703423"/>
          </a:xfrm>
          <a:prstGeom prst="rect">
            <a:avLst/>
          </a:prstGeom>
          <a:noFill/>
          <a:extLst/>
        </p:spPr>
      </p:pic>
      <p:sp>
        <p:nvSpPr>
          <p:cNvPr id="8712" name="Freeform 8712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3" name="Freeform 8713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4" name="Freeform 8714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5" name="Freeform 8715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6" name="Rectangle 8716"/>
          <p:cNvSpPr/>
          <p:nvPr/>
        </p:nvSpPr>
        <p:spPr>
          <a:xfrm rot="0" flipH="0" flipV="0">
            <a:off x="359994" y="108622"/>
            <a:ext cx="3605931" cy="194148"/>
          </a:xfrm>
          <a:prstGeom prst="rect">
            <a:avLst/>
          </a:prstGeom>
        </p:spPr>
      </p:sp>
      <p:sp>
        <p:nvSpPr>
          <p:cNvPr id="8717" name="Freeform 8717"/>
          <p:cNvSpPr/>
          <p:nvPr/>
        </p:nvSpPr>
        <p:spPr>
          <a:xfrm rot="0" flipH="0" flipV="0">
            <a:off x="366371" y="141891"/>
            <a:ext cx="108771" cy="125533"/>
          </a:xfrm>
          <a:custGeom>
            <a:pathLst>
              <a:path w="7581900" h="8750300">
                <a:moveTo>
                  <a:pt x="4343400" y="787400"/>
                </a:moveTo>
                <a:lnTo>
                  <a:pt x="5461000" y="787400"/>
                </a:lnTo>
                <a:cubicBezTo>
                  <a:pt x="5613400" y="787400"/>
                  <a:pt x="5765800" y="800100"/>
                  <a:pt x="5918200" y="800100"/>
                </a:cubicBezTo>
                <a:lnTo>
                  <a:pt x="7581900" y="800100"/>
                </a:lnTo>
                <a:lnTo>
                  <a:pt x="7581900" y="0"/>
                </a:lnTo>
                <a:lnTo>
                  <a:pt x="0" y="0"/>
                </a:lnTo>
                <a:lnTo>
                  <a:pt x="0" y="800100"/>
                </a:lnTo>
                <a:lnTo>
                  <a:pt x="1676400" y="800100"/>
                </a:lnTo>
                <a:cubicBezTo>
                  <a:pt x="1828800" y="800100"/>
                  <a:pt x="1981200" y="787400"/>
                  <a:pt x="2133600" y="787400"/>
                </a:cubicBezTo>
                <a:lnTo>
                  <a:pt x="3251200" y="787400"/>
                </a:lnTo>
                <a:lnTo>
                  <a:pt x="3251200" y="8750300"/>
                </a:lnTo>
                <a:lnTo>
                  <a:pt x="4343400" y="8750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8" name="Freeform 8718"/>
          <p:cNvSpPr/>
          <p:nvPr/>
        </p:nvSpPr>
        <p:spPr>
          <a:xfrm rot="0" flipH="0" flipV="0">
            <a:off x="495693" y="140980"/>
            <a:ext cx="63222" cy="126444"/>
          </a:xfrm>
          <a:custGeom>
            <a:pathLst>
              <a:path w="4406900" h="8813800">
                <a:moveTo>
                  <a:pt x="4406900" y="4991100"/>
                </a:moveTo>
                <a:cubicBezTo>
                  <a:pt x="4406900" y="4216400"/>
                  <a:pt x="4241800" y="3048000"/>
                  <a:pt x="2705100" y="3048000"/>
                </a:cubicBezTo>
                <a:cubicBezTo>
                  <a:pt x="1828800" y="3048000"/>
                  <a:pt x="1244600" y="3543300"/>
                  <a:pt x="939800" y="3924300"/>
                </a:cubicBezTo>
                <a:lnTo>
                  <a:pt x="939800" y="0"/>
                </a:lnTo>
                <a:lnTo>
                  <a:pt x="0" y="0"/>
                </a:lnTo>
                <a:lnTo>
                  <a:pt x="0" y="8813800"/>
                </a:lnTo>
                <a:lnTo>
                  <a:pt x="965200" y="8813800"/>
                </a:lnTo>
                <a:lnTo>
                  <a:pt x="965200" y="5651500"/>
                </a:lnTo>
                <a:cubicBezTo>
                  <a:pt x="965200" y="4864100"/>
                  <a:pt x="1258887" y="3810000"/>
                  <a:pt x="2229048" y="3810000"/>
                </a:cubicBezTo>
                <a:cubicBezTo>
                  <a:pt x="3416300" y="3810000"/>
                  <a:pt x="3416300" y="4635500"/>
                  <a:pt x="3416300" y="5080000"/>
                </a:cubicBezTo>
                <a:lnTo>
                  <a:pt x="3416300" y="8813800"/>
                </a:lnTo>
                <a:lnTo>
                  <a:pt x="4406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9" name="Freeform 8719"/>
          <p:cNvSpPr/>
          <p:nvPr/>
        </p:nvSpPr>
        <p:spPr>
          <a:xfrm rot="0" flipH="0" flipV="0">
            <a:off x="579193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0" name="Freeform 8720"/>
          <p:cNvSpPr/>
          <p:nvPr/>
        </p:nvSpPr>
        <p:spPr>
          <a:xfrm rot="0" flipH="0" flipV="0">
            <a:off x="728267" y="141344"/>
            <a:ext cx="82170" cy="126080"/>
          </a:xfrm>
          <a:custGeom>
            <a:pathLst>
              <a:path w="5727700" h="8788400">
                <a:moveTo>
                  <a:pt x="5207000" y="4597400"/>
                </a:moveTo>
                <a:lnTo>
                  <a:pt x="5207000" y="3835400"/>
                </a:lnTo>
                <a:lnTo>
                  <a:pt x="1092200" y="3835400"/>
                </a:lnTo>
                <a:lnTo>
                  <a:pt x="1092200" y="787400"/>
                </a:lnTo>
                <a:lnTo>
                  <a:pt x="2819400" y="787400"/>
                </a:lnTo>
                <a:cubicBezTo>
                  <a:pt x="2971800" y="787400"/>
                  <a:pt x="3124200" y="800100"/>
                  <a:pt x="3276600" y="800100"/>
                </a:cubicBezTo>
                <a:lnTo>
                  <a:pt x="5562600" y="800100"/>
                </a:lnTo>
                <a:lnTo>
                  <a:pt x="5562600" y="0"/>
                </a:lnTo>
                <a:lnTo>
                  <a:pt x="0" y="0"/>
                </a:lnTo>
                <a:lnTo>
                  <a:pt x="0" y="8788400"/>
                </a:lnTo>
                <a:lnTo>
                  <a:pt x="5727700" y="8788400"/>
                </a:lnTo>
                <a:lnTo>
                  <a:pt x="5727700" y="7924800"/>
                </a:lnTo>
                <a:lnTo>
                  <a:pt x="4064000" y="7924800"/>
                </a:lnTo>
                <a:cubicBezTo>
                  <a:pt x="3911600" y="7924800"/>
                  <a:pt x="3759200" y="7937500"/>
                  <a:pt x="3606800" y="7937500"/>
                </a:cubicBezTo>
                <a:lnTo>
                  <a:pt x="1092200" y="7937500"/>
                </a:lnTo>
                <a:lnTo>
                  <a:pt x="1092200" y="45974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1" name="Freeform 8721"/>
          <p:cNvSpPr/>
          <p:nvPr/>
        </p:nvSpPr>
        <p:spPr>
          <a:xfrm rot="0" flipH="0" flipV="0">
            <a:off x="832355" y="140980"/>
            <a:ext cx="13482" cy="126444"/>
          </a:xfrm>
          <a:custGeom>
            <a:pathLst>
              <a:path w="939800" h="8813800">
                <a:moveTo>
                  <a:pt x="939800" y="0"/>
                </a:moveTo>
                <a:lnTo>
                  <a:pt x="0" y="0"/>
                </a:lnTo>
                <a:lnTo>
                  <a:pt x="0" y="8813800"/>
                </a:lnTo>
                <a:lnTo>
                  <a:pt x="939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2" name="Freeform 8722"/>
          <p:cNvSpPr/>
          <p:nvPr/>
        </p:nvSpPr>
        <p:spPr>
          <a:xfrm rot="0" flipH="0" flipV="0">
            <a:off x="866116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3" name="Freeform 8723"/>
          <p:cNvSpPr/>
          <p:nvPr/>
        </p:nvSpPr>
        <p:spPr>
          <a:xfrm rot="0" flipH="0" flipV="0">
            <a:off x="953424" y="184707"/>
            <a:ext cx="112961" cy="82717"/>
          </a:xfrm>
          <a:custGeom>
            <a:pathLst>
              <a:path w="7874000" h="5765800">
                <a:moveTo>
                  <a:pt x="7874000" y="1943100"/>
                </a:moveTo>
                <a:cubicBezTo>
                  <a:pt x="7874000" y="1066800"/>
                  <a:pt x="7645400" y="0"/>
                  <a:pt x="6159500" y="0"/>
                </a:cubicBezTo>
                <a:cubicBezTo>
                  <a:pt x="5080000" y="0"/>
                  <a:pt x="4483100" y="749300"/>
                  <a:pt x="4292600" y="1028700"/>
                </a:cubicBezTo>
                <a:cubicBezTo>
                  <a:pt x="4064000" y="228600"/>
                  <a:pt x="3365500" y="0"/>
                  <a:pt x="2705100" y="0"/>
                </a:cubicBezTo>
                <a:cubicBezTo>
                  <a:pt x="1663700" y="0"/>
                  <a:pt x="1117600" y="673100"/>
                  <a:pt x="901700" y="9398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765300"/>
                  <a:pt x="1295400" y="762000"/>
                  <a:pt x="2222500" y="762000"/>
                </a:cubicBezTo>
                <a:cubicBezTo>
                  <a:pt x="3390900" y="762000"/>
                  <a:pt x="3454400" y="1562100"/>
                  <a:pt x="3454400" y="2032000"/>
                </a:cubicBezTo>
                <a:lnTo>
                  <a:pt x="3454400" y="5765800"/>
                </a:lnTo>
                <a:lnTo>
                  <a:pt x="4419600" y="5765800"/>
                </a:lnTo>
                <a:lnTo>
                  <a:pt x="4419600" y="2603500"/>
                </a:lnTo>
                <a:cubicBezTo>
                  <a:pt x="4419600" y="1765300"/>
                  <a:pt x="4749800" y="762000"/>
                  <a:pt x="5676900" y="762000"/>
                </a:cubicBezTo>
                <a:cubicBezTo>
                  <a:pt x="6845300" y="762000"/>
                  <a:pt x="6908800" y="1562100"/>
                  <a:pt x="6908800" y="2032000"/>
                </a:cubicBezTo>
                <a:lnTo>
                  <a:pt x="6908800" y="5765800"/>
                </a:lnTo>
                <a:lnTo>
                  <a:pt x="78740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4" name="Freeform 8724"/>
          <p:cNvSpPr/>
          <p:nvPr/>
        </p:nvSpPr>
        <p:spPr>
          <a:xfrm rot="0" flipH="0" flipV="0">
            <a:off x="1086482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5" name="Freeform 8725"/>
          <p:cNvSpPr/>
          <p:nvPr/>
        </p:nvSpPr>
        <p:spPr>
          <a:xfrm rot="0" flipH="0" flipV="0">
            <a:off x="1173790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6" name="Freeform 8726"/>
          <p:cNvSpPr/>
          <p:nvPr/>
        </p:nvSpPr>
        <p:spPr>
          <a:xfrm rot="0" flipH="0" flipV="0">
            <a:off x="1254558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7" name="Freeform 8727"/>
          <p:cNvSpPr/>
          <p:nvPr/>
        </p:nvSpPr>
        <p:spPr>
          <a:xfrm rot="0" flipH="0" flipV="0">
            <a:off x="1323719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8" name="Freeform 8728"/>
          <p:cNvSpPr/>
          <p:nvPr/>
        </p:nvSpPr>
        <p:spPr>
          <a:xfrm rot="0" flipH="0" flipV="0">
            <a:off x="1410390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9" name="Freeform 8729"/>
          <p:cNvSpPr/>
          <p:nvPr/>
        </p:nvSpPr>
        <p:spPr>
          <a:xfrm rot="0" flipH="0" flipV="0">
            <a:off x="1459364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0" name="Freeform 8730"/>
          <p:cNvSpPr/>
          <p:nvPr/>
        </p:nvSpPr>
        <p:spPr>
          <a:xfrm rot="0" flipH="0" flipV="0">
            <a:off x="1614577" y="140980"/>
            <a:ext cx="86907" cy="126444"/>
          </a:xfrm>
          <a:custGeom>
            <a:pathLst>
              <a:path w="6057900" h="8813800">
                <a:moveTo>
                  <a:pt x="3098800" y="5143500"/>
                </a:moveTo>
                <a:cubicBezTo>
                  <a:pt x="4851400" y="5143500"/>
                  <a:pt x="6057900" y="3886200"/>
                  <a:pt x="6057900" y="2565400"/>
                </a:cubicBezTo>
                <a:cubicBezTo>
                  <a:pt x="6057900" y="1219200"/>
                  <a:pt x="4826000" y="0"/>
                  <a:pt x="30988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092200" y="8813800"/>
                </a:lnTo>
                <a:lnTo>
                  <a:pt x="1092200" y="5143500"/>
                </a:lnTo>
                <a:close/>
                <a:moveTo>
                  <a:pt x="2832100" y="711200"/>
                </a:moveTo>
                <a:cubicBezTo>
                  <a:pt x="4318000" y="711200"/>
                  <a:pt x="5054600" y="1600200"/>
                  <a:pt x="5054600" y="2552700"/>
                </a:cubicBezTo>
                <a:cubicBezTo>
                  <a:pt x="5054600" y="3556000"/>
                  <a:pt x="4279900" y="4406900"/>
                  <a:pt x="2832100" y="4406900"/>
                </a:cubicBezTo>
                <a:lnTo>
                  <a:pt x="1066800" y="4406900"/>
                </a:lnTo>
                <a:lnTo>
                  <a:pt x="10668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1" name="Freeform 8731"/>
          <p:cNvSpPr/>
          <p:nvPr/>
        </p:nvSpPr>
        <p:spPr>
          <a:xfrm rot="0" flipH="0" flipV="0">
            <a:off x="1714366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2" name="Freeform 8732"/>
          <p:cNvSpPr/>
          <p:nvPr/>
        </p:nvSpPr>
        <p:spPr>
          <a:xfrm rot="0" flipH="0" flipV="0">
            <a:off x="1801037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3" name="Freeform 8733"/>
          <p:cNvSpPr/>
          <p:nvPr/>
        </p:nvSpPr>
        <p:spPr>
          <a:xfrm rot="0" flipH="0" flipV="0">
            <a:off x="1850740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4" name="Freeform 8734"/>
          <p:cNvSpPr/>
          <p:nvPr/>
        </p:nvSpPr>
        <p:spPr>
          <a:xfrm rot="0" flipH="0" flipV="0">
            <a:off x="1925003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5" name="Freeform 8735"/>
          <p:cNvSpPr/>
          <p:nvPr/>
        </p:nvSpPr>
        <p:spPr>
          <a:xfrm rot="0" flipH="0" flipV="0">
            <a:off x="1960221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6" name="Freeform 8736"/>
          <p:cNvSpPr/>
          <p:nvPr/>
        </p:nvSpPr>
        <p:spPr>
          <a:xfrm rot="0" flipH="0" flipV="0">
            <a:off x="2047347" y="140980"/>
            <a:ext cx="13482" cy="126444"/>
          </a:xfrm>
          <a:custGeom>
            <a:pathLst>
              <a:path w="939800" h="8813800">
                <a:moveTo>
                  <a:pt x="939800" y="0"/>
                </a:moveTo>
                <a:lnTo>
                  <a:pt x="0" y="0"/>
                </a:lnTo>
                <a:lnTo>
                  <a:pt x="0" y="8813800"/>
                </a:lnTo>
                <a:lnTo>
                  <a:pt x="939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7" name="Freeform 8737"/>
          <p:cNvSpPr/>
          <p:nvPr/>
        </p:nvSpPr>
        <p:spPr>
          <a:xfrm rot="0" flipH="0" flipV="0">
            <a:off x="2081107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8" name="Freeform 8738"/>
          <p:cNvSpPr/>
          <p:nvPr/>
        </p:nvSpPr>
        <p:spPr>
          <a:xfrm rot="0" flipH="0" flipV="0">
            <a:off x="2159306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9" name="Freeform 8739"/>
          <p:cNvSpPr/>
          <p:nvPr/>
        </p:nvSpPr>
        <p:spPr>
          <a:xfrm rot="0" flipH="0" flipV="0">
            <a:off x="2287809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0" name="Freeform 8740"/>
          <p:cNvSpPr/>
          <p:nvPr/>
        </p:nvSpPr>
        <p:spPr>
          <a:xfrm rot="0" flipH="0" flipV="0">
            <a:off x="2376283" y="139158"/>
            <a:ext cx="57027" cy="128266"/>
          </a:xfrm>
          <a:custGeom>
            <a:pathLst>
              <a:path w="3975100" h="8940800">
                <a:moveTo>
                  <a:pt x="1866900" y="4038600"/>
                </a:moveTo>
                <a:lnTo>
                  <a:pt x="3225800" y="4038600"/>
                </a:lnTo>
                <a:lnTo>
                  <a:pt x="3225800" y="3302000"/>
                </a:lnTo>
                <a:lnTo>
                  <a:pt x="1841500" y="3302000"/>
                </a:lnTo>
                <a:lnTo>
                  <a:pt x="1841500" y="1778000"/>
                </a:lnTo>
                <a:cubicBezTo>
                  <a:pt x="1841500" y="914400"/>
                  <a:pt x="2565400" y="762000"/>
                  <a:pt x="2984500" y="762000"/>
                </a:cubicBezTo>
                <a:cubicBezTo>
                  <a:pt x="3429000" y="762000"/>
                  <a:pt x="3822700" y="901700"/>
                  <a:pt x="3975100" y="965200"/>
                </a:cubicBezTo>
                <a:lnTo>
                  <a:pt x="3975100" y="127000"/>
                </a:lnTo>
                <a:cubicBezTo>
                  <a:pt x="3886200" y="101600"/>
                  <a:pt x="3467100" y="0"/>
                  <a:pt x="2997200" y="0"/>
                </a:cubicBezTo>
                <a:cubicBezTo>
                  <a:pt x="1790700" y="0"/>
                  <a:pt x="927100" y="927100"/>
                  <a:pt x="927100" y="2159000"/>
                </a:cubicBezTo>
                <a:lnTo>
                  <a:pt x="927100" y="3302000"/>
                </a:lnTo>
                <a:lnTo>
                  <a:pt x="0" y="3302000"/>
                </a:lnTo>
                <a:lnTo>
                  <a:pt x="0" y="4038600"/>
                </a:lnTo>
                <a:lnTo>
                  <a:pt x="927100" y="4038600"/>
                </a:lnTo>
                <a:lnTo>
                  <a:pt x="927100" y="8940800"/>
                </a:lnTo>
                <a:lnTo>
                  <a:pt x="1866900" y="8940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1" name="Freeform 8741"/>
          <p:cNvSpPr/>
          <p:nvPr/>
        </p:nvSpPr>
        <p:spPr>
          <a:xfrm rot="0" flipH="0" flipV="0">
            <a:off x="2488735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2" name="Freeform 8742"/>
          <p:cNvSpPr/>
          <p:nvPr/>
        </p:nvSpPr>
        <p:spPr>
          <a:xfrm rot="0" flipH="0" flipV="0">
            <a:off x="2563909" y="140980"/>
            <a:ext cx="63222" cy="126444"/>
          </a:xfrm>
          <a:custGeom>
            <a:pathLst>
              <a:path w="4406900" h="8813800">
                <a:moveTo>
                  <a:pt x="4406900" y="4991100"/>
                </a:moveTo>
                <a:cubicBezTo>
                  <a:pt x="4406900" y="4216400"/>
                  <a:pt x="4241800" y="3048000"/>
                  <a:pt x="2705100" y="3048000"/>
                </a:cubicBezTo>
                <a:cubicBezTo>
                  <a:pt x="1828800" y="3048000"/>
                  <a:pt x="1244600" y="3543300"/>
                  <a:pt x="939800" y="3924300"/>
                </a:cubicBezTo>
                <a:lnTo>
                  <a:pt x="939800" y="0"/>
                </a:lnTo>
                <a:lnTo>
                  <a:pt x="0" y="0"/>
                </a:lnTo>
                <a:lnTo>
                  <a:pt x="0" y="8813800"/>
                </a:lnTo>
                <a:lnTo>
                  <a:pt x="965200" y="8813800"/>
                </a:lnTo>
                <a:lnTo>
                  <a:pt x="965200" y="5651500"/>
                </a:lnTo>
                <a:cubicBezTo>
                  <a:pt x="965200" y="4864100"/>
                  <a:pt x="1258887" y="3810000"/>
                  <a:pt x="2229048" y="3810000"/>
                </a:cubicBezTo>
                <a:cubicBezTo>
                  <a:pt x="3416300" y="3810000"/>
                  <a:pt x="3416300" y="4635500"/>
                  <a:pt x="3416300" y="5080000"/>
                </a:cubicBezTo>
                <a:lnTo>
                  <a:pt x="3416300" y="8813800"/>
                </a:lnTo>
                <a:lnTo>
                  <a:pt x="4406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3" name="Freeform 8743"/>
          <p:cNvSpPr/>
          <p:nvPr/>
        </p:nvSpPr>
        <p:spPr>
          <a:xfrm rot="0" flipH="0" flipV="0">
            <a:off x="2647409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4" name="Freeform 8744"/>
          <p:cNvSpPr/>
          <p:nvPr/>
        </p:nvSpPr>
        <p:spPr>
          <a:xfrm rot="0" flipH="0" flipV="0">
            <a:off x="2788101" y="137154"/>
            <a:ext cx="81077" cy="134096"/>
          </a:xfrm>
          <a:custGeom>
            <a:pathLst>
              <a:path w="5651500" h="9347200">
                <a:moveTo>
                  <a:pt x="5219700" y="622300"/>
                </a:moveTo>
                <a:cubicBezTo>
                  <a:pt x="4699000" y="342900"/>
                  <a:pt x="4064000" y="0"/>
                  <a:pt x="2933700" y="0"/>
                </a:cubicBezTo>
                <a:cubicBezTo>
                  <a:pt x="1231900" y="0"/>
                  <a:pt x="127000" y="1219200"/>
                  <a:pt x="127000" y="2489200"/>
                </a:cubicBezTo>
                <a:cubicBezTo>
                  <a:pt x="127000" y="3390900"/>
                  <a:pt x="673100" y="3975100"/>
                  <a:pt x="736600" y="4038600"/>
                </a:cubicBezTo>
                <a:cubicBezTo>
                  <a:pt x="1358900" y="4673600"/>
                  <a:pt x="1790700" y="4787900"/>
                  <a:pt x="2603500" y="4991100"/>
                </a:cubicBezTo>
                <a:cubicBezTo>
                  <a:pt x="3683000" y="5257800"/>
                  <a:pt x="3860800" y="5308600"/>
                  <a:pt x="4267200" y="5727700"/>
                </a:cubicBezTo>
                <a:cubicBezTo>
                  <a:pt x="4483100" y="5956300"/>
                  <a:pt x="4673600" y="6362700"/>
                  <a:pt x="4673600" y="6807200"/>
                </a:cubicBezTo>
                <a:cubicBezTo>
                  <a:pt x="4673600" y="7683500"/>
                  <a:pt x="3949700" y="8496300"/>
                  <a:pt x="2857500" y="8496300"/>
                </a:cubicBezTo>
                <a:cubicBezTo>
                  <a:pt x="1930400" y="8496300"/>
                  <a:pt x="939800" y="8128000"/>
                  <a:pt x="190500" y="7442200"/>
                </a:cubicBezTo>
                <a:lnTo>
                  <a:pt x="0" y="8470900"/>
                </a:lnTo>
                <a:cubicBezTo>
                  <a:pt x="1155700" y="9232900"/>
                  <a:pt x="2273300" y="9347200"/>
                  <a:pt x="2857500" y="9347200"/>
                </a:cubicBezTo>
                <a:cubicBezTo>
                  <a:pt x="4495800" y="9347200"/>
                  <a:pt x="5651500" y="8089900"/>
                  <a:pt x="5651500" y="6680200"/>
                </a:cubicBezTo>
                <a:cubicBezTo>
                  <a:pt x="5651500" y="5867400"/>
                  <a:pt x="5257800" y="5257800"/>
                  <a:pt x="4978400" y="4940300"/>
                </a:cubicBezTo>
                <a:cubicBezTo>
                  <a:pt x="4394200" y="4318000"/>
                  <a:pt x="3924300" y="4191000"/>
                  <a:pt x="3073400" y="3975100"/>
                </a:cubicBezTo>
                <a:cubicBezTo>
                  <a:pt x="2209800" y="3759200"/>
                  <a:pt x="1892300" y="3683000"/>
                  <a:pt x="1612900" y="3416300"/>
                </a:cubicBezTo>
                <a:cubicBezTo>
                  <a:pt x="1447800" y="3238500"/>
                  <a:pt x="1104900" y="2921000"/>
                  <a:pt x="1104900" y="2349500"/>
                </a:cubicBezTo>
                <a:cubicBezTo>
                  <a:pt x="1104900" y="1574800"/>
                  <a:pt x="1803400" y="825500"/>
                  <a:pt x="2921000" y="825500"/>
                </a:cubicBezTo>
                <a:cubicBezTo>
                  <a:pt x="4000500" y="825500"/>
                  <a:pt x="4572000" y="1244600"/>
                  <a:pt x="5029200" y="1651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5" name="Freeform 8745"/>
          <p:cNvSpPr/>
          <p:nvPr/>
        </p:nvSpPr>
        <p:spPr>
          <a:xfrm rot="0" flipH="0" flipV="0">
            <a:off x="2882479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6" name="Freeform 8746"/>
          <p:cNvSpPr/>
          <p:nvPr/>
        </p:nvSpPr>
        <p:spPr>
          <a:xfrm rot="0" flipH="0" flipV="0">
            <a:off x="2951641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7" name="Freeform 8747"/>
          <p:cNvSpPr/>
          <p:nvPr/>
        </p:nvSpPr>
        <p:spPr>
          <a:xfrm rot="0" flipH="0" flipV="0">
            <a:off x="3043048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8" name="Freeform 8748"/>
          <p:cNvSpPr/>
          <p:nvPr/>
        </p:nvSpPr>
        <p:spPr>
          <a:xfrm rot="0" flipH="0" flipV="0">
            <a:off x="3126913" y="140980"/>
            <a:ext cx="70692" cy="128266"/>
          </a:xfrm>
          <a:custGeom>
            <a:pathLst>
              <a:path w="4927600" h="8940800">
                <a:moveTo>
                  <a:pt x="4927600" y="0"/>
                </a:moveTo>
                <a:lnTo>
                  <a:pt x="3987800" y="0"/>
                </a:lnTo>
                <a:lnTo>
                  <a:pt x="3987800" y="3708400"/>
                </a:lnTo>
                <a:cubicBezTo>
                  <a:pt x="3403600" y="3225800"/>
                  <a:pt x="2743200" y="3048000"/>
                  <a:pt x="2197100" y="3048000"/>
                </a:cubicBezTo>
                <a:cubicBezTo>
                  <a:pt x="990600" y="3048000"/>
                  <a:pt x="0" y="4343400"/>
                  <a:pt x="0" y="5994400"/>
                </a:cubicBezTo>
                <a:cubicBezTo>
                  <a:pt x="0" y="7632700"/>
                  <a:pt x="939800" y="8940800"/>
                  <a:pt x="2146300" y="8940800"/>
                </a:cubicBezTo>
                <a:cubicBezTo>
                  <a:pt x="2616200" y="8940800"/>
                  <a:pt x="3327400" y="8788400"/>
                  <a:pt x="3962400" y="8166100"/>
                </a:cubicBezTo>
                <a:lnTo>
                  <a:pt x="3962400" y="8813800"/>
                </a:lnTo>
                <a:lnTo>
                  <a:pt x="4927600" y="8813800"/>
                </a:lnTo>
                <a:close/>
                <a:moveTo>
                  <a:pt x="3962400" y="7315200"/>
                </a:moveTo>
                <a:cubicBezTo>
                  <a:pt x="3657600" y="7861300"/>
                  <a:pt x="3213100" y="8178800"/>
                  <a:pt x="2654300" y="8178800"/>
                </a:cubicBezTo>
                <a:cubicBezTo>
                  <a:pt x="1879600" y="8178800"/>
                  <a:pt x="965200" y="7581900"/>
                  <a:pt x="965200" y="6007100"/>
                </a:cubicBezTo>
                <a:cubicBezTo>
                  <a:pt x="965200" y="4318000"/>
                  <a:pt x="2044700" y="3810000"/>
                  <a:pt x="2781300" y="3810000"/>
                </a:cubicBezTo>
                <a:cubicBezTo>
                  <a:pt x="3276600" y="3810000"/>
                  <a:pt x="3683000" y="4064000"/>
                  <a:pt x="3962400" y="4483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9" name="Freeform 8749"/>
          <p:cNvSpPr/>
          <p:nvPr/>
        </p:nvSpPr>
        <p:spPr>
          <a:xfrm rot="0" flipH="0" flipV="0">
            <a:off x="3220070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0" name="Freeform 8750"/>
          <p:cNvSpPr/>
          <p:nvPr/>
        </p:nvSpPr>
        <p:spPr>
          <a:xfrm rot="0" flipH="0" flipV="0">
            <a:off x="3306740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1" name="Freeform 8751"/>
          <p:cNvSpPr/>
          <p:nvPr/>
        </p:nvSpPr>
        <p:spPr>
          <a:xfrm rot="0" flipH="0" flipV="0">
            <a:off x="3359541" y="140980"/>
            <a:ext cx="70692" cy="128266"/>
          </a:xfrm>
          <a:custGeom>
            <a:pathLst>
              <a:path w="4927600" h="8940800">
                <a:moveTo>
                  <a:pt x="4927600" y="0"/>
                </a:moveTo>
                <a:lnTo>
                  <a:pt x="3987800" y="0"/>
                </a:lnTo>
                <a:lnTo>
                  <a:pt x="3987800" y="3708400"/>
                </a:lnTo>
                <a:cubicBezTo>
                  <a:pt x="3403600" y="3225800"/>
                  <a:pt x="2743200" y="3048000"/>
                  <a:pt x="2197100" y="3048000"/>
                </a:cubicBezTo>
                <a:cubicBezTo>
                  <a:pt x="990600" y="3048000"/>
                  <a:pt x="0" y="4343400"/>
                  <a:pt x="0" y="5994400"/>
                </a:cubicBezTo>
                <a:cubicBezTo>
                  <a:pt x="0" y="7632700"/>
                  <a:pt x="939800" y="8940800"/>
                  <a:pt x="2146300" y="8940800"/>
                </a:cubicBezTo>
                <a:cubicBezTo>
                  <a:pt x="2616200" y="8940800"/>
                  <a:pt x="3327400" y="8788400"/>
                  <a:pt x="3962400" y="8166100"/>
                </a:cubicBezTo>
                <a:lnTo>
                  <a:pt x="3962400" y="8813800"/>
                </a:lnTo>
                <a:lnTo>
                  <a:pt x="4927600" y="8813800"/>
                </a:lnTo>
                <a:close/>
                <a:moveTo>
                  <a:pt x="3962400" y="7315200"/>
                </a:moveTo>
                <a:cubicBezTo>
                  <a:pt x="3657600" y="7861300"/>
                  <a:pt x="3213100" y="8178800"/>
                  <a:pt x="2654300" y="8178800"/>
                </a:cubicBezTo>
                <a:cubicBezTo>
                  <a:pt x="1879600" y="8178800"/>
                  <a:pt x="965200" y="7581900"/>
                  <a:pt x="965200" y="6007100"/>
                </a:cubicBezTo>
                <a:cubicBezTo>
                  <a:pt x="965200" y="4318000"/>
                  <a:pt x="2044700" y="3810000"/>
                  <a:pt x="2781300" y="3810000"/>
                </a:cubicBezTo>
                <a:cubicBezTo>
                  <a:pt x="3276600" y="3810000"/>
                  <a:pt x="3683000" y="4064000"/>
                  <a:pt x="3962400" y="4483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2" name="Freeform 8752"/>
          <p:cNvSpPr/>
          <p:nvPr/>
        </p:nvSpPr>
        <p:spPr>
          <a:xfrm rot="0" flipH="0" flipV="0">
            <a:off x="3521385" y="140980"/>
            <a:ext cx="120067" cy="126444"/>
          </a:xfrm>
          <a:custGeom>
            <a:pathLst>
              <a:path w="8369300" h="8813800">
                <a:moveTo>
                  <a:pt x="1447800" y="0"/>
                </a:moveTo>
                <a:lnTo>
                  <a:pt x="0" y="0"/>
                </a:lnTo>
                <a:lnTo>
                  <a:pt x="0" y="8813800"/>
                </a:lnTo>
                <a:lnTo>
                  <a:pt x="977900" y="8813800"/>
                </a:lnTo>
                <a:lnTo>
                  <a:pt x="977900" y="977900"/>
                </a:lnTo>
                <a:lnTo>
                  <a:pt x="990600" y="977900"/>
                </a:lnTo>
                <a:cubicBezTo>
                  <a:pt x="1168400" y="1841500"/>
                  <a:pt x="3225800" y="7277100"/>
                  <a:pt x="3708400" y="8547100"/>
                </a:cubicBezTo>
                <a:lnTo>
                  <a:pt x="4635500" y="8547100"/>
                </a:lnTo>
                <a:cubicBezTo>
                  <a:pt x="5054600" y="7454900"/>
                  <a:pt x="7150100" y="1917700"/>
                  <a:pt x="7378700" y="965200"/>
                </a:cubicBezTo>
                <a:lnTo>
                  <a:pt x="7378700" y="965200"/>
                </a:lnTo>
                <a:lnTo>
                  <a:pt x="7378700" y="8813800"/>
                </a:lnTo>
                <a:lnTo>
                  <a:pt x="8369300" y="8813800"/>
                </a:lnTo>
                <a:lnTo>
                  <a:pt x="8369300" y="0"/>
                </a:lnTo>
                <a:lnTo>
                  <a:pt x="6921500" y="0"/>
                </a:lnTo>
                <a:lnTo>
                  <a:pt x="5473700" y="3911600"/>
                </a:lnTo>
                <a:cubicBezTo>
                  <a:pt x="4813300" y="5689600"/>
                  <a:pt x="4318000" y="7023100"/>
                  <a:pt x="4191000" y="7607300"/>
                </a:cubicBezTo>
                <a:lnTo>
                  <a:pt x="4178300" y="7607300"/>
                </a:lnTo>
                <a:cubicBezTo>
                  <a:pt x="4140200" y="7391400"/>
                  <a:pt x="3975100" y="6921500"/>
                  <a:pt x="3810000" y="6426200"/>
                </a:cubicBezTo>
                <a:cubicBezTo>
                  <a:pt x="3581400" y="5740400"/>
                  <a:pt x="3581400" y="5715000"/>
                  <a:pt x="3378200" y="5194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3" name="Freeform 8753"/>
          <p:cNvSpPr/>
          <p:nvPr/>
        </p:nvSpPr>
        <p:spPr>
          <a:xfrm rot="0" flipH="0" flipV="0">
            <a:off x="3664501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4" name="Freeform 8754"/>
          <p:cNvSpPr/>
          <p:nvPr/>
        </p:nvSpPr>
        <p:spPr>
          <a:xfrm rot="0" flipH="0" flipV="0">
            <a:off x="3759535" y="140980"/>
            <a:ext cx="70692" cy="128266"/>
          </a:xfrm>
          <a:custGeom>
            <a:pathLst>
              <a:path w="4927600" h="8940800">
                <a:moveTo>
                  <a:pt x="4927600" y="0"/>
                </a:moveTo>
                <a:lnTo>
                  <a:pt x="3987800" y="0"/>
                </a:lnTo>
                <a:lnTo>
                  <a:pt x="3987800" y="3708400"/>
                </a:lnTo>
                <a:cubicBezTo>
                  <a:pt x="3403600" y="3225800"/>
                  <a:pt x="2743200" y="3048000"/>
                  <a:pt x="2197100" y="3048000"/>
                </a:cubicBezTo>
                <a:cubicBezTo>
                  <a:pt x="990600" y="3048000"/>
                  <a:pt x="0" y="4343400"/>
                  <a:pt x="0" y="5994400"/>
                </a:cubicBezTo>
                <a:cubicBezTo>
                  <a:pt x="0" y="7632700"/>
                  <a:pt x="939800" y="8940800"/>
                  <a:pt x="2146300" y="8940800"/>
                </a:cubicBezTo>
                <a:cubicBezTo>
                  <a:pt x="2616200" y="8940800"/>
                  <a:pt x="3327400" y="8788400"/>
                  <a:pt x="3962400" y="8166100"/>
                </a:cubicBezTo>
                <a:lnTo>
                  <a:pt x="3962400" y="8813800"/>
                </a:lnTo>
                <a:lnTo>
                  <a:pt x="4927600" y="8813800"/>
                </a:lnTo>
                <a:close/>
                <a:moveTo>
                  <a:pt x="3962400" y="7315200"/>
                </a:moveTo>
                <a:cubicBezTo>
                  <a:pt x="3657600" y="7861300"/>
                  <a:pt x="3213100" y="8178800"/>
                  <a:pt x="2654300" y="8178800"/>
                </a:cubicBezTo>
                <a:cubicBezTo>
                  <a:pt x="1879600" y="8178800"/>
                  <a:pt x="965200" y="7581900"/>
                  <a:pt x="965200" y="6007100"/>
                </a:cubicBezTo>
                <a:cubicBezTo>
                  <a:pt x="965200" y="4318000"/>
                  <a:pt x="2044700" y="3810000"/>
                  <a:pt x="2781300" y="3810000"/>
                </a:cubicBezTo>
                <a:cubicBezTo>
                  <a:pt x="3276600" y="3810000"/>
                  <a:pt x="3683000" y="4064000"/>
                  <a:pt x="3962400" y="4483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5" name="Freeform 8755"/>
          <p:cNvSpPr/>
          <p:nvPr/>
        </p:nvSpPr>
        <p:spPr>
          <a:xfrm rot="0" flipH="0" flipV="0">
            <a:off x="3850687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6" name="Freeform 8756"/>
          <p:cNvSpPr/>
          <p:nvPr/>
        </p:nvSpPr>
        <p:spPr>
          <a:xfrm rot="0" flipH="0" flipV="0">
            <a:off x="3938178" y="140980"/>
            <a:ext cx="13482" cy="126444"/>
          </a:xfrm>
          <a:custGeom>
            <a:pathLst>
              <a:path w="939800" h="8813800">
                <a:moveTo>
                  <a:pt x="939800" y="0"/>
                </a:moveTo>
                <a:lnTo>
                  <a:pt x="0" y="0"/>
                </a:lnTo>
                <a:lnTo>
                  <a:pt x="0" y="8813800"/>
                </a:lnTo>
                <a:lnTo>
                  <a:pt x="939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7" name="Rectangle 8757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8758" name="Freeform 8758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9" name="Freeform 8759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0" name="Freeform 8760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1" name="Freeform 8761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2" name="Freeform 8762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3" name="Freeform 8763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4" name="Freeform 8764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5" name="Freeform 8765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6" name="Freeform 8766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7" name="Freeform 8767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8" name="Freeform 8768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9" name="Freeform 8769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0" name="Freeform 8770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1" name="Freeform 8771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2" name="Freeform 8772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3" name="Freeform 8773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4" name="Freeform 8774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5" name="Freeform 8775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6" name="Freeform 8776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7" name="Freeform 8777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8" name="Freeform 8778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9" name="Freeform 8779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0" name="Freeform 8780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1" name="Freeform 8781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2" name="Freeform 8782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3" name="Freeform 8783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4" name="Freeform 8784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5" name="Freeform 8785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6" name="Freeform 8786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7" name="Freeform 8787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8" name="Freeform 8788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9" name="Freeform 8789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0" name="Freeform 8790"/>
          <p:cNvSpPr/>
          <p:nvPr/>
        </p:nvSpPr>
        <p:spPr>
          <a:xfrm rot="0" flipH="0" flipV="0">
            <a:off x="3804339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1" name="Freeform 8791"/>
          <p:cNvSpPr/>
          <p:nvPr/>
        </p:nvSpPr>
        <p:spPr>
          <a:xfrm rot="0" flipH="0" flipV="0">
            <a:off x="3844673" y="3366645"/>
            <a:ext cx="33554" cy="52989"/>
          </a:xfrm>
          <a:custGeom>
            <a:pathLst>
              <a:path w="5613400" h="8864600">
                <a:moveTo>
                  <a:pt x="3784600" y="4102100"/>
                </a:moveTo>
                <a:cubicBezTo>
                  <a:pt x="4622800" y="3835400"/>
                  <a:pt x="5422900" y="3162300"/>
                  <a:pt x="5422900" y="2222500"/>
                </a:cubicBezTo>
                <a:cubicBezTo>
                  <a:pt x="5422900" y="1066800"/>
                  <a:pt x="4318000" y="0"/>
                  <a:pt x="2806700" y="0"/>
                </a:cubicBezTo>
                <a:cubicBezTo>
                  <a:pt x="1295400" y="0"/>
                  <a:pt x="190500" y="1066800"/>
                  <a:pt x="190500" y="2222500"/>
                </a:cubicBezTo>
                <a:cubicBezTo>
                  <a:pt x="190500" y="3175000"/>
                  <a:pt x="1016000" y="3848100"/>
                  <a:pt x="1828800" y="4102100"/>
                </a:cubicBezTo>
                <a:cubicBezTo>
                  <a:pt x="711200" y="4445000"/>
                  <a:pt x="0" y="5308600"/>
                  <a:pt x="0" y="6286500"/>
                </a:cubicBezTo>
                <a:cubicBezTo>
                  <a:pt x="0" y="7645400"/>
                  <a:pt x="1206500" y="8864600"/>
                  <a:pt x="2806700" y="8864600"/>
                </a:cubicBezTo>
                <a:cubicBezTo>
                  <a:pt x="4406900" y="8864600"/>
                  <a:pt x="5613400" y="7645400"/>
                  <a:pt x="5613400" y="6286500"/>
                </a:cubicBezTo>
                <a:cubicBezTo>
                  <a:pt x="5613400" y="5308600"/>
                  <a:pt x="4889500" y="4445000"/>
                  <a:pt x="3784600" y="4102100"/>
                </a:cubicBezTo>
                <a:close/>
                <a:moveTo>
                  <a:pt x="2806700" y="3683000"/>
                </a:moveTo>
                <a:cubicBezTo>
                  <a:pt x="1905000" y="3683000"/>
                  <a:pt x="1168400" y="3162300"/>
                  <a:pt x="1168400" y="2235200"/>
                </a:cubicBezTo>
                <a:cubicBezTo>
                  <a:pt x="1168400" y="1422400"/>
                  <a:pt x="1739900" y="787400"/>
                  <a:pt x="2806700" y="787400"/>
                </a:cubicBezTo>
                <a:cubicBezTo>
                  <a:pt x="3860800" y="787400"/>
                  <a:pt x="4445000" y="1422400"/>
                  <a:pt x="4445000" y="2235200"/>
                </a:cubicBezTo>
                <a:cubicBezTo>
                  <a:pt x="4445000" y="3136900"/>
                  <a:pt x="3733800" y="3683000"/>
                  <a:pt x="2806700" y="3683000"/>
                </a:cubicBezTo>
                <a:close/>
                <a:moveTo>
                  <a:pt x="2806700" y="8026400"/>
                </a:moveTo>
                <a:cubicBezTo>
                  <a:pt x="1930400" y="8026400"/>
                  <a:pt x="1155700" y="7467600"/>
                  <a:pt x="1155700" y="6273800"/>
                </a:cubicBezTo>
                <a:cubicBezTo>
                  <a:pt x="1155700" y="5130800"/>
                  <a:pt x="1892300" y="4521200"/>
                  <a:pt x="2806700" y="4521200"/>
                </a:cubicBezTo>
                <a:cubicBezTo>
                  <a:pt x="3721100" y="4521200"/>
                  <a:pt x="4457700" y="5143500"/>
                  <a:pt x="4457700" y="6273800"/>
                </a:cubicBezTo>
                <a:cubicBezTo>
                  <a:pt x="4457700" y="7467600"/>
                  <a:pt x="3670300" y="8026400"/>
                  <a:pt x="2806700" y="80264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2" name="Freeform 8792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3" name="Freeform 8793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4" name="Freeform 8794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5" name="Freeform 8795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8796" name="Freeform 8796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797" name="Picture 101"/>
          <p:cNvPicPr>
            <a:picLocks noChangeAspect="0" noChangeArrowheads="1"/>
          </p:cNvPicPr>
          <p:nvPr/>
        </p:nvPicPr>
        <p:blipFill>
          <a:blip r:embed="rId87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8798" name="Freeform 8798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799" name="Picture 103"/>
          <p:cNvPicPr>
            <a:picLocks noChangeAspect="0" noChangeArrowheads="1"/>
          </p:cNvPicPr>
          <p:nvPr/>
        </p:nvPicPr>
        <p:blipFill>
          <a:blip r:embed="rId87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8800" name="Picture 8800"/>
          <p:cNvPicPr>
            <a:picLocks noChangeAspect="0" noChangeArrowheads="1"/>
          </p:cNvPicPr>
          <p:nvPr/>
        </p:nvPicPr>
        <p:blipFill>
          <a:blip r:embed="rId88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3999" y="803809"/>
            <a:ext cx="3599914" cy="1802535"/>
          </a:xfrm>
          <a:prstGeom prst="rect">
            <a:avLst/>
          </a:prstGeom>
          <a:noFill/>
          <a:extLst/>
        </p:spPr>
      </p:pic>
      <p:sp>
        <p:nvSpPr>
          <p:cNvPr id="8801" name="Freeform 8801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2" name="Freeform 8802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3" name="Freeform 8803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4" name="Freeform 8804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5" name="Rectangle 8805"/>
          <p:cNvSpPr/>
          <p:nvPr/>
        </p:nvSpPr>
        <p:spPr>
          <a:xfrm rot="0" flipH="0" flipV="0">
            <a:off x="359994" y="108622"/>
            <a:ext cx="1762691" cy="194148"/>
          </a:xfrm>
          <a:prstGeom prst="rect">
            <a:avLst/>
          </a:prstGeom>
        </p:spPr>
      </p:sp>
      <p:sp>
        <p:nvSpPr>
          <p:cNvPr id="8806" name="Freeform 8806"/>
          <p:cNvSpPr/>
          <p:nvPr/>
        </p:nvSpPr>
        <p:spPr>
          <a:xfrm rot="0" flipH="0" flipV="0">
            <a:off x="372019" y="138975"/>
            <a:ext cx="92920" cy="130088"/>
          </a:xfrm>
          <a:custGeom>
            <a:pathLst>
              <a:path w="6477000" h="9067800">
                <a:moveTo>
                  <a:pt x="6400800" y="7493000"/>
                </a:moveTo>
                <a:cubicBezTo>
                  <a:pt x="5626100" y="8064500"/>
                  <a:pt x="5092700" y="8280400"/>
                  <a:pt x="3987800" y="8280400"/>
                </a:cubicBezTo>
                <a:cubicBezTo>
                  <a:pt x="2336800" y="8280400"/>
                  <a:pt x="1079500" y="6565900"/>
                  <a:pt x="1079500" y="4521200"/>
                </a:cubicBezTo>
                <a:cubicBezTo>
                  <a:pt x="1079500" y="2806700"/>
                  <a:pt x="2108200" y="787400"/>
                  <a:pt x="4038600" y="787400"/>
                </a:cubicBezTo>
                <a:cubicBezTo>
                  <a:pt x="4876800" y="787400"/>
                  <a:pt x="5511800" y="1041400"/>
                  <a:pt x="6146800" y="1473200"/>
                </a:cubicBezTo>
                <a:lnTo>
                  <a:pt x="6337300" y="431800"/>
                </a:lnTo>
                <a:cubicBezTo>
                  <a:pt x="5511800" y="114300"/>
                  <a:pt x="4889500" y="0"/>
                  <a:pt x="4013200" y="0"/>
                </a:cubicBezTo>
                <a:cubicBezTo>
                  <a:pt x="1854200" y="0"/>
                  <a:pt x="0" y="1905000"/>
                  <a:pt x="0" y="4533900"/>
                </a:cubicBezTo>
                <a:cubicBezTo>
                  <a:pt x="0" y="7315200"/>
                  <a:pt x="2044700" y="9067800"/>
                  <a:pt x="3898900" y="9067800"/>
                </a:cubicBezTo>
                <a:cubicBezTo>
                  <a:pt x="5168900" y="9067800"/>
                  <a:pt x="5448300" y="8991600"/>
                  <a:pt x="6477000" y="8369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7" name="Freeform 8807"/>
          <p:cNvSpPr/>
          <p:nvPr/>
        </p:nvSpPr>
        <p:spPr>
          <a:xfrm rot="0" flipH="0" flipV="0">
            <a:off x="479441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8" name="Freeform 8808"/>
          <p:cNvSpPr/>
          <p:nvPr/>
        </p:nvSpPr>
        <p:spPr>
          <a:xfrm rot="0" flipH="0" flipV="0">
            <a:off x="568098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9" name="Freeform 8809"/>
          <p:cNvSpPr/>
          <p:nvPr/>
        </p:nvSpPr>
        <p:spPr>
          <a:xfrm rot="0" flipH="0" flipV="0">
            <a:off x="645586" y="184707"/>
            <a:ext cx="112961" cy="82717"/>
          </a:xfrm>
          <a:custGeom>
            <a:pathLst>
              <a:path w="7874000" h="5765800">
                <a:moveTo>
                  <a:pt x="7874000" y="1943100"/>
                </a:moveTo>
                <a:cubicBezTo>
                  <a:pt x="7874000" y="1066800"/>
                  <a:pt x="7645400" y="0"/>
                  <a:pt x="6159500" y="0"/>
                </a:cubicBezTo>
                <a:cubicBezTo>
                  <a:pt x="5080000" y="0"/>
                  <a:pt x="4483100" y="749300"/>
                  <a:pt x="4292600" y="1028700"/>
                </a:cubicBezTo>
                <a:cubicBezTo>
                  <a:pt x="4064000" y="228600"/>
                  <a:pt x="3365500" y="0"/>
                  <a:pt x="2705100" y="0"/>
                </a:cubicBezTo>
                <a:cubicBezTo>
                  <a:pt x="1663700" y="0"/>
                  <a:pt x="1117600" y="673100"/>
                  <a:pt x="901700" y="9398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765300"/>
                  <a:pt x="1295400" y="762000"/>
                  <a:pt x="2222500" y="762000"/>
                </a:cubicBezTo>
                <a:cubicBezTo>
                  <a:pt x="3390900" y="762000"/>
                  <a:pt x="3454400" y="1562100"/>
                  <a:pt x="3454400" y="2032000"/>
                </a:cubicBezTo>
                <a:lnTo>
                  <a:pt x="3454400" y="5765800"/>
                </a:lnTo>
                <a:lnTo>
                  <a:pt x="4419600" y="5765800"/>
                </a:lnTo>
                <a:lnTo>
                  <a:pt x="4419600" y="2603500"/>
                </a:lnTo>
                <a:cubicBezTo>
                  <a:pt x="4419600" y="1765300"/>
                  <a:pt x="4749800" y="762000"/>
                  <a:pt x="5676900" y="762000"/>
                </a:cubicBezTo>
                <a:cubicBezTo>
                  <a:pt x="6845300" y="762000"/>
                  <a:pt x="6908800" y="1562100"/>
                  <a:pt x="6908800" y="2032000"/>
                </a:cubicBezTo>
                <a:lnTo>
                  <a:pt x="6908800" y="5765800"/>
                </a:lnTo>
                <a:lnTo>
                  <a:pt x="78740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0" name="Freeform 8810"/>
          <p:cNvSpPr/>
          <p:nvPr/>
        </p:nvSpPr>
        <p:spPr>
          <a:xfrm rot="0" flipH="0" flipV="0">
            <a:off x="785749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1" name="Freeform 8811"/>
          <p:cNvSpPr/>
          <p:nvPr/>
        </p:nvSpPr>
        <p:spPr>
          <a:xfrm rot="0" flipH="0" flipV="0">
            <a:off x="820967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2" name="Freeform 8812"/>
          <p:cNvSpPr/>
          <p:nvPr/>
        </p:nvSpPr>
        <p:spPr>
          <a:xfrm rot="0" flipH="0" flipV="0">
            <a:off x="969676" y="141344"/>
            <a:ext cx="82170" cy="126080"/>
          </a:xfrm>
          <a:custGeom>
            <a:pathLst>
              <a:path w="5727700" h="8788400">
                <a:moveTo>
                  <a:pt x="5207000" y="4597400"/>
                </a:moveTo>
                <a:lnTo>
                  <a:pt x="5207000" y="3835400"/>
                </a:lnTo>
                <a:lnTo>
                  <a:pt x="1092200" y="3835400"/>
                </a:lnTo>
                <a:lnTo>
                  <a:pt x="1092200" y="787400"/>
                </a:lnTo>
                <a:lnTo>
                  <a:pt x="2819400" y="787400"/>
                </a:lnTo>
                <a:cubicBezTo>
                  <a:pt x="2971800" y="787400"/>
                  <a:pt x="3124200" y="800100"/>
                  <a:pt x="3276600" y="800100"/>
                </a:cubicBezTo>
                <a:lnTo>
                  <a:pt x="5562600" y="800100"/>
                </a:lnTo>
                <a:lnTo>
                  <a:pt x="5562600" y="0"/>
                </a:lnTo>
                <a:lnTo>
                  <a:pt x="0" y="0"/>
                </a:lnTo>
                <a:lnTo>
                  <a:pt x="0" y="8788400"/>
                </a:lnTo>
                <a:lnTo>
                  <a:pt x="5727700" y="8788400"/>
                </a:lnTo>
                <a:lnTo>
                  <a:pt x="5727700" y="7924800"/>
                </a:lnTo>
                <a:lnTo>
                  <a:pt x="4064000" y="7924800"/>
                </a:lnTo>
                <a:cubicBezTo>
                  <a:pt x="3911600" y="7924800"/>
                  <a:pt x="3759200" y="7937500"/>
                  <a:pt x="3606800" y="7937500"/>
                </a:cubicBezTo>
                <a:lnTo>
                  <a:pt x="1092200" y="7937500"/>
                </a:lnTo>
                <a:lnTo>
                  <a:pt x="1092200" y="45974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3" name="Freeform 8813"/>
          <p:cNvSpPr/>
          <p:nvPr/>
        </p:nvSpPr>
        <p:spPr>
          <a:xfrm rot="0" flipH="0" flipV="0">
            <a:off x="1062104" y="186529"/>
            <a:ext cx="76340" cy="80895"/>
          </a:xfrm>
          <a:custGeom>
            <a:pathLst>
              <a:path w="5321300" h="5638800">
                <a:moveTo>
                  <a:pt x="5321300" y="0"/>
                </a:moveTo>
                <a:lnTo>
                  <a:pt x="4368800" y="0"/>
                </a:lnTo>
                <a:lnTo>
                  <a:pt x="3441700" y="2527300"/>
                </a:lnTo>
                <a:cubicBezTo>
                  <a:pt x="3225800" y="3136900"/>
                  <a:pt x="2755900" y="4483100"/>
                  <a:pt x="2679700" y="4953000"/>
                </a:cubicBezTo>
                <a:lnTo>
                  <a:pt x="2667000" y="4953000"/>
                </a:lnTo>
                <a:cubicBezTo>
                  <a:pt x="2603500" y="4508500"/>
                  <a:pt x="2349500" y="3810000"/>
                  <a:pt x="2159000" y="3263900"/>
                </a:cubicBezTo>
                <a:lnTo>
                  <a:pt x="990600" y="0"/>
                </a:lnTo>
                <a:lnTo>
                  <a:pt x="0" y="0"/>
                </a:lnTo>
                <a:lnTo>
                  <a:pt x="2095500" y="5638800"/>
                </a:lnTo>
                <a:lnTo>
                  <a:pt x="322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4" name="Freeform 8814"/>
          <p:cNvSpPr/>
          <p:nvPr/>
        </p:nvSpPr>
        <p:spPr>
          <a:xfrm rot="0" flipH="0" flipV="0">
            <a:off x="1147171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5" name="Freeform 8815"/>
          <p:cNvSpPr/>
          <p:nvPr/>
        </p:nvSpPr>
        <p:spPr>
          <a:xfrm rot="0" flipH="0" flipV="0">
            <a:off x="1234480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6" name="Freeform 8816"/>
          <p:cNvSpPr/>
          <p:nvPr/>
        </p:nvSpPr>
        <p:spPr>
          <a:xfrm rot="0" flipH="0" flipV="0">
            <a:off x="1315247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7" name="Freeform 8817"/>
          <p:cNvSpPr/>
          <p:nvPr/>
        </p:nvSpPr>
        <p:spPr>
          <a:xfrm rot="0" flipH="0" flipV="0">
            <a:off x="1452550" y="140980"/>
            <a:ext cx="93102" cy="126444"/>
          </a:xfrm>
          <a:custGeom>
            <a:pathLst>
              <a:path w="6489700" h="8813800">
                <a:moveTo>
                  <a:pt x="4013200" y="4673600"/>
                </a:moveTo>
                <a:cubicBezTo>
                  <a:pt x="5397500" y="4279900"/>
                  <a:pt x="6146800" y="3314700"/>
                  <a:pt x="6146800" y="2374900"/>
                </a:cubicBezTo>
                <a:cubicBezTo>
                  <a:pt x="6146800" y="1104900"/>
                  <a:pt x="4787900" y="0"/>
                  <a:pt x="29972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lnTo>
                  <a:pt x="1066800" y="4787900"/>
                </a:lnTo>
                <a:lnTo>
                  <a:pt x="3048000" y="4787900"/>
                </a:lnTo>
                <a:lnTo>
                  <a:pt x="5397500" y="8813800"/>
                </a:lnTo>
                <a:lnTo>
                  <a:pt x="6489700" y="8813800"/>
                </a:lnTo>
                <a:close/>
                <a:moveTo>
                  <a:pt x="1066800" y="4025900"/>
                </a:moveTo>
                <a:lnTo>
                  <a:pt x="1066800" y="711200"/>
                </a:lnTo>
                <a:lnTo>
                  <a:pt x="2857500" y="711200"/>
                </a:lnTo>
                <a:cubicBezTo>
                  <a:pt x="4394200" y="711200"/>
                  <a:pt x="5143500" y="1524000"/>
                  <a:pt x="5143500" y="2374900"/>
                </a:cubicBezTo>
                <a:cubicBezTo>
                  <a:pt x="5143500" y="3162300"/>
                  <a:pt x="4457700" y="4025900"/>
                  <a:pt x="2857500" y="4025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8" name="Freeform 8818"/>
          <p:cNvSpPr/>
          <p:nvPr/>
        </p:nvSpPr>
        <p:spPr>
          <a:xfrm rot="0" flipH="0" flipV="0">
            <a:off x="1556803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9" name="Freeform 8819"/>
          <p:cNvSpPr/>
          <p:nvPr/>
        </p:nvSpPr>
        <p:spPr>
          <a:xfrm rot="0" flipH="0" flipV="0">
            <a:off x="1618786" y="143713"/>
            <a:ext cx="43909" cy="160879"/>
          </a:xfrm>
          <a:custGeom>
            <a:pathLst>
              <a:path w="3060700" h="11214100">
                <a:moveTo>
                  <a:pt x="3060700" y="0"/>
                </a:moveTo>
                <a:lnTo>
                  <a:pt x="1968500" y="0"/>
                </a:lnTo>
                <a:lnTo>
                  <a:pt x="1968500" y="1092200"/>
                </a:lnTo>
                <a:lnTo>
                  <a:pt x="3060700" y="1092200"/>
                </a:lnTo>
                <a:close/>
                <a:moveTo>
                  <a:pt x="0" y="10782300"/>
                </a:moveTo>
                <a:cubicBezTo>
                  <a:pt x="406400" y="11023600"/>
                  <a:pt x="914400" y="11214100"/>
                  <a:pt x="1498600" y="11214100"/>
                </a:cubicBezTo>
                <a:cubicBezTo>
                  <a:pt x="2298700" y="11214100"/>
                  <a:pt x="3060700" y="10553700"/>
                  <a:pt x="3060700" y="9372600"/>
                </a:cubicBezTo>
                <a:lnTo>
                  <a:pt x="3060700" y="2984500"/>
                </a:lnTo>
                <a:lnTo>
                  <a:pt x="2120900" y="2984500"/>
                </a:lnTo>
                <a:lnTo>
                  <a:pt x="2120900" y="9499600"/>
                </a:lnTo>
                <a:cubicBezTo>
                  <a:pt x="2120900" y="10363200"/>
                  <a:pt x="1346200" y="10414000"/>
                  <a:pt x="1155700" y="10414000"/>
                </a:cubicBezTo>
                <a:cubicBezTo>
                  <a:pt x="660400" y="10414000"/>
                  <a:pt x="317500" y="10160000"/>
                  <a:pt x="190500" y="10020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0" name="Freeform 8820"/>
          <p:cNvSpPr/>
          <p:nvPr/>
        </p:nvSpPr>
        <p:spPr>
          <a:xfrm rot="0" flipH="0" flipV="0">
            <a:off x="1683010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1" name="Freeform 8821"/>
          <p:cNvSpPr/>
          <p:nvPr/>
        </p:nvSpPr>
        <p:spPr>
          <a:xfrm rot="0" flipH="0" flipV="0">
            <a:off x="1762667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2" name="Freeform 8822"/>
          <p:cNvSpPr/>
          <p:nvPr/>
        </p:nvSpPr>
        <p:spPr>
          <a:xfrm rot="0" flipH="0" flipV="0">
            <a:off x="1838861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3" name="Freeform 8823"/>
          <p:cNvSpPr/>
          <p:nvPr/>
        </p:nvSpPr>
        <p:spPr>
          <a:xfrm rot="0" flipH="0" flipV="0">
            <a:off x="1913124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4" name="Freeform 8824"/>
          <p:cNvSpPr/>
          <p:nvPr/>
        </p:nvSpPr>
        <p:spPr>
          <a:xfrm rot="0" flipH="0" flipV="0">
            <a:off x="1947431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5" name="Freeform 8825"/>
          <p:cNvSpPr/>
          <p:nvPr/>
        </p:nvSpPr>
        <p:spPr>
          <a:xfrm rot="0" flipH="0" flipV="0">
            <a:off x="2045198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6" name="Rectangle 8826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8827" name="Freeform 8827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8" name="Freeform 8828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9" name="Freeform 8829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0" name="Freeform 8830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1" name="Freeform 8831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2" name="Freeform 8832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3" name="Freeform 8833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4" name="Freeform 8834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5" name="Freeform 8835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6" name="Freeform 8836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7" name="Freeform 8837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8" name="Freeform 8838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9" name="Freeform 8839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0" name="Freeform 8840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1" name="Freeform 8841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2" name="Freeform 8842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3" name="Freeform 8843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4" name="Freeform 8844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5" name="Freeform 8845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6" name="Freeform 8846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7" name="Freeform 8847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8" name="Freeform 8848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9" name="Freeform 8849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0" name="Freeform 8850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1" name="Freeform 8851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2" name="Freeform 8852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3" name="Freeform 8853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4" name="Freeform 8854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5" name="Freeform 8855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6" name="Freeform 8856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7" name="Freeform 8857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8" name="Freeform 8858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9" name="Freeform 8859"/>
          <p:cNvSpPr/>
          <p:nvPr/>
        </p:nvSpPr>
        <p:spPr>
          <a:xfrm rot="0" flipH="0" flipV="0">
            <a:off x="3804339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0" name="Freeform 8860"/>
          <p:cNvSpPr/>
          <p:nvPr/>
        </p:nvSpPr>
        <p:spPr>
          <a:xfrm rot="0" flipH="0" flipV="0">
            <a:off x="3844749" y="3366645"/>
            <a:ext cx="33478" cy="52989"/>
          </a:xfrm>
          <a:custGeom>
            <a:pathLst>
              <a:path w="5600700" h="8864600">
                <a:moveTo>
                  <a:pt x="406400" y="8280400"/>
                </a:moveTo>
                <a:cubicBezTo>
                  <a:pt x="1028700" y="8737600"/>
                  <a:pt x="1600200" y="8864600"/>
                  <a:pt x="2197100" y="8864600"/>
                </a:cubicBezTo>
                <a:cubicBezTo>
                  <a:pt x="3975100" y="8864600"/>
                  <a:pt x="5600700" y="7073900"/>
                  <a:pt x="5600700" y="4343400"/>
                </a:cubicBezTo>
                <a:cubicBezTo>
                  <a:pt x="5600700" y="876300"/>
                  <a:pt x="4060428" y="0"/>
                  <a:pt x="2838450" y="0"/>
                </a:cubicBezTo>
                <a:cubicBezTo>
                  <a:pt x="1705570" y="0"/>
                  <a:pt x="1183878" y="533400"/>
                  <a:pt x="814585" y="901700"/>
                </a:cubicBezTo>
                <a:cubicBezTo>
                  <a:pt x="0" y="1727200"/>
                  <a:pt x="0" y="2603500"/>
                  <a:pt x="0" y="3098800"/>
                </a:cubicBezTo>
                <a:cubicBezTo>
                  <a:pt x="0" y="4737100"/>
                  <a:pt x="886420" y="6146800"/>
                  <a:pt x="2127448" y="6146800"/>
                </a:cubicBezTo>
                <a:cubicBezTo>
                  <a:pt x="3558381" y="6146800"/>
                  <a:pt x="4343598" y="5194300"/>
                  <a:pt x="4406900" y="5118100"/>
                </a:cubicBezTo>
                <a:cubicBezTo>
                  <a:pt x="4229100" y="7137400"/>
                  <a:pt x="3238500" y="8026400"/>
                  <a:pt x="2197100" y="8026400"/>
                </a:cubicBezTo>
                <a:cubicBezTo>
                  <a:pt x="1536700" y="8026400"/>
                  <a:pt x="1130300" y="7785100"/>
                  <a:pt x="838200" y="7543800"/>
                </a:cubicBezTo>
                <a:close/>
                <a:moveTo>
                  <a:pt x="4356100" y="3086100"/>
                </a:moveTo>
                <a:cubicBezTo>
                  <a:pt x="4368800" y="3162300"/>
                  <a:pt x="4368800" y="3289300"/>
                  <a:pt x="4368800" y="3365500"/>
                </a:cubicBezTo>
                <a:cubicBezTo>
                  <a:pt x="4368800" y="4305300"/>
                  <a:pt x="3797300" y="5308600"/>
                  <a:pt x="2692400" y="5308600"/>
                </a:cubicBezTo>
                <a:cubicBezTo>
                  <a:pt x="2209800" y="5308600"/>
                  <a:pt x="1828800" y="5168900"/>
                  <a:pt x="1498600" y="4648200"/>
                </a:cubicBezTo>
                <a:cubicBezTo>
                  <a:pt x="1168400" y="4152900"/>
                  <a:pt x="1168400" y="3670300"/>
                  <a:pt x="1168400" y="3098800"/>
                </a:cubicBezTo>
                <a:cubicBezTo>
                  <a:pt x="1168400" y="2603500"/>
                  <a:pt x="1168400" y="2032000"/>
                  <a:pt x="1536700" y="1473200"/>
                </a:cubicBezTo>
                <a:cubicBezTo>
                  <a:pt x="1803400" y="1092200"/>
                  <a:pt x="2184400" y="787400"/>
                  <a:pt x="2819400" y="787400"/>
                </a:cubicBezTo>
                <a:cubicBezTo>
                  <a:pt x="4051300" y="787400"/>
                  <a:pt x="4318000" y="2273300"/>
                  <a:pt x="4356100" y="30861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1" name="Freeform 8861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2" name="Freeform 8862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3" name="Freeform 8863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4" name="Freeform 8864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74" name="Freeform 374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75" name="Picture 101"/>
          <p:cNvPicPr>
            <a:picLocks noChangeAspect="0" noChangeArrowheads="1"/>
          </p:cNvPicPr>
          <p:nvPr/>
        </p:nvPicPr>
        <p:blipFill>
          <a:blip r:embed="rId3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376" name="Freeform 376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77" name="Picture 103"/>
          <p:cNvPicPr>
            <a:picLocks noChangeAspect="0" noChangeArrowheads="1"/>
          </p:cNvPicPr>
          <p:nvPr/>
        </p:nvPicPr>
        <p:blipFill>
          <a:blip r:embed="rId3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378" name="Picture 378"/>
          <p:cNvPicPr>
            <a:picLocks noChangeAspect="0" noChangeArrowheads="1"/>
          </p:cNvPicPr>
          <p:nvPr/>
        </p:nvPicPr>
        <p:blipFill>
          <a:blip r:embed="rId3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583688" y="383339"/>
            <a:ext cx="1975580" cy="2915956"/>
          </a:xfrm>
          <a:prstGeom prst="rect">
            <a:avLst/>
          </a:prstGeom>
          <a:noFill/>
          <a:extLst/>
        </p:spPr>
      </p:pic>
      <p:sp>
        <p:nvSpPr>
          <p:cNvPr id="379" name="Freeform 379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0" name="Freeform 380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1" name="Freeform 381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2" name="Freeform 382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3" name="Rectangle 383"/>
          <p:cNvSpPr/>
          <p:nvPr/>
        </p:nvSpPr>
        <p:spPr>
          <a:xfrm rot="0" flipH="0" flipV="0">
            <a:off x="359994" y="108622"/>
            <a:ext cx="811026" cy="194148"/>
          </a:xfrm>
          <a:prstGeom prst="rect">
            <a:avLst/>
          </a:prstGeom>
        </p:spPr>
      </p:sp>
      <p:sp>
        <p:nvSpPr>
          <p:cNvPr id="384" name="Freeform 384"/>
          <p:cNvSpPr/>
          <p:nvPr/>
        </p:nvSpPr>
        <p:spPr>
          <a:xfrm rot="0" flipH="0" flipV="0">
            <a:off x="364913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5" name="Freeform 385"/>
          <p:cNvSpPr/>
          <p:nvPr/>
        </p:nvSpPr>
        <p:spPr>
          <a:xfrm rot="0" flipH="0" flipV="0">
            <a:off x="491904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6" name="Freeform 386"/>
          <p:cNvSpPr/>
          <p:nvPr/>
        </p:nvSpPr>
        <p:spPr>
          <a:xfrm rot="0" flipH="0" flipV="0">
            <a:off x="572671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7" name="Freeform 387"/>
          <p:cNvSpPr/>
          <p:nvPr/>
        </p:nvSpPr>
        <p:spPr>
          <a:xfrm rot="0" flipH="0" flipV="0">
            <a:off x="646934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8" name="Freeform 388"/>
          <p:cNvSpPr/>
          <p:nvPr/>
        </p:nvSpPr>
        <p:spPr>
          <a:xfrm rot="0" flipH="0" flipV="0">
            <a:off x="689805" y="184707"/>
            <a:ext cx="112961" cy="82717"/>
          </a:xfrm>
          <a:custGeom>
            <a:pathLst>
              <a:path w="7874000" h="5765800">
                <a:moveTo>
                  <a:pt x="7874000" y="1943100"/>
                </a:moveTo>
                <a:cubicBezTo>
                  <a:pt x="7874000" y="1066800"/>
                  <a:pt x="7645400" y="0"/>
                  <a:pt x="6159500" y="0"/>
                </a:cubicBezTo>
                <a:cubicBezTo>
                  <a:pt x="5080000" y="0"/>
                  <a:pt x="4483100" y="749300"/>
                  <a:pt x="4292600" y="1028700"/>
                </a:cubicBezTo>
                <a:cubicBezTo>
                  <a:pt x="4064000" y="228600"/>
                  <a:pt x="3365500" y="0"/>
                  <a:pt x="2705100" y="0"/>
                </a:cubicBezTo>
                <a:cubicBezTo>
                  <a:pt x="1663700" y="0"/>
                  <a:pt x="1117600" y="673100"/>
                  <a:pt x="901700" y="9398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765300"/>
                  <a:pt x="1295400" y="762000"/>
                  <a:pt x="2222500" y="762000"/>
                </a:cubicBezTo>
                <a:cubicBezTo>
                  <a:pt x="3390900" y="762000"/>
                  <a:pt x="3454400" y="1562100"/>
                  <a:pt x="3454400" y="2032000"/>
                </a:cubicBezTo>
                <a:lnTo>
                  <a:pt x="3454400" y="5765800"/>
                </a:lnTo>
                <a:lnTo>
                  <a:pt x="4419600" y="5765800"/>
                </a:lnTo>
                <a:lnTo>
                  <a:pt x="4419600" y="2603500"/>
                </a:lnTo>
                <a:cubicBezTo>
                  <a:pt x="4419600" y="1765300"/>
                  <a:pt x="4749800" y="762000"/>
                  <a:pt x="5676900" y="762000"/>
                </a:cubicBezTo>
                <a:cubicBezTo>
                  <a:pt x="6845300" y="762000"/>
                  <a:pt x="6908800" y="1562100"/>
                  <a:pt x="6908800" y="2032000"/>
                </a:cubicBezTo>
                <a:lnTo>
                  <a:pt x="6908800" y="5765800"/>
                </a:lnTo>
                <a:lnTo>
                  <a:pt x="78740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9" name="Freeform 389"/>
          <p:cNvSpPr/>
          <p:nvPr/>
        </p:nvSpPr>
        <p:spPr>
          <a:xfrm rot="0" flipH="0" flipV="0">
            <a:off x="824866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0" name="Freeform 390"/>
          <p:cNvSpPr/>
          <p:nvPr/>
        </p:nvSpPr>
        <p:spPr>
          <a:xfrm rot="0" flipH="0" flipV="0">
            <a:off x="905525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1" name="Freeform 391"/>
          <p:cNvSpPr/>
          <p:nvPr/>
        </p:nvSpPr>
        <p:spPr>
          <a:xfrm rot="0" flipH="0" flipV="0">
            <a:off x="969949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2" name="Freeform 392"/>
          <p:cNvSpPr/>
          <p:nvPr/>
        </p:nvSpPr>
        <p:spPr>
          <a:xfrm rot="0" flipH="0" flipV="0">
            <a:off x="1037107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3" name="Freeform 393"/>
          <p:cNvSpPr/>
          <p:nvPr/>
        </p:nvSpPr>
        <p:spPr>
          <a:xfrm rot="0" flipH="0" flipV="0">
            <a:off x="1124597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4" name="Rectangle 394"/>
          <p:cNvSpPr/>
          <p:nvPr/>
        </p:nvSpPr>
        <p:spPr>
          <a:xfrm rot="0" flipH="0" flipV="0">
            <a:off x="290728" y="412720"/>
            <a:ext cx="1629124" cy="395626"/>
          </a:xfrm>
          <a:prstGeom prst="rect">
            <a:avLst/>
          </a:prstGeom>
        </p:spPr>
      </p:sp>
      <p:sp>
        <p:nvSpPr>
          <p:cNvPr id="395" name="Freeform 395"/>
          <p:cNvSpPr/>
          <p:nvPr/>
        </p:nvSpPr>
        <p:spPr>
          <a:xfrm rot="0" flipH="0" flipV="0">
            <a:off x="373294" y="437326"/>
            <a:ext cx="67333" cy="96150"/>
          </a:xfrm>
          <a:custGeom>
            <a:pathLst>
              <a:path w="6172200" h="8813800">
                <a:moveTo>
                  <a:pt x="3251200" y="5143500"/>
                </a:moveTo>
                <a:cubicBezTo>
                  <a:pt x="4826000" y="5143500"/>
                  <a:pt x="6172200" y="3987800"/>
                  <a:pt x="6172200" y="2565400"/>
                </a:cubicBezTo>
                <a:cubicBezTo>
                  <a:pt x="6172200" y="1206500"/>
                  <a:pt x="4914900" y="0"/>
                  <a:pt x="31623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5143500"/>
                </a:lnTo>
                <a:close/>
                <a:moveTo>
                  <a:pt x="2882900" y="711200"/>
                </a:moveTo>
                <a:cubicBezTo>
                  <a:pt x="4279900" y="711200"/>
                  <a:pt x="5143500" y="1485900"/>
                  <a:pt x="5143500" y="2565400"/>
                </a:cubicBezTo>
                <a:cubicBezTo>
                  <a:pt x="5143500" y="3568700"/>
                  <a:pt x="4343400" y="4406900"/>
                  <a:pt x="2882900" y="4406900"/>
                </a:cubicBezTo>
                <a:lnTo>
                  <a:pt x="1092200" y="4406900"/>
                </a:lnTo>
                <a:lnTo>
                  <a:pt x="10922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6" name="Freeform 396"/>
          <p:cNvSpPr/>
          <p:nvPr/>
        </p:nvSpPr>
        <p:spPr>
          <a:xfrm rot="0" flipH="0" flipV="0">
            <a:off x="450727" y="469607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7" name="Freeform 397"/>
          <p:cNvSpPr/>
          <p:nvPr/>
        </p:nvSpPr>
        <p:spPr>
          <a:xfrm rot="0" flipH="0" flipV="0">
            <a:off x="522438" y="471962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8" name="Freeform 398"/>
          <p:cNvSpPr/>
          <p:nvPr/>
        </p:nvSpPr>
        <p:spPr>
          <a:xfrm rot="0" flipH="0" flipV="0">
            <a:off x="594024" y="437326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" name="Freeform 399"/>
          <p:cNvSpPr/>
          <p:nvPr/>
        </p:nvSpPr>
        <p:spPr>
          <a:xfrm rot="0" flipH="0" flipV="0">
            <a:off x="665915" y="437326"/>
            <a:ext cx="84512" cy="96150"/>
          </a:xfrm>
          <a:custGeom>
            <a:pathLst>
              <a:path w="7747000" h="8813800">
                <a:moveTo>
                  <a:pt x="4432300" y="0"/>
                </a:moveTo>
                <a:lnTo>
                  <a:pt x="33147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917700" y="6223000"/>
                </a:lnTo>
                <a:lnTo>
                  <a:pt x="5613400" y="6223000"/>
                </a:lnTo>
                <a:lnTo>
                  <a:pt x="6578600" y="8813800"/>
                </a:lnTo>
                <a:lnTo>
                  <a:pt x="7747000" y="8813800"/>
                </a:lnTo>
                <a:close/>
                <a:moveTo>
                  <a:pt x="5334000" y="5511800"/>
                </a:moveTo>
                <a:lnTo>
                  <a:pt x="2184400" y="5511800"/>
                </a:lnTo>
                <a:lnTo>
                  <a:pt x="3009900" y="3213100"/>
                </a:lnTo>
                <a:cubicBezTo>
                  <a:pt x="3276600" y="2463800"/>
                  <a:pt x="3670300" y="1384300"/>
                  <a:pt x="3759200" y="914400"/>
                </a:cubicBezTo>
                <a:lnTo>
                  <a:pt x="3771900" y="914400"/>
                </a:lnTo>
                <a:cubicBezTo>
                  <a:pt x="3797300" y="1092200"/>
                  <a:pt x="3886200" y="1409700"/>
                  <a:pt x="4178300" y="2247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0" name="Freeform 400"/>
          <p:cNvSpPr/>
          <p:nvPr/>
        </p:nvSpPr>
        <p:spPr>
          <a:xfrm rot="0" flipH="0" flipV="0">
            <a:off x="767843" y="521977"/>
            <a:ext cx="11499" cy="11499"/>
          </a:xfrm>
          <a:custGeom>
            <a:pathLst>
              <a:path w="1054100" h="1054100">
                <a:moveTo>
                  <a:pt x="1054100" y="0"/>
                </a:moveTo>
                <a:lnTo>
                  <a:pt x="0" y="0"/>
                </a:lnTo>
                <a:lnTo>
                  <a:pt x="0" y="1054100"/>
                </a:lnTo>
                <a:lnTo>
                  <a:pt x="1054100" y="1054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1" name="Freeform 401"/>
          <p:cNvSpPr/>
          <p:nvPr/>
        </p:nvSpPr>
        <p:spPr>
          <a:xfrm rot="0" flipH="0" flipV="0">
            <a:off x="853021" y="437326"/>
            <a:ext cx="93379" cy="96150"/>
          </a:xfrm>
          <a:custGeom>
            <a:pathLst>
              <a:path w="8559800" h="8813800">
                <a:moveTo>
                  <a:pt x="5461000" y="4305300"/>
                </a:moveTo>
                <a:cubicBezTo>
                  <a:pt x="5016500" y="5461000"/>
                  <a:pt x="4419600" y="7035800"/>
                  <a:pt x="4279900" y="7632700"/>
                </a:cubicBezTo>
                <a:lnTo>
                  <a:pt x="4267200" y="7632700"/>
                </a:lnTo>
                <a:cubicBezTo>
                  <a:pt x="4203700" y="7366000"/>
                  <a:pt x="4051300" y="6896100"/>
                  <a:pt x="3860800" y="6362700"/>
                </a:cubicBezTo>
                <a:lnTo>
                  <a:pt x="1866900" y="1104900"/>
                </a:lnTo>
                <a:lnTo>
                  <a:pt x="14351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939800"/>
                </a:lnTo>
                <a:lnTo>
                  <a:pt x="1003300" y="939800"/>
                </a:lnTo>
                <a:cubicBezTo>
                  <a:pt x="1079500" y="1346200"/>
                  <a:pt x="1587500" y="2730500"/>
                  <a:pt x="1917700" y="3594100"/>
                </a:cubicBezTo>
                <a:lnTo>
                  <a:pt x="3797300" y="8534400"/>
                </a:lnTo>
                <a:lnTo>
                  <a:pt x="4724400" y="8534400"/>
                </a:lnTo>
                <a:lnTo>
                  <a:pt x="6413500" y="4114800"/>
                </a:lnTo>
                <a:cubicBezTo>
                  <a:pt x="6819900" y="3073400"/>
                  <a:pt x="6934200" y="2755900"/>
                  <a:pt x="7023100" y="2501900"/>
                </a:cubicBezTo>
                <a:cubicBezTo>
                  <a:pt x="7150100" y="2133600"/>
                  <a:pt x="7493000" y="1219200"/>
                  <a:pt x="7556500" y="927100"/>
                </a:cubicBezTo>
                <a:lnTo>
                  <a:pt x="7556500" y="939800"/>
                </a:lnTo>
                <a:lnTo>
                  <a:pt x="7556500" y="8813800"/>
                </a:lnTo>
                <a:lnTo>
                  <a:pt x="8559800" y="8813800"/>
                </a:lnTo>
                <a:lnTo>
                  <a:pt x="8559800" y="0"/>
                </a:lnTo>
                <a:lnTo>
                  <a:pt x="711200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2" name="Freeform 402"/>
          <p:cNvSpPr/>
          <p:nvPr/>
        </p:nvSpPr>
        <p:spPr>
          <a:xfrm rot="0" flipH="0" flipV="0">
            <a:off x="973832" y="521977"/>
            <a:ext cx="11499" cy="11499"/>
          </a:xfrm>
          <a:custGeom>
            <a:pathLst>
              <a:path w="1054100" h="1054100">
                <a:moveTo>
                  <a:pt x="1054100" y="0"/>
                </a:moveTo>
                <a:lnTo>
                  <a:pt x="0" y="0"/>
                </a:lnTo>
                <a:lnTo>
                  <a:pt x="0" y="1054100"/>
                </a:lnTo>
                <a:lnTo>
                  <a:pt x="1054100" y="1054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3" name="Freeform 403"/>
          <p:cNvSpPr/>
          <p:nvPr/>
        </p:nvSpPr>
        <p:spPr>
          <a:xfrm rot="0" flipH="0" flipV="0">
            <a:off x="1058317" y="437326"/>
            <a:ext cx="78832" cy="96150"/>
          </a:xfrm>
          <a:custGeom>
            <a:pathLst>
              <a:path w="7226300" h="8813800">
                <a:moveTo>
                  <a:pt x="0" y="0"/>
                </a:moveTo>
                <a:lnTo>
                  <a:pt x="0" y="8813800"/>
                </a:lnTo>
                <a:lnTo>
                  <a:pt x="3340100" y="8813800"/>
                </a:lnTo>
                <a:cubicBezTo>
                  <a:pt x="5499100" y="8813800"/>
                  <a:pt x="7226300" y="6883400"/>
                  <a:pt x="7226300" y="4483100"/>
                </a:cubicBezTo>
                <a:cubicBezTo>
                  <a:pt x="7226300" y="2019300"/>
                  <a:pt x="5511800" y="0"/>
                  <a:pt x="3327400" y="0"/>
                </a:cubicBezTo>
                <a:close/>
                <a:moveTo>
                  <a:pt x="1092200" y="8102600"/>
                </a:moveTo>
                <a:lnTo>
                  <a:pt x="1092200" y="711200"/>
                </a:lnTo>
                <a:lnTo>
                  <a:pt x="3035300" y="711200"/>
                </a:lnTo>
                <a:cubicBezTo>
                  <a:pt x="4813300" y="711200"/>
                  <a:pt x="6134100" y="2247900"/>
                  <a:pt x="6134100" y="4483100"/>
                </a:cubicBezTo>
                <a:cubicBezTo>
                  <a:pt x="6134100" y="6642100"/>
                  <a:pt x="4813300" y="8102600"/>
                  <a:pt x="3035300" y="810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4" name="Freeform 404"/>
          <p:cNvSpPr/>
          <p:nvPr/>
        </p:nvSpPr>
        <p:spPr>
          <a:xfrm rot="0" flipH="0" flipV="0">
            <a:off x="1155326" y="439266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5" name="Freeform 405"/>
          <p:cNvSpPr/>
          <p:nvPr/>
        </p:nvSpPr>
        <p:spPr>
          <a:xfrm rot="0" flipH="0" flipV="0">
            <a:off x="1189533" y="47057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6" name="Freeform 406"/>
          <p:cNvSpPr/>
          <p:nvPr/>
        </p:nvSpPr>
        <p:spPr>
          <a:xfrm rot="0" flipH="0" flipV="0">
            <a:off x="1231609" y="469607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7" name="Freeform 407"/>
          <p:cNvSpPr/>
          <p:nvPr/>
        </p:nvSpPr>
        <p:spPr>
          <a:xfrm rot="0" flipH="0" flipV="0">
            <a:off x="1297086" y="469607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8" name="Freeform 408"/>
          <p:cNvSpPr/>
          <p:nvPr/>
        </p:nvSpPr>
        <p:spPr>
          <a:xfrm rot="0" flipH="0" flipV="0">
            <a:off x="303058" y="687535"/>
            <a:ext cx="46412" cy="93933"/>
          </a:xfrm>
          <a:custGeom>
            <a:pathLst>
              <a:path w="4254500" h="8610600">
                <a:moveTo>
                  <a:pt x="2667000" y="0"/>
                </a:moveTo>
                <a:lnTo>
                  <a:pt x="2413000" y="0"/>
                </a:lnTo>
                <a:cubicBezTo>
                  <a:pt x="1663700" y="774700"/>
                  <a:pt x="609600" y="812800"/>
                  <a:pt x="0" y="838200"/>
                </a:cubicBezTo>
                <a:lnTo>
                  <a:pt x="0" y="1562100"/>
                </a:lnTo>
                <a:cubicBezTo>
                  <a:pt x="419100" y="1562100"/>
                  <a:pt x="1028700" y="1562100"/>
                  <a:pt x="1663700" y="1270000"/>
                </a:cubicBezTo>
                <a:lnTo>
                  <a:pt x="1663700" y="7874000"/>
                </a:lnTo>
                <a:lnTo>
                  <a:pt x="76200" y="7874000"/>
                </a:lnTo>
                <a:lnTo>
                  <a:pt x="76200" y="8610600"/>
                </a:lnTo>
                <a:lnTo>
                  <a:pt x="4254500" y="8610600"/>
                </a:lnTo>
                <a:lnTo>
                  <a:pt x="4254500" y="7874000"/>
                </a:lnTo>
                <a:lnTo>
                  <a:pt x="2667000" y="7874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" name="Freeform 409"/>
          <p:cNvSpPr/>
          <p:nvPr/>
        </p:nvSpPr>
        <p:spPr>
          <a:xfrm rot="0" flipH="0" flipV="0">
            <a:off x="365958" y="687535"/>
            <a:ext cx="57357" cy="96981"/>
          </a:xfrm>
          <a:custGeom>
            <a:pathLst>
              <a:path w="5257800" h="8890000">
                <a:moveTo>
                  <a:pt x="368300" y="8305800"/>
                </a:moveTo>
                <a:cubicBezTo>
                  <a:pt x="800100" y="8623300"/>
                  <a:pt x="1270000" y="8890000"/>
                  <a:pt x="2057400" y="8890000"/>
                </a:cubicBezTo>
                <a:cubicBezTo>
                  <a:pt x="3721100" y="8890000"/>
                  <a:pt x="5257800" y="7124700"/>
                  <a:pt x="5257800" y="4356100"/>
                </a:cubicBezTo>
                <a:cubicBezTo>
                  <a:pt x="5257800" y="800100"/>
                  <a:pt x="3742928" y="0"/>
                  <a:pt x="2660650" y="0"/>
                </a:cubicBezTo>
                <a:cubicBezTo>
                  <a:pt x="1769665" y="0"/>
                  <a:pt x="1247576" y="381000"/>
                  <a:pt x="802084" y="850900"/>
                </a:cubicBezTo>
                <a:cubicBezTo>
                  <a:pt x="0" y="1714500"/>
                  <a:pt x="0" y="2552700"/>
                  <a:pt x="0" y="3098800"/>
                </a:cubicBezTo>
                <a:cubicBezTo>
                  <a:pt x="0" y="4724400"/>
                  <a:pt x="835620" y="6146800"/>
                  <a:pt x="2051248" y="6146800"/>
                </a:cubicBezTo>
                <a:cubicBezTo>
                  <a:pt x="2836267" y="6146800"/>
                  <a:pt x="3646487" y="5778500"/>
                  <a:pt x="4191000" y="5092700"/>
                </a:cubicBezTo>
                <a:cubicBezTo>
                  <a:pt x="4051300" y="7137400"/>
                  <a:pt x="3073400" y="8115300"/>
                  <a:pt x="2070100" y="8115300"/>
                </a:cubicBezTo>
                <a:cubicBezTo>
                  <a:pt x="1638300" y="8115300"/>
                  <a:pt x="1219200" y="8013700"/>
                  <a:pt x="762000" y="7632700"/>
                </a:cubicBezTo>
                <a:close/>
                <a:moveTo>
                  <a:pt x="4140200" y="3086100"/>
                </a:moveTo>
                <a:cubicBezTo>
                  <a:pt x="4140200" y="3175000"/>
                  <a:pt x="4140200" y="3302000"/>
                  <a:pt x="4140200" y="3390900"/>
                </a:cubicBezTo>
                <a:cubicBezTo>
                  <a:pt x="4140200" y="4432300"/>
                  <a:pt x="3520479" y="5372100"/>
                  <a:pt x="2521148" y="5372100"/>
                </a:cubicBezTo>
                <a:cubicBezTo>
                  <a:pt x="1926828" y="5372100"/>
                  <a:pt x="1572617" y="5080000"/>
                  <a:pt x="1306909" y="4610100"/>
                </a:cubicBezTo>
                <a:cubicBezTo>
                  <a:pt x="1028700" y="4114800"/>
                  <a:pt x="1028700" y="3644900"/>
                  <a:pt x="1028700" y="3098800"/>
                </a:cubicBezTo>
                <a:cubicBezTo>
                  <a:pt x="1028700" y="2540000"/>
                  <a:pt x="1028700" y="2019300"/>
                  <a:pt x="1387276" y="1460500"/>
                </a:cubicBezTo>
                <a:cubicBezTo>
                  <a:pt x="1643260" y="1092200"/>
                  <a:pt x="2001837" y="736600"/>
                  <a:pt x="2667595" y="736600"/>
                </a:cubicBezTo>
                <a:cubicBezTo>
                  <a:pt x="3922514" y="736600"/>
                  <a:pt x="4140200" y="2463800"/>
                  <a:pt x="4140200" y="30861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" name="Freeform 410"/>
          <p:cNvSpPr/>
          <p:nvPr/>
        </p:nvSpPr>
        <p:spPr>
          <a:xfrm rot="0" flipH="0" flipV="0">
            <a:off x="435092" y="687535"/>
            <a:ext cx="56388" cy="93933"/>
          </a:xfrm>
          <a:custGeom>
            <a:pathLst>
              <a:path w="5168900" h="8610600">
                <a:moveTo>
                  <a:pt x="1676400" y="6223000"/>
                </a:moveTo>
                <a:lnTo>
                  <a:pt x="101600" y="7797800"/>
                </a:lnTo>
                <a:lnTo>
                  <a:pt x="101600" y="8610600"/>
                </a:lnTo>
                <a:lnTo>
                  <a:pt x="5168900" y="8610600"/>
                </a:lnTo>
                <a:lnTo>
                  <a:pt x="5168900" y="7708900"/>
                </a:lnTo>
                <a:lnTo>
                  <a:pt x="2857500" y="7708900"/>
                </a:lnTo>
                <a:cubicBezTo>
                  <a:pt x="2705100" y="7708900"/>
                  <a:pt x="2552700" y="7721600"/>
                  <a:pt x="2400300" y="7721600"/>
                </a:cubicBezTo>
                <a:lnTo>
                  <a:pt x="1016000" y="7721600"/>
                </a:lnTo>
                <a:cubicBezTo>
                  <a:pt x="1422400" y="7366000"/>
                  <a:pt x="2387600" y="6413500"/>
                  <a:pt x="2781300" y="6045200"/>
                </a:cubicBezTo>
                <a:cubicBezTo>
                  <a:pt x="3022600" y="5816600"/>
                  <a:pt x="3670300" y="5283200"/>
                  <a:pt x="3911600" y="5054600"/>
                </a:cubicBezTo>
                <a:cubicBezTo>
                  <a:pt x="4483100" y="4483100"/>
                  <a:pt x="5168900" y="3810000"/>
                  <a:pt x="5168900" y="2730500"/>
                </a:cubicBezTo>
                <a:cubicBezTo>
                  <a:pt x="5168900" y="1270000"/>
                  <a:pt x="4140200" y="0"/>
                  <a:pt x="2463800" y="0"/>
                </a:cubicBezTo>
                <a:cubicBezTo>
                  <a:pt x="1016000" y="0"/>
                  <a:pt x="304800" y="990600"/>
                  <a:pt x="0" y="2082800"/>
                </a:cubicBezTo>
                <a:cubicBezTo>
                  <a:pt x="152400" y="2298700"/>
                  <a:pt x="215900" y="2374900"/>
                  <a:pt x="241300" y="2413000"/>
                </a:cubicBezTo>
                <a:cubicBezTo>
                  <a:pt x="266700" y="2438400"/>
                  <a:pt x="393700" y="2603500"/>
                  <a:pt x="520700" y="2781300"/>
                </a:cubicBezTo>
                <a:cubicBezTo>
                  <a:pt x="774700" y="1803400"/>
                  <a:pt x="1130300" y="812800"/>
                  <a:pt x="2286000" y="812800"/>
                </a:cubicBezTo>
                <a:cubicBezTo>
                  <a:pt x="3479800" y="812800"/>
                  <a:pt x="4127500" y="1765300"/>
                  <a:pt x="4127500" y="2755900"/>
                </a:cubicBezTo>
                <a:cubicBezTo>
                  <a:pt x="4127500" y="3835400"/>
                  <a:pt x="3403600" y="4559300"/>
                  <a:pt x="2654300" y="53213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1" name="Freeform 411"/>
          <p:cNvSpPr/>
          <p:nvPr/>
        </p:nvSpPr>
        <p:spPr>
          <a:xfrm rot="0" flipH="0" flipV="0">
            <a:off x="504365" y="687535"/>
            <a:ext cx="57496" cy="96981"/>
          </a:xfrm>
          <a:custGeom>
            <a:pathLst>
              <a:path w="5270500" h="8890000">
                <a:moveTo>
                  <a:pt x="3530600" y="4102100"/>
                </a:moveTo>
                <a:cubicBezTo>
                  <a:pt x="4660900" y="3733800"/>
                  <a:pt x="5092700" y="2895600"/>
                  <a:pt x="5092700" y="2222500"/>
                </a:cubicBezTo>
                <a:cubicBezTo>
                  <a:pt x="5092700" y="1028700"/>
                  <a:pt x="4013200" y="0"/>
                  <a:pt x="2641600" y="0"/>
                </a:cubicBezTo>
                <a:cubicBezTo>
                  <a:pt x="1219200" y="0"/>
                  <a:pt x="177800" y="1054100"/>
                  <a:pt x="177800" y="2222500"/>
                </a:cubicBezTo>
                <a:cubicBezTo>
                  <a:pt x="177800" y="2895600"/>
                  <a:pt x="609600" y="3733800"/>
                  <a:pt x="1739900" y="4102100"/>
                </a:cubicBezTo>
                <a:cubicBezTo>
                  <a:pt x="825500" y="4419600"/>
                  <a:pt x="0" y="5219700"/>
                  <a:pt x="0" y="6324600"/>
                </a:cubicBezTo>
                <a:cubicBezTo>
                  <a:pt x="0" y="7708900"/>
                  <a:pt x="1168400" y="8890000"/>
                  <a:pt x="2628900" y="8890000"/>
                </a:cubicBezTo>
                <a:cubicBezTo>
                  <a:pt x="4140200" y="8890000"/>
                  <a:pt x="5270500" y="7670800"/>
                  <a:pt x="5270500" y="6324600"/>
                </a:cubicBezTo>
                <a:cubicBezTo>
                  <a:pt x="5270500" y="5168900"/>
                  <a:pt x="4381500" y="4394200"/>
                  <a:pt x="3530600" y="4102100"/>
                </a:cubicBezTo>
                <a:close/>
                <a:moveTo>
                  <a:pt x="2641600" y="3721100"/>
                </a:moveTo>
                <a:cubicBezTo>
                  <a:pt x="1663700" y="3721100"/>
                  <a:pt x="1066800" y="3098800"/>
                  <a:pt x="1066800" y="2222500"/>
                </a:cubicBezTo>
                <a:cubicBezTo>
                  <a:pt x="1066800" y="1346200"/>
                  <a:pt x="1689100" y="736600"/>
                  <a:pt x="2628900" y="736600"/>
                </a:cubicBezTo>
                <a:cubicBezTo>
                  <a:pt x="3632200" y="736600"/>
                  <a:pt x="4203700" y="1397000"/>
                  <a:pt x="4203700" y="2222500"/>
                </a:cubicBezTo>
                <a:cubicBezTo>
                  <a:pt x="4203700" y="3136900"/>
                  <a:pt x="3556000" y="3721100"/>
                  <a:pt x="2641600" y="3721100"/>
                </a:cubicBezTo>
                <a:close/>
                <a:moveTo>
                  <a:pt x="2641600" y="8115300"/>
                </a:moveTo>
                <a:cubicBezTo>
                  <a:pt x="1765300" y="8115300"/>
                  <a:pt x="1028700" y="7505700"/>
                  <a:pt x="1028700" y="6311900"/>
                </a:cubicBezTo>
                <a:cubicBezTo>
                  <a:pt x="1028700" y="4978400"/>
                  <a:pt x="1943100" y="4495800"/>
                  <a:pt x="2628900" y="4495800"/>
                </a:cubicBezTo>
                <a:cubicBezTo>
                  <a:pt x="3365500" y="4495800"/>
                  <a:pt x="4241800" y="5003800"/>
                  <a:pt x="4241800" y="6311900"/>
                </a:cubicBezTo>
                <a:cubicBezTo>
                  <a:pt x="4241800" y="7543800"/>
                  <a:pt x="3454400" y="8115300"/>
                  <a:pt x="2641600" y="81153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" name="Freeform 412"/>
          <p:cNvSpPr/>
          <p:nvPr/>
        </p:nvSpPr>
        <p:spPr>
          <a:xfrm rot="0" flipH="0" flipV="0">
            <a:off x="650392" y="685319"/>
            <a:ext cx="67333" cy="96150"/>
          </a:xfrm>
          <a:custGeom>
            <a:pathLst>
              <a:path w="6172200" h="8813800">
                <a:moveTo>
                  <a:pt x="3251200" y="5143500"/>
                </a:moveTo>
                <a:cubicBezTo>
                  <a:pt x="4826000" y="5143500"/>
                  <a:pt x="6172200" y="3987800"/>
                  <a:pt x="6172200" y="2565400"/>
                </a:cubicBezTo>
                <a:cubicBezTo>
                  <a:pt x="6172200" y="1206500"/>
                  <a:pt x="4914900" y="0"/>
                  <a:pt x="31623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5143500"/>
                </a:lnTo>
                <a:close/>
                <a:moveTo>
                  <a:pt x="2882900" y="711200"/>
                </a:moveTo>
                <a:cubicBezTo>
                  <a:pt x="4279900" y="711200"/>
                  <a:pt x="5143500" y="1485900"/>
                  <a:pt x="5143500" y="2565400"/>
                </a:cubicBezTo>
                <a:cubicBezTo>
                  <a:pt x="5143500" y="3568700"/>
                  <a:pt x="4343400" y="4406900"/>
                  <a:pt x="2882900" y="4406900"/>
                </a:cubicBezTo>
                <a:lnTo>
                  <a:pt x="1092200" y="4406900"/>
                </a:lnTo>
                <a:lnTo>
                  <a:pt x="10922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" name="Freeform 413"/>
          <p:cNvSpPr/>
          <p:nvPr/>
        </p:nvSpPr>
        <p:spPr>
          <a:xfrm rot="0" flipH="0" flipV="0">
            <a:off x="736831" y="719955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" name="Freeform 414"/>
          <p:cNvSpPr/>
          <p:nvPr/>
        </p:nvSpPr>
        <p:spPr>
          <a:xfrm rot="0" flipH="0" flipV="0">
            <a:off x="808555" y="685319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" name="Freeform 415"/>
          <p:cNvSpPr/>
          <p:nvPr/>
        </p:nvSpPr>
        <p:spPr>
          <a:xfrm rot="0" flipH="0" flipV="0">
            <a:off x="880003" y="685319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6" name="Freeform 416"/>
          <p:cNvSpPr/>
          <p:nvPr/>
        </p:nvSpPr>
        <p:spPr>
          <a:xfrm rot="0" flipH="0" flipV="0">
            <a:off x="912132" y="687258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7" name="Freeform 417"/>
          <p:cNvSpPr/>
          <p:nvPr/>
        </p:nvSpPr>
        <p:spPr>
          <a:xfrm rot="0" flipH="0" flipV="0">
            <a:off x="938857" y="71760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8" name="Freeform 418"/>
          <p:cNvSpPr/>
          <p:nvPr/>
        </p:nvSpPr>
        <p:spPr>
          <a:xfrm rot="0" flipH="0" flipV="0">
            <a:off x="999304" y="685319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9" name="Freeform 419"/>
          <p:cNvSpPr/>
          <p:nvPr/>
        </p:nvSpPr>
        <p:spPr>
          <a:xfrm rot="0" flipH="0" flipV="0">
            <a:off x="1064517" y="71760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0" name="Freeform 420"/>
          <p:cNvSpPr/>
          <p:nvPr/>
        </p:nvSpPr>
        <p:spPr>
          <a:xfrm rot="0" flipH="0" flipV="0">
            <a:off x="1125117" y="71760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" name="Freeform 421"/>
          <p:cNvSpPr/>
          <p:nvPr/>
        </p:nvSpPr>
        <p:spPr>
          <a:xfrm rot="0" flipH="0" flipV="0">
            <a:off x="1231700" y="685319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" name="Freeform 422"/>
          <p:cNvSpPr/>
          <p:nvPr/>
        </p:nvSpPr>
        <p:spPr>
          <a:xfrm rot="0" flipH="0" flipV="0">
            <a:off x="1302316" y="687258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" name="Freeform 423"/>
          <p:cNvSpPr/>
          <p:nvPr/>
        </p:nvSpPr>
        <p:spPr>
          <a:xfrm rot="0" flipH="0" flipV="0">
            <a:off x="1329041" y="71760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" name="Freeform 424"/>
          <p:cNvSpPr/>
          <p:nvPr/>
        </p:nvSpPr>
        <p:spPr>
          <a:xfrm rot="0" flipH="0" flipV="0">
            <a:off x="1429389" y="71760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" name="Freeform 425"/>
          <p:cNvSpPr/>
          <p:nvPr/>
        </p:nvSpPr>
        <p:spPr>
          <a:xfrm rot="0" flipH="0" flipV="0">
            <a:off x="1491097" y="718431"/>
            <a:ext cx="55141" cy="89916"/>
          </a:xfrm>
          <a:custGeom>
            <a:pathLst>
              <a:path w="5054600" h="8242300">
                <a:moveTo>
                  <a:pt x="5054600" y="0"/>
                </a:moveTo>
                <a:lnTo>
                  <a:pt x="4102100" y="0"/>
                </a:lnTo>
                <a:lnTo>
                  <a:pt x="4102100" y="863600"/>
                </a:lnTo>
                <a:cubicBezTo>
                  <a:pt x="3975100" y="698500"/>
                  <a:pt x="3352800" y="0"/>
                  <a:pt x="2362200" y="0"/>
                </a:cubicBezTo>
                <a:cubicBezTo>
                  <a:pt x="1092200" y="0"/>
                  <a:pt x="0" y="1257300"/>
                  <a:pt x="0" y="2971800"/>
                </a:cubicBezTo>
                <a:cubicBezTo>
                  <a:pt x="0" y="4584700"/>
                  <a:pt x="927100" y="5918200"/>
                  <a:pt x="2146300" y="5918200"/>
                </a:cubicBezTo>
                <a:cubicBezTo>
                  <a:pt x="2857500" y="5918200"/>
                  <a:pt x="3530600" y="5626100"/>
                  <a:pt x="4064000" y="5143500"/>
                </a:cubicBezTo>
                <a:lnTo>
                  <a:pt x="4064000" y="8242300"/>
                </a:lnTo>
                <a:lnTo>
                  <a:pt x="5054600" y="8242300"/>
                </a:lnTo>
                <a:close/>
                <a:moveTo>
                  <a:pt x="4102100" y="4000500"/>
                </a:moveTo>
                <a:cubicBezTo>
                  <a:pt x="4102100" y="4229100"/>
                  <a:pt x="4102100" y="4254500"/>
                  <a:pt x="3975100" y="4419600"/>
                </a:cubicBezTo>
                <a:cubicBezTo>
                  <a:pt x="3644900" y="4927600"/>
                  <a:pt x="3175000" y="5143500"/>
                  <a:pt x="2717800" y="5143500"/>
                </a:cubicBezTo>
                <a:cubicBezTo>
                  <a:pt x="1752600" y="5143500"/>
                  <a:pt x="990600" y="4152900"/>
                  <a:pt x="990600" y="2971800"/>
                </a:cubicBezTo>
                <a:cubicBezTo>
                  <a:pt x="990600" y="1676400"/>
                  <a:pt x="1905000" y="812800"/>
                  <a:pt x="2832100" y="812800"/>
                </a:cubicBezTo>
                <a:cubicBezTo>
                  <a:pt x="3708400" y="812800"/>
                  <a:pt x="4102100" y="1714500"/>
                  <a:pt x="4102100" y="2222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" name="Freeform 426"/>
          <p:cNvSpPr/>
          <p:nvPr/>
        </p:nvSpPr>
        <p:spPr>
          <a:xfrm rot="0" flipH="0" flipV="0">
            <a:off x="1568918" y="719955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" name="Freeform 427"/>
          <p:cNvSpPr/>
          <p:nvPr/>
        </p:nvSpPr>
        <p:spPr>
          <a:xfrm rot="0" flipH="0" flipV="0">
            <a:off x="1635379" y="717600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" name="Freeform 428"/>
          <p:cNvSpPr/>
          <p:nvPr/>
        </p:nvSpPr>
        <p:spPr>
          <a:xfrm rot="0" flipH="0" flipV="0">
            <a:off x="1698500" y="702360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" name="Freeform 429"/>
          <p:cNvSpPr/>
          <p:nvPr/>
        </p:nvSpPr>
        <p:spPr>
          <a:xfrm rot="0" flipH="0" flipV="0">
            <a:off x="1756148" y="687258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" name="Freeform 430"/>
          <p:cNvSpPr/>
          <p:nvPr/>
        </p:nvSpPr>
        <p:spPr>
          <a:xfrm rot="0" flipH="0" flipV="0">
            <a:off x="1783150" y="717600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" name="Freeform 431"/>
          <p:cNvSpPr/>
          <p:nvPr/>
        </p:nvSpPr>
        <p:spPr>
          <a:xfrm rot="0" flipH="0" flipV="0">
            <a:off x="1859489" y="718431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" name="Rectangle 432"/>
          <p:cNvSpPr/>
          <p:nvPr/>
        </p:nvSpPr>
        <p:spPr>
          <a:xfrm rot="0" flipH="0" flipV="0">
            <a:off x="290728" y="832785"/>
            <a:ext cx="1840410" cy="357666"/>
          </a:xfrm>
          <a:prstGeom prst="rect">
            <a:avLst/>
          </a:prstGeom>
        </p:spPr>
      </p:sp>
      <p:sp>
        <p:nvSpPr>
          <p:cNvPr id="433" name="Freeform 433"/>
          <p:cNvSpPr/>
          <p:nvPr/>
        </p:nvSpPr>
        <p:spPr>
          <a:xfrm rot="0" flipH="0" flipV="0">
            <a:off x="641251" y="889672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" name="Freeform 434"/>
          <p:cNvSpPr/>
          <p:nvPr/>
        </p:nvSpPr>
        <p:spPr>
          <a:xfrm rot="0" flipH="0" flipV="0">
            <a:off x="710109" y="855867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" name="Freeform 435"/>
          <p:cNvSpPr/>
          <p:nvPr/>
        </p:nvSpPr>
        <p:spPr>
          <a:xfrm rot="0" flipH="0" flipV="0">
            <a:off x="806065" y="890503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" name="Freeform 436"/>
          <p:cNvSpPr/>
          <p:nvPr/>
        </p:nvSpPr>
        <p:spPr>
          <a:xfrm rot="0" flipH="0" flipV="0">
            <a:off x="909059" y="889672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Freeform 437"/>
          <p:cNvSpPr/>
          <p:nvPr/>
        </p:nvSpPr>
        <p:spPr>
          <a:xfrm rot="0" flipH="0" flipV="0">
            <a:off x="976808" y="874432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" name="Freeform 438"/>
          <p:cNvSpPr/>
          <p:nvPr/>
        </p:nvSpPr>
        <p:spPr>
          <a:xfrm rot="0" flipH="0" flipV="0">
            <a:off x="1034457" y="859331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" name="Freeform 439"/>
          <p:cNvSpPr/>
          <p:nvPr/>
        </p:nvSpPr>
        <p:spPr>
          <a:xfrm rot="0" flipH="0" flipV="0">
            <a:off x="1061459" y="889672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" name="Freeform 440"/>
          <p:cNvSpPr/>
          <p:nvPr/>
        </p:nvSpPr>
        <p:spPr>
          <a:xfrm rot="0" flipH="0" flipV="0">
            <a:off x="1137798" y="890503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" name="Freeform 441"/>
          <p:cNvSpPr/>
          <p:nvPr/>
        </p:nvSpPr>
        <p:spPr>
          <a:xfrm rot="0" flipH="0" flipV="0">
            <a:off x="1248177" y="855867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" name="Freeform 442"/>
          <p:cNvSpPr/>
          <p:nvPr/>
        </p:nvSpPr>
        <p:spPr>
          <a:xfrm rot="0" flipH="0" flipV="0">
            <a:off x="1290932" y="889672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" name="Freeform 443"/>
          <p:cNvSpPr/>
          <p:nvPr/>
        </p:nvSpPr>
        <p:spPr>
          <a:xfrm rot="0" flipH="0" flipV="0">
            <a:off x="1363529" y="890642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" name="Freeform 444"/>
          <p:cNvSpPr/>
          <p:nvPr/>
        </p:nvSpPr>
        <p:spPr>
          <a:xfrm rot="0" flipH="0" flipV="0">
            <a:off x="1448278" y="874432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" name="Freeform 445"/>
          <p:cNvSpPr/>
          <p:nvPr/>
        </p:nvSpPr>
        <p:spPr>
          <a:xfrm rot="0" flipH="0" flipV="0">
            <a:off x="1506896" y="857391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" name="Freeform 446"/>
          <p:cNvSpPr/>
          <p:nvPr/>
        </p:nvSpPr>
        <p:spPr>
          <a:xfrm rot="0" flipH="0" flipV="0">
            <a:off x="1572109" y="889672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" name="Freeform 447"/>
          <p:cNvSpPr/>
          <p:nvPr/>
        </p:nvSpPr>
        <p:spPr>
          <a:xfrm rot="0" flipH="0" flipV="0">
            <a:off x="1679814" y="889672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" name="Freeform 448"/>
          <p:cNvSpPr/>
          <p:nvPr/>
        </p:nvSpPr>
        <p:spPr>
          <a:xfrm rot="0" flipH="0" flipV="0">
            <a:off x="1747757" y="857391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" name="Freeform 449"/>
          <p:cNvSpPr/>
          <p:nvPr/>
        </p:nvSpPr>
        <p:spPr>
          <a:xfrm rot="0" flipH="0" flipV="0">
            <a:off x="1774482" y="889672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" name="Freeform 450"/>
          <p:cNvSpPr/>
          <p:nvPr/>
        </p:nvSpPr>
        <p:spPr>
          <a:xfrm rot="0" flipH="0" flipV="0">
            <a:off x="1836329" y="889672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" name="Freeform 451"/>
          <p:cNvSpPr/>
          <p:nvPr/>
        </p:nvSpPr>
        <p:spPr>
          <a:xfrm rot="0" flipH="0" flipV="0">
            <a:off x="1895543" y="874432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" name="Freeform 452"/>
          <p:cNvSpPr/>
          <p:nvPr/>
        </p:nvSpPr>
        <p:spPr>
          <a:xfrm rot="0" flipH="0" flipV="0">
            <a:off x="1954300" y="890642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" name="Freeform 453"/>
          <p:cNvSpPr/>
          <p:nvPr/>
        </p:nvSpPr>
        <p:spPr>
          <a:xfrm rot="0" flipH="0" flipV="0">
            <a:off x="1994436" y="889672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" name="Freeform 454"/>
          <p:cNvSpPr/>
          <p:nvPr/>
        </p:nvSpPr>
        <p:spPr>
          <a:xfrm rot="0" flipH="0" flipV="0">
            <a:off x="2070775" y="890503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" name="Freeform 455"/>
          <p:cNvSpPr/>
          <p:nvPr/>
        </p:nvSpPr>
        <p:spPr>
          <a:xfrm rot="0" flipH="0" flipV="0">
            <a:off x="303058" y="1069640"/>
            <a:ext cx="46412" cy="93933"/>
          </a:xfrm>
          <a:custGeom>
            <a:pathLst>
              <a:path w="4254500" h="8610600">
                <a:moveTo>
                  <a:pt x="2667000" y="0"/>
                </a:moveTo>
                <a:lnTo>
                  <a:pt x="2413000" y="0"/>
                </a:lnTo>
                <a:cubicBezTo>
                  <a:pt x="1663700" y="774700"/>
                  <a:pt x="609600" y="812800"/>
                  <a:pt x="0" y="838200"/>
                </a:cubicBezTo>
                <a:lnTo>
                  <a:pt x="0" y="1562100"/>
                </a:lnTo>
                <a:cubicBezTo>
                  <a:pt x="419100" y="1562100"/>
                  <a:pt x="1028700" y="1562100"/>
                  <a:pt x="1663700" y="1270000"/>
                </a:cubicBezTo>
                <a:lnTo>
                  <a:pt x="1663700" y="7874000"/>
                </a:lnTo>
                <a:lnTo>
                  <a:pt x="76200" y="7874000"/>
                </a:lnTo>
                <a:lnTo>
                  <a:pt x="76200" y="8610600"/>
                </a:lnTo>
                <a:lnTo>
                  <a:pt x="4254500" y="8610600"/>
                </a:lnTo>
                <a:lnTo>
                  <a:pt x="4254500" y="7874000"/>
                </a:lnTo>
                <a:lnTo>
                  <a:pt x="2667000" y="7874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" name="Freeform 456"/>
          <p:cNvSpPr/>
          <p:nvPr/>
        </p:nvSpPr>
        <p:spPr>
          <a:xfrm rot="0" flipH="0" flipV="0">
            <a:off x="365958" y="1069640"/>
            <a:ext cx="57357" cy="96981"/>
          </a:xfrm>
          <a:custGeom>
            <a:pathLst>
              <a:path w="5257800" h="8890000">
                <a:moveTo>
                  <a:pt x="368300" y="8305800"/>
                </a:moveTo>
                <a:cubicBezTo>
                  <a:pt x="800100" y="8623300"/>
                  <a:pt x="1270000" y="8890000"/>
                  <a:pt x="2057400" y="8890000"/>
                </a:cubicBezTo>
                <a:cubicBezTo>
                  <a:pt x="3721100" y="8890000"/>
                  <a:pt x="5257800" y="7124700"/>
                  <a:pt x="5257800" y="4356100"/>
                </a:cubicBezTo>
                <a:cubicBezTo>
                  <a:pt x="5257800" y="800100"/>
                  <a:pt x="3742928" y="0"/>
                  <a:pt x="2660650" y="0"/>
                </a:cubicBezTo>
                <a:cubicBezTo>
                  <a:pt x="1769665" y="0"/>
                  <a:pt x="1247576" y="381000"/>
                  <a:pt x="802084" y="850900"/>
                </a:cubicBezTo>
                <a:cubicBezTo>
                  <a:pt x="0" y="1714500"/>
                  <a:pt x="0" y="2552700"/>
                  <a:pt x="0" y="3098800"/>
                </a:cubicBezTo>
                <a:cubicBezTo>
                  <a:pt x="0" y="4724400"/>
                  <a:pt x="835620" y="6146800"/>
                  <a:pt x="2051248" y="6146800"/>
                </a:cubicBezTo>
                <a:cubicBezTo>
                  <a:pt x="2836267" y="6146800"/>
                  <a:pt x="3646487" y="5778500"/>
                  <a:pt x="4191000" y="5092700"/>
                </a:cubicBezTo>
                <a:cubicBezTo>
                  <a:pt x="4051300" y="7137400"/>
                  <a:pt x="3073400" y="8115300"/>
                  <a:pt x="2070100" y="8115300"/>
                </a:cubicBezTo>
                <a:cubicBezTo>
                  <a:pt x="1638300" y="8115300"/>
                  <a:pt x="1219200" y="8013700"/>
                  <a:pt x="762000" y="7632700"/>
                </a:cubicBezTo>
                <a:close/>
                <a:moveTo>
                  <a:pt x="4140200" y="3086100"/>
                </a:moveTo>
                <a:cubicBezTo>
                  <a:pt x="4140200" y="3175000"/>
                  <a:pt x="4140200" y="3302000"/>
                  <a:pt x="4140200" y="3390900"/>
                </a:cubicBezTo>
                <a:cubicBezTo>
                  <a:pt x="4140200" y="4432300"/>
                  <a:pt x="3520479" y="5372100"/>
                  <a:pt x="2521148" y="5372100"/>
                </a:cubicBezTo>
                <a:cubicBezTo>
                  <a:pt x="1926828" y="5372100"/>
                  <a:pt x="1572617" y="5080000"/>
                  <a:pt x="1306909" y="4610100"/>
                </a:cubicBezTo>
                <a:cubicBezTo>
                  <a:pt x="1028700" y="4114800"/>
                  <a:pt x="1028700" y="3644900"/>
                  <a:pt x="1028700" y="3098800"/>
                </a:cubicBezTo>
                <a:cubicBezTo>
                  <a:pt x="1028700" y="2540000"/>
                  <a:pt x="1028700" y="2019300"/>
                  <a:pt x="1387276" y="1460500"/>
                </a:cubicBezTo>
                <a:cubicBezTo>
                  <a:pt x="1643260" y="1092200"/>
                  <a:pt x="2001837" y="736600"/>
                  <a:pt x="2667595" y="736600"/>
                </a:cubicBezTo>
                <a:cubicBezTo>
                  <a:pt x="3922514" y="736600"/>
                  <a:pt x="4140200" y="2463800"/>
                  <a:pt x="4140200" y="30861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" name="Freeform 457"/>
          <p:cNvSpPr/>
          <p:nvPr/>
        </p:nvSpPr>
        <p:spPr>
          <a:xfrm rot="0" flipH="0" flipV="0">
            <a:off x="435092" y="1069640"/>
            <a:ext cx="57496" cy="96981"/>
          </a:xfrm>
          <a:custGeom>
            <a:pathLst>
              <a:path w="5270500" h="8890000">
                <a:moveTo>
                  <a:pt x="635000" y="2082800"/>
                </a:moveTo>
                <a:cubicBezTo>
                  <a:pt x="1003300" y="1193800"/>
                  <a:pt x="1828800" y="736600"/>
                  <a:pt x="2603500" y="736600"/>
                </a:cubicBezTo>
                <a:cubicBezTo>
                  <a:pt x="3263900" y="736600"/>
                  <a:pt x="3886200" y="1117600"/>
                  <a:pt x="3886200" y="1930400"/>
                </a:cubicBezTo>
                <a:cubicBezTo>
                  <a:pt x="3886200" y="2705100"/>
                  <a:pt x="3365500" y="3454400"/>
                  <a:pt x="2590800" y="3632200"/>
                </a:cubicBezTo>
                <a:cubicBezTo>
                  <a:pt x="2514600" y="3644900"/>
                  <a:pt x="2489200" y="3644900"/>
                  <a:pt x="1587500" y="3721100"/>
                </a:cubicBezTo>
                <a:lnTo>
                  <a:pt x="1587500" y="4495800"/>
                </a:lnTo>
                <a:lnTo>
                  <a:pt x="2489200" y="4495800"/>
                </a:lnTo>
                <a:cubicBezTo>
                  <a:pt x="3860800" y="4495800"/>
                  <a:pt x="4140200" y="5676900"/>
                  <a:pt x="4140200" y="6311900"/>
                </a:cubicBezTo>
                <a:cubicBezTo>
                  <a:pt x="4140200" y="7302500"/>
                  <a:pt x="3556000" y="8115300"/>
                  <a:pt x="2578100" y="8115300"/>
                </a:cubicBezTo>
                <a:cubicBezTo>
                  <a:pt x="1701800" y="8115300"/>
                  <a:pt x="698500" y="7670800"/>
                  <a:pt x="139700" y="6807200"/>
                </a:cubicBezTo>
                <a:lnTo>
                  <a:pt x="0" y="7569200"/>
                </a:lnTo>
                <a:cubicBezTo>
                  <a:pt x="927100" y="8763000"/>
                  <a:pt x="2095500" y="8890000"/>
                  <a:pt x="2603500" y="8890000"/>
                </a:cubicBezTo>
                <a:cubicBezTo>
                  <a:pt x="4152900" y="8890000"/>
                  <a:pt x="5270500" y="7658100"/>
                  <a:pt x="5270500" y="6324600"/>
                </a:cubicBezTo>
                <a:cubicBezTo>
                  <a:pt x="5270500" y="5168900"/>
                  <a:pt x="4381500" y="4381500"/>
                  <a:pt x="3517900" y="4114800"/>
                </a:cubicBezTo>
                <a:cubicBezTo>
                  <a:pt x="4483100" y="3594100"/>
                  <a:pt x="4927600" y="2730500"/>
                  <a:pt x="4927600" y="1930400"/>
                </a:cubicBezTo>
                <a:cubicBezTo>
                  <a:pt x="4927600" y="838200"/>
                  <a:pt x="3873500" y="0"/>
                  <a:pt x="2616200" y="0"/>
                </a:cubicBezTo>
                <a:cubicBezTo>
                  <a:pt x="1638300" y="0"/>
                  <a:pt x="711200" y="508000"/>
                  <a:pt x="177800" y="1397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" name="Freeform 458"/>
          <p:cNvSpPr/>
          <p:nvPr/>
        </p:nvSpPr>
        <p:spPr>
          <a:xfrm rot="0" flipH="0" flipV="0">
            <a:off x="510877" y="1069640"/>
            <a:ext cx="46412" cy="93933"/>
          </a:xfrm>
          <a:custGeom>
            <a:pathLst>
              <a:path w="4254500" h="8610600">
                <a:moveTo>
                  <a:pt x="2667000" y="0"/>
                </a:moveTo>
                <a:lnTo>
                  <a:pt x="2413000" y="0"/>
                </a:lnTo>
                <a:cubicBezTo>
                  <a:pt x="1663700" y="774700"/>
                  <a:pt x="609600" y="812800"/>
                  <a:pt x="0" y="838200"/>
                </a:cubicBezTo>
                <a:lnTo>
                  <a:pt x="0" y="1562100"/>
                </a:lnTo>
                <a:cubicBezTo>
                  <a:pt x="419100" y="1562100"/>
                  <a:pt x="1028700" y="1562100"/>
                  <a:pt x="1663700" y="1270000"/>
                </a:cubicBezTo>
                <a:lnTo>
                  <a:pt x="1663700" y="7874000"/>
                </a:lnTo>
                <a:lnTo>
                  <a:pt x="76200" y="7874000"/>
                </a:lnTo>
                <a:lnTo>
                  <a:pt x="76200" y="8610600"/>
                </a:lnTo>
                <a:lnTo>
                  <a:pt x="4254500" y="8610600"/>
                </a:lnTo>
                <a:lnTo>
                  <a:pt x="4254500" y="7874000"/>
                </a:lnTo>
                <a:lnTo>
                  <a:pt x="2667000" y="7874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" name="Freeform 459"/>
          <p:cNvSpPr/>
          <p:nvPr/>
        </p:nvSpPr>
        <p:spPr>
          <a:xfrm rot="0" flipH="0" flipV="0">
            <a:off x="650392" y="1067424"/>
            <a:ext cx="67333" cy="96150"/>
          </a:xfrm>
          <a:custGeom>
            <a:pathLst>
              <a:path w="6172200" h="8813800">
                <a:moveTo>
                  <a:pt x="3251200" y="5143500"/>
                </a:moveTo>
                <a:cubicBezTo>
                  <a:pt x="4826000" y="5143500"/>
                  <a:pt x="6172200" y="3987800"/>
                  <a:pt x="6172200" y="2565400"/>
                </a:cubicBezTo>
                <a:cubicBezTo>
                  <a:pt x="6172200" y="1206500"/>
                  <a:pt x="4914900" y="0"/>
                  <a:pt x="31623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5143500"/>
                </a:lnTo>
                <a:close/>
                <a:moveTo>
                  <a:pt x="2882900" y="711200"/>
                </a:moveTo>
                <a:cubicBezTo>
                  <a:pt x="4279900" y="711200"/>
                  <a:pt x="5143500" y="1485900"/>
                  <a:pt x="5143500" y="2565400"/>
                </a:cubicBezTo>
                <a:cubicBezTo>
                  <a:pt x="5143500" y="3568700"/>
                  <a:pt x="4343400" y="4406900"/>
                  <a:pt x="2882900" y="4406900"/>
                </a:cubicBezTo>
                <a:lnTo>
                  <a:pt x="1092200" y="4406900"/>
                </a:lnTo>
                <a:lnTo>
                  <a:pt x="10922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" name="Freeform 460"/>
          <p:cNvSpPr/>
          <p:nvPr/>
        </p:nvSpPr>
        <p:spPr>
          <a:xfrm rot="0" flipH="0" flipV="0">
            <a:off x="736969" y="110067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" name="Freeform 461"/>
          <p:cNvSpPr/>
          <p:nvPr/>
        </p:nvSpPr>
        <p:spPr>
          <a:xfrm rot="0" flipH="0" flipV="0">
            <a:off x="777798" y="109970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" name="Freeform 462"/>
          <p:cNvSpPr/>
          <p:nvPr/>
        </p:nvSpPr>
        <p:spPr>
          <a:xfrm rot="0" flipH="0" flipV="0">
            <a:off x="839506" y="1067424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" name="Freeform 463"/>
          <p:cNvSpPr/>
          <p:nvPr/>
        </p:nvSpPr>
        <p:spPr>
          <a:xfrm rot="0" flipH="0" flipV="0">
            <a:off x="916357" y="1069363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" name="Freeform 464"/>
          <p:cNvSpPr/>
          <p:nvPr/>
        </p:nvSpPr>
        <p:spPr>
          <a:xfrm rot="0" flipH="0" flipV="0">
            <a:off x="944191" y="1099705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" name="Freeform 465"/>
          <p:cNvSpPr/>
          <p:nvPr/>
        </p:nvSpPr>
        <p:spPr>
          <a:xfrm rot="0" flipH="0" flipV="0">
            <a:off x="1003405" y="1084465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" name="Freeform 466"/>
          <p:cNvSpPr/>
          <p:nvPr/>
        </p:nvSpPr>
        <p:spPr>
          <a:xfrm rot="0" flipH="0" flipV="0">
            <a:off x="1054681" y="1099705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" name="Freeform 467"/>
          <p:cNvSpPr/>
          <p:nvPr/>
        </p:nvSpPr>
        <p:spPr>
          <a:xfrm rot="0" flipH="0" flipV="0">
            <a:off x="1152673" y="1084465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" name="Freeform 468"/>
          <p:cNvSpPr/>
          <p:nvPr/>
        </p:nvSpPr>
        <p:spPr>
          <a:xfrm rot="0" flipH="0" flipV="0">
            <a:off x="1211292" y="1067424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" name="Freeform 469"/>
          <p:cNvSpPr/>
          <p:nvPr/>
        </p:nvSpPr>
        <p:spPr>
          <a:xfrm rot="0" flipH="0" flipV="0">
            <a:off x="1276505" y="109970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" name="Freeform 470"/>
          <p:cNvSpPr/>
          <p:nvPr/>
        </p:nvSpPr>
        <p:spPr>
          <a:xfrm rot="0" flipH="0" flipV="0">
            <a:off x="1384349" y="109970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" name="Freeform 471"/>
          <p:cNvSpPr/>
          <p:nvPr/>
        </p:nvSpPr>
        <p:spPr>
          <a:xfrm rot="0" flipH="0" flipV="0">
            <a:off x="1441069" y="1102060"/>
            <a:ext cx="63730" cy="61514"/>
          </a:xfrm>
          <a:custGeom>
            <a:pathLst>
              <a:path w="5842000" h="5638800">
                <a:moveTo>
                  <a:pt x="3302000" y="2730500"/>
                </a:moveTo>
                <a:lnTo>
                  <a:pt x="5626100" y="0"/>
                </a:lnTo>
                <a:lnTo>
                  <a:pt x="4584700" y="0"/>
                </a:lnTo>
                <a:lnTo>
                  <a:pt x="2882900" y="2095500"/>
                </a:lnTo>
                <a:lnTo>
                  <a:pt x="1130300" y="0"/>
                </a:lnTo>
                <a:lnTo>
                  <a:pt x="76200" y="0"/>
                </a:lnTo>
                <a:lnTo>
                  <a:pt x="2463800" y="2730500"/>
                </a:lnTo>
                <a:lnTo>
                  <a:pt x="0" y="5638800"/>
                </a:lnTo>
                <a:lnTo>
                  <a:pt x="1041400" y="5638800"/>
                </a:lnTo>
                <a:lnTo>
                  <a:pt x="2882900" y="3251200"/>
                </a:lnTo>
                <a:lnTo>
                  <a:pt x="4787900" y="5638800"/>
                </a:lnTo>
                <a:lnTo>
                  <a:pt x="584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" name="Freeform 472"/>
          <p:cNvSpPr/>
          <p:nvPr/>
        </p:nvSpPr>
        <p:spPr>
          <a:xfrm rot="0" flipH="0" flipV="0">
            <a:off x="1515204" y="1069363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" name="Freeform 473"/>
          <p:cNvSpPr/>
          <p:nvPr/>
        </p:nvSpPr>
        <p:spPr>
          <a:xfrm rot="0" flipH="0" flipV="0">
            <a:off x="1541930" y="1099705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" name="Freeform 474"/>
          <p:cNvSpPr/>
          <p:nvPr/>
        </p:nvSpPr>
        <p:spPr>
          <a:xfrm rot="0" flipH="0" flipV="0">
            <a:off x="1593787" y="1084465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" name="Freeform 475"/>
          <p:cNvSpPr/>
          <p:nvPr/>
        </p:nvSpPr>
        <p:spPr>
          <a:xfrm rot="0" flipH="0" flipV="0">
            <a:off x="1646032" y="109970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Freeform 476"/>
          <p:cNvSpPr/>
          <p:nvPr/>
        </p:nvSpPr>
        <p:spPr>
          <a:xfrm rot="0" flipH="0" flipV="0">
            <a:off x="1713975" y="1100536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" name="Freeform 477"/>
          <p:cNvSpPr/>
          <p:nvPr/>
        </p:nvSpPr>
        <p:spPr>
          <a:xfrm rot="0" flipH="0" flipV="0">
            <a:off x="1779327" y="1099705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" name="Freeform 478"/>
          <p:cNvSpPr/>
          <p:nvPr/>
        </p:nvSpPr>
        <p:spPr>
          <a:xfrm rot="0" flipH="0" flipV="0">
            <a:off x="1840757" y="109970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" name="Rectangle 479"/>
          <p:cNvSpPr/>
          <p:nvPr/>
        </p:nvSpPr>
        <p:spPr>
          <a:xfrm rot="0" flipH="0" flipV="0">
            <a:off x="637095" y="1214890"/>
            <a:ext cx="856237" cy="147633"/>
          </a:xfrm>
          <a:prstGeom prst="rect">
            <a:avLst/>
          </a:prstGeom>
        </p:spPr>
      </p:sp>
      <p:sp>
        <p:nvSpPr>
          <p:cNvPr id="480" name="Freeform 480"/>
          <p:cNvSpPr/>
          <p:nvPr/>
        </p:nvSpPr>
        <p:spPr>
          <a:xfrm rot="0" flipH="0" flipV="0">
            <a:off x="641251" y="1271777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" name="Freeform 481"/>
          <p:cNvSpPr/>
          <p:nvPr/>
        </p:nvSpPr>
        <p:spPr>
          <a:xfrm rot="0" flipH="0" flipV="0">
            <a:off x="710109" y="1237972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" name="Freeform 482"/>
          <p:cNvSpPr/>
          <p:nvPr/>
        </p:nvSpPr>
        <p:spPr>
          <a:xfrm rot="0" flipH="0" flipV="0">
            <a:off x="797475" y="1256537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" name="Freeform 483"/>
          <p:cNvSpPr/>
          <p:nvPr/>
        </p:nvSpPr>
        <p:spPr>
          <a:xfrm rot="0" flipH="0" flipV="0">
            <a:off x="856093" y="1239496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" name="Freeform 484"/>
          <p:cNvSpPr/>
          <p:nvPr/>
        </p:nvSpPr>
        <p:spPr>
          <a:xfrm rot="0" flipH="0" flipV="0">
            <a:off x="921307" y="127177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" name="Freeform 485"/>
          <p:cNvSpPr/>
          <p:nvPr/>
        </p:nvSpPr>
        <p:spPr>
          <a:xfrm rot="0" flipH="0" flipV="0">
            <a:off x="1035662" y="1272608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" name="Freeform 486"/>
          <p:cNvSpPr/>
          <p:nvPr/>
        </p:nvSpPr>
        <p:spPr>
          <a:xfrm rot="0" flipH="0" flipV="0">
            <a:off x="1103785" y="1271777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" name="Freeform 487"/>
          <p:cNvSpPr/>
          <p:nvPr/>
        </p:nvSpPr>
        <p:spPr>
          <a:xfrm rot="0" flipH="0" flipV="0">
            <a:off x="1172780" y="1271777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" name="Freeform 488"/>
          <p:cNvSpPr/>
          <p:nvPr/>
        </p:nvSpPr>
        <p:spPr>
          <a:xfrm rot="0" flipH="0" flipV="0">
            <a:off x="1232258" y="1241436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" name="Freeform 489"/>
          <p:cNvSpPr/>
          <p:nvPr/>
        </p:nvSpPr>
        <p:spPr>
          <a:xfrm rot="0" flipH="0" flipV="0">
            <a:off x="1257736" y="1256537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" name="Freeform 490"/>
          <p:cNvSpPr/>
          <p:nvPr/>
        </p:nvSpPr>
        <p:spPr>
          <a:xfrm rot="0" flipH="0" flipV="0">
            <a:off x="1316493" y="127274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" name="Freeform 491"/>
          <p:cNvSpPr/>
          <p:nvPr/>
        </p:nvSpPr>
        <p:spPr>
          <a:xfrm rot="0" flipH="0" flipV="0">
            <a:off x="1356629" y="1271777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" name="Freeform 492"/>
          <p:cNvSpPr/>
          <p:nvPr/>
        </p:nvSpPr>
        <p:spPr>
          <a:xfrm rot="0" flipH="0" flipV="0">
            <a:off x="1432968" y="1272608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" name="Rectangle 493"/>
          <p:cNvSpPr/>
          <p:nvPr/>
        </p:nvSpPr>
        <p:spPr>
          <a:xfrm rot="0" flipH="0" flipV="0">
            <a:off x="359994" y="1605401"/>
            <a:ext cx="1213438" cy="170492"/>
          </a:xfrm>
          <a:prstGeom prst="rect">
            <a:avLst/>
          </a:prstGeom>
        </p:spPr>
      </p:sp>
      <p:sp>
        <p:nvSpPr>
          <p:cNvPr id="494" name="Freeform 494"/>
          <p:cNvSpPr/>
          <p:nvPr/>
        </p:nvSpPr>
        <p:spPr>
          <a:xfrm rot="0" flipH="0" flipV="0">
            <a:off x="371216" y="1641257"/>
            <a:ext cx="31311" cy="94210"/>
          </a:xfrm>
          <a:custGeom>
            <a:pathLst>
              <a:path w="2870200" h="8636000">
                <a:moveTo>
                  <a:pt x="2870200" y="0"/>
                </a:moveTo>
                <a:lnTo>
                  <a:pt x="1739900" y="0"/>
                </a:lnTo>
                <a:lnTo>
                  <a:pt x="1498600" y="1130300"/>
                </a:lnTo>
                <a:lnTo>
                  <a:pt x="2628900" y="1130300"/>
                </a:lnTo>
                <a:close/>
                <a:moveTo>
                  <a:pt x="0" y="8636000"/>
                </a:moveTo>
                <a:lnTo>
                  <a:pt x="952500" y="8636000"/>
                </a:lnTo>
                <a:lnTo>
                  <a:pt x="2146300" y="2997200"/>
                </a:lnTo>
                <a:lnTo>
                  <a:pt x="1193800" y="2997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" name="Freeform 495"/>
          <p:cNvSpPr/>
          <p:nvPr/>
        </p:nvSpPr>
        <p:spPr>
          <a:xfrm rot="0" flipH="0" flipV="0">
            <a:off x="414185" y="1639317"/>
            <a:ext cx="68025" cy="97674"/>
          </a:xfrm>
          <a:custGeom>
            <a:pathLst>
              <a:path w="6235700" h="8953500">
                <a:moveTo>
                  <a:pt x="2540000" y="1828800"/>
                </a:moveTo>
                <a:lnTo>
                  <a:pt x="5003800" y="1828800"/>
                </a:lnTo>
                <a:cubicBezTo>
                  <a:pt x="5219700" y="1828800"/>
                  <a:pt x="5359400" y="1828800"/>
                  <a:pt x="5359400" y="1676400"/>
                </a:cubicBezTo>
                <a:cubicBezTo>
                  <a:pt x="5359400" y="1511300"/>
                  <a:pt x="5207000" y="1511300"/>
                  <a:pt x="4965700" y="1511300"/>
                </a:cubicBezTo>
                <a:lnTo>
                  <a:pt x="2616200" y="1511300"/>
                </a:lnTo>
                <a:cubicBezTo>
                  <a:pt x="2705100" y="1193800"/>
                  <a:pt x="2705100" y="1168400"/>
                  <a:pt x="2781300" y="850900"/>
                </a:cubicBezTo>
                <a:cubicBezTo>
                  <a:pt x="2844800" y="622300"/>
                  <a:pt x="2959100" y="177800"/>
                  <a:pt x="2959100" y="152400"/>
                </a:cubicBezTo>
                <a:cubicBezTo>
                  <a:pt x="2959100" y="38100"/>
                  <a:pt x="2882900" y="0"/>
                  <a:pt x="2781300" y="0"/>
                </a:cubicBezTo>
                <a:cubicBezTo>
                  <a:pt x="2540000" y="0"/>
                  <a:pt x="1536700" y="101600"/>
                  <a:pt x="1231900" y="127000"/>
                </a:cubicBezTo>
                <a:cubicBezTo>
                  <a:pt x="1130300" y="139700"/>
                  <a:pt x="990600" y="152400"/>
                  <a:pt x="990600" y="393700"/>
                </a:cubicBezTo>
                <a:cubicBezTo>
                  <a:pt x="990600" y="533400"/>
                  <a:pt x="1117600" y="533400"/>
                  <a:pt x="1295400" y="533400"/>
                </a:cubicBezTo>
                <a:cubicBezTo>
                  <a:pt x="1905000" y="533400"/>
                  <a:pt x="1930400" y="622300"/>
                  <a:pt x="1930400" y="749300"/>
                </a:cubicBezTo>
                <a:cubicBezTo>
                  <a:pt x="1930400" y="838200"/>
                  <a:pt x="1816100" y="1257300"/>
                  <a:pt x="1752600" y="1511300"/>
                </a:cubicBezTo>
                <a:lnTo>
                  <a:pt x="1041400" y="1511300"/>
                </a:lnTo>
                <a:cubicBezTo>
                  <a:pt x="787400" y="1511300"/>
                  <a:pt x="647700" y="1511300"/>
                  <a:pt x="647700" y="1676400"/>
                </a:cubicBezTo>
                <a:cubicBezTo>
                  <a:pt x="647700" y="1828800"/>
                  <a:pt x="762000" y="1828800"/>
                  <a:pt x="1003300" y="1828800"/>
                </a:cubicBezTo>
                <a:lnTo>
                  <a:pt x="1676400" y="1828800"/>
                </a:lnTo>
                <a:lnTo>
                  <a:pt x="50800" y="8305800"/>
                </a:lnTo>
                <a:cubicBezTo>
                  <a:pt x="0" y="8496300"/>
                  <a:pt x="0" y="8521700"/>
                  <a:pt x="0" y="8597900"/>
                </a:cubicBezTo>
                <a:cubicBezTo>
                  <a:pt x="0" y="8877300"/>
                  <a:pt x="215900" y="8953500"/>
                  <a:pt x="368300" y="8953500"/>
                </a:cubicBezTo>
                <a:cubicBezTo>
                  <a:pt x="609600" y="8953500"/>
                  <a:pt x="787400" y="8775700"/>
                  <a:pt x="838200" y="8610600"/>
                </a:cubicBezTo>
                <a:cubicBezTo>
                  <a:pt x="863600" y="8547100"/>
                  <a:pt x="1003300" y="7975600"/>
                  <a:pt x="1079500" y="7658100"/>
                </a:cubicBezTo>
                <a:lnTo>
                  <a:pt x="1371600" y="6527800"/>
                </a:lnTo>
                <a:cubicBezTo>
                  <a:pt x="1409700" y="6337300"/>
                  <a:pt x="1536700" y="5854700"/>
                  <a:pt x="1574800" y="5664200"/>
                </a:cubicBezTo>
                <a:cubicBezTo>
                  <a:pt x="1638300" y="5461000"/>
                  <a:pt x="1727200" y="5067300"/>
                  <a:pt x="1739900" y="5029200"/>
                </a:cubicBezTo>
                <a:cubicBezTo>
                  <a:pt x="1841500" y="4813300"/>
                  <a:pt x="2527300" y="3479800"/>
                  <a:pt x="3797300" y="3479800"/>
                </a:cubicBezTo>
                <a:cubicBezTo>
                  <a:pt x="4356100" y="3479800"/>
                  <a:pt x="4483100" y="3937000"/>
                  <a:pt x="4483100" y="4356100"/>
                </a:cubicBezTo>
                <a:cubicBezTo>
                  <a:pt x="4483100" y="5143500"/>
                  <a:pt x="3898900" y="6692900"/>
                  <a:pt x="3670300" y="7277100"/>
                </a:cubicBezTo>
                <a:cubicBezTo>
                  <a:pt x="3594100" y="7480300"/>
                  <a:pt x="3530600" y="7658100"/>
                  <a:pt x="3530600" y="7899400"/>
                </a:cubicBezTo>
                <a:cubicBezTo>
                  <a:pt x="3530600" y="8559800"/>
                  <a:pt x="4000500" y="8953500"/>
                  <a:pt x="4572000" y="8953500"/>
                </a:cubicBezTo>
                <a:cubicBezTo>
                  <a:pt x="5791200" y="8953500"/>
                  <a:pt x="6235700" y="7073900"/>
                  <a:pt x="6235700" y="6997700"/>
                </a:cubicBezTo>
                <a:cubicBezTo>
                  <a:pt x="6235700" y="6870700"/>
                  <a:pt x="6121400" y="6870700"/>
                  <a:pt x="6083300" y="6870700"/>
                </a:cubicBezTo>
                <a:cubicBezTo>
                  <a:pt x="5956300" y="6870700"/>
                  <a:pt x="5956300" y="6908800"/>
                  <a:pt x="5892800" y="7099300"/>
                </a:cubicBezTo>
                <a:cubicBezTo>
                  <a:pt x="5524500" y="8394700"/>
                  <a:pt x="4953000" y="8674100"/>
                  <a:pt x="4610100" y="8674100"/>
                </a:cubicBezTo>
                <a:cubicBezTo>
                  <a:pt x="4368800" y="8674100"/>
                  <a:pt x="4292600" y="8521700"/>
                  <a:pt x="4292600" y="8255000"/>
                </a:cubicBezTo>
                <a:cubicBezTo>
                  <a:pt x="4292600" y="7937500"/>
                  <a:pt x="4432300" y="7581900"/>
                  <a:pt x="4508500" y="7366000"/>
                </a:cubicBezTo>
                <a:cubicBezTo>
                  <a:pt x="4724400" y="6807200"/>
                  <a:pt x="5295900" y="5283200"/>
                  <a:pt x="5295900" y="4572000"/>
                </a:cubicBezTo>
                <a:cubicBezTo>
                  <a:pt x="5295900" y="3644900"/>
                  <a:pt x="4711700" y="3200400"/>
                  <a:pt x="3835400" y="3200400"/>
                </a:cubicBezTo>
                <a:cubicBezTo>
                  <a:pt x="3441700" y="3200400"/>
                  <a:pt x="2679700" y="3289300"/>
                  <a:pt x="1955800" y="4165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" name="Freeform 496"/>
          <p:cNvSpPr/>
          <p:nvPr/>
        </p:nvSpPr>
        <p:spPr>
          <a:xfrm rot="0" flipH="0" flipV="0">
            <a:off x="483912" y="1674231"/>
            <a:ext cx="72736" cy="91024"/>
          </a:xfrm>
          <a:custGeom>
            <a:pathLst>
              <a:path w="6667500" h="8343900">
                <a:moveTo>
                  <a:pt x="292100" y="2387600"/>
                </a:moveTo>
                <a:cubicBezTo>
                  <a:pt x="787400" y="927100"/>
                  <a:pt x="2171700" y="927100"/>
                  <a:pt x="2311400" y="927100"/>
                </a:cubicBezTo>
                <a:cubicBezTo>
                  <a:pt x="4229100" y="927100"/>
                  <a:pt x="4368800" y="3145830"/>
                  <a:pt x="4368800" y="4147344"/>
                </a:cubicBezTo>
                <a:cubicBezTo>
                  <a:pt x="4368800" y="4920854"/>
                  <a:pt x="4305300" y="5136357"/>
                  <a:pt x="4216400" y="5389761"/>
                </a:cubicBezTo>
                <a:cubicBezTo>
                  <a:pt x="3937000" y="6315273"/>
                  <a:pt x="3556000" y="7786092"/>
                  <a:pt x="3556000" y="8115696"/>
                </a:cubicBezTo>
                <a:cubicBezTo>
                  <a:pt x="3556000" y="8255198"/>
                  <a:pt x="3619500" y="8343900"/>
                  <a:pt x="3721100" y="8343900"/>
                </a:cubicBezTo>
                <a:cubicBezTo>
                  <a:pt x="3886200" y="8343900"/>
                  <a:pt x="3987800" y="8064500"/>
                  <a:pt x="4127500" y="7581900"/>
                </a:cubicBezTo>
                <a:cubicBezTo>
                  <a:pt x="4419600" y="6515100"/>
                  <a:pt x="4546600" y="5791200"/>
                  <a:pt x="4597400" y="5397500"/>
                </a:cubicBezTo>
                <a:cubicBezTo>
                  <a:pt x="4622800" y="5232400"/>
                  <a:pt x="4648200" y="5067300"/>
                  <a:pt x="4699000" y="4902200"/>
                </a:cubicBezTo>
                <a:cubicBezTo>
                  <a:pt x="5105400" y="3644900"/>
                  <a:pt x="5918200" y="1752600"/>
                  <a:pt x="6426200" y="749300"/>
                </a:cubicBezTo>
                <a:cubicBezTo>
                  <a:pt x="6515100" y="596900"/>
                  <a:pt x="6667500" y="317500"/>
                  <a:pt x="6667500" y="266700"/>
                </a:cubicBezTo>
                <a:cubicBezTo>
                  <a:pt x="6667500" y="139700"/>
                  <a:pt x="6540500" y="139700"/>
                  <a:pt x="6515100" y="139700"/>
                </a:cubicBezTo>
                <a:cubicBezTo>
                  <a:pt x="6477000" y="139700"/>
                  <a:pt x="6400800" y="139700"/>
                  <a:pt x="6362700" y="228600"/>
                </a:cubicBezTo>
                <a:cubicBezTo>
                  <a:pt x="5702300" y="1435100"/>
                  <a:pt x="5194300" y="2705100"/>
                  <a:pt x="4686300" y="3987800"/>
                </a:cubicBezTo>
                <a:cubicBezTo>
                  <a:pt x="4673600" y="3594100"/>
                  <a:pt x="4660900" y="2628900"/>
                  <a:pt x="4165600" y="1397000"/>
                </a:cubicBezTo>
                <a:cubicBezTo>
                  <a:pt x="3860800" y="622300"/>
                  <a:pt x="3352800" y="0"/>
                  <a:pt x="2476500" y="0"/>
                </a:cubicBezTo>
                <a:cubicBezTo>
                  <a:pt x="889000" y="0"/>
                  <a:pt x="0" y="1930400"/>
                  <a:pt x="0" y="2324100"/>
                </a:cubicBezTo>
                <a:cubicBezTo>
                  <a:pt x="0" y="2451100"/>
                  <a:pt x="114300" y="2451100"/>
                  <a:pt x="241300" y="2451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" name="Freeform 497"/>
          <p:cNvSpPr/>
          <p:nvPr/>
        </p:nvSpPr>
        <p:spPr>
          <a:xfrm rot="0" flipH="0" flipV="0">
            <a:off x="564184" y="1640563"/>
            <a:ext cx="58201" cy="66400"/>
          </a:xfrm>
          <a:custGeom>
            <a:pathLst>
              <a:path w="7302500" h="8331200">
                <a:moveTo>
                  <a:pt x="2654300" y="1117600"/>
                </a:moveTo>
                <a:cubicBezTo>
                  <a:pt x="2717800" y="876300"/>
                  <a:pt x="2819400" y="457200"/>
                  <a:pt x="2819400" y="393700"/>
                </a:cubicBezTo>
                <a:cubicBezTo>
                  <a:pt x="2819400" y="127000"/>
                  <a:pt x="2616200" y="0"/>
                  <a:pt x="2400300" y="0"/>
                </a:cubicBezTo>
                <a:cubicBezTo>
                  <a:pt x="1968500" y="0"/>
                  <a:pt x="1866900" y="419100"/>
                  <a:pt x="1816100" y="596900"/>
                </a:cubicBezTo>
                <a:lnTo>
                  <a:pt x="50800" y="7645400"/>
                </a:lnTo>
                <a:cubicBezTo>
                  <a:pt x="0" y="7848600"/>
                  <a:pt x="0" y="7912100"/>
                  <a:pt x="0" y="7937500"/>
                </a:cubicBezTo>
                <a:cubicBezTo>
                  <a:pt x="0" y="8255000"/>
                  <a:pt x="254000" y="8331200"/>
                  <a:pt x="406400" y="8331200"/>
                </a:cubicBezTo>
                <a:cubicBezTo>
                  <a:pt x="469900" y="8331200"/>
                  <a:pt x="762000" y="8331200"/>
                  <a:pt x="927100" y="7999610"/>
                </a:cubicBezTo>
                <a:cubicBezTo>
                  <a:pt x="965200" y="7897614"/>
                  <a:pt x="1333500" y="6379765"/>
                  <a:pt x="1587500" y="5359400"/>
                </a:cubicBezTo>
                <a:cubicBezTo>
                  <a:pt x="1803400" y="5524500"/>
                  <a:pt x="2235200" y="5727700"/>
                  <a:pt x="2882900" y="5727700"/>
                </a:cubicBezTo>
                <a:cubicBezTo>
                  <a:pt x="3924300" y="5727700"/>
                  <a:pt x="4610100" y="4889500"/>
                  <a:pt x="4648200" y="4838700"/>
                </a:cubicBezTo>
                <a:cubicBezTo>
                  <a:pt x="4876800" y="5715000"/>
                  <a:pt x="5740400" y="5715000"/>
                  <a:pt x="5892800" y="5715000"/>
                </a:cubicBezTo>
                <a:cubicBezTo>
                  <a:pt x="6477000" y="5715000"/>
                  <a:pt x="6769100" y="5235377"/>
                  <a:pt x="6870700" y="5020668"/>
                </a:cubicBezTo>
                <a:cubicBezTo>
                  <a:pt x="7124700" y="4566246"/>
                  <a:pt x="7302500" y="3834011"/>
                  <a:pt x="7302500" y="3783608"/>
                </a:cubicBezTo>
                <a:cubicBezTo>
                  <a:pt x="7302500" y="3707805"/>
                  <a:pt x="7251700" y="3619500"/>
                  <a:pt x="7099300" y="3619500"/>
                </a:cubicBezTo>
                <a:cubicBezTo>
                  <a:pt x="6946900" y="3619500"/>
                  <a:pt x="6921500" y="3695700"/>
                  <a:pt x="6845300" y="4013200"/>
                </a:cubicBezTo>
                <a:cubicBezTo>
                  <a:pt x="6667500" y="4711700"/>
                  <a:pt x="6426200" y="5372100"/>
                  <a:pt x="5930900" y="5372100"/>
                </a:cubicBezTo>
                <a:cubicBezTo>
                  <a:pt x="5638800" y="5372100"/>
                  <a:pt x="5524500" y="5130800"/>
                  <a:pt x="5524500" y="4775200"/>
                </a:cubicBezTo>
                <a:cubicBezTo>
                  <a:pt x="5524500" y="4559300"/>
                  <a:pt x="5664200" y="4013200"/>
                  <a:pt x="5753100" y="3644900"/>
                </a:cubicBezTo>
                <a:lnTo>
                  <a:pt x="6083300" y="2349500"/>
                </a:lnTo>
                <a:cubicBezTo>
                  <a:pt x="6159500" y="2019300"/>
                  <a:pt x="6223000" y="1752600"/>
                  <a:pt x="6324600" y="1371600"/>
                </a:cubicBezTo>
                <a:cubicBezTo>
                  <a:pt x="6388100" y="1092200"/>
                  <a:pt x="6515100" y="596900"/>
                  <a:pt x="6515100" y="520700"/>
                </a:cubicBezTo>
                <a:cubicBezTo>
                  <a:pt x="6515100" y="203200"/>
                  <a:pt x="6261100" y="127000"/>
                  <a:pt x="6108700" y="127000"/>
                </a:cubicBezTo>
                <a:cubicBezTo>
                  <a:pt x="5664200" y="127000"/>
                  <a:pt x="5588000" y="444500"/>
                  <a:pt x="5448300" y="1016000"/>
                </a:cubicBezTo>
                <a:lnTo>
                  <a:pt x="5181600" y="2070100"/>
                </a:lnTo>
                <a:lnTo>
                  <a:pt x="4787900" y="3657600"/>
                </a:lnTo>
                <a:lnTo>
                  <a:pt x="4660900" y="4165600"/>
                </a:lnTo>
                <a:cubicBezTo>
                  <a:pt x="4635500" y="4241800"/>
                  <a:pt x="4292600" y="4724400"/>
                  <a:pt x="4000500" y="4965700"/>
                </a:cubicBezTo>
                <a:cubicBezTo>
                  <a:pt x="3784600" y="5130800"/>
                  <a:pt x="3416300" y="5372100"/>
                  <a:pt x="2946400" y="5372100"/>
                </a:cubicBezTo>
                <a:cubicBezTo>
                  <a:pt x="2349500" y="5372100"/>
                  <a:pt x="1943100" y="5054600"/>
                  <a:pt x="1943100" y="4267200"/>
                </a:cubicBezTo>
                <a:cubicBezTo>
                  <a:pt x="1943100" y="3937000"/>
                  <a:pt x="2044700" y="3556000"/>
                  <a:pt x="2120900" y="32512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0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" name="Freeform 498"/>
          <p:cNvSpPr/>
          <p:nvPr/>
        </p:nvSpPr>
        <p:spPr>
          <a:xfrm rot="0" flipH="0" flipV="0">
            <a:off x="637404" y="1636269"/>
            <a:ext cx="72874" cy="102246"/>
          </a:xfrm>
          <a:custGeom>
            <a:pathLst>
              <a:path w="6680200" h="9372600">
                <a:moveTo>
                  <a:pt x="5372100" y="4787900"/>
                </a:moveTo>
                <a:cubicBezTo>
                  <a:pt x="5245100" y="4000500"/>
                  <a:pt x="4724400" y="3289300"/>
                  <a:pt x="3733800" y="3289300"/>
                </a:cubicBezTo>
                <a:cubicBezTo>
                  <a:pt x="2959100" y="3289300"/>
                  <a:pt x="2133600" y="3492500"/>
                  <a:pt x="1143000" y="4483100"/>
                </a:cubicBezTo>
                <a:cubicBezTo>
                  <a:pt x="88900" y="5537200"/>
                  <a:pt x="0" y="6718300"/>
                  <a:pt x="0" y="7112000"/>
                </a:cubicBezTo>
                <a:cubicBezTo>
                  <a:pt x="0" y="7899400"/>
                  <a:pt x="558800" y="9372600"/>
                  <a:pt x="2336800" y="9372600"/>
                </a:cubicBezTo>
                <a:cubicBezTo>
                  <a:pt x="5359400" y="9372600"/>
                  <a:pt x="6680200" y="5105400"/>
                  <a:pt x="6680200" y="3289300"/>
                </a:cubicBezTo>
                <a:cubicBezTo>
                  <a:pt x="6680200" y="1270000"/>
                  <a:pt x="5499100" y="0"/>
                  <a:pt x="3937000" y="0"/>
                </a:cubicBezTo>
                <a:cubicBezTo>
                  <a:pt x="2095500" y="0"/>
                  <a:pt x="1511300" y="1651000"/>
                  <a:pt x="1511300" y="2006600"/>
                </a:cubicBezTo>
                <a:cubicBezTo>
                  <a:pt x="1511300" y="2184400"/>
                  <a:pt x="1612900" y="2451100"/>
                  <a:pt x="1993900" y="2451100"/>
                </a:cubicBezTo>
                <a:cubicBezTo>
                  <a:pt x="2413000" y="2451100"/>
                  <a:pt x="2679700" y="2070100"/>
                  <a:pt x="2679700" y="1778000"/>
                </a:cubicBezTo>
                <a:cubicBezTo>
                  <a:pt x="2679700" y="1333500"/>
                  <a:pt x="2286000" y="1333500"/>
                  <a:pt x="2082800" y="1333500"/>
                </a:cubicBezTo>
                <a:cubicBezTo>
                  <a:pt x="2641600" y="393700"/>
                  <a:pt x="3543300" y="317500"/>
                  <a:pt x="3911600" y="317500"/>
                </a:cubicBezTo>
                <a:cubicBezTo>
                  <a:pt x="4838700" y="317500"/>
                  <a:pt x="5727700" y="977900"/>
                  <a:pt x="5727700" y="2616200"/>
                </a:cubicBezTo>
                <a:cubicBezTo>
                  <a:pt x="5727700" y="3111500"/>
                  <a:pt x="5651500" y="3759200"/>
                  <a:pt x="5384800" y="4787900"/>
                </a:cubicBezTo>
                <a:close/>
                <a:moveTo>
                  <a:pt x="2374900" y="9017000"/>
                </a:moveTo>
                <a:cubicBezTo>
                  <a:pt x="977900" y="9017000"/>
                  <a:pt x="977900" y="7708900"/>
                  <a:pt x="977900" y="7581900"/>
                </a:cubicBezTo>
                <a:cubicBezTo>
                  <a:pt x="977900" y="7239000"/>
                  <a:pt x="1295400" y="5461000"/>
                  <a:pt x="1816100" y="4699000"/>
                </a:cubicBezTo>
                <a:cubicBezTo>
                  <a:pt x="2324100" y="3975100"/>
                  <a:pt x="2946400" y="3568700"/>
                  <a:pt x="3733800" y="3568700"/>
                </a:cubicBezTo>
                <a:cubicBezTo>
                  <a:pt x="5118100" y="3568700"/>
                  <a:pt x="5143500" y="4991100"/>
                  <a:pt x="5143500" y="5245100"/>
                </a:cubicBezTo>
                <a:cubicBezTo>
                  <a:pt x="5143500" y="6159500"/>
                  <a:pt x="4330700" y="9017000"/>
                  <a:pt x="2374900" y="9017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" name="Freeform 499"/>
          <p:cNvSpPr/>
          <p:nvPr/>
        </p:nvSpPr>
        <p:spPr>
          <a:xfrm rot="0" flipH="0" flipV="0">
            <a:off x="708761" y="1711620"/>
            <a:ext cx="58201" cy="66400"/>
          </a:xfrm>
          <a:custGeom>
            <a:pathLst>
              <a:path w="7302500" h="8331200">
                <a:moveTo>
                  <a:pt x="2654300" y="1117600"/>
                </a:moveTo>
                <a:cubicBezTo>
                  <a:pt x="2717800" y="876300"/>
                  <a:pt x="2819400" y="457200"/>
                  <a:pt x="2819400" y="393700"/>
                </a:cubicBezTo>
                <a:cubicBezTo>
                  <a:pt x="2819400" y="127000"/>
                  <a:pt x="2616200" y="0"/>
                  <a:pt x="2400300" y="0"/>
                </a:cubicBezTo>
                <a:cubicBezTo>
                  <a:pt x="1968500" y="0"/>
                  <a:pt x="1866900" y="419100"/>
                  <a:pt x="1816100" y="596900"/>
                </a:cubicBezTo>
                <a:lnTo>
                  <a:pt x="50800" y="7645400"/>
                </a:lnTo>
                <a:cubicBezTo>
                  <a:pt x="0" y="7848600"/>
                  <a:pt x="0" y="7912100"/>
                  <a:pt x="0" y="7937500"/>
                </a:cubicBezTo>
                <a:cubicBezTo>
                  <a:pt x="0" y="8255000"/>
                  <a:pt x="254000" y="8331200"/>
                  <a:pt x="406400" y="8331200"/>
                </a:cubicBezTo>
                <a:cubicBezTo>
                  <a:pt x="469900" y="8331200"/>
                  <a:pt x="762000" y="8331200"/>
                  <a:pt x="927100" y="7999610"/>
                </a:cubicBezTo>
                <a:cubicBezTo>
                  <a:pt x="965200" y="7897614"/>
                  <a:pt x="1333500" y="6379765"/>
                  <a:pt x="1587500" y="5359400"/>
                </a:cubicBezTo>
                <a:cubicBezTo>
                  <a:pt x="1803400" y="5524500"/>
                  <a:pt x="2235200" y="5727700"/>
                  <a:pt x="2882900" y="5727700"/>
                </a:cubicBezTo>
                <a:cubicBezTo>
                  <a:pt x="3924300" y="5727700"/>
                  <a:pt x="4610100" y="4889500"/>
                  <a:pt x="4648200" y="4838700"/>
                </a:cubicBezTo>
                <a:cubicBezTo>
                  <a:pt x="4876800" y="5715000"/>
                  <a:pt x="5740400" y="5715000"/>
                  <a:pt x="5892800" y="5715000"/>
                </a:cubicBezTo>
                <a:cubicBezTo>
                  <a:pt x="6477000" y="5715000"/>
                  <a:pt x="6769100" y="5235377"/>
                  <a:pt x="6870700" y="5020668"/>
                </a:cubicBezTo>
                <a:cubicBezTo>
                  <a:pt x="7124700" y="4566246"/>
                  <a:pt x="7302500" y="3834011"/>
                  <a:pt x="7302500" y="3783608"/>
                </a:cubicBezTo>
                <a:cubicBezTo>
                  <a:pt x="7302500" y="3707805"/>
                  <a:pt x="7251700" y="3619500"/>
                  <a:pt x="7099300" y="3619500"/>
                </a:cubicBezTo>
                <a:cubicBezTo>
                  <a:pt x="6946900" y="3619500"/>
                  <a:pt x="6921500" y="3695700"/>
                  <a:pt x="6845300" y="4013200"/>
                </a:cubicBezTo>
                <a:cubicBezTo>
                  <a:pt x="6667500" y="4711700"/>
                  <a:pt x="6426200" y="5372100"/>
                  <a:pt x="5930900" y="5372100"/>
                </a:cubicBezTo>
                <a:cubicBezTo>
                  <a:pt x="5638800" y="5372100"/>
                  <a:pt x="5524500" y="5130800"/>
                  <a:pt x="5524500" y="4775200"/>
                </a:cubicBezTo>
                <a:cubicBezTo>
                  <a:pt x="5524500" y="4559300"/>
                  <a:pt x="5664200" y="4013200"/>
                  <a:pt x="5753100" y="3644900"/>
                </a:cubicBezTo>
                <a:lnTo>
                  <a:pt x="6083300" y="2349500"/>
                </a:lnTo>
                <a:cubicBezTo>
                  <a:pt x="6159500" y="2019300"/>
                  <a:pt x="6223000" y="1752600"/>
                  <a:pt x="6324600" y="1371600"/>
                </a:cubicBezTo>
                <a:cubicBezTo>
                  <a:pt x="6388100" y="1092200"/>
                  <a:pt x="6515100" y="596900"/>
                  <a:pt x="6515100" y="520700"/>
                </a:cubicBezTo>
                <a:cubicBezTo>
                  <a:pt x="6515100" y="203200"/>
                  <a:pt x="6261100" y="127000"/>
                  <a:pt x="6108700" y="127000"/>
                </a:cubicBezTo>
                <a:cubicBezTo>
                  <a:pt x="5664200" y="127000"/>
                  <a:pt x="5588000" y="444500"/>
                  <a:pt x="5448300" y="1016000"/>
                </a:cubicBezTo>
                <a:lnTo>
                  <a:pt x="5181600" y="2070100"/>
                </a:lnTo>
                <a:lnTo>
                  <a:pt x="4787900" y="3657600"/>
                </a:lnTo>
                <a:lnTo>
                  <a:pt x="4660900" y="4165600"/>
                </a:lnTo>
                <a:cubicBezTo>
                  <a:pt x="4635500" y="4241800"/>
                  <a:pt x="4292600" y="4724400"/>
                  <a:pt x="4000500" y="4965700"/>
                </a:cubicBezTo>
                <a:cubicBezTo>
                  <a:pt x="3784600" y="5130800"/>
                  <a:pt x="3416300" y="5372100"/>
                  <a:pt x="2946400" y="5372100"/>
                </a:cubicBezTo>
                <a:cubicBezTo>
                  <a:pt x="2349500" y="5372100"/>
                  <a:pt x="1943100" y="5054600"/>
                  <a:pt x="1943100" y="4267200"/>
                </a:cubicBezTo>
                <a:cubicBezTo>
                  <a:pt x="1943100" y="3937000"/>
                  <a:pt x="2044700" y="3556000"/>
                  <a:pt x="2120900" y="32512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0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" name="Freeform 500"/>
          <p:cNvSpPr/>
          <p:nvPr/>
        </p:nvSpPr>
        <p:spPr>
          <a:xfrm rot="0" flipH="0" flipV="0">
            <a:off x="780457" y="1639317"/>
            <a:ext cx="83958" cy="124552"/>
          </a:xfrm>
          <a:custGeom>
            <a:pathLst>
              <a:path w="7696200" h="11417300">
                <a:moveTo>
                  <a:pt x="5753100" y="330200"/>
                </a:moveTo>
                <a:cubicBezTo>
                  <a:pt x="5765800" y="279400"/>
                  <a:pt x="5791200" y="203200"/>
                  <a:pt x="5791200" y="139700"/>
                </a:cubicBezTo>
                <a:cubicBezTo>
                  <a:pt x="5791200" y="12700"/>
                  <a:pt x="5702300" y="0"/>
                  <a:pt x="5638800" y="0"/>
                </a:cubicBezTo>
                <a:cubicBezTo>
                  <a:pt x="5511800" y="0"/>
                  <a:pt x="5499100" y="25400"/>
                  <a:pt x="5448300" y="254000"/>
                </a:cubicBezTo>
                <a:lnTo>
                  <a:pt x="3340100" y="8648700"/>
                </a:lnTo>
                <a:cubicBezTo>
                  <a:pt x="2374900" y="8534400"/>
                  <a:pt x="1892300" y="8064500"/>
                  <a:pt x="1892300" y="7226300"/>
                </a:cubicBezTo>
                <a:cubicBezTo>
                  <a:pt x="1892300" y="6972300"/>
                  <a:pt x="1892300" y="6642100"/>
                  <a:pt x="2578100" y="4864100"/>
                </a:cubicBezTo>
                <a:cubicBezTo>
                  <a:pt x="2628900" y="4711700"/>
                  <a:pt x="2717800" y="4495800"/>
                  <a:pt x="2717800" y="4241800"/>
                </a:cubicBezTo>
                <a:cubicBezTo>
                  <a:pt x="2717800" y="3670300"/>
                  <a:pt x="2311400" y="3200400"/>
                  <a:pt x="1676400" y="3200400"/>
                </a:cubicBezTo>
                <a:cubicBezTo>
                  <a:pt x="469900" y="3200400"/>
                  <a:pt x="0" y="5041900"/>
                  <a:pt x="0" y="5156200"/>
                </a:cubicBezTo>
                <a:cubicBezTo>
                  <a:pt x="0" y="5283200"/>
                  <a:pt x="127000" y="5283200"/>
                  <a:pt x="152400" y="5283200"/>
                </a:cubicBezTo>
                <a:cubicBezTo>
                  <a:pt x="279400" y="5283200"/>
                  <a:pt x="292100" y="5257800"/>
                  <a:pt x="355600" y="5054600"/>
                </a:cubicBezTo>
                <a:cubicBezTo>
                  <a:pt x="698500" y="3848100"/>
                  <a:pt x="1206500" y="3479800"/>
                  <a:pt x="1638300" y="3479800"/>
                </a:cubicBezTo>
                <a:cubicBezTo>
                  <a:pt x="1739900" y="3479800"/>
                  <a:pt x="1955800" y="3479800"/>
                  <a:pt x="1955800" y="3886200"/>
                </a:cubicBezTo>
                <a:cubicBezTo>
                  <a:pt x="1955800" y="4216400"/>
                  <a:pt x="1828800" y="4533900"/>
                  <a:pt x="1663700" y="4978400"/>
                </a:cubicBezTo>
                <a:cubicBezTo>
                  <a:pt x="1054100" y="6578600"/>
                  <a:pt x="1054100" y="6908800"/>
                  <a:pt x="1054100" y="7124700"/>
                </a:cubicBezTo>
                <a:cubicBezTo>
                  <a:pt x="1054100" y="8331200"/>
                  <a:pt x="2044700" y="8851900"/>
                  <a:pt x="3263900" y="8928100"/>
                </a:cubicBezTo>
                <a:cubicBezTo>
                  <a:pt x="3162300" y="9385300"/>
                  <a:pt x="3162300" y="9410700"/>
                  <a:pt x="2984500" y="10083800"/>
                </a:cubicBezTo>
                <a:cubicBezTo>
                  <a:pt x="2946400" y="10223500"/>
                  <a:pt x="2692400" y="11252200"/>
                  <a:pt x="2692400" y="11290300"/>
                </a:cubicBezTo>
                <a:cubicBezTo>
                  <a:pt x="2692400" y="11303000"/>
                  <a:pt x="2692400" y="11417300"/>
                  <a:pt x="2844800" y="11417300"/>
                </a:cubicBezTo>
                <a:cubicBezTo>
                  <a:pt x="2870200" y="11417300"/>
                  <a:pt x="2933700" y="11417300"/>
                  <a:pt x="2959100" y="11366500"/>
                </a:cubicBezTo>
                <a:cubicBezTo>
                  <a:pt x="2997200" y="11341100"/>
                  <a:pt x="3073400" y="11023600"/>
                  <a:pt x="3111500" y="10845800"/>
                </a:cubicBezTo>
                <a:lnTo>
                  <a:pt x="3594100" y="8953500"/>
                </a:lnTo>
                <a:cubicBezTo>
                  <a:pt x="4064000" y="8953500"/>
                  <a:pt x="5181600" y="8953500"/>
                  <a:pt x="6375400" y="7594600"/>
                </a:cubicBezTo>
                <a:cubicBezTo>
                  <a:pt x="6896100" y="7010400"/>
                  <a:pt x="7162800" y="6451600"/>
                  <a:pt x="7302500" y="6070600"/>
                </a:cubicBezTo>
                <a:cubicBezTo>
                  <a:pt x="7416800" y="5753100"/>
                  <a:pt x="7696200" y="4648200"/>
                  <a:pt x="7696200" y="4089400"/>
                </a:cubicBezTo>
                <a:cubicBezTo>
                  <a:pt x="7696200" y="3378200"/>
                  <a:pt x="7353300" y="3200400"/>
                  <a:pt x="7137400" y="3200400"/>
                </a:cubicBezTo>
                <a:cubicBezTo>
                  <a:pt x="6819900" y="3200400"/>
                  <a:pt x="6502400" y="3530600"/>
                  <a:pt x="6502400" y="3810000"/>
                </a:cubicBezTo>
                <a:cubicBezTo>
                  <a:pt x="6502400" y="3975100"/>
                  <a:pt x="6578600" y="4051300"/>
                  <a:pt x="6692900" y="4152900"/>
                </a:cubicBezTo>
                <a:cubicBezTo>
                  <a:pt x="6832600" y="4292600"/>
                  <a:pt x="7150100" y="4622800"/>
                  <a:pt x="7150100" y="5232400"/>
                </a:cubicBezTo>
                <a:cubicBezTo>
                  <a:pt x="7150100" y="6045200"/>
                  <a:pt x="6489700" y="7086600"/>
                  <a:pt x="6045200" y="7543800"/>
                </a:cubicBezTo>
                <a:cubicBezTo>
                  <a:pt x="4927600" y="8674100"/>
                  <a:pt x="4114800" y="8674100"/>
                  <a:pt x="3657600" y="8674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" name="Freeform 501"/>
          <p:cNvSpPr/>
          <p:nvPr/>
        </p:nvSpPr>
        <p:spPr>
          <a:xfrm rot="0" flipH="0" flipV="0">
            <a:off x="913948" y="1698061"/>
            <a:ext cx="84651" cy="5541"/>
          </a:xfrm>
          <a:custGeom>
            <a:pathLst>
              <a:path w="7759700" h="508000">
                <a:moveTo>
                  <a:pt x="7315200" y="508000"/>
                </a:moveTo>
                <a:cubicBezTo>
                  <a:pt x="7531100" y="508000"/>
                  <a:pt x="7759700" y="508000"/>
                  <a:pt x="7759700" y="254000"/>
                </a:cubicBezTo>
                <a:cubicBezTo>
                  <a:pt x="7759700" y="0"/>
                  <a:pt x="7531100" y="0"/>
                  <a:pt x="7315200" y="0"/>
                </a:cubicBezTo>
                <a:lnTo>
                  <a:pt x="444500" y="0"/>
                </a:lnTo>
                <a:cubicBezTo>
                  <a:pt x="228600" y="0"/>
                  <a:pt x="0" y="0"/>
                  <a:pt x="0" y="254000"/>
                </a:cubicBezTo>
                <a:cubicBezTo>
                  <a:pt x="0" y="508000"/>
                  <a:pt x="228600" y="508000"/>
                  <a:pt x="444500" y="508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" name="Freeform 502"/>
          <p:cNvSpPr/>
          <p:nvPr/>
        </p:nvSpPr>
        <p:spPr>
          <a:xfrm rot="0" flipH="0" flipV="0">
            <a:off x="1052215" y="1672430"/>
            <a:ext cx="97258" cy="63038"/>
          </a:xfrm>
          <a:custGeom>
            <a:pathLst>
              <a:path w="8915400" h="5778500">
                <a:moveTo>
                  <a:pt x="8839200" y="1917700"/>
                </a:moveTo>
                <a:cubicBezTo>
                  <a:pt x="8890000" y="1689100"/>
                  <a:pt x="8915400" y="1562100"/>
                  <a:pt x="8915400" y="1270000"/>
                </a:cubicBezTo>
                <a:cubicBezTo>
                  <a:pt x="8915400" y="495300"/>
                  <a:pt x="8534400" y="0"/>
                  <a:pt x="7505700" y="0"/>
                </a:cubicBezTo>
                <a:cubicBezTo>
                  <a:pt x="6400800" y="0"/>
                  <a:pt x="5689600" y="736600"/>
                  <a:pt x="5384800" y="1054100"/>
                </a:cubicBezTo>
                <a:cubicBezTo>
                  <a:pt x="5334000" y="546100"/>
                  <a:pt x="5080000" y="0"/>
                  <a:pt x="3987800" y="0"/>
                </a:cubicBezTo>
                <a:cubicBezTo>
                  <a:pt x="2971800" y="0"/>
                  <a:pt x="2222500" y="660400"/>
                  <a:pt x="1943100" y="965200"/>
                </a:cubicBezTo>
                <a:lnTo>
                  <a:pt x="2133600" y="63500"/>
                </a:lnTo>
                <a:lnTo>
                  <a:pt x="121920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1600200" y="2895600"/>
                </a:lnTo>
                <a:cubicBezTo>
                  <a:pt x="1854200" y="1727200"/>
                  <a:pt x="2374900" y="774700"/>
                  <a:pt x="3340100" y="774700"/>
                </a:cubicBezTo>
                <a:cubicBezTo>
                  <a:pt x="3873500" y="774700"/>
                  <a:pt x="4368800" y="939800"/>
                  <a:pt x="4368800" y="1612900"/>
                </a:cubicBezTo>
                <a:cubicBezTo>
                  <a:pt x="4368800" y="1651000"/>
                  <a:pt x="4343400" y="1854200"/>
                  <a:pt x="4343400" y="18796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5118100" y="2895600"/>
                </a:lnTo>
                <a:cubicBezTo>
                  <a:pt x="5372100" y="1727200"/>
                  <a:pt x="5892800" y="774700"/>
                  <a:pt x="6858000" y="774700"/>
                </a:cubicBezTo>
                <a:cubicBezTo>
                  <a:pt x="7391400" y="774700"/>
                  <a:pt x="7886700" y="939800"/>
                  <a:pt x="7886700" y="1612900"/>
                </a:cubicBezTo>
                <a:cubicBezTo>
                  <a:pt x="7886700" y="1651000"/>
                  <a:pt x="7861300" y="1854200"/>
                  <a:pt x="7861300" y="18796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" name="Freeform 503"/>
          <p:cNvSpPr/>
          <p:nvPr/>
        </p:nvSpPr>
        <p:spPr>
          <a:xfrm rot="0" flipH="0" flipV="0">
            <a:off x="1161721" y="1671598"/>
            <a:ext cx="58466" cy="65393"/>
          </a:xfrm>
          <a:custGeom>
            <a:pathLst>
              <a:path w="5359400" h="5994400">
                <a:moveTo>
                  <a:pt x="5359400" y="558800"/>
                </a:moveTo>
                <a:cubicBezTo>
                  <a:pt x="4686300" y="76200"/>
                  <a:pt x="4203700" y="0"/>
                  <a:pt x="3517900" y="0"/>
                </a:cubicBezTo>
                <a:cubicBezTo>
                  <a:pt x="1485900" y="0"/>
                  <a:pt x="0" y="2019300"/>
                  <a:pt x="0" y="3708400"/>
                </a:cubicBezTo>
                <a:cubicBezTo>
                  <a:pt x="0" y="4864100"/>
                  <a:pt x="736600" y="5994400"/>
                  <a:pt x="2197100" y="5994400"/>
                </a:cubicBezTo>
                <a:cubicBezTo>
                  <a:pt x="2870200" y="5994400"/>
                  <a:pt x="3606800" y="5816600"/>
                  <a:pt x="4406900" y="5346700"/>
                </a:cubicBezTo>
                <a:lnTo>
                  <a:pt x="4508500" y="4495800"/>
                </a:lnTo>
                <a:cubicBezTo>
                  <a:pt x="4013200" y="4813300"/>
                  <a:pt x="3302000" y="5181600"/>
                  <a:pt x="2374900" y="5181600"/>
                </a:cubicBezTo>
                <a:cubicBezTo>
                  <a:pt x="1485900" y="5181600"/>
                  <a:pt x="1003300" y="4533900"/>
                  <a:pt x="1003300" y="3632200"/>
                </a:cubicBezTo>
                <a:cubicBezTo>
                  <a:pt x="1003300" y="2527300"/>
                  <a:pt x="1778000" y="812800"/>
                  <a:pt x="3352800" y="812800"/>
                </a:cubicBezTo>
                <a:cubicBezTo>
                  <a:pt x="4114800" y="812800"/>
                  <a:pt x="4457700" y="952500"/>
                  <a:pt x="50292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" name="Freeform 504"/>
          <p:cNvSpPr/>
          <p:nvPr/>
        </p:nvSpPr>
        <p:spPr>
          <a:xfrm rot="0" flipH="0" flipV="0">
            <a:off x="1228208" y="1639317"/>
            <a:ext cx="83958" cy="124552"/>
          </a:xfrm>
          <a:custGeom>
            <a:pathLst>
              <a:path w="7696200" h="11417300">
                <a:moveTo>
                  <a:pt x="5753100" y="330200"/>
                </a:moveTo>
                <a:cubicBezTo>
                  <a:pt x="5765800" y="279400"/>
                  <a:pt x="5791200" y="203200"/>
                  <a:pt x="5791200" y="139700"/>
                </a:cubicBezTo>
                <a:cubicBezTo>
                  <a:pt x="5791200" y="12700"/>
                  <a:pt x="5702300" y="0"/>
                  <a:pt x="5638800" y="0"/>
                </a:cubicBezTo>
                <a:cubicBezTo>
                  <a:pt x="5511800" y="0"/>
                  <a:pt x="5499100" y="25400"/>
                  <a:pt x="5448300" y="254000"/>
                </a:cubicBezTo>
                <a:lnTo>
                  <a:pt x="3340100" y="8648700"/>
                </a:lnTo>
                <a:cubicBezTo>
                  <a:pt x="2374900" y="8534400"/>
                  <a:pt x="1892300" y="8064500"/>
                  <a:pt x="1892300" y="7226300"/>
                </a:cubicBezTo>
                <a:cubicBezTo>
                  <a:pt x="1892300" y="6972300"/>
                  <a:pt x="1892300" y="6642100"/>
                  <a:pt x="2578100" y="4864100"/>
                </a:cubicBezTo>
                <a:cubicBezTo>
                  <a:pt x="2628900" y="4711700"/>
                  <a:pt x="2717800" y="4495800"/>
                  <a:pt x="2717800" y="4241800"/>
                </a:cubicBezTo>
                <a:cubicBezTo>
                  <a:pt x="2717800" y="3670300"/>
                  <a:pt x="2311400" y="3200400"/>
                  <a:pt x="1676400" y="3200400"/>
                </a:cubicBezTo>
                <a:cubicBezTo>
                  <a:pt x="469900" y="3200400"/>
                  <a:pt x="0" y="5041900"/>
                  <a:pt x="0" y="5156200"/>
                </a:cubicBezTo>
                <a:cubicBezTo>
                  <a:pt x="0" y="5283200"/>
                  <a:pt x="127000" y="5283200"/>
                  <a:pt x="152400" y="5283200"/>
                </a:cubicBezTo>
                <a:cubicBezTo>
                  <a:pt x="279400" y="5283200"/>
                  <a:pt x="292100" y="5257800"/>
                  <a:pt x="355600" y="5054600"/>
                </a:cubicBezTo>
                <a:cubicBezTo>
                  <a:pt x="698500" y="3848100"/>
                  <a:pt x="1206500" y="3479800"/>
                  <a:pt x="1638300" y="3479800"/>
                </a:cubicBezTo>
                <a:cubicBezTo>
                  <a:pt x="1739900" y="3479800"/>
                  <a:pt x="1955800" y="3479800"/>
                  <a:pt x="1955800" y="3886200"/>
                </a:cubicBezTo>
                <a:cubicBezTo>
                  <a:pt x="1955800" y="4216400"/>
                  <a:pt x="1828800" y="4533900"/>
                  <a:pt x="1663700" y="4978400"/>
                </a:cubicBezTo>
                <a:cubicBezTo>
                  <a:pt x="1054100" y="6578600"/>
                  <a:pt x="1054100" y="6908800"/>
                  <a:pt x="1054100" y="7124700"/>
                </a:cubicBezTo>
                <a:cubicBezTo>
                  <a:pt x="1054100" y="8331200"/>
                  <a:pt x="2044700" y="8851900"/>
                  <a:pt x="3263900" y="8928100"/>
                </a:cubicBezTo>
                <a:cubicBezTo>
                  <a:pt x="3162300" y="9385300"/>
                  <a:pt x="3162300" y="9410700"/>
                  <a:pt x="2984500" y="10083800"/>
                </a:cubicBezTo>
                <a:cubicBezTo>
                  <a:pt x="2946400" y="10223500"/>
                  <a:pt x="2692400" y="11252200"/>
                  <a:pt x="2692400" y="11290300"/>
                </a:cubicBezTo>
                <a:cubicBezTo>
                  <a:pt x="2692400" y="11303000"/>
                  <a:pt x="2692400" y="11417300"/>
                  <a:pt x="2844800" y="11417300"/>
                </a:cubicBezTo>
                <a:cubicBezTo>
                  <a:pt x="2870200" y="11417300"/>
                  <a:pt x="2933700" y="11417300"/>
                  <a:pt x="2959100" y="11366500"/>
                </a:cubicBezTo>
                <a:cubicBezTo>
                  <a:pt x="2997200" y="11341100"/>
                  <a:pt x="3073400" y="11023600"/>
                  <a:pt x="3111500" y="10845800"/>
                </a:cubicBezTo>
                <a:lnTo>
                  <a:pt x="3594100" y="8953500"/>
                </a:lnTo>
                <a:cubicBezTo>
                  <a:pt x="4064000" y="8953500"/>
                  <a:pt x="5181600" y="8953500"/>
                  <a:pt x="6375400" y="7594600"/>
                </a:cubicBezTo>
                <a:cubicBezTo>
                  <a:pt x="6896100" y="7010400"/>
                  <a:pt x="7162800" y="6451600"/>
                  <a:pt x="7302500" y="6070600"/>
                </a:cubicBezTo>
                <a:cubicBezTo>
                  <a:pt x="7416800" y="5753100"/>
                  <a:pt x="7696200" y="4648200"/>
                  <a:pt x="7696200" y="4089400"/>
                </a:cubicBezTo>
                <a:cubicBezTo>
                  <a:pt x="7696200" y="3378200"/>
                  <a:pt x="7353300" y="3200400"/>
                  <a:pt x="7137400" y="3200400"/>
                </a:cubicBezTo>
                <a:cubicBezTo>
                  <a:pt x="6819900" y="3200400"/>
                  <a:pt x="6502400" y="3530600"/>
                  <a:pt x="6502400" y="3810000"/>
                </a:cubicBezTo>
                <a:cubicBezTo>
                  <a:pt x="6502400" y="3975100"/>
                  <a:pt x="6578600" y="4051300"/>
                  <a:pt x="6692900" y="4152900"/>
                </a:cubicBezTo>
                <a:cubicBezTo>
                  <a:pt x="6832600" y="4292600"/>
                  <a:pt x="7150100" y="4622800"/>
                  <a:pt x="7150100" y="5232400"/>
                </a:cubicBezTo>
                <a:cubicBezTo>
                  <a:pt x="7150100" y="6045200"/>
                  <a:pt x="6489700" y="7086600"/>
                  <a:pt x="6045200" y="7543800"/>
                </a:cubicBezTo>
                <a:cubicBezTo>
                  <a:pt x="4927600" y="8674100"/>
                  <a:pt x="4114800" y="8674100"/>
                  <a:pt x="3657600" y="8674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" name="Freeform 505"/>
          <p:cNvSpPr/>
          <p:nvPr/>
        </p:nvSpPr>
        <p:spPr>
          <a:xfrm rot="0" flipH="0" flipV="0">
            <a:off x="1365642" y="1684206"/>
            <a:ext cx="92132" cy="33250"/>
          </a:xfrm>
          <a:custGeom>
            <a:pathLst>
              <a:path w="8445500" h="3048000">
                <a:moveTo>
                  <a:pt x="8013700" y="508000"/>
                </a:moveTo>
                <a:cubicBezTo>
                  <a:pt x="8204200" y="508000"/>
                  <a:pt x="8445500" y="508000"/>
                  <a:pt x="8445500" y="254000"/>
                </a:cubicBezTo>
                <a:cubicBezTo>
                  <a:pt x="8445500" y="0"/>
                  <a:pt x="8204200" y="0"/>
                  <a:pt x="8026400" y="0"/>
                </a:cubicBezTo>
                <a:lnTo>
                  <a:pt x="419100" y="0"/>
                </a:lnTo>
                <a:cubicBezTo>
                  <a:pt x="241300" y="0"/>
                  <a:pt x="0" y="0"/>
                  <a:pt x="0" y="254000"/>
                </a:cubicBezTo>
                <a:cubicBezTo>
                  <a:pt x="0" y="508000"/>
                  <a:pt x="241300" y="508000"/>
                  <a:pt x="431800" y="508000"/>
                </a:cubicBezTo>
                <a:close/>
                <a:moveTo>
                  <a:pt x="8026400" y="3048000"/>
                </a:moveTo>
                <a:cubicBezTo>
                  <a:pt x="8204200" y="3048000"/>
                  <a:pt x="8445500" y="3048000"/>
                  <a:pt x="8445500" y="2794000"/>
                </a:cubicBezTo>
                <a:cubicBezTo>
                  <a:pt x="8445500" y="2540000"/>
                  <a:pt x="8204200" y="2540000"/>
                  <a:pt x="8013700" y="2540000"/>
                </a:cubicBezTo>
                <a:lnTo>
                  <a:pt x="431800" y="2540000"/>
                </a:lnTo>
                <a:cubicBezTo>
                  <a:pt x="241300" y="2540000"/>
                  <a:pt x="0" y="2540000"/>
                  <a:pt x="0" y="2794000"/>
                </a:cubicBezTo>
                <a:cubicBezTo>
                  <a:pt x="0" y="3048000"/>
                  <a:pt x="241300" y="3048000"/>
                  <a:pt x="419100" y="3048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" name="Freeform 506"/>
          <p:cNvSpPr/>
          <p:nvPr/>
        </p:nvSpPr>
        <p:spPr>
          <a:xfrm rot="0" flipH="0" flipV="0">
            <a:off x="1509978" y="1641534"/>
            <a:ext cx="57496" cy="96981"/>
          </a:xfrm>
          <a:custGeom>
            <a:pathLst>
              <a:path w="5270500" h="8890000">
                <a:moveTo>
                  <a:pt x="5270500" y="4470400"/>
                </a:moveTo>
                <a:cubicBezTo>
                  <a:pt x="5270500" y="3467100"/>
                  <a:pt x="5219700" y="2286000"/>
                  <a:pt x="4686300" y="1257300"/>
                </a:cubicBezTo>
                <a:cubicBezTo>
                  <a:pt x="4165600" y="304800"/>
                  <a:pt x="3289300" y="0"/>
                  <a:pt x="2641600" y="0"/>
                </a:cubicBezTo>
                <a:cubicBezTo>
                  <a:pt x="1892300" y="0"/>
                  <a:pt x="1003300" y="342900"/>
                  <a:pt x="482600" y="1473200"/>
                </a:cubicBezTo>
                <a:cubicBezTo>
                  <a:pt x="63500" y="2400300"/>
                  <a:pt x="0" y="3454400"/>
                  <a:pt x="0" y="4470400"/>
                </a:cubicBezTo>
                <a:cubicBezTo>
                  <a:pt x="0" y="5473700"/>
                  <a:pt x="50800" y="6400800"/>
                  <a:pt x="431800" y="7327900"/>
                </a:cubicBezTo>
                <a:cubicBezTo>
                  <a:pt x="939800" y="8547100"/>
                  <a:pt x="1905000" y="8890000"/>
                  <a:pt x="2628900" y="8890000"/>
                </a:cubicBezTo>
                <a:cubicBezTo>
                  <a:pt x="3556000" y="8890000"/>
                  <a:pt x="4356100" y="8369300"/>
                  <a:pt x="4762500" y="7493000"/>
                </a:cubicBezTo>
                <a:cubicBezTo>
                  <a:pt x="5143500" y="6667500"/>
                  <a:pt x="5270500" y="5829300"/>
                  <a:pt x="5270500" y="4470400"/>
                </a:cubicBezTo>
                <a:close/>
                <a:moveTo>
                  <a:pt x="2635250" y="8115300"/>
                </a:moveTo>
                <a:cubicBezTo>
                  <a:pt x="1972270" y="8115300"/>
                  <a:pt x="1449585" y="7632700"/>
                  <a:pt x="1194593" y="6718300"/>
                </a:cubicBezTo>
                <a:cubicBezTo>
                  <a:pt x="990600" y="5994400"/>
                  <a:pt x="990600" y="5308600"/>
                  <a:pt x="990600" y="4318000"/>
                </a:cubicBezTo>
                <a:cubicBezTo>
                  <a:pt x="990600" y="3517900"/>
                  <a:pt x="990600" y="2755900"/>
                  <a:pt x="1206500" y="2057400"/>
                </a:cubicBezTo>
                <a:cubicBezTo>
                  <a:pt x="1282700" y="1816100"/>
                  <a:pt x="1600200" y="774700"/>
                  <a:pt x="2628900" y="774700"/>
                </a:cubicBezTo>
                <a:cubicBezTo>
                  <a:pt x="3619500" y="774700"/>
                  <a:pt x="3949700" y="1739900"/>
                  <a:pt x="4038600" y="1968500"/>
                </a:cubicBezTo>
                <a:cubicBezTo>
                  <a:pt x="4279900" y="2679700"/>
                  <a:pt x="4279900" y="3530600"/>
                  <a:pt x="4279900" y="4318000"/>
                </a:cubicBezTo>
                <a:cubicBezTo>
                  <a:pt x="4279900" y="5156200"/>
                  <a:pt x="4279900" y="5956300"/>
                  <a:pt x="4050506" y="6756400"/>
                </a:cubicBezTo>
                <a:cubicBezTo>
                  <a:pt x="3718917" y="7912100"/>
                  <a:pt x="3043237" y="8115300"/>
                  <a:pt x="2635250" y="8115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" name="Rectangle 507"/>
          <p:cNvSpPr/>
          <p:nvPr/>
        </p:nvSpPr>
        <p:spPr>
          <a:xfrm rot="0" flipH="0" flipV="0">
            <a:off x="475170" y="3351872"/>
            <a:ext cx="3585729" cy="80894"/>
          </a:xfrm>
          <a:prstGeom prst="rect">
            <a:avLst/>
          </a:prstGeom>
        </p:spPr>
      </p:sp>
      <p:sp>
        <p:nvSpPr>
          <p:cNvPr id="508" name="Freeform 508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" name="Freeform 509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" name="Freeform 510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" name="Freeform 511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" name="Freeform 512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" name="Freeform 513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" name="Freeform 514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" name="Freeform 515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" name="Freeform 516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" name="Freeform 517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" name="Freeform 518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" name="Freeform 519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" name="Freeform 520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" name="Freeform 521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" name="Freeform 522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" name="Freeform 523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" name="Freeform 524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" name="Freeform 525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" name="Freeform 526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" name="Freeform 527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" name="Freeform 528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" name="Freeform 529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" name="Freeform 530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" name="Freeform 531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" name="Freeform 532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" name="Freeform 533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" name="Freeform 534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" name="Freeform 535"/>
          <p:cNvSpPr/>
          <p:nvPr/>
        </p:nvSpPr>
        <p:spPr>
          <a:xfrm rot="0" flipH="0" flipV="0">
            <a:off x="36496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" name="Freeform 536"/>
          <p:cNvSpPr/>
          <p:nvPr/>
        </p:nvSpPr>
        <p:spPr>
          <a:xfrm rot="0" flipH="0" flipV="0">
            <a:off x="3684686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" name="Freeform 537"/>
          <p:cNvSpPr/>
          <p:nvPr/>
        </p:nvSpPr>
        <p:spPr>
          <a:xfrm rot="0" flipH="0" flipV="0">
            <a:off x="370324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Freeform 538"/>
          <p:cNvSpPr/>
          <p:nvPr/>
        </p:nvSpPr>
        <p:spPr>
          <a:xfrm rot="0" flipH="0" flipV="0">
            <a:off x="3719531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Freeform 539"/>
          <p:cNvSpPr/>
          <p:nvPr/>
        </p:nvSpPr>
        <p:spPr>
          <a:xfrm rot="0" flipH="0" flipV="0">
            <a:off x="3761102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Freeform 540"/>
          <p:cNvSpPr/>
          <p:nvPr/>
        </p:nvSpPr>
        <p:spPr>
          <a:xfrm rot="0" flipH="0" flipV="0">
            <a:off x="3824507" y="3366645"/>
            <a:ext cx="33554" cy="52989"/>
          </a:xfrm>
          <a:custGeom>
            <a:pathLst>
              <a:path w="5613400" h="8864600">
                <a:moveTo>
                  <a:pt x="711200" y="2082800"/>
                </a:moveTo>
                <a:cubicBezTo>
                  <a:pt x="1231900" y="1066800"/>
                  <a:pt x="2146300" y="787400"/>
                  <a:pt x="2755900" y="787400"/>
                </a:cubicBezTo>
                <a:cubicBezTo>
                  <a:pt x="3505200" y="787400"/>
                  <a:pt x="4064000" y="1219200"/>
                  <a:pt x="4064000" y="1943100"/>
                </a:cubicBezTo>
                <a:cubicBezTo>
                  <a:pt x="4064000" y="2616200"/>
                  <a:pt x="3606800" y="3441700"/>
                  <a:pt x="2641600" y="3606800"/>
                </a:cubicBezTo>
                <a:cubicBezTo>
                  <a:pt x="2578100" y="3619500"/>
                  <a:pt x="2527300" y="3619500"/>
                  <a:pt x="1689100" y="3683000"/>
                </a:cubicBezTo>
                <a:lnTo>
                  <a:pt x="1689100" y="4521200"/>
                </a:lnTo>
                <a:lnTo>
                  <a:pt x="2679700" y="4521200"/>
                </a:lnTo>
                <a:cubicBezTo>
                  <a:pt x="3886200" y="4521200"/>
                  <a:pt x="4330700" y="5473700"/>
                  <a:pt x="4330700" y="6273800"/>
                </a:cubicBezTo>
                <a:cubicBezTo>
                  <a:pt x="4330700" y="7264400"/>
                  <a:pt x="3721100" y="8026400"/>
                  <a:pt x="2730500" y="8026400"/>
                </a:cubicBezTo>
                <a:cubicBezTo>
                  <a:pt x="1828800" y="8026400"/>
                  <a:pt x="800100" y="7594600"/>
                  <a:pt x="165100" y="6781800"/>
                </a:cubicBezTo>
                <a:lnTo>
                  <a:pt x="0" y="7607300"/>
                </a:lnTo>
                <a:cubicBezTo>
                  <a:pt x="736600" y="8432800"/>
                  <a:pt x="1765300" y="8864600"/>
                  <a:pt x="2755900" y="8864600"/>
                </a:cubicBezTo>
                <a:cubicBezTo>
                  <a:pt x="4419600" y="8864600"/>
                  <a:pt x="5613400" y="7620000"/>
                  <a:pt x="5613400" y="6286500"/>
                </a:cubicBezTo>
                <a:cubicBezTo>
                  <a:pt x="5613400" y="5245100"/>
                  <a:pt x="4775200" y="4406900"/>
                  <a:pt x="3771900" y="4114800"/>
                </a:cubicBezTo>
                <a:cubicBezTo>
                  <a:pt x="4737100" y="3619500"/>
                  <a:pt x="5232400" y="2768600"/>
                  <a:pt x="5232400" y="1943100"/>
                </a:cubicBezTo>
                <a:cubicBezTo>
                  <a:pt x="5232400" y="863600"/>
                  <a:pt x="4127500" y="0"/>
                  <a:pt x="2768600" y="0"/>
                </a:cubicBezTo>
                <a:cubicBezTo>
                  <a:pt x="1651000" y="0"/>
                  <a:pt x="723900" y="584200"/>
                  <a:pt x="190500" y="13462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Freeform 541"/>
          <p:cNvSpPr/>
          <p:nvPr/>
        </p:nvSpPr>
        <p:spPr>
          <a:xfrm rot="0" flipH="0" flipV="0">
            <a:off x="3890652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Freeform 542"/>
          <p:cNvSpPr/>
          <p:nvPr/>
        </p:nvSpPr>
        <p:spPr>
          <a:xfrm rot="0" flipH="0" flipV="0">
            <a:off x="3930910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Freeform 543"/>
          <p:cNvSpPr/>
          <p:nvPr/>
        </p:nvSpPr>
        <p:spPr>
          <a:xfrm rot="0" flipH="0" flipV="0">
            <a:off x="3983572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Freeform 544"/>
          <p:cNvSpPr/>
          <p:nvPr/>
        </p:nvSpPr>
        <p:spPr>
          <a:xfrm rot="0" flipH="0" flipV="0">
            <a:off x="4023906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8865" name="Freeform 8865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866" name="Picture 101"/>
          <p:cNvPicPr>
            <a:picLocks noChangeAspect="0" noChangeArrowheads="1"/>
          </p:cNvPicPr>
          <p:nvPr/>
        </p:nvPicPr>
        <p:blipFill>
          <a:blip r:embed="rId88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8867" name="Freeform 8867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868" name="Picture 103"/>
          <p:cNvPicPr>
            <a:picLocks noChangeAspect="0" noChangeArrowheads="1"/>
          </p:cNvPicPr>
          <p:nvPr/>
        </p:nvPicPr>
        <p:blipFill>
          <a:blip r:embed="rId88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8869" name="Picture 8869"/>
          <p:cNvPicPr>
            <a:picLocks noChangeAspect="0" noChangeArrowheads="1"/>
          </p:cNvPicPr>
          <p:nvPr/>
        </p:nvPicPr>
        <p:blipFill>
          <a:blip r:embed="rId88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64006" y="452625"/>
            <a:ext cx="2879899" cy="2679868"/>
          </a:xfrm>
          <a:prstGeom prst="rect">
            <a:avLst/>
          </a:prstGeom>
          <a:noFill/>
          <a:extLst/>
        </p:spPr>
      </p:pic>
      <p:sp>
        <p:nvSpPr>
          <p:cNvPr id="8870" name="Freeform 8870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1" name="Freeform 8871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2" name="Freeform 8872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3" name="Freeform 8873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4" name="Rectangle 8874"/>
          <p:cNvSpPr/>
          <p:nvPr/>
        </p:nvSpPr>
        <p:spPr>
          <a:xfrm rot="0" flipH="0" flipV="0">
            <a:off x="359994" y="108622"/>
            <a:ext cx="1924350" cy="194148"/>
          </a:xfrm>
          <a:prstGeom prst="rect">
            <a:avLst/>
          </a:prstGeom>
        </p:spPr>
      </p:sp>
      <p:sp>
        <p:nvSpPr>
          <p:cNvPr id="8875" name="Freeform 8875"/>
          <p:cNvSpPr/>
          <p:nvPr/>
        </p:nvSpPr>
        <p:spPr>
          <a:xfrm rot="0" flipH="0" flipV="0">
            <a:off x="364913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6" name="Freeform 8876"/>
          <p:cNvSpPr/>
          <p:nvPr/>
        </p:nvSpPr>
        <p:spPr>
          <a:xfrm rot="0" flipH="0" flipV="0">
            <a:off x="491904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7" name="Freeform 8877"/>
          <p:cNvSpPr/>
          <p:nvPr/>
        </p:nvSpPr>
        <p:spPr>
          <a:xfrm rot="0" flipH="0" flipV="0">
            <a:off x="572671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8" name="Freeform 8878"/>
          <p:cNvSpPr/>
          <p:nvPr/>
        </p:nvSpPr>
        <p:spPr>
          <a:xfrm rot="0" flipH="0" flipV="0">
            <a:off x="646934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9" name="Freeform 8879"/>
          <p:cNvSpPr/>
          <p:nvPr/>
        </p:nvSpPr>
        <p:spPr>
          <a:xfrm rot="0" flipH="0" flipV="0">
            <a:off x="689987" y="184707"/>
            <a:ext cx="70692" cy="118063"/>
          </a:xfrm>
          <a:custGeom>
            <a:pathLst>
              <a:path w="4927600" h="8229600">
                <a:moveTo>
                  <a:pt x="965200" y="5194300"/>
                </a:moveTo>
                <a:cubicBezTo>
                  <a:pt x="1397000" y="5588000"/>
                  <a:pt x="1930400" y="5892800"/>
                  <a:pt x="2616200" y="5892800"/>
                </a:cubicBezTo>
                <a:cubicBezTo>
                  <a:pt x="3835400" y="5892800"/>
                  <a:pt x="4927600" y="4660900"/>
                  <a:pt x="4927600" y="2933700"/>
                </a:cubicBezTo>
                <a:cubicBezTo>
                  <a:pt x="4927600" y="1397000"/>
                  <a:pt x="4114800" y="0"/>
                  <a:pt x="2933700" y="0"/>
                </a:cubicBezTo>
                <a:cubicBezTo>
                  <a:pt x="2413000" y="0"/>
                  <a:pt x="1600200" y="165100"/>
                  <a:pt x="939800" y="723900"/>
                </a:cubicBezTo>
                <a:lnTo>
                  <a:pt x="939800" y="127000"/>
                </a:lnTo>
                <a:lnTo>
                  <a:pt x="0" y="127000"/>
                </a:lnTo>
                <a:lnTo>
                  <a:pt x="0" y="8229600"/>
                </a:lnTo>
                <a:lnTo>
                  <a:pt x="965200" y="8229600"/>
                </a:lnTo>
                <a:close/>
                <a:moveTo>
                  <a:pt x="965200" y="1498600"/>
                </a:moveTo>
                <a:cubicBezTo>
                  <a:pt x="1257300" y="1066800"/>
                  <a:pt x="1739900" y="787400"/>
                  <a:pt x="2260600" y="787400"/>
                </a:cubicBezTo>
                <a:cubicBezTo>
                  <a:pt x="3200400" y="787400"/>
                  <a:pt x="3962400" y="1739900"/>
                  <a:pt x="3962400" y="2946400"/>
                </a:cubicBezTo>
                <a:cubicBezTo>
                  <a:pt x="3962400" y="4216400"/>
                  <a:pt x="3086100" y="5130800"/>
                  <a:pt x="2146300" y="5130800"/>
                </a:cubicBezTo>
                <a:cubicBezTo>
                  <a:pt x="1790700" y="5130800"/>
                  <a:pt x="1549400" y="5003800"/>
                  <a:pt x="1320800" y="4826000"/>
                </a:cubicBezTo>
                <a:cubicBezTo>
                  <a:pt x="1003300" y="4546600"/>
                  <a:pt x="965200" y="4318000"/>
                  <a:pt x="965200" y="41148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0" name="Freeform 8880"/>
          <p:cNvSpPr/>
          <p:nvPr/>
        </p:nvSpPr>
        <p:spPr>
          <a:xfrm rot="0" flipH="0" flipV="0">
            <a:off x="776584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1" name="Freeform 8881"/>
          <p:cNvSpPr/>
          <p:nvPr/>
        </p:nvSpPr>
        <p:spPr>
          <a:xfrm rot="0" flipH="0" flipV="0">
            <a:off x="828474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2" name="Freeform 8882"/>
          <p:cNvSpPr/>
          <p:nvPr/>
        </p:nvSpPr>
        <p:spPr>
          <a:xfrm rot="0" flipH="0" flipV="0">
            <a:off x="915490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3" name="Freeform 8883"/>
          <p:cNvSpPr/>
          <p:nvPr/>
        </p:nvSpPr>
        <p:spPr>
          <a:xfrm rot="0" flipH="0" flipV="0">
            <a:off x="982101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4" name="Freeform 8884"/>
          <p:cNvSpPr/>
          <p:nvPr/>
        </p:nvSpPr>
        <p:spPr>
          <a:xfrm rot="0" flipH="0" flipV="0">
            <a:off x="1079867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5" name="Freeform 8885"/>
          <p:cNvSpPr/>
          <p:nvPr/>
        </p:nvSpPr>
        <p:spPr>
          <a:xfrm rot="0" flipH="0" flipV="0">
            <a:off x="1233331" y="140980"/>
            <a:ext cx="101665" cy="126444"/>
          </a:xfrm>
          <a:custGeom>
            <a:pathLst>
              <a:path w="7086600" h="8813800">
                <a:moveTo>
                  <a:pt x="0" y="0"/>
                </a:moveTo>
                <a:lnTo>
                  <a:pt x="0" y="8813800"/>
                </a:lnTo>
                <a:lnTo>
                  <a:pt x="3263900" y="8813800"/>
                </a:lnTo>
                <a:cubicBezTo>
                  <a:pt x="5384800" y="8813800"/>
                  <a:pt x="7086600" y="6896100"/>
                  <a:pt x="7086600" y="4483100"/>
                </a:cubicBezTo>
                <a:cubicBezTo>
                  <a:pt x="7086600" y="2006600"/>
                  <a:pt x="5397500" y="0"/>
                  <a:pt x="3263900" y="0"/>
                </a:cubicBezTo>
                <a:close/>
                <a:moveTo>
                  <a:pt x="1066800" y="8102600"/>
                </a:moveTo>
                <a:lnTo>
                  <a:pt x="1066800" y="711200"/>
                </a:lnTo>
                <a:lnTo>
                  <a:pt x="2971800" y="711200"/>
                </a:lnTo>
                <a:cubicBezTo>
                  <a:pt x="4673600" y="711200"/>
                  <a:pt x="6019800" y="2171700"/>
                  <a:pt x="6019800" y="4470400"/>
                </a:cubicBezTo>
                <a:cubicBezTo>
                  <a:pt x="6019800" y="6794500"/>
                  <a:pt x="4610100" y="8102600"/>
                  <a:pt x="2971800" y="810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6" name="Freeform 8886"/>
          <p:cNvSpPr/>
          <p:nvPr/>
        </p:nvSpPr>
        <p:spPr>
          <a:xfrm rot="0" flipH="0" flipV="0">
            <a:off x="1358190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7" name="Freeform 8887"/>
          <p:cNvSpPr/>
          <p:nvPr/>
        </p:nvSpPr>
        <p:spPr>
          <a:xfrm rot="0" flipH="0" flipV="0">
            <a:off x="1391950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8" name="Freeform 8888"/>
          <p:cNvSpPr/>
          <p:nvPr/>
        </p:nvSpPr>
        <p:spPr>
          <a:xfrm rot="0" flipH="0" flipV="0">
            <a:off x="1461786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9" name="Freeform 8889"/>
          <p:cNvSpPr/>
          <p:nvPr/>
        </p:nvSpPr>
        <p:spPr>
          <a:xfrm rot="0" flipH="0" flipV="0">
            <a:off x="1548912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0" name="Freeform 8890"/>
          <p:cNvSpPr/>
          <p:nvPr/>
        </p:nvSpPr>
        <p:spPr>
          <a:xfrm rot="0" flipH="0" flipV="0">
            <a:off x="1608453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1" name="Freeform 8891"/>
          <p:cNvSpPr/>
          <p:nvPr/>
        </p:nvSpPr>
        <p:spPr>
          <a:xfrm rot="0" flipH="0" flipV="0">
            <a:off x="1651324" y="184707"/>
            <a:ext cx="112961" cy="82717"/>
          </a:xfrm>
          <a:custGeom>
            <a:pathLst>
              <a:path w="7874000" h="5765800">
                <a:moveTo>
                  <a:pt x="7874000" y="1943100"/>
                </a:moveTo>
                <a:cubicBezTo>
                  <a:pt x="7874000" y="1066800"/>
                  <a:pt x="7645400" y="0"/>
                  <a:pt x="6159500" y="0"/>
                </a:cubicBezTo>
                <a:cubicBezTo>
                  <a:pt x="5080000" y="0"/>
                  <a:pt x="4483100" y="749300"/>
                  <a:pt x="4292600" y="1028700"/>
                </a:cubicBezTo>
                <a:cubicBezTo>
                  <a:pt x="4064000" y="228600"/>
                  <a:pt x="3365500" y="0"/>
                  <a:pt x="2705100" y="0"/>
                </a:cubicBezTo>
                <a:cubicBezTo>
                  <a:pt x="1663700" y="0"/>
                  <a:pt x="1117600" y="673100"/>
                  <a:pt x="901700" y="9398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765300"/>
                  <a:pt x="1295400" y="762000"/>
                  <a:pt x="2222500" y="762000"/>
                </a:cubicBezTo>
                <a:cubicBezTo>
                  <a:pt x="3390900" y="762000"/>
                  <a:pt x="3454400" y="1562100"/>
                  <a:pt x="3454400" y="2032000"/>
                </a:cubicBezTo>
                <a:lnTo>
                  <a:pt x="3454400" y="5765800"/>
                </a:lnTo>
                <a:lnTo>
                  <a:pt x="4419600" y="5765800"/>
                </a:lnTo>
                <a:lnTo>
                  <a:pt x="4419600" y="2603500"/>
                </a:lnTo>
                <a:cubicBezTo>
                  <a:pt x="4419600" y="1765300"/>
                  <a:pt x="4749800" y="762000"/>
                  <a:pt x="5676900" y="762000"/>
                </a:cubicBezTo>
                <a:cubicBezTo>
                  <a:pt x="6845300" y="762000"/>
                  <a:pt x="6908800" y="1562100"/>
                  <a:pt x="6908800" y="2032000"/>
                </a:cubicBezTo>
                <a:lnTo>
                  <a:pt x="6908800" y="5765800"/>
                </a:lnTo>
                <a:lnTo>
                  <a:pt x="78740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2" name="Freeform 8892"/>
          <p:cNvSpPr/>
          <p:nvPr/>
        </p:nvSpPr>
        <p:spPr>
          <a:xfrm rot="0" flipH="0" flipV="0">
            <a:off x="1791487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3" name="Freeform 8893"/>
          <p:cNvSpPr/>
          <p:nvPr/>
        </p:nvSpPr>
        <p:spPr>
          <a:xfrm rot="0" flipH="0" flipV="0">
            <a:off x="1834357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4" name="Freeform 8894"/>
          <p:cNvSpPr/>
          <p:nvPr/>
        </p:nvSpPr>
        <p:spPr>
          <a:xfrm rot="0" flipH="0" flipV="0">
            <a:off x="1919862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5" name="Freeform 8895"/>
          <p:cNvSpPr/>
          <p:nvPr/>
        </p:nvSpPr>
        <p:spPr>
          <a:xfrm rot="0" flipH="0" flipV="0">
            <a:off x="2000520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6" name="Freeform 8896"/>
          <p:cNvSpPr/>
          <p:nvPr/>
        </p:nvSpPr>
        <p:spPr>
          <a:xfrm rot="0" flipH="0" flipV="0">
            <a:off x="2074783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7" name="Freeform 8897"/>
          <p:cNvSpPr/>
          <p:nvPr/>
        </p:nvSpPr>
        <p:spPr>
          <a:xfrm rot="0" flipH="0" flipV="0">
            <a:off x="2109090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8" name="Freeform 8898"/>
          <p:cNvSpPr/>
          <p:nvPr/>
        </p:nvSpPr>
        <p:spPr>
          <a:xfrm rot="0" flipH="0" flipV="0">
            <a:off x="2206856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9" name="Rectangle 8899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8900" name="Freeform 8900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1" name="Freeform 8901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2" name="Freeform 8902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3" name="Freeform 8903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4" name="Freeform 8904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5" name="Freeform 8905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6" name="Freeform 8906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7" name="Freeform 8907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8" name="Freeform 8908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9" name="Freeform 8909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0" name="Freeform 8910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1" name="Freeform 8911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2" name="Freeform 8912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3" name="Freeform 8913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4" name="Freeform 8914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5" name="Freeform 8915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6" name="Freeform 8916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7" name="Freeform 8917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8" name="Freeform 8918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9" name="Freeform 8919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0" name="Freeform 8920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1" name="Freeform 8921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2" name="Freeform 8922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3" name="Freeform 8923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4" name="Freeform 8924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5" name="Freeform 8925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6" name="Freeform 8926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7" name="Freeform 8927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8" name="Freeform 8928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9" name="Freeform 8929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0" name="Freeform 8930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1" name="Freeform 8931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2" name="Freeform 8932"/>
          <p:cNvSpPr/>
          <p:nvPr/>
        </p:nvSpPr>
        <p:spPr>
          <a:xfrm rot="0" flipH="0" flipV="0">
            <a:off x="3804339" y="3366645"/>
            <a:ext cx="33554" cy="52989"/>
          </a:xfrm>
          <a:custGeom>
            <a:pathLst>
              <a:path w="5613400" h="8864600">
                <a:moveTo>
                  <a:pt x="711200" y="2082800"/>
                </a:moveTo>
                <a:cubicBezTo>
                  <a:pt x="1231900" y="1066800"/>
                  <a:pt x="2146300" y="787400"/>
                  <a:pt x="2755900" y="787400"/>
                </a:cubicBezTo>
                <a:cubicBezTo>
                  <a:pt x="3505200" y="787400"/>
                  <a:pt x="4064000" y="1219200"/>
                  <a:pt x="4064000" y="1943100"/>
                </a:cubicBezTo>
                <a:cubicBezTo>
                  <a:pt x="4064000" y="2616200"/>
                  <a:pt x="3606800" y="3441700"/>
                  <a:pt x="2641600" y="3606800"/>
                </a:cubicBezTo>
                <a:cubicBezTo>
                  <a:pt x="2578100" y="3619500"/>
                  <a:pt x="2527300" y="3619500"/>
                  <a:pt x="1689100" y="3683000"/>
                </a:cubicBezTo>
                <a:lnTo>
                  <a:pt x="1689100" y="4521200"/>
                </a:lnTo>
                <a:lnTo>
                  <a:pt x="2679700" y="4521200"/>
                </a:lnTo>
                <a:cubicBezTo>
                  <a:pt x="3886200" y="4521200"/>
                  <a:pt x="4330700" y="5473700"/>
                  <a:pt x="4330700" y="6273800"/>
                </a:cubicBezTo>
                <a:cubicBezTo>
                  <a:pt x="4330700" y="7264400"/>
                  <a:pt x="3721100" y="8026400"/>
                  <a:pt x="2730500" y="8026400"/>
                </a:cubicBezTo>
                <a:cubicBezTo>
                  <a:pt x="1828800" y="8026400"/>
                  <a:pt x="800100" y="7594600"/>
                  <a:pt x="165100" y="6781800"/>
                </a:cubicBezTo>
                <a:lnTo>
                  <a:pt x="0" y="7607300"/>
                </a:lnTo>
                <a:cubicBezTo>
                  <a:pt x="736600" y="8432800"/>
                  <a:pt x="1765300" y="8864600"/>
                  <a:pt x="2755900" y="8864600"/>
                </a:cubicBezTo>
                <a:cubicBezTo>
                  <a:pt x="4419600" y="8864600"/>
                  <a:pt x="5613400" y="7620000"/>
                  <a:pt x="5613400" y="6286500"/>
                </a:cubicBezTo>
                <a:cubicBezTo>
                  <a:pt x="5613400" y="5245100"/>
                  <a:pt x="4775200" y="4406900"/>
                  <a:pt x="3771900" y="4114800"/>
                </a:cubicBezTo>
                <a:cubicBezTo>
                  <a:pt x="4737100" y="3619500"/>
                  <a:pt x="5232400" y="2768600"/>
                  <a:pt x="5232400" y="1943100"/>
                </a:cubicBezTo>
                <a:cubicBezTo>
                  <a:pt x="5232400" y="863600"/>
                  <a:pt x="4127500" y="0"/>
                  <a:pt x="2768600" y="0"/>
                </a:cubicBezTo>
                <a:cubicBezTo>
                  <a:pt x="1651000" y="0"/>
                  <a:pt x="723900" y="584200"/>
                  <a:pt x="190500" y="13462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3" name="Freeform 8933"/>
          <p:cNvSpPr/>
          <p:nvPr/>
        </p:nvSpPr>
        <p:spPr>
          <a:xfrm rot="0" flipH="0" flipV="0">
            <a:off x="3844597" y="3366645"/>
            <a:ext cx="33630" cy="52989"/>
          </a:xfrm>
          <a:custGeom>
            <a:pathLst>
              <a:path w="5626100" h="8864600">
                <a:moveTo>
                  <a:pt x="5626100" y="4470400"/>
                </a:moveTo>
                <a:cubicBezTo>
                  <a:pt x="5626100" y="3860800"/>
                  <a:pt x="5626100" y="2374900"/>
                  <a:pt x="5067300" y="1333500"/>
                </a:cubicBezTo>
                <a:cubicBezTo>
                  <a:pt x="4419600" y="190500"/>
                  <a:pt x="3441700" y="0"/>
                  <a:pt x="2832100" y="0"/>
                </a:cubicBezTo>
                <a:cubicBezTo>
                  <a:pt x="2260600" y="0"/>
                  <a:pt x="1270000" y="177800"/>
                  <a:pt x="635000" y="1270000"/>
                </a:cubicBezTo>
                <a:cubicBezTo>
                  <a:pt x="25400" y="2286000"/>
                  <a:pt x="0" y="3670300"/>
                  <a:pt x="0" y="4470400"/>
                </a:cubicBezTo>
                <a:cubicBezTo>
                  <a:pt x="0" y="5410200"/>
                  <a:pt x="50800" y="6565900"/>
                  <a:pt x="584200" y="7531100"/>
                </a:cubicBezTo>
                <a:cubicBezTo>
                  <a:pt x="1143000" y="8559800"/>
                  <a:pt x="2082800" y="8864600"/>
                  <a:pt x="2832100" y="8864600"/>
                </a:cubicBezTo>
                <a:cubicBezTo>
                  <a:pt x="4102100" y="8864600"/>
                  <a:pt x="4800600" y="8128000"/>
                  <a:pt x="5181600" y="7327900"/>
                </a:cubicBezTo>
                <a:cubicBezTo>
                  <a:pt x="5626100" y="6426200"/>
                  <a:pt x="5626100" y="5257800"/>
                  <a:pt x="5626100" y="4470400"/>
                </a:cubicBezTo>
                <a:close/>
                <a:moveTo>
                  <a:pt x="2813050" y="8026400"/>
                </a:moveTo>
                <a:cubicBezTo>
                  <a:pt x="2277665" y="8026400"/>
                  <a:pt x="1665882" y="7721600"/>
                  <a:pt x="1347192" y="6807200"/>
                </a:cubicBezTo>
                <a:cubicBezTo>
                  <a:pt x="1092200" y="6032500"/>
                  <a:pt x="1092200" y="5232400"/>
                  <a:pt x="1092200" y="4305300"/>
                </a:cubicBezTo>
                <a:cubicBezTo>
                  <a:pt x="1092200" y="3136900"/>
                  <a:pt x="1092200" y="838200"/>
                  <a:pt x="2819400" y="838200"/>
                </a:cubicBezTo>
                <a:cubicBezTo>
                  <a:pt x="4546600" y="838200"/>
                  <a:pt x="4546600" y="3136900"/>
                  <a:pt x="4546600" y="4305300"/>
                </a:cubicBezTo>
                <a:cubicBezTo>
                  <a:pt x="4546600" y="5143500"/>
                  <a:pt x="4546600" y="6096000"/>
                  <a:pt x="4240609" y="6908800"/>
                </a:cubicBezTo>
                <a:cubicBezTo>
                  <a:pt x="3883818" y="7823200"/>
                  <a:pt x="3233737" y="8026400"/>
                  <a:pt x="2813050" y="80264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4" name="Freeform 8934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5" name="Freeform 8935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6" name="Freeform 8936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7" name="Freeform 8937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8938" name="Freeform 8938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939" name="Picture 101"/>
          <p:cNvPicPr>
            <a:picLocks noChangeAspect="0" noChangeArrowheads="1"/>
          </p:cNvPicPr>
          <p:nvPr/>
        </p:nvPicPr>
        <p:blipFill>
          <a:blip r:embed="rId89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8940" name="Freeform 8940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941" name="Picture 103"/>
          <p:cNvPicPr>
            <a:picLocks noChangeAspect="0" noChangeArrowheads="1"/>
          </p:cNvPicPr>
          <p:nvPr/>
        </p:nvPicPr>
        <p:blipFill>
          <a:blip r:embed="rId89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8942" name="Picture 8942"/>
          <p:cNvPicPr>
            <a:picLocks noChangeAspect="0" noChangeArrowheads="1"/>
          </p:cNvPicPr>
          <p:nvPr/>
        </p:nvPicPr>
        <p:blipFill>
          <a:blip r:embed="rId89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83996" y="628321"/>
            <a:ext cx="3239938" cy="2241257"/>
          </a:xfrm>
          <a:prstGeom prst="rect">
            <a:avLst/>
          </a:prstGeom>
          <a:noFill/>
          <a:extLst/>
        </p:spPr>
      </p:pic>
      <p:sp>
        <p:nvSpPr>
          <p:cNvPr id="8943" name="Freeform 8943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4" name="Freeform 8944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5" name="Freeform 8945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6" name="Freeform 8946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7" name="Rectangle 8947"/>
          <p:cNvSpPr/>
          <p:nvPr/>
        </p:nvSpPr>
        <p:spPr>
          <a:xfrm rot="0" flipH="0" flipV="0">
            <a:off x="359994" y="108622"/>
            <a:ext cx="1422932" cy="194148"/>
          </a:xfrm>
          <a:prstGeom prst="rect">
            <a:avLst/>
          </a:prstGeom>
        </p:spPr>
      </p:sp>
      <p:sp>
        <p:nvSpPr>
          <p:cNvPr id="8948" name="Freeform 8948"/>
          <p:cNvSpPr/>
          <p:nvPr/>
        </p:nvSpPr>
        <p:spPr>
          <a:xfrm rot="0" flipH="0" flipV="0">
            <a:off x="368010" y="137154"/>
            <a:ext cx="81077" cy="134096"/>
          </a:xfrm>
          <a:custGeom>
            <a:pathLst>
              <a:path w="5651500" h="9347200">
                <a:moveTo>
                  <a:pt x="5219700" y="622300"/>
                </a:moveTo>
                <a:cubicBezTo>
                  <a:pt x="4699000" y="342900"/>
                  <a:pt x="4064000" y="0"/>
                  <a:pt x="2933700" y="0"/>
                </a:cubicBezTo>
                <a:cubicBezTo>
                  <a:pt x="1231900" y="0"/>
                  <a:pt x="127000" y="1219200"/>
                  <a:pt x="127000" y="2489200"/>
                </a:cubicBezTo>
                <a:cubicBezTo>
                  <a:pt x="127000" y="3390900"/>
                  <a:pt x="673100" y="3975100"/>
                  <a:pt x="736600" y="4038600"/>
                </a:cubicBezTo>
                <a:cubicBezTo>
                  <a:pt x="1358900" y="4673600"/>
                  <a:pt x="1790700" y="4787900"/>
                  <a:pt x="2603500" y="4991100"/>
                </a:cubicBezTo>
                <a:cubicBezTo>
                  <a:pt x="3683000" y="5257800"/>
                  <a:pt x="3860800" y="5308600"/>
                  <a:pt x="4267200" y="5727700"/>
                </a:cubicBezTo>
                <a:cubicBezTo>
                  <a:pt x="4483100" y="5956300"/>
                  <a:pt x="4673600" y="6362700"/>
                  <a:pt x="4673600" y="6807200"/>
                </a:cubicBezTo>
                <a:cubicBezTo>
                  <a:pt x="4673600" y="7683500"/>
                  <a:pt x="3949700" y="8496300"/>
                  <a:pt x="2857500" y="8496300"/>
                </a:cubicBezTo>
                <a:cubicBezTo>
                  <a:pt x="1930400" y="8496300"/>
                  <a:pt x="939800" y="8128000"/>
                  <a:pt x="190500" y="7442200"/>
                </a:cubicBezTo>
                <a:lnTo>
                  <a:pt x="0" y="8470900"/>
                </a:lnTo>
                <a:cubicBezTo>
                  <a:pt x="1155700" y="9232900"/>
                  <a:pt x="2273300" y="9347200"/>
                  <a:pt x="2857500" y="9347200"/>
                </a:cubicBezTo>
                <a:cubicBezTo>
                  <a:pt x="4495800" y="9347200"/>
                  <a:pt x="5651500" y="8089900"/>
                  <a:pt x="5651500" y="6680200"/>
                </a:cubicBezTo>
                <a:cubicBezTo>
                  <a:pt x="5651500" y="5867400"/>
                  <a:pt x="5257800" y="5257800"/>
                  <a:pt x="4978400" y="4940300"/>
                </a:cubicBezTo>
                <a:cubicBezTo>
                  <a:pt x="4394200" y="4318000"/>
                  <a:pt x="3924300" y="4191000"/>
                  <a:pt x="3073400" y="3975100"/>
                </a:cubicBezTo>
                <a:cubicBezTo>
                  <a:pt x="2209800" y="3759200"/>
                  <a:pt x="1892300" y="3683000"/>
                  <a:pt x="1612900" y="3416300"/>
                </a:cubicBezTo>
                <a:cubicBezTo>
                  <a:pt x="1447800" y="3238500"/>
                  <a:pt x="1104900" y="2921000"/>
                  <a:pt x="1104900" y="2349500"/>
                </a:cubicBezTo>
                <a:cubicBezTo>
                  <a:pt x="1104900" y="1574800"/>
                  <a:pt x="1803400" y="825500"/>
                  <a:pt x="2921000" y="825500"/>
                </a:cubicBezTo>
                <a:cubicBezTo>
                  <a:pt x="4000500" y="825500"/>
                  <a:pt x="4572000" y="1244600"/>
                  <a:pt x="5029200" y="1651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9" name="Freeform 8949"/>
          <p:cNvSpPr/>
          <p:nvPr/>
        </p:nvSpPr>
        <p:spPr>
          <a:xfrm rot="0" flipH="0" flipV="0">
            <a:off x="473320" y="184707"/>
            <a:ext cx="70692" cy="118063"/>
          </a:xfrm>
          <a:custGeom>
            <a:pathLst>
              <a:path w="4927600" h="8229600">
                <a:moveTo>
                  <a:pt x="965200" y="5194300"/>
                </a:moveTo>
                <a:cubicBezTo>
                  <a:pt x="1397000" y="5588000"/>
                  <a:pt x="1930400" y="5892800"/>
                  <a:pt x="2616200" y="5892800"/>
                </a:cubicBezTo>
                <a:cubicBezTo>
                  <a:pt x="3835400" y="5892800"/>
                  <a:pt x="4927600" y="4660900"/>
                  <a:pt x="4927600" y="2933700"/>
                </a:cubicBezTo>
                <a:cubicBezTo>
                  <a:pt x="4927600" y="1397000"/>
                  <a:pt x="4114800" y="0"/>
                  <a:pt x="2933700" y="0"/>
                </a:cubicBezTo>
                <a:cubicBezTo>
                  <a:pt x="2413000" y="0"/>
                  <a:pt x="1600200" y="165100"/>
                  <a:pt x="939800" y="723900"/>
                </a:cubicBezTo>
                <a:lnTo>
                  <a:pt x="939800" y="127000"/>
                </a:lnTo>
                <a:lnTo>
                  <a:pt x="0" y="127000"/>
                </a:lnTo>
                <a:lnTo>
                  <a:pt x="0" y="8229600"/>
                </a:lnTo>
                <a:lnTo>
                  <a:pt x="965200" y="8229600"/>
                </a:lnTo>
                <a:close/>
                <a:moveTo>
                  <a:pt x="965200" y="1498600"/>
                </a:moveTo>
                <a:cubicBezTo>
                  <a:pt x="1257300" y="1066800"/>
                  <a:pt x="1739900" y="787400"/>
                  <a:pt x="2260600" y="787400"/>
                </a:cubicBezTo>
                <a:cubicBezTo>
                  <a:pt x="3200400" y="787400"/>
                  <a:pt x="3962400" y="1739900"/>
                  <a:pt x="3962400" y="2946400"/>
                </a:cubicBezTo>
                <a:cubicBezTo>
                  <a:pt x="3962400" y="4216400"/>
                  <a:pt x="3086100" y="5130800"/>
                  <a:pt x="2146300" y="5130800"/>
                </a:cubicBezTo>
                <a:cubicBezTo>
                  <a:pt x="1790700" y="5130800"/>
                  <a:pt x="1549400" y="5003800"/>
                  <a:pt x="1320800" y="4826000"/>
                </a:cubicBezTo>
                <a:cubicBezTo>
                  <a:pt x="1003300" y="4546600"/>
                  <a:pt x="965200" y="4318000"/>
                  <a:pt x="965200" y="41148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0" name="Freeform 8950"/>
          <p:cNvSpPr/>
          <p:nvPr/>
        </p:nvSpPr>
        <p:spPr>
          <a:xfrm rot="0" flipH="0" flipV="0">
            <a:off x="561557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1" name="Freeform 8951"/>
          <p:cNvSpPr/>
          <p:nvPr/>
        </p:nvSpPr>
        <p:spPr>
          <a:xfrm rot="0" flipH="0" flipV="0">
            <a:off x="641214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2" name="Freeform 8952"/>
          <p:cNvSpPr/>
          <p:nvPr/>
        </p:nvSpPr>
        <p:spPr>
          <a:xfrm rot="0" flipH="0" flipV="0">
            <a:off x="717408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3" name="Freeform 8953"/>
          <p:cNvSpPr/>
          <p:nvPr/>
        </p:nvSpPr>
        <p:spPr>
          <a:xfrm rot="0" flipH="0" flipV="0">
            <a:off x="792764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4" name="Freeform 8954"/>
          <p:cNvSpPr/>
          <p:nvPr/>
        </p:nvSpPr>
        <p:spPr>
          <a:xfrm rot="0" flipH="0" flipV="0">
            <a:off x="844653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5" name="Freeform 8955"/>
          <p:cNvSpPr/>
          <p:nvPr/>
        </p:nvSpPr>
        <p:spPr>
          <a:xfrm rot="0" flipH="0" flipV="0">
            <a:off x="933310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6" name="Freeform 8956"/>
          <p:cNvSpPr/>
          <p:nvPr/>
        </p:nvSpPr>
        <p:spPr>
          <a:xfrm rot="0" flipH="0" flipV="0">
            <a:off x="1003145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7" name="Freeform 8957"/>
          <p:cNvSpPr/>
          <p:nvPr/>
        </p:nvSpPr>
        <p:spPr>
          <a:xfrm rot="0" flipH="0" flipV="0">
            <a:off x="1081526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8" name="Freeform 8958"/>
          <p:cNvSpPr/>
          <p:nvPr/>
        </p:nvSpPr>
        <p:spPr>
          <a:xfrm rot="0" flipH="0" flipV="0">
            <a:off x="1179475" y="184707"/>
            <a:ext cx="70692" cy="118063"/>
          </a:xfrm>
          <a:custGeom>
            <a:pathLst>
              <a:path w="4927600" h="8229600">
                <a:moveTo>
                  <a:pt x="965200" y="5194300"/>
                </a:moveTo>
                <a:cubicBezTo>
                  <a:pt x="1397000" y="5588000"/>
                  <a:pt x="1930400" y="5892800"/>
                  <a:pt x="2616200" y="5892800"/>
                </a:cubicBezTo>
                <a:cubicBezTo>
                  <a:pt x="3835400" y="5892800"/>
                  <a:pt x="4927600" y="4660900"/>
                  <a:pt x="4927600" y="2933700"/>
                </a:cubicBezTo>
                <a:cubicBezTo>
                  <a:pt x="4927600" y="1397000"/>
                  <a:pt x="4114800" y="0"/>
                  <a:pt x="2933700" y="0"/>
                </a:cubicBezTo>
                <a:cubicBezTo>
                  <a:pt x="2413000" y="0"/>
                  <a:pt x="1600200" y="165100"/>
                  <a:pt x="939800" y="723900"/>
                </a:cubicBezTo>
                <a:lnTo>
                  <a:pt x="939800" y="127000"/>
                </a:lnTo>
                <a:lnTo>
                  <a:pt x="0" y="127000"/>
                </a:lnTo>
                <a:lnTo>
                  <a:pt x="0" y="8229600"/>
                </a:lnTo>
                <a:lnTo>
                  <a:pt x="965200" y="8229600"/>
                </a:lnTo>
                <a:close/>
                <a:moveTo>
                  <a:pt x="965200" y="1498600"/>
                </a:moveTo>
                <a:cubicBezTo>
                  <a:pt x="1257300" y="1066800"/>
                  <a:pt x="1739900" y="787400"/>
                  <a:pt x="2260600" y="787400"/>
                </a:cubicBezTo>
                <a:cubicBezTo>
                  <a:pt x="3200400" y="787400"/>
                  <a:pt x="3962400" y="1739900"/>
                  <a:pt x="3962400" y="2946400"/>
                </a:cubicBezTo>
                <a:cubicBezTo>
                  <a:pt x="3962400" y="4216400"/>
                  <a:pt x="3086100" y="5130800"/>
                  <a:pt x="2146300" y="5130800"/>
                </a:cubicBezTo>
                <a:cubicBezTo>
                  <a:pt x="1790700" y="5130800"/>
                  <a:pt x="1549400" y="5003800"/>
                  <a:pt x="1320800" y="4826000"/>
                </a:cubicBezTo>
                <a:cubicBezTo>
                  <a:pt x="1003300" y="4546600"/>
                  <a:pt x="965200" y="4318000"/>
                  <a:pt x="965200" y="41148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9" name="Freeform 8959"/>
          <p:cNvSpPr/>
          <p:nvPr/>
        </p:nvSpPr>
        <p:spPr>
          <a:xfrm rot="0" flipH="0" flipV="0">
            <a:off x="1254412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0" name="Freeform 8960"/>
          <p:cNvSpPr/>
          <p:nvPr/>
        </p:nvSpPr>
        <p:spPr>
          <a:xfrm rot="0" flipH="0" flipV="0">
            <a:off x="1409260" y="140980"/>
            <a:ext cx="72332" cy="126444"/>
          </a:xfrm>
          <a:custGeom>
            <a:pathLst>
              <a:path w="5041900" h="8813800">
                <a:moveTo>
                  <a:pt x="1092200" y="0"/>
                </a:moveTo>
                <a:lnTo>
                  <a:pt x="0" y="0"/>
                </a:lnTo>
                <a:lnTo>
                  <a:pt x="0" y="8813800"/>
                </a:lnTo>
                <a:lnTo>
                  <a:pt x="5041900" y="8813800"/>
                </a:lnTo>
                <a:lnTo>
                  <a:pt x="5041900" y="8013700"/>
                </a:lnTo>
                <a:cubicBezTo>
                  <a:pt x="3924300" y="8013700"/>
                  <a:pt x="2819400" y="8013700"/>
                  <a:pt x="1701800" y="8013700"/>
                </a:cubicBezTo>
                <a:lnTo>
                  <a:pt x="1092200" y="80137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1" name="Freeform 8961"/>
          <p:cNvSpPr/>
          <p:nvPr/>
        </p:nvSpPr>
        <p:spPr>
          <a:xfrm rot="0" flipH="0" flipV="0">
            <a:off x="1497243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2" name="Freeform 8962"/>
          <p:cNvSpPr/>
          <p:nvPr/>
        </p:nvSpPr>
        <p:spPr>
          <a:xfrm rot="0" flipH="0" flipV="0">
            <a:off x="1579541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3" name="Freeform 8963"/>
          <p:cNvSpPr/>
          <p:nvPr/>
        </p:nvSpPr>
        <p:spPr>
          <a:xfrm rot="0" flipH="0" flipV="0">
            <a:off x="1649012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4" name="Freeform 8964"/>
          <p:cNvSpPr/>
          <p:nvPr/>
        </p:nvSpPr>
        <p:spPr>
          <a:xfrm rot="0" flipH="0" flipV="0">
            <a:off x="1736503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5" name="Rectangle 8965"/>
          <p:cNvSpPr/>
          <p:nvPr/>
        </p:nvSpPr>
        <p:spPr>
          <a:xfrm rot="0" flipH="0" flipV="0">
            <a:off x="475170" y="3351872"/>
            <a:ext cx="3605895" cy="80894"/>
          </a:xfrm>
          <a:prstGeom prst="rect">
            <a:avLst/>
          </a:prstGeom>
        </p:spPr>
      </p:sp>
      <p:sp>
        <p:nvSpPr>
          <p:cNvPr id="8966" name="Freeform 8966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7" name="Freeform 8967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8" name="Freeform 8968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9" name="Freeform 8969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0" name="Freeform 8970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1" name="Freeform 8971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2" name="Freeform 8972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3" name="Freeform 8973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4" name="Freeform 8974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5" name="Freeform 8975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6" name="Freeform 8976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7" name="Freeform 8977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8" name="Freeform 8978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9" name="Freeform 8979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0" name="Freeform 8980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1" name="Freeform 8981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2" name="Freeform 8982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3" name="Freeform 8983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4" name="Freeform 8984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5" name="Freeform 8985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6" name="Freeform 8986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7" name="Freeform 8987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8" name="Freeform 8988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9" name="Freeform 8989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0" name="Freeform 8990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1" name="Freeform 8991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2" name="Freeform 8992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3" name="Freeform 8993"/>
          <p:cNvSpPr/>
          <p:nvPr/>
        </p:nvSpPr>
        <p:spPr>
          <a:xfrm rot="0" flipH="0" flipV="0">
            <a:off x="3629499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4" name="Freeform 8994"/>
          <p:cNvSpPr/>
          <p:nvPr/>
        </p:nvSpPr>
        <p:spPr>
          <a:xfrm rot="0" flipH="0" flipV="0">
            <a:off x="3664518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5" name="Freeform 8995"/>
          <p:cNvSpPr/>
          <p:nvPr/>
        </p:nvSpPr>
        <p:spPr>
          <a:xfrm rot="0" flipH="0" flipV="0">
            <a:off x="3683080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6" name="Freeform 8996"/>
          <p:cNvSpPr/>
          <p:nvPr/>
        </p:nvSpPr>
        <p:spPr>
          <a:xfrm rot="0" flipH="0" flipV="0">
            <a:off x="3699363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7" name="Freeform 8997"/>
          <p:cNvSpPr/>
          <p:nvPr/>
        </p:nvSpPr>
        <p:spPr>
          <a:xfrm rot="0" flipH="0" flipV="0">
            <a:off x="3740935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8" name="Freeform 8998"/>
          <p:cNvSpPr/>
          <p:nvPr/>
        </p:nvSpPr>
        <p:spPr>
          <a:xfrm rot="0" flipH="0" flipV="0">
            <a:off x="3804339" y="3366645"/>
            <a:ext cx="33554" cy="52989"/>
          </a:xfrm>
          <a:custGeom>
            <a:pathLst>
              <a:path w="5613400" h="8864600">
                <a:moveTo>
                  <a:pt x="711200" y="2082800"/>
                </a:moveTo>
                <a:cubicBezTo>
                  <a:pt x="1231900" y="1066800"/>
                  <a:pt x="2146300" y="787400"/>
                  <a:pt x="2755900" y="787400"/>
                </a:cubicBezTo>
                <a:cubicBezTo>
                  <a:pt x="3505200" y="787400"/>
                  <a:pt x="4064000" y="1219200"/>
                  <a:pt x="4064000" y="1943100"/>
                </a:cubicBezTo>
                <a:cubicBezTo>
                  <a:pt x="4064000" y="2616200"/>
                  <a:pt x="3606800" y="3441700"/>
                  <a:pt x="2641600" y="3606800"/>
                </a:cubicBezTo>
                <a:cubicBezTo>
                  <a:pt x="2578100" y="3619500"/>
                  <a:pt x="2527300" y="3619500"/>
                  <a:pt x="1689100" y="3683000"/>
                </a:cubicBezTo>
                <a:lnTo>
                  <a:pt x="1689100" y="4521200"/>
                </a:lnTo>
                <a:lnTo>
                  <a:pt x="2679700" y="4521200"/>
                </a:lnTo>
                <a:cubicBezTo>
                  <a:pt x="3886200" y="4521200"/>
                  <a:pt x="4330700" y="5473700"/>
                  <a:pt x="4330700" y="6273800"/>
                </a:cubicBezTo>
                <a:cubicBezTo>
                  <a:pt x="4330700" y="7264400"/>
                  <a:pt x="3721100" y="8026400"/>
                  <a:pt x="2730500" y="8026400"/>
                </a:cubicBezTo>
                <a:cubicBezTo>
                  <a:pt x="1828800" y="8026400"/>
                  <a:pt x="800100" y="7594600"/>
                  <a:pt x="165100" y="6781800"/>
                </a:cubicBezTo>
                <a:lnTo>
                  <a:pt x="0" y="7607300"/>
                </a:lnTo>
                <a:cubicBezTo>
                  <a:pt x="736600" y="8432800"/>
                  <a:pt x="1765300" y="8864600"/>
                  <a:pt x="2755900" y="8864600"/>
                </a:cubicBezTo>
                <a:cubicBezTo>
                  <a:pt x="4419600" y="8864600"/>
                  <a:pt x="5613400" y="7620000"/>
                  <a:pt x="5613400" y="6286500"/>
                </a:cubicBezTo>
                <a:cubicBezTo>
                  <a:pt x="5613400" y="5245100"/>
                  <a:pt x="4775200" y="4406900"/>
                  <a:pt x="3771900" y="4114800"/>
                </a:cubicBezTo>
                <a:cubicBezTo>
                  <a:pt x="4737100" y="3619500"/>
                  <a:pt x="5232400" y="2768600"/>
                  <a:pt x="5232400" y="1943100"/>
                </a:cubicBezTo>
                <a:cubicBezTo>
                  <a:pt x="5232400" y="863600"/>
                  <a:pt x="4127500" y="0"/>
                  <a:pt x="2768600" y="0"/>
                </a:cubicBezTo>
                <a:cubicBezTo>
                  <a:pt x="1651000" y="0"/>
                  <a:pt x="723900" y="584200"/>
                  <a:pt x="190500" y="13462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9" name="Freeform 8999"/>
          <p:cNvSpPr/>
          <p:nvPr/>
        </p:nvSpPr>
        <p:spPr>
          <a:xfrm rot="0" flipH="0" flipV="0">
            <a:off x="3848317" y="3366645"/>
            <a:ext cx="27481" cy="51394"/>
          </a:xfrm>
          <a:custGeom>
            <a:pathLst>
              <a:path w="4597400" h="8597900">
                <a:moveTo>
                  <a:pt x="2908300" y="0"/>
                </a:moveTo>
                <a:lnTo>
                  <a:pt x="2628900" y="0"/>
                </a:lnTo>
                <a:cubicBezTo>
                  <a:pt x="1803400" y="762000"/>
                  <a:pt x="762000" y="812800"/>
                  <a:pt x="0" y="838200"/>
                </a:cubicBezTo>
                <a:lnTo>
                  <a:pt x="0" y="1625600"/>
                </a:lnTo>
                <a:cubicBezTo>
                  <a:pt x="495300" y="1625600"/>
                  <a:pt x="1130300" y="1625600"/>
                  <a:pt x="1765300" y="1346200"/>
                </a:cubicBezTo>
                <a:lnTo>
                  <a:pt x="1765300" y="7797800"/>
                </a:lnTo>
                <a:lnTo>
                  <a:pt x="76200" y="7797800"/>
                </a:lnTo>
                <a:lnTo>
                  <a:pt x="76200" y="8597900"/>
                </a:lnTo>
                <a:lnTo>
                  <a:pt x="4597400" y="8597900"/>
                </a:lnTo>
                <a:lnTo>
                  <a:pt x="4597400" y="7797800"/>
                </a:lnTo>
                <a:lnTo>
                  <a:pt x="2908300" y="7797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0" name="Freeform 9000"/>
          <p:cNvSpPr/>
          <p:nvPr/>
        </p:nvSpPr>
        <p:spPr>
          <a:xfrm rot="0" flipH="0" flipV="0">
            <a:off x="3910818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1" name="Freeform 9001"/>
          <p:cNvSpPr/>
          <p:nvPr/>
        </p:nvSpPr>
        <p:spPr>
          <a:xfrm rot="0" flipH="0" flipV="0">
            <a:off x="3951076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2" name="Freeform 9002"/>
          <p:cNvSpPr/>
          <p:nvPr/>
        </p:nvSpPr>
        <p:spPr>
          <a:xfrm rot="0" flipH="0" flipV="0">
            <a:off x="4003738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3" name="Freeform 9003"/>
          <p:cNvSpPr/>
          <p:nvPr/>
        </p:nvSpPr>
        <p:spPr>
          <a:xfrm rot="0" flipH="0" flipV="0">
            <a:off x="4044072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45" name="Freeform 545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46" name="Picture 101"/>
          <p:cNvPicPr>
            <a:picLocks noChangeAspect="0" noChangeArrowheads="1"/>
          </p:cNvPicPr>
          <p:nvPr/>
        </p:nvPicPr>
        <p:blipFill>
          <a:blip r:embed="rId5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547" name="Freeform 547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48" name="Picture 103"/>
          <p:cNvPicPr>
            <a:picLocks noChangeAspect="0" noChangeArrowheads="1"/>
          </p:cNvPicPr>
          <p:nvPr/>
        </p:nvPicPr>
        <p:blipFill>
          <a:blip r:embed="rId5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549" name="Picture 549"/>
          <p:cNvPicPr>
            <a:picLocks noChangeAspect="0" noChangeArrowheads="1"/>
          </p:cNvPicPr>
          <p:nvPr/>
        </p:nvPicPr>
        <p:blipFill>
          <a:blip r:embed="rId5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675716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550" name="Picture 550"/>
          <p:cNvPicPr>
            <a:picLocks noChangeAspect="0" noChangeArrowheads="1"/>
          </p:cNvPicPr>
          <p:nvPr/>
        </p:nvPicPr>
        <p:blipFill>
          <a:blip r:embed="rId5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885749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551" name="Picture 551"/>
          <p:cNvPicPr>
            <a:picLocks noChangeAspect="0" noChangeArrowheads="1"/>
          </p:cNvPicPr>
          <p:nvPr/>
        </p:nvPicPr>
        <p:blipFill>
          <a:blip r:embed="rId5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1439926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552" name="Picture 552"/>
          <p:cNvPicPr>
            <a:picLocks noChangeAspect="0" noChangeArrowheads="1"/>
          </p:cNvPicPr>
          <p:nvPr/>
        </p:nvPicPr>
        <p:blipFill>
          <a:blip r:embed="rId5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735478" y="828130"/>
            <a:ext cx="1823802" cy="1799868"/>
          </a:xfrm>
          <a:prstGeom prst="rect">
            <a:avLst/>
          </a:prstGeom>
          <a:noFill/>
          <a:extLst/>
        </p:spPr>
      </p:pic>
      <p:sp>
        <p:nvSpPr>
          <p:cNvPr id="553" name="Freeform 553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Freeform 554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Freeform 555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Freeform 556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Rectangle 557"/>
          <p:cNvSpPr/>
          <p:nvPr/>
        </p:nvSpPr>
        <p:spPr>
          <a:xfrm rot="0" flipH="0" flipV="0">
            <a:off x="359994" y="108622"/>
            <a:ext cx="1881463" cy="194148"/>
          </a:xfrm>
          <a:prstGeom prst="rect">
            <a:avLst/>
          </a:prstGeom>
        </p:spPr>
      </p:sp>
      <p:sp>
        <p:nvSpPr>
          <p:cNvPr id="558" name="Freeform 558"/>
          <p:cNvSpPr/>
          <p:nvPr/>
        </p:nvSpPr>
        <p:spPr>
          <a:xfrm rot="0" flipH="0" flipV="0">
            <a:off x="376574" y="140980"/>
            <a:ext cx="101665" cy="126444"/>
          </a:xfrm>
          <a:custGeom>
            <a:pathLst>
              <a:path w="7086600" h="8813800">
                <a:moveTo>
                  <a:pt x="0" y="0"/>
                </a:moveTo>
                <a:lnTo>
                  <a:pt x="0" y="8813800"/>
                </a:lnTo>
                <a:lnTo>
                  <a:pt x="3263900" y="8813800"/>
                </a:lnTo>
                <a:cubicBezTo>
                  <a:pt x="5384800" y="8813800"/>
                  <a:pt x="7086600" y="6896100"/>
                  <a:pt x="7086600" y="4483100"/>
                </a:cubicBezTo>
                <a:cubicBezTo>
                  <a:pt x="7086600" y="2006600"/>
                  <a:pt x="5397500" y="0"/>
                  <a:pt x="3263900" y="0"/>
                </a:cubicBezTo>
                <a:close/>
                <a:moveTo>
                  <a:pt x="1066800" y="8102600"/>
                </a:moveTo>
                <a:lnTo>
                  <a:pt x="1066800" y="711200"/>
                </a:lnTo>
                <a:lnTo>
                  <a:pt x="2971800" y="711200"/>
                </a:lnTo>
                <a:cubicBezTo>
                  <a:pt x="4673600" y="711200"/>
                  <a:pt x="6019800" y="2171700"/>
                  <a:pt x="6019800" y="4470400"/>
                </a:cubicBezTo>
                <a:cubicBezTo>
                  <a:pt x="6019800" y="6794500"/>
                  <a:pt x="4610100" y="8102600"/>
                  <a:pt x="2971800" y="810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Freeform 559"/>
          <p:cNvSpPr/>
          <p:nvPr/>
        </p:nvSpPr>
        <p:spPr>
          <a:xfrm rot="0" flipH="0" flipV="0">
            <a:off x="501432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Freeform 560"/>
          <p:cNvSpPr/>
          <p:nvPr/>
        </p:nvSpPr>
        <p:spPr>
          <a:xfrm rot="0" flipH="0" flipV="0">
            <a:off x="535193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Freeform 561"/>
          <p:cNvSpPr/>
          <p:nvPr/>
        </p:nvSpPr>
        <p:spPr>
          <a:xfrm rot="0" flipH="0" flipV="0">
            <a:off x="605028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Freeform 562"/>
          <p:cNvSpPr/>
          <p:nvPr/>
        </p:nvSpPr>
        <p:spPr>
          <a:xfrm rot="0" flipH="0" flipV="0">
            <a:off x="683409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Freeform 563"/>
          <p:cNvSpPr/>
          <p:nvPr/>
        </p:nvSpPr>
        <p:spPr>
          <a:xfrm rot="0" flipH="0" flipV="0">
            <a:off x="769697" y="186529"/>
            <a:ext cx="76340" cy="80895"/>
          </a:xfrm>
          <a:custGeom>
            <a:pathLst>
              <a:path w="5321300" h="5638800">
                <a:moveTo>
                  <a:pt x="5321300" y="0"/>
                </a:moveTo>
                <a:lnTo>
                  <a:pt x="4368800" y="0"/>
                </a:lnTo>
                <a:lnTo>
                  <a:pt x="3441700" y="2527300"/>
                </a:lnTo>
                <a:cubicBezTo>
                  <a:pt x="3225800" y="3136900"/>
                  <a:pt x="2755900" y="4483100"/>
                  <a:pt x="2679700" y="4953000"/>
                </a:cubicBezTo>
                <a:lnTo>
                  <a:pt x="2667000" y="4953000"/>
                </a:lnTo>
                <a:cubicBezTo>
                  <a:pt x="2603500" y="4508500"/>
                  <a:pt x="2349500" y="3810000"/>
                  <a:pt x="2159000" y="3263900"/>
                </a:cubicBezTo>
                <a:lnTo>
                  <a:pt x="990600" y="0"/>
                </a:lnTo>
                <a:lnTo>
                  <a:pt x="0" y="0"/>
                </a:lnTo>
                <a:lnTo>
                  <a:pt x="2095500" y="5638800"/>
                </a:lnTo>
                <a:lnTo>
                  <a:pt x="322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Freeform 564"/>
          <p:cNvSpPr/>
          <p:nvPr/>
        </p:nvSpPr>
        <p:spPr>
          <a:xfrm rot="0" flipH="0" flipV="0">
            <a:off x="854765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Freeform 565"/>
          <p:cNvSpPr/>
          <p:nvPr/>
        </p:nvSpPr>
        <p:spPr>
          <a:xfrm rot="0" flipH="0" flipV="0">
            <a:off x="942255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Freeform 566"/>
          <p:cNvSpPr/>
          <p:nvPr/>
        </p:nvSpPr>
        <p:spPr>
          <a:xfrm rot="0" flipH="0" flipV="0">
            <a:off x="991229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Freeform 567"/>
          <p:cNvSpPr/>
          <p:nvPr/>
        </p:nvSpPr>
        <p:spPr>
          <a:xfrm rot="0" flipH="0" flipV="0">
            <a:off x="1135146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Freeform 568"/>
          <p:cNvSpPr/>
          <p:nvPr/>
        </p:nvSpPr>
        <p:spPr>
          <a:xfrm rot="0" flipH="0" flipV="0">
            <a:off x="1223620" y="139158"/>
            <a:ext cx="57027" cy="128266"/>
          </a:xfrm>
          <a:custGeom>
            <a:pathLst>
              <a:path w="3975100" h="8940800">
                <a:moveTo>
                  <a:pt x="1866900" y="4038600"/>
                </a:moveTo>
                <a:lnTo>
                  <a:pt x="3225800" y="4038600"/>
                </a:lnTo>
                <a:lnTo>
                  <a:pt x="3225800" y="3302000"/>
                </a:lnTo>
                <a:lnTo>
                  <a:pt x="1841500" y="3302000"/>
                </a:lnTo>
                <a:lnTo>
                  <a:pt x="1841500" y="1778000"/>
                </a:lnTo>
                <a:cubicBezTo>
                  <a:pt x="1841500" y="914400"/>
                  <a:pt x="2565400" y="762000"/>
                  <a:pt x="2984500" y="762000"/>
                </a:cubicBezTo>
                <a:cubicBezTo>
                  <a:pt x="3429000" y="762000"/>
                  <a:pt x="3822700" y="901700"/>
                  <a:pt x="3975100" y="965200"/>
                </a:cubicBezTo>
                <a:lnTo>
                  <a:pt x="3975100" y="127000"/>
                </a:lnTo>
                <a:cubicBezTo>
                  <a:pt x="3886200" y="101600"/>
                  <a:pt x="3467100" y="0"/>
                  <a:pt x="2997200" y="0"/>
                </a:cubicBezTo>
                <a:cubicBezTo>
                  <a:pt x="1790700" y="0"/>
                  <a:pt x="927100" y="927100"/>
                  <a:pt x="927100" y="2159000"/>
                </a:cubicBezTo>
                <a:lnTo>
                  <a:pt x="927100" y="3302000"/>
                </a:lnTo>
                <a:lnTo>
                  <a:pt x="0" y="3302000"/>
                </a:lnTo>
                <a:lnTo>
                  <a:pt x="0" y="4038600"/>
                </a:lnTo>
                <a:lnTo>
                  <a:pt x="927100" y="4038600"/>
                </a:lnTo>
                <a:lnTo>
                  <a:pt x="927100" y="8940800"/>
                </a:lnTo>
                <a:lnTo>
                  <a:pt x="1866900" y="8940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Freeform 569"/>
          <p:cNvSpPr/>
          <p:nvPr/>
        </p:nvSpPr>
        <p:spPr>
          <a:xfrm rot="0" flipH="0" flipV="0">
            <a:off x="1336254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Freeform 570"/>
          <p:cNvSpPr/>
          <p:nvPr/>
        </p:nvSpPr>
        <p:spPr>
          <a:xfrm rot="0" flipH="0" flipV="0">
            <a:off x="1411428" y="140980"/>
            <a:ext cx="63222" cy="126444"/>
          </a:xfrm>
          <a:custGeom>
            <a:pathLst>
              <a:path w="4406900" h="8813800">
                <a:moveTo>
                  <a:pt x="4406900" y="4991100"/>
                </a:moveTo>
                <a:cubicBezTo>
                  <a:pt x="4406900" y="4216400"/>
                  <a:pt x="4241800" y="3048000"/>
                  <a:pt x="2705100" y="3048000"/>
                </a:cubicBezTo>
                <a:cubicBezTo>
                  <a:pt x="1828800" y="3048000"/>
                  <a:pt x="1244600" y="3543300"/>
                  <a:pt x="939800" y="3924300"/>
                </a:cubicBezTo>
                <a:lnTo>
                  <a:pt x="939800" y="0"/>
                </a:lnTo>
                <a:lnTo>
                  <a:pt x="0" y="0"/>
                </a:lnTo>
                <a:lnTo>
                  <a:pt x="0" y="8813800"/>
                </a:lnTo>
                <a:lnTo>
                  <a:pt x="965200" y="8813800"/>
                </a:lnTo>
                <a:lnTo>
                  <a:pt x="965200" y="5651500"/>
                </a:lnTo>
                <a:cubicBezTo>
                  <a:pt x="965200" y="4864100"/>
                  <a:pt x="1258887" y="3810000"/>
                  <a:pt x="2229048" y="3810000"/>
                </a:cubicBezTo>
                <a:cubicBezTo>
                  <a:pt x="3416300" y="3810000"/>
                  <a:pt x="3416300" y="4635500"/>
                  <a:pt x="3416300" y="5080000"/>
                </a:cubicBezTo>
                <a:lnTo>
                  <a:pt x="3416300" y="8813800"/>
                </a:lnTo>
                <a:lnTo>
                  <a:pt x="4406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Freeform 571"/>
          <p:cNvSpPr/>
          <p:nvPr/>
        </p:nvSpPr>
        <p:spPr>
          <a:xfrm rot="0" flipH="0" flipV="0">
            <a:off x="1494928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Freeform 572"/>
          <p:cNvSpPr/>
          <p:nvPr/>
        </p:nvSpPr>
        <p:spPr>
          <a:xfrm rot="0" flipH="0" flipV="0">
            <a:off x="1644184" y="140980"/>
            <a:ext cx="86907" cy="126444"/>
          </a:xfrm>
          <a:custGeom>
            <a:pathLst>
              <a:path w="6057900" h="8813800">
                <a:moveTo>
                  <a:pt x="3098800" y="5143500"/>
                </a:moveTo>
                <a:cubicBezTo>
                  <a:pt x="4851400" y="5143500"/>
                  <a:pt x="6057900" y="3886200"/>
                  <a:pt x="6057900" y="2565400"/>
                </a:cubicBezTo>
                <a:cubicBezTo>
                  <a:pt x="6057900" y="1219200"/>
                  <a:pt x="4826000" y="0"/>
                  <a:pt x="30988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092200" y="8813800"/>
                </a:lnTo>
                <a:lnTo>
                  <a:pt x="1092200" y="5143500"/>
                </a:lnTo>
                <a:close/>
                <a:moveTo>
                  <a:pt x="2832100" y="711200"/>
                </a:moveTo>
                <a:cubicBezTo>
                  <a:pt x="4318000" y="711200"/>
                  <a:pt x="5054600" y="1600200"/>
                  <a:pt x="5054600" y="2552700"/>
                </a:cubicBezTo>
                <a:cubicBezTo>
                  <a:pt x="5054600" y="3556000"/>
                  <a:pt x="4279900" y="4406900"/>
                  <a:pt x="2832100" y="4406900"/>
                </a:cubicBezTo>
                <a:lnTo>
                  <a:pt x="1066800" y="4406900"/>
                </a:lnTo>
                <a:lnTo>
                  <a:pt x="10668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Freeform 573"/>
          <p:cNvSpPr/>
          <p:nvPr/>
        </p:nvSpPr>
        <p:spPr>
          <a:xfrm rot="0" flipH="0" flipV="0">
            <a:off x="1741604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Freeform 574"/>
          <p:cNvSpPr/>
          <p:nvPr/>
        </p:nvSpPr>
        <p:spPr>
          <a:xfrm rot="0" flipH="0" flipV="0">
            <a:off x="1830261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Freeform 575"/>
          <p:cNvSpPr/>
          <p:nvPr/>
        </p:nvSpPr>
        <p:spPr>
          <a:xfrm rot="0" flipH="0" flipV="0">
            <a:off x="1906838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Freeform 576"/>
          <p:cNvSpPr/>
          <p:nvPr/>
        </p:nvSpPr>
        <p:spPr>
          <a:xfrm rot="0" flipH="0" flipV="0">
            <a:off x="1938958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Freeform 577"/>
          <p:cNvSpPr/>
          <p:nvPr/>
        </p:nvSpPr>
        <p:spPr>
          <a:xfrm rot="0" flipH="0" flipV="0">
            <a:off x="2014314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Freeform 578"/>
          <p:cNvSpPr/>
          <p:nvPr/>
        </p:nvSpPr>
        <p:spPr>
          <a:xfrm rot="0" flipH="0" flipV="0">
            <a:off x="2066204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Freeform 579"/>
          <p:cNvSpPr/>
          <p:nvPr/>
        </p:nvSpPr>
        <p:spPr>
          <a:xfrm rot="0" flipH="0" flipV="0">
            <a:off x="2163970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Rectangle 580"/>
          <p:cNvSpPr/>
          <p:nvPr/>
        </p:nvSpPr>
        <p:spPr>
          <a:xfrm rot="0" flipH="0" flipV="0">
            <a:off x="359994" y="412720"/>
            <a:ext cx="3116140" cy="357666"/>
          </a:xfrm>
          <a:prstGeom prst="rect">
            <a:avLst/>
          </a:prstGeom>
        </p:spPr>
      </p:sp>
      <p:sp>
        <p:nvSpPr>
          <p:cNvPr id="581" name="Freeform 581"/>
          <p:cNvSpPr/>
          <p:nvPr/>
        </p:nvSpPr>
        <p:spPr>
          <a:xfrm rot="0" flipH="0" flipV="0">
            <a:off x="369138" y="435802"/>
            <a:ext cx="72320" cy="99198"/>
          </a:xfrm>
          <a:custGeom>
            <a:pathLst>
              <a:path w="6629400" h="9093200">
                <a:moveTo>
                  <a:pt x="6553200" y="7505700"/>
                </a:moveTo>
                <a:cubicBezTo>
                  <a:pt x="5803900" y="8001000"/>
                  <a:pt x="5372100" y="8267700"/>
                  <a:pt x="4114800" y="8267700"/>
                </a:cubicBezTo>
                <a:cubicBezTo>
                  <a:pt x="2286000" y="8267700"/>
                  <a:pt x="1143000" y="6362700"/>
                  <a:pt x="1143000" y="4533900"/>
                </a:cubicBezTo>
                <a:cubicBezTo>
                  <a:pt x="1143000" y="2806700"/>
                  <a:pt x="2197100" y="812800"/>
                  <a:pt x="4140200" y="812800"/>
                </a:cubicBezTo>
                <a:cubicBezTo>
                  <a:pt x="5041900" y="812800"/>
                  <a:pt x="5613400" y="1028700"/>
                  <a:pt x="6311900" y="1473200"/>
                </a:cubicBezTo>
                <a:lnTo>
                  <a:pt x="6489700" y="431800"/>
                </a:lnTo>
                <a:cubicBezTo>
                  <a:pt x="5943600" y="165100"/>
                  <a:pt x="4965700" y="0"/>
                  <a:pt x="4152900" y="0"/>
                </a:cubicBezTo>
                <a:cubicBezTo>
                  <a:pt x="1803400" y="0"/>
                  <a:pt x="0" y="1981200"/>
                  <a:pt x="0" y="4648200"/>
                </a:cubicBezTo>
                <a:cubicBezTo>
                  <a:pt x="0" y="6654800"/>
                  <a:pt x="1511300" y="9093200"/>
                  <a:pt x="4152900" y="9093200"/>
                </a:cubicBezTo>
                <a:cubicBezTo>
                  <a:pt x="5321300" y="9093200"/>
                  <a:pt x="5803900" y="8890000"/>
                  <a:pt x="6629400" y="838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Freeform 582"/>
          <p:cNvSpPr/>
          <p:nvPr/>
        </p:nvSpPr>
        <p:spPr>
          <a:xfrm rot="0" flipH="0" flipV="0">
            <a:off x="454606" y="469607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Freeform 583"/>
          <p:cNvSpPr/>
          <p:nvPr/>
        </p:nvSpPr>
        <p:spPr>
          <a:xfrm rot="0" flipH="0" flipV="0">
            <a:off x="522576" y="47057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Freeform 584"/>
          <p:cNvSpPr/>
          <p:nvPr/>
        </p:nvSpPr>
        <p:spPr>
          <a:xfrm rot="0" flipH="0" flipV="0">
            <a:off x="569779" y="437326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Freeform 585"/>
          <p:cNvSpPr/>
          <p:nvPr/>
        </p:nvSpPr>
        <p:spPr>
          <a:xfrm rot="0" flipH="0" flipV="0">
            <a:off x="651091" y="437326"/>
            <a:ext cx="78832" cy="96150"/>
          </a:xfrm>
          <a:custGeom>
            <a:pathLst>
              <a:path w="7226300" h="8813800">
                <a:moveTo>
                  <a:pt x="0" y="0"/>
                </a:moveTo>
                <a:lnTo>
                  <a:pt x="0" y="8813800"/>
                </a:lnTo>
                <a:lnTo>
                  <a:pt x="3340100" y="8813800"/>
                </a:lnTo>
                <a:cubicBezTo>
                  <a:pt x="5499100" y="8813800"/>
                  <a:pt x="7226300" y="6883400"/>
                  <a:pt x="7226300" y="4483100"/>
                </a:cubicBezTo>
                <a:cubicBezTo>
                  <a:pt x="7226300" y="2019300"/>
                  <a:pt x="5511800" y="0"/>
                  <a:pt x="3327400" y="0"/>
                </a:cubicBezTo>
                <a:close/>
                <a:moveTo>
                  <a:pt x="1092200" y="8102600"/>
                </a:moveTo>
                <a:lnTo>
                  <a:pt x="1092200" y="711200"/>
                </a:lnTo>
                <a:lnTo>
                  <a:pt x="3035300" y="711200"/>
                </a:lnTo>
                <a:cubicBezTo>
                  <a:pt x="4813300" y="711200"/>
                  <a:pt x="6134100" y="2247900"/>
                  <a:pt x="6134100" y="4483100"/>
                </a:cubicBezTo>
                <a:cubicBezTo>
                  <a:pt x="6134100" y="6642100"/>
                  <a:pt x="4813300" y="8102600"/>
                  <a:pt x="3035300" y="810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Freeform 586"/>
          <p:cNvSpPr/>
          <p:nvPr/>
        </p:nvSpPr>
        <p:spPr>
          <a:xfrm rot="0" flipH="0" flipV="0">
            <a:off x="751426" y="521977"/>
            <a:ext cx="11499" cy="11499"/>
          </a:xfrm>
          <a:custGeom>
            <a:pathLst>
              <a:path w="1054100" h="1054100">
                <a:moveTo>
                  <a:pt x="1054100" y="0"/>
                </a:moveTo>
                <a:lnTo>
                  <a:pt x="0" y="0"/>
                </a:lnTo>
                <a:lnTo>
                  <a:pt x="0" y="1054100"/>
                </a:lnTo>
                <a:lnTo>
                  <a:pt x="1054100" y="1054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Freeform 587"/>
          <p:cNvSpPr/>
          <p:nvPr/>
        </p:nvSpPr>
        <p:spPr>
          <a:xfrm rot="0" flipH="0" flipV="0">
            <a:off x="826489" y="437326"/>
            <a:ext cx="84512" cy="96150"/>
          </a:xfrm>
          <a:custGeom>
            <a:pathLst>
              <a:path w="7747000" h="8813800">
                <a:moveTo>
                  <a:pt x="4432300" y="0"/>
                </a:moveTo>
                <a:lnTo>
                  <a:pt x="33147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917700" y="6223000"/>
                </a:lnTo>
                <a:lnTo>
                  <a:pt x="5613400" y="6223000"/>
                </a:lnTo>
                <a:lnTo>
                  <a:pt x="6578600" y="8813800"/>
                </a:lnTo>
                <a:lnTo>
                  <a:pt x="7747000" y="8813800"/>
                </a:lnTo>
                <a:close/>
                <a:moveTo>
                  <a:pt x="5334000" y="5511800"/>
                </a:moveTo>
                <a:lnTo>
                  <a:pt x="2184400" y="5511800"/>
                </a:lnTo>
                <a:lnTo>
                  <a:pt x="3009900" y="3213100"/>
                </a:lnTo>
                <a:cubicBezTo>
                  <a:pt x="3276600" y="2463800"/>
                  <a:pt x="3670300" y="1384300"/>
                  <a:pt x="3759200" y="914400"/>
                </a:cubicBezTo>
                <a:lnTo>
                  <a:pt x="3771900" y="914400"/>
                </a:lnTo>
                <a:cubicBezTo>
                  <a:pt x="3797300" y="1092200"/>
                  <a:pt x="3886200" y="1409700"/>
                  <a:pt x="4178300" y="2247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Freeform 588"/>
          <p:cNvSpPr/>
          <p:nvPr/>
        </p:nvSpPr>
        <p:spPr>
          <a:xfrm rot="0" flipH="0" flipV="0">
            <a:off x="926200" y="470438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Freeform 589"/>
          <p:cNvSpPr/>
          <p:nvPr/>
        </p:nvSpPr>
        <p:spPr>
          <a:xfrm rot="0" flipH="0" flipV="0">
            <a:off x="991552" y="437326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Freeform 590"/>
          <p:cNvSpPr/>
          <p:nvPr/>
        </p:nvSpPr>
        <p:spPr>
          <a:xfrm rot="0" flipH="0" flipV="0">
            <a:off x="1063000" y="4696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Freeform 591"/>
          <p:cNvSpPr/>
          <p:nvPr/>
        </p:nvSpPr>
        <p:spPr>
          <a:xfrm rot="0" flipH="0" flipV="0">
            <a:off x="1131081" y="47057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Freeform 592"/>
          <p:cNvSpPr/>
          <p:nvPr/>
        </p:nvSpPr>
        <p:spPr>
          <a:xfrm rot="0" flipH="0" flipV="0">
            <a:off x="1170940" y="469607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Freeform 593"/>
          <p:cNvSpPr/>
          <p:nvPr/>
        </p:nvSpPr>
        <p:spPr>
          <a:xfrm rot="0" flipH="0" flipV="0">
            <a:off x="1224322" y="469607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Freeform 594"/>
          <p:cNvSpPr/>
          <p:nvPr/>
        </p:nvSpPr>
        <p:spPr>
          <a:xfrm rot="0" flipH="0" flipV="0">
            <a:off x="1300660" y="470438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Freeform 595"/>
          <p:cNvSpPr/>
          <p:nvPr/>
        </p:nvSpPr>
        <p:spPr>
          <a:xfrm rot="0" flipH="0" flipV="0">
            <a:off x="1374463" y="521977"/>
            <a:ext cx="11499" cy="28817"/>
          </a:xfrm>
          <a:custGeom>
            <a:pathLst>
              <a:path w="1054100" h="2641600">
                <a:moveTo>
                  <a:pt x="1054100" y="1041400"/>
                </a:moveTo>
                <a:lnTo>
                  <a:pt x="1054100" y="0"/>
                </a:lnTo>
                <a:lnTo>
                  <a:pt x="0" y="0"/>
                </a:lnTo>
                <a:lnTo>
                  <a:pt x="0" y="1054100"/>
                </a:lnTo>
                <a:lnTo>
                  <a:pt x="317500" y="1054100"/>
                </a:lnTo>
                <a:lnTo>
                  <a:pt x="0" y="2641600"/>
                </a:lnTo>
                <a:lnTo>
                  <a:pt x="520700" y="2641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Freeform 596"/>
          <p:cNvSpPr/>
          <p:nvPr/>
        </p:nvSpPr>
        <p:spPr>
          <a:xfrm rot="0" flipH="0" flipV="0">
            <a:off x="1457978" y="439543"/>
            <a:ext cx="46412" cy="93933"/>
          </a:xfrm>
          <a:custGeom>
            <a:pathLst>
              <a:path w="4254500" h="8610600">
                <a:moveTo>
                  <a:pt x="2667000" y="0"/>
                </a:moveTo>
                <a:lnTo>
                  <a:pt x="2413000" y="0"/>
                </a:lnTo>
                <a:cubicBezTo>
                  <a:pt x="1663700" y="774700"/>
                  <a:pt x="609600" y="812800"/>
                  <a:pt x="0" y="838200"/>
                </a:cubicBezTo>
                <a:lnTo>
                  <a:pt x="0" y="1562100"/>
                </a:lnTo>
                <a:cubicBezTo>
                  <a:pt x="419100" y="1562100"/>
                  <a:pt x="1028700" y="1562100"/>
                  <a:pt x="1663700" y="1270000"/>
                </a:cubicBezTo>
                <a:lnTo>
                  <a:pt x="1663700" y="7874000"/>
                </a:lnTo>
                <a:lnTo>
                  <a:pt x="76200" y="7874000"/>
                </a:lnTo>
                <a:lnTo>
                  <a:pt x="76200" y="8610600"/>
                </a:lnTo>
                <a:lnTo>
                  <a:pt x="4254500" y="8610600"/>
                </a:lnTo>
                <a:lnTo>
                  <a:pt x="4254500" y="7874000"/>
                </a:lnTo>
                <a:lnTo>
                  <a:pt x="2667000" y="7874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Freeform 597"/>
          <p:cNvSpPr/>
          <p:nvPr/>
        </p:nvSpPr>
        <p:spPr>
          <a:xfrm rot="0" flipH="0" flipV="0">
            <a:off x="1520878" y="439543"/>
            <a:ext cx="57357" cy="96981"/>
          </a:xfrm>
          <a:custGeom>
            <a:pathLst>
              <a:path w="5257800" h="8890000">
                <a:moveTo>
                  <a:pt x="368300" y="8305800"/>
                </a:moveTo>
                <a:cubicBezTo>
                  <a:pt x="800100" y="8623300"/>
                  <a:pt x="1270000" y="8890000"/>
                  <a:pt x="2057400" y="8890000"/>
                </a:cubicBezTo>
                <a:cubicBezTo>
                  <a:pt x="3721100" y="8890000"/>
                  <a:pt x="5257800" y="7124700"/>
                  <a:pt x="5257800" y="4356100"/>
                </a:cubicBezTo>
                <a:cubicBezTo>
                  <a:pt x="5257800" y="800100"/>
                  <a:pt x="3742928" y="0"/>
                  <a:pt x="2660650" y="0"/>
                </a:cubicBezTo>
                <a:cubicBezTo>
                  <a:pt x="1769665" y="0"/>
                  <a:pt x="1247576" y="381000"/>
                  <a:pt x="802084" y="850900"/>
                </a:cubicBezTo>
                <a:cubicBezTo>
                  <a:pt x="0" y="1714500"/>
                  <a:pt x="0" y="2552700"/>
                  <a:pt x="0" y="3098800"/>
                </a:cubicBezTo>
                <a:cubicBezTo>
                  <a:pt x="0" y="4724400"/>
                  <a:pt x="835620" y="6146800"/>
                  <a:pt x="2051248" y="6146800"/>
                </a:cubicBezTo>
                <a:cubicBezTo>
                  <a:pt x="2836267" y="6146800"/>
                  <a:pt x="3646487" y="5778500"/>
                  <a:pt x="4191000" y="5092700"/>
                </a:cubicBezTo>
                <a:cubicBezTo>
                  <a:pt x="4051300" y="7137400"/>
                  <a:pt x="3073400" y="8115300"/>
                  <a:pt x="2070100" y="8115300"/>
                </a:cubicBezTo>
                <a:cubicBezTo>
                  <a:pt x="1638300" y="8115300"/>
                  <a:pt x="1219200" y="8013700"/>
                  <a:pt x="762000" y="7632700"/>
                </a:cubicBezTo>
                <a:close/>
                <a:moveTo>
                  <a:pt x="4140200" y="3086100"/>
                </a:moveTo>
                <a:cubicBezTo>
                  <a:pt x="4140200" y="3175000"/>
                  <a:pt x="4140200" y="3302000"/>
                  <a:pt x="4140200" y="3390900"/>
                </a:cubicBezTo>
                <a:cubicBezTo>
                  <a:pt x="4140200" y="4432300"/>
                  <a:pt x="3520479" y="5372100"/>
                  <a:pt x="2521148" y="5372100"/>
                </a:cubicBezTo>
                <a:cubicBezTo>
                  <a:pt x="1926828" y="5372100"/>
                  <a:pt x="1572617" y="5080000"/>
                  <a:pt x="1306909" y="4610100"/>
                </a:cubicBezTo>
                <a:cubicBezTo>
                  <a:pt x="1028700" y="4114800"/>
                  <a:pt x="1028700" y="3644900"/>
                  <a:pt x="1028700" y="3098800"/>
                </a:cubicBezTo>
                <a:cubicBezTo>
                  <a:pt x="1028700" y="2540000"/>
                  <a:pt x="1028700" y="2019300"/>
                  <a:pt x="1387276" y="1460500"/>
                </a:cubicBezTo>
                <a:cubicBezTo>
                  <a:pt x="1643260" y="1092200"/>
                  <a:pt x="2001837" y="736600"/>
                  <a:pt x="2667595" y="736600"/>
                </a:cubicBezTo>
                <a:cubicBezTo>
                  <a:pt x="3922514" y="736600"/>
                  <a:pt x="4140200" y="2463800"/>
                  <a:pt x="4140200" y="3086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Freeform 598"/>
          <p:cNvSpPr/>
          <p:nvPr/>
        </p:nvSpPr>
        <p:spPr>
          <a:xfrm rot="0" flipH="0" flipV="0">
            <a:off x="1590012" y="439543"/>
            <a:ext cx="57496" cy="96981"/>
          </a:xfrm>
          <a:custGeom>
            <a:pathLst>
              <a:path w="5270500" h="8890000">
                <a:moveTo>
                  <a:pt x="635000" y="2082800"/>
                </a:moveTo>
                <a:cubicBezTo>
                  <a:pt x="1003300" y="1193800"/>
                  <a:pt x="1828800" y="736600"/>
                  <a:pt x="2603500" y="736600"/>
                </a:cubicBezTo>
                <a:cubicBezTo>
                  <a:pt x="3263900" y="736600"/>
                  <a:pt x="3886200" y="1117600"/>
                  <a:pt x="3886200" y="1930400"/>
                </a:cubicBezTo>
                <a:cubicBezTo>
                  <a:pt x="3886200" y="2705100"/>
                  <a:pt x="3365500" y="3454400"/>
                  <a:pt x="2590800" y="3632200"/>
                </a:cubicBezTo>
                <a:cubicBezTo>
                  <a:pt x="2514600" y="3644900"/>
                  <a:pt x="2489200" y="3644900"/>
                  <a:pt x="1587500" y="3721100"/>
                </a:cubicBezTo>
                <a:lnTo>
                  <a:pt x="1587500" y="4495800"/>
                </a:lnTo>
                <a:lnTo>
                  <a:pt x="2489200" y="4495800"/>
                </a:lnTo>
                <a:cubicBezTo>
                  <a:pt x="3860800" y="4495800"/>
                  <a:pt x="4140200" y="5676900"/>
                  <a:pt x="4140200" y="6311900"/>
                </a:cubicBezTo>
                <a:cubicBezTo>
                  <a:pt x="4140200" y="7302500"/>
                  <a:pt x="3556000" y="8115300"/>
                  <a:pt x="2578100" y="8115300"/>
                </a:cubicBezTo>
                <a:cubicBezTo>
                  <a:pt x="1701800" y="8115300"/>
                  <a:pt x="698500" y="7670800"/>
                  <a:pt x="139700" y="6807200"/>
                </a:cubicBezTo>
                <a:lnTo>
                  <a:pt x="0" y="7569200"/>
                </a:lnTo>
                <a:cubicBezTo>
                  <a:pt x="927100" y="8763000"/>
                  <a:pt x="2095500" y="8890000"/>
                  <a:pt x="2603500" y="8890000"/>
                </a:cubicBezTo>
                <a:cubicBezTo>
                  <a:pt x="4152900" y="8890000"/>
                  <a:pt x="5270500" y="7658100"/>
                  <a:pt x="5270500" y="6324600"/>
                </a:cubicBezTo>
                <a:cubicBezTo>
                  <a:pt x="5270500" y="5168900"/>
                  <a:pt x="4381500" y="4381500"/>
                  <a:pt x="3517900" y="4114800"/>
                </a:cubicBezTo>
                <a:cubicBezTo>
                  <a:pt x="4483100" y="3594100"/>
                  <a:pt x="4927600" y="2730500"/>
                  <a:pt x="4927600" y="1930400"/>
                </a:cubicBezTo>
                <a:cubicBezTo>
                  <a:pt x="4927600" y="838200"/>
                  <a:pt x="3873500" y="0"/>
                  <a:pt x="2616200" y="0"/>
                </a:cubicBezTo>
                <a:cubicBezTo>
                  <a:pt x="1638300" y="0"/>
                  <a:pt x="711200" y="508000"/>
                  <a:pt x="177800" y="1397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Freeform 599"/>
          <p:cNvSpPr/>
          <p:nvPr/>
        </p:nvSpPr>
        <p:spPr>
          <a:xfrm rot="0" flipH="0" flipV="0">
            <a:off x="1659285" y="439543"/>
            <a:ext cx="56388" cy="93933"/>
          </a:xfrm>
          <a:custGeom>
            <a:pathLst>
              <a:path w="5168900" h="8610600">
                <a:moveTo>
                  <a:pt x="1676400" y="6223000"/>
                </a:moveTo>
                <a:lnTo>
                  <a:pt x="101600" y="7797800"/>
                </a:lnTo>
                <a:lnTo>
                  <a:pt x="101600" y="8610600"/>
                </a:lnTo>
                <a:lnTo>
                  <a:pt x="5168900" y="8610600"/>
                </a:lnTo>
                <a:lnTo>
                  <a:pt x="5168900" y="7708900"/>
                </a:lnTo>
                <a:lnTo>
                  <a:pt x="2857500" y="7708900"/>
                </a:lnTo>
                <a:cubicBezTo>
                  <a:pt x="2705100" y="7708900"/>
                  <a:pt x="2552700" y="7721600"/>
                  <a:pt x="2400300" y="7721600"/>
                </a:cubicBezTo>
                <a:lnTo>
                  <a:pt x="1016000" y="7721600"/>
                </a:lnTo>
                <a:cubicBezTo>
                  <a:pt x="1422400" y="7366000"/>
                  <a:pt x="2387600" y="6413500"/>
                  <a:pt x="2781300" y="6045200"/>
                </a:cubicBezTo>
                <a:cubicBezTo>
                  <a:pt x="3022600" y="5816600"/>
                  <a:pt x="3670300" y="5283200"/>
                  <a:pt x="3911600" y="5054600"/>
                </a:cubicBezTo>
                <a:cubicBezTo>
                  <a:pt x="4483100" y="4483100"/>
                  <a:pt x="5168900" y="3810000"/>
                  <a:pt x="5168900" y="2730500"/>
                </a:cubicBezTo>
                <a:cubicBezTo>
                  <a:pt x="5168900" y="1270000"/>
                  <a:pt x="4140200" y="0"/>
                  <a:pt x="2463800" y="0"/>
                </a:cubicBezTo>
                <a:cubicBezTo>
                  <a:pt x="1016000" y="0"/>
                  <a:pt x="304800" y="990600"/>
                  <a:pt x="0" y="2082800"/>
                </a:cubicBezTo>
                <a:cubicBezTo>
                  <a:pt x="152400" y="2298700"/>
                  <a:pt x="215900" y="2374900"/>
                  <a:pt x="241300" y="2413000"/>
                </a:cubicBezTo>
                <a:cubicBezTo>
                  <a:pt x="266700" y="2438400"/>
                  <a:pt x="393700" y="2603500"/>
                  <a:pt x="520700" y="2781300"/>
                </a:cubicBezTo>
                <a:cubicBezTo>
                  <a:pt x="774700" y="1803400"/>
                  <a:pt x="1130300" y="812800"/>
                  <a:pt x="2286000" y="812800"/>
                </a:cubicBezTo>
                <a:cubicBezTo>
                  <a:pt x="3479800" y="812800"/>
                  <a:pt x="4127500" y="1765300"/>
                  <a:pt x="4127500" y="2755900"/>
                </a:cubicBezTo>
                <a:cubicBezTo>
                  <a:pt x="4127500" y="3835400"/>
                  <a:pt x="3403600" y="4559300"/>
                  <a:pt x="2654300" y="5321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Freeform 600"/>
          <p:cNvSpPr/>
          <p:nvPr/>
        </p:nvSpPr>
        <p:spPr>
          <a:xfrm rot="0" flipH="0" flipV="0">
            <a:off x="643191" y="644310"/>
            <a:ext cx="63038" cy="102246"/>
          </a:xfrm>
          <a:custGeom>
            <a:pathLst>
              <a:path w="5778500" h="9372600">
                <a:moveTo>
                  <a:pt x="5346700" y="635000"/>
                </a:moveTo>
                <a:cubicBezTo>
                  <a:pt x="4648200" y="215900"/>
                  <a:pt x="3949700" y="0"/>
                  <a:pt x="3022600" y="0"/>
                </a:cubicBezTo>
                <a:cubicBezTo>
                  <a:pt x="1257300" y="0"/>
                  <a:pt x="152400" y="1244600"/>
                  <a:pt x="152400" y="2501900"/>
                </a:cubicBezTo>
                <a:cubicBezTo>
                  <a:pt x="152400" y="3048000"/>
                  <a:pt x="330200" y="3581400"/>
                  <a:pt x="838200" y="4114800"/>
                </a:cubicBezTo>
                <a:cubicBezTo>
                  <a:pt x="1371600" y="4686300"/>
                  <a:pt x="1930400" y="4838700"/>
                  <a:pt x="2679700" y="5016500"/>
                </a:cubicBezTo>
                <a:cubicBezTo>
                  <a:pt x="3759200" y="5283200"/>
                  <a:pt x="3886200" y="5321300"/>
                  <a:pt x="4241800" y="5638800"/>
                </a:cubicBezTo>
                <a:cubicBezTo>
                  <a:pt x="4495800" y="5854700"/>
                  <a:pt x="4775200" y="6273800"/>
                  <a:pt x="4775200" y="6819900"/>
                </a:cubicBezTo>
                <a:cubicBezTo>
                  <a:pt x="4775200" y="7658100"/>
                  <a:pt x="4076700" y="8496300"/>
                  <a:pt x="2921000" y="8496300"/>
                </a:cubicBezTo>
                <a:cubicBezTo>
                  <a:pt x="2400300" y="8496300"/>
                  <a:pt x="1257300" y="8369300"/>
                  <a:pt x="190500" y="7467600"/>
                </a:cubicBezTo>
                <a:lnTo>
                  <a:pt x="0" y="8496300"/>
                </a:lnTo>
                <a:cubicBezTo>
                  <a:pt x="1117600" y="9194800"/>
                  <a:pt x="2133600" y="9372600"/>
                  <a:pt x="2933700" y="9372600"/>
                </a:cubicBezTo>
                <a:cubicBezTo>
                  <a:pt x="4610100" y="9372600"/>
                  <a:pt x="5778500" y="8089900"/>
                  <a:pt x="5778500" y="6692900"/>
                </a:cubicBezTo>
                <a:cubicBezTo>
                  <a:pt x="5778500" y="5867400"/>
                  <a:pt x="5384800" y="5257800"/>
                  <a:pt x="5105400" y="4953000"/>
                </a:cubicBezTo>
                <a:cubicBezTo>
                  <a:pt x="4508500" y="4318000"/>
                  <a:pt x="4089400" y="4203700"/>
                  <a:pt x="2921000" y="3911600"/>
                </a:cubicBezTo>
                <a:cubicBezTo>
                  <a:pt x="2184400" y="3733800"/>
                  <a:pt x="1981200" y="3683000"/>
                  <a:pt x="1600200" y="3352800"/>
                </a:cubicBezTo>
                <a:cubicBezTo>
                  <a:pt x="1511300" y="3276600"/>
                  <a:pt x="1155700" y="2908300"/>
                  <a:pt x="1155700" y="2349500"/>
                </a:cubicBezTo>
                <a:cubicBezTo>
                  <a:pt x="1155700" y="1600200"/>
                  <a:pt x="1841500" y="838200"/>
                  <a:pt x="3009900" y="838200"/>
                </a:cubicBezTo>
                <a:cubicBezTo>
                  <a:pt x="4076700" y="838200"/>
                  <a:pt x="4686300" y="1257300"/>
                  <a:pt x="5156200" y="1651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Freeform 601"/>
          <p:cNvSpPr/>
          <p:nvPr/>
        </p:nvSpPr>
        <p:spPr>
          <a:xfrm rot="0" flipH="0" flipV="0">
            <a:off x="716703" y="664400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Freeform 602"/>
          <p:cNvSpPr/>
          <p:nvPr/>
        </p:nvSpPr>
        <p:spPr>
          <a:xfrm rot="0" flipH="0" flipV="0">
            <a:off x="775321" y="681995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Freeform 603"/>
          <p:cNvSpPr/>
          <p:nvPr/>
        </p:nvSpPr>
        <p:spPr>
          <a:xfrm rot="0" flipH="0" flipV="0">
            <a:off x="840673" y="647358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Freeform 604"/>
          <p:cNvSpPr/>
          <p:nvPr/>
        </p:nvSpPr>
        <p:spPr>
          <a:xfrm rot="0" flipH="0" flipV="0">
            <a:off x="909211" y="681995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Freeform 605"/>
          <p:cNvSpPr/>
          <p:nvPr/>
        </p:nvSpPr>
        <p:spPr>
          <a:xfrm rot="0" flipH="0" flipV="0">
            <a:off x="981407" y="649298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Freeform 606"/>
          <p:cNvSpPr/>
          <p:nvPr/>
        </p:nvSpPr>
        <p:spPr>
          <a:xfrm rot="0" flipH="0" flipV="0">
            <a:off x="1015475" y="680471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Freeform 607"/>
          <p:cNvSpPr/>
          <p:nvPr/>
        </p:nvSpPr>
        <p:spPr>
          <a:xfrm rot="0" flipH="0" flipV="0">
            <a:off x="1079719" y="680471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Freeform 608"/>
          <p:cNvSpPr/>
          <p:nvPr/>
        </p:nvSpPr>
        <p:spPr>
          <a:xfrm rot="0" flipH="0" flipV="0">
            <a:off x="1196236" y="679640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Freeform 609"/>
          <p:cNvSpPr/>
          <p:nvPr/>
        </p:nvSpPr>
        <p:spPr>
          <a:xfrm rot="0" flipH="0" flipV="0">
            <a:off x="1256974" y="679640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Freeform 610"/>
          <p:cNvSpPr/>
          <p:nvPr/>
        </p:nvSpPr>
        <p:spPr>
          <a:xfrm rot="0" flipH="0" flipV="0">
            <a:off x="1325970" y="67964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Freeform 611"/>
          <p:cNvSpPr/>
          <p:nvPr/>
        </p:nvSpPr>
        <p:spPr>
          <a:xfrm rot="0" flipH="0" flipV="0">
            <a:off x="1386417" y="680471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Freeform 612"/>
          <p:cNvSpPr/>
          <p:nvPr/>
        </p:nvSpPr>
        <p:spPr>
          <a:xfrm rot="0" flipH="0" flipV="0">
            <a:off x="1495507" y="649298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Freeform 613"/>
          <p:cNvSpPr/>
          <p:nvPr/>
        </p:nvSpPr>
        <p:spPr>
          <a:xfrm rot="0" flipH="0" flipV="0">
            <a:off x="1523341" y="679640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Freeform 614"/>
          <p:cNvSpPr/>
          <p:nvPr/>
        </p:nvSpPr>
        <p:spPr>
          <a:xfrm rot="0" flipH="0" flipV="0">
            <a:off x="1637557" y="680471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Freeform 615"/>
          <p:cNvSpPr/>
          <p:nvPr/>
        </p:nvSpPr>
        <p:spPr>
          <a:xfrm rot="0" flipH="0" flipV="0">
            <a:off x="1703879" y="679640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Freeform 616"/>
          <p:cNvSpPr/>
          <p:nvPr/>
        </p:nvSpPr>
        <p:spPr>
          <a:xfrm rot="0" flipH="0" flipV="0">
            <a:off x="1771849" y="680609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Freeform 617"/>
          <p:cNvSpPr/>
          <p:nvPr/>
        </p:nvSpPr>
        <p:spPr>
          <a:xfrm rot="0" flipH="0" flipV="0">
            <a:off x="1810462" y="664400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Freeform 618"/>
          <p:cNvSpPr/>
          <p:nvPr/>
        </p:nvSpPr>
        <p:spPr>
          <a:xfrm rot="0" flipH="0" flipV="0">
            <a:off x="1868110" y="649298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Freeform 619"/>
          <p:cNvSpPr/>
          <p:nvPr/>
        </p:nvSpPr>
        <p:spPr>
          <a:xfrm rot="0" flipH="0" flipV="0">
            <a:off x="1895944" y="679640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Freeform 620"/>
          <p:cNvSpPr/>
          <p:nvPr/>
        </p:nvSpPr>
        <p:spPr>
          <a:xfrm rot="0" flipH="0" flipV="0">
            <a:off x="1963748" y="647358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Freeform 621"/>
          <p:cNvSpPr/>
          <p:nvPr/>
        </p:nvSpPr>
        <p:spPr>
          <a:xfrm rot="0" flipH="0" flipV="0">
            <a:off x="1990473" y="67964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Freeform 622"/>
          <p:cNvSpPr/>
          <p:nvPr/>
        </p:nvSpPr>
        <p:spPr>
          <a:xfrm rot="0" flipH="0" flipV="0">
            <a:off x="2051073" y="67964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Freeform 623"/>
          <p:cNvSpPr/>
          <p:nvPr/>
        </p:nvSpPr>
        <p:spPr>
          <a:xfrm rot="0" flipH="0" flipV="0">
            <a:off x="2148373" y="681995"/>
            <a:ext cx="90608" cy="61514"/>
          </a:xfrm>
          <a:custGeom>
            <a:pathLst>
              <a:path w="8305800" h="5638800">
                <a:moveTo>
                  <a:pt x="8305800" y="0"/>
                </a:moveTo>
                <a:lnTo>
                  <a:pt x="7378700" y="0"/>
                </a:lnTo>
                <a:lnTo>
                  <a:pt x="6565900" y="2692400"/>
                </a:lnTo>
                <a:cubicBezTo>
                  <a:pt x="6426200" y="3149600"/>
                  <a:pt x="6045200" y="4406900"/>
                  <a:pt x="5981700" y="4953000"/>
                </a:cubicBezTo>
                <a:lnTo>
                  <a:pt x="5969000" y="4953000"/>
                </a:lnTo>
                <a:cubicBezTo>
                  <a:pt x="5918200" y="4559300"/>
                  <a:pt x="5600700" y="3429000"/>
                  <a:pt x="5384800" y="2705100"/>
                </a:cubicBezTo>
                <a:lnTo>
                  <a:pt x="4559300" y="0"/>
                </a:lnTo>
                <a:lnTo>
                  <a:pt x="3670300" y="0"/>
                </a:lnTo>
                <a:lnTo>
                  <a:pt x="2946400" y="2387600"/>
                </a:lnTo>
                <a:cubicBezTo>
                  <a:pt x="2806700" y="2832100"/>
                  <a:pt x="2374900" y="4292600"/>
                  <a:pt x="2324100" y="4940300"/>
                </a:cubicBezTo>
                <a:lnTo>
                  <a:pt x="2311400" y="4940300"/>
                </a:lnTo>
                <a:cubicBezTo>
                  <a:pt x="2247900" y="4330700"/>
                  <a:pt x="1828800" y="2895600"/>
                  <a:pt x="1625600" y="2197100"/>
                </a:cubicBezTo>
                <a:lnTo>
                  <a:pt x="965200" y="0"/>
                </a:lnTo>
                <a:lnTo>
                  <a:pt x="0" y="0"/>
                </a:lnTo>
                <a:lnTo>
                  <a:pt x="1739900" y="5638800"/>
                </a:lnTo>
                <a:lnTo>
                  <a:pt x="2743200" y="5638800"/>
                </a:lnTo>
                <a:cubicBezTo>
                  <a:pt x="2806700" y="5435600"/>
                  <a:pt x="3251200" y="4013200"/>
                  <a:pt x="3530600" y="3022600"/>
                </a:cubicBezTo>
                <a:cubicBezTo>
                  <a:pt x="3708400" y="2438400"/>
                  <a:pt x="4064000" y="1181100"/>
                  <a:pt x="4102100" y="711200"/>
                </a:cubicBezTo>
                <a:lnTo>
                  <a:pt x="4114800" y="711200"/>
                </a:lnTo>
                <a:cubicBezTo>
                  <a:pt x="4140200" y="1066800"/>
                  <a:pt x="4356100" y="1943100"/>
                  <a:pt x="4521200" y="2489200"/>
                </a:cubicBezTo>
                <a:lnTo>
                  <a:pt x="5448300" y="5638800"/>
                </a:lnTo>
                <a:lnTo>
                  <a:pt x="6565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Freeform 624"/>
          <p:cNvSpPr/>
          <p:nvPr/>
        </p:nvSpPr>
        <p:spPr>
          <a:xfrm rot="0" flipH="0" flipV="0">
            <a:off x="2251353" y="649298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Freeform 625"/>
          <p:cNvSpPr/>
          <p:nvPr/>
        </p:nvSpPr>
        <p:spPr>
          <a:xfrm rot="0" flipH="0" flipV="0">
            <a:off x="2276831" y="664400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Freeform 626"/>
          <p:cNvSpPr/>
          <p:nvPr/>
        </p:nvSpPr>
        <p:spPr>
          <a:xfrm rot="0" flipH="0" flipV="0">
            <a:off x="2335450" y="647358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Freeform 627"/>
          <p:cNvSpPr/>
          <p:nvPr/>
        </p:nvSpPr>
        <p:spPr>
          <a:xfrm rot="0" flipH="0" flipV="0">
            <a:off x="2448184" y="679640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Freeform 628"/>
          <p:cNvSpPr/>
          <p:nvPr/>
        </p:nvSpPr>
        <p:spPr>
          <a:xfrm rot="0" flipH="0" flipV="0">
            <a:off x="2566169" y="647358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Freeform 629"/>
          <p:cNvSpPr/>
          <p:nvPr/>
        </p:nvSpPr>
        <p:spPr>
          <a:xfrm rot="0" flipH="0" flipV="0">
            <a:off x="2637617" y="681995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Freeform 630"/>
          <p:cNvSpPr/>
          <p:nvPr/>
        </p:nvSpPr>
        <p:spPr>
          <a:xfrm rot="0" flipH="0" flipV="0">
            <a:off x="2709342" y="647358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Freeform 631"/>
          <p:cNvSpPr/>
          <p:nvPr/>
        </p:nvSpPr>
        <p:spPr>
          <a:xfrm rot="0" flipH="0" flipV="0">
            <a:off x="2780928" y="647358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Freeform 632"/>
          <p:cNvSpPr/>
          <p:nvPr/>
        </p:nvSpPr>
        <p:spPr>
          <a:xfrm rot="0" flipH="0" flipV="0">
            <a:off x="2852376" y="647358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Freeform 633"/>
          <p:cNvSpPr/>
          <p:nvPr/>
        </p:nvSpPr>
        <p:spPr>
          <a:xfrm rot="0" flipH="0" flipV="0">
            <a:off x="2879101" y="67964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Freeform 634"/>
          <p:cNvSpPr/>
          <p:nvPr/>
        </p:nvSpPr>
        <p:spPr>
          <a:xfrm rot="0" flipH="0" flipV="0">
            <a:off x="2986945" y="679640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Freeform 635"/>
          <p:cNvSpPr/>
          <p:nvPr/>
        </p:nvSpPr>
        <p:spPr>
          <a:xfrm rot="0" flipH="0" flipV="0">
            <a:off x="3054749" y="647358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Freeform 636"/>
          <p:cNvSpPr/>
          <p:nvPr/>
        </p:nvSpPr>
        <p:spPr>
          <a:xfrm rot="0" flipH="0" flipV="0">
            <a:off x="3121209" y="679640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Freeform 637"/>
          <p:cNvSpPr/>
          <p:nvPr/>
        </p:nvSpPr>
        <p:spPr>
          <a:xfrm rot="0" flipH="0" flipV="0">
            <a:off x="3192920" y="680471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Freeform 638"/>
          <p:cNvSpPr/>
          <p:nvPr/>
        </p:nvSpPr>
        <p:spPr>
          <a:xfrm rot="0" flipH="0" flipV="0">
            <a:off x="3303119" y="647358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Freeform 639"/>
          <p:cNvSpPr/>
          <p:nvPr/>
        </p:nvSpPr>
        <p:spPr>
          <a:xfrm rot="0" flipH="0" flipV="0">
            <a:off x="3372073" y="67964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Freeform 640"/>
          <p:cNvSpPr/>
          <p:nvPr/>
        </p:nvSpPr>
        <p:spPr>
          <a:xfrm rot="0" flipH="0" flipV="0">
            <a:off x="3440154" y="680609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Rectangle 641"/>
          <p:cNvSpPr/>
          <p:nvPr/>
        </p:nvSpPr>
        <p:spPr>
          <a:xfrm rot="0" flipH="0" flipV="0">
            <a:off x="637095" y="832785"/>
            <a:ext cx="1984229" cy="873896"/>
          </a:xfrm>
          <a:prstGeom prst="rect">
            <a:avLst/>
          </a:prstGeom>
        </p:spPr>
      </p:sp>
      <p:sp>
        <p:nvSpPr>
          <p:cNvPr id="642" name="Freeform 642"/>
          <p:cNvSpPr/>
          <p:nvPr/>
        </p:nvSpPr>
        <p:spPr>
          <a:xfrm rot="0" flipH="0" flipV="0">
            <a:off x="650395" y="857391"/>
            <a:ext cx="67333" cy="96150"/>
          </a:xfrm>
          <a:custGeom>
            <a:pathLst>
              <a:path w="6172200" h="8813800">
                <a:moveTo>
                  <a:pt x="3251200" y="5143500"/>
                </a:moveTo>
                <a:cubicBezTo>
                  <a:pt x="4826000" y="5143500"/>
                  <a:pt x="6172200" y="3987800"/>
                  <a:pt x="6172200" y="2565400"/>
                </a:cubicBezTo>
                <a:cubicBezTo>
                  <a:pt x="6172200" y="1206500"/>
                  <a:pt x="4914900" y="0"/>
                  <a:pt x="31623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5143500"/>
                </a:lnTo>
                <a:close/>
                <a:moveTo>
                  <a:pt x="2882900" y="711200"/>
                </a:moveTo>
                <a:cubicBezTo>
                  <a:pt x="4279900" y="711200"/>
                  <a:pt x="5143500" y="1485900"/>
                  <a:pt x="5143500" y="2565400"/>
                </a:cubicBezTo>
                <a:cubicBezTo>
                  <a:pt x="5143500" y="3568700"/>
                  <a:pt x="4343400" y="4406900"/>
                  <a:pt x="2882900" y="4406900"/>
                </a:cubicBezTo>
                <a:lnTo>
                  <a:pt x="1092200" y="4406900"/>
                </a:lnTo>
                <a:lnTo>
                  <a:pt x="10922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Freeform 643"/>
          <p:cNvSpPr/>
          <p:nvPr/>
        </p:nvSpPr>
        <p:spPr>
          <a:xfrm rot="0" flipH="0" flipV="0">
            <a:off x="727828" y="889672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Freeform 644"/>
          <p:cNvSpPr/>
          <p:nvPr/>
        </p:nvSpPr>
        <p:spPr>
          <a:xfrm rot="0" flipH="0" flipV="0">
            <a:off x="795798" y="890642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Freeform 645"/>
          <p:cNvSpPr/>
          <p:nvPr/>
        </p:nvSpPr>
        <p:spPr>
          <a:xfrm rot="0" flipH="0" flipV="0">
            <a:off x="834411" y="874432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Freeform 646"/>
          <p:cNvSpPr/>
          <p:nvPr/>
        </p:nvSpPr>
        <p:spPr>
          <a:xfrm rot="0" flipH="0" flipV="0">
            <a:off x="892059" y="859331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Freeform 647"/>
          <p:cNvSpPr/>
          <p:nvPr/>
        </p:nvSpPr>
        <p:spPr>
          <a:xfrm rot="0" flipH="0" flipV="0">
            <a:off x="919893" y="889672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Freeform 648"/>
          <p:cNvSpPr/>
          <p:nvPr/>
        </p:nvSpPr>
        <p:spPr>
          <a:xfrm rot="0" flipH="0" flipV="0">
            <a:off x="987697" y="857391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Freeform 649"/>
          <p:cNvSpPr/>
          <p:nvPr/>
        </p:nvSpPr>
        <p:spPr>
          <a:xfrm rot="0" flipH="0" flipV="0">
            <a:off x="1014422" y="889672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Freeform 650"/>
          <p:cNvSpPr/>
          <p:nvPr/>
        </p:nvSpPr>
        <p:spPr>
          <a:xfrm rot="0" flipH="0" flipV="0">
            <a:off x="1075022" y="889672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Freeform 651"/>
          <p:cNvSpPr/>
          <p:nvPr/>
        </p:nvSpPr>
        <p:spPr>
          <a:xfrm rot="0" flipH="0" flipV="0">
            <a:off x="1172461" y="892027"/>
            <a:ext cx="90608" cy="61514"/>
          </a:xfrm>
          <a:custGeom>
            <a:pathLst>
              <a:path w="8305800" h="5638800">
                <a:moveTo>
                  <a:pt x="8305800" y="0"/>
                </a:moveTo>
                <a:lnTo>
                  <a:pt x="7378700" y="0"/>
                </a:lnTo>
                <a:lnTo>
                  <a:pt x="6565900" y="2692400"/>
                </a:lnTo>
                <a:cubicBezTo>
                  <a:pt x="6426200" y="3149600"/>
                  <a:pt x="6045200" y="4406900"/>
                  <a:pt x="5981700" y="4953000"/>
                </a:cubicBezTo>
                <a:lnTo>
                  <a:pt x="5969000" y="4953000"/>
                </a:lnTo>
                <a:cubicBezTo>
                  <a:pt x="5918200" y="4559300"/>
                  <a:pt x="5600700" y="3429000"/>
                  <a:pt x="5384800" y="2705100"/>
                </a:cubicBezTo>
                <a:lnTo>
                  <a:pt x="4559300" y="0"/>
                </a:lnTo>
                <a:lnTo>
                  <a:pt x="3670300" y="0"/>
                </a:lnTo>
                <a:lnTo>
                  <a:pt x="2946400" y="2387600"/>
                </a:lnTo>
                <a:cubicBezTo>
                  <a:pt x="2806700" y="2832100"/>
                  <a:pt x="2374900" y="4292600"/>
                  <a:pt x="2324100" y="4940300"/>
                </a:cubicBezTo>
                <a:lnTo>
                  <a:pt x="2311400" y="4940300"/>
                </a:lnTo>
                <a:cubicBezTo>
                  <a:pt x="2247900" y="4330700"/>
                  <a:pt x="1828800" y="2895600"/>
                  <a:pt x="1625600" y="2197100"/>
                </a:cubicBezTo>
                <a:lnTo>
                  <a:pt x="965200" y="0"/>
                </a:lnTo>
                <a:lnTo>
                  <a:pt x="0" y="0"/>
                </a:lnTo>
                <a:lnTo>
                  <a:pt x="1739900" y="5638800"/>
                </a:lnTo>
                <a:lnTo>
                  <a:pt x="2743200" y="5638800"/>
                </a:lnTo>
                <a:cubicBezTo>
                  <a:pt x="2806700" y="5435600"/>
                  <a:pt x="3251200" y="4013200"/>
                  <a:pt x="3530600" y="3022600"/>
                </a:cubicBezTo>
                <a:cubicBezTo>
                  <a:pt x="3708400" y="2438400"/>
                  <a:pt x="4064000" y="1181100"/>
                  <a:pt x="4102100" y="711200"/>
                </a:cubicBezTo>
                <a:lnTo>
                  <a:pt x="4114800" y="711200"/>
                </a:lnTo>
                <a:cubicBezTo>
                  <a:pt x="4140200" y="1066800"/>
                  <a:pt x="4356100" y="1943100"/>
                  <a:pt x="4521200" y="2489200"/>
                </a:cubicBezTo>
                <a:lnTo>
                  <a:pt x="5448300" y="5638800"/>
                </a:lnTo>
                <a:lnTo>
                  <a:pt x="6565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Freeform 652"/>
          <p:cNvSpPr/>
          <p:nvPr/>
        </p:nvSpPr>
        <p:spPr>
          <a:xfrm rot="0" flipH="0" flipV="0">
            <a:off x="1265466" y="889672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Freeform 653"/>
          <p:cNvSpPr/>
          <p:nvPr/>
        </p:nvSpPr>
        <p:spPr>
          <a:xfrm rot="0" flipH="0" flipV="0">
            <a:off x="1341804" y="892027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Freeform 654"/>
          <p:cNvSpPr/>
          <p:nvPr/>
        </p:nvSpPr>
        <p:spPr>
          <a:xfrm rot="0" flipH="0" flipV="0">
            <a:off x="1413391" y="857391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Freeform 655"/>
          <p:cNvSpPr/>
          <p:nvPr/>
        </p:nvSpPr>
        <p:spPr>
          <a:xfrm rot="0" flipH="0" flipV="0">
            <a:off x="1440254" y="857391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Freeform 656"/>
          <p:cNvSpPr/>
          <p:nvPr/>
        </p:nvSpPr>
        <p:spPr>
          <a:xfrm rot="0" flipH="0" flipV="0">
            <a:off x="1564211" y="857391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Freeform 657"/>
          <p:cNvSpPr/>
          <p:nvPr/>
        </p:nvSpPr>
        <p:spPr>
          <a:xfrm rot="0" flipH="0" flipV="0">
            <a:off x="1590244" y="889672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Freeform 658"/>
          <p:cNvSpPr/>
          <p:nvPr/>
        </p:nvSpPr>
        <p:spPr>
          <a:xfrm rot="0" flipH="0" flipV="0">
            <a:off x="1659239" y="889672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Freeform 659"/>
          <p:cNvSpPr/>
          <p:nvPr/>
        </p:nvSpPr>
        <p:spPr>
          <a:xfrm rot="0" flipH="0" flipV="0">
            <a:off x="1713313" y="889672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Freeform 660"/>
          <p:cNvSpPr/>
          <p:nvPr/>
        </p:nvSpPr>
        <p:spPr>
          <a:xfrm rot="0" flipH="0" flipV="0">
            <a:off x="1821157" y="889672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Freeform 661"/>
          <p:cNvSpPr/>
          <p:nvPr/>
        </p:nvSpPr>
        <p:spPr>
          <a:xfrm rot="0" flipH="0" flipV="0">
            <a:off x="1889099" y="890503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Freeform 662"/>
          <p:cNvSpPr/>
          <p:nvPr/>
        </p:nvSpPr>
        <p:spPr>
          <a:xfrm rot="0" flipH="0" flipV="0">
            <a:off x="1954313" y="889672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Freeform 663"/>
          <p:cNvSpPr/>
          <p:nvPr/>
        </p:nvSpPr>
        <p:spPr>
          <a:xfrm rot="0" flipH="0" flipV="0">
            <a:off x="2022394" y="890642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Freeform 664"/>
          <p:cNvSpPr/>
          <p:nvPr/>
        </p:nvSpPr>
        <p:spPr>
          <a:xfrm rot="0" flipH="0" flipV="0">
            <a:off x="2062253" y="890503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Freeform 665"/>
          <p:cNvSpPr/>
          <p:nvPr/>
        </p:nvSpPr>
        <p:spPr>
          <a:xfrm rot="0" flipH="0" flipV="0">
            <a:off x="2129586" y="892027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Freeform 666"/>
          <p:cNvSpPr/>
          <p:nvPr/>
        </p:nvSpPr>
        <p:spPr>
          <a:xfrm rot="0" flipH="0" flipV="0">
            <a:off x="2247918" y="859331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Freeform 667"/>
          <p:cNvSpPr/>
          <p:nvPr/>
        </p:nvSpPr>
        <p:spPr>
          <a:xfrm rot="0" flipH="0" flipV="0">
            <a:off x="2281986" y="890503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Freeform 668"/>
          <p:cNvSpPr/>
          <p:nvPr/>
        </p:nvSpPr>
        <p:spPr>
          <a:xfrm rot="0" flipH="0" flipV="0">
            <a:off x="2399708" y="857391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Freeform 669"/>
          <p:cNvSpPr/>
          <p:nvPr/>
        </p:nvSpPr>
        <p:spPr>
          <a:xfrm rot="0" flipH="0" flipV="0">
            <a:off x="2426433" y="889672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Freeform 670"/>
          <p:cNvSpPr/>
          <p:nvPr/>
        </p:nvSpPr>
        <p:spPr>
          <a:xfrm rot="0" flipH="0" flipV="0">
            <a:off x="2489249" y="889672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Freeform 671"/>
          <p:cNvSpPr/>
          <p:nvPr/>
        </p:nvSpPr>
        <p:spPr>
          <a:xfrm rot="0" flipH="0" flipV="0">
            <a:off x="2554726" y="857391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Freeform 672"/>
          <p:cNvSpPr/>
          <p:nvPr/>
        </p:nvSpPr>
        <p:spPr>
          <a:xfrm rot="0" flipH="0" flipV="0">
            <a:off x="648456" y="1029463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Freeform 673"/>
          <p:cNvSpPr/>
          <p:nvPr/>
        </p:nvSpPr>
        <p:spPr>
          <a:xfrm rot="0" flipH="0" flipV="0">
            <a:off x="714777" y="1061745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Freeform 674"/>
          <p:cNvSpPr/>
          <p:nvPr/>
        </p:nvSpPr>
        <p:spPr>
          <a:xfrm rot="0" flipH="0" flipV="0">
            <a:off x="782748" y="1062714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Freeform 675"/>
          <p:cNvSpPr/>
          <p:nvPr/>
        </p:nvSpPr>
        <p:spPr>
          <a:xfrm rot="0" flipH="0" flipV="0">
            <a:off x="830088" y="1062714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Freeform 676"/>
          <p:cNvSpPr/>
          <p:nvPr/>
        </p:nvSpPr>
        <p:spPr>
          <a:xfrm rot="0" flipH="0" flipV="0">
            <a:off x="876321" y="1031403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Freeform 677"/>
          <p:cNvSpPr/>
          <p:nvPr/>
        </p:nvSpPr>
        <p:spPr>
          <a:xfrm rot="0" flipH="0" flipV="0">
            <a:off x="904016" y="106174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Freeform 678"/>
          <p:cNvSpPr/>
          <p:nvPr/>
        </p:nvSpPr>
        <p:spPr>
          <a:xfrm rot="0" flipH="0" flipV="0">
            <a:off x="972097" y="1062714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Freeform 679"/>
          <p:cNvSpPr/>
          <p:nvPr/>
        </p:nvSpPr>
        <p:spPr>
          <a:xfrm rot="0" flipH="0" flipV="0">
            <a:off x="1021516" y="1114115"/>
            <a:ext cx="11499" cy="28817"/>
          </a:xfrm>
          <a:custGeom>
            <a:pathLst>
              <a:path w="1054100" h="2641600">
                <a:moveTo>
                  <a:pt x="1054100" y="1041400"/>
                </a:moveTo>
                <a:lnTo>
                  <a:pt x="1054100" y="0"/>
                </a:lnTo>
                <a:lnTo>
                  <a:pt x="0" y="0"/>
                </a:lnTo>
                <a:lnTo>
                  <a:pt x="0" y="1054100"/>
                </a:lnTo>
                <a:lnTo>
                  <a:pt x="317500" y="1054100"/>
                </a:lnTo>
                <a:lnTo>
                  <a:pt x="0" y="2641600"/>
                </a:lnTo>
                <a:lnTo>
                  <a:pt x="520700" y="2641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Freeform 680"/>
          <p:cNvSpPr/>
          <p:nvPr/>
        </p:nvSpPr>
        <p:spPr>
          <a:xfrm rot="0" flipH="0" flipV="0">
            <a:off x="1098796" y="1061745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Freeform 681"/>
          <p:cNvSpPr/>
          <p:nvPr/>
        </p:nvSpPr>
        <p:spPr>
          <a:xfrm rot="0" flipH="0" flipV="0">
            <a:off x="1170507" y="1029463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Freeform 682"/>
          <p:cNvSpPr/>
          <p:nvPr/>
        </p:nvSpPr>
        <p:spPr>
          <a:xfrm rot="0" flipH="0" flipV="0">
            <a:off x="1203606" y="1029463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Freeform 683"/>
          <p:cNvSpPr/>
          <p:nvPr/>
        </p:nvSpPr>
        <p:spPr>
          <a:xfrm rot="0" flipH="0" flipV="0">
            <a:off x="1229638" y="1061745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Freeform 684"/>
          <p:cNvSpPr/>
          <p:nvPr/>
        </p:nvSpPr>
        <p:spPr>
          <a:xfrm rot="0" flipH="0" flipV="0">
            <a:off x="1292953" y="1064100"/>
            <a:ext cx="90608" cy="61514"/>
          </a:xfrm>
          <a:custGeom>
            <a:pathLst>
              <a:path w="8305800" h="5638800">
                <a:moveTo>
                  <a:pt x="8305800" y="0"/>
                </a:moveTo>
                <a:lnTo>
                  <a:pt x="7378700" y="0"/>
                </a:lnTo>
                <a:lnTo>
                  <a:pt x="6565900" y="2692400"/>
                </a:lnTo>
                <a:cubicBezTo>
                  <a:pt x="6426200" y="3149600"/>
                  <a:pt x="6045200" y="4406900"/>
                  <a:pt x="5981700" y="4953000"/>
                </a:cubicBezTo>
                <a:lnTo>
                  <a:pt x="5969000" y="4953000"/>
                </a:lnTo>
                <a:cubicBezTo>
                  <a:pt x="5918200" y="4559300"/>
                  <a:pt x="5600700" y="3429000"/>
                  <a:pt x="5384800" y="2705100"/>
                </a:cubicBezTo>
                <a:lnTo>
                  <a:pt x="4559300" y="0"/>
                </a:lnTo>
                <a:lnTo>
                  <a:pt x="3670300" y="0"/>
                </a:lnTo>
                <a:lnTo>
                  <a:pt x="2946400" y="2387600"/>
                </a:lnTo>
                <a:cubicBezTo>
                  <a:pt x="2806700" y="2832100"/>
                  <a:pt x="2374900" y="4292600"/>
                  <a:pt x="2324100" y="4940300"/>
                </a:cubicBezTo>
                <a:lnTo>
                  <a:pt x="2311400" y="4940300"/>
                </a:lnTo>
                <a:cubicBezTo>
                  <a:pt x="2247900" y="4330700"/>
                  <a:pt x="1828800" y="2895600"/>
                  <a:pt x="1625600" y="2197100"/>
                </a:cubicBezTo>
                <a:lnTo>
                  <a:pt x="965200" y="0"/>
                </a:lnTo>
                <a:lnTo>
                  <a:pt x="0" y="0"/>
                </a:lnTo>
                <a:lnTo>
                  <a:pt x="1739900" y="5638800"/>
                </a:lnTo>
                <a:lnTo>
                  <a:pt x="2743200" y="5638800"/>
                </a:lnTo>
                <a:cubicBezTo>
                  <a:pt x="2806700" y="5435600"/>
                  <a:pt x="3251200" y="4013200"/>
                  <a:pt x="3530600" y="3022600"/>
                </a:cubicBezTo>
                <a:cubicBezTo>
                  <a:pt x="3708400" y="2438400"/>
                  <a:pt x="4064000" y="1181100"/>
                  <a:pt x="4102100" y="711200"/>
                </a:cubicBezTo>
                <a:lnTo>
                  <a:pt x="4114800" y="711200"/>
                </a:lnTo>
                <a:cubicBezTo>
                  <a:pt x="4140200" y="1066800"/>
                  <a:pt x="4356100" y="1943100"/>
                  <a:pt x="4521200" y="2489200"/>
                </a:cubicBezTo>
                <a:lnTo>
                  <a:pt x="5448300" y="5638800"/>
                </a:lnTo>
                <a:lnTo>
                  <a:pt x="6565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Freeform 685"/>
          <p:cNvSpPr/>
          <p:nvPr/>
        </p:nvSpPr>
        <p:spPr>
          <a:xfrm rot="0" flipH="0" flipV="0">
            <a:off x="1395934" y="1031403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Freeform 686"/>
          <p:cNvSpPr/>
          <p:nvPr/>
        </p:nvSpPr>
        <p:spPr>
          <a:xfrm rot="0" flipH="0" flipV="0">
            <a:off x="1430002" y="1062576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Freeform 687"/>
          <p:cNvSpPr/>
          <p:nvPr/>
        </p:nvSpPr>
        <p:spPr>
          <a:xfrm rot="0" flipH="0" flipV="0">
            <a:off x="1494246" y="1062576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Freeform 688"/>
          <p:cNvSpPr/>
          <p:nvPr/>
        </p:nvSpPr>
        <p:spPr>
          <a:xfrm rot="0" flipH="0" flipV="0">
            <a:off x="1608407" y="1046505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Freeform 689"/>
          <p:cNvSpPr/>
          <p:nvPr/>
        </p:nvSpPr>
        <p:spPr>
          <a:xfrm rot="0" flipH="0" flipV="0">
            <a:off x="1667025" y="1029463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Freeform 690"/>
          <p:cNvSpPr/>
          <p:nvPr/>
        </p:nvSpPr>
        <p:spPr>
          <a:xfrm rot="0" flipH="0" flipV="0">
            <a:off x="1732239" y="106174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Freeform 691"/>
          <p:cNvSpPr/>
          <p:nvPr/>
        </p:nvSpPr>
        <p:spPr>
          <a:xfrm rot="0" flipH="0" flipV="0">
            <a:off x="1840082" y="1061745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Freeform 692"/>
          <p:cNvSpPr/>
          <p:nvPr/>
        </p:nvSpPr>
        <p:spPr>
          <a:xfrm rot="0" flipH="0" flipV="0">
            <a:off x="1907886" y="1029463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Freeform 693"/>
          <p:cNvSpPr/>
          <p:nvPr/>
        </p:nvSpPr>
        <p:spPr>
          <a:xfrm rot="0" flipH="0" flipV="0">
            <a:off x="1974347" y="1061745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Freeform 694"/>
          <p:cNvSpPr/>
          <p:nvPr/>
        </p:nvSpPr>
        <p:spPr>
          <a:xfrm rot="0" flipH="0" flipV="0">
            <a:off x="2042317" y="1062714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Freeform 695"/>
          <p:cNvSpPr/>
          <p:nvPr/>
        </p:nvSpPr>
        <p:spPr>
          <a:xfrm rot="0" flipH="0" flipV="0">
            <a:off x="2082176" y="1062576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Freeform 696"/>
          <p:cNvSpPr/>
          <p:nvPr/>
        </p:nvSpPr>
        <p:spPr>
          <a:xfrm rot="0" flipH="0" flipV="0">
            <a:off x="2152419" y="106174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Freeform 697"/>
          <p:cNvSpPr/>
          <p:nvPr/>
        </p:nvSpPr>
        <p:spPr>
          <a:xfrm rot="0" flipH="0" flipV="0">
            <a:off x="2258046" y="1046505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Freeform 698"/>
          <p:cNvSpPr/>
          <p:nvPr/>
        </p:nvSpPr>
        <p:spPr>
          <a:xfrm rot="0" flipH="0" flipV="0">
            <a:off x="2309598" y="1061745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Freeform 699"/>
          <p:cNvSpPr/>
          <p:nvPr/>
        </p:nvSpPr>
        <p:spPr>
          <a:xfrm rot="0" flipH="0" flipV="0">
            <a:off x="648456" y="1201548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Freeform 700"/>
          <p:cNvSpPr/>
          <p:nvPr/>
        </p:nvSpPr>
        <p:spPr>
          <a:xfrm rot="0" flipH="0" flipV="0">
            <a:off x="717410" y="1233829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" name="Freeform 701"/>
          <p:cNvSpPr/>
          <p:nvPr/>
        </p:nvSpPr>
        <p:spPr>
          <a:xfrm rot="0" flipH="0" flipV="0">
            <a:off x="825253" y="1201548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" name="Freeform 702"/>
          <p:cNvSpPr/>
          <p:nvPr/>
        </p:nvSpPr>
        <p:spPr>
          <a:xfrm rot="0" flipH="0" flipV="0">
            <a:off x="896701" y="1233829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" name="Freeform 703"/>
          <p:cNvSpPr/>
          <p:nvPr/>
        </p:nvSpPr>
        <p:spPr>
          <a:xfrm rot="0" flipH="0" flipV="0">
            <a:off x="956054" y="1218589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" name="Freeform 704"/>
          <p:cNvSpPr/>
          <p:nvPr/>
        </p:nvSpPr>
        <p:spPr>
          <a:xfrm rot="0" flipH="0" flipV="0">
            <a:off x="1008299" y="1233829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" name="Freeform 705"/>
          <p:cNvSpPr/>
          <p:nvPr/>
        </p:nvSpPr>
        <p:spPr>
          <a:xfrm rot="0" flipH="0" flipV="0">
            <a:off x="1076380" y="1234799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" name="Freeform 706"/>
          <p:cNvSpPr/>
          <p:nvPr/>
        </p:nvSpPr>
        <p:spPr>
          <a:xfrm rot="0" flipH="0" flipV="0">
            <a:off x="1123583" y="1234661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" name="Freeform 707"/>
          <p:cNvSpPr/>
          <p:nvPr/>
        </p:nvSpPr>
        <p:spPr>
          <a:xfrm rot="0" flipH="0" flipV="0">
            <a:off x="1232673" y="1203488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" name="Freeform 708"/>
          <p:cNvSpPr/>
          <p:nvPr/>
        </p:nvSpPr>
        <p:spPr>
          <a:xfrm rot="0" flipH="0" flipV="0">
            <a:off x="1266741" y="1234661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" name="Freeform 709"/>
          <p:cNvSpPr/>
          <p:nvPr/>
        </p:nvSpPr>
        <p:spPr>
          <a:xfrm rot="0" flipH="0" flipV="0">
            <a:off x="1331955" y="1233829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" name="Freeform 710"/>
          <p:cNvSpPr/>
          <p:nvPr/>
        </p:nvSpPr>
        <p:spPr>
          <a:xfrm rot="0" flipH="0" flipV="0">
            <a:off x="1393663" y="1201548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Freeform 711"/>
          <p:cNvSpPr/>
          <p:nvPr/>
        </p:nvSpPr>
        <p:spPr>
          <a:xfrm rot="0" flipH="0" flipV="0">
            <a:off x="650118" y="1411997"/>
            <a:ext cx="59851" cy="95734"/>
          </a:xfrm>
          <a:custGeom>
            <a:pathLst>
              <a:path w="5486400" h="8775700">
                <a:moveTo>
                  <a:pt x="4965700" y="4775200"/>
                </a:moveTo>
                <a:lnTo>
                  <a:pt x="4965700" y="4000500"/>
                </a:lnTo>
                <a:lnTo>
                  <a:pt x="1130300" y="4000500"/>
                </a:lnTo>
                <a:lnTo>
                  <a:pt x="1130300" y="812800"/>
                </a:lnTo>
                <a:lnTo>
                  <a:pt x="2794000" y="812800"/>
                </a:lnTo>
                <a:cubicBezTo>
                  <a:pt x="2946400" y="812800"/>
                  <a:pt x="3098800" y="825500"/>
                  <a:pt x="3251200" y="825500"/>
                </a:cubicBezTo>
                <a:lnTo>
                  <a:pt x="5486400" y="825500"/>
                </a:lnTo>
                <a:lnTo>
                  <a:pt x="5486400" y="0"/>
                </a:lnTo>
                <a:lnTo>
                  <a:pt x="0" y="0"/>
                </a:lnTo>
                <a:lnTo>
                  <a:pt x="0" y="8775700"/>
                </a:lnTo>
                <a:lnTo>
                  <a:pt x="1130300" y="8775700"/>
                </a:lnTo>
                <a:lnTo>
                  <a:pt x="1130300" y="4775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Freeform 712"/>
          <p:cNvSpPr/>
          <p:nvPr/>
        </p:nvSpPr>
        <p:spPr>
          <a:xfrm rot="0" flipH="0" flipV="0">
            <a:off x="716260" y="1443862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" name="Freeform 713"/>
          <p:cNvSpPr/>
          <p:nvPr/>
        </p:nvSpPr>
        <p:spPr>
          <a:xfrm rot="0" flipH="0" flipV="0">
            <a:off x="792598" y="1446217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" name="Freeform 714"/>
          <p:cNvSpPr/>
          <p:nvPr/>
        </p:nvSpPr>
        <p:spPr>
          <a:xfrm rot="0" flipH="0" flipV="0">
            <a:off x="864185" y="1444693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" name="Freeform 715"/>
          <p:cNvSpPr/>
          <p:nvPr/>
        </p:nvSpPr>
        <p:spPr>
          <a:xfrm rot="0" flipH="0" flipV="0">
            <a:off x="929537" y="1411581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" name="Freeform 716"/>
          <p:cNvSpPr/>
          <p:nvPr/>
        </p:nvSpPr>
        <p:spPr>
          <a:xfrm rot="0" flipH="0" flipV="0">
            <a:off x="1048367" y="1443862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" name="Freeform 717"/>
          <p:cNvSpPr/>
          <p:nvPr/>
        </p:nvSpPr>
        <p:spPr>
          <a:xfrm rot="0" flipH="0" flipV="0">
            <a:off x="1166352" y="1411581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" name="Freeform 718"/>
          <p:cNvSpPr/>
          <p:nvPr/>
        </p:nvSpPr>
        <p:spPr>
          <a:xfrm rot="0" flipH="0" flipV="0">
            <a:off x="1198481" y="1413521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" name="Freeform 719"/>
          <p:cNvSpPr/>
          <p:nvPr/>
        </p:nvSpPr>
        <p:spPr>
          <a:xfrm rot="0" flipH="0" flipV="0">
            <a:off x="1225206" y="1444693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" name="Freeform 720"/>
          <p:cNvSpPr/>
          <p:nvPr/>
        </p:nvSpPr>
        <p:spPr>
          <a:xfrm rot="0" flipH="0" flipV="0">
            <a:off x="1301821" y="1411581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" name="Freeform 721"/>
          <p:cNvSpPr/>
          <p:nvPr/>
        </p:nvSpPr>
        <p:spPr>
          <a:xfrm rot="0" flipH="0" flipV="0">
            <a:off x="1364818" y="1428622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" name="Freeform 722"/>
          <p:cNvSpPr/>
          <p:nvPr/>
        </p:nvSpPr>
        <p:spPr>
          <a:xfrm rot="0" flipH="0" flipV="0">
            <a:off x="1425653" y="1496232"/>
            <a:ext cx="11499" cy="28817"/>
          </a:xfrm>
          <a:custGeom>
            <a:pathLst>
              <a:path w="1054100" h="2641600">
                <a:moveTo>
                  <a:pt x="1054100" y="1041400"/>
                </a:moveTo>
                <a:lnTo>
                  <a:pt x="1054100" y="0"/>
                </a:lnTo>
                <a:lnTo>
                  <a:pt x="0" y="0"/>
                </a:lnTo>
                <a:lnTo>
                  <a:pt x="0" y="1054100"/>
                </a:lnTo>
                <a:lnTo>
                  <a:pt x="317500" y="1054100"/>
                </a:lnTo>
                <a:lnTo>
                  <a:pt x="0" y="2641600"/>
                </a:lnTo>
                <a:lnTo>
                  <a:pt x="520700" y="2641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" name="Freeform 723"/>
          <p:cNvSpPr/>
          <p:nvPr/>
        </p:nvSpPr>
        <p:spPr>
          <a:xfrm rot="0" flipH="0" flipV="0">
            <a:off x="1508198" y="1444693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" name="Freeform 724"/>
          <p:cNvSpPr/>
          <p:nvPr/>
        </p:nvSpPr>
        <p:spPr>
          <a:xfrm rot="0" flipH="0" flipV="0">
            <a:off x="1576459" y="1443862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" name="Freeform 725"/>
          <p:cNvSpPr/>
          <p:nvPr/>
        </p:nvSpPr>
        <p:spPr>
          <a:xfrm rot="0" flipH="0" flipV="0">
            <a:off x="1645455" y="1443862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" name="Freeform 726"/>
          <p:cNvSpPr/>
          <p:nvPr/>
        </p:nvSpPr>
        <p:spPr>
          <a:xfrm rot="0" flipH="0" flipV="0">
            <a:off x="1704932" y="1413521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" name="Freeform 727"/>
          <p:cNvSpPr/>
          <p:nvPr/>
        </p:nvSpPr>
        <p:spPr>
          <a:xfrm rot="0" flipH="0" flipV="0">
            <a:off x="1730411" y="1428622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" name="Freeform 728"/>
          <p:cNvSpPr/>
          <p:nvPr/>
        </p:nvSpPr>
        <p:spPr>
          <a:xfrm rot="0" flipH="0" flipV="0">
            <a:off x="1788059" y="1413521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" name="Freeform 729"/>
          <p:cNvSpPr/>
          <p:nvPr/>
        </p:nvSpPr>
        <p:spPr>
          <a:xfrm rot="0" flipH="0" flipV="0">
            <a:off x="1812844" y="1446217"/>
            <a:ext cx="59851" cy="61514"/>
          </a:xfrm>
          <a:custGeom>
            <a:pathLst>
              <a:path w="5486400" h="5638800">
                <a:moveTo>
                  <a:pt x="5486400" y="0"/>
                </a:moveTo>
                <a:lnTo>
                  <a:pt x="4533900" y="0"/>
                </a:lnTo>
                <a:lnTo>
                  <a:pt x="3530600" y="2641600"/>
                </a:lnTo>
                <a:cubicBezTo>
                  <a:pt x="3263900" y="3340100"/>
                  <a:pt x="2870200" y="4368800"/>
                  <a:pt x="2768600" y="4965700"/>
                </a:cubicBezTo>
                <a:lnTo>
                  <a:pt x="2755900" y="4965700"/>
                </a:lnTo>
                <a:cubicBezTo>
                  <a:pt x="2679700" y="4508500"/>
                  <a:pt x="2349500" y="3632200"/>
                  <a:pt x="2222500" y="3289300"/>
                </a:cubicBezTo>
                <a:lnTo>
                  <a:pt x="990600" y="0"/>
                </a:lnTo>
                <a:lnTo>
                  <a:pt x="0" y="0"/>
                </a:lnTo>
                <a:lnTo>
                  <a:pt x="2184400" y="5638800"/>
                </a:lnTo>
                <a:lnTo>
                  <a:pt x="330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" name="Freeform 730"/>
          <p:cNvSpPr/>
          <p:nvPr/>
        </p:nvSpPr>
        <p:spPr>
          <a:xfrm rot="0" flipH="0" flipV="0">
            <a:off x="1879637" y="1443862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" name="Freeform 731"/>
          <p:cNvSpPr/>
          <p:nvPr/>
        </p:nvSpPr>
        <p:spPr>
          <a:xfrm rot="0" flipH="0" flipV="0">
            <a:off x="1947580" y="1411581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" name="Freeform 732"/>
          <p:cNvSpPr/>
          <p:nvPr/>
        </p:nvSpPr>
        <p:spPr>
          <a:xfrm rot="0" flipH="0" flipV="0">
            <a:off x="1971395" y="1446217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" name="Freeform 733"/>
          <p:cNvSpPr/>
          <p:nvPr/>
        </p:nvSpPr>
        <p:spPr>
          <a:xfrm rot="0" flipH="0" flipV="0">
            <a:off x="642083" y="1615934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" name="Freeform 734"/>
          <p:cNvSpPr/>
          <p:nvPr/>
        </p:nvSpPr>
        <p:spPr>
          <a:xfrm rot="0" flipH="0" flipV="0">
            <a:off x="709887" y="1583653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" name="Freeform 735"/>
          <p:cNvSpPr/>
          <p:nvPr/>
        </p:nvSpPr>
        <p:spPr>
          <a:xfrm rot="0" flipH="0" flipV="0">
            <a:off x="776347" y="1615934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" name="Freeform 736"/>
          <p:cNvSpPr/>
          <p:nvPr/>
        </p:nvSpPr>
        <p:spPr>
          <a:xfrm rot="0" flipH="0" flipV="0">
            <a:off x="844317" y="1616904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" name="Freeform 737"/>
          <p:cNvSpPr/>
          <p:nvPr/>
        </p:nvSpPr>
        <p:spPr>
          <a:xfrm rot="0" flipH="0" flipV="0">
            <a:off x="884176" y="1616766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" name="Freeform 738"/>
          <p:cNvSpPr/>
          <p:nvPr/>
        </p:nvSpPr>
        <p:spPr>
          <a:xfrm rot="0" flipH="0" flipV="0">
            <a:off x="954419" y="1615934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" name="Freeform 739"/>
          <p:cNvSpPr/>
          <p:nvPr/>
        </p:nvSpPr>
        <p:spPr>
          <a:xfrm rot="0" flipH="0" flipV="0">
            <a:off x="1016127" y="1583653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" name="Freeform 740"/>
          <p:cNvSpPr/>
          <p:nvPr/>
        </p:nvSpPr>
        <p:spPr>
          <a:xfrm rot="0" flipH="0" flipV="0">
            <a:off x="1140222" y="1616766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" name="Freeform 741"/>
          <p:cNvSpPr/>
          <p:nvPr/>
        </p:nvSpPr>
        <p:spPr>
          <a:xfrm rot="0" flipH="0" flipV="0">
            <a:off x="1206544" y="1615934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" name="Freeform 742"/>
          <p:cNvSpPr/>
          <p:nvPr/>
        </p:nvSpPr>
        <p:spPr>
          <a:xfrm rot="0" flipH="0" flipV="0">
            <a:off x="1274653" y="1616904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" name="Freeform 743"/>
          <p:cNvSpPr/>
          <p:nvPr/>
        </p:nvSpPr>
        <p:spPr>
          <a:xfrm rot="0" flipH="0" flipV="0">
            <a:off x="1313265" y="1600694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" name="Freeform 744"/>
          <p:cNvSpPr/>
          <p:nvPr/>
        </p:nvSpPr>
        <p:spPr>
          <a:xfrm rot="0" flipH="0" flipV="0">
            <a:off x="1370913" y="1585593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" name="Freeform 745"/>
          <p:cNvSpPr/>
          <p:nvPr/>
        </p:nvSpPr>
        <p:spPr>
          <a:xfrm rot="0" flipH="0" flipV="0">
            <a:off x="1398747" y="1615934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" name="Freeform 746"/>
          <p:cNvSpPr/>
          <p:nvPr/>
        </p:nvSpPr>
        <p:spPr>
          <a:xfrm rot="0" flipH="0" flipV="0">
            <a:off x="1466551" y="1583653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" name="Freeform 747"/>
          <p:cNvSpPr/>
          <p:nvPr/>
        </p:nvSpPr>
        <p:spPr>
          <a:xfrm rot="0" flipH="0" flipV="0">
            <a:off x="1493276" y="1615934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" name="Rectangle 748"/>
          <p:cNvSpPr/>
          <p:nvPr/>
        </p:nvSpPr>
        <p:spPr>
          <a:xfrm rot="0" flipH="0" flipV="0">
            <a:off x="475170" y="3351872"/>
            <a:ext cx="3585729" cy="80894"/>
          </a:xfrm>
          <a:prstGeom prst="rect">
            <a:avLst/>
          </a:prstGeom>
        </p:spPr>
      </p:sp>
      <p:sp>
        <p:nvSpPr>
          <p:cNvPr id="749" name="Freeform 749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" name="Freeform 750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" name="Freeform 751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" name="Freeform 752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" name="Freeform 753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" name="Freeform 754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" name="Freeform 755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" name="Freeform 756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" name="Freeform 757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" name="Freeform 758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9" name="Freeform 759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" name="Freeform 760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" name="Freeform 761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" name="Freeform 762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" name="Freeform 763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" name="Freeform 764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" name="Freeform 765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" name="Freeform 766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" name="Freeform 767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" name="Freeform 768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" name="Freeform 769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" name="Freeform 770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" name="Freeform 771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" name="Freeform 772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" name="Freeform 773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" name="Freeform 774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" name="Freeform 775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" name="Freeform 776"/>
          <p:cNvSpPr/>
          <p:nvPr/>
        </p:nvSpPr>
        <p:spPr>
          <a:xfrm rot="0" flipH="0" flipV="0">
            <a:off x="36496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" name="Freeform 777"/>
          <p:cNvSpPr/>
          <p:nvPr/>
        </p:nvSpPr>
        <p:spPr>
          <a:xfrm rot="0" flipH="0" flipV="0">
            <a:off x="3684686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" name="Freeform 778"/>
          <p:cNvSpPr/>
          <p:nvPr/>
        </p:nvSpPr>
        <p:spPr>
          <a:xfrm rot="0" flipH="0" flipV="0">
            <a:off x="370324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" name="Freeform 779"/>
          <p:cNvSpPr/>
          <p:nvPr/>
        </p:nvSpPr>
        <p:spPr>
          <a:xfrm rot="0" flipH="0" flipV="0">
            <a:off x="3719531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" name="Freeform 780"/>
          <p:cNvSpPr/>
          <p:nvPr/>
        </p:nvSpPr>
        <p:spPr>
          <a:xfrm rot="0" flipH="0" flipV="0">
            <a:off x="3761102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" name="Freeform 781"/>
          <p:cNvSpPr/>
          <p:nvPr/>
        </p:nvSpPr>
        <p:spPr>
          <a:xfrm rot="0" flipH="0" flipV="0">
            <a:off x="3823444" y="3368240"/>
            <a:ext cx="35680" cy="49800"/>
          </a:xfrm>
          <a:custGeom>
            <a:pathLst>
              <a:path w="5969000" h="8331200">
                <a:moveTo>
                  <a:pt x="4648200" y="6210300"/>
                </a:moveTo>
                <a:lnTo>
                  <a:pt x="5969000" y="6210300"/>
                </a:lnTo>
                <a:lnTo>
                  <a:pt x="5969000" y="5372100"/>
                </a:lnTo>
                <a:lnTo>
                  <a:pt x="4648200" y="5372100"/>
                </a:lnTo>
                <a:lnTo>
                  <a:pt x="4648200" y="0"/>
                </a:lnTo>
                <a:lnTo>
                  <a:pt x="3390900" y="0"/>
                </a:lnTo>
                <a:lnTo>
                  <a:pt x="0" y="5372100"/>
                </a:lnTo>
                <a:lnTo>
                  <a:pt x="0" y="6210300"/>
                </a:lnTo>
                <a:lnTo>
                  <a:pt x="3556000" y="6210300"/>
                </a:lnTo>
                <a:lnTo>
                  <a:pt x="3556000" y="8331200"/>
                </a:lnTo>
                <a:lnTo>
                  <a:pt x="4648200" y="8331200"/>
                </a:lnTo>
                <a:close/>
                <a:moveTo>
                  <a:pt x="1079500" y="5372100"/>
                </a:moveTo>
                <a:cubicBezTo>
                  <a:pt x="1460500" y="4775200"/>
                  <a:pt x="3644900" y="1384300"/>
                  <a:pt x="3644900" y="622300"/>
                </a:cubicBezTo>
                <a:lnTo>
                  <a:pt x="3644900" y="53721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" name="Freeform 782"/>
          <p:cNvSpPr/>
          <p:nvPr/>
        </p:nvSpPr>
        <p:spPr>
          <a:xfrm rot="0" flipH="0" flipV="0">
            <a:off x="3890652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" name="Freeform 783"/>
          <p:cNvSpPr/>
          <p:nvPr/>
        </p:nvSpPr>
        <p:spPr>
          <a:xfrm rot="0" flipH="0" flipV="0">
            <a:off x="3930910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" name="Freeform 784"/>
          <p:cNvSpPr/>
          <p:nvPr/>
        </p:nvSpPr>
        <p:spPr>
          <a:xfrm rot="0" flipH="0" flipV="0">
            <a:off x="3983572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" name="Freeform 785"/>
          <p:cNvSpPr/>
          <p:nvPr/>
        </p:nvSpPr>
        <p:spPr>
          <a:xfrm rot="0" flipH="0" flipV="0">
            <a:off x="4023906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786" name="Freeform 786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87" name="Picture 101"/>
          <p:cNvPicPr>
            <a:picLocks noChangeAspect="0" noChangeArrowheads="1"/>
          </p:cNvPicPr>
          <p:nvPr/>
        </p:nvPicPr>
        <p:blipFill>
          <a:blip r:embed="rId7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788" name="Freeform 788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89" name="Picture 103"/>
          <p:cNvPicPr>
            <a:picLocks noChangeAspect="0" noChangeArrowheads="1"/>
          </p:cNvPicPr>
          <p:nvPr/>
        </p:nvPicPr>
        <p:blipFill>
          <a:blip r:embed="rId7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790" name="Picture 790"/>
          <p:cNvPicPr>
            <a:picLocks noChangeAspect="0" noChangeArrowheads="1"/>
          </p:cNvPicPr>
          <p:nvPr/>
        </p:nvPicPr>
        <p:blipFill>
          <a:blip r:embed="rId7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827545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791" name="Picture 791"/>
          <p:cNvPicPr>
            <a:picLocks noChangeAspect="0" noChangeArrowheads="1"/>
          </p:cNvPicPr>
          <p:nvPr/>
        </p:nvPicPr>
        <p:blipFill>
          <a:blip r:embed="rId7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1037578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792" name="Picture 792"/>
          <p:cNvPicPr>
            <a:picLocks noChangeAspect="0" noChangeArrowheads="1"/>
          </p:cNvPicPr>
          <p:nvPr/>
        </p:nvPicPr>
        <p:blipFill>
          <a:blip r:embed="rId7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1247610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793" name="Picture 793"/>
          <p:cNvPicPr>
            <a:picLocks noChangeAspect="0" noChangeArrowheads="1"/>
          </p:cNvPicPr>
          <p:nvPr/>
        </p:nvPicPr>
        <p:blipFill>
          <a:blip r:embed="rId7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1457643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794" name="Picture 794"/>
          <p:cNvPicPr>
            <a:picLocks noChangeAspect="0" noChangeArrowheads="1"/>
          </p:cNvPicPr>
          <p:nvPr/>
        </p:nvPicPr>
        <p:blipFill>
          <a:blip r:embed="rId7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422296" y="828000"/>
            <a:ext cx="2137035" cy="1799998"/>
          </a:xfrm>
          <a:prstGeom prst="rect">
            <a:avLst/>
          </a:prstGeom>
          <a:noFill/>
          <a:extLst/>
        </p:spPr>
      </p:pic>
      <p:sp>
        <p:nvSpPr>
          <p:cNvPr id="795" name="Freeform 795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" name="Freeform 796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" name="Freeform 797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" name="Freeform 798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" name="Rectangle 799"/>
          <p:cNvSpPr/>
          <p:nvPr/>
        </p:nvSpPr>
        <p:spPr>
          <a:xfrm rot="0" flipH="0" flipV="0">
            <a:off x="359994" y="108622"/>
            <a:ext cx="1533361" cy="194148"/>
          </a:xfrm>
          <a:prstGeom prst="rect">
            <a:avLst/>
          </a:prstGeom>
        </p:spPr>
      </p:sp>
      <p:sp>
        <p:nvSpPr>
          <p:cNvPr id="800" name="Freeform 800"/>
          <p:cNvSpPr/>
          <p:nvPr/>
        </p:nvSpPr>
        <p:spPr>
          <a:xfrm rot="0" flipH="0" flipV="0">
            <a:off x="362544" y="140980"/>
            <a:ext cx="162155" cy="126444"/>
          </a:xfrm>
          <a:custGeom>
            <a:pathLst>
              <a:path w="11303000" h="8813800">
                <a:moveTo>
                  <a:pt x="11303000" y="0"/>
                </a:moveTo>
                <a:lnTo>
                  <a:pt x="10375900" y="0"/>
                </a:lnTo>
                <a:lnTo>
                  <a:pt x="9220200" y="4165600"/>
                </a:lnTo>
                <a:lnTo>
                  <a:pt x="8712200" y="6045200"/>
                </a:lnTo>
                <a:cubicBezTo>
                  <a:pt x="8547100" y="6654800"/>
                  <a:pt x="8356600" y="7391400"/>
                  <a:pt x="8305800" y="7848600"/>
                </a:cubicBezTo>
                <a:lnTo>
                  <a:pt x="8293100" y="7848600"/>
                </a:lnTo>
                <a:cubicBezTo>
                  <a:pt x="8229600" y="7315200"/>
                  <a:pt x="7950200" y="6223000"/>
                  <a:pt x="7734300" y="5461000"/>
                </a:cubicBezTo>
                <a:lnTo>
                  <a:pt x="6235700" y="0"/>
                </a:lnTo>
                <a:lnTo>
                  <a:pt x="5156200" y="0"/>
                </a:lnTo>
                <a:lnTo>
                  <a:pt x="4064000" y="3937000"/>
                </a:lnTo>
                <a:cubicBezTo>
                  <a:pt x="3975100" y="4241800"/>
                  <a:pt x="3213100" y="7010400"/>
                  <a:pt x="3124200" y="7835900"/>
                </a:cubicBezTo>
                <a:lnTo>
                  <a:pt x="3111500" y="7835900"/>
                </a:lnTo>
                <a:cubicBezTo>
                  <a:pt x="3060700" y="7340600"/>
                  <a:pt x="2743200" y="6108700"/>
                  <a:pt x="2692400" y="5892800"/>
                </a:cubicBezTo>
                <a:lnTo>
                  <a:pt x="2146300" y="3860800"/>
                </a:lnTo>
                <a:lnTo>
                  <a:pt x="1079500" y="0"/>
                </a:lnTo>
                <a:lnTo>
                  <a:pt x="0" y="0"/>
                </a:lnTo>
                <a:lnTo>
                  <a:pt x="2489200" y="8813800"/>
                </a:lnTo>
                <a:lnTo>
                  <a:pt x="3543300" y="8813800"/>
                </a:lnTo>
                <a:lnTo>
                  <a:pt x="4737100" y="4495800"/>
                </a:lnTo>
                <a:cubicBezTo>
                  <a:pt x="5054600" y="3365500"/>
                  <a:pt x="5537200" y="1625600"/>
                  <a:pt x="5613400" y="952500"/>
                </a:cubicBezTo>
                <a:lnTo>
                  <a:pt x="5626100" y="952500"/>
                </a:lnTo>
                <a:cubicBezTo>
                  <a:pt x="5626100" y="965200"/>
                  <a:pt x="5715000" y="1612900"/>
                  <a:pt x="6311900" y="3784600"/>
                </a:cubicBezTo>
                <a:lnTo>
                  <a:pt x="7696200" y="8813800"/>
                </a:lnTo>
                <a:lnTo>
                  <a:pt x="8813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" name="Freeform 801"/>
          <p:cNvSpPr/>
          <p:nvPr/>
        </p:nvSpPr>
        <p:spPr>
          <a:xfrm rot="0" flipH="0" flipV="0">
            <a:off x="541462" y="140980"/>
            <a:ext cx="63222" cy="126444"/>
          </a:xfrm>
          <a:custGeom>
            <a:pathLst>
              <a:path w="4406900" h="8813800">
                <a:moveTo>
                  <a:pt x="4406900" y="4991100"/>
                </a:moveTo>
                <a:cubicBezTo>
                  <a:pt x="4406900" y="4216400"/>
                  <a:pt x="4241800" y="3048000"/>
                  <a:pt x="2705100" y="3048000"/>
                </a:cubicBezTo>
                <a:cubicBezTo>
                  <a:pt x="1828800" y="3048000"/>
                  <a:pt x="1244600" y="3543300"/>
                  <a:pt x="939800" y="3924300"/>
                </a:cubicBezTo>
                <a:lnTo>
                  <a:pt x="939800" y="0"/>
                </a:lnTo>
                <a:lnTo>
                  <a:pt x="0" y="0"/>
                </a:lnTo>
                <a:lnTo>
                  <a:pt x="0" y="8813800"/>
                </a:lnTo>
                <a:lnTo>
                  <a:pt x="965200" y="8813800"/>
                </a:lnTo>
                <a:lnTo>
                  <a:pt x="965200" y="5651500"/>
                </a:lnTo>
                <a:cubicBezTo>
                  <a:pt x="965200" y="4864100"/>
                  <a:pt x="1258887" y="3810000"/>
                  <a:pt x="2229048" y="3810000"/>
                </a:cubicBezTo>
                <a:cubicBezTo>
                  <a:pt x="3416300" y="3810000"/>
                  <a:pt x="3416300" y="4635500"/>
                  <a:pt x="3416300" y="5080000"/>
                </a:cubicBezTo>
                <a:lnTo>
                  <a:pt x="3416300" y="8813800"/>
                </a:lnTo>
                <a:lnTo>
                  <a:pt x="4406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" name="Freeform 802"/>
          <p:cNvSpPr/>
          <p:nvPr/>
        </p:nvSpPr>
        <p:spPr>
          <a:xfrm rot="0" flipH="0" flipV="0">
            <a:off x="626966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" name="Freeform 803"/>
          <p:cNvSpPr/>
          <p:nvPr/>
        </p:nvSpPr>
        <p:spPr>
          <a:xfrm rot="0" flipH="0" flipV="0">
            <a:off x="707624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" name="Freeform 804"/>
          <p:cNvSpPr/>
          <p:nvPr/>
        </p:nvSpPr>
        <p:spPr>
          <a:xfrm rot="0" flipH="0" flipV="0">
            <a:off x="841283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" name="Freeform 805"/>
          <p:cNvSpPr/>
          <p:nvPr/>
        </p:nvSpPr>
        <p:spPr>
          <a:xfrm rot="0" flipH="0" flipV="0">
            <a:off x="875044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" name="Freeform 806"/>
          <p:cNvSpPr/>
          <p:nvPr/>
        </p:nvSpPr>
        <p:spPr>
          <a:xfrm rot="0" flipH="0" flipV="0">
            <a:off x="1003000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" name="Freeform 807"/>
          <p:cNvSpPr/>
          <p:nvPr/>
        </p:nvSpPr>
        <p:spPr>
          <a:xfrm rot="0" flipH="0" flipV="0">
            <a:off x="1129991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" name="Freeform 808"/>
          <p:cNvSpPr/>
          <p:nvPr/>
        </p:nvSpPr>
        <p:spPr>
          <a:xfrm rot="0" flipH="0" flipV="0">
            <a:off x="1210759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" name="Freeform 809"/>
          <p:cNvSpPr/>
          <p:nvPr/>
        </p:nvSpPr>
        <p:spPr>
          <a:xfrm rot="0" flipH="0" flipV="0">
            <a:off x="1285022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" name="Freeform 810"/>
          <p:cNvSpPr/>
          <p:nvPr/>
        </p:nvSpPr>
        <p:spPr>
          <a:xfrm rot="0" flipH="0" flipV="0">
            <a:off x="1327892" y="184707"/>
            <a:ext cx="112961" cy="82717"/>
          </a:xfrm>
          <a:custGeom>
            <a:pathLst>
              <a:path w="7874000" h="5765800">
                <a:moveTo>
                  <a:pt x="7874000" y="1943100"/>
                </a:moveTo>
                <a:cubicBezTo>
                  <a:pt x="7874000" y="1066800"/>
                  <a:pt x="7645400" y="0"/>
                  <a:pt x="6159500" y="0"/>
                </a:cubicBezTo>
                <a:cubicBezTo>
                  <a:pt x="5080000" y="0"/>
                  <a:pt x="4483100" y="749300"/>
                  <a:pt x="4292600" y="1028700"/>
                </a:cubicBezTo>
                <a:cubicBezTo>
                  <a:pt x="4064000" y="228600"/>
                  <a:pt x="3365500" y="0"/>
                  <a:pt x="2705100" y="0"/>
                </a:cubicBezTo>
                <a:cubicBezTo>
                  <a:pt x="1663700" y="0"/>
                  <a:pt x="1117600" y="673100"/>
                  <a:pt x="901700" y="9398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765300"/>
                  <a:pt x="1295400" y="762000"/>
                  <a:pt x="2222500" y="762000"/>
                </a:cubicBezTo>
                <a:cubicBezTo>
                  <a:pt x="3390900" y="762000"/>
                  <a:pt x="3454400" y="1562100"/>
                  <a:pt x="3454400" y="2032000"/>
                </a:cubicBezTo>
                <a:lnTo>
                  <a:pt x="3454400" y="5765800"/>
                </a:lnTo>
                <a:lnTo>
                  <a:pt x="4419600" y="5765800"/>
                </a:lnTo>
                <a:lnTo>
                  <a:pt x="4419600" y="2603500"/>
                </a:lnTo>
                <a:cubicBezTo>
                  <a:pt x="4419600" y="1765300"/>
                  <a:pt x="4749800" y="762000"/>
                  <a:pt x="5676900" y="762000"/>
                </a:cubicBezTo>
                <a:cubicBezTo>
                  <a:pt x="6845300" y="762000"/>
                  <a:pt x="6908800" y="1562100"/>
                  <a:pt x="6908800" y="2032000"/>
                </a:cubicBezTo>
                <a:lnTo>
                  <a:pt x="6908800" y="5765800"/>
                </a:lnTo>
                <a:lnTo>
                  <a:pt x="78740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" name="Freeform 811"/>
          <p:cNvSpPr/>
          <p:nvPr/>
        </p:nvSpPr>
        <p:spPr>
          <a:xfrm rot="0" flipH="0" flipV="0">
            <a:off x="1462954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" name="Freeform 812"/>
          <p:cNvSpPr/>
          <p:nvPr/>
        </p:nvSpPr>
        <p:spPr>
          <a:xfrm rot="0" flipH="0" flipV="0">
            <a:off x="1543612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" name="Freeform 813"/>
          <p:cNvSpPr/>
          <p:nvPr/>
        </p:nvSpPr>
        <p:spPr>
          <a:xfrm rot="0" flipH="0" flipV="0">
            <a:off x="1608036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" name="Freeform 814"/>
          <p:cNvSpPr/>
          <p:nvPr/>
        </p:nvSpPr>
        <p:spPr>
          <a:xfrm rot="0" flipH="0" flipV="0">
            <a:off x="1675194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" name="Freeform 815"/>
          <p:cNvSpPr/>
          <p:nvPr/>
        </p:nvSpPr>
        <p:spPr>
          <a:xfrm rot="0" flipH="0" flipV="0">
            <a:off x="1762684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" name="Freeform 816"/>
          <p:cNvSpPr/>
          <p:nvPr/>
        </p:nvSpPr>
        <p:spPr>
          <a:xfrm rot="0" flipH="0" flipV="0">
            <a:off x="1818946" y="139158"/>
            <a:ext cx="64315" cy="128266"/>
          </a:xfrm>
          <a:custGeom>
            <a:pathLst>
              <a:path w="4483100" h="8940800">
                <a:moveTo>
                  <a:pt x="2476500" y="6134100"/>
                </a:moveTo>
                <a:cubicBezTo>
                  <a:pt x="2476500" y="4775200"/>
                  <a:pt x="3302000" y="3873500"/>
                  <a:pt x="3784600" y="3479800"/>
                </a:cubicBezTo>
                <a:cubicBezTo>
                  <a:pt x="4038600" y="3263900"/>
                  <a:pt x="4483100" y="2844800"/>
                  <a:pt x="4483100" y="1968500"/>
                </a:cubicBezTo>
                <a:cubicBezTo>
                  <a:pt x="4483100" y="990600"/>
                  <a:pt x="3886200" y="0"/>
                  <a:pt x="2082800" y="0"/>
                </a:cubicBezTo>
                <a:cubicBezTo>
                  <a:pt x="1092200" y="0"/>
                  <a:pt x="381000" y="393700"/>
                  <a:pt x="0" y="673100"/>
                </a:cubicBezTo>
                <a:lnTo>
                  <a:pt x="279400" y="1460500"/>
                </a:lnTo>
                <a:cubicBezTo>
                  <a:pt x="990600" y="825500"/>
                  <a:pt x="1701800" y="762000"/>
                  <a:pt x="2095500" y="762000"/>
                </a:cubicBezTo>
                <a:cubicBezTo>
                  <a:pt x="2781300" y="762000"/>
                  <a:pt x="3517900" y="927100"/>
                  <a:pt x="3517900" y="1955800"/>
                </a:cubicBezTo>
                <a:cubicBezTo>
                  <a:pt x="3517900" y="2527300"/>
                  <a:pt x="3251200" y="2768600"/>
                  <a:pt x="3035300" y="2946400"/>
                </a:cubicBezTo>
                <a:cubicBezTo>
                  <a:pt x="2324100" y="3568700"/>
                  <a:pt x="1651000" y="4686300"/>
                  <a:pt x="1651000" y="6096000"/>
                </a:cubicBezTo>
                <a:lnTo>
                  <a:pt x="1651000" y="6743700"/>
                </a:lnTo>
                <a:lnTo>
                  <a:pt x="2476500" y="6743700"/>
                </a:lnTo>
                <a:close/>
                <a:moveTo>
                  <a:pt x="1549400" y="8940800"/>
                </a:moveTo>
                <a:lnTo>
                  <a:pt x="2578100" y="8940800"/>
                </a:lnTo>
                <a:lnTo>
                  <a:pt x="2578100" y="7912100"/>
                </a:lnTo>
                <a:lnTo>
                  <a:pt x="1549400" y="7912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" name="Rectangle 817"/>
          <p:cNvSpPr/>
          <p:nvPr/>
        </p:nvSpPr>
        <p:spPr>
          <a:xfrm rot="0" flipH="0" flipV="0">
            <a:off x="359994" y="564549"/>
            <a:ext cx="2906343" cy="357666"/>
          </a:xfrm>
          <a:prstGeom prst="rect">
            <a:avLst/>
          </a:prstGeom>
        </p:spPr>
      </p:sp>
      <p:sp>
        <p:nvSpPr>
          <p:cNvPr id="818" name="Freeform 818"/>
          <p:cNvSpPr/>
          <p:nvPr/>
        </p:nvSpPr>
        <p:spPr>
          <a:xfrm rot="0" flipH="0" flipV="0">
            <a:off x="373017" y="589570"/>
            <a:ext cx="63730" cy="95734"/>
          </a:xfrm>
          <a:custGeom>
            <a:pathLst>
              <a:path w="5842000" h="8775700">
                <a:moveTo>
                  <a:pt x="5321300" y="4597400"/>
                </a:moveTo>
                <a:lnTo>
                  <a:pt x="5321300" y="3822700"/>
                </a:lnTo>
                <a:lnTo>
                  <a:pt x="1130300" y="3822700"/>
                </a:lnTo>
                <a:lnTo>
                  <a:pt x="1130300" y="812800"/>
                </a:lnTo>
                <a:lnTo>
                  <a:pt x="2882900" y="812800"/>
                </a:lnTo>
                <a:cubicBezTo>
                  <a:pt x="3035300" y="812800"/>
                  <a:pt x="3187700" y="825500"/>
                  <a:pt x="3340100" y="825500"/>
                </a:cubicBezTo>
                <a:lnTo>
                  <a:pt x="5664200" y="825500"/>
                </a:lnTo>
                <a:lnTo>
                  <a:pt x="5664200" y="0"/>
                </a:lnTo>
                <a:lnTo>
                  <a:pt x="0" y="0"/>
                </a:lnTo>
                <a:lnTo>
                  <a:pt x="0" y="8775700"/>
                </a:lnTo>
                <a:lnTo>
                  <a:pt x="5842000" y="8775700"/>
                </a:lnTo>
                <a:lnTo>
                  <a:pt x="5842000" y="7874000"/>
                </a:lnTo>
                <a:lnTo>
                  <a:pt x="4241800" y="7874000"/>
                </a:lnTo>
                <a:cubicBezTo>
                  <a:pt x="4089400" y="7874000"/>
                  <a:pt x="3937000" y="7886700"/>
                  <a:pt x="3784600" y="7886700"/>
                </a:cubicBezTo>
                <a:lnTo>
                  <a:pt x="1130300" y="7886700"/>
                </a:lnTo>
                <a:lnTo>
                  <a:pt x="1130300" y="45974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" name="Freeform 819"/>
          <p:cNvSpPr/>
          <p:nvPr/>
        </p:nvSpPr>
        <p:spPr>
          <a:xfrm rot="0" flipH="0" flipV="0">
            <a:off x="444673" y="623791"/>
            <a:ext cx="59851" cy="61514"/>
          </a:xfrm>
          <a:custGeom>
            <a:pathLst>
              <a:path w="5486400" h="5638800">
                <a:moveTo>
                  <a:pt x="5486400" y="0"/>
                </a:moveTo>
                <a:lnTo>
                  <a:pt x="4533900" y="0"/>
                </a:lnTo>
                <a:lnTo>
                  <a:pt x="3530600" y="2641600"/>
                </a:lnTo>
                <a:cubicBezTo>
                  <a:pt x="3263900" y="3340100"/>
                  <a:pt x="2870200" y="4368800"/>
                  <a:pt x="2768600" y="4965700"/>
                </a:cubicBezTo>
                <a:lnTo>
                  <a:pt x="2755900" y="4965700"/>
                </a:lnTo>
                <a:cubicBezTo>
                  <a:pt x="2679700" y="4508500"/>
                  <a:pt x="2349500" y="3632200"/>
                  <a:pt x="2222500" y="3289300"/>
                </a:cubicBezTo>
                <a:lnTo>
                  <a:pt x="990600" y="0"/>
                </a:lnTo>
                <a:lnTo>
                  <a:pt x="0" y="0"/>
                </a:lnTo>
                <a:lnTo>
                  <a:pt x="2184400" y="5638800"/>
                </a:lnTo>
                <a:lnTo>
                  <a:pt x="330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" name="Freeform 820"/>
          <p:cNvSpPr/>
          <p:nvPr/>
        </p:nvSpPr>
        <p:spPr>
          <a:xfrm rot="0" flipH="0" flipV="0">
            <a:off x="511465" y="62143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" name="Freeform 821"/>
          <p:cNvSpPr/>
          <p:nvPr/>
        </p:nvSpPr>
        <p:spPr>
          <a:xfrm rot="0" flipH="0" flipV="0">
            <a:off x="579546" y="62240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" name="Freeform 822"/>
          <p:cNvSpPr/>
          <p:nvPr/>
        </p:nvSpPr>
        <p:spPr>
          <a:xfrm rot="0" flipH="0" flipV="0">
            <a:off x="617466" y="623791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" name="Freeform 823"/>
          <p:cNvSpPr/>
          <p:nvPr/>
        </p:nvSpPr>
        <p:spPr>
          <a:xfrm rot="0" flipH="0" flipV="0">
            <a:off x="736906" y="622267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" name="Freeform 824"/>
          <p:cNvSpPr/>
          <p:nvPr/>
        </p:nvSpPr>
        <p:spPr>
          <a:xfrm rot="0" flipH="0" flipV="0">
            <a:off x="803227" y="62143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" name="Freeform 825"/>
          <p:cNvSpPr/>
          <p:nvPr/>
        </p:nvSpPr>
        <p:spPr>
          <a:xfrm rot="0" flipH="0" flipV="0">
            <a:off x="871336" y="62240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" name="Freeform 826"/>
          <p:cNvSpPr/>
          <p:nvPr/>
        </p:nvSpPr>
        <p:spPr>
          <a:xfrm rot="0" flipH="0" flipV="0">
            <a:off x="909949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" name="Freeform 827"/>
          <p:cNvSpPr/>
          <p:nvPr/>
        </p:nvSpPr>
        <p:spPr>
          <a:xfrm rot="0" flipH="0" flipV="0">
            <a:off x="967597" y="59109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" name="Freeform 828"/>
          <p:cNvSpPr/>
          <p:nvPr/>
        </p:nvSpPr>
        <p:spPr>
          <a:xfrm rot="0" flipH="0" flipV="0">
            <a:off x="995431" y="621436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" name="Freeform 829"/>
          <p:cNvSpPr/>
          <p:nvPr/>
        </p:nvSpPr>
        <p:spPr>
          <a:xfrm rot="0" flipH="0" flipV="0">
            <a:off x="1063235" y="589154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0" name="Freeform 830"/>
          <p:cNvSpPr/>
          <p:nvPr/>
        </p:nvSpPr>
        <p:spPr>
          <a:xfrm rot="0" flipH="0" flipV="0">
            <a:off x="1089960" y="62143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1" name="Freeform 831"/>
          <p:cNvSpPr/>
          <p:nvPr/>
        </p:nvSpPr>
        <p:spPr>
          <a:xfrm rot="0" flipH="0" flipV="0">
            <a:off x="1204038" y="589154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" name="Freeform 832"/>
          <p:cNvSpPr/>
          <p:nvPr/>
        </p:nvSpPr>
        <p:spPr>
          <a:xfrm rot="0" flipH="0" flipV="0">
            <a:off x="1270498" y="62143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" name="Freeform 833"/>
          <p:cNvSpPr/>
          <p:nvPr/>
        </p:nvSpPr>
        <p:spPr>
          <a:xfrm rot="0" flipH="0" flipV="0">
            <a:off x="1334866" y="62143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" name="Freeform 834"/>
          <p:cNvSpPr/>
          <p:nvPr/>
        </p:nvSpPr>
        <p:spPr>
          <a:xfrm rot="0" flipH="0" flipV="0">
            <a:off x="1436323" y="62143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" name="Freeform 835"/>
          <p:cNvSpPr/>
          <p:nvPr/>
        </p:nvSpPr>
        <p:spPr>
          <a:xfrm rot="0" flipH="0" flipV="0">
            <a:off x="1508034" y="62226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" name="Freeform 836"/>
          <p:cNvSpPr/>
          <p:nvPr/>
        </p:nvSpPr>
        <p:spPr>
          <a:xfrm rot="0" flipH="0" flipV="0">
            <a:off x="1620768" y="62143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" name="Freeform 837"/>
          <p:cNvSpPr/>
          <p:nvPr/>
        </p:nvSpPr>
        <p:spPr>
          <a:xfrm rot="0" flipH="0" flipV="0">
            <a:off x="1692340" y="62226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" name="Freeform 838"/>
          <p:cNvSpPr/>
          <p:nvPr/>
        </p:nvSpPr>
        <p:spPr>
          <a:xfrm rot="0" flipH="0" flipV="0">
            <a:off x="1755337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" name="Freeform 839"/>
          <p:cNvSpPr/>
          <p:nvPr/>
        </p:nvSpPr>
        <p:spPr>
          <a:xfrm rot="0" flipH="0" flipV="0">
            <a:off x="1812985" y="59109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" name="Freeform 840"/>
          <p:cNvSpPr/>
          <p:nvPr/>
        </p:nvSpPr>
        <p:spPr>
          <a:xfrm rot="0" flipH="0" flipV="0">
            <a:off x="1847054" y="622267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" name="Freeform 841"/>
          <p:cNvSpPr/>
          <p:nvPr/>
        </p:nvSpPr>
        <p:spPr>
          <a:xfrm rot="0" flipH="0" flipV="0">
            <a:off x="1951988" y="62143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" name="Freeform 842"/>
          <p:cNvSpPr/>
          <p:nvPr/>
        </p:nvSpPr>
        <p:spPr>
          <a:xfrm rot="0" flipH="0" flipV="0">
            <a:off x="2015109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" name="Freeform 843"/>
          <p:cNvSpPr/>
          <p:nvPr/>
        </p:nvSpPr>
        <p:spPr>
          <a:xfrm rot="0" flipH="0" flipV="0">
            <a:off x="2065137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" name="Freeform 844"/>
          <p:cNvSpPr/>
          <p:nvPr/>
        </p:nvSpPr>
        <p:spPr>
          <a:xfrm rot="0" flipH="0" flipV="0">
            <a:off x="2117382" y="62143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" name="Freeform 845"/>
          <p:cNvSpPr/>
          <p:nvPr/>
        </p:nvSpPr>
        <p:spPr>
          <a:xfrm rot="0" flipH="0" flipV="0">
            <a:off x="2185602" y="62240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" name="Freeform 846"/>
          <p:cNvSpPr/>
          <p:nvPr/>
        </p:nvSpPr>
        <p:spPr>
          <a:xfrm rot="0" flipH="0" flipV="0">
            <a:off x="2272706" y="621436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" name="Freeform 847"/>
          <p:cNvSpPr/>
          <p:nvPr/>
        </p:nvSpPr>
        <p:spPr>
          <a:xfrm rot="0" flipH="0" flipV="0">
            <a:off x="2333444" y="62143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" name="Freeform 848"/>
          <p:cNvSpPr/>
          <p:nvPr/>
        </p:nvSpPr>
        <p:spPr>
          <a:xfrm rot="0" flipH="0" flipV="0">
            <a:off x="2409782" y="623791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" name="Freeform 849"/>
          <p:cNvSpPr/>
          <p:nvPr/>
        </p:nvSpPr>
        <p:spPr>
          <a:xfrm rot="0" flipH="0" flipV="0">
            <a:off x="2481369" y="62226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" name="Freeform 850"/>
          <p:cNvSpPr/>
          <p:nvPr/>
        </p:nvSpPr>
        <p:spPr>
          <a:xfrm rot="0" flipH="0" flipV="0">
            <a:off x="2544365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" name="Freeform 851"/>
          <p:cNvSpPr/>
          <p:nvPr/>
        </p:nvSpPr>
        <p:spPr>
          <a:xfrm rot="0" flipH="0" flipV="0">
            <a:off x="2596611" y="62143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" name="Freeform 852"/>
          <p:cNvSpPr/>
          <p:nvPr/>
        </p:nvSpPr>
        <p:spPr>
          <a:xfrm rot="0" flipH="0" flipV="0">
            <a:off x="2664692" y="62240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" name="Freeform 853"/>
          <p:cNvSpPr/>
          <p:nvPr/>
        </p:nvSpPr>
        <p:spPr>
          <a:xfrm rot="0" flipH="0" flipV="0">
            <a:off x="2712033" y="622267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" name="Freeform 854"/>
          <p:cNvSpPr/>
          <p:nvPr/>
        </p:nvSpPr>
        <p:spPr>
          <a:xfrm rot="0" flipH="0" flipV="0">
            <a:off x="2778354" y="62143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" name="Freeform 855"/>
          <p:cNvSpPr/>
          <p:nvPr/>
        </p:nvSpPr>
        <p:spPr>
          <a:xfrm rot="0" flipH="0" flipV="0">
            <a:off x="2846324" y="62240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" name="Freeform 856"/>
          <p:cNvSpPr/>
          <p:nvPr/>
        </p:nvSpPr>
        <p:spPr>
          <a:xfrm rot="0" flipH="0" flipV="0">
            <a:off x="2884937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" name="Freeform 857"/>
          <p:cNvSpPr/>
          <p:nvPr/>
        </p:nvSpPr>
        <p:spPr>
          <a:xfrm rot="0" flipH="0" flipV="0">
            <a:off x="2980408" y="623791"/>
            <a:ext cx="90608" cy="61514"/>
          </a:xfrm>
          <a:custGeom>
            <a:pathLst>
              <a:path w="8305800" h="5638800">
                <a:moveTo>
                  <a:pt x="8305800" y="0"/>
                </a:moveTo>
                <a:lnTo>
                  <a:pt x="7378700" y="0"/>
                </a:lnTo>
                <a:lnTo>
                  <a:pt x="6565900" y="2692400"/>
                </a:lnTo>
                <a:cubicBezTo>
                  <a:pt x="6426200" y="3149600"/>
                  <a:pt x="6045200" y="4406900"/>
                  <a:pt x="5981700" y="4953000"/>
                </a:cubicBezTo>
                <a:lnTo>
                  <a:pt x="5969000" y="4953000"/>
                </a:lnTo>
                <a:cubicBezTo>
                  <a:pt x="5918200" y="4559300"/>
                  <a:pt x="5600700" y="3429000"/>
                  <a:pt x="5384800" y="2705100"/>
                </a:cubicBezTo>
                <a:lnTo>
                  <a:pt x="4559300" y="0"/>
                </a:lnTo>
                <a:lnTo>
                  <a:pt x="3670300" y="0"/>
                </a:lnTo>
                <a:lnTo>
                  <a:pt x="2946400" y="2387600"/>
                </a:lnTo>
                <a:cubicBezTo>
                  <a:pt x="2806700" y="2832100"/>
                  <a:pt x="2374900" y="4292600"/>
                  <a:pt x="2324100" y="4940300"/>
                </a:cubicBezTo>
                <a:lnTo>
                  <a:pt x="2311400" y="4940300"/>
                </a:lnTo>
                <a:cubicBezTo>
                  <a:pt x="2247900" y="4330700"/>
                  <a:pt x="1828800" y="2895600"/>
                  <a:pt x="1625600" y="2197100"/>
                </a:cubicBezTo>
                <a:lnTo>
                  <a:pt x="965200" y="0"/>
                </a:lnTo>
                <a:lnTo>
                  <a:pt x="0" y="0"/>
                </a:lnTo>
                <a:lnTo>
                  <a:pt x="1739900" y="5638800"/>
                </a:lnTo>
                <a:lnTo>
                  <a:pt x="2743200" y="5638800"/>
                </a:lnTo>
                <a:cubicBezTo>
                  <a:pt x="2806700" y="5435600"/>
                  <a:pt x="3251200" y="4013200"/>
                  <a:pt x="3530600" y="3022600"/>
                </a:cubicBezTo>
                <a:cubicBezTo>
                  <a:pt x="3708400" y="2438400"/>
                  <a:pt x="4064000" y="1181100"/>
                  <a:pt x="4102100" y="711200"/>
                </a:cubicBezTo>
                <a:lnTo>
                  <a:pt x="4114800" y="711200"/>
                </a:lnTo>
                <a:cubicBezTo>
                  <a:pt x="4140200" y="1066800"/>
                  <a:pt x="4356100" y="1943100"/>
                  <a:pt x="4521200" y="2489200"/>
                </a:cubicBezTo>
                <a:lnTo>
                  <a:pt x="5448300" y="5638800"/>
                </a:lnTo>
                <a:lnTo>
                  <a:pt x="6565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" name="Freeform 858"/>
          <p:cNvSpPr/>
          <p:nvPr/>
        </p:nvSpPr>
        <p:spPr>
          <a:xfrm rot="0" flipH="0" flipV="0">
            <a:off x="3083389" y="59109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" name="Freeform 859"/>
          <p:cNvSpPr/>
          <p:nvPr/>
        </p:nvSpPr>
        <p:spPr>
          <a:xfrm rot="0" flipH="0" flipV="0">
            <a:off x="3108867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" name="Freeform 860"/>
          <p:cNvSpPr/>
          <p:nvPr/>
        </p:nvSpPr>
        <p:spPr>
          <a:xfrm rot="0" flipH="0" flipV="0">
            <a:off x="3167485" y="589154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" name="Freeform 861"/>
          <p:cNvSpPr/>
          <p:nvPr/>
        </p:nvSpPr>
        <p:spPr>
          <a:xfrm rot="0" flipH="0" flipV="0">
            <a:off x="3241288" y="623791"/>
            <a:ext cx="11499" cy="61514"/>
          </a:xfrm>
          <a:custGeom>
            <a:pathLst>
              <a:path w="1054100" h="5638800">
                <a:moveTo>
                  <a:pt x="1054100" y="0"/>
                </a:moveTo>
                <a:lnTo>
                  <a:pt x="0" y="0"/>
                </a:lnTo>
                <a:lnTo>
                  <a:pt x="0" y="1054100"/>
                </a:lnTo>
                <a:lnTo>
                  <a:pt x="1054100" y="1054100"/>
                </a:lnTo>
                <a:close/>
                <a:moveTo>
                  <a:pt x="0" y="4584700"/>
                </a:moveTo>
                <a:lnTo>
                  <a:pt x="0" y="5638800"/>
                </a:lnTo>
                <a:lnTo>
                  <a:pt x="1054100" y="5638800"/>
                </a:lnTo>
                <a:lnTo>
                  <a:pt x="1054100" y="45847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" name="Freeform 862"/>
          <p:cNvSpPr/>
          <p:nvPr/>
        </p:nvSpPr>
        <p:spPr>
          <a:xfrm rot="0" flipH="0" flipV="0">
            <a:off x="650118" y="799187"/>
            <a:ext cx="12330" cy="96150"/>
          </a:xfrm>
          <a:custGeom>
            <a:pathLst>
              <a:path w="1130300" h="8813800">
                <a:moveTo>
                  <a:pt x="1130300" y="0"/>
                </a:move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" name="Freeform 863"/>
          <p:cNvSpPr/>
          <p:nvPr/>
        </p:nvSpPr>
        <p:spPr>
          <a:xfrm rot="0" flipH="0" flipV="0">
            <a:off x="680570" y="799187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" name="Freeform 864"/>
          <p:cNvSpPr/>
          <p:nvPr/>
        </p:nvSpPr>
        <p:spPr>
          <a:xfrm rot="0" flipH="0" flipV="0">
            <a:off x="752018" y="831468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" name="Freeform 865"/>
          <p:cNvSpPr/>
          <p:nvPr/>
        </p:nvSpPr>
        <p:spPr>
          <a:xfrm rot="0" flipH="0" flipV="0">
            <a:off x="819961" y="832299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" name="Freeform 866"/>
          <p:cNvSpPr/>
          <p:nvPr/>
        </p:nvSpPr>
        <p:spPr>
          <a:xfrm rot="0" flipH="0" flipV="0">
            <a:off x="882957" y="816228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" name="Freeform 867"/>
          <p:cNvSpPr/>
          <p:nvPr/>
        </p:nvSpPr>
        <p:spPr>
          <a:xfrm rot="0" flipH="0" flipV="0">
            <a:off x="940606" y="801127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" name="Freeform 868"/>
          <p:cNvSpPr/>
          <p:nvPr/>
        </p:nvSpPr>
        <p:spPr>
          <a:xfrm rot="0" flipH="0" flipV="0">
            <a:off x="968439" y="831468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" name="Freeform 869"/>
          <p:cNvSpPr/>
          <p:nvPr/>
        </p:nvSpPr>
        <p:spPr>
          <a:xfrm rot="0" flipH="0" flipV="0">
            <a:off x="1031117" y="831468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" name="Freeform 870"/>
          <p:cNvSpPr/>
          <p:nvPr/>
        </p:nvSpPr>
        <p:spPr>
          <a:xfrm rot="0" flipH="0" flipV="0">
            <a:off x="1102828" y="799187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" name="Freeform 871"/>
          <p:cNvSpPr/>
          <p:nvPr/>
        </p:nvSpPr>
        <p:spPr>
          <a:xfrm rot="0" flipH="0" flipV="0">
            <a:off x="1182062" y="832299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" name="Freeform 872"/>
          <p:cNvSpPr/>
          <p:nvPr/>
        </p:nvSpPr>
        <p:spPr>
          <a:xfrm rot="0" flipH="0" flipV="0">
            <a:off x="1286996" y="831468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" name="Freeform 873"/>
          <p:cNvSpPr/>
          <p:nvPr/>
        </p:nvSpPr>
        <p:spPr>
          <a:xfrm rot="0" flipH="0" flipV="0">
            <a:off x="1351364" y="831468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" name="Freeform 874"/>
          <p:cNvSpPr/>
          <p:nvPr/>
        </p:nvSpPr>
        <p:spPr>
          <a:xfrm rot="0" flipH="0" flipV="0">
            <a:off x="1404468" y="831468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" name="Rectangle 875"/>
          <p:cNvSpPr/>
          <p:nvPr/>
        </p:nvSpPr>
        <p:spPr>
          <a:xfrm rot="0" flipH="0" flipV="0">
            <a:off x="637095" y="984614"/>
            <a:ext cx="958606" cy="567699"/>
          </a:xfrm>
          <a:prstGeom prst="rect">
            <a:avLst/>
          </a:prstGeom>
        </p:spPr>
      </p:sp>
      <p:sp>
        <p:nvSpPr>
          <p:cNvPr id="876" name="Freeform 876"/>
          <p:cNvSpPr/>
          <p:nvPr/>
        </p:nvSpPr>
        <p:spPr>
          <a:xfrm rot="0" flipH="0" flipV="0">
            <a:off x="650118" y="1009220"/>
            <a:ext cx="12330" cy="96150"/>
          </a:xfrm>
          <a:custGeom>
            <a:pathLst>
              <a:path w="1130300" h="8813800">
                <a:moveTo>
                  <a:pt x="1130300" y="0"/>
                </a:move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" name="Freeform 877"/>
          <p:cNvSpPr/>
          <p:nvPr/>
        </p:nvSpPr>
        <p:spPr>
          <a:xfrm rot="0" flipH="0" flipV="0">
            <a:off x="680570" y="1009220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" name="Freeform 878"/>
          <p:cNvSpPr/>
          <p:nvPr/>
        </p:nvSpPr>
        <p:spPr>
          <a:xfrm rot="0" flipH="0" flipV="0">
            <a:off x="752018" y="104150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" name="Freeform 879"/>
          <p:cNvSpPr/>
          <p:nvPr/>
        </p:nvSpPr>
        <p:spPr>
          <a:xfrm rot="0" flipH="0" flipV="0">
            <a:off x="819961" y="1042332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" name="Freeform 880"/>
          <p:cNvSpPr/>
          <p:nvPr/>
        </p:nvSpPr>
        <p:spPr>
          <a:xfrm rot="0" flipH="0" flipV="0">
            <a:off x="882957" y="1026261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" name="Freeform 881"/>
          <p:cNvSpPr/>
          <p:nvPr/>
        </p:nvSpPr>
        <p:spPr>
          <a:xfrm rot="0" flipH="0" flipV="0">
            <a:off x="940606" y="101115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" name="Freeform 882"/>
          <p:cNvSpPr/>
          <p:nvPr/>
        </p:nvSpPr>
        <p:spPr>
          <a:xfrm rot="0" flipH="0" flipV="0">
            <a:off x="968439" y="1041501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" name="Freeform 883"/>
          <p:cNvSpPr/>
          <p:nvPr/>
        </p:nvSpPr>
        <p:spPr>
          <a:xfrm rot="0" flipH="0" flipV="0">
            <a:off x="1031117" y="1041501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" name="Freeform 884"/>
          <p:cNvSpPr/>
          <p:nvPr/>
        </p:nvSpPr>
        <p:spPr>
          <a:xfrm rot="0" flipH="0" flipV="0">
            <a:off x="1102828" y="1009220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" name="Freeform 885"/>
          <p:cNvSpPr/>
          <p:nvPr/>
        </p:nvSpPr>
        <p:spPr>
          <a:xfrm rot="0" flipH="0" flipV="0">
            <a:off x="1182062" y="1009220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" name="Freeform 886"/>
          <p:cNvSpPr/>
          <p:nvPr/>
        </p:nvSpPr>
        <p:spPr>
          <a:xfrm rot="0" flipH="0" flipV="0">
            <a:off x="1214190" y="101115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" name="Freeform 887"/>
          <p:cNvSpPr/>
          <p:nvPr/>
        </p:nvSpPr>
        <p:spPr>
          <a:xfrm rot="0" flipH="0" flipV="0">
            <a:off x="1240777" y="1007696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" name="Freeform 888"/>
          <p:cNvSpPr/>
          <p:nvPr/>
        </p:nvSpPr>
        <p:spPr>
          <a:xfrm rot="0" flipH="0" flipV="0">
            <a:off x="1284225" y="104150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" name="Freeform 889"/>
          <p:cNvSpPr/>
          <p:nvPr/>
        </p:nvSpPr>
        <p:spPr>
          <a:xfrm rot="0" flipH="0" flipV="0">
            <a:off x="1343577" y="1026261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" name="Freeform 890"/>
          <p:cNvSpPr/>
          <p:nvPr/>
        </p:nvSpPr>
        <p:spPr>
          <a:xfrm rot="0" flipH="0" flipV="0">
            <a:off x="1401226" y="101115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" name="Freeform 891"/>
          <p:cNvSpPr/>
          <p:nvPr/>
        </p:nvSpPr>
        <p:spPr>
          <a:xfrm rot="0" flipH="0" flipV="0">
            <a:off x="1435294" y="1042332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" name="Freeform 892"/>
          <p:cNvSpPr/>
          <p:nvPr/>
        </p:nvSpPr>
        <p:spPr>
          <a:xfrm rot="0" flipH="0" flipV="0">
            <a:off x="1538981" y="1041501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" name="Freeform 893"/>
          <p:cNvSpPr/>
          <p:nvPr/>
        </p:nvSpPr>
        <p:spPr>
          <a:xfrm rot="0" flipH="0" flipV="0">
            <a:off x="644854" y="1216204"/>
            <a:ext cx="86313" cy="102246"/>
          </a:xfrm>
          <a:custGeom>
            <a:pathLst>
              <a:path w="7912100" h="9372600">
                <a:moveTo>
                  <a:pt x="7912100" y="4711700"/>
                </a:moveTo>
                <a:cubicBezTo>
                  <a:pt x="7912100" y="2044700"/>
                  <a:pt x="6070600" y="0"/>
                  <a:pt x="3962400" y="0"/>
                </a:cubicBezTo>
                <a:cubicBezTo>
                  <a:pt x="1803400" y="0"/>
                  <a:pt x="0" y="2070100"/>
                  <a:pt x="0" y="4711700"/>
                </a:cubicBezTo>
                <a:cubicBezTo>
                  <a:pt x="0" y="7404100"/>
                  <a:pt x="1879600" y="9372600"/>
                  <a:pt x="3949700" y="9372600"/>
                </a:cubicBezTo>
                <a:cubicBezTo>
                  <a:pt x="6070600" y="9372600"/>
                  <a:pt x="7912100" y="7378700"/>
                  <a:pt x="7912100" y="4711700"/>
                </a:cubicBezTo>
                <a:close/>
                <a:moveTo>
                  <a:pt x="3962400" y="8547100"/>
                </a:moveTo>
                <a:cubicBezTo>
                  <a:pt x="2463800" y="8547100"/>
                  <a:pt x="1130300" y="6959600"/>
                  <a:pt x="1130300" y="4521200"/>
                </a:cubicBezTo>
                <a:cubicBezTo>
                  <a:pt x="1130300" y="2197100"/>
                  <a:pt x="2527300" y="812800"/>
                  <a:pt x="3949700" y="812800"/>
                </a:cubicBezTo>
                <a:cubicBezTo>
                  <a:pt x="5422900" y="812800"/>
                  <a:pt x="6781800" y="2247900"/>
                  <a:pt x="6781800" y="4521200"/>
                </a:cubicBezTo>
                <a:cubicBezTo>
                  <a:pt x="6781800" y="6997700"/>
                  <a:pt x="5410200" y="8547100"/>
                  <a:pt x="3962400" y="8547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" name="Freeform 894"/>
          <p:cNvSpPr/>
          <p:nvPr/>
        </p:nvSpPr>
        <p:spPr>
          <a:xfrm rot="0" flipH="0" flipV="0">
            <a:off x="750439" y="1252365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" name="Freeform 895"/>
          <p:cNvSpPr/>
          <p:nvPr/>
        </p:nvSpPr>
        <p:spPr>
          <a:xfrm rot="0" flipH="0" flipV="0">
            <a:off x="822025" y="1252365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" name="Freeform 896"/>
          <p:cNvSpPr/>
          <p:nvPr/>
        </p:nvSpPr>
        <p:spPr>
          <a:xfrm rot="0" flipH="0" flipV="0">
            <a:off x="890286" y="1251533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" name="Freeform 897"/>
          <p:cNvSpPr/>
          <p:nvPr/>
        </p:nvSpPr>
        <p:spPr>
          <a:xfrm rot="0" flipH="0" flipV="0">
            <a:off x="959282" y="1251533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" name="Freeform 898"/>
          <p:cNvSpPr/>
          <p:nvPr/>
        </p:nvSpPr>
        <p:spPr>
          <a:xfrm rot="0" flipH="0" flipV="0">
            <a:off x="1018759" y="1221192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" name="Freeform 899"/>
          <p:cNvSpPr/>
          <p:nvPr/>
        </p:nvSpPr>
        <p:spPr>
          <a:xfrm rot="0" flipH="0" flipV="0">
            <a:off x="1044238" y="1236293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" name="Freeform 900"/>
          <p:cNvSpPr/>
          <p:nvPr/>
        </p:nvSpPr>
        <p:spPr>
          <a:xfrm rot="0" flipH="0" flipV="0">
            <a:off x="1096483" y="125153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1" name="Freeform 901"/>
          <p:cNvSpPr/>
          <p:nvPr/>
        </p:nvSpPr>
        <p:spPr>
          <a:xfrm rot="0" flipH="0" flipV="0">
            <a:off x="1204327" y="1251533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2" name="Freeform 902"/>
          <p:cNvSpPr/>
          <p:nvPr/>
        </p:nvSpPr>
        <p:spPr>
          <a:xfrm rot="0" flipH="0" flipV="0">
            <a:off x="1272131" y="1219252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3" name="Freeform 903"/>
          <p:cNvSpPr/>
          <p:nvPr/>
        </p:nvSpPr>
        <p:spPr>
          <a:xfrm rot="0" flipH="0" flipV="0">
            <a:off x="1338591" y="1251533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4" name="Freeform 904"/>
          <p:cNvSpPr/>
          <p:nvPr/>
        </p:nvSpPr>
        <p:spPr>
          <a:xfrm rot="0" flipH="0" flipV="0">
            <a:off x="1406561" y="1252503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5" name="Freeform 905"/>
          <p:cNvSpPr/>
          <p:nvPr/>
        </p:nvSpPr>
        <p:spPr>
          <a:xfrm rot="0" flipH="0" flipV="0">
            <a:off x="1446420" y="1252365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6" name="Freeform 906"/>
          <p:cNvSpPr/>
          <p:nvPr/>
        </p:nvSpPr>
        <p:spPr>
          <a:xfrm rot="0" flipH="0" flipV="0">
            <a:off x="1516663" y="125153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7" name="Freeform 907"/>
          <p:cNvSpPr/>
          <p:nvPr/>
        </p:nvSpPr>
        <p:spPr>
          <a:xfrm rot="0" flipH="0" flipV="0">
            <a:off x="644854" y="1426237"/>
            <a:ext cx="86313" cy="102246"/>
          </a:xfrm>
          <a:custGeom>
            <a:pathLst>
              <a:path w="7912100" h="9372600">
                <a:moveTo>
                  <a:pt x="7912100" y="4711700"/>
                </a:moveTo>
                <a:cubicBezTo>
                  <a:pt x="7912100" y="2044700"/>
                  <a:pt x="6070600" y="0"/>
                  <a:pt x="3962400" y="0"/>
                </a:cubicBezTo>
                <a:cubicBezTo>
                  <a:pt x="1803400" y="0"/>
                  <a:pt x="0" y="2070100"/>
                  <a:pt x="0" y="4711700"/>
                </a:cubicBezTo>
                <a:cubicBezTo>
                  <a:pt x="0" y="7404100"/>
                  <a:pt x="1879600" y="9372600"/>
                  <a:pt x="3949700" y="9372600"/>
                </a:cubicBezTo>
                <a:cubicBezTo>
                  <a:pt x="6070600" y="9372600"/>
                  <a:pt x="7912100" y="7378700"/>
                  <a:pt x="7912100" y="4711700"/>
                </a:cubicBezTo>
                <a:close/>
                <a:moveTo>
                  <a:pt x="3962400" y="8547100"/>
                </a:moveTo>
                <a:cubicBezTo>
                  <a:pt x="2463800" y="8547100"/>
                  <a:pt x="1130300" y="6959600"/>
                  <a:pt x="1130300" y="4521200"/>
                </a:cubicBezTo>
                <a:cubicBezTo>
                  <a:pt x="1130300" y="2197100"/>
                  <a:pt x="2527300" y="812800"/>
                  <a:pt x="3949700" y="812800"/>
                </a:cubicBezTo>
                <a:cubicBezTo>
                  <a:pt x="5422900" y="812800"/>
                  <a:pt x="6781800" y="2247900"/>
                  <a:pt x="6781800" y="4521200"/>
                </a:cubicBezTo>
                <a:cubicBezTo>
                  <a:pt x="6781800" y="6997700"/>
                  <a:pt x="5410200" y="8547100"/>
                  <a:pt x="3962400" y="8547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8" name="Freeform 908"/>
          <p:cNvSpPr/>
          <p:nvPr/>
        </p:nvSpPr>
        <p:spPr>
          <a:xfrm rot="0" flipH="0" flipV="0">
            <a:off x="750439" y="1462397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9" name="Freeform 909"/>
          <p:cNvSpPr/>
          <p:nvPr/>
        </p:nvSpPr>
        <p:spPr>
          <a:xfrm rot="0" flipH="0" flipV="0">
            <a:off x="822025" y="1462397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0" name="Freeform 910"/>
          <p:cNvSpPr/>
          <p:nvPr/>
        </p:nvSpPr>
        <p:spPr>
          <a:xfrm rot="0" flipH="0" flipV="0">
            <a:off x="890286" y="146156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1" name="Freeform 911"/>
          <p:cNvSpPr/>
          <p:nvPr/>
        </p:nvSpPr>
        <p:spPr>
          <a:xfrm rot="0" flipH="0" flipV="0">
            <a:off x="959282" y="146156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2" name="Freeform 912"/>
          <p:cNvSpPr/>
          <p:nvPr/>
        </p:nvSpPr>
        <p:spPr>
          <a:xfrm rot="0" flipH="0" flipV="0">
            <a:off x="1018759" y="143122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3" name="Freeform 913"/>
          <p:cNvSpPr/>
          <p:nvPr/>
        </p:nvSpPr>
        <p:spPr>
          <a:xfrm rot="0" flipH="0" flipV="0">
            <a:off x="1044238" y="144632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4" name="Freeform 914"/>
          <p:cNvSpPr/>
          <p:nvPr/>
        </p:nvSpPr>
        <p:spPr>
          <a:xfrm rot="0" flipH="0" flipV="0">
            <a:off x="1096483" y="146156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5" name="Freeform 915"/>
          <p:cNvSpPr/>
          <p:nvPr/>
        </p:nvSpPr>
        <p:spPr>
          <a:xfrm rot="0" flipH="0" flipV="0">
            <a:off x="1203218" y="146156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6" name="Freeform 916"/>
          <p:cNvSpPr/>
          <p:nvPr/>
        </p:nvSpPr>
        <p:spPr>
          <a:xfrm rot="0" flipH="0" flipV="0">
            <a:off x="1263804" y="1462397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7" name="Freeform 917"/>
          <p:cNvSpPr/>
          <p:nvPr/>
        </p:nvSpPr>
        <p:spPr>
          <a:xfrm rot="0" flipH="0" flipV="0">
            <a:off x="1334282" y="143122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8" name="Freeform 918"/>
          <p:cNvSpPr/>
          <p:nvPr/>
        </p:nvSpPr>
        <p:spPr>
          <a:xfrm rot="0" flipH="0" flipV="0">
            <a:off x="1368350" y="146239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9" name="Rectangle 919"/>
          <p:cNvSpPr/>
          <p:nvPr/>
        </p:nvSpPr>
        <p:spPr>
          <a:xfrm rot="0" flipH="0" flipV="0">
            <a:off x="475170" y="3351872"/>
            <a:ext cx="3585729" cy="80894"/>
          </a:xfrm>
          <a:prstGeom prst="rect">
            <a:avLst/>
          </a:prstGeom>
        </p:spPr>
      </p:sp>
      <p:sp>
        <p:nvSpPr>
          <p:cNvPr id="920" name="Freeform 920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1" name="Freeform 921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2" name="Freeform 922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3" name="Freeform 923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4" name="Freeform 924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5" name="Freeform 925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6" name="Freeform 926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7" name="Freeform 927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8" name="Freeform 928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9" name="Freeform 929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0" name="Freeform 930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1" name="Freeform 931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2" name="Freeform 932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3" name="Freeform 933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4" name="Freeform 934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5" name="Freeform 935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6" name="Freeform 936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7" name="Freeform 937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8" name="Freeform 938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9" name="Freeform 939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0" name="Freeform 940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1" name="Freeform 941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2" name="Freeform 942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3" name="Freeform 943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4" name="Freeform 944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5" name="Freeform 945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6" name="Freeform 946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7" name="Freeform 947"/>
          <p:cNvSpPr/>
          <p:nvPr/>
        </p:nvSpPr>
        <p:spPr>
          <a:xfrm rot="0" flipH="0" flipV="0">
            <a:off x="36496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8" name="Freeform 948"/>
          <p:cNvSpPr/>
          <p:nvPr/>
        </p:nvSpPr>
        <p:spPr>
          <a:xfrm rot="0" flipH="0" flipV="0">
            <a:off x="3684686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9" name="Freeform 949"/>
          <p:cNvSpPr/>
          <p:nvPr/>
        </p:nvSpPr>
        <p:spPr>
          <a:xfrm rot="0" flipH="0" flipV="0">
            <a:off x="370324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0" name="Freeform 950"/>
          <p:cNvSpPr/>
          <p:nvPr/>
        </p:nvSpPr>
        <p:spPr>
          <a:xfrm rot="0" flipH="0" flipV="0">
            <a:off x="3719531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1" name="Freeform 951"/>
          <p:cNvSpPr/>
          <p:nvPr/>
        </p:nvSpPr>
        <p:spPr>
          <a:xfrm rot="0" flipH="0" flipV="0">
            <a:off x="3761102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2" name="Freeform 952"/>
          <p:cNvSpPr/>
          <p:nvPr/>
        </p:nvSpPr>
        <p:spPr>
          <a:xfrm rot="0" flipH="0" flipV="0">
            <a:off x="3824203" y="3368240"/>
            <a:ext cx="33175" cy="51394"/>
          </a:xfrm>
          <a:custGeom>
            <a:pathLst>
              <a:path w="5549900" h="8597900">
                <a:moveTo>
                  <a:pt x="1574800" y="876300"/>
                </a:moveTo>
                <a:lnTo>
                  <a:pt x="5092700" y="876300"/>
                </a:lnTo>
                <a:lnTo>
                  <a:pt x="5092700" y="0"/>
                </a:lnTo>
                <a:lnTo>
                  <a:pt x="558800" y="0"/>
                </a:lnTo>
                <a:lnTo>
                  <a:pt x="558800" y="4749800"/>
                </a:lnTo>
                <a:lnTo>
                  <a:pt x="1485900" y="4749800"/>
                </a:lnTo>
                <a:cubicBezTo>
                  <a:pt x="1790700" y="4064000"/>
                  <a:pt x="2387600" y="3759200"/>
                  <a:pt x="2959100" y="3759200"/>
                </a:cubicBezTo>
                <a:cubicBezTo>
                  <a:pt x="3479800" y="3759200"/>
                  <a:pt x="4267200" y="4114800"/>
                  <a:pt x="4267200" y="5727700"/>
                </a:cubicBezTo>
                <a:cubicBezTo>
                  <a:pt x="4267200" y="7391400"/>
                  <a:pt x="3213100" y="7759700"/>
                  <a:pt x="2565400" y="7759700"/>
                </a:cubicBezTo>
                <a:cubicBezTo>
                  <a:pt x="1727200" y="7759700"/>
                  <a:pt x="914400" y="7315200"/>
                  <a:pt x="482600" y="6591300"/>
                </a:cubicBezTo>
                <a:lnTo>
                  <a:pt x="0" y="7353300"/>
                </a:lnTo>
                <a:cubicBezTo>
                  <a:pt x="622300" y="8128000"/>
                  <a:pt x="1562100" y="8597900"/>
                  <a:pt x="2565400" y="8597900"/>
                </a:cubicBezTo>
                <a:cubicBezTo>
                  <a:pt x="4241800" y="8597900"/>
                  <a:pt x="5549900" y="7302500"/>
                  <a:pt x="5549900" y="5753100"/>
                </a:cubicBezTo>
                <a:cubicBezTo>
                  <a:pt x="5549900" y="4178300"/>
                  <a:pt x="4381500" y="2921000"/>
                  <a:pt x="2984500" y="2921000"/>
                </a:cubicBezTo>
                <a:cubicBezTo>
                  <a:pt x="2438400" y="2921000"/>
                  <a:pt x="1955800" y="3111500"/>
                  <a:pt x="1574800" y="3429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3" name="Freeform 953"/>
          <p:cNvSpPr/>
          <p:nvPr/>
        </p:nvSpPr>
        <p:spPr>
          <a:xfrm rot="0" flipH="0" flipV="0">
            <a:off x="3890652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4" name="Freeform 954"/>
          <p:cNvSpPr/>
          <p:nvPr/>
        </p:nvSpPr>
        <p:spPr>
          <a:xfrm rot="0" flipH="0" flipV="0">
            <a:off x="3930910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5" name="Freeform 955"/>
          <p:cNvSpPr/>
          <p:nvPr/>
        </p:nvSpPr>
        <p:spPr>
          <a:xfrm rot="0" flipH="0" flipV="0">
            <a:off x="3983572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6" name="Freeform 956"/>
          <p:cNvSpPr/>
          <p:nvPr/>
        </p:nvSpPr>
        <p:spPr>
          <a:xfrm rot="0" flipH="0" flipV="0">
            <a:off x="4023906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957" name="Freeform 957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58" name="Picture 101"/>
          <p:cNvPicPr>
            <a:picLocks noChangeAspect="0" noChangeArrowheads="1"/>
          </p:cNvPicPr>
          <p:nvPr/>
        </p:nvPicPr>
        <p:blipFill>
          <a:blip r:embed="rId9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959" name="Freeform 959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60" name="Picture 103"/>
          <p:cNvPicPr>
            <a:picLocks noChangeAspect="0" noChangeArrowheads="1"/>
          </p:cNvPicPr>
          <p:nvPr/>
        </p:nvPicPr>
        <p:blipFill>
          <a:blip r:embed="rId9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961" name="Picture 961"/>
          <p:cNvPicPr>
            <a:picLocks noChangeAspect="0" noChangeArrowheads="1"/>
          </p:cNvPicPr>
          <p:nvPr/>
        </p:nvPicPr>
        <p:blipFill>
          <a:blip r:embed="rId9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59994" y="904950"/>
            <a:ext cx="3887968" cy="1437400"/>
          </a:xfrm>
          <a:prstGeom prst="rect">
            <a:avLst/>
          </a:prstGeom>
          <a:noFill/>
          <a:extLst/>
        </p:spPr>
      </p:pic>
      <p:sp>
        <p:nvSpPr>
          <p:cNvPr id="962" name="Freeform 962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3" name="Freeform 963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4" name="Freeform 964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5" name="Freeform 965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6" name="Rectangle 966"/>
          <p:cNvSpPr/>
          <p:nvPr/>
        </p:nvSpPr>
        <p:spPr>
          <a:xfrm rot="0" flipH="0" flipV="0">
            <a:off x="359994" y="108622"/>
            <a:ext cx="2407080" cy="683022"/>
          </a:xfrm>
          <a:prstGeom prst="rect">
            <a:avLst/>
          </a:prstGeom>
        </p:spPr>
      </p:sp>
      <p:sp>
        <p:nvSpPr>
          <p:cNvPr id="967" name="Freeform 967"/>
          <p:cNvSpPr/>
          <p:nvPr/>
        </p:nvSpPr>
        <p:spPr>
          <a:xfrm rot="0" flipH="0" flipV="0">
            <a:off x="364913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8" name="Freeform 968"/>
          <p:cNvSpPr/>
          <p:nvPr/>
        </p:nvSpPr>
        <p:spPr>
          <a:xfrm rot="0" flipH="0" flipV="0">
            <a:off x="491904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9" name="Freeform 969"/>
          <p:cNvSpPr/>
          <p:nvPr/>
        </p:nvSpPr>
        <p:spPr>
          <a:xfrm rot="0" flipH="0" flipV="0">
            <a:off x="572671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0" name="Freeform 970"/>
          <p:cNvSpPr/>
          <p:nvPr/>
        </p:nvSpPr>
        <p:spPr>
          <a:xfrm rot="0" flipH="0" flipV="0">
            <a:off x="646934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1" name="Freeform 971"/>
          <p:cNvSpPr/>
          <p:nvPr/>
        </p:nvSpPr>
        <p:spPr>
          <a:xfrm rot="0" flipH="0" flipV="0">
            <a:off x="689805" y="184707"/>
            <a:ext cx="112961" cy="82717"/>
          </a:xfrm>
          <a:custGeom>
            <a:pathLst>
              <a:path w="7874000" h="5765800">
                <a:moveTo>
                  <a:pt x="7874000" y="1943100"/>
                </a:moveTo>
                <a:cubicBezTo>
                  <a:pt x="7874000" y="1066800"/>
                  <a:pt x="7645400" y="0"/>
                  <a:pt x="6159500" y="0"/>
                </a:cubicBezTo>
                <a:cubicBezTo>
                  <a:pt x="5080000" y="0"/>
                  <a:pt x="4483100" y="749300"/>
                  <a:pt x="4292600" y="1028700"/>
                </a:cubicBezTo>
                <a:cubicBezTo>
                  <a:pt x="4064000" y="228600"/>
                  <a:pt x="3365500" y="0"/>
                  <a:pt x="2705100" y="0"/>
                </a:cubicBezTo>
                <a:cubicBezTo>
                  <a:pt x="1663700" y="0"/>
                  <a:pt x="1117600" y="673100"/>
                  <a:pt x="901700" y="9398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765300"/>
                  <a:pt x="1295400" y="762000"/>
                  <a:pt x="2222500" y="762000"/>
                </a:cubicBezTo>
                <a:cubicBezTo>
                  <a:pt x="3390900" y="762000"/>
                  <a:pt x="3454400" y="1562100"/>
                  <a:pt x="3454400" y="2032000"/>
                </a:cubicBezTo>
                <a:lnTo>
                  <a:pt x="3454400" y="5765800"/>
                </a:lnTo>
                <a:lnTo>
                  <a:pt x="4419600" y="5765800"/>
                </a:lnTo>
                <a:lnTo>
                  <a:pt x="4419600" y="2603500"/>
                </a:lnTo>
                <a:cubicBezTo>
                  <a:pt x="4419600" y="1765300"/>
                  <a:pt x="4749800" y="762000"/>
                  <a:pt x="5676900" y="762000"/>
                </a:cubicBezTo>
                <a:cubicBezTo>
                  <a:pt x="6845300" y="762000"/>
                  <a:pt x="6908800" y="1562100"/>
                  <a:pt x="6908800" y="2032000"/>
                </a:cubicBezTo>
                <a:lnTo>
                  <a:pt x="6908800" y="5765800"/>
                </a:lnTo>
                <a:lnTo>
                  <a:pt x="78740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2" name="Freeform 972"/>
          <p:cNvSpPr/>
          <p:nvPr/>
        </p:nvSpPr>
        <p:spPr>
          <a:xfrm rot="0" flipH="0" flipV="0">
            <a:off x="824866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3" name="Freeform 973"/>
          <p:cNvSpPr/>
          <p:nvPr/>
        </p:nvSpPr>
        <p:spPr>
          <a:xfrm rot="0" flipH="0" flipV="0">
            <a:off x="905525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4" name="Freeform 974"/>
          <p:cNvSpPr/>
          <p:nvPr/>
        </p:nvSpPr>
        <p:spPr>
          <a:xfrm rot="0" flipH="0" flipV="0">
            <a:off x="969949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5" name="Freeform 975"/>
          <p:cNvSpPr/>
          <p:nvPr/>
        </p:nvSpPr>
        <p:spPr>
          <a:xfrm rot="0" flipH="0" flipV="0">
            <a:off x="1037107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6" name="Freeform 976"/>
          <p:cNvSpPr/>
          <p:nvPr/>
        </p:nvSpPr>
        <p:spPr>
          <a:xfrm rot="0" flipH="0" flipV="0">
            <a:off x="1124597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7" name="Freeform 977"/>
          <p:cNvSpPr/>
          <p:nvPr/>
        </p:nvSpPr>
        <p:spPr>
          <a:xfrm rot="0" flipH="0" flipV="0">
            <a:off x="1235336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8" name="Freeform 978"/>
          <p:cNvSpPr/>
          <p:nvPr/>
        </p:nvSpPr>
        <p:spPr>
          <a:xfrm rot="0" flipH="0" flipV="0">
            <a:off x="1362327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9" name="Freeform 979"/>
          <p:cNvSpPr/>
          <p:nvPr/>
        </p:nvSpPr>
        <p:spPr>
          <a:xfrm rot="0" flipH="0" flipV="0">
            <a:off x="1453844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0" name="Freeform 980"/>
          <p:cNvSpPr/>
          <p:nvPr/>
        </p:nvSpPr>
        <p:spPr>
          <a:xfrm rot="0" flipH="0" flipV="0">
            <a:off x="1544450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1" name="Freeform 981"/>
          <p:cNvSpPr/>
          <p:nvPr/>
        </p:nvSpPr>
        <p:spPr>
          <a:xfrm rot="0" flipH="0" flipV="0">
            <a:off x="1587320" y="140980"/>
            <a:ext cx="63222" cy="126444"/>
          </a:xfrm>
          <a:custGeom>
            <a:pathLst>
              <a:path w="4406900" h="8813800">
                <a:moveTo>
                  <a:pt x="4406900" y="4991100"/>
                </a:moveTo>
                <a:cubicBezTo>
                  <a:pt x="4406900" y="4216400"/>
                  <a:pt x="4241800" y="3048000"/>
                  <a:pt x="2705100" y="3048000"/>
                </a:cubicBezTo>
                <a:cubicBezTo>
                  <a:pt x="1828800" y="3048000"/>
                  <a:pt x="1244600" y="3543300"/>
                  <a:pt x="939800" y="3924300"/>
                </a:cubicBezTo>
                <a:lnTo>
                  <a:pt x="939800" y="0"/>
                </a:lnTo>
                <a:lnTo>
                  <a:pt x="0" y="0"/>
                </a:lnTo>
                <a:lnTo>
                  <a:pt x="0" y="8813800"/>
                </a:lnTo>
                <a:lnTo>
                  <a:pt x="965200" y="8813800"/>
                </a:lnTo>
                <a:lnTo>
                  <a:pt x="965200" y="5651500"/>
                </a:lnTo>
                <a:cubicBezTo>
                  <a:pt x="965200" y="4864100"/>
                  <a:pt x="1258887" y="3810000"/>
                  <a:pt x="2229048" y="3810000"/>
                </a:cubicBezTo>
                <a:cubicBezTo>
                  <a:pt x="3416300" y="3810000"/>
                  <a:pt x="3416300" y="4635500"/>
                  <a:pt x="3416300" y="5080000"/>
                </a:cubicBezTo>
                <a:lnTo>
                  <a:pt x="3416300" y="8813800"/>
                </a:lnTo>
                <a:lnTo>
                  <a:pt x="4406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2" name="Freeform 982"/>
          <p:cNvSpPr/>
          <p:nvPr/>
        </p:nvSpPr>
        <p:spPr>
          <a:xfrm rot="0" flipH="0" flipV="0">
            <a:off x="1677926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3" name="Freeform 983"/>
          <p:cNvSpPr/>
          <p:nvPr/>
        </p:nvSpPr>
        <p:spPr>
          <a:xfrm rot="0" flipH="0" flipV="0">
            <a:off x="1720978" y="140980"/>
            <a:ext cx="13482" cy="126444"/>
          </a:xfrm>
          <a:custGeom>
            <a:pathLst>
              <a:path w="939800" h="8813800">
                <a:moveTo>
                  <a:pt x="939800" y="0"/>
                </a:moveTo>
                <a:lnTo>
                  <a:pt x="0" y="0"/>
                </a:lnTo>
                <a:lnTo>
                  <a:pt x="0" y="8813800"/>
                </a:lnTo>
                <a:lnTo>
                  <a:pt x="939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4" name="Freeform 984"/>
          <p:cNvSpPr/>
          <p:nvPr/>
        </p:nvSpPr>
        <p:spPr>
          <a:xfrm rot="0" flipH="0" flipV="0">
            <a:off x="1756743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5" name="Freeform 985"/>
          <p:cNvSpPr/>
          <p:nvPr/>
        </p:nvSpPr>
        <p:spPr>
          <a:xfrm rot="0" flipH="0" flipV="0">
            <a:off x="1837402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6" name="Freeform 986"/>
          <p:cNvSpPr/>
          <p:nvPr/>
        </p:nvSpPr>
        <p:spPr>
          <a:xfrm rot="0" flipH="0" flipV="0">
            <a:off x="1904559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7" name="Freeform 987"/>
          <p:cNvSpPr/>
          <p:nvPr/>
        </p:nvSpPr>
        <p:spPr>
          <a:xfrm rot="0" flipH="0" flipV="0">
            <a:off x="1982757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8" name="Freeform 988"/>
          <p:cNvSpPr/>
          <p:nvPr/>
        </p:nvSpPr>
        <p:spPr>
          <a:xfrm rot="0" flipH="0" flipV="0">
            <a:off x="1857683" y="558883"/>
            <a:ext cx="148788" cy="181590"/>
          </a:xfrm>
          <a:custGeom>
            <a:pathLst>
              <a:path w="7200900" h="8788400">
                <a:moveTo>
                  <a:pt x="1955800" y="4610100"/>
                </a:moveTo>
                <a:lnTo>
                  <a:pt x="5892800" y="4610100"/>
                </a:lnTo>
                <a:lnTo>
                  <a:pt x="6057900" y="3835400"/>
                </a:lnTo>
                <a:lnTo>
                  <a:pt x="2120900" y="3835400"/>
                </a:lnTo>
                <a:lnTo>
                  <a:pt x="2755900" y="812800"/>
                </a:lnTo>
                <a:lnTo>
                  <a:pt x="4394200" y="812800"/>
                </a:lnTo>
                <a:cubicBezTo>
                  <a:pt x="4546600" y="812800"/>
                  <a:pt x="4699000" y="825500"/>
                  <a:pt x="4851400" y="825500"/>
                </a:cubicBezTo>
                <a:lnTo>
                  <a:pt x="7023100" y="825500"/>
                </a:lnTo>
                <a:lnTo>
                  <a:pt x="7200900" y="0"/>
                </a:lnTo>
                <a:lnTo>
                  <a:pt x="1866900" y="0"/>
                </a:lnTo>
                <a:lnTo>
                  <a:pt x="0" y="8788400"/>
                </a:lnTo>
                <a:lnTo>
                  <a:pt x="5499100" y="8788400"/>
                </a:lnTo>
                <a:lnTo>
                  <a:pt x="5689600" y="7924800"/>
                </a:lnTo>
                <a:lnTo>
                  <a:pt x="2959100" y="7924800"/>
                </a:lnTo>
                <a:cubicBezTo>
                  <a:pt x="1943100" y="7924800"/>
                  <a:pt x="1473200" y="7924800"/>
                  <a:pt x="1244600" y="79248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26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9" name="Freeform 989"/>
          <p:cNvSpPr/>
          <p:nvPr/>
        </p:nvSpPr>
        <p:spPr>
          <a:xfrm rot="0" flipH="0" flipV="0">
            <a:off x="2100230" y="647055"/>
            <a:ext cx="164271" cy="55894"/>
          </a:xfrm>
          <a:custGeom>
            <a:pathLst>
              <a:path w="7950200" h="2705100">
                <a:moveTo>
                  <a:pt x="7569200" y="444500"/>
                </a:moveTo>
                <a:cubicBezTo>
                  <a:pt x="7759700" y="444500"/>
                  <a:pt x="7950200" y="444500"/>
                  <a:pt x="7950200" y="228600"/>
                </a:cubicBezTo>
                <a:cubicBezTo>
                  <a:pt x="7950200" y="0"/>
                  <a:pt x="7734300" y="0"/>
                  <a:pt x="7518400" y="0"/>
                </a:cubicBezTo>
                <a:lnTo>
                  <a:pt x="431800" y="0"/>
                </a:lnTo>
                <a:cubicBezTo>
                  <a:pt x="215900" y="0"/>
                  <a:pt x="0" y="0"/>
                  <a:pt x="0" y="228600"/>
                </a:cubicBezTo>
                <a:cubicBezTo>
                  <a:pt x="0" y="444500"/>
                  <a:pt x="190500" y="444500"/>
                  <a:pt x="381000" y="444500"/>
                </a:cubicBezTo>
                <a:close/>
                <a:moveTo>
                  <a:pt x="7518400" y="2705100"/>
                </a:moveTo>
                <a:cubicBezTo>
                  <a:pt x="7734300" y="2705100"/>
                  <a:pt x="7950200" y="2705100"/>
                  <a:pt x="7950200" y="2476500"/>
                </a:cubicBezTo>
                <a:cubicBezTo>
                  <a:pt x="7950200" y="2260600"/>
                  <a:pt x="7759700" y="2260600"/>
                  <a:pt x="7569200" y="2260600"/>
                </a:cubicBezTo>
                <a:lnTo>
                  <a:pt x="381000" y="2260600"/>
                </a:lnTo>
                <a:cubicBezTo>
                  <a:pt x="190500" y="2260600"/>
                  <a:pt x="0" y="2260600"/>
                  <a:pt x="0" y="2476500"/>
                </a:cubicBezTo>
                <a:cubicBezTo>
                  <a:pt x="0" y="2705100"/>
                  <a:pt x="215900" y="2705100"/>
                  <a:pt x="431800" y="2705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26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0" name="Freeform 990"/>
          <p:cNvSpPr/>
          <p:nvPr/>
        </p:nvSpPr>
        <p:spPr>
          <a:xfrm rot="0" flipH="0" flipV="0">
            <a:off x="2370836" y="625537"/>
            <a:ext cx="174242" cy="114937"/>
          </a:xfrm>
          <a:custGeom>
            <a:pathLst>
              <a:path w="8432800" h="5562600">
                <a:moveTo>
                  <a:pt x="8369300" y="1828800"/>
                </a:moveTo>
                <a:cubicBezTo>
                  <a:pt x="8394700" y="1727200"/>
                  <a:pt x="8432800" y="1422400"/>
                  <a:pt x="8432800" y="1193800"/>
                </a:cubicBezTo>
                <a:cubicBezTo>
                  <a:pt x="8432800" y="863600"/>
                  <a:pt x="8432800" y="0"/>
                  <a:pt x="7112000" y="0"/>
                </a:cubicBezTo>
                <a:cubicBezTo>
                  <a:pt x="6121400" y="0"/>
                  <a:pt x="5461000" y="622300"/>
                  <a:pt x="5130800" y="952500"/>
                </a:cubicBezTo>
                <a:cubicBezTo>
                  <a:pt x="5029200" y="266700"/>
                  <a:pt x="4546600" y="0"/>
                  <a:pt x="3810000" y="0"/>
                </a:cubicBezTo>
                <a:cubicBezTo>
                  <a:pt x="2857500" y="0"/>
                  <a:pt x="2159000" y="609600"/>
                  <a:pt x="1930400" y="850900"/>
                </a:cubicBezTo>
                <a:lnTo>
                  <a:pt x="2095500" y="63500"/>
                </a:lnTo>
                <a:lnTo>
                  <a:pt x="1168400" y="63500"/>
                </a:lnTo>
                <a:lnTo>
                  <a:pt x="0" y="5562600"/>
                </a:lnTo>
                <a:lnTo>
                  <a:pt x="965200" y="5562600"/>
                </a:lnTo>
                <a:lnTo>
                  <a:pt x="1549400" y="2819400"/>
                </a:lnTo>
                <a:cubicBezTo>
                  <a:pt x="1663700" y="2260600"/>
                  <a:pt x="1993900" y="774700"/>
                  <a:pt x="3162300" y="774700"/>
                </a:cubicBezTo>
                <a:cubicBezTo>
                  <a:pt x="3746500" y="774700"/>
                  <a:pt x="4127500" y="977900"/>
                  <a:pt x="4127500" y="1536700"/>
                </a:cubicBezTo>
                <a:cubicBezTo>
                  <a:pt x="4127500" y="1714500"/>
                  <a:pt x="4114800" y="1765300"/>
                  <a:pt x="4102100" y="1828800"/>
                </a:cubicBezTo>
                <a:lnTo>
                  <a:pt x="3302000" y="5562600"/>
                </a:lnTo>
                <a:lnTo>
                  <a:pt x="4267200" y="5562600"/>
                </a:lnTo>
                <a:lnTo>
                  <a:pt x="4851400" y="2819400"/>
                </a:lnTo>
                <a:cubicBezTo>
                  <a:pt x="4965700" y="2260600"/>
                  <a:pt x="5295900" y="774700"/>
                  <a:pt x="6464300" y="774700"/>
                </a:cubicBezTo>
                <a:cubicBezTo>
                  <a:pt x="7048500" y="774700"/>
                  <a:pt x="7429500" y="977900"/>
                  <a:pt x="7429500" y="1536700"/>
                </a:cubicBezTo>
                <a:cubicBezTo>
                  <a:pt x="7429500" y="1714500"/>
                  <a:pt x="7416800" y="1765300"/>
                  <a:pt x="7404100" y="1828800"/>
                </a:cubicBezTo>
                <a:lnTo>
                  <a:pt x="6604000" y="5562600"/>
                </a:lnTo>
                <a:lnTo>
                  <a:pt x="7569200" y="5562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26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1" name="Freeform 991"/>
          <p:cNvSpPr/>
          <p:nvPr/>
        </p:nvSpPr>
        <p:spPr>
          <a:xfrm rot="0" flipH="0" flipV="0">
            <a:off x="2566097" y="624487"/>
            <a:ext cx="104440" cy="118086"/>
          </a:xfrm>
          <a:custGeom>
            <a:pathLst>
              <a:path w="5054600" h="5715000">
                <a:moveTo>
                  <a:pt x="5054600" y="508000"/>
                </a:moveTo>
                <a:cubicBezTo>
                  <a:pt x="4445000" y="101600"/>
                  <a:pt x="4051300" y="0"/>
                  <a:pt x="3327400" y="0"/>
                </a:cubicBezTo>
                <a:cubicBezTo>
                  <a:pt x="1409700" y="0"/>
                  <a:pt x="0" y="1917700"/>
                  <a:pt x="0" y="3530600"/>
                </a:cubicBezTo>
                <a:cubicBezTo>
                  <a:pt x="0" y="4686300"/>
                  <a:pt x="723900" y="5715000"/>
                  <a:pt x="2070100" y="5715000"/>
                </a:cubicBezTo>
                <a:cubicBezTo>
                  <a:pt x="2946400" y="5715000"/>
                  <a:pt x="3619500" y="5410200"/>
                  <a:pt x="4152900" y="5105400"/>
                </a:cubicBezTo>
                <a:cubicBezTo>
                  <a:pt x="4178300" y="4826000"/>
                  <a:pt x="4216400" y="4546600"/>
                  <a:pt x="4241800" y="4267200"/>
                </a:cubicBezTo>
                <a:cubicBezTo>
                  <a:pt x="3987800" y="4432300"/>
                  <a:pt x="3251200" y="4914900"/>
                  <a:pt x="2247900" y="4914900"/>
                </a:cubicBezTo>
                <a:cubicBezTo>
                  <a:pt x="1473200" y="4914900"/>
                  <a:pt x="977900" y="4394200"/>
                  <a:pt x="977900" y="3467100"/>
                </a:cubicBezTo>
                <a:cubicBezTo>
                  <a:pt x="977900" y="2324100"/>
                  <a:pt x="1727200" y="800100"/>
                  <a:pt x="3162300" y="800100"/>
                </a:cubicBezTo>
                <a:cubicBezTo>
                  <a:pt x="3771900" y="800100"/>
                  <a:pt x="4152900" y="889000"/>
                  <a:pt x="4737100" y="13208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26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2" name="Freeform 992"/>
          <p:cNvSpPr/>
          <p:nvPr/>
        </p:nvSpPr>
        <p:spPr>
          <a:xfrm rot="0" flipH="0" flipV="0">
            <a:off x="2685341" y="522084"/>
            <a:ext cx="72696" cy="123165"/>
          </a:xfrm>
          <a:custGeom>
            <a:pathLst>
              <a:path w="5067300" h="8585200">
                <a:moveTo>
                  <a:pt x="101600" y="7785100"/>
                </a:moveTo>
                <a:lnTo>
                  <a:pt x="101600" y="8585200"/>
                </a:lnTo>
                <a:lnTo>
                  <a:pt x="5067300" y="8585200"/>
                </a:lnTo>
                <a:lnTo>
                  <a:pt x="5067300" y="7721600"/>
                </a:lnTo>
                <a:lnTo>
                  <a:pt x="2806700" y="7721600"/>
                </a:lnTo>
                <a:cubicBezTo>
                  <a:pt x="2654300" y="7721600"/>
                  <a:pt x="2501900" y="7734300"/>
                  <a:pt x="2349500" y="7734300"/>
                </a:cubicBezTo>
                <a:lnTo>
                  <a:pt x="990600" y="7734300"/>
                </a:lnTo>
                <a:cubicBezTo>
                  <a:pt x="1320800" y="7391400"/>
                  <a:pt x="2501900" y="6223000"/>
                  <a:pt x="3327400" y="5486400"/>
                </a:cubicBezTo>
                <a:cubicBezTo>
                  <a:pt x="4267200" y="4660900"/>
                  <a:pt x="5067300" y="3873500"/>
                  <a:pt x="5067300" y="2705100"/>
                </a:cubicBezTo>
                <a:cubicBezTo>
                  <a:pt x="5067300" y="1295400"/>
                  <a:pt x="4089400" y="0"/>
                  <a:pt x="2413000" y="0"/>
                </a:cubicBezTo>
                <a:cubicBezTo>
                  <a:pt x="1041400" y="0"/>
                  <a:pt x="342900" y="901700"/>
                  <a:pt x="0" y="2082800"/>
                </a:cubicBezTo>
                <a:cubicBezTo>
                  <a:pt x="406400" y="2590800"/>
                  <a:pt x="406400" y="2616200"/>
                  <a:pt x="520700" y="2768600"/>
                </a:cubicBezTo>
                <a:cubicBezTo>
                  <a:pt x="838200" y="1409700"/>
                  <a:pt x="1308100" y="787400"/>
                  <a:pt x="2247900" y="787400"/>
                </a:cubicBezTo>
                <a:cubicBezTo>
                  <a:pt x="3340100" y="787400"/>
                  <a:pt x="4051300" y="1638300"/>
                  <a:pt x="4051300" y="2730500"/>
                </a:cubicBezTo>
                <a:cubicBezTo>
                  <a:pt x="4051300" y="3390900"/>
                  <a:pt x="3784600" y="4127500"/>
                  <a:pt x="2933700" y="49657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3" name="Rectangle 993"/>
          <p:cNvSpPr/>
          <p:nvPr/>
        </p:nvSpPr>
        <p:spPr>
          <a:xfrm rot="0" flipH="0" flipV="0">
            <a:off x="475170" y="3351872"/>
            <a:ext cx="3585729" cy="80894"/>
          </a:xfrm>
          <a:prstGeom prst="rect">
            <a:avLst/>
          </a:prstGeom>
        </p:spPr>
      </p:sp>
      <p:sp>
        <p:nvSpPr>
          <p:cNvPr id="994" name="Freeform 994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5" name="Freeform 995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6" name="Freeform 996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7" name="Freeform 997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8" name="Freeform 998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9" name="Freeform 999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0" name="Freeform 1000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1" name="Freeform 1001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2" name="Freeform 1002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3" name="Freeform 1003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4" name="Freeform 1004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5" name="Freeform 1005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6" name="Freeform 1006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7" name="Freeform 1007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8" name="Freeform 1008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9" name="Freeform 1009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0" name="Freeform 1010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1" name="Freeform 1011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2" name="Freeform 1012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3" name="Freeform 1013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4" name="Freeform 1014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5" name="Freeform 1015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6" name="Freeform 1016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7" name="Freeform 1017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8" name="Freeform 1018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9" name="Freeform 1019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0" name="Freeform 1020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1" name="Freeform 1021"/>
          <p:cNvSpPr/>
          <p:nvPr/>
        </p:nvSpPr>
        <p:spPr>
          <a:xfrm rot="0" flipH="0" flipV="0">
            <a:off x="36496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2" name="Freeform 1022"/>
          <p:cNvSpPr/>
          <p:nvPr/>
        </p:nvSpPr>
        <p:spPr>
          <a:xfrm rot="0" flipH="0" flipV="0">
            <a:off x="3684686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3" name="Freeform 1023"/>
          <p:cNvSpPr/>
          <p:nvPr/>
        </p:nvSpPr>
        <p:spPr>
          <a:xfrm rot="0" flipH="0" flipV="0">
            <a:off x="370324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4" name="Freeform 1024"/>
          <p:cNvSpPr/>
          <p:nvPr/>
        </p:nvSpPr>
        <p:spPr>
          <a:xfrm rot="0" flipH="0" flipV="0">
            <a:off x="3719531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5" name="Freeform 1025"/>
          <p:cNvSpPr/>
          <p:nvPr/>
        </p:nvSpPr>
        <p:spPr>
          <a:xfrm rot="0" flipH="0" flipV="0">
            <a:off x="3761102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6" name="Freeform 1026"/>
          <p:cNvSpPr/>
          <p:nvPr/>
        </p:nvSpPr>
        <p:spPr>
          <a:xfrm rot="0" flipH="0" flipV="0">
            <a:off x="3824507" y="3366645"/>
            <a:ext cx="33478" cy="52989"/>
          </a:xfrm>
          <a:custGeom>
            <a:pathLst>
              <a:path w="5600700" h="8864600">
                <a:moveTo>
                  <a:pt x="5016500" y="254000"/>
                </a:moveTo>
                <a:cubicBezTo>
                  <a:pt x="4330700" y="0"/>
                  <a:pt x="3848100" y="0"/>
                  <a:pt x="3606800" y="0"/>
                </a:cubicBezTo>
                <a:cubicBezTo>
                  <a:pt x="1676400" y="0"/>
                  <a:pt x="0" y="1816100"/>
                  <a:pt x="0" y="4495800"/>
                </a:cubicBezTo>
                <a:cubicBezTo>
                  <a:pt x="0" y="7937500"/>
                  <a:pt x="1549400" y="8864600"/>
                  <a:pt x="2832100" y="8864600"/>
                </a:cubicBezTo>
                <a:cubicBezTo>
                  <a:pt x="3860800" y="8864600"/>
                  <a:pt x="4394200" y="8382000"/>
                  <a:pt x="4787900" y="7975600"/>
                </a:cubicBezTo>
                <a:cubicBezTo>
                  <a:pt x="5600700" y="7112000"/>
                  <a:pt x="5600700" y="6210300"/>
                  <a:pt x="5600700" y="5765800"/>
                </a:cubicBezTo>
                <a:cubicBezTo>
                  <a:pt x="5600700" y="4102100"/>
                  <a:pt x="4701579" y="2717800"/>
                  <a:pt x="3473251" y="2717800"/>
                </a:cubicBezTo>
                <a:cubicBezTo>
                  <a:pt x="2232223" y="2717800"/>
                  <a:pt x="1561107" y="3365500"/>
                  <a:pt x="1193800" y="3733800"/>
                </a:cubicBezTo>
                <a:cubicBezTo>
                  <a:pt x="1358900" y="2001441"/>
                  <a:pt x="2247900" y="800100"/>
                  <a:pt x="3619500" y="800100"/>
                </a:cubicBezTo>
                <a:cubicBezTo>
                  <a:pt x="3873500" y="800100"/>
                  <a:pt x="4381500" y="800100"/>
                  <a:pt x="5016500" y="1054100"/>
                </a:cubicBezTo>
                <a:close/>
                <a:moveTo>
                  <a:pt x="1206500" y="5803900"/>
                </a:moveTo>
                <a:cubicBezTo>
                  <a:pt x="1206500" y="5727700"/>
                  <a:pt x="1206500" y="5537200"/>
                  <a:pt x="1206500" y="5473700"/>
                </a:cubicBezTo>
                <a:cubicBezTo>
                  <a:pt x="1206500" y="4610100"/>
                  <a:pt x="1754782" y="3556000"/>
                  <a:pt x="2889448" y="3556000"/>
                </a:cubicBezTo>
                <a:cubicBezTo>
                  <a:pt x="4445000" y="3556000"/>
                  <a:pt x="4445000" y="5334000"/>
                  <a:pt x="4445000" y="5765800"/>
                </a:cubicBezTo>
                <a:cubicBezTo>
                  <a:pt x="4445000" y="6248400"/>
                  <a:pt x="4445000" y="6781800"/>
                  <a:pt x="4102100" y="7315200"/>
                </a:cubicBezTo>
                <a:cubicBezTo>
                  <a:pt x="3797300" y="7772400"/>
                  <a:pt x="3416300" y="8026400"/>
                  <a:pt x="2832100" y="8026400"/>
                </a:cubicBezTo>
                <a:cubicBezTo>
                  <a:pt x="1485900" y="8026400"/>
                  <a:pt x="1270000" y="6362700"/>
                  <a:pt x="1206500" y="580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7" name="Freeform 1027"/>
          <p:cNvSpPr/>
          <p:nvPr/>
        </p:nvSpPr>
        <p:spPr>
          <a:xfrm rot="0" flipH="0" flipV="0">
            <a:off x="3890652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8" name="Freeform 1028"/>
          <p:cNvSpPr/>
          <p:nvPr/>
        </p:nvSpPr>
        <p:spPr>
          <a:xfrm rot="0" flipH="0" flipV="0">
            <a:off x="3930910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9" name="Freeform 1029"/>
          <p:cNvSpPr/>
          <p:nvPr/>
        </p:nvSpPr>
        <p:spPr>
          <a:xfrm rot="0" flipH="0" flipV="0">
            <a:off x="3983572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0" name="Freeform 1030"/>
          <p:cNvSpPr/>
          <p:nvPr/>
        </p:nvSpPr>
        <p:spPr>
          <a:xfrm rot="0" flipH="0" flipV="0">
            <a:off x="4023906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031" name="Freeform 1031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32" name="Picture 101"/>
          <p:cNvPicPr>
            <a:picLocks noChangeAspect="0" noChangeArrowheads="1"/>
          </p:cNvPicPr>
          <p:nvPr/>
        </p:nvPicPr>
        <p:blipFill>
          <a:blip r:embed="rId10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1033" name="Freeform 1033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34" name="Picture 103"/>
          <p:cNvPicPr>
            <a:picLocks noChangeAspect="0" noChangeArrowheads="1"/>
          </p:cNvPicPr>
          <p:nvPr/>
        </p:nvPicPr>
        <p:blipFill>
          <a:blip r:embed="rId10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1035" name="Picture 1035"/>
          <p:cNvPicPr>
            <a:picLocks noChangeAspect="0" noChangeArrowheads="1"/>
          </p:cNvPicPr>
          <p:nvPr/>
        </p:nvPicPr>
        <p:blipFill>
          <a:blip r:embed="rId10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57999" y="523231"/>
            <a:ext cx="3492029" cy="2610685"/>
          </a:xfrm>
          <a:prstGeom prst="rect">
            <a:avLst/>
          </a:prstGeom>
          <a:noFill/>
          <a:extLst/>
        </p:spPr>
      </p:pic>
      <p:sp>
        <p:nvSpPr>
          <p:cNvPr id="1036" name="Freeform 1036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7" name="Freeform 1037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8" name="Freeform 1038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9" name="Freeform 1039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0" name="Rectangle 1040"/>
          <p:cNvSpPr/>
          <p:nvPr/>
        </p:nvSpPr>
        <p:spPr>
          <a:xfrm rot="0" flipH="0" flipV="0">
            <a:off x="359994" y="108622"/>
            <a:ext cx="1686222" cy="194148"/>
          </a:xfrm>
          <a:prstGeom prst="rect">
            <a:avLst/>
          </a:prstGeom>
        </p:spPr>
      </p:sp>
      <p:sp>
        <p:nvSpPr>
          <p:cNvPr id="1041" name="Freeform 1041"/>
          <p:cNvSpPr/>
          <p:nvPr/>
        </p:nvSpPr>
        <p:spPr>
          <a:xfrm rot="0" flipH="0" flipV="0">
            <a:off x="364913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2" name="Freeform 1042"/>
          <p:cNvSpPr/>
          <p:nvPr/>
        </p:nvSpPr>
        <p:spPr>
          <a:xfrm rot="0" flipH="0" flipV="0">
            <a:off x="491904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3" name="Freeform 1043"/>
          <p:cNvSpPr/>
          <p:nvPr/>
        </p:nvSpPr>
        <p:spPr>
          <a:xfrm rot="0" flipH="0" flipV="0">
            <a:off x="572671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4" name="Freeform 1044"/>
          <p:cNvSpPr/>
          <p:nvPr/>
        </p:nvSpPr>
        <p:spPr>
          <a:xfrm rot="0" flipH="0" flipV="0">
            <a:off x="646934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5" name="Freeform 1045"/>
          <p:cNvSpPr/>
          <p:nvPr/>
        </p:nvSpPr>
        <p:spPr>
          <a:xfrm rot="0" flipH="0" flipV="0">
            <a:off x="689805" y="184707"/>
            <a:ext cx="112961" cy="82717"/>
          </a:xfrm>
          <a:custGeom>
            <a:pathLst>
              <a:path w="7874000" h="5765800">
                <a:moveTo>
                  <a:pt x="7874000" y="1943100"/>
                </a:moveTo>
                <a:cubicBezTo>
                  <a:pt x="7874000" y="1066800"/>
                  <a:pt x="7645400" y="0"/>
                  <a:pt x="6159500" y="0"/>
                </a:cubicBezTo>
                <a:cubicBezTo>
                  <a:pt x="5080000" y="0"/>
                  <a:pt x="4483100" y="749300"/>
                  <a:pt x="4292600" y="1028700"/>
                </a:cubicBezTo>
                <a:cubicBezTo>
                  <a:pt x="4064000" y="228600"/>
                  <a:pt x="3365500" y="0"/>
                  <a:pt x="2705100" y="0"/>
                </a:cubicBezTo>
                <a:cubicBezTo>
                  <a:pt x="1663700" y="0"/>
                  <a:pt x="1117600" y="673100"/>
                  <a:pt x="901700" y="9398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765300"/>
                  <a:pt x="1295400" y="762000"/>
                  <a:pt x="2222500" y="762000"/>
                </a:cubicBezTo>
                <a:cubicBezTo>
                  <a:pt x="3390900" y="762000"/>
                  <a:pt x="3454400" y="1562100"/>
                  <a:pt x="3454400" y="2032000"/>
                </a:cubicBezTo>
                <a:lnTo>
                  <a:pt x="3454400" y="5765800"/>
                </a:lnTo>
                <a:lnTo>
                  <a:pt x="4419600" y="5765800"/>
                </a:lnTo>
                <a:lnTo>
                  <a:pt x="4419600" y="2603500"/>
                </a:lnTo>
                <a:cubicBezTo>
                  <a:pt x="4419600" y="1765300"/>
                  <a:pt x="4749800" y="762000"/>
                  <a:pt x="5676900" y="762000"/>
                </a:cubicBezTo>
                <a:cubicBezTo>
                  <a:pt x="6845300" y="762000"/>
                  <a:pt x="6908800" y="1562100"/>
                  <a:pt x="6908800" y="2032000"/>
                </a:cubicBezTo>
                <a:lnTo>
                  <a:pt x="6908800" y="5765800"/>
                </a:lnTo>
                <a:lnTo>
                  <a:pt x="78740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6" name="Freeform 1046"/>
          <p:cNvSpPr/>
          <p:nvPr/>
        </p:nvSpPr>
        <p:spPr>
          <a:xfrm rot="0" flipH="0" flipV="0">
            <a:off x="824866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7" name="Freeform 1047"/>
          <p:cNvSpPr/>
          <p:nvPr/>
        </p:nvSpPr>
        <p:spPr>
          <a:xfrm rot="0" flipH="0" flipV="0">
            <a:off x="905525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8" name="Freeform 1048"/>
          <p:cNvSpPr/>
          <p:nvPr/>
        </p:nvSpPr>
        <p:spPr>
          <a:xfrm rot="0" flipH="0" flipV="0">
            <a:off x="969949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9" name="Freeform 1049"/>
          <p:cNvSpPr/>
          <p:nvPr/>
        </p:nvSpPr>
        <p:spPr>
          <a:xfrm rot="0" flipH="0" flipV="0">
            <a:off x="1037107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0" name="Freeform 1050"/>
          <p:cNvSpPr/>
          <p:nvPr/>
        </p:nvSpPr>
        <p:spPr>
          <a:xfrm rot="0" flipH="0" flipV="0">
            <a:off x="1124597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1" name="Freeform 1051"/>
          <p:cNvSpPr/>
          <p:nvPr/>
        </p:nvSpPr>
        <p:spPr>
          <a:xfrm rot="0" flipH="0" flipV="0">
            <a:off x="1235336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2" name="Freeform 1052"/>
          <p:cNvSpPr/>
          <p:nvPr/>
        </p:nvSpPr>
        <p:spPr>
          <a:xfrm rot="0" flipH="0" flipV="0">
            <a:off x="1362327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3" name="Freeform 1053"/>
          <p:cNvSpPr/>
          <p:nvPr/>
        </p:nvSpPr>
        <p:spPr>
          <a:xfrm rot="0" flipH="0" flipV="0">
            <a:off x="1453844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4" name="Freeform 1054"/>
          <p:cNvSpPr/>
          <p:nvPr/>
        </p:nvSpPr>
        <p:spPr>
          <a:xfrm rot="0" flipH="0" flipV="0">
            <a:off x="1544450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5" name="Freeform 1055"/>
          <p:cNvSpPr/>
          <p:nvPr/>
        </p:nvSpPr>
        <p:spPr>
          <a:xfrm rot="0" flipH="0" flipV="0">
            <a:off x="1587320" y="140980"/>
            <a:ext cx="63222" cy="126444"/>
          </a:xfrm>
          <a:custGeom>
            <a:pathLst>
              <a:path w="4406900" h="8813800">
                <a:moveTo>
                  <a:pt x="4406900" y="4991100"/>
                </a:moveTo>
                <a:cubicBezTo>
                  <a:pt x="4406900" y="4216400"/>
                  <a:pt x="4241800" y="3048000"/>
                  <a:pt x="2705100" y="3048000"/>
                </a:cubicBezTo>
                <a:cubicBezTo>
                  <a:pt x="1828800" y="3048000"/>
                  <a:pt x="1244600" y="3543300"/>
                  <a:pt x="939800" y="3924300"/>
                </a:cubicBezTo>
                <a:lnTo>
                  <a:pt x="939800" y="0"/>
                </a:lnTo>
                <a:lnTo>
                  <a:pt x="0" y="0"/>
                </a:lnTo>
                <a:lnTo>
                  <a:pt x="0" y="8813800"/>
                </a:lnTo>
                <a:lnTo>
                  <a:pt x="965200" y="8813800"/>
                </a:lnTo>
                <a:lnTo>
                  <a:pt x="965200" y="5651500"/>
                </a:lnTo>
                <a:cubicBezTo>
                  <a:pt x="965200" y="4864100"/>
                  <a:pt x="1258887" y="3810000"/>
                  <a:pt x="2229048" y="3810000"/>
                </a:cubicBezTo>
                <a:cubicBezTo>
                  <a:pt x="3416300" y="3810000"/>
                  <a:pt x="3416300" y="4635500"/>
                  <a:pt x="3416300" y="5080000"/>
                </a:cubicBezTo>
                <a:lnTo>
                  <a:pt x="3416300" y="8813800"/>
                </a:lnTo>
                <a:lnTo>
                  <a:pt x="4406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6" name="Freeform 1056"/>
          <p:cNvSpPr/>
          <p:nvPr/>
        </p:nvSpPr>
        <p:spPr>
          <a:xfrm rot="0" flipH="0" flipV="0">
            <a:off x="1677926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7" name="Freeform 1057"/>
          <p:cNvSpPr/>
          <p:nvPr/>
        </p:nvSpPr>
        <p:spPr>
          <a:xfrm rot="0" flipH="0" flipV="0">
            <a:off x="1720978" y="140980"/>
            <a:ext cx="13482" cy="126444"/>
          </a:xfrm>
          <a:custGeom>
            <a:pathLst>
              <a:path w="939800" h="8813800">
                <a:moveTo>
                  <a:pt x="939800" y="0"/>
                </a:moveTo>
                <a:lnTo>
                  <a:pt x="0" y="0"/>
                </a:lnTo>
                <a:lnTo>
                  <a:pt x="0" y="8813800"/>
                </a:lnTo>
                <a:lnTo>
                  <a:pt x="939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8" name="Freeform 1058"/>
          <p:cNvSpPr/>
          <p:nvPr/>
        </p:nvSpPr>
        <p:spPr>
          <a:xfrm rot="0" flipH="0" flipV="0">
            <a:off x="1756743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9" name="Freeform 1059"/>
          <p:cNvSpPr/>
          <p:nvPr/>
        </p:nvSpPr>
        <p:spPr>
          <a:xfrm rot="0" flipH="0" flipV="0">
            <a:off x="1837402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0" name="Freeform 1060"/>
          <p:cNvSpPr/>
          <p:nvPr/>
        </p:nvSpPr>
        <p:spPr>
          <a:xfrm rot="0" flipH="0" flipV="0">
            <a:off x="1904559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1" name="Freeform 1061"/>
          <p:cNvSpPr/>
          <p:nvPr/>
        </p:nvSpPr>
        <p:spPr>
          <a:xfrm rot="0" flipH="0" flipV="0">
            <a:off x="1982757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2" name="Rectangle 1062"/>
          <p:cNvSpPr/>
          <p:nvPr/>
        </p:nvSpPr>
        <p:spPr>
          <a:xfrm rot="0" flipH="0" flipV="0">
            <a:off x="475170" y="3351872"/>
            <a:ext cx="3585729" cy="80894"/>
          </a:xfrm>
          <a:prstGeom prst="rect">
            <a:avLst/>
          </a:prstGeom>
        </p:spPr>
      </p:sp>
      <p:sp>
        <p:nvSpPr>
          <p:cNvPr id="1063" name="Freeform 1063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4" name="Freeform 1064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5" name="Freeform 1065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6" name="Freeform 1066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7" name="Freeform 1067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8" name="Freeform 1068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9" name="Freeform 1069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0" name="Freeform 1070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1" name="Freeform 1071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2" name="Freeform 1072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3" name="Freeform 1073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4" name="Freeform 1074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5" name="Freeform 1075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6" name="Freeform 1076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7" name="Freeform 1077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8" name="Freeform 1078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9" name="Freeform 1079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0" name="Freeform 1080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1" name="Freeform 1081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2" name="Freeform 1082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3" name="Freeform 1083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4" name="Freeform 1084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5" name="Freeform 1085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6" name="Freeform 1086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7" name="Freeform 1087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8" name="Freeform 1088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9" name="Freeform 1089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0" name="Freeform 1090"/>
          <p:cNvSpPr/>
          <p:nvPr/>
        </p:nvSpPr>
        <p:spPr>
          <a:xfrm rot="0" flipH="0" flipV="0">
            <a:off x="36496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1" name="Freeform 1091"/>
          <p:cNvSpPr/>
          <p:nvPr/>
        </p:nvSpPr>
        <p:spPr>
          <a:xfrm rot="0" flipH="0" flipV="0">
            <a:off x="3684686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2" name="Freeform 1092"/>
          <p:cNvSpPr/>
          <p:nvPr/>
        </p:nvSpPr>
        <p:spPr>
          <a:xfrm rot="0" flipH="0" flipV="0">
            <a:off x="370324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3" name="Freeform 1093"/>
          <p:cNvSpPr/>
          <p:nvPr/>
        </p:nvSpPr>
        <p:spPr>
          <a:xfrm rot="0" flipH="0" flipV="0">
            <a:off x="3719531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4" name="Freeform 1094"/>
          <p:cNvSpPr/>
          <p:nvPr/>
        </p:nvSpPr>
        <p:spPr>
          <a:xfrm rot="0" flipH="0" flipV="0">
            <a:off x="3761102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5" name="Freeform 1095"/>
          <p:cNvSpPr/>
          <p:nvPr/>
        </p:nvSpPr>
        <p:spPr>
          <a:xfrm rot="0" flipH="0" flipV="0">
            <a:off x="3824507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6" name="Freeform 1096"/>
          <p:cNvSpPr/>
          <p:nvPr/>
        </p:nvSpPr>
        <p:spPr>
          <a:xfrm rot="0" flipH="0" flipV="0">
            <a:off x="3890652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7" name="Freeform 1097"/>
          <p:cNvSpPr/>
          <p:nvPr/>
        </p:nvSpPr>
        <p:spPr>
          <a:xfrm rot="0" flipH="0" flipV="0">
            <a:off x="3930910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8" name="Freeform 1098"/>
          <p:cNvSpPr/>
          <p:nvPr/>
        </p:nvSpPr>
        <p:spPr>
          <a:xfrm rot="0" flipH="0" flipV="0">
            <a:off x="3983572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9" name="Freeform 1099"/>
          <p:cNvSpPr/>
          <p:nvPr/>
        </p:nvSpPr>
        <p:spPr>
          <a:xfrm rot="0" flipH="0" flipV="0">
            <a:off x="4023906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100" name="Freeform 1100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01" name="Picture 101"/>
          <p:cNvPicPr>
            <a:picLocks noChangeAspect="0" noChangeArrowheads="1"/>
          </p:cNvPicPr>
          <p:nvPr/>
        </p:nvPicPr>
        <p:blipFill>
          <a:blip r:embed="rId11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1102" name="Freeform 1102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03" name="Picture 103"/>
          <p:cNvPicPr>
            <a:picLocks noChangeAspect="0" noChangeArrowheads="1"/>
          </p:cNvPicPr>
          <p:nvPr/>
        </p:nvPicPr>
        <p:blipFill>
          <a:blip r:embed="rId11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1104" name="Picture 1104"/>
          <p:cNvPicPr>
            <a:picLocks noChangeAspect="0" noChangeArrowheads="1"/>
          </p:cNvPicPr>
          <p:nvPr/>
        </p:nvPicPr>
        <p:blipFill>
          <a:blip r:embed="rId11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64006" y="525907"/>
            <a:ext cx="2879952" cy="1424711"/>
          </a:xfrm>
          <a:prstGeom prst="rect">
            <a:avLst/>
          </a:prstGeom>
          <a:noFill/>
          <a:extLst/>
        </p:spPr>
      </p:pic>
      <p:sp>
        <p:nvSpPr>
          <p:cNvPr id="1105" name="Freeform 1105"/>
          <p:cNvSpPr/>
          <p:nvPr/>
        </p:nvSpPr>
        <p:spPr>
          <a:xfrm rot="0" flipH="0" flipV="0">
            <a:off x="1675409" y="2365629"/>
            <a:ext cx="53886" cy="0"/>
          </a:xfrm>
          <a:custGeom>
            <a:pathLst>
              <a:path w="53886" h="0">
                <a:moveTo>
                  <a:pt x="0" y="0"/>
                </a:moveTo>
                <a:lnTo>
                  <a:pt x="53886" y="0"/>
                </a:lnTo>
              </a:path>
            </a:pathLst>
          </a:custGeom>
          <a:noFill/>
          <a:ln w="5537" cap="flat" cmpd="sng">
            <a:solidFill>
              <a:srgbClr val="00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6" name="Freeform 1106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7" name="Freeform 1107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8" name="Freeform 1108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9" name="Freeform 1109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0" name="Rectangle 1110"/>
          <p:cNvSpPr/>
          <p:nvPr/>
        </p:nvSpPr>
        <p:spPr>
          <a:xfrm rot="0" flipH="0" flipV="0">
            <a:off x="359994" y="108622"/>
            <a:ext cx="2050178" cy="194148"/>
          </a:xfrm>
          <a:prstGeom prst="rect">
            <a:avLst/>
          </a:prstGeom>
        </p:spPr>
      </p:sp>
      <p:sp>
        <p:nvSpPr>
          <p:cNvPr id="1111" name="Freeform 1111"/>
          <p:cNvSpPr/>
          <p:nvPr/>
        </p:nvSpPr>
        <p:spPr>
          <a:xfrm rot="0" flipH="0" flipV="0">
            <a:off x="364913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2" name="Freeform 1112"/>
          <p:cNvSpPr/>
          <p:nvPr/>
        </p:nvSpPr>
        <p:spPr>
          <a:xfrm rot="0" flipH="0" flipV="0">
            <a:off x="491904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3" name="Freeform 1113"/>
          <p:cNvSpPr/>
          <p:nvPr/>
        </p:nvSpPr>
        <p:spPr>
          <a:xfrm rot="0" flipH="0" flipV="0">
            <a:off x="572671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4" name="Freeform 1114"/>
          <p:cNvSpPr/>
          <p:nvPr/>
        </p:nvSpPr>
        <p:spPr>
          <a:xfrm rot="0" flipH="0" flipV="0">
            <a:off x="646934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5" name="Freeform 1115"/>
          <p:cNvSpPr/>
          <p:nvPr/>
        </p:nvSpPr>
        <p:spPr>
          <a:xfrm rot="0" flipH="0" flipV="0">
            <a:off x="689805" y="184707"/>
            <a:ext cx="112961" cy="82717"/>
          </a:xfrm>
          <a:custGeom>
            <a:pathLst>
              <a:path w="7874000" h="5765800">
                <a:moveTo>
                  <a:pt x="7874000" y="1943100"/>
                </a:moveTo>
                <a:cubicBezTo>
                  <a:pt x="7874000" y="1066800"/>
                  <a:pt x="7645400" y="0"/>
                  <a:pt x="6159500" y="0"/>
                </a:cubicBezTo>
                <a:cubicBezTo>
                  <a:pt x="5080000" y="0"/>
                  <a:pt x="4483100" y="749300"/>
                  <a:pt x="4292600" y="1028700"/>
                </a:cubicBezTo>
                <a:cubicBezTo>
                  <a:pt x="4064000" y="228600"/>
                  <a:pt x="3365500" y="0"/>
                  <a:pt x="2705100" y="0"/>
                </a:cubicBezTo>
                <a:cubicBezTo>
                  <a:pt x="1663700" y="0"/>
                  <a:pt x="1117600" y="673100"/>
                  <a:pt x="901700" y="9398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765300"/>
                  <a:pt x="1295400" y="762000"/>
                  <a:pt x="2222500" y="762000"/>
                </a:cubicBezTo>
                <a:cubicBezTo>
                  <a:pt x="3390900" y="762000"/>
                  <a:pt x="3454400" y="1562100"/>
                  <a:pt x="3454400" y="2032000"/>
                </a:cubicBezTo>
                <a:lnTo>
                  <a:pt x="3454400" y="5765800"/>
                </a:lnTo>
                <a:lnTo>
                  <a:pt x="4419600" y="5765800"/>
                </a:lnTo>
                <a:lnTo>
                  <a:pt x="4419600" y="2603500"/>
                </a:lnTo>
                <a:cubicBezTo>
                  <a:pt x="4419600" y="1765300"/>
                  <a:pt x="4749800" y="762000"/>
                  <a:pt x="5676900" y="762000"/>
                </a:cubicBezTo>
                <a:cubicBezTo>
                  <a:pt x="6845300" y="762000"/>
                  <a:pt x="6908800" y="1562100"/>
                  <a:pt x="6908800" y="2032000"/>
                </a:cubicBezTo>
                <a:lnTo>
                  <a:pt x="6908800" y="5765800"/>
                </a:lnTo>
                <a:lnTo>
                  <a:pt x="78740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6" name="Freeform 1116"/>
          <p:cNvSpPr/>
          <p:nvPr/>
        </p:nvSpPr>
        <p:spPr>
          <a:xfrm rot="0" flipH="0" flipV="0">
            <a:off x="824866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7" name="Freeform 1117"/>
          <p:cNvSpPr/>
          <p:nvPr/>
        </p:nvSpPr>
        <p:spPr>
          <a:xfrm rot="0" flipH="0" flipV="0">
            <a:off x="905525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8" name="Freeform 1118"/>
          <p:cNvSpPr/>
          <p:nvPr/>
        </p:nvSpPr>
        <p:spPr>
          <a:xfrm rot="0" flipH="0" flipV="0">
            <a:off x="969949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9" name="Freeform 1119"/>
          <p:cNvSpPr/>
          <p:nvPr/>
        </p:nvSpPr>
        <p:spPr>
          <a:xfrm rot="0" flipH="0" flipV="0">
            <a:off x="1037107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0" name="Freeform 1120"/>
          <p:cNvSpPr/>
          <p:nvPr/>
        </p:nvSpPr>
        <p:spPr>
          <a:xfrm rot="0" flipH="0" flipV="0">
            <a:off x="1124597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1" name="Freeform 1121"/>
          <p:cNvSpPr/>
          <p:nvPr/>
        </p:nvSpPr>
        <p:spPr>
          <a:xfrm rot="0" flipH="0" flipV="0">
            <a:off x="1238433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2" name="Freeform 1122"/>
          <p:cNvSpPr/>
          <p:nvPr/>
        </p:nvSpPr>
        <p:spPr>
          <a:xfrm rot="0" flipH="0" flipV="0">
            <a:off x="1320731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3" name="Freeform 1123"/>
          <p:cNvSpPr/>
          <p:nvPr/>
        </p:nvSpPr>
        <p:spPr>
          <a:xfrm rot="0" flipH="0" flipV="0">
            <a:off x="1460348" y="140980"/>
            <a:ext cx="93102" cy="126444"/>
          </a:xfrm>
          <a:custGeom>
            <a:pathLst>
              <a:path w="6489700" h="8813800">
                <a:moveTo>
                  <a:pt x="4013200" y="4673600"/>
                </a:moveTo>
                <a:cubicBezTo>
                  <a:pt x="5397500" y="4279900"/>
                  <a:pt x="6146800" y="3314700"/>
                  <a:pt x="6146800" y="2374900"/>
                </a:cubicBezTo>
                <a:cubicBezTo>
                  <a:pt x="6146800" y="1104900"/>
                  <a:pt x="4787900" y="0"/>
                  <a:pt x="29972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lnTo>
                  <a:pt x="1066800" y="4787900"/>
                </a:lnTo>
                <a:lnTo>
                  <a:pt x="3048000" y="4787900"/>
                </a:lnTo>
                <a:lnTo>
                  <a:pt x="5397500" y="8813800"/>
                </a:lnTo>
                <a:lnTo>
                  <a:pt x="6489700" y="8813800"/>
                </a:lnTo>
                <a:close/>
                <a:moveTo>
                  <a:pt x="1066800" y="4025900"/>
                </a:moveTo>
                <a:lnTo>
                  <a:pt x="1066800" y="711200"/>
                </a:lnTo>
                <a:lnTo>
                  <a:pt x="2857500" y="711200"/>
                </a:lnTo>
                <a:cubicBezTo>
                  <a:pt x="4394200" y="711200"/>
                  <a:pt x="5143500" y="1524000"/>
                  <a:pt x="5143500" y="2374900"/>
                </a:cubicBezTo>
                <a:cubicBezTo>
                  <a:pt x="5143500" y="3162300"/>
                  <a:pt x="4457700" y="4025900"/>
                  <a:pt x="2857500" y="4025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4" name="Freeform 1124"/>
          <p:cNvSpPr/>
          <p:nvPr/>
        </p:nvSpPr>
        <p:spPr>
          <a:xfrm rot="0" flipH="0" flipV="0">
            <a:off x="1564054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5" name="Freeform 1125"/>
          <p:cNvSpPr/>
          <p:nvPr/>
        </p:nvSpPr>
        <p:spPr>
          <a:xfrm rot="0" flipH="0" flipV="0">
            <a:off x="1659088" y="183796"/>
            <a:ext cx="67777" cy="85450"/>
          </a:xfrm>
          <a:custGeom>
            <a:pathLst>
              <a:path w="4724400" h="5956300">
                <a:moveTo>
                  <a:pt x="4648200" y="4457700"/>
                </a:moveTo>
                <a:cubicBezTo>
                  <a:pt x="4064000" y="4927600"/>
                  <a:pt x="3416300" y="5168900"/>
                  <a:pt x="2705100" y="5168900"/>
                </a:cubicBezTo>
                <a:cubicBezTo>
                  <a:pt x="1651000" y="5168900"/>
                  <a:pt x="965200" y="4229100"/>
                  <a:pt x="965200" y="2997200"/>
                </a:cubicBezTo>
                <a:cubicBezTo>
                  <a:pt x="965200" y="1943100"/>
                  <a:pt x="1473200" y="787400"/>
                  <a:pt x="2743200" y="787400"/>
                </a:cubicBezTo>
                <a:cubicBezTo>
                  <a:pt x="3594100" y="787400"/>
                  <a:pt x="3949700" y="990600"/>
                  <a:pt x="4495800" y="1358900"/>
                </a:cubicBezTo>
                <a:lnTo>
                  <a:pt x="4648200" y="533400"/>
                </a:lnTo>
                <a:cubicBezTo>
                  <a:pt x="3911600" y="101600"/>
                  <a:pt x="3492500" y="0"/>
                  <a:pt x="2743200" y="0"/>
                </a:cubicBezTo>
                <a:cubicBezTo>
                  <a:pt x="990600" y="0"/>
                  <a:pt x="0" y="1549400"/>
                  <a:pt x="0" y="2997200"/>
                </a:cubicBezTo>
                <a:cubicBezTo>
                  <a:pt x="0" y="4622800"/>
                  <a:pt x="1168400" y="5956300"/>
                  <a:pt x="2692400" y="5956300"/>
                </a:cubicBezTo>
                <a:cubicBezTo>
                  <a:pt x="3314700" y="5956300"/>
                  <a:pt x="4025900" y="5803900"/>
                  <a:pt x="4724400" y="5295900"/>
                </a:cubicBezTo>
                <a:cubicBezTo>
                  <a:pt x="4724400" y="5257800"/>
                  <a:pt x="4686300" y="4864100"/>
                  <a:pt x="4673600" y="4813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6" name="Freeform 1126"/>
          <p:cNvSpPr/>
          <p:nvPr/>
        </p:nvSpPr>
        <p:spPr>
          <a:xfrm rot="0" flipH="0" flipV="0">
            <a:off x="1746214" y="140980"/>
            <a:ext cx="69234" cy="126444"/>
          </a:xfrm>
          <a:custGeom>
            <a:pathLst>
              <a:path w="4826000" h="8813800">
                <a:moveTo>
                  <a:pt x="2463800" y="5346700"/>
                </a:moveTo>
                <a:lnTo>
                  <a:pt x="4546600" y="3175000"/>
                </a:lnTo>
                <a:lnTo>
                  <a:pt x="3378200" y="3175000"/>
                </a:lnTo>
                <a:lnTo>
                  <a:pt x="927100" y="5727700"/>
                </a:lnTo>
                <a:lnTo>
                  <a:pt x="927100" y="0"/>
                </a:lnTo>
                <a:lnTo>
                  <a:pt x="0" y="0"/>
                </a:lnTo>
                <a:lnTo>
                  <a:pt x="0" y="8813800"/>
                </a:lnTo>
                <a:lnTo>
                  <a:pt x="889000" y="8813800"/>
                </a:lnTo>
                <a:lnTo>
                  <a:pt x="889000" y="6985000"/>
                </a:lnTo>
                <a:lnTo>
                  <a:pt x="1854200" y="5981700"/>
                </a:lnTo>
                <a:lnTo>
                  <a:pt x="3784600" y="8813800"/>
                </a:lnTo>
                <a:lnTo>
                  <a:pt x="48260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7" name="Freeform 1127"/>
          <p:cNvSpPr/>
          <p:nvPr/>
        </p:nvSpPr>
        <p:spPr>
          <a:xfrm rot="0" flipH="0" flipV="0">
            <a:off x="1819657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8" name="Freeform 1128"/>
          <p:cNvSpPr/>
          <p:nvPr/>
        </p:nvSpPr>
        <p:spPr>
          <a:xfrm rot="0" flipH="0" flipV="0">
            <a:off x="1896216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9" name="Freeform 1129"/>
          <p:cNvSpPr/>
          <p:nvPr/>
        </p:nvSpPr>
        <p:spPr>
          <a:xfrm rot="0" flipH="0" flipV="0">
            <a:off x="2033155" y="141344"/>
            <a:ext cx="77251" cy="126080"/>
          </a:xfrm>
          <a:custGeom>
            <a:pathLst>
              <a:path w="5384800" h="8788400">
                <a:moveTo>
                  <a:pt x="4864100" y="4775200"/>
                </a:moveTo>
                <a:lnTo>
                  <a:pt x="4864100" y="4013200"/>
                </a:lnTo>
                <a:lnTo>
                  <a:pt x="1092200" y="4013200"/>
                </a:lnTo>
                <a:lnTo>
                  <a:pt x="1092200" y="787400"/>
                </a:lnTo>
                <a:lnTo>
                  <a:pt x="2730500" y="787400"/>
                </a:lnTo>
                <a:cubicBezTo>
                  <a:pt x="2882900" y="787400"/>
                  <a:pt x="3035300" y="800100"/>
                  <a:pt x="3187700" y="800100"/>
                </a:cubicBezTo>
                <a:lnTo>
                  <a:pt x="5384800" y="800100"/>
                </a:lnTo>
                <a:lnTo>
                  <a:pt x="5384800" y="0"/>
                </a:lnTo>
                <a:lnTo>
                  <a:pt x="0" y="0"/>
                </a:lnTo>
                <a:lnTo>
                  <a:pt x="0" y="8788400"/>
                </a:lnTo>
                <a:lnTo>
                  <a:pt x="1092200" y="8788400"/>
                </a:lnTo>
                <a:lnTo>
                  <a:pt x="1092200" y="4775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0" name="Freeform 1130"/>
          <p:cNvSpPr/>
          <p:nvPr/>
        </p:nvSpPr>
        <p:spPr>
          <a:xfrm rot="0" flipH="0" flipV="0">
            <a:off x="2127186" y="186529"/>
            <a:ext cx="63222" cy="82717"/>
          </a:xfrm>
          <a:custGeom>
            <a:pathLst>
              <a:path w="4406900" h="5765800">
                <a:moveTo>
                  <a:pt x="4406900" y="0"/>
                </a:moveTo>
                <a:lnTo>
                  <a:pt x="3441700" y="0"/>
                </a:lnTo>
                <a:lnTo>
                  <a:pt x="3441700" y="3632200"/>
                </a:lnTo>
                <a:cubicBezTo>
                  <a:pt x="3441700" y="4597400"/>
                  <a:pt x="2768600" y="5067300"/>
                  <a:pt x="1943100" y="5067300"/>
                </a:cubicBezTo>
                <a:cubicBezTo>
                  <a:pt x="1054100" y="5067300"/>
                  <a:pt x="965200" y="4737100"/>
                  <a:pt x="965200" y="4178300"/>
                </a:cubicBezTo>
                <a:lnTo>
                  <a:pt x="965200" y="0"/>
                </a:lnTo>
                <a:lnTo>
                  <a:pt x="0" y="0"/>
                </a:lnTo>
                <a:lnTo>
                  <a:pt x="0" y="4229100"/>
                </a:lnTo>
                <a:cubicBezTo>
                  <a:pt x="0" y="5143500"/>
                  <a:pt x="292100" y="5765800"/>
                  <a:pt x="1333500" y="5765800"/>
                </a:cubicBezTo>
                <a:cubicBezTo>
                  <a:pt x="1689100" y="5765800"/>
                  <a:pt x="2692400" y="5702300"/>
                  <a:pt x="3467100" y="5003800"/>
                </a:cubicBezTo>
                <a:lnTo>
                  <a:pt x="3467100" y="5638800"/>
                </a:lnTo>
                <a:lnTo>
                  <a:pt x="4406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1" name="Freeform 1131"/>
          <p:cNvSpPr/>
          <p:nvPr/>
        </p:nvSpPr>
        <p:spPr>
          <a:xfrm rot="0" flipH="0" flipV="0">
            <a:off x="2210686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2" name="Freeform 1132"/>
          <p:cNvSpPr/>
          <p:nvPr/>
        </p:nvSpPr>
        <p:spPr>
          <a:xfrm rot="0" flipH="0" flipV="0">
            <a:off x="2298177" y="140980"/>
            <a:ext cx="13482" cy="126444"/>
          </a:xfrm>
          <a:custGeom>
            <a:pathLst>
              <a:path w="939800" h="8813800">
                <a:moveTo>
                  <a:pt x="939800" y="0"/>
                </a:moveTo>
                <a:lnTo>
                  <a:pt x="0" y="0"/>
                </a:lnTo>
                <a:lnTo>
                  <a:pt x="0" y="8813800"/>
                </a:lnTo>
                <a:lnTo>
                  <a:pt x="939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3" name="Freeform 1133"/>
          <p:cNvSpPr/>
          <p:nvPr/>
        </p:nvSpPr>
        <p:spPr>
          <a:xfrm rot="0" flipH="0" flipV="0">
            <a:off x="2335764" y="139158"/>
            <a:ext cx="64315" cy="128266"/>
          </a:xfrm>
          <a:custGeom>
            <a:pathLst>
              <a:path w="4483100" h="8940800">
                <a:moveTo>
                  <a:pt x="2476500" y="6134100"/>
                </a:moveTo>
                <a:cubicBezTo>
                  <a:pt x="2476500" y="4775200"/>
                  <a:pt x="3302000" y="3873500"/>
                  <a:pt x="3784600" y="3479800"/>
                </a:cubicBezTo>
                <a:cubicBezTo>
                  <a:pt x="4038600" y="3263900"/>
                  <a:pt x="4483100" y="2844800"/>
                  <a:pt x="4483100" y="1968500"/>
                </a:cubicBezTo>
                <a:cubicBezTo>
                  <a:pt x="4483100" y="990600"/>
                  <a:pt x="3886200" y="0"/>
                  <a:pt x="2082800" y="0"/>
                </a:cubicBezTo>
                <a:cubicBezTo>
                  <a:pt x="1092200" y="0"/>
                  <a:pt x="381000" y="393700"/>
                  <a:pt x="0" y="673100"/>
                </a:cubicBezTo>
                <a:lnTo>
                  <a:pt x="279400" y="1460500"/>
                </a:lnTo>
                <a:cubicBezTo>
                  <a:pt x="990600" y="825500"/>
                  <a:pt x="1701800" y="762000"/>
                  <a:pt x="2095500" y="762000"/>
                </a:cubicBezTo>
                <a:cubicBezTo>
                  <a:pt x="2781300" y="762000"/>
                  <a:pt x="3517900" y="927100"/>
                  <a:pt x="3517900" y="1955800"/>
                </a:cubicBezTo>
                <a:cubicBezTo>
                  <a:pt x="3517900" y="2527300"/>
                  <a:pt x="3251200" y="2768600"/>
                  <a:pt x="3035300" y="2946400"/>
                </a:cubicBezTo>
                <a:cubicBezTo>
                  <a:pt x="2324100" y="3568700"/>
                  <a:pt x="1651000" y="4686300"/>
                  <a:pt x="1651000" y="6096000"/>
                </a:cubicBezTo>
                <a:lnTo>
                  <a:pt x="1651000" y="6743700"/>
                </a:lnTo>
                <a:lnTo>
                  <a:pt x="2476500" y="6743700"/>
                </a:lnTo>
                <a:close/>
                <a:moveTo>
                  <a:pt x="1549400" y="8940800"/>
                </a:moveTo>
                <a:lnTo>
                  <a:pt x="2578100" y="8940800"/>
                </a:lnTo>
                <a:lnTo>
                  <a:pt x="2578100" y="7912100"/>
                </a:lnTo>
                <a:lnTo>
                  <a:pt x="1549400" y="7912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4" name="Rectangle 1134"/>
          <p:cNvSpPr/>
          <p:nvPr/>
        </p:nvSpPr>
        <p:spPr>
          <a:xfrm rot="0" flipH="0" flipV="0">
            <a:off x="359994" y="2153776"/>
            <a:ext cx="3408671" cy="491778"/>
          </a:xfrm>
          <a:prstGeom prst="rect">
            <a:avLst/>
          </a:prstGeom>
        </p:spPr>
      </p:sp>
      <p:sp>
        <p:nvSpPr>
          <p:cNvPr id="1135" name="Freeform 1135"/>
          <p:cNvSpPr/>
          <p:nvPr/>
        </p:nvSpPr>
        <p:spPr>
          <a:xfrm rot="0" flipH="0" flipV="0">
            <a:off x="373294" y="2178382"/>
            <a:ext cx="71350" cy="96150"/>
          </a:xfrm>
          <a:custGeom>
            <a:pathLst>
              <a:path w="6540500" h="8813800">
                <a:moveTo>
                  <a:pt x="15748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901700"/>
                </a:lnTo>
                <a:lnTo>
                  <a:pt x="1003300" y="901700"/>
                </a:lnTo>
                <a:cubicBezTo>
                  <a:pt x="1244600" y="1422400"/>
                  <a:pt x="1778000" y="2501900"/>
                  <a:pt x="1854200" y="2641600"/>
                </a:cubicBezTo>
                <a:lnTo>
                  <a:pt x="4965700" y="8813800"/>
                </a:lnTo>
                <a:lnTo>
                  <a:pt x="6540500" y="8813800"/>
                </a:lnTo>
                <a:lnTo>
                  <a:pt x="6540500" y="0"/>
                </a:lnTo>
                <a:lnTo>
                  <a:pt x="5549900" y="0"/>
                </a:lnTo>
                <a:lnTo>
                  <a:pt x="5549900" y="7912100"/>
                </a:lnTo>
                <a:lnTo>
                  <a:pt x="5537200" y="7912100"/>
                </a:lnTo>
                <a:cubicBezTo>
                  <a:pt x="5295900" y="7391400"/>
                  <a:pt x="4762500" y="6311900"/>
                  <a:pt x="4686300" y="61722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6" name="Freeform 1136"/>
          <p:cNvSpPr/>
          <p:nvPr/>
        </p:nvSpPr>
        <p:spPr>
          <a:xfrm rot="0" flipH="0" flipV="0">
            <a:off x="462281" y="2210663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7" name="Freeform 1137"/>
          <p:cNvSpPr/>
          <p:nvPr/>
        </p:nvSpPr>
        <p:spPr>
          <a:xfrm rot="0" flipH="0" flipV="0">
            <a:off x="543746" y="2178382"/>
            <a:ext cx="11499" cy="96150"/>
          </a:xfrm>
          <a:custGeom>
            <a:pathLst>
              <a:path w="1054100" h="8813800">
                <a:moveTo>
                  <a:pt x="1054100" y="0"/>
                </a:moveTo>
                <a:lnTo>
                  <a:pt x="0" y="0"/>
                </a:lnTo>
                <a:lnTo>
                  <a:pt x="101600" y="6045200"/>
                </a:lnTo>
                <a:lnTo>
                  <a:pt x="101600" y="6591300"/>
                </a:lnTo>
                <a:lnTo>
                  <a:pt x="952500" y="6591300"/>
                </a:lnTo>
                <a:lnTo>
                  <a:pt x="952500" y="6045200"/>
                </a:lnTo>
                <a:close/>
                <a:moveTo>
                  <a:pt x="1054100" y="7759700"/>
                </a:moveTo>
                <a:lnTo>
                  <a:pt x="0" y="7759700"/>
                </a:lnTo>
                <a:lnTo>
                  <a:pt x="0" y="8813800"/>
                </a:lnTo>
                <a:lnTo>
                  <a:pt x="10541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8" name="Freeform 1138"/>
          <p:cNvSpPr/>
          <p:nvPr/>
        </p:nvSpPr>
        <p:spPr>
          <a:xfrm rot="0" flipH="0" flipV="0">
            <a:off x="373017" y="2350454"/>
            <a:ext cx="71905" cy="96150"/>
          </a:xfrm>
          <a:custGeom>
            <a:pathLst>
              <a:path w="6591300" h="8813800">
                <a:moveTo>
                  <a:pt x="6591300" y="0"/>
                </a:moveTo>
                <a:lnTo>
                  <a:pt x="5461000" y="0"/>
                </a:lnTo>
                <a:lnTo>
                  <a:pt x="5461000" y="3848100"/>
                </a:lnTo>
                <a:lnTo>
                  <a:pt x="1130300" y="3848100"/>
                </a:lnTo>
                <a:lnTo>
                  <a:pt x="1130300" y="0"/>
                </a:ln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4622800"/>
                </a:lnTo>
                <a:lnTo>
                  <a:pt x="5461000" y="4622800"/>
                </a:lnTo>
                <a:lnTo>
                  <a:pt x="5461000" y="8813800"/>
                </a:lnTo>
                <a:lnTo>
                  <a:pt x="65913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9" name="Freeform 1139"/>
          <p:cNvSpPr/>
          <p:nvPr/>
        </p:nvSpPr>
        <p:spPr>
          <a:xfrm rot="0" flipH="0" flipV="0">
            <a:off x="468377" y="2352393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0" name="Freeform 1140"/>
          <p:cNvSpPr/>
          <p:nvPr/>
        </p:nvSpPr>
        <p:spPr>
          <a:xfrm rot="0" flipH="0" flipV="0">
            <a:off x="495103" y="2383566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1" name="Freeform 1141"/>
          <p:cNvSpPr/>
          <p:nvPr/>
        </p:nvSpPr>
        <p:spPr>
          <a:xfrm rot="0" flipH="0" flipV="0">
            <a:off x="571718" y="2350454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2" name="Freeform 1142"/>
          <p:cNvSpPr/>
          <p:nvPr/>
        </p:nvSpPr>
        <p:spPr>
          <a:xfrm rot="0" flipH="0" flipV="0">
            <a:off x="636932" y="238273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3" name="Freeform 1143"/>
          <p:cNvSpPr/>
          <p:nvPr/>
        </p:nvSpPr>
        <p:spPr>
          <a:xfrm rot="0" flipH="0" flipV="0">
            <a:off x="697531" y="2382735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4" name="Freeform 1144"/>
          <p:cNvSpPr/>
          <p:nvPr/>
        </p:nvSpPr>
        <p:spPr>
          <a:xfrm rot="0" flipH="0" flipV="0">
            <a:off x="749388" y="2367495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5" name="Freeform 1145"/>
          <p:cNvSpPr/>
          <p:nvPr/>
        </p:nvSpPr>
        <p:spPr>
          <a:xfrm rot="0" flipH="0" flipV="0">
            <a:off x="854281" y="2383566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6" name="Freeform 1146"/>
          <p:cNvSpPr/>
          <p:nvPr/>
        </p:nvSpPr>
        <p:spPr>
          <a:xfrm rot="0" flipH="0" flipV="0">
            <a:off x="922127" y="238370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7" name="Freeform 1147"/>
          <p:cNvSpPr/>
          <p:nvPr/>
        </p:nvSpPr>
        <p:spPr>
          <a:xfrm rot="0" flipH="0" flipV="0">
            <a:off x="962263" y="2382735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8" name="Freeform 1148"/>
          <p:cNvSpPr/>
          <p:nvPr/>
        </p:nvSpPr>
        <p:spPr>
          <a:xfrm rot="0" flipH="0" flipV="0">
            <a:off x="1036108" y="2350454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9" name="Freeform 1149"/>
          <p:cNvSpPr/>
          <p:nvPr/>
        </p:nvSpPr>
        <p:spPr>
          <a:xfrm rot="0" flipH="0" flipV="0">
            <a:off x="1113929" y="2385090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0" name="Freeform 1150"/>
          <p:cNvSpPr/>
          <p:nvPr/>
        </p:nvSpPr>
        <p:spPr>
          <a:xfrm rot="0" flipH="0" flipV="0">
            <a:off x="1179281" y="2382735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1" name="Freeform 1151"/>
          <p:cNvSpPr/>
          <p:nvPr/>
        </p:nvSpPr>
        <p:spPr>
          <a:xfrm rot="0" flipH="0" flipV="0">
            <a:off x="1238495" y="2367495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2" name="Freeform 1152"/>
          <p:cNvSpPr/>
          <p:nvPr/>
        </p:nvSpPr>
        <p:spPr>
          <a:xfrm rot="0" flipH="0" flipV="0">
            <a:off x="1296143" y="2352393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3" name="Freeform 1153"/>
          <p:cNvSpPr/>
          <p:nvPr/>
        </p:nvSpPr>
        <p:spPr>
          <a:xfrm rot="0" flipH="0" flipV="0">
            <a:off x="1323146" y="2382735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4" name="Freeform 1154"/>
          <p:cNvSpPr/>
          <p:nvPr/>
        </p:nvSpPr>
        <p:spPr>
          <a:xfrm rot="0" flipH="0" flipV="0">
            <a:off x="1399484" y="2383566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5" name="Freeform 1155"/>
          <p:cNvSpPr/>
          <p:nvPr/>
        </p:nvSpPr>
        <p:spPr>
          <a:xfrm rot="0" flipH="0" flipV="0">
            <a:off x="1510279" y="2382735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6" name="Freeform 1156"/>
          <p:cNvSpPr/>
          <p:nvPr/>
        </p:nvSpPr>
        <p:spPr>
          <a:xfrm rot="0" flipH="0" flipV="0">
            <a:off x="1579136" y="2348930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7" name="Freeform 1157"/>
          <p:cNvSpPr/>
          <p:nvPr/>
        </p:nvSpPr>
        <p:spPr>
          <a:xfrm rot="0" flipH="0" flipV="0">
            <a:off x="1669545" y="2383566"/>
            <a:ext cx="68441" cy="89916"/>
          </a:xfrm>
          <a:custGeom>
            <a:pathLst>
              <a:path w="6273800" h="8242300">
                <a:moveTo>
                  <a:pt x="1638300" y="5194300"/>
                </a:moveTo>
                <a:cubicBezTo>
                  <a:pt x="1828800" y="5410200"/>
                  <a:pt x="2286000" y="5918200"/>
                  <a:pt x="3187700" y="5918200"/>
                </a:cubicBezTo>
                <a:cubicBezTo>
                  <a:pt x="4686300" y="5918200"/>
                  <a:pt x="6273800" y="4165600"/>
                  <a:pt x="6273800" y="2057400"/>
                </a:cubicBezTo>
                <a:cubicBezTo>
                  <a:pt x="6273800" y="977900"/>
                  <a:pt x="5791200" y="0"/>
                  <a:pt x="4787900" y="0"/>
                </a:cubicBezTo>
                <a:cubicBezTo>
                  <a:pt x="4000500" y="0"/>
                  <a:pt x="3136900" y="317500"/>
                  <a:pt x="2540000" y="762000"/>
                </a:cubicBezTo>
                <a:lnTo>
                  <a:pt x="2667000" y="139700"/>
                </a:lnTo>
                <a:lnTo>
                  <a:pt x="171450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2374900" y="1739900"/>
                </a:moveTo>
                <a:cubicBezTo>
                  <a:pt x="2425700" y="1524000"/>
                  <a:pt x="2438400" y="1511300"/>
                  <a:pt x="2590800" y="1358900"/>
                </a:cubicBezTo>
                <a:cubicBezTo>
                  <a:pt x="3149600" y="876300"/>
                  <a:pt x="3657600" y="812800"/>
                  <a:pt x="3911600" y="812800"/>
                </a:cubicBezTo>
                <a:cubicBezTo>
                  <a:pt x="4699000" y="812800"/>
                  <a:pt x="5245100" y="1460500"/>
                  <a:pt x="5245100" y="2413000"/>
                </a:cubicBezTo>
                <a:cubicBezTo>
                  <a:pt x="5245100" y="3848100"/>
                  <a:pt x="4038600" y="5143500"/>
                  <a:pt x="2870200" y="5143500"/>
                </a:cubicBezTo>
                <a:cubicBezTo>
                  <a:pt x="2006600" y="5143500"/>
                  <a:pt x="1828800" y="4356100"/>
                  <a:pt x="1828800" y="4305300"/>
                </a:cubicBezTo>
                <a:cubicBezTo>
                  <a:pt x="1828800" y="4292600"/>
                  <a:pt x="1866900" y="4152900"/>
                  <a:pt x="1866900" y="4127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8" name="Freeform 1158"/>
          <p:cNvSpPr/>
          <p:nvPr/>
        </p:nvSpPr>
        <p:spPr>
          <a:xfrm rot="0" flipH="0" flipV="0">
            <a:off x="1754278" y="2385090"/>
            <a:ext cx="11499" cy="61514"/>
          </a:xfrm>
          <a:custGeom>
            <a:pathLst>
              <a:path w="1054100" h="5638800">
                <a:moveTo>
                  <a:pt x="1054100" y="0"/>
                </a:moveTo>
                <a:lnTo>
                  <a:pt x="0" y="0"/>
                </a:lnTo>
                <a:lnTo>
                  <a:pt x="0" y="1054100"/>
                </a:lnTo>
                <a:lnTo>
                  <a:pt x="1054100" y="1054100"/>
                </a:lnTo>
                <a:close/>
                <a:moveTo>
                  <a:pt x="0" y="4584700"/>
                </a:moveTo>
                <a:lnTo>
                  <a:pt x="0" y="5638800"/>
                </a:lnTo>
                <a:lnTo>
                  <a:pt x="1054100" y="5638800"/>
                </a:lnTo>
                <a:lnTo>
                  <a:pt x="1054100" y="45847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9" name="Freeform 1159"/>
          <p:cNvSpPr/>
          <p:nvPr/>
        </p:nvSpPr>
        <p:spPr>
          <a:xfrm rot="0" flipH="0" flipV="0">
            <a:off x="1853172" y="2352671"/>
            <a:ext cx="46412" cy="93933"/>
          </a:xfrm>
          <a:custGeom>
            <a:pathLst>
              <a:path w="4254500" h="8610600">
                <a:moveTo>
                  <a:pt x="2667000" y="0"/>
                </a:moveTo>
                <a:lnTo>
                  <a:pt x="2413000" y="0"/>
                </a:lnTo>
                <a:cubicBezTo>
                  <a:pt x="1663700" y="774700"/>
                  <a:pt x="609600" y="812800"/>
                  <a:pt x="0" y="838200"/>
                </a:cubicBezTo>
                <a:lnTo>
                  <a:pt x="0" y="1562100"/>
                </a:lnTo>
                <a:cubicBezTo>
                  <a:pt x="419100" y="1562100"/>
                  <a:pt x="1028700" y="1562100"/>
                  <a:pt x="1663700" y="1270000"/>
                </a:cubicBezTo>
                <a:lnTo>
                  <a:pt x="1663700" y="7874000"/>
                </a:lnTo>
                <a:lnTo>
                  <a:pt x="76200" y="7874000"/>
                </a:lnTo>
                <a:lnTo>
                  <a:pt x="76200" y="8610600"/>
                </a:lnTo>
                <a:lnTo>
                  <a:pt x="4254500" y="8610600"/>
                </a:lnTo>
                <a:lnTo>
                  <a:pt x="4254500" y="7874000"/>
                </a:lnTo>
                <a:lnTo>
                  <a:pt x="2667000" y="7874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0" name="Freeform 1160"/>
          <p:cNvSpPr/>
          <p:nvPr/>
        </p:nvSpPr>
        <p:spPr>
          <a:xfrm rot="0" flipH="0" flipV="0">
            <a:off x="1915933" y="2352671"/>
            <a:ext cx="57496" cy="96981"/>
          </a:xfrm>
          <a:custGeom>
            <a:pathLst>
              <a:path w="5270500" h="8890000">
                <a:moveTo>
                  <a:pt x="5270500" y="4470400"/>
                </a:moveTo>
                <a:cubicBezTo>
                  <a:pt x="5270500" y="3467100"/>
                  <a:pt x="5219700" y="2286000"/>
                  <a:pt x="4686300" y="1257300"/>
                </a:cubicBezTo>
                <a:cubicBezTo>
                  <a:pt x="4165600" y="304800"/>
                  <a:pt x="3289300" y="0"/>
                  <a:pt x="2641600" y="0"/>
                </a:cubicBezTo>
                <a:cubicBezTo>
                  <a:pt x="1892300" y="0"/>
                  <a:pt x="1003300" y="342900"/>
                  <a:pt x="482600" y="1473200"/>
                </a:cubicBezTo>
                <a:cubicBezTo>
                  <a:pt x="63500" y="2400300"/>
                  <a:pt x="0" y="3454400"/>
                  <a:pt x="0" y="4470400"/>
                </a:cubicBezTo>
                <a:cubicBezTo>
                  <a:pt x="0" y="5473700"/>
                  <a:pt x="50800" y="6400800"/>
                  <a:pt x="431800" y="7327900"/>
                </a:cubicBezTo>
                <a:cubicBezTo>
                  <a:pt x="939800" y="8547100"/>
                  <a:pt x="1905000" y="8890000"/>
                  <a:pt x="2628900" y="8890000"/>
                </a:cubicBezTo>
                <a:cubicBezTo>
                  <a:pt x="3556000" y="8890000"/>
                  <a:pt x="4356100" y="8369300"/>
                  <a:pt x="4762500" y="7493000"/>
                </a:cubicBezTo>
                <a:cubicBezTo>
                  <a:pt x="5143500" y="6667500"/>
                  <a:pt x="5270500" y="5829300"/>
                  <a:pt x="5270500" y="4470400"/>
                </a:cubicBezTo>
                <a:close/>
                <a:moveTo>
                  <a:pt x="2635250" y="8115300"/>
                </a:moveTo>
                <a:cubicBezTo>
                  <a:pt x="1972270" y="8115300"/>
                  <a:pt x="1449585" y="7632700"/>
                  <a:pt x="1194593" y="6718300"/>
                </a:cubicBezTo>
                <a:cubicBezTo>
                  <a:pt x="990600" y="5994400"/>
                  <a:pt x="990600" y="5308600"/>
                  <a:pt x="990600" y="4318000"/>
                </a:cubicBezTo>
                <a:cubicBezTo>
                  <a:pt x="990600" y="3517900"/>
                  <a:pt x="990600" y="2755900"/>
                  <a:pt x="1206500" y="2057400"/>
                </a:cubicBezTo>
                <a:cubicBezTo>
                  <a:pt x="1282700" y="1816100"/>
                  <a:pt x="1600200" y="774700"/>
                  <a:pt x="2628900" y="774700"/>
                </a:cubicBezTo>
                <a:cubicBezTo>
                  <a:pt x="3619500" y="774700"/>
                  <a:pt x="3949700" y="1739900"/>
                  <a:pt x="4038600" y="1968500"/>
                </a:cubicBezTo>
                <a:cubicBezTo>
                  <a:pt x="4279900" y="2679700"/>
                  <a:pt x="4279900" y="3530600"/>
                  <a:pt x="4279900" y="4318000"/>
                </a:cubicBezTo>
                <a:cubicBezTo>
                  <a:pt x="4279900" y="5156200"/>
                  <a:pt x="4279900" y="5956300"/>
                  <a:pt x="4050506" y="6756400"/>
                </a:cubicBezTo>
                <a:cubicBezTo>
                  <a:pt x="3718917" y="7912100"/>
                  <a:pt x="3043237" y="8115300"/>
                  <a:pt x="2635250" y="8115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1" name="Freeform 1161"/>
          <p:cNvSpPr/>
          <p:nvPr/>
        </p:nvSpPr>
        <p:spPr>
          <a:xfrm rot="0" flipH="0" flipV="0">
            <a:off x="1988759" y="2327799"/>
            <a:ext cx="36641" cy="68526"/>
          </a:xfrm>
          <a:custGeom>
            <a:pathLst>
              <a:path w="4597400" h="8597900">
                <a:moveTo>
                  <a:pt x="2908300" y="0"/>
                </a:moveTo>
                <a:lnTo>
                  <a:pt x="2628900" y="0"/>
                </a:lnTo>
                <a:cubicBezTo>
                  <a:pt x="1803400" y="762000"/>
                  <a:pt x="762000" y="812800"/>
                  <a:pt x="0" y="838200"/>
                </a:cubicBezTo>
                <a:lnTo>
                  <a:pt x="0" y="1625600"/>
                </a:lnTo>
                <a:cubicBezTo>
                  <a:pt x="495300" y="1625600"/>
                  <a:pt x="1130300" y="1625600"/>
                  <a:pt x="1765300" y="1346200"/>
                </a:cubicBezTo>
                <a:lnTo>
                  <a:pt x="1765300" y="7797800"/>
                </a:lnTo>
                <a:lnTo>
                  <a:pt x="76200" y="7797800"/>
                </a:lnTo>
                <a:lnTo>
                  <a:pt x="76200" y="8597900"/>
                </a:lnTo>
                <a:lnTo>
                  <a:pt x="4597400" y="8597900"/>
                </a:lnTo>
                <a:lnTo>
                  <a:pt x="4597400" y="7797800"/>
                </a:lnTo>
                <a:lnTo>
                  <a:pt x="2908300" y="7797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0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2" name="Freeform 1162"/>
          <p:cNvSpPr/>
          <p:nvPr/>
        </p:nvSpPr>
        <p:spPr>
          <a:xfrm rot="0" flipH="0" flipV="0">
            <a:off x="2042537" y="2327799"/>
            <a:ext cx="36641" cy="68526"/>
          </a:xfrm>
          <a:custGeom>
            <a:pathLst>
              <a:path w="4597400" h="8597900">
                <a:moveTo>
                  <a:pt x="2908300" y="0"/>
                </a:moveTo>
                <a:lnTo>
                  <a:pt x="2628900" y="0"/>
                </a:lnTo>
                <a:cubicBezTo>
                  <a:pt x="1803400" y="762000"/>
                  <a:pt x="762000" y="812800"/>
                  <a:pt x="0" y="838200"/>
                </a:cubicBezTo>
                <a:lnTo>
                  <a:pt x="0" y="1625600"/>
                </a:lnTo>
                <a:cubicBezTo>
                  <a:pt x="495300" y="1625600"/>
                  <a:pt x="1130300" y="1625600"/>
                  <a:pt x="1765300" y="1346200"/>
                </a:cubicBezTo>
                <a:lnTo>
                  <a:pt x="1765300" y="7797800"/>
                </a:lnTo>
                <a:lnTo>
                  <a:pt x="76200" y="7797800"/>
                </a:lnTo>
                <a:lnTo>
                  <a:pt x="76200" y="8597900"/>
                </a:lnTo>
                <a:lnTo>
                  <a:pt x="4597400" y="8597900"/>
                </a:lnTo>
                <a:lnTo>
                  <a:pt x="4597400" y="7797800"/>
                </a:lnTo>
                <a:lnTo>
                  <a:pt x="2908300" y="7797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0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3" name="Freeform 1163"/>
          <p:cNvSpPr/>
          <p:nvPr/>
        </p:nvSpPr>
        <p:spPr>
          <a:xfrm rot="0" flipH="0" flipV="0">
            <a:off x="2150866" y="2383566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4" name="Freeform 1164"/>
          <p:cNvSpPr/>
          <p:nvPr/>
        </p:nvSpPr>
        <p:spPr>
          <a:xfrm rot="0" flipH="0" flipV="0">
            <a:off x="2219820" y="238273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5" name="Freeform 1165"/>
          <p:cNvSpPr/>
          <p:nvPr/>
        </p:nvSpPr>
        <p:spPr>
          <a:xfrm rot="0" flipH="0" flipV="0">
            <a:off x="2287901" y="238370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6" name="Freeform 1166"/>
          <p:cNvSpPr/>
          <p:nvPr/>
        </p:nvSpPr>
        <p:spPr>
          <a:xfrm rot="0" flipH="0" flipV="0">
            <a:off x="2381239" y="2350454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7" name="Freeform 1167"/>
          <p:cNvSpPr/>
          <p:nvPr/>
        </p:nvSpPr>
        <p:spPr>
          <a:xfrm rot="0" flipH="0" flipV="0">
            <a:off x="2445759" y="2382735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8" name="Freeform 1168"/>
          <p:cNvSpPr/>
          <p:nvPr/>
        </p:nvSpPr>
        <p:spPr>
          <a:xfrm rot="0" flipH="0" flipV="0">
            <a:off x="2522098" y="2385090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9" name="Freeform 1169"/>
          <p:cNvSpPr/>
          <p:nvPr/>
        </p:nvSpPr>
        <p:spPr>
          <a:xfrm rot="0" flipH="0" flipV="0">
            <a:off x="2593823" y="238370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0" name="Freeform 1170"/>
          <p:cNvSpPr/>
          <p:nvPr/>
        </p:nvSpPr>
        <p:spPr>
          <a:xfrm rot="0" flipH="0" flipV="0">
            <a:off x="2686884" y="2342695"/>
            <a:ext cx="35052" cy="138545"/>
          </a:xfrm>
          <a:custGeom>
            <a:pathLst>
              <a:path w="3213100" h="12700000">
                <a:moveTo>
                  <a:pt x="2438400" y="0"/>
                </a:moveTo>
                <a:cubicBezTo>
                  <a:pt x="2032000" y="381000"/>
                  <a:pt x="1181100" y="1155700"/>
                  <a:pt x="596900" y="2717800"/>
                </a:cubicBezTo>
                <a:cubicBezTo>
                  <a:pt x="88900" y="4076700"/>
                  <a:pt x="0" y="5422900"/>
                  <a:pt x="0" y="6350000"/>
                </a:cubicBezTo>
                <a:cubicBezTo>
                  <a:pt x="0" y="10452100"/>
                  <a:pt x="1828800" y="12141200"/>
                  <a:pt x="2438400" y="12700000"/>
                </a:cubicBezTo>
                <a:lnTo>
                  <a:pt x="3213100" y="12700000"/>
                </a:lnTo>
                <a:cubicBezTo>
                  <a:pt x="2607071" y="12090400"/>
                  <a:pt x="1003300" y="10452100"/>
                  <a:pt x="1003300" y="6350000"/>
                </a:cubicBezTo>
                <a:cubicBezTo>
                  <a:pt x="1003300" y="5638800"/>
                  <a:pt x="1003300" y="4152900"/>
                  <a:pt x="1530151" y="2654300"/>
                </a:cubicBezTo>
                <a:cubicBezTo>
                  <a:pt x="2056804" y="1181100"/>
                  <a:pt x="2789039" y="419100"/>
                  <a:pt x="3213100" y="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1" name="Freeform 1171"/>
          <p:cNvSpPr/>
          <p:nvPr/>
        </p:nvSpPr>
        <p:spPr>
          <a:xfrm rot="0" flipH="0" flipV="0">
            <a:off x="2742149" y="2352671"/>
            <a:ext cx="46412" cy="93933"/>
          </a:xfrm>
          <a:custGeom>
            <a:pathLst>
              <a:path w="4254500" h="8610600">
                <a:moveTo>
                  <a:pt x="2667000" y="0"/>
                </a:moveTo>
                <a:lnTo>
                  <a:pt x="2413000" y="0"/>
                </a:lnTo>
                <a:cubicBezTo>
                  <a:pt x="1663700" y="774700"/>
                  <a:pt x="609600" y="812800"/>
                  <a:pt x="0" y="838200"/>
                </a:cubicBezTo>
                <a:lnTo>
                  <a:pt x="0" y="1562100"/>
                </a:lnTo>
                <a:cubicBezTo>
                  <a:pt x="419100" y="1562100"/>
                  <a:pt x="1028700" y="1562100"/>
                  <a:pt x="1663700" y="1270000"/>
                </a:cubicBezTo>
                <a:lnTo>
                  <a:pt x="1663700" y="7874000"/>
                </a:lnTo>
                <a:lnTo>
                  <a:pt x="76200" y="7874000"/>
                </a:lnTo>
                <a:lnTo>
                  <a:pt x="76200" y="8610600"/>
                </a:lnTo>
                <a:lnTo>
                  <a:pt x="4254500" y="8610600"/>
                </a:lnTo>
                <a:lnTo>
                  <a:pt x="4254500" y="7874000"/>
                </a:lnTo>
                <a:lnTo>
                  <a:pt x="2667000" y="7874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2" name="Freeform 1172"/>
          <p:cNvSpPr/>
          <p:nvPr/>
        </p:nvSpPr>
        <p:spPr>
          <a:xfrm rot="0" flipH="0" flipV="0">
            <a:off x="2811045" y="2431919"/>
            <a:ext cx="14685" cy="14685"/>
          </a:xfrm>
          <a:custGeom>
            <a:pathLst>
              <a:path w="1346200" h="1346200">
                <a:moveTo>
                  <a:pt x="1346200" y="673100"/>
                </a:moveTo>
                <a:cubicBezTo>
                  <a:pt x="1346200" y="304800"/>
                  <a:pt x="1041400" y="0"/>
                  <a:pt x="673100" y="0"/>
                </a:cubicBezTo>
                <a:cubicBezTo>
                  <a:pt x="304800" y="0"/>
                  <a:pt x="0" y="304800"/>
                  <a:pt x="0" y="673100"/>
                </a:cubicBezTo>
                <a:cubicBezTo>
                  <a:pt x="0" y="1041400"/>
                  <a:pt x="304800" y="1346200"/>
                  <a:pt x="673100" y="1346200"/>
                </a:cubicBezTo>
                <a:cubicBezTo>
                  <a:pt x="1041400" y="1346200"/>
                  <a:pt x="1346200" y="1041400"/>
                  <a:pt x="1346200" y="673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3" name="Freeform 1173"/>
          <p:cNvSpPr/>
          <p:nvPr/>
        </p:nvSpPr>
        <p:spPr>
          <a:xfrm rot="0" flipH="0" flipV="0">
            <a:off x="2843443" y="2352671"/>
            <a:ext cx="57496" cy="96981"/>
          </a:xfrm>
          <a:custGeom>
            <a:pathLst>
              <a:path w="5270500" h="8890000">
                <a:moveTo>
                  <a:pt x="4737100" y="254000"/>
                </a:moveTo>
                <a:cubicBezTo>
                  <a:pt x="4089400" y="0"/>
                  <a:pt x="3568700" y="0"/>
                  <a:pt x="3390900" y="0"/>
                </a:cubicBezTo>
                <a:cubicBezTo>
                  <a:pt x="1600200" y="0"/>
                  <a:pt x="0" y="1790700"/>
                  <a:pt x="0" y="4521200"/>
                </a:cubicBezTo>
                <a:cubicBezTo>
                  <a:pt x="0" y="8115300"/>
                  <a:pt x="1574800" y="8890000"/>
                  <a:pt x="2654300" y="8890000"/>
                </a:cubicBezTo>
                <a:cubicBezTo>
                  <a:pt x="3416300" y="8890000"/>
                  <a:pt x="3962400" y="8597900"/>
                  <a:pt x="4457700" y="8026400"/>
                </a:cubicBezTo>
                <a:cubicBezTo>
                  <a:pt x="5029200" y="7378700"/>
                  <a:pt x="5270500" y="6794500"/>
                  <a:pt x="5270500" y="5791200"/>
                </a:cubicBezTo>
                <a:cubicBezTo>
                  <a:pt x="5270500" y="4165600"/>
                  <a:pt x="4432300" y="2743200"/>
                  <a:pt x="3213100" y="2743200"/>
                </a:cubicBezTo>
                <a:cubicBezTo>
                  <a:pt x="2806700" y="2743200"/>
                  <a:pt x="1841500" y="2844800"/>
                  <a:pt x="1066800" y="3797300"/>
                </a:cubicBezTo>
                <a:cubicBezTo>
                  <a:pt x="1231900" y="1752600"/>
                  <a:pt x="2235200" y="736600"/>
                  <a:pt x="3403600" y="736600"/>
                </a:cubicBezTo>
                <a:cubicBezTo>
                  <a:pt x="3886200" y="736600"/>
                  <a:pt x="4292600" y="825500"/>
                  <a:pt x="4737100" y="1003300"/>
                </a:cubicBezTo>
                <a:close/>
                <a:moveTo>
                  <a:pt x="1079500" y="5829300"/>
                </a:moveTo>
                <a:cubicBezTo>
                  <a:pt x="1079500" y="5651500"/>
                  <a:pt x="1079500" y="5626100"/>
                  <a:pt x="1092200" y="5473700"/>
                </a:cubicBezTo>
                <a:cubicBezTo>
                  <a:pt x="1092200" y="4533900"/>
                  <a:pt x="1666081" y="3517900"/>
                  <a:pt x="2724348" y="3517900"/>
                </a:cubicBezTo>
                <a:cubicBezTo>
                  <a:pt x="3336528" y="3517900"/>
                  <a:pt x="3693517" y="3835400"/>
                  <a:pt x="3948509" y="4305300"/>
                </a:cubicBezTo>
                <a:cubicBezTo>
                  <a:pt x="4216400" y="4775200"/>
                  <a:pt x="4216400" y="5219700"/>
                  <a:pt x="4216400" y="5791200"/>
                </a:cubicBezTo>
                <a:cubicBezTo>
                  <a:pt x="4216400" y="6223000"/>
                  <a:pt x="4216400" y="6807200"/>
                  <a:pt x="3912790" y="7327900"/>
                </a:cubicBezTo>
                <a:cubicBezTo>
                  <a:pt x="3697882" y="7683500"/>
                  <a:pt x="3368873" y="8115300"/>
                  <a:pt x="2647950" y="8115300"/>
                </a:cubicBezTo>
                <a:cubicBezTo>
                  <a:pt x="1307107" y="8115300"/>
                  <a:pt x="1117401" y="6248400"/>
                  <a:pt x="1079500" y="5829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4" name="Freeform 1174"/>
          <p:cNvSpPr/>
          <p:nvPr/>
        </p:nvSpPr>
        <p:spPr>
          <a:xfrm rot="0" flipH="0" flipV="0">
            <a:off x="2912716" y="2355719"/>
            <a:ext cx="57496" cy="92409"/>
          </a:xfrm>
          <a:custGeom>
            <a:pathLst>
              <a:path w="5270500" h="8470900">
                <a:moveTo>
                  <a:pt x="2413000" y="901700"/>
                </a:moveTo>
                <a:cubicBezTo>
                  <a:pt x="2565400" y="901700"/>
                  <a:pt x="2717800" y="889000"/>
                  <a:pt x="2870200" y="889000"/>
                </a:cubicBezTo>
                <a:lnTo>
                  <a:pt x="4406900" y="889000"/>
                </a:lnTo>
                <a:cubicBezTo>
                  <a:pt x="2527300" y="2959100"/>
                  <a:pt x="1397000" y="5499100"/>
                  <a:pt x="1397000" y="8470900"/>
                </a:cubicBezTo>
                <a:lnTo>
                  <a:pt x="2463800" y="8470900"/>
                </a:lnTo>
                <a:cubicBezTo>
                  <a:pt x="2463800" y="4660900"/>
                  <a:pt x="4279900" y="1943100"/>
                  <a:pt x="5270500" y="825500"/>
                </a:cubicBezTo>
                <a:lnTo>
                  <a:pt x="5270500" y="0"/>
                </a:lnTo>
                <a:lnTo>
                  <a:pt x="0" y="0"/>
                </a:lnTo>
                <a:lnTo>
                  <a:pt x="0" y="9017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5" name="Freeform 1175"/>
          <p:cNvSpPr/>
          <p:nvPr/>
        </p:nvSpPr>
        <p:spPr>
          <a:xfrm rot="0" flipH="0" flipV="0">
            <a:off x="3027319" y="2378579"/>
            <a:ext cx="66917" cy="66778"/>
          </a:xfrm>
          <a:custGeom>
            <a:pathLst>
              <a:path w="6134100" h="6121400">
                <a:moveTo>
                  <a:pt x="3073400" y="2705100"/>
                </a:moveTo>
                <a:lnTo>
                  <a:pt x="533400" y="177800"/>
                </a:lnTo>
                <a:cubicBezTo>
                  <a:pt x="381000" y="25400"/>
                  <a:pt x="355600" y="0"/>
                  <a:pt x="254000" y="0"/>
                </a:cubicBezTo>
                <a:cubicBezTo>
                  <a:pt x="127000" y="0"/>
                  <a:pt x="0" y="114300"/>
                  <a:pt x="0" y="254000"/>
                </a:cubicBezTo>
                <a:cubicBezTo>
                  <a:pt x="0" y="342900"/>
                  <a:pt x="25400" y="368300"/>
                  <a:pt x="165100" y="508000"/>
                </a:cubicBezTo>
                <a:lnTo>
                  <a:pt x="2705100" y="3060700"/>
                </a:lnTo>
                <a:lnTo>
                  <a:pt x="165100" y="5613400"/>
                </a:lnTo>
                <a:cubicBezTo>
                  <a:pt x="25400" y="5753100"/>
                  <a:pt x="0" y="5778500"/>
                  <a:pt x="0" y="5867400"/>
                </a:cubicBezTo>
                <a:cubicBezTo>
                  <a:pt x="0" y="6007100"/>
                  <a:pt x="127000" y="6121400"/>
                  <a:pt x="254000" y="6121400"/>
                </a:cubicBezTo>
                <a:cubicBezTo>
                  <a:pt x="355600" y="6121400"/>
                  <a:pt x="381000" y="6096000"/>
                  <a:pt x="533400" y="5943600"/>
                </a:cubicBezTo>
                <a:lnTo>
                  <a:pt x="3060700" y="3416300"/>
                </a:lnTo>
                <a:lnTo>
                  <a:pt x="5689600" y="6045200"/>
                </a:lnTo>
                <a:cubicBezTo>
                  <a:pt x="5715000" y="6057900"/>
                  <a:pt x="5803900" y="6121400"/>
                  <a:pt x="5880100" y="6121400"/>
                </a:cubicBezTo>
                <a:cubicBezTo>
                  <a:pt x="6032500" y="6121400"/>
                  <a:pt x="6134100" y="6007100"/>
                  <a:pt x="6134100" y="5867400"/>
                </a:cubicBezTo>
                <a:cubicBezTo>
                  <a:pt x="6134100" y="5842000"/>
                  <a:pt x="6134100" y="5791200"/>
                  <a:pt x="6096000" y="5727700"/>
                </a:cubicBezTo>
                <a:cubicBezTo>
                  <a:pt x="6083300" y="5702300"/>
                  <a:pt x="4064000" y="3708400"/>
                  <a:pt x="3429000" y="3060700"/>
                </a:cubicBezTo>
                <a:lnTo>
                  <a:pt x="5753100" y="736600"/>
                </a:lnTo>
                <a:cubicBezTo>
                  <a:pt x="5816600" y="660400"/>
                  <a:pt x="6007100" y="495300"/>
                  <a:pt x="6070600" y="419100"/>
                </a:cubicBezTo>
                <a:cubicBezTo>
                  <a:pt x="6083300" y="393700"/>
                  <a:pt x="6134100" y="342900"/>
                  <a:pt x="6134100" y="254000"/>
                </a:cubicBezTo>
                <a:cubicBezTo>
                  <a:pt x="6134100" y="114300"/>
                  <a:pt x="6032500" y="0"/>
                  <a:pt x="5880100" y="0"/>
                </a:cubicBezTo>
                <a:cubicBezTo>
                  <a:pt x="5778500" y="0"/>
                  <a:pt x="5727700" y="50800"/>
                  <a:pt x="5588000" y="190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6" name="Freeform 1176"/>
          <p:cNvSpPr/>
          <p:nvPr/>
        </p:nvSpPr>
        <p:spPr>
          <a:xfrm rot="0" flipH="0" flipV="0">
            <a:off x="3157828" y="2352671"/>
            <a:ext cx="46412" cy="93933"/>
          </a:xfrm>
          <a:custGeom>
            <a:pathLst>
              <a:path w="4254500" h="8610600">
                <a:moveTo>
                  <a:pt x="2667000" y="0"/>
                </a:moveTo>
                <a:lnTo>
                  <a:pt x="2413000" y="0"/>
                </a:lnTo>
                <a:cubicBezTo>
                  <a:pt x="1663700" y="774700"/>
                  <a:pt x="609600" y="812800"/>
                  <a:pt x="0" y="838200"/>
                </a:cubicBezTo>
                <a:lnTo>
                  <a:pt x="0" y="1562100"/>
                </a:lnTo>
                <a:cubicBezTo>
                  <a:pt x="419100" y="1562100"/>
                  <a:pt x="1028700" y="1562100"/>
                  <a:pt x="1663700" y="1270000"/>
                </a:cubicBezTo>
                <a:lnTo>
                  <a:pt x="1663700" y="7874000"/>
                </a:lnTo>
                <a:lnTo>
                  <a:pt x="76200" y="7874000"/>
                </a:lnTo>
                <a:lnTo>
                  <a:pt x="76200" y="8610600"/>
                </a:lnTo>
                <a:lnTo>
                  <a:pt x="4254500" y="8610600"/>
                </a:lnTo>
                <a:lnTo>
                  <a:pt x="4254500" y="7874000"/>
                </a:lnTo>
                <a:lnTo>
                  <a:pt x="2667000" y="7874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7" name="Freeform 1177"/>
          <p:cNvSpPr/>
          <p:nvPr/>
        </p:nvSpPr>
        <p:spPr>
          <a:xfrm rot="0" flipH="0" flipV="0">
            <a:off x="3220589" y="2352671"/>
            <a:ext cx="57496" cy="96981"/>
          </a:xfrm>
          <a:custGeom>
            <a:pathLst>
              <a:path w="5270500" h="8890000">
                <a:moveTo>
                  <a:pt x="5270500" y="4470400"/>
                </a:moveTo>
                <a:cubicBezTo>
                  <a:pt x="5270500" y="3467100"/>
                  <a:pt x="5219700" y="2286000"/>
                  <a:pt x="4686300" y="1257300"/>
                </a:cubicBezTo>
                <a:cubicBezTo>
                  <a:pt x="4165600" y="304800"/>
                  <a:pt x="3289300" y="0"/>
                  <a:pt x="2641600" y="0"/>
                </a:cubicBezTo>
                <a:cubicBezTo>
                  <a:pt x="1892300" y="0"/>
                  <a:pt x="1003300" y="342900"/>
                  <a:pt x="482600" y="1473200"/>
                </a:cubicBezTo>
                <a:cubicBezTo>
                  <a:pt x="63500" y="2400300"/>
                  <a:pt x="0" y="3454400"/>
                  <a:pt x="0" y="4470400"/>
                </a:cubicBezTo>
                <a:cubicBezTo>
                  <a:pt x="0" y="5473700"/>
                  <a:pt x="50800" y="6400800"/>
                  <a:pt x="431800" y="7327900"/>
                </a:cubicBezTo>
                <a:cubicBezTo>
                  <a:pt x="939800" y="8547100"/>
                  <a:pt x="1905000" y="8890000"/>
                  <a:pt x="2628900" y="8890000"/>
                </a:cubicBezTo>
                <a:cubicBezTo>
                  <a:pt x="3556000" y="8890000"/>
                  <a:pt x="4356100" y="8369300"/>
                  <a:pt x="4762500" y="7493000"/>
                </a:cubicBezTo>
                <a:cubicBezTo>
                  <a:pt x="5143500" y="6667500"/>
                  <a:pt x="5270500" y="5829300"/>
                  <a:pt x="5270500" y="4470400"/>
                </a:cubicBezTo>
                <a:close/>
                <a:moveTo>
                  <a:pt x="2635250" y="8115300"/>
                </a:moveTo>
                <a:cubicBezTo>
                  <a:pt x="1972270" y="8115300"/>
                  <a:pt x="1449585" y="7632700"/>
                  <a:pt x="1194593" y="6718300"/>
                </a:cubicBezTo>
                <a:cubicBezTo>
                  <a:pt x="990600" y="5994400"/>
                  <a:pt x="990600" y="5308600"/>
                  <a:pt x="990600" y="4318000"/>
                </a:cubicBezTo>
                <a:cubicBezTo>
                  <a:pt x="990600" y="3517900"/>
                  <a:pt x="990600" y="2755900"/>
                  <a:pt x="1206500" y="2057400"/>
                </a:cubicBezTo>
                <a:cubicBezTo>
                  <a:pt x="1282700" y="1816100"/>
                  <a:pt x="1600200" y="774700"/>
                  <a:pt x="2628900" y="774700"/>
                </a:cubicBezTo>
                <a:cubicBezTo>
                  <a:pt x="3619500" y="774700"/>
                  <a:pt x="3949700" y="1739900"/>
                  <a:pt x="4038600" y="1968500"/>
                </a:cubicBezTo>
                <a:cubicBezTo>
                  <a:pt x="4279900" y="2679700"/>
                  <a:pt x="4279900" y="3530600"/>
                  <a:pt x="4279900" y="4318000"/>
                </a:cubicBezTo>
                <a:cubicBezTo>
                  <a:pt x="4279900" y="5156200"/>
                  <a:pt x="4279900" y="5956300"/>
                  <a:pt x="4050506" y="6756400"/>
                </a:cubicBezTo>
                <a:cubicBezTo>
                  <a:pt x="3718917" y="7912100"/>
                  <a:pt x="3043237" y="8115300"/>
                  <a:pt x="2635250" y="81153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8" name="Freeform 1178"/>
          <p:cNvSpPr/>
          <p:nvPr/>
        </p:nvSpPr>
        <p:spPr>
          <a:xfrm rot="0" flipH="0" flipV="0">
            <a:off x="3292949" y="2368692"/>
            <a:ext cx="65691" cy="4656"/>
          </a:xfrm>
          <a:custGeom>
            <a:pathLst>
              <a:path w="8242300" h="584200">
                <a:moveTo>
                  <a:pt x="7759700" y="584200"/>
                </a:moveTo>
                <a:cubicBezTo>
                  <a:pt x="7962900" y="584200"/>
                  <a:pt x="8242300" y="584200"/>
                  <a:pt x="8242300" y="292100"/>
                </a:cubicBezTo>
                <a:cubicBezTo>
                  <a:pt x="8242300" y="0"/>
                  <a:pt x="7962900" y="0"/>
                  <a:pt x="7759700" y="0"/>
                </a:cubicBezTo>
                <a:lnTo>
                  <a:pt x="482600" y="0"/>
                </a:lnTo>
                <a:cubicBezTo>
                  <a:pt x="279400" y="0"/>
                  <a:pt x="0" y="0"/>
                  <a:pt x="0" y="292100"/>
                </a:cubicBezTo>
                <a:cubicBezTo>
                  <a:pt x="0" y="584200"/>
                  <a:pt x="279400" y="584200"/>
                  <a:pt x="482600" y="5842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0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9" name="Freeform 1179"/>
          <p:cNvSpPr/>
          <p:nvPr/>
        </p:nvSpPr>
        <p:spPr>
          <a:xfrm rot="0" flipH="0" flipV="0">
            <a:off x="3377009" y="2327799"/>
            <a:ext cx="36641" cy="68526"/>
          </a:xfrm>
          <a:custGeom>
            <a:pathLst>
              <a:path w="4597400" h="8597900">
                <a:moveTo>
                  <a:pt x="2908300" y="0"/>
                </a:moveTo>
                <a:lnTo>
                  <a:pt x="2628900" y="0"/>
                </a:lnTo>
                <a:cubicBezTo>
                  <a:pt x="1803400" y="762000"/>
                  <a:pt x="762000" y="812800"/>
                  <a:pt x="0" y="838200"/>
                </a:cubicBezTo>
                <a:lnTo>
                  <a:pt x="0" y="1625600"/>
                </a:lnTo>
                <a:cubicBezTo>
                  <a:pt x="495300" y="1625600"/>
                  <a:pt x="1130300" y="1625600"/>
                  <a:pt x="1765300" y="1346200"/>
                </a:cubicBezTo>
                <a:lnTo>
                  <a:pt x="1765300" y="7797800"/>
                </a:lnTo>
                <a:lnTo>
                  <a:pt x="76200" y="7797800"/>
                </a:lnTo>
                <a:lnTo>
                  <a:pt x="76200" y="8597900"/>
                </a:lnTo>
                <a:lnTo>
                  <a:pt x="4597400" y="8597900"/>
                </a:lnTo>
                <a:lnTo>
                  <a:pt x="4597400" y="7797800"/>
                </a:lnTo>
                <a:lnTo>
                  <a:pt x="2908300" y="7797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0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0" name="Freeform 1180"/>
          <p:cNvSpPr/>
          <p:nvPr/>
        </p:nvSpPr>
        <p:spPr>
          <a:xfrm rot="0" flipH="0" flipV="0">
            <a:off x="3425928" y="2327799"/>
            <a:ext cx="44739" cy="70651"/>
          </a:xfrm>
          <a:custGeom>
            <a:pathLst>
              <a:path w="5613400" h="8864600">
                <a:moveTo>
                  <a:pt x="711200" y="2082800"/>
                </a:moveTo>
                <a:cubicBezTo>
                  <a:pt x="1231900" y="1066800"/>
                  <a:pt x="2146300" y="787400"/>
                  <a:pt x="2755900" y="787400"/>
                </a:cubicBezTo>
                <a:cubicBezTo>
                  <a:pt x="3505200" y="787400"/>
                  <a:pt x="4064000" y="1219200"/>
                  <a:pt x="4064000" y="1943100"/>
                </a:cubicBezTo>
                <a:cubicBezTo>
                  <a:pt x="4064000" y="2616200"/>
                  <a:pt x="3606800" y="3441700"/>
                  <a:pt x="2641600" y="3606800"/>
                </a:cubicBezTo>
                <a:cubicBezTo>
                  <a:pt x="2578100" y="3619500"/>
                  <a:pt x="2527300" y="3619500"/>
                  <a:pt x="1689100" y="3683000"/>
                </a:cubicBezTo>
                <a:lnTo>
                  <a:pt x="1689100" y="4521200"/>
                </a:lnTo>
                <a:lnTo>
                  <a:pt x="2679700" y="4521200"/>
                </a:lnTo>
                <a:cubicBezTo>
                  <a:pt x="3886200" y="4521200"/>
                  <a:pt x="4330700" y="5473700"/>
                  <a:pt x="4330700" y="6273800"/>
                </a:cubicBezTo>
                <a:cubicBezTo>
                  <a:pt x="4330700" y="7264400"/>
                  <a:pt x="3721100" y="8026400"/>
                  <a:pt x="2730500" y="8026400"/>
                </a:cubicBezTo>
                <a:cubicBezTo>
                  <a:pt x="1828800" y="8026400"/>
                  <a:pt x="800100" y="7594600"/>
                  <a:pt x="165100" y="6781800"/>
                </a:cubicBezTo>
                <a:lnTo>
                  <a:pt x="0" y="7607300"/>
                </a:lnTo>
                <a:cubicBezTo>
                  <a:pt x="736600" y="8432800"/>
                  <a:pt x="1765300" y="8864600"/>
                  <a:pt x="2755900" y="8864600"/>
                </a:cubicBezTo>
                <a:cubicBezTo>
                  <a:pt x="4419600" y="8864600"/>
                  <a:pt x="5613400" y="7620000"/>
                  <a:pt x="5613400" y="6286500"/>
                </a:cubicBezTo>
                <a:cubicBezTo>
                  <a:pt x="5613400" y="5245100"/>
                  <a:pt x="4775200" y="4406900"/>
                  <a:pt x="3771900" y="4114800"/>
                </a:cubicBezTo>
                <a:cubicBezTo>
                  <a:pt x="4737100" y="3619500"/>
                  <a:pt x="5232400" y="2768600"/>
                  <a:pt x="5232400" y="1943100"/>
                </a:cubicBezTo>
                <a:cubicBezTo>
                  <a:pt x="5232400" y="863600"/>
                  <a:pt x="4127500" y="0"/>
                  <a:pt x="2768600" y="0"/>
                </a:cubicBezTo>
                <a:cubicBezTo>
                  <a:pt x="1651000" y="0"/>
                  <a:pt x="723900" y="584200"/>
                  <a:pt x="190500" y="13462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0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1" name="Freeform 1181"/>
          <p:cNvSpPr/>
          <p:nvPr/>
        </p:nvSpPr>
        <p:spPr>
          <a:xfrm rot="0" flipH="0" flipV="0">
            <a:off x="3508533" y="2383566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2" name="Freeform 1182"/>
          <p:cNvSpPr/>
          <p:nvPr/>
        </p:nvSpPr>
        <p:spPr>
          <a:xfrm rot="0" flipH="0" flipV="0">
            <a:off x="3581685" y="2342695"/>
            <a:ext cx="53617" cy="138545"/>
          </a:xfrm>
          <a:custGeom>
            <a:pathLst>
              <a:path w="4914900" h="12700000">
                <a:moveTo>
                  <a:pt x="4851400" y="482600"/>
                </a:moveTo>
                <a:cubicBezTo>
                  <a:pt x="4914900" y="317500"/>
                  <a:pt x="4914900" y="279400"/>
                  <a:pt x="4914900" y="254000"/>
                </a:cubicBezTo>
                <a:cubicBezTo>
                  <a:pt x="4914900" y="114300"/>
                  <a:pt x="4800600" y="0"/>
                  <a:pt x="4660900" y="0"/>
                </a:cubicBezTo>
                <a:cubicBezTo>
                  <a:pt x="4483100" y="0"/>
                  <a:pt x="4432300" y="127000"/>
                  <a:pt x="4394200" y="254000"/>
                </a:cubicBezTo>
                <a:lnTo>
                  <a:pt x="63500" y="12217400"/>
                </a:lnTo>
                <a:cubicBezTo>
                  <a:pt x="0" y="12382500"/>
                  <a:pt x="0" y="12420600"/>
                  <a:pt x="0" y="12446000"/>
                </a:cubicBezTo>
                <a:cubicBezTo>
                  <a:pt x="0" y="12585700"/>
                  <a:pt x="114300" y="12700000"/>
                  <a:pt x="254000" y="12700000"/>
                </a:cubicBezTo>
                <a:cubicBezTo>
                  <a:pt x="431800" y="12700000"/>
                  <a:pt x="482600" y="12573000"/>
                  <a:pt x="520700" y="1244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3" name="Freeform 1183"/>
          <p:cNvSpPr/>
          <p:nvPr/>
        </p:nvSpPr>
        <p:spPr>
          <a:xfrm rot="0" flipH="0" flipV="0">
            <a:off x="3654421" y="2350454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4" name="Freeform 1184"/>
          <p:cNvSpPr/>
          <p:nvPr/>
        </p:nvSpPr>
        <p:spPr>
          <a:xfrm rot="0" flipH="0" flipV="0">
            <a:off x="3722544" y="2342695"/>
            <a:ext cx="35052" cy="138545"/>
          </a:xfrm>
          <a:custGeom>
            <a:pathLst>
              <a:path w="3213100" h="12700000">
                <a:moveTo>
                  <a:pt x="774700" y="12700000"/>
                </a:moveTo>
                <a:cubicBezTo>
                  <a:pt x="1181100" y="12319000"/>
                  <a:pt x="2032000" y="11544300"/>
                  <a:pt x="2616200" y="9982200"/>
                </a:cubicBezTo>
                <a:cubicBezTo>
                  <a:pt x="3124200" y="8623300"/>
                  <a:pt x="3213100" y="7277100"/>
                  <a:pt x="3213100" y="6350000"/>
                </a:cubicBezTo>
                <a:cubicBezTo>
                  <a:pt x="3213100" y="2247900"/>
                  <a:pt x="1384300" y="558800"/>
                  <a:pt x="774700" y="0"/>
                </a:cubicBezTo>
                <a:lnTo>
                  <a:pt x="0" y="0"/>
                </a:lnTo>
                <a:cubicBezTo>
                  <a:pt x="602654" y="609600"/>
                  <a:pt x="2197100" y="2247900"/>
                  <a:pt x="2197100" y="6350000"/>
                </a:cubicBezTo>
                <a:cubicBezTo>
                  <a:pt x="2197100" y="7061200"/>
                  <a:pt x="2197100" y="8547100"/>
                  <a:pt x="1673423" y="10045700"/>
                </a:cubicBezTo>
                <a:cubicBezTo>
                  <a:pt x="1149548" y="11518900"/>
                  <a:pt x="421481" y="12280900"/>
                  <a:pt x="0" y="12700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5" name="Freeform 1185"/>
          <p:cNvSpPr/>
          <p:nvPr/>
        </p:nvSpPr>
        <p:spPr>
          <a:xfrm rot="0" flipH="0" flipV="0">
            <a:off x="361933" y="2522526"/>
            <a:ext cx="126769" cy="96150"/>
          </a:xfrm>
          <a:custGeom>
            <a:pathLst>
              <a:path w="11620500" h="8813800">
                <a:moveTo>
                  <a:pt x="11620500" y="0"/>
                </a:moveTo>
                <a:lnTo>
                  <a:pt x="10706100" y="0"/>
                </a:lnTo>
                <a:lnTo>
                  <a:pt x="9550400" y="3987800"/>
                </a:lnTo>
                <a:cubicBezTo>
                  <a:pt x="9220200" y="5118100"/>
                  <a:pt x="8610600" y="7251700"/>
                  <a:pt x="8547100" y="7899400"/>
                </a:cubicBezTo>
                <a:lnTo>
                  <a:pt x="8534400" y="7899400"/>
                </a:lnTo>
                <a:cubicBezTo>
                  <a:pt x="8534400" y="7886700"/>
                  <a:pt x="8458200" y="7226300"/>
                  <a:pt x="7620000" y="4330700"/>
                </a:cubicBezTo>
                <a:lnTo>
                  <a:pt x="6375400" y="0"/>
                </a:lnTo>
                <a:lnTo>
                  <a:pt x="5346700" y="0"/>
                </a:lnTo>
                <a:lnTo>
                  <a:pt x="4203700" y="3962400"/>
                </a:lnTo>
                <a:cubicBezTo>
                  <a:pt x="3924300" y="4940300"/>
                  <a:pt x="3289300" y="7162800"/>
                  <a:pt x="3225800" y="7874000"/>
                </a:cubicBezTo>
                <a:lnTo>
                  <a:pt x="3213100" y="7874000"/>
                </a:lnTo>
                <a:cubicBezTo>
                  <a:pt x="3162300" y="7366000"/>
                  <a:pt x="2819400" y="6121400"/>
                  <a:pt x="2717800" y="5702300"/>
                </a:cubicBezTo>
                <a:lnTo>
                  <a:pt x="2120900" y="3581400"/>
                </a:lnTo>
                <a:lnTo>
                  <a:pt x="1092200" y="0"/>
                </a:lnTo>
                <a:lnTo>
                  <a:pt x="0" y="0"/>
                </a:lnTo>
                <a:lnTo>
                  <a:pt x="2578100" y="8813800"/>
                </a:lnTo>
                <a:lnTo>
                  <a:pt x="3606800" y="8813800"/>
                </a:lnTo>
                <a:lnTo>
                  <a:pt x="4876800" y="4406900"/>
                </a:lnTo>
                <a:cubicBezTo>
                  <a:pt x="5143500" y="3479800"/>
                  <a:pt x="5689600" y="1587500"/>
                  <a:pt x="5765800" y="927100"/>
                </a:cubicBezTo>
                <a:lnTo>
                  <a:pt x="5778500" y="927100"/>
                </a:lnTo>
                <a:cubicBezTo>
                  <a:pt x="5829300" y="1308100"/>
                  <a:pt x="6134100" y="2514600"/>
                  <a:pt x="6477000" y="3721100"/>
                </a:cubicBezTo>
                <a:lnTo>
                  <a:pt x="7937500" y="8813800"/>
                </a:lnTo>
                <a:lnTo>
                  <a:pt x="90424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6" name="Freeform 1186"/>
          <p:cNvSpPr/>
          <p:nvPr/>
        </p:nvSpPr>
        <p:spPr>
          <a:xfrm rot="0" flipH="0" flipV="0">
            <a:off x="491113" y="2554807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7" name="Freeform 1187"/>
          <p:cNvSpPr/>
          <p:nvPr/>
        </p:nvSpPr>
        <p:spPr>
          <a:xfrm rot="0" flipH="0" flipV="0">
            <a:off x="567452" y="2557163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8" name="Freeform 1188"/>
          <p:cNvSpPr/>
          <p:nvPr/>
        </p:nvSpPr>
        <p:spPr>
          <a:xfrm rot="0" flipH="0" flipV="0">
            <a:off x="639038" y="2522526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9" name="Freeform 1189"/>
          <p:cNvSpPr/>
          <p:nvPr/>
        </p:nvSpPr>
        <p:spPr>
          <a:xfrm rot="0" flipH="0" flipV="0">
            <a:off x="665902" y="2522526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0" name="Freeform 1190"/>
          <p:cNvSpPr/>
          <p:nvPr/>
        </p:nvSpPr>
        <p:spPr>
          <a:xfrm rot="0" flipH="0" flipV="0">
            <a:off x="781407" y="2539567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1" name="Freeform 1191"/>
          <p:cNvSpPr/>
          <p:nvPr/>
        </p:nvSpPr>
        <p:spPr>
          <a:xfrm rot="0" flipH="0" flipV="0">
            <a:off x="834899" y="2554807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2" name="Freeform 1192"/>
          <p:cNvSpPr/>
          <p:nvPr/>
        </p:nvSpPr>
        <p:spPr>
          <a:xfrm rot="0" flipH="0" flipV="0">
            <a:off x="907026" y="2522526"/>
            <a:ext cx="53617" cy="96150"/>
          </a:xfrm>
          <a:custGeom>
            <a:pathLst>
              <a:path w="4914900" h="8813800">
                <a:moveTo>
                  <a:pt x="2501900" y="5359400"/>
                </a:moveTo>
                <a:lnTo>
                  <a:pt x="4635500" y="3175000"/>
                </a:lnTo>
                <a:lnTo>
                  <a:pt x="3492500" y="3175000"/>
                </a:lnTo>
                <a:lnTo>
                  <a:pt x="914400" y="5816600"/>
                </a:lnTo>
                <a:lnTo>
                  <a:pt x="914400" y="0"/>
                </a:lnTo>
                <a:lnTo>
                  <a:pt x="0" y="0"/>
                </a:lnTo>
                <a:lnTo>
                  <a:pt x="0" y="8813800"/>
                </a:lnTo>
                <a:lnTo>
                  <a:pt x="876300" y="8813800"/>
                </a:lnTo>
                <a:lnTo>
                  <a:pt x="876300" y="7023100"/>
                </a:lnTo>
                <a:lnTo>
                  <a:pt x="1892300" y="5969000"/>
                </a:lnTo>
                <a:lnTo>
                  <a:pt x="3873500" y="8813800"/>
                </a:lnTo>
                <a:lnTo>
                  <a:pt x="4914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3" name="Freeform 1193"/>
          <p:cNvSpPr/>
          <p:nvPr/>
        </p:nvSpPr>
        <p:spPr>
          <a:xfrm rot="0" flipH="0" flipV="0">
            <a:off x="964092" y="25548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4" name="Freeform 1194"/>
          <p:cNvSpPr/>
          <p:nvPr/>
        </p:nvSpPr>
        <p:spPr>
          <a:xfrm rot="0" flipH="0" flipV="0">
            <a:off x="1072352" y="2527791"/>
            <a:ext cx="56803" cy="93933"/>
          </a:xfrm>
          <a:custGeom>
            <a:pathLst>
              <a:path w="5207000" h="8610600">
                <a:moveTo>
                  <a:pt x="1447800" y="812800"/>
                </a:moveTo>
                <a:lnTo>
                  <a:pt x="4787900" y="812800"/>
                </a:lnTo>
                <a:lnTo>
                  <a:pt x="4787900" y="0"/>
                </a:lnTo>
                <a:lnTo>
                  <a:pt x="533400" y="0"/>
                </a:lnTo>
                <a:lnTo>
                  <a:pt x="533400" y="4686300"/>
                </a:lnTo>
                <a:lnTo>
                  <a:pt x="1371600" y="4686300"/>
                </a:lnTo>
                <a:cubicBezTo>
                  <a:pt x="1587500" y="4178300"/>
                  <a:pt x="2057400" y="3683000"/>
                  <a:pt x="2794000" y="3683000"/>
                </a:cubicBezTo>
                <a:cubicBezTo>
                  <a:pt x="3390900" y="3683000"/>
                  <a:pt x="4076700" y="4203700"/>
                  <a:pt x="4076700" y="5727700"/>
                </a:cubicBezTo>
                <a:cubicBezTo>
                  <a:pt x="4076700" y="7835900"/>
                  <a:pt x="2527300" y="7835900"/>
                  <a:pt x="2413000" y="7835900"/>
                </a:cubicBezTo>
                <a:cubicBezTo>
                  <a:pt x="1562100" y="7835900"/>
                  <a:pt x="787400" y="7340600"/>
                  <a:pt x="419100" y="6654800"/>
                </a:cubicBezTo>
                <a:lnTo>
                  <a:pt x="0" y="7366000"/>
                </a:lnTo>
                <a:cubicBezTo>
                  <a:pt x="520700" y="8089900"/>
                  <a:pt x="1397000" y="8610600"/>
                  <a:pt x="2425700" y="8610600"/>
                </a:cubicBezTo>
                <a:cubicBezTo>
                  <a:pt x="3937000" y="8610600"/>
                  <a:pt x="5207000" y="7353300"/>
                  <a:pt x="5207000" y="5753100"/>
                </a:cubicBezTo>
                <a:cubicBezTo>
                  <a:pt x="5207000" y="4165600"/>
                  <a:pt x="4114800" y="2908300"/>
                  <a:pt x="2806700" y="2908300"/>
                </a:cubicBezTo>
                <a:cubicBezTo>
                  <a:pt x="2298700" y="2908300"/>
                  <a:pt x="1816100" y="3098800"/>
                  <a:pt x="1447800" y="3429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5" name="Freeform 1195"/>
          <p:cNvSpPr/>
          <p:nvPr/>
        </p:nvSpPr>
        <p:spPr>
          <a:xfrm rot="0" flipH="0" flipV="0">
            <a:off x="1184297" y="2557163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6" name="Freeform 1196"/>
          <p:cNvSpPr/>
          <p:nvPr/>
        </p:nvSpPr>
        <p:spPr>
          <a:xfrm rot="0" flipH="0" flipV="0">
            <a:off x="1247348" y="25548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7" name="Freeform 1197"/>
          <p:cNvSpPr/>
          <p:nvPr/>
        </p:nvSpPr>
        <p:spPr>
          <a:xfrm rot="0" flipH="0" flipV="0">
            <a:off x="1310165" y="2554807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8" name="Freeform 1198"/>
          <p:cNvSpPr/>
          <p:nvPr/>
        </p:nvSpPr>
        <p:spPr>
          <a:xfrm rot="0" flipH="0" flipV="0">
            <a:off x="1378135" y="255577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9" name="Freeform 1199"/>
          <p:cNvSpPr/>
          <p:nvPr/>
        </p:nvSpPr>
        <p:spPr>
          <a:xfrm rot="0" flipH="0" flipV="0">
            <a:off x="1417994" y="2554807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0" name="Freeform 1200"/>
          <p:cNvSpPr/>
          <p:nvPr/>
        </p:nvSpPr>
        <p:spPr>
          <a:xfrm rot="0" flipH="0" flipV="0">
            <a:off x="1515987" y="2539567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1" name="Freeform 1201"/>
          <p:cNvSpPr/>
          <p:nvPr/>
        </p:nvSpPr>
        <p:spPr>
          <a:xfrm rot="0" flipH="0" flipV="0">
            <a:off x="1567540" y="2554807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2" name="Freeform 1202"/>
          <p:cNvSpPr/>
          <p:nvPr/>
        </p:nvSpPr>
        <p:spPr>
          <a:xfrm rot="0" flipH="0" flipV="0">
            <a:off x="1690291" y="2522526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3" name="Freeform 1203"/>
          <p:cNvSpPr/>
          <p:nvPr/>
        </p:nvSpPr>
        <p:spPr>
          <a:xfrm rot="0" flipH="0" flipV="0">
            <a:off x="1758414" y="2554807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4" name="Freeform 1204"/>
          <p:cNvSpPr/>
          <p:nvPr/>
        </p:nvSpPr>
        <p:spPr>
          <a:xfrm rot="0" flipH="0" flipV="0">
            <a:off x="1833782" y="2524466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5" name="Freeform 1205"/>
          <p:cNvSpPr/>
          <p:nvPr/>
        </p:nvSpPr>
        <p:spPr>
          <a:xfrm rot="0" flipH="0" flipV="0">
            <a:off x="1867851" y="2522526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6" name="Freeform 1206"/>
          <p:cNvSpPr/>
          <p:nvPr/>
        </p:nvSpPr>
        <p:spPr>
          <a:xfrm rot="0" flipH="0" flipV="0">
            <a:off x="1948331" y="2524743"/>
            <a:ext cx="46412" cy="93933"/>
          </a:xfrm>
          <a:custGeom>
            <a:pathLst>
              <a:path w="4254500" h="8610600">
                <a:moveTo>
                  <a:pt x="2667000" y="0"/>
                </a:moveTo>
                <a:lnTo>
                  <a:pt x="2413000" y="0"/>
                </a:lnTo>
                <a:cubicBezTo>
                  <a:pt x="1663700" y="774700"/>
                  <a:pt x="609600" y="812800"/>
                  <a:pt x="0" y="838200"/>
                </a:cubicBezTo>
                <a:lnTo>
                  <a:pt x="0" y="1562100"/>
                </a:lnTo>
                <a:cubicBezTo>
                  <a:pt x="419100" y="1562100"/>
                  <a:pt x="1028700" y="1562100"/>
                  <a:pt x="1663700" y="1270000"/>
                </a:cubicBezTo>
                <a:lnTo>
                  <a:pt x="1663700" y="7874000"/>
                </a:lnTo>
                <a:lnTo>
                  <a:pt x="76200" y="7874000"/>
                </a:lnTo>
                <a:lnTo>
                  <a:pt x="76200" y="8610600"/>
                </a:lnTo>
                <a:lnTo>
                  <a:pt x="4254500" y="8610600"/>
                </a:lnTo>
                <a:lnTo>
                  <a:pt x="4254500" y="7874000"/>
                </a:lnTo>
                <a:lnTo>
                  <a:pt x="2667000" y="7874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7" name="Freeform 1207"/>
          <p:cNvSpPr/>
          <p:nvPr/>
        </p:nvSpPr>
        <p:spPr>
          <a:xfrm rot="0" flipH="0" flipV="0">
            <a:off x="2018297" y="2522526"/>
            <a:ext cx="56110" cy="96150"/>
          </a:xfrm>
          <a:custGeom>
            <a:pathLst>
              <a:path w="5143500" h="8813800">
                <a:moveTo>
                  <a:pt x="1130300" y="0"/>
                </a:moveTo>
                <a:lnTo>
                  <a:pt x="0" y="0"/>
                </a:lnTo>
                <a:lnTo>
                  <a:pt x="0" y="8813800"/>
                </a:lnTo>
                <a:lnTo>
                  <a:pt x="5143500" y="8813800"/>
                </a:lnTo>
                <a:lnTo>
                  <a:pt x="5143500" y="7988300"/>
                </a:lnTo>
                <a:cubicBezTo>
                  <a:pt x="4013200" y="7988300"/>
                  <a:pt x="2882900" y="7988300"/>
                  <a:pt x="1752600" y="7988300"/>
                </a:cubicBezTo>
                <a:lnTo>
                  <a:pt x="1130300" y="7988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8" name="Freeform 1208"/>
          <p:cNvSpPr/>
          <p:nvPr/>
        </p:nvSpPr>
        <p:spPr>
          <a:xfrm rot="0" flipH="0" flipV="0">
            <a:off x="2130616" y="2554807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9" name="Freeform 1209"/>
          <p:cNvSpPr/>
          <p:nvPr/>
        </p:nvSpPr>
        <p:spPr>
          <a:xfrm rot="0" flipH="0" flipV="0">
            <a:off x="2199473" y="2521002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0" name="Freeform 1210"/>
          <p:cNvSpPr/>
          <p:nvPr/>
        </p:nvSpPr>
        <p:spPr>
          <a:xfrm rot="0" flipH="0" flipV="0">
            <a:off x="2286147" y="2557163"/>
            <a:ext cx="90608" cy="61514"/>
          </a:xfrm>
          <a:custGeom>
            <a:pathLst>
              <a:path w="8305800" h="5638800">
                <a:moveTo>
                  <a:pt x="8305800" y="0"/>
                </a:moveTo>
                <a:lnTo>
                  <a:pt x="7378700" y="0"/>
                </a:lnTo>
                <a:lnTo>
                  <a:pt x="6565900" y="2692400"/>
                </a:lnTo>
                <a:cubicBezTo>
                  <a:pt x="6426200" y="3149600"/>
                  <a:pt x="6045200" y="4406900"/>
                  <a:pt x="5981700" y="4953000"/>
                </a:cubicBezTo>
                <a:lnTo>
                  <a:pt x="5969000" y="4953000"/>
                </a:lnTo>
                <a:cubicBezTo>
                  <a:pt x="5918200" y="4559300"/>
                  <a:pt x="5600700" y="3429000"/>
                  <a:pt x="5384800" y="2705100"/>
                </a:cubicBezTo>
                <a:lnTo>
                  <a:pt x="4559300" y="0"/>
                </a:lnTo>
                <a:lnTo>
                  <a:pt x="3670300" y="0"/>
                </a:lnTo>
                <a:lnTo>
                  <a:pt x="2946400" y="2387600"/>
                </a:lnTo>
                <a:cubicBezTo>
                  <a:pt x="2806700" y="2832100"/>
                  <a:pt x="2374900" y="4292600"/>
                  <a:pt x="2324100" y="4940300"/>
                </a:cubicBezTo>
                <a:lnTo>
                  <a:pt x="2311400" y="4940300"/>
                </a:lnTo>
                <a:cubicBezTo>
                  <a:pt x="2247900" y="4330700"/>
                  <a:pt x="1828800" y="2895600"/>
                  <a:pt x="1625600" y="2197100"/>
                </a:cubicBezTo>
                <a:lnTo>
                  <a:pt x="965200" y="0"/>
                </a:lnTo>
                <a:lnTo>
                  <a:pt x="0" y="0"/>
                </a:lnTo>
                <a:lnTo>
                  <a:pt x="1739900" y="5638800"/>
                </a:lnTo>
                <a:lnTo>
                  <a:pt x="2743200" y="5638800"/>
                </a:lnTo>
                <a:cubicBezTo>
                  <a:pt x="2806700" y="5435600"/>
                  <a:pt x="3251200" y="4013200"/>
                  <a:pt x="3530600" y="3022600"/>
                </a:cubicBezTo>
                <a:cubicBezTo>
                  <a:pt x="3708400" y="2438400"/>
                  <a:pt x="4064000" y="1181100"/>
                  <a:pt x="4102100" y="711200"/>
                </a:cubicBezTo>
                <a:lnTo>
                  <a:pt x="4114800" y="711200"/>
                </a:lnTo>
                <a:cubicBezTo>
                  <a:pt x="4140200" y="1066800"/>
                  <a:pt x="4356100" y="1943100"/>
                  <a:pt x="4521200" y="2489200"/>
                </a:cubicBezTo>
                <a:lnTo>
                  <a:pt x="5448300" y="5638800"/>
                </a:lnTo>
                <a:lnTo>
                  <a:pt x="6565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1" name="Freeform 1211"/>
          <p:cNvSpPr/>
          <p:nvPr/>
        </p:nvSpPr>
        <p:spPr>
          <a:xfrm rot="0" flipH="0" flipV="0">
            <a:off x="2381092" y="2554807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2" name="Freeform 1212"/>
          <p:cNvSpPr/>
          <p:nvPr/>
        </p:nvSpPr>
        <p:spPr>
          <a:xfrm rot="0" flipH="0" flipV="0">
            <a:off x="2444213" y="2539567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3" name="Freeform 1213"/>
          <p:cNvSpPr/>
          <p:nvPr/>
        </p:nvSpPr>
        <p:spPr>
          <a:xfrm rot="0" flipH="0" flipV="0">
            <a:off x="2496458" y="2554807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4" name="Freeform 1214"/>
          <p:cNvSpPr/>
          <p:nvPr/>
        </p:nvSpPr>
        <p:spPr>
          <a:xfrm rot="0" flipH="0" flipV="0">
            <a:off x="2564677" y="255577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5" name="Freeform 1215"/>
          <p:cNvSpPr/>
          <p:nvPr/>
        </p:nvSpPr>
        <p:spPr>
          <a:xfrm rot="0" flipH="0" flipV="0">
            <a:off x="2613958" y="2607178"/>
            <a:ext cx="11499" cy="11499"/>
          </a:xfrm>
          <a:custGeom>
            <a:pathLst>
              <a:path w="1054100" h="1054100">
                <a:moveTo>
                  <a:pt x="1054100" y="0"/>
                </a:moveTo>
                <a:lnTo>
                  <a:pt x="0" y="0"/>
                </a:lnTo>
                <a:lnTo>
                  <a:pt x="0" y="1054100"/>
                </a:lnTo>
                <a:lnTo>
                  <a:pt x="1054100" y="1054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6" name="Rectangle 1216"/>
          <p:cNvSpPr/>
          <p:nvPr/>
        </p:nvSpPr>
        <p:spPr>
          <a:xfrm rot="0" flipH="0" flipV="0">
            <a:off x="475170" y="3351872"/>
            <a:ext cx="3585729" cy="80894"/>
          </a:xfrm>
          <a:prstGeom prst="rect">
            <a:avLst/>
          </a:prstGeom>
        </p:spPr>
      </p:sp>
      <p:sp>
        <p:nvSpPr>
          <p:cNvPr id="1217" name="Freeform 1217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8" name="Freeform 1218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9" name="Freeform 1219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0" name="Freeform 1220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1" name="Freeform 1221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2" name="Freeform 1222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3" name="Freeform 1223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4" name="Freeform 1224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5" name="Freeform 1225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6" name="Freeform 1226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7" name="Freeform 1227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8" name="Freeform 1228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9" name="Freeform 1229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0" name="Freeform 1230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1" name="Freeform 1231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2" name="Freeform 1232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3" name="Freeform 1233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4" name="Freeform 1234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5" name="Freeform 1235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6" name="Freeform 1236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7" name="Freeform 1237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8" name="Freeform 1238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9" name="Freeform 1239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0" name="Freeform 1240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1" name="Freeform 1241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2" name="Freeform 1242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3" name="Freeform 1243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4" name="Freeform 1244"/>
          <p:cNvSpPr/>
          <p:nvPr/>
        </p:nvSpPr>
        <p:spPr>
          <a:xfrm rot="0" flipH="0" flipV="0">
            <a:off x="36496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5" name="Freeform 1245"/>
          <p:cNvSpPr/>
          <p:nvPr/>
        </p:nvSpPr>
        <p:spPr>
          <a:xfrm rot="0" flipH="0" flipV="0">
            <a:off x="3684686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6" name="Freeform 1246"/>
          <p:cNvSpPr/>
          <p:nvPr/>
        </p:nvSpPr>
        <p:spPr>
          <a:xfrm rot="0" flipH="0" flipV="0">
            <a:off x="370324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7" name="Freeform 1247"/>
          <p:cNvSpPr/>
          <p:nvPr/>
        </p:nvSpPr>
        <p:spPr>
          <a:xfrm rot="0" flipH="0" flipV="0">
            <a:off x="3719531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8" name="Freeform 1248"/>
          <p:cNvSpPr/>
          <p:nvPr/>
        </p:nvSpPr>
        <p:spPr>
          <a:xfrm rot="0" flipH="0" flipV="0">
            <a:off x="3761102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9" name="Freeform 1249"/>
          <p:cNvSpPr/>
          <p:nvPr/>
        </p:nvSpPr>
        <p:spPr>
          <a:xfrm rot="0" flipH="0" flipV="0">
            <a:off x="3824507" y="3366645"/>
            <a:ext cx="33554" cy="52989"/>
          </a:xfrm>
          <a:custGeom>
            <a:pathLst>
              <a:path w="5613400" h="8864600">
                <a:moveTo>
                  <a:pt x="3784600" y="4102100"/>
                </a:moveTo>
                <a:cubicBezTo>
                  <a:pt x="4622800" y="3835400"/>
                  <a:pt x="5422900" y="3162300"/>
                  <a:pt x="5422900" y="2222500"/>
                </a:cubicBezTo>
                <a:cubicBezTo>
                  <a:pt x="5422900" y="1066800"/>
                  <a:pt x="4318000" y="0"/>
                  <a:pt x="2806700" y="0"/>
                </a:cubicBezTo>
                <a:cubicBezTo>
                  <a:pt x="1295400" y="0"/>
                  <a:pt x="190500" y="1066800"/>
                  <a:pt x="190500" y="2222500"/>
                </a:cubicBezTo>
                <a:cubicBezTo>
                  <a:pt x="190500" y="3175000"/>
                  <a:pt x="1016000" y="3848100"/>
                  <a:pt x="1828800" y="4102100"/>
                </a:cubicBezTo>
                <a:cubicBezTo>
                  <a:pt x="711200" y="4445000"/>
                  <a:pt x="0" y="5308600"/>
                  <a:pt x="0" y="6286500"/>
                </a:cubicBezTo>
                <a:cubicBezTo>
                  <a:pt x="0" y="7645400"/>
                  <a:pt x="1206500" y="8864600"/>
                  <a:pt x="2806700" y="8864600"/>
                </a:cubicBezTo>
                <a:cubicBezTo>
                  <a:pt x="4406900" y="8864600"/>
                  <a:pt x="5613400" y="7645400"/>
                  <a:pt x="5613400" y="6286500"/>
                </a:cubicBezTo>
                <a:cubicBezTo>
                  <a:pt x="5613400" y="5308600"/>
                  <a:pt x="4889500" y="4445000"/>
                  <a:pt x="3784600" y="4102100"/>
                </a:cubicBezTo>
                <a:close/>
                <a:moveTo>
                  <a:pt x="2806700" y="3683000"/>
                </a:moveTo>
                <a:cubicBezTo>
                  <a:pt x="1905000" y="3683000"/>
                  <a:pt x="1168400" y="3162300"/>
                  <a:pt x="1168400" y="2235200"/>
                </a:cubicBezTo>
                <a:cubicBezTo>
                  <a:pt x="1168400" y="1422400"/>
                  <a:pt x="1739900" y="787400"/>
                  <a:pt x="2806700" y="787400"/>
                </a:cubicBezTo>
                <a:cubicBezTo>
                  <a:pt x="3860800" y="787400"/>
                  <a:pt x="4445000" y="1422400"/>
                  <a:pt x="4445000" y="2235200"/>
                </a:cubicBezTo>
                <a:cubicBezTo>
                  <a:pt x="4445000" y="3136900"/>
                  <a:pt x="3733800" y="3683000"/>
                  <a:pt x="2806700" y="3683000"/>
                </a:cubicBezTo>
                <a:close/>
                <a:moveTo>
                  <a:pt x="2806700" y="8026400"/>
                </a:moveTo>
                <a:cubicBezTo>
                  <a:pt x="1930400" y="8026400"/>
                  <a:pt x="1155700" y="7467600"/>
                  <a:pt x="1155700" y="6273800"/>
                </a:cubicBezTo>
                <a:cubicBezTo>
                  <a:pt x="1155700" y="5130800"/>
                  <a:pt x="1892300" y="4521200"/>
                  <a:pt x="2806700" y="4521200"/>
                </a:cubicBezTo>
                <a:cubicBezTo>
                  <a:pt x="3721100" y="4521200"/>
                  <a:pt x="4457700" y="5143500"/>
                  <a:pt x="4457700" y="6273800"/>
                </a:cubicBezTo>
                <a:cubicBezTo>
                  <a:pt x="4457700" y="7467600"/>
                  <a:pt x="3670300" y="8026400"/>
                  <a:pt x="2806700" y="80264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0" name="Freeform 1250"/>
          <p:cNvSpPr/>
          <p:nvPr/>
        </p:nvSpPr>
        <p:spPr>
          <a:xfrm rot="0" flipH="0" flipV="0">
            <a:off x="3890652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1" name="Freeform 1251"/>
          <p:cNvSpPr/>
          <p:nvPr/>
        </p:nvSpPr>
        <p:spPr>
          <a:xfrm rot="0" flipH="0" flipV="0">
            <a:off x="3930910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2" name="Freeform 1252"/>
          <p:cNvSpPr/>
          <p:nvPr/>
        </p:nvSpPr>
        <p:spPr>
          <a:xfrm rot="0" flipH="0" flipV="0">
            <a:off x="3983572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3" name="Freeform 1253"/>
          <p:cNvSpPr/>
          <p:nvPr/>
        </p:nvSpPr>
        <p:spPr>
          <a:xfrm rot="0" flipH="0" flipV="0">
            <a:off x="4023906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254" name="Freeform 1254"/>
          <p:cNvSpPr/>
          <p:nvPr/>
        </p:nvSpPr>
        <p:spPr>
          <a:xfrm rot="0" flipH="0" flipV="0">
            <a:off x="0" y="0"/>
            <a:ext cx="4608004" cy="3456000"/>
          </a:xfrm>
          <a:custGeom>
            <a:pathLst>
              <a:path w="4608004" h="3456000">
                <a:moveTo>
                  <a:pt x="0" y="3456000"/>
                </a:moveTo>
                <a:lnTo>
                  <a:pt x="4608004" y="3456000"/>
                </a:lnTo>
                <a:lnTo>
                  <a:pt x="4608004" y="0"/>
                </a:lnTo>
                <a:lnTo>
                  <a:pt x="0" y="0"/>
                </a:lnTo>
                <a:lnTo>
                  <a:pt x="0" y="3456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55" name="Picture 101"/>
          <p:cNvPicPr>
            <a:picLocks noChangeAspect="0" noChangeArrowheads="1"/>
          </p:cNvPicPr>
          <p:nvPr/>
        </p:nvPicPr>
        <p:blipFill>
          <a:blip r:embed="rId12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709" y="2597371"/>
            <a:ext cx="960280" cy="719919"/>
          </a:xfrm>
          <a:prstGeom prst="rect">
            <a:avLst/>
          </a:prstGeom>
          <a:noFill/>
          <a:extLst/>
        </p:spPr>
      </p:pic>
      <p:sp>
        <p:nvSpPr>
          <p:cNvPr id="1256" name="Freeform 1256"/>
          <p:cNvSpPr/>
          <p:nvPr/>
        </p:nvSpPr>
        <p:spPr>
          <a:xfrm rot="0" flipH="0" flipV="0">
            <a:off x="262181" y="323963"/>
            <a:ext cx="4212052" cy="0"/>
          </a:xfrm>
          <a:custGeom>
            <a:pathLst>
              <a:path w="4212052" h="0">
                <a:moveTo>
                  <a:pt x="0" y="0"/>
                </a:moveTo>
                <a:lnTo>
                  <a:pt x="4212052" y="0"/>
                </a:lnTo>
              </a:path>
            </a:pathLst>
          </a:custGeom>
          <a:noFill/>
          <a:ln w="5060" cap="flat" cmpd="sng">
            <a:solidFill>
              <a:srgbClr val="81818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57" name="Picture 103"/>
          <p:cNvPicPr>
            <a:picLocks noChangeAspect="0" noChangeArrowheads="1"/>
          </p:cNvPicPr>
          <p:nvPr/>
        </p:nvPicPr>
        <p:blipFill>
          <a:blip r:embed="rId12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19233" y="2687299"/>
            <a:ext cx="840084" cy="629992"/>
          </a:xfrm>
          <a:prstGeom prst="rect">
            <a:avLst/>
          </a:prstGeom>
          <a:noFill/>
          <a:extLst/>
        </p:spPr>
      </p:pic>
      <p:pic>
        <p:nvPicPr>
          <p:cNvPr id="1258" name="Picture 1258"/>
          <p:cNvPicPr>
            <a:picLocks noChangeAspect="0" noChangeArrowheads="1"/>
          </p:cNvPicPr>
          <p:nvPr/>
        </p:nvPicPr>
        <p:blipFill>
          <a:blip r:embed="rId12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1171702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1259" name="Picture 1259"/>
          <p:cNvPicPr>
            <a:picLocks noChangeAspect="0" noChangeArrowheads="1"/>
          </p:cNvPicPr>
          <p:nvPr/>
        </p:nvPicPr>
        <p:blipFill>
          <a:blip r:embed="rId12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1553807"/>
            <a:ext cx="65265" cy="65265"/>
          </a:xfrm>
          <a:prstGeom prst="rect">
            <a:avLst/>
          </a:prstGeom>
          <a:noFill/>
          <a:extLst/>
        </p:spPr>
      </p:pic>
      <p:pic>
        <p:nvPicPr>
          <p:cNvPr id="1260" name="Picture 1260"/>
          <p:cNvPicPr>
            <a:picLocks noChangeAspect="0" noChangeArrowheads="1"/>
          </p:cNvPicPr>
          <p:nvPr/>
        </p:nvPicPr>
        <p:blipFill>
          <a:blip r:embed="rId12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2551" y="1763840"/>
            <a:ext cx="65265" cy="65265"/>
          </a:xfrm>
          <a:prstGeom prst="rect">
            <a:avLst/>
          </a:prstGeom>
          <a:noFill/>
          <a:extLst/>
        </p:spPr>
      </p:pic>
      <p:sp>
        <p:nvSpPr>
          <p:cNvPr id="1261" name="Freeform 1261"/>
          <p:cNvSpPr/>
          <p:nvPr/>
        </p:nvSpPr>
        <p:spPr>
          <a:xfrm rot="0" flipH="0" flipV="0">
            <a:off x="0" y="3333687"/>
            <a:ext cx="1539074" cy="122313"/>
          </a:xfrm>
          <a:custGeom>
            <a:pathLst>
              <a:path w="1539074" h="122313">
                <a:moveTo>
                  <a:pt x="0" y="122313"/>
                </a:moveTo>
                <a:lnTo>
                  <a:pt x="1539074" y="122313"/>
                </a:lnTo>
                <a:lnTo>
                  <a:pt x="1539074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2" name="Freeform 1262"/>
          <p:cNvSpPr/>
          <p:nvPr/>
        </p:nvSpPr>
        <p:spPr>
          <a:xfrm rot="0" flipH="0" flipV="0">
            <a:off x="1539074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787878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3" name="Freeform 1263"/>
          <p:cNvSpPr/>
          <p:nvPr/>
        </p:nvSpPr>
        <p:spPr>
          <a:xfrm rot="0" flipH="0" flipV="0">
            <a:off x="2552382" y="3353257"/>
            <a:ext cx="51879" cy="0"/>
          </a:xfrm>
          <a:custGeom>
            <a:pathLst>
              <a:path w="51879" h="0">
                <a:moveTo>
                  <a:pt x="0" y="0"/>
                </a:moveTo>
                <a:lnTo>
                  <a:pt x="51879" y="0"/>
                </a:lnTo>
              </a:path>
            </a:pathLst>
          </a:custGeom>
          <a:noFill/>
          <a:ln w="3682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4" name="Freeform 1264"/>
          <p:cNvSpPr/>
          <p:nvPr/>
        </p:nvSpPr>
        <p:spPr>
          <a:xfrm rot="0" flipH="0" flipV="0">
            <a:off x="3073501" y="3333687"/>
            <a:ext cx="1534426" cy="122313"/>
          </a:xfrm>
          <a:custGeom>
            <a:pathLst>
              <a:path w="1534426" h="122313">
                <a:moveTo>
                  <a:pt x="0" y="122313"/>
                </a:moveTo>
                <a:lnTo>
                  <a:pt x="1534426" y="122313"/>
                </a:lnTo>
                <a:lnTo>
                  <a:pt x="1534426" y="0"/>
                </a:lnTo>
                <a:lnTo>
                  <a:pt x="0" y="0"/>
                </a:lnTo>
                <a:lnTo>
                  <a:pt x="0" y="122313"/>
                </a:lnTo>
                <a:close/>
              </a:path>
            </a:pathLst>
          </a:custGeom>
          <a:solidFill>
            <a:srgbClr val="C4C4C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5" name="Rectangle 1265"/>
          <p:cNvSpPr/>
          <p:nvPr/>
        </p:nvSpPr>
        <p:spPr>
          <a:xfrm rot="0" flipH="0" flipV="0">
            <a:off x="359994" y="108622"/>
            <a:ext cx="3164924" cy="194148"/>
          </a:xfrm>
          <a:prstGeom prst="rect">
            <a:avLst/>
          </a:prstGeom>
        </p:spPr>
      </p:sp>
      <p:sp>
        <p:nvSpPr>
          <p:cNvPr id="1266" name="Freeform 1266"/>
          <p:cNvSpPr/>
          <p:nvPr/>
        </p:nvSpPr>
        <p:spPr>
          <a:xfrm rot="0" flipH="0" flipV="0">
            <a:off x="374205" y="130777"/>
            <a:ext cx="45184" cy="182378"/>
          </a:xfrm>
          <a:custGeom>
            <a:pathLst>
              <a:path w="3149600" h="12712700">
                <a:moveTo>
                  <a:pt x="2387600" y="0"/>
                </a:moveTo>
                <a:cubicBezTo>
                  <a:pt x="482600" y="1701800"/>
                  <a:pt x="0" y="4279900"/>
                  <a:pt x="0" y="6350000"/>
                </a:cubicBezTo>
                <a:cubicBezTo>
                  <a:pt x="0" y="8585200"/>
                  <a:pt x="546100" y="11074400"/>
                  <a:pt x="2387600" y="12712700"/>
                </a:cubicBezTo>
                <a:lnTo>
                  <a:pt x="3149600" y="12712700"/>
                </a:lnTo>
                <a:cubicBezTo>
                  <a:pt x="2654300" y="12255500"/>
                  <a:pt x="1879600" y="11264900"/>
                  <a:pt x="1435100" y="9829800"/>
                </a:cubicBezTo>
                <a:cubicBezTo>
                  <a:pt x="1092200" y="8699500"/>
                  <a:pt x="965200" y="7518400"/>
                  <a:pt x="965200" y="6362700"/>
                </a:cubicBezTo>
                <a:cubicBezTo>
                  <a:pt x="965200" y="2616200"/>
                  <a:pt x="2298700" y="787400"/>
                  <a:pt x="3149600" y="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7" name="Freeform 1267"/>
          <p:cNvSpPr/>
          <p:nvPr/>
        </p:nvSpPr>
        <p:spPr>
          <a:xfrm rot="0" flipH="0" flipV="0">
            <a:off x="437390" y="137154"/>
            <a:ext cx="81077" cy="134096"/>
          </a:xfrm>
          <a:custGeom>
            <a:pathLst>
              <a:path w="5651500" h="9347200">
                <a:moveTo>
                  <a:pt x="5219700" y="622300"/>
                </a:moveTo>
                <a:cubicBezTo>
                  <a:pt x="4699000" y="342900"/>
                  <a:pt x="4064000" y="0"/>
                  <a:pt x="2933700" y="0"/>
                </a:cubicBezTo>
                <a:cubicBezTo>
                  <a:pt x="1231900" y="0"/>
                  <a:pt x="127000" y="1219200"/>
                  <a:pt x="127000" y="2489200"/>
                </a:cubicBezTo>
                <a:cubicBezTo>
                  <a:pt x="127000" y="3390900"/>
                  <a:pt x="673100" y="3975100"/>
                  <a:pt x="736600" y="4038600"/>
                </a:cubicBezTo>
                <a:cubicBezTo>
                  <a:pt x="1358900" y="4673600"/>
                  <a:pt x="1790700" y="4787900"/>
                  <a:pt x="2603500" y="4991100"/>
                </a:cubicBezTo>
                <a:cubicBezTo>
                  <a:pt x="3683000" y="5257800"/>
                  <a:pt x="3860800" y="5308600"/>
                  <a:pt x="4267200" y="5727700"/>
                </a:cubicBezTo>
                <a:cubicBezTo>
                  <a:pt x="4483100" y="5956300"/>
                  <a:pt x="4673600" y="6362700"/>
                  <a:pt x="4673600" y="6807200"/>
                </a:cubicBezTo>
                <a:cubicBezTo>
                  <a:pt x="4673600" y="7683500"/>
                  <a:pt x="3949700" y="8496300"/>
                  <a:pt x="2857500" y="8496300"/>
                </a:cubicBezTo>
                <a:cubicBezTo>
                  <a:pt x="1930400" y="8496300"/>
                  <a:pt x="939800" y="8128000"/>
                  <a:pt x="190500" y="7442200"/>
                </a:cubicBezTo>
                <a:lnTo>
                  <a:pt x="0" y="8470900"/>
                </a:lnTo>
                <a:cubicBezTo>
                  <a:pt x="1155700" y="9232900"/>
                  <a:pt x="2273300" y="9347200"/>
                  <a:pt x="2857500" y="9347200"/>
                </a:cubicBezTo>
                <a:cubicBezTo>
                  <a:pt x="4495800" y="9347200"/>
                  <a:pt x="5651500" y="8089900"/>
                  <a:pt x="5651500" y="6680200"/>
                </a:cubicBezTo>
                <a:cubicBezTo>
                  <a:pt x="5651500" y="5867400"/>
                  <a:pt x="5257800" y="5257800"/>
                  <a:pt x="4978400" y="4940300"/>
                </a:cubicBezTo>
                <a:cubicBezTo>
                  <a:pt x="4394200" y="4318000"/>
                  <a:pt x="3924300" y="4191000"/>
                  <a:pt x="3073400" y="3975100"/>
                </a:cubicBezTo>
                <a:cubicBezTo>
                  <a:pt x="2209800" y="3759200"/>
                  <a:pt x="1892300" y="3683000"/>
                  <a:pt x="1612900" y="3416300"/>
                </a:cubicBezTo>
                <a:cubicBezTo>
                  <a:pt x="1447800" y="3238500"/>
                  <a:pt x="1104900" y="2921000"/>
                  <a:pt x="1104900" y="2349500"/>
                </a:cubicBezTo>
                <a:cubicBezTo>
                  <a:pt x="1104900" y="1574800"/>
                  <a:pt x="1803400" y="825500"/>
                  <a:pt x="2921000" y="825500"/>
                </a:cubicBezTo>
                <a:cubicBezTo>
                  <a:pt x="4000500" y="825500"/>
                  <a:pt x="4572000" y="1244600"/>
                  <a:pt x="5029200" y="1651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8" name="Freeform 1268"/>
          <p:cNvSpPr/>
          <p:nvPr/>
        </p:nvSpPr>
        <p:spPr>
          <a:xfrm rot="0" flipH="0" flipV="0">
            <a:off x="534501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9" name="Freeform 1269"/>
          <p:cNvSpPr/>
          <p:nvPr/>
        </p:nvSpPr>
        <p:spPr>
          <a:xfrm rot="0" flipH="0" flipV="0">
            <a:off x="621992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0" name="Freeform 1270"/>
          <p:cNvSpPr/>
          <p:nvPr/>
        </p:nvSpPr>
        <p:spPr>
          <a:xfrm rot="0" flipH="0" flipV="0">
            <a:off x="681533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1" name="Freeform 1271"/>
          <p:cNvSpPr/>
          <p:nvPr/>
        </p:nvSpPr>
        <p:spPr>
          <a:xfrm rot="0" flipH="0" flipV="0">
            <a:off x="715840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2" name="Freeform 1272"/>
          <p:cNvSpPr/>
          <p:nvPr/>
        </p:nvSpPr>
        <p:spPr>
          <a:xfrm rot="0" flipH="0" flipV="0">
            <a:off x="813607" y="186529"/>
            <a:ext cx="63222" cy="82717"/>
          </a:xfrm>
          <a:custGeom>
            <a:pathLst>
              <a:path w="4406900" h="5765800">
                <a:moveTo>
                  <a:pt x="4406900" y="0"/>
                </a:moveTo>
                <a:lnTo>
                  <a:pt x="3441700" y="0"/>
                </a:lnTo>
                <a:lnTo>
                  <a:pt x="3441700" y="3632200"/>
                </a:lnTo>
                <a:cubicBezTo>
                  <a:pt x="3441700" y="4597400"/>
                  <a:pt x="2768600" y="5067300"/>
                  <a:pt x="1943100" y="5067300"/>
                </a:cubicBezTo>
                <a:cubicBezTo>
                  <a:pt x="1054100" y="5067300"/>
                  <a:pt x="965200" y="4737100"/>
                  <a:pt x="965200" y="4178300"/>
                </a:cubicBezTo>
                <a:lnTo>
                  <a:pt x="965200" y="0"/>
                </a:lnTo>
                <a:lnTo>
                  <a:pt x="0" y="0"/>
                </a:lnTo>
                <a:lnTo>
                  <a:pt x="0" y="4229100"/>
                </a:lnTo>
                <a:cubicBezTo>
                  <a:pt x="0" y="5143500"/>
                  <a:pt x="292100" y="5765800"/>
                  <a:pt x="1333500" y="5765800"/>
                </a:cubicBezTo>
                <a:cubicBezTo>
                  <a:pt x="1689100" y="5765800"/>
                  <a:pt x="2692400" y="5702300"/>
                  <a:pt x="3467100" y="5003800"/>
                </a:cubicBezTo>
                <a:lnTo>
                  <a:pt x="3467100" y="5638800"/>
                </a:lnTo>
                <a:lnTo>
                  <a:pt x="4406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3" name="Freeform 1273"/>
          <p:cNvSpPr/>
          <p:nvPr/>
        </p:nvSpPr>
        <p:spPr>
          <a:xfrm rot="0" flipH="0" flipV="0">
            <a:off x="896014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4" name="Freeform 1274"/>
          <p:cNvSpPr/>
          <p:nvPr/>
        </p:nvSpPr>
        <p:spPr>
          <a:xfrm rot="0" flipH="0" flipV="0">
            <a:off x="969311" y="130777"/>
            <a:ext cx="45184" cy="182378"/>
          </a:xfrm>
          <a:custGeom>
            <a:pathLst>
              <a:path w="3149600" h="12712700">
                <a:moveTo>
                  <a:pt x="762000" y="12712700"/>
                </a:moveTo>
                <a:cubicBezTo>
                  <a:pt x="2667000" y="11010900"/>
                  <a:pt x="3149600" y="8432800"/>
                  <a:pt x="3149600" y="6362700"/>
                </a:cubicBezTo>
                <a:cubicBezTo>
                  <a:pt x="3149600" y="4127500"/>
                  <a:pt x="2603500" y="1638300"/>
                  <a:pt x="762000" y="0"/>
                </a:cubicBezTo>
                <a:lnTo>
                  <a:pt x="0" y="0"/>
                </a:lnTo>
                <a:cubicBezTo>
                  <a:pt x="495300" y="457200"/>
                  <a:pt x="1270000" y="1447800"/>
                  <a:pt x="1714500" y="2882900"/>
                </a:cubicBezTo>
                <a:cubicBezTo>
                  <a:pt x="2057400" y="4013200"/>
                  <a:pt x="2184400" y="5194300"/>
                  <a:pt x="2184400" y="6350000"/>
                </a:cubicBezTo>
                <a:cubicBezTo>
                  <a:pt x="2184400" y="10096500"/>
                  <a:pt x="850900" y="11925300"/>
                  <a:pt x="0" y="127127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5" name="Freeform 1275"/>
          <p:cNvSpPr/>
          <p:nvPr/>
        </p:nvSpPr>
        <p:spPr>
          <a:xfrm rot="0" flipH="0" flipV="0">
            <a:off x="1104828" y="140980"/>
            <a:ext cx="93102" cy="126444"/>
          </a:xfrm>
          <a:custGeom>
            <a:pathLst>
              <a:path w="6489700" h="8813800">
                <a:moveTo>
                  <a:pt x="4013200" y="4673600"/>
                </a:moveTo>
                <a:cubicBezTo>
                  <a:pt x="5397500" y="4279900"/>
                  <a:pt x="6146800" y="3314700"/>
                  <a:pt x="6146800" y="2374900"/>
                </a:cubicBezTo>
                <a:cubicBezTo>
                  <a:pt x="6146800" y="1104900"/>
                  <a:pt x="4787900" y="0"/>
                  <a:pt x="29972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lnTo>
                  <a:pt x="1066800" y="4787900"/>
                </a:lnTo>
                <a:lnTo>
                  <a:pt x="3048000" y="4787900"/>
                </a:lnTo>
                <a:lnTo>
                  <a:pt x="5397500" y="8813800"/>
                </a:lnTo>
                <a:lnTo>
                  <a:pt x="6489700" y="8813800"/>
                </a:lnTo>
                <a:close/>
                <a:moveTo>
                  <a:pt x="1066800" y="4025900"/>
                </a:moveTo>
                <a:lnTo>
                  <a:pt x="1066800" y="711200"/>
                </a:lnTo>
                <a:lnTo>
                  <a:pt x="2857500" y="711200"/>
                </a:lnTo>
                <a:cubicBezTo>
                  <a:pt x="4394200" y="711200"/>
                  <a:pt x="5143500" y="1524000"/>
                  <a:pt x="5143500" y="2374900"/>
                </a:cubicBezTo>
                <a:cubicBezTo>
                  <a:pt x="5143500" y="3162300"/>
                  <a:pt x="4457700" y="4025900"/>
                  <a:pt x="2857500" y="4025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6" name="Freeform 1276"/>
          <p:cNvSpPr/>
          <p:nvPr/>
        </p:nvSpPr>
        <p:spPr>
          <a:xfrm rot="0" flipH="0" flipV="0">
            <a:off x="1209081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7" name="Freeform 1277"/>
          <p:cNvSpPr/>
          <p:nvPr/>
        </p:nvSpPr>
        <p:spPr>
          <a:xfrm rot="0" flipH="0" flipV="0">
            <a:off x="1290377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8" name="Freeform 1278"/>
          <p:cNvSpPr/>
          <p:nvPr/>
        </p:nvSpPr>
        <p:spPr>
          <a:xfrm rot="0" flipH="0" flipV="0">
            <a:off x="1372675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9" name="Freeform 1279"/>
          <p:cNvSpPr/>
          <p:nvPr/>
        </p:nvSpPr>
        <p:spPr>
          <a:xfrm rot="0" flipH="0" flipV="0">
            <a:off x="1441600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0" name="Freeform 1280"/>
          <p:cNvSpPr/>
          <p:nvPr/>
        </p:nvSpPr>
        <p:spPr>
          <a:xfrm rot="0" flipH="0" flipV="0">
            <a:off x="1539366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1" name="Freeform 1281"/>
          <p:cNvSpPr/>
          <p:nvPr/>
        </p:nvSpPr>
        <p:spPr>
          <a:xfrm rot="0" flipH="0" flipV="0">
            <a:off x="1621773" y="183978"/>
            <a:ext cx="59213" cy="85268"/>
          </a:xfrm>
          <a:custGeom>
            <a:pathLst>
              <a:path w="4127500" h="5943600">
                <a:moveTo>
                  <a:pt x="3924300" y="381000"/>
                </a:moveTo>
                <a:cubicBezTo>
                  <a:pt x="3111500" y="0"/>
                  <a:pt x="2425700" y="0"/>
                  <a:pt x="2133600" y="0"/>
                </a:cubicBezTo>
                <a:cubicBezTo>
                  <a:pt x="1841500" y="0"/>
                  <a:pt x="76200" y="0"/>
                  <a:pt x="76200" y="1647032"/>
                </a:cubicBezTo>
                <a:cubicBezTo>
                  <a:pt x="76200" y="2204443"/>
                  <a:pt x="381000" y="2584450"/>
                  <a:pt x="571500" y="2761854"/>
                </a:cubicBezTo>
                <a:cubicBezTo>
                  <a:pt x="1028700" y="3154561"/>
                  <a:pt x="1346200" y="3217863"/>
                  <a:pt x="2095500" y="3369866"/>
                </a:cubicBezTo>
                <a:cubicBezTo>
                  <a:pt x="2514600" y="3458568"/>
                  <a:pt x="3251200" y="3610571"/>
                  <a:pt x="3251200" y="4282083"/>
                </a:cubicBezTo>
                <a:cubicBezTo>
                  <a:pt x="3251200" y="5156200"/>
                  <a:pt x="2260600" y="5156200"/>
                  <a:pt x="2082800" y="5156200"/>
                </a:cubicBezTo>
                <a:cubicBezTo>
                  <a:pt x="1574800" y="5156200"/>
                  <a:pt x="838200" y="5016500"/>
                  <a:pt x="152400" y="4521200"/>
                </a:cubicBezTo>
                <a:lnTo>
                  <a:pt x="0" y="5384800"/>
                </a:lnTo>
                <a:cubicBezTo>
                  <a:pt x="63500" y="5422900"/>
                  <a:pt x="927100" y="5943600"/>
                  <a:pt x="2095500" y="5943600"/>
                </a:cubicBezTo>
                <a:cubicBezTo>
                  <a:pt x="3733800" y="5943600"/>
                  <a:pt x="4127500" y="4953000"/>
                  <a:pt x="4127500" y="4203700"/>
                </a:cubicBezTo>
                <a:cubicBezTo>
                  <a:pt x="4127500" y="3556000"/>
                  <a:pt x="3733800" y="3149600"/>
                  <a:pt x="3683000" y="3086100"/>
                </a:cubicBezTo>
                <a:cubicBezTo>
                  <a:pt x="3213100" y="2603500"/>
                  <a:pt x="2832100" y="2527300"/>
                  <a:pt x="2057400" y="2374900"/>
                </a:cubicBezTo>
                <a:cubicBezTo>
                  <a:pt x="1600200" y="2286000"/>
                  <a:pt x="952500" y="2159000"/>
                  <a:pt x="952500" y="1524000"/>
                </a:cubicBezTo>
                <a:cubicBezTo>
                  <a:pt x="952500" y="736600"/>
                  <a:pt x="1841500" y="736600"/>
                  <a:pt x="2006600" y="736600"/>
                </a:cubicBezTo>
                <a:cubicBezTo>
                  <a:pt x="2679700" y="736600"/>
                  <a:pt x="3213100" y="889000"/>
                  <a:pt x="3771900" y="1206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2" name="Freeform 1282"/>
          <p:cNvSpPr/>
          <p:nvPr/>
        </p:nvSpPr>
        <p:spPr>
          <a:xfrm rot="0" flipH="0" flipV="0">
            <a:off x="1749547" y="139158"/>
            <a:ext cx="57027" cy="128266"/>
          </a:xfrm>
          <a:custGeom>
            <a:pathLst>
              <a:path w="3975100" h="8940800">
                <a:moveTo>
                  <a:pt x="1866900" y="4038600"/>
                </a:moveTo>
                <a:lnTo>
                  <a:pt x="3225800" y="4038600"/>
                </a:lnTo>
                <a:lnTo>
                  <a:pt x="3225800" y="3302000"/>
                </a:lnTo>
                <a:lnTo>
                  <a:pt x="1841500" y="3302000"/>
                </a:lnTo>
                <a:lnTo>
                  <a:pt x="1841500" y="1778000"/>
                </a:lnTo>
                <a:cubicBezTo>
                  <a:pt x="1841500" y="914400"/>
                  <a:pt x="2565400" y="762000"/>
                  <a:pt x="2984500" y="762000"/>
                </a:cubicBezTo>
                <a:cubicBezTo>
                  <a:pt x="3429000" y="762000"/>
                  <a:pt x="3822700" y="901700"/>
                  <a:pt x="3975100" y="965200"/>
                </a:cubicBezTo>
                <a:lnTo>
                  <a:pt x="3975100" y="127000"/>
                </a:lnTo>
                <a:cubicBezTo>
                  <a:pt x="3886200" y="101600"/>
                  <a:pt x="3467100" y="0"/>
                  <a:pt x="2997200" y="0"/>
                </a:cubicBezTo>
                <a:cubicBezTo>
                  <a:pt x="1790700" y="0"/>
                  <a:pt x="927100" y="927100"/>
                  <a:pt x="927100" y="2159000"/>
                </a:cubicBezTo>
                <a:lnTo>
                  <a:pt x="927100" y="3302000"/>
                </a:lnTo>
                <a:lnTo>
                  <a:pt x="0" y="3302000"/>
                </a:lnTo>
                <a:lnTo>
                  <a:pt x="0" y="4038600"/>
                </a:lnTo>
                <a:lnTo>
                  <a:pt x="927100" y="4038600"/>
                </a:lnTo>
                <a:lnTo>
                  <a:pt x="927100" y="8940800"/>
                </a:lnTo>
                <a:lnTo>
                  <a:pt x="1866900" y="8940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3" name="Freeform 1283"/>
          <p:cNvSpPr/>
          <p:nvPr/>
        </p:nvSpPr>
        <p:spPr>
          <a:xfrm rot="0" flipH="0" flipV="0">
            <a:off x="1804789" y="183796"/>
            <a:ext cx="78162" cy="85450"/>
          </a:xfrm>
          <a:custGeom>
            <a:pathLst>
              <a:path w="5448300" h="5956300">
                <a:moveTo>
                  <a:pt x="5448300" y="3035300"/>
                </a:moveTo>
                <a:cubicBezTo>
                  <a:pt x="5448300" y="1320800"/>
                  <a:pt x="4191000" y="0"/>
                  <a:pt x="2730500" y="0"/>
                </a:cubicBezTo>
                <a:cubicBezTo>
                  <a:pt x="1231900" y="0"/>
                  <a:pt x="0" y="1346200"/>
                  <a:pt x="0" y="3035300"/>
                </a:cubicBezTo>
                <a:cubicBezTo>
                  <a:pt x="0" y="4699000"/>
                  <a:pt x="1270000" y="5956300"/>
                  <a:pt x="2717800" y="5956300"/>
                </a:cubicBezTo>
                <a:cubicBezTo>
                  <a:pt x="4216400" y="5956300"/>
                  <a:pt x="5448300" y="4673600"/>
                  <a:pt x="5448300" y="3035300"/>
                </a:cubicBezTo>
                <a:close/>
                <a:moveTo>
                  <a:pt x="2730500" y="5168900"/>
                </a:moveTo>
                <a:cubicBezTo>
                  <a:pt x="1816100" y="5168900"/>
                  <a:pt x="965200" y="4406900"/>
                  <a:pt x="965200" y="2908300"/>
                </a:cubicBezTo>
                <a:cubicBezTo>
                  <a:pt x="965200" y="1371600"/>
                  <a:pt x="1917700" y="762000"/>
                  <a:pt x="2717800" y="762000"/>
                </a:cubicBezTo>
                <a:cubicBezTo>
                  <a:pt x="3594100" y="762000"/>
                  <a:pt x="4483100" y="1422400"/>
                  <a:pt x="4483100" y="2908300"/>
                </a:cubicBezTo>
                <a:cubicBezTo>
                  <a:pt x="4483100" y="4470400"/>
                  <a:pt x="3581400" y="5168900"/>
                  <a:pt x="2730500" y="5168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4" name="Freeform 1284"/>
          <p:cNvSpPr/>
          <p:nvPr/>
        </p:nvSpPr>
        <p:spPr>
          <a:xfrm rot="0" flipH="0" flipV="0">
            <a:off x="1897818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5" name="Freeform 1285"/>
          <p:cNvSpPr/>
          <p:nvPr/>
        </p:nvSpPr>
        <p:spPr>
          <a:xfrm rot="0" flipH="0" flipV="0">
            <a:off x="2011654" y="137154"/>
            <a:ext cx="81077" cy="134096"/>
          </a:xfrm>
          <a:custGeom>
            <a:pathLst>
              <a:path w="5651500" h="9347200">
                <a:moveTo>
                  <a:pt x="5219700" y="622300"/>
                </a:moveTo>
                <a:cubicBezTo>
                  <a:pt x="4699000" y="342900"/>
                  <a:pt x="4064000" y="0"/>
                  <a:pt x="2933700" y="0"/>
                </a:cubicBezTo>
                <a:cubicBezTo>
                  <a:pt x="1231900" y="0"/>
                  <a:pt x="127000" y="1219200"/>
                  <a:pt x="127000" y="2489200"/>
                </a:cubicBezTo>
                <a:cubicBezTo>
                  <a:pt x="127000" y="3390900"/>
                  <a:pt x="673100" y="3975100"/>
                  <a:pt x="736600" y="4038600"/>
                </a:cubicBezTo>
                <a:cubicBezTo>
                  <a:pt x="1358900" y="4673600"/>
                  <a:pt x="1790700" y="4787900"/>
                  <a:pt x="2603500" y="4991100"/>
                </a:cubicBezTo>
                <a:cubicBezTo>
                  <a:pt x="3683000" y="5257800"/>
                  <a:pt x="3860800" y="5308600"/>
                  <a:pt x="4267200" y="5727700"/>
                </a:cubicBezTo>
                <a:cubicBezTo>
                  <a:pt x="4483100" y="5956300"/>
                  <a:pt x="4673600" y="6362700"/>
                  <a:pt x="4673600" y="6807200"/>
                </a:cubicBezTo>
                <a:cubicBezTo>
                  <a:pt x="4673600" y="7683500"/>
                  <a:pt x="3949700" y="8496300"/>
                  <a:pt x="2857500" y="8496300"/>
                </a:cubicBezTo>
                <a:cubicBezTo>
                  <a:pt x="1930400" y="8496300"/>
                  <a:pt x="939800" y="8128000"/>
                  <a:pt x="190500" y="7442200"/>
                </a:cubicBezTo>
                <a:lnTo>
                  <a:pt x="0" y="8470900"/>
                </a:lnTo>
                <a:cubicBezTo>
                  <a:pt x="1155700" y="9232900"/>
                  <a:pt x="2273300" y="9347200"/>
                  <a:pt x="2857500" y="9347200"/>
                </a:cubicBezTo>
                <a:cubicBezTo>
                  <a:pt x="4495800" y="9347200"/>
                  <a:pt x="5651500" y="8089900"/>
                  <a:pt x="5651500" y="6680200"/>
                </a:cubicBezTo>
                <a:cubicBezTo>
                  <a:pt x="5651500" y="5867400"/>
                  <a:pt x="5257800" y="5257800"/>
                  <a:pt x="4978400" y="4940300"/>
                </a:cubicBezTo>
                <a:cubicBezTo>
                  <a:pt x="4394200" y="4318000"/>
                  <a:pt x="3924300" y="4191000"/>
                  <a:pt x="3073400" y="3975100"/>
                </a:cubicBezTo>
                <a:cubicBezTo>
                  <a:pt x="2209800" y="3759200"/>
                  <a:pt x="1892300" y="3683000"/>
                  <a:pt x="1612900" y="3416300"/>
                </a:cubicBezTo>
                <a:cubicBezTo>
                  <a:pt x="1447800" y="3238500"/>
                  <a:pt x="1104900" y="2921000"/>
                  <a:pt x="1104900" y="2349500"/>
                </a:cubicBezTo>
                <a:cubicBezTo>
                  <a:pt x="1104900" y="1574800"/>
                  <a:pt x="1803400" y="825500"/>
                  <a:pt x="2921000" y="825500"/>
                </a:cubicBezTo>
                <a:cubicBezTo>
                  <a:pt x="4000500" y="825500"/>
                  <a:pt x="4572000" y="1244600"/>
                  <a:pt x="5029200" y="1651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6" name="Freeform 1286"/>
          <p:cNvSpPr/>
          <p:nvPr/>
        </p:nvSpPr>
        <p:spPr>
          <a:xfrm rot="0" flipH="0" flipV="0">
            <a:off x="2106032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7" name="Freeform 1287"/>
          <p:cNvSpPr/>
          <p:nvPr/>
        </p:nvSpPr>
        <p:spPr>
          <a:xfrm rot="0" flipH="0" flipV="0">
            <a:off x="2181206" y="186529"/>
            <a:ext cx="63222" cy="82717"/>
          </a:xfrm>
          <a:custGeom>
            <a:pathLst>
              <a:path w="4406900" h="5765800">
                <a:moveTo>
                  <a:pt x="4406900" y="0"/>
                </a:moveTo>
                <a:lnTo>
                  <a:pt x="3441700" y="0"/>
                </a:lnTo>
                <a:lnTo>
                  <a:pt x="3441700" y="3632200"/>
                </a:lnTo>
                <a:cubicBezTo>
                  <a:pt x="3441700" y="4597400"/>
                  <a:pt x="2768600" y="5067300"/>
                  <a:pt x="1943100" y="5067300"/>
                </a:cubicBezTo>
                <a:cubicBezTo>
                  <a:pt x="1054100" y="5067300"/>
                  <a:pt x="965200" y="4737100"/>
                  <a:pt x="965200" y="4178300"/>
                </a:cubicBezTo>
                <a:lnTo>
                  <a:pt x="965200" y="0"/>
                </a:lnTo>
                <a:lnTo>
                  <a:pt x="0" y="0"/>
                </a:lnTo>
                <a:lnTo>
                  <a:pt x="0" y="4229100"/>
                </a:lnTo>
                <a:cubicBezTo>
                  <a:pt x="0" y="5143500"/>
                  <a:pt x="292100" y="5765800"/>
                  <a:pt x="1333500" y="5765800"/>
                </a:cubicBezTo>
                <a:cubicBezTo>
                  <a:pt x="1689100" y="5765800"/>
                  <a:pt x="2692400" y="5702300"/>
                  <a:pt x="3467100" y="5003800"/>
                </a:cubicBezTo>
                <a:lnTo>
                  <a:pt x="3467100" y="5638800"/>
                </a:lnTo>
                <a:lnTo>
                  <a:pt x="4406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8" name="Freeform 1288"/>
          <p:cNvSpPr/>
          <p:nvPr/>
        </p:nvSpPr>
        <p:spPr>
          <a:xfrm rot="0" flipH="0" flipV="0">
            <a:off x="2265071" y="140980"/>
            <a:ext cx="70692" cy="128266"/>
          </a:xfrm>
          <a:custGeom>
            <a:pathLst>
              <a:path w="4927600" h="8940800">
                <a:moveTo>
                  <a:pt x="4927600" y="0"/>
                </a:moveTo>
                <a:lnTo>
                  <a:pt x="3987800" y="0"/>
                </a:lnTo>
                <a:lnTo>
                  <a:pt x="3987800" y="3708400"/>
                </a:lnTo>
                <a:cubicBezTo>
                  <a:pt x="3403600" y="3225800"/>
                  <a:pt x="2743200" y="3048000"/>
                  <a:pt x="2197100" y="3048000"/>
                </a:cubicBezTo>
                <a:cubicBezTo>
                  <a:pt x="990600" y="3048000"/>
                  <a:pt x="0" y="4343400"/>
                  <a:pt x="0" y="5994400"/>
                </a:cubicBezTo>
                <a:cubicBezTo>
                  <a:pt x="0" y="7632700"/>
                  <a:pt x="939800" y="8940800"/>
                  <a:pt x="2146300" y="8940800"/>
                </a:cubicBezTo>
                <a:cubicBezTo>
                  <a:pt x="2616200" y="8940800"/>
                  <a:pt x="3327400" y="8788400"/>
                  <a:pt x="3962400" y="8166100"/>
                </a:cubicBezTo>
                <a:lnTo>
                  <a:pt x="3962400" y="8813800"/>
                </a:lnTo>
                <a:lnTo>
                  <a:pt x="4927600" y="8813800"/>
                </a:lnTo>
                <a:close/>
                <a:moveTo>
                  <a:pt x="3962400" y="7315200"/>
                </a:moveTo>
                <a:cubicBezTo>
                  <a:pt x="3657600" y="7861300"/>
                  <a:pt x="3213100" y="8178800"/>
                  <a:pt x="2654300" y="8178800"/>
                </a:cubicBezTo>
                <a:cubicBezTo>
                  <a:pt x="1879600" y="8178800"/>
                  <a:pt x="965200" y="7581900"/>
                  <a:pt x="965200" y="6007100"/>
                </a:cubicBezTo>
                <a:cubicBezTo>
                  <a:pt x="965200" y="4318000"/>
                  <a:pt x="2044700" y="3810000"/>
                  <a:pt x="2781300" y="3810000"/>
                </a:cubicBezTo>
                <a:cubicBezTo>
                  <a:pt x="3276600" y="3810000"/>
                  <a:pt x="3683000" y="4064000"/>
                  <a:pt x="3962400" y="4483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9" name="Freeform 1289"/>
          <p:cNvSpPr/>
          <p:nvPr/>
        </p:nvSpPr>
        <p:spPr>
          <a:xfrm rot="0" flipH="0" flipV="0">
            <a:off x="2352761" y="186529"/>
            <a:ext cx="76340" cy="118063"/>
          </a:xfrm>
          <a:custGeom>
            <a:pathLst>
              <a:path w="5321300" h="8229600">
                <a:moveTo>
                  <a:pt x="5321300" y="0"/>
                </a:moveTo>
                <a:lnTo>
                  <a:pt x="4368800" y="0"/>
                </a:lnTo>
                <a:cubicBezTo>
                  <a:pt x="3784600" y="1498600"/>
                  <a:pt x="2806700" y="3987800"/>
                  <a:pt x="2755900" y="4902200"/>
                </a:cubicBezTo>
                <a:lnTo>
                  <a:pt x="2743200" y="4902200"/>
                </a:lnTo>
                <a:cubicBezTo>
                  <a:pt x="2679700" y="4152900"/>
                  <a:pt x="2006600" y="2476500"/>
                  <a:pt x="1905000" y="2222500"/>
                </a:cubicBezTo>
                <a:lnTo>
                  <a:pt x="1003300" y="0"/>
                </a:lnTo>
                <a:lnTo>
                  <a:pt x="0" y="0"/>
                </a:lnTo>
                <a:lnTo>
                  <a:pt x="2362200" y="5638800"/>
                </a:lnTo>
                <a:lnTo>
                  <a:pt x="1917700" y="6794500"/>
                </a:lnTo>
                <a:cubicBezTo>
                  <a:pt x="1638300" y="7429500"/>
                  <a:pt x="1447800" y="7493000"/>
                  <a:pt x="1219200" y="7493000"/>
                </a:cubicBezTo>
                <a:cubicBezTo>
                  <a:pt x="1041400" y="7493000"/>
                  <a:pt x="635000" y="7454900"/>
                  <a:pt x="241300" y="7302500"/>
                </a:cubicBezTo>
                <a:lnTo>
                  <a:pt x="317500" y="8128000"/>
                </a:lnTo>
                <a:cubicBezTo>
                  <a:pt x="393700" y="8140700"/>
                  <a:pt x="812800" y="8229600"/>
                  <a:pt x="1219200" y="8229600"/>
                </a:cubicBezTo>
                <a:cubicBezTo>
                  <a:pt x="1524000" y="8229600"/>
                  <a:pt x="2120900" y="8229600"/>
                  <a:pt x="2667000" y="683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0" name="Freeform 1290"/>
          <p:cNvSpPr/>
          <p:nvPr/>
        </p:nvSpPr>
        <p:spPr>
          <a:xfrm rot="0" flipH="0" flipV="0">
            <a:off x="2444934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1" name="Freeform 1291"/>
          <p:cNvSpPr/>
          <p:nvPr/>
        </p:nvSpPr>
        <p:spPr>
          <a:xfrm rot="0" flipH="0" flipV="0">
            <a:off x="2487805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2" name="Freeform 1292"/>
          <p:cNvSpPr/>
          <p:nvPr/>
        </p:nvSpPr>
        <p:spPr>
          <a:xfrm rot="0" flipH="0" flipV="0">
            <a:off x="2570212" y="184707"/>
            <a:ext cx="81624" cy="120067"/>
          </a:xfrm>
          <a:custGeom>
            <a:pathLst>
              <a:path w="5689600" h="8369300">
                <a:moveTo>
                  <a:pt x="3987800" y="762000"/>
                </a:moveTo>
                <a:cubicBezTo>
                  <a:pt x="3987800" y="762000"/>
                  <a:pt x="4013200" y="787400"/>
                  <a:pt x="4025900" y="812800"/>
                </a:cubicBezTo>
                <a:cubicBezTo>
                  <a:pt x="4292600" y="787400"/>
                  <a:pt x="4572000" y="749300"/>
                  <a:pt x="5041900" y="749300"/>
                </a:cubicBezTo>
                <a:cubicBezTo>
                  <a:pt x="5080000" y="749300"/>
                  <a:pt x="5372100" y="749300"/>
                  <a:pt x="5689600" y="774700"/>
                </a:cubicBezTo>
                <a:lnTo>
                  <a:pt x="5549900" y="12700"/>
                </a:lnTo>
                <a:cubicBezTo>
                  <a:pt x="5308600" y="12700"/>
                  <a:pt x="4445000" y="12700"/>
                  <a:pt x="3606800" y="419100"/>
                </a:cubicBezTo>
                <a:cubicBezTo>
                  <a:pt x="3187700" y="63500"/>
                  <a:pt x="2679700" y="0"/>
                  <a:pt x="2425700" y="0"/>
                </a:cubicBezTo>
                <a:cubicBezTo>
                  <a:pt x="1320800" y="0"/>
                  <a:pt x="431800" y="927100"/>
                  <a:pt x="431800" y="2044700"/>
                </a:cubicBezTo>
                <a:cubicBezTo>
                  <a:pt x="431800" y="2501900"/>
                  <a:pt x="571500" y="2921000"/>
                  <a:pt x="850900" y="3302000"/>
                </a:cubicBezTo>
                <a:cubicBezTo>
                  <a:pt x="558800" y="3708400"/>
                  <a:pt x="482600" y="4089400"/>
                  <a:pt x="482600" y="4394200"/>
                </a:cubicBezTo>
                <a:cubicBezTo>
                  <a:pt x="482600" y="4864100"/>
                  <a:pt x="660400" y="5181600"/>
                  <a:pt x="800100" y="5346700"/>
                </a:cubicBezTo>
                <a:cubicBezTo>
                  <a:pt x="152400" y="5765800"/>
                  <a:pt x="0" y="6311900"/>
                  <a:pt x="0" y="6667500"/>
                </a:cubicBezTo>
                <a:cubicBezTo>
                  <a:pt x="0" y="7594600"/>
                  <a:pt x="1206500" y="8369300"/>
                  <a:pt x="2755900" y="8369300"/>
                </a:cubicBezTo>
                <a:cubicBezTo>
                  <a:pt x="4305300" y="8369300"/>
                  <a:pt x="5524500" y="7620000"/>
                  <a:pt x="5524500" y="6654800"/>
                </a:cubicBezTo>
                <a:cubicBezTo>
                  <a:pt x="5524500" y="4876800"/>
                  <a:pt x="3467100" y="4876800"/>
                  <a:pt x="2946400" y="4876800"/>
                </a:cubicBezTo>
                <a:lnTo>
                  <a:pt x="1866900" y="4876800"/>
                </a:lnTo>
                <a:cubicBezTo>
                  <a:pt x="1689100" y="4876800"/>
                  <a:pt x="1143000" y="4876800"/>
                  <a:pt x="1143000" y="4203700"/>
                </a:cubicBezTo>
                <a:cubicBezTo>
                  <a:pt x="1143000" y="3924300"/>
                  <a:pt x="1193800" y="3848100"/>
                  <a:pt x="1270000" y="3733800"/>
                </a:cubicBezTo>
                <a:cubicBezTo>
                  <a:pt x="1485900" y="3886200"/>
                  <a:pt x="1905000" y="4102100"/>
                  <a:pt x="2413000" y="4102100"/>
                </a:cubicBezTo>
                <a:cubicBezTo>
                  <a:pt x="3505200" y="4102100"/>
                  <a:pt x="4406900" y="3200400"/>
                  <a:pt x="4406900" y="2044700"/>
                </a:cubicBezTo>
                <a:cubicBezTo>
                  <a:pt x="4406900" y="1587500"/>
                  <a:pt x="4241800" y="1117600"/>
                  <a:pt x="3975100" y="774700"/>
                </a:cubicBezTo>
                <a:close/>
                <a:moveTo>
                  <a:pt x="2425700" y="3403600"/>
                </a:moveTo>
                <a:cubicBezTo>
                  <a:pt x="1866900" y="3403600"/>
                  <a:pt x="1308100" y="3022600"/>
                  <a:pt x="1308100" y="2057400"/>
                </a:cubicBezTo>
                <a:cubicBezTo>
                  <a:pt x="1308100" y="927100"/>
                  <a:pt x="2019300" y="698500"/>
                  <a:pt x="2413000" y="698500"/>
                </a:cubicBezTo>
                <a:cubicBezTo>
                  <a:pt x="2971800" y="698500"/>
                  <a:pt x="3530600" y="1079500"/>
                  <a:pt x="3530600" y="2044700"/>
                </a:cubicBezTo>
                <a:cubicBezTo>
                  <a:pt x="3530600" y="3175000"/>
                  <a:pt x="2819400" y="3403600"/>
                  <a:pt x="2425700" y="3403600"/>
                </a:cubicBezTo>
                <a:close/>
                <a:moveTo>
                  <a:pt x="2959100" y="5791200"/>
                </a:moveTo>
                <a:cubicBezTo>
                  <a:pt x="3238500" y="5791200"/>
                  <a:pt x="4635500" y="5791200"/>
                  <a:pt x="4635500" y="6667500"/>
                </a:cubicBezTo>
                <a:cubicBezTo>
                  <a:pt x="4635500" y="7251700"/>
                  <a:pt x="3759200" y="7670800"/>
                  <a:pt x="2768600" y="7670800"/>
                </a:cubicBezTo>
                <a:cubicBezTo>
                  <a:pt x="1778000" y="7670800"/>
                  <a:pt x="889000" y="7277100"/>
                  <a:pt x="889000" y="6654800"/>
                </a:cubicBezTo>
                <a:cubicBezTo>
                  <a:pt x="889000" y="6616700"/>
                  <a:pt x="889000" y="5791200"/>
                  <a:pt x="1854200" y="57912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3" name="Freeform 1293"/>
          <p:cNvSpPr/>
          <p:nvPr/>
        </p:nvSpPr>
        <p:spPr>
          <a:xfrm rot="0" flipH="0" flipV="0">
            <a:off x="2718811" y="140980"/>
            <a:ext cx="107860" cy="126444"/>
          </a:xfrm>
          <a:custGeom>
            <a:pathLst>
              <a:path w="7518400" h="8813800">
                <a:moveTo>
                  <a:pt x="4318000" y="0"/>
                </a:moveTo>
                <a:lnTo>
                  <a:pt x="32004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866900" y="6235700"/>
                </a:lnTo>
                <a:lnTo>
                  <a:pt x="5448300" y="6235700"/>
                </a:lnTo>
                <a:lnTo>
                  <a:pt x="6388100" y="8813800"/>
                </a:lnTo>
                <a:lnTo>
                  <a:pt x="7518400" y="8813800"/>
                </a:lnTo>
                <a:close/>
                <a:moveTo>
                  <a:pt x="3657600" y="914400"/>
                </a:moveTo>
                <a:lnTo>
                  <a:pt x="5181600" y="5524500"/>
                </a:lnTo>
                <a:lnTo>
                  <a:pt x="2146300" y="5524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4" name="Freeform 1294"/>
          <p:cNvSpPr/>
          <p:nvPr/>
        </p:nvSpPr>
        <p:spPr>
          <a:xfrm rot="0" flipH="0" flipV="0">
            <a:off x="2845802" y="184707"/>
            <a:ext cx="63222" cy="82717"/>
          </a:xfrm>
          <a:custGeom>
            <a:pathLst>
              <a:path w="4406900" h="5765800">
                <a:moveTo>
                  <a:pt x="4406900" y="1943100"/>
                </a:moveTo>
                <a:cubicBezTo>
                  <a:pt x="4406900" y="1168400"/>
                  <a:pt x="4241800" y="0"/>
                  <a:pt x="2705100" y="0"/>
                </a:cubicBezTo>
                <a:cubicBezTo>
                  <a:pt x="1993900" y="0"/>
                  <a:pt x="1384300" y="317500"/>
                  <a:pt x="901700" y="9271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816100"/>
                  <a:pt x="1258887" y="762000"/>
                  <a:pt x="2229048" y="762000"/>
                </a:cubicBezTo>
                <a:cubicBezTo>
                  <a:pt x="3416300" y="762000"/>
                  <a:pt x="3416300" y="1587500"/>
                  <a:pt x="3416300" y="2032000"/>
                </a:cubicBezTo>
                <a:lnTo>
                  <a:pt x="3416300" y="5765800"/>
                </a:lnTo>
                <a:lnTo>
                  <a:pt x="44069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5" name="Freeform 1295"/>
          <p:cNvSpPr/>
          <p:nvPr/>
        </p:nvSpPr>
        <p:spPr>
          <a:xfrm rot="0" flipH="0" flipV="0">
            <a:off x="2926569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6" name="Freeform 1296"/>
          <p:cNvSpPr/>
          <p:nvPr/>
        </p:nvSpPr>
        <p:spPr>
          <a:xfrm rot="0" flipH="0" flipV="0">
            <a:off x="3000832" y="143713"/>
            <a:ext cx="15668" cy="123711"/>
          </a:xfrm>
          <a:custGeom>
            <a:pathLst>
              <a:path w="1092200" h="8623300">
                <a:moveTo>
                  <a:pt x="1092200" y="0"/>
                </a:moveTo>
                <a:lnTo>
                  <a:pt x="0" y="0"/>
                </a:lnTo>
                <a:lnTo>
                  <a:pt x="0" y="1092200"/>
                </a:lnTo>
                <a:lnTo>
                  <a:pt x="1092200" y="1092200"/>
                </a:lnTo>
                <a:close/>
                <a:moveTo>
                  <a:pt x="1016000" y="2984500"/>
                </a:moveTo>
                <a:lnTo>
                  <a:pt x="76200" y="2984500"/>
                </a:lnTo>
                <a:lnTo>
                  <a:pt x="76200" y="8623300"/>
                </a:lnTo>
                <a:lnTo>
                  <a:pt x="1016000" y="86233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7" name="Freeform 1297"/>
          <p:cNvSpPr/>
          <p:nvPr/>
        </p:nvSpPr>
        <p:spPr>
          <a:xfrm rot="0" flipH="0" flipV="0">
            <a:off x="3043703" y="184707"/>
            <a:ext cx="112961" cy="82717"/>
          </a:xfrm>
          <a:custGeom>
            <a:pathLst>
              <a:path w="7874000" h="5765800">
                <a:moveTo>
                  <a:pt x="7874000" y="1943100"/>
                </a:moveTo>
                <a:cubicBezTo>
                  <a:pt x="7874000" y="1066800"/>
                  <a:pt x="7645400" y="0"/>
                  <a:pt x="6159500" y="0"/>
                </a:cubicBezTo>
                <a:cubicBezTo>
                  <a:pt x="5080000" y="0"/>
                  <a:pt x="4483100" y="749300"/>
                  <a:pt x="4292600" y="1028700"/>
                </a:cubicBezTo>
                <a:cubicBezTo>
                  <a:pt x="4064000" y="228600"/>
                  <a:pt x="3365500" y="0"/>
                  <a:pt x="2705100" y="0"/>
                </a:cubicBezTo>
                <a:cubicBezTo>
                  <a:pt x="1663700" y="0"/>
                  <a:pt x="1117600" y="673100"/>
                  <a:pt x="901700" y="939800"/>
                </a:cubicBezTo>
                <a:lnTo>
                  <a:pt x="901700" y="63500"/>
                </a:lnTo>
                <a:lnTo>
                  <a:pt x="0" y="63500"/>
                </a:lnTo>
                <a:lnTo>
                  <a:pt x="0" y="5765800"/>
                </a:lnTo>
                <a:lnTo>
                  <a:pt x="965200" y="5765800"/>
                </a:lnTo>
                <a:lnTo>
                  <a:pt x="965200" y="2603500"/>
                </a:lnTo>
                <a:cubicBezTo>
                  <a:pt x="965200" y="1765300"/>
                  <a:pt x="1295400" y="762000"/>
                  <a:pt x="2222500" y="762000"/>
                </a:cubicBezTo>
                <a:cubicBezTo>
                  <a:pt x="3390900" y="762000"/>
                  <a:pt x="3454400" y="1562100"/>
                  <a:pt x="3454400" y="2032000"/>
                </a:cubicBezTo>
                <a:lnTo>
                  <a:pt x="3454400" y="5765800"/>
                </a:lnTo>
                <a:lnTo>
                  <a:pt x="4419600" y="5765800"/>
                </a:lnTo>
                <a:lnTo>
                  <a:pt x="4419600" y="2603500"/>
                </a:lnTo>
                <a:cubicBezTo>
                  <a:pt x="4419600" y="1765300"/>
                  <a:pt x="4749800" y="762000"/>
                  <a:pt x="5676900" y="762000"/>
                </a:cubicBezTo>
                <a:cubicBezTo>
                  <a:pt x="6845300" y="762000"/>
                  <a:pt x="6908800" y="1562100"/>
                  <a:pt x="6908800" y="2032000"/>
                </a:cubicBezTo>
                <a:lnTo>
                  <a:pt x="6908800" y="5765800"/>
                </a:lnTo>
                <a:lnTo>
                  <a:pt x="78740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8" name="Freeform 1298"/>
          <p:cNvSpPr/>
          <p:nvPr/>
        </p:nvSpPr>
        <p:spPr>
          <a:xfrm rot="0" flipH="0" flipV="0">
            <a:off x="3178764" y="183796"/>
            <a:ext cx="63222" cy="85450"/>
          </a:xfrm>
          <a:custGeom>
            <a:pathLst>
              <a:path w="4406900" h="5956300">
                <a:moveTo>
                  <a:pt x="4406900" y="2108200"/>
                </a:moveTo>
                <a:cubicBezTo>
                  <a:pt x="4406900" y="889000"/>
                  <a:pt x="3530600" y="0"/>
                  <a:pt x="2349500" y="0"/>
                </a:cubicBezTo>
                <a:cubicBezTo>
                  <a:pt x="1587500" y="0"/>
                  <a:pt x="1016000" y="177800"/>
                  <a:pt x="393700" y="533400"/>
                </a:cubicBezTo>
                <a:lnTo>
                  <a:pt x="469900" y="1371600"/>
                </a:lnTo>
                <a:cubicBezTo>
                  <a:pt x="1028700" y="965200"/>
                  <a:pt x="1612900" y="736600"/>
                  <a:pt x="2349500" y="736600"/>
                </a:cubicBezTo>
                <a:cubicBezTo>
                  <a:pt x="2933700" y="736600"/>
                  <a:pt x="3441700" y="1206500"/>
                  <a:pt x="3441700" y="2133600"/>
                </a:cubicBezTo>
                <a:lnTo>
                  <a:pt x="3441700" y="2654300"/>
                </a:lnTo>
                <a:cubicBezTo>
                  <a:pt x="2870200" y="2679700"/>
                  <a:pt x="2108200" y="2717800"/>
                  <a:pt x="1346200" y="2971800"/>
                </a:cubicBezTo>
                <a:cubicBezTo>
                  <a:pt x="495300" y="3263900"/>
                  <a:pt x="0" y="3733800"/>
                  <a:pt x="0" y="4368800"/>
                </a:cubicBezTo>
                <a:cubicBezTo>
                  <a:pt x="0" y="4927600"/>
                  <a:pt x="330200" y="5956300"/>
                  <a:pt x="1409700" y="5956300"/>
                </a:cubicBezTo>
                <a:cubicBezTo>
                  <a:pt x="2108200" y="5956300"/>
                  <a:pt x="2997200" y="5753100"/>
                  <a:pt x="3467100" y="5359400"/>
                </a:cubicBezTo>
                <a:lnTo>
                  <a:pt x="3467100" y="5829300"/>
                </a:lnTo>
                <a:lnTo>
                  <a:pt x="4406900" y="5829300"/>
                </a:lnTo>
                <a:close/>
                <a:moveTo>
                  <a:pt x="3441700" y="4127500"/>
                </a:moveTo>
                <a:cubicBezTo>
                  <a:pt x="3441700" y="4381500"/>
                  <a:pt x="3441700" y="4686300"/>
                  <a:pt x="3022600" y="4940300"/>
                </a:cubicBezTo>
                <a:cubicBezTo>
                  <a:pt x="2679700" y="5156200"/>
                  <a:pt x="2247900" y="5194300"/>
                  <a:pt x="2057400" y="5194300"/>
                </a:cubicBezTo>
                <a:cubicBezTo>
                  <a:pt x="1371600" y="5194300"/>
                  <a:pt x="901700" y="4826000"/>
                  <a:pt x="901700" y="4356100"/>
                </a:cubicBezTo>
                <a:cubicBezTo>
                  <a:pt x="901700" y="3492500"/>
                  <a:pt x="2667000" y="3302000"/>
                  <a:pt x="3441700" y="330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9" name="Freeform 1299"/>
          <p:cNvSpPr/>
          <p:nvPr/>
        </p:nvSpPr>
        <p:spPr>
          <a:xfrm rot="0" flipH="0" flipV="0">
            <a:off x="3259423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0" name="Freeform 1300"/>
          <p:cNvSpPr/>
          <p:nvPr/>
        </p:nvSpPr>
        <p:spPr>
          <a:xfrm rot="0" flipH="0" flipV="0">
            <a:off x="3323847" y="163390"/>
            <a:ext cx="56116" cy="105856"/>
          </a:xfrm>
          <a:custGeom>
            <a:pathLst>
              <a:path w="3911600" h="7378700">
                <a:moveTo>
                  <a:pt x="1943100" y="2349500"/>
                </a:moveTo>
                <a:lnTo>
                  <a:pt x="3695700" y="2349500"/>
                </a:lnTo>
                <a:lnTo>
                  <a:pt x="3695700" y="1612900"/>
                </a:lnTo>
                <a:lnTo>
                  <a:pt x="1943100" y="1612900"/>
                </a:lnTo>
                <a:lnTo>
                  <a:pt x="1943100" y="0"/>
                </a:lnTo>
                <a:lnTo>
                  <a:pt x="1066800" y="0"/>
                </a:lnTo>
                <a:lnTo>
                  <a:pt x="10668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41400" y="2349500"/>
                </a:lnTo>
                <a:lnTo>
                  <a:pt x="1041400" y="5765800"/>
                </a:lnTo>
                <a:cubicBezTo>
                  <a:pt x="1041400" y="6502400"/>
                  <a:pt x="1206500" y="7378700"/>
                  <a:pt x="2082800" y="7378700"/>
                </a:cubicBezTo>
                <a:cubicBezTo>
                  <a:pt x="2933700" y="7378700"/>
                  <a:pt x="3517900" y="7086600"/>
                  <a:pt x="3911600" y="6883400"/>
                </a:cubicBezTo>
                <a:lnTo>
                  <a:pt x="3721100" y="6146800"/>
                </a:lnTo>
                <a:cubicBezTo>
                  <a:pt x="3276600" y="6540500"/>
                  <a:pt x="2806700" y="6591300"/>
                  <a:pt x="2578100" y="6591300"/>
                </a:cubicBezTo>
                <a:cubicBezTo>
                  <a:pt x="2019300" y="6591300"/>
                  <a:pt x="1943100" y="5994400"/>
                  <a:pt x="1943100" y="5549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1" name="Freeform 1301"/>
          <p:cNvSpPr/>
          <p:nvPr/>
        </p:nvSpPr>
        <p:spPr>
          <a:xfrm rot="0" flipH="0" flipV="0">
            <a:off x="3391005" y="183796"/>
            <a:ext cx="68141" cy="85450"/>
          </a:xfrm>
          <a:custGeom>
            <a:pathLst>
              <a:path w="4749800" h="5956300">
                <a:moveTo>
                  <a:pt x="4749800" y="2971800"/>
                </a:moveTo>
                <a:cubicBezTo>
                  <a:pt x="4749800" y="2425700"/>
                  <a:pt x="4699000" y="1651000"/>
                  <a:pt x="4292600" y="977900"/>
                </a:cubicBezTo>
                <a:cubicBezTo>
                  <a:pt x="3771900" y="101600"/>
                  <a:pt x="2882900" y="0"/>
                  <a:pt x="2514600" y="0"/>
                </a:cubicBezTo>
                <a:cubicBezTo>
                  <a:pt x="1143000" y="0"/>
                  <a:pt x="0" y="1320800"/>
                  <a:pt x="0" y="2971800"/>
                </a:cubicBezTo>
                <a:cubicBezTo>
                  <a:pt x="0" y="4648200"/>
                  <a:pt x="1219200" y="5956300"/>
                  <a:pt x="2692400" y="5956300"/>
                </a:cubicBezTo>
                <a:cubicBezTo>
                  <a:pt x="3276600" y="5956300"/>
                  <a:pt x="3975100" y="5791200"/>
                  <a:pt x="4673600" y="5283200"/>
                </a:cubicBezTo>
                <a:cubicBezTo>
                  <a:pt x="4673600" y="5232400"/>
                  <a:pt x="4635301" y="4838700"/>
                  <a:pt x="4635301" y="4813300"/>
                </a:cubicBezTo>
                <a:cubicBezTo>
                  <a:pt x="4622601" y="4800600"/>
                  <a:pt x="4597201" y="4521200"/>
                  <a:pt x="4597201" y="4470400"/>
                </a:cubicBezTo>
                <a:cubicBezTo>
                  <a:pt x="3845321" y="5105400"/>
                  <a:pt x="3093442" y="5194300"/>
                  <a:pt x="2711251" y="5194300"/>
                </a:cubicBezTo>
                <a:cubicBezTo>
                  <a:pt x="1729978" y="5194300"/>
                  <a:pt x="889000" y="4318000"/>
                  <a:pt x="889000" y="2971800"/>
                </a:cubicBezTo>
                <a:close/>
                <a:moveTo>
                  <a:pt x="952500" y="2286000"/>
                </a:moveTo>
                <a:cubicBezTo>
                  <a:pt x="1168400" y="1435100"/>
                  <a:pt x="1765300" y="762000"/>
                  <a:pt x="2514600" y="762000"/>
                </a:cubicBezTo>
                <a:cubicBezTo>
                  <a:pt x="2908300" y="762000"/>
                  <a:pt x="3784600" y="939800"/>
                  <a:pt x="4000500" y="228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2" name="Freeform 1302"/>
          <p:cNvSpPr/>
          <p:nvPr/>
        </p:nvSpPr>
        <p:spPr>
          <a:xfrm rot="0" flipH="0" flipV="0">
            <a:off x="3478495" y="184889"/>
            <a:ext cx="43727" cy="82535"/>
          </a:xfrm>
          <a:custGeom>
            <a:pathLst>
              <a:path w="3048000" h="5753100">
                <a:moveTo>
                  <a:pt x="939800" y="2971800"/>
                </a:moveTo>
                <a:cubicBezTo>
                  <a:pt x="939800" y="1689100"/>
                  <a:pt x="1905000" y="850900"/>
                  <a:pt x="3048000" y="850900"/>
                </a:cubicBezTo>
                <a:lnTo>
                  <a:pt x="3048000" y="0"/>
                </a:lnTo>
                <a:cubicBezTo>
                  <a:pt x="1892300" y="0"/>
                  <a:pt x="1219200" y="673100"/>
                  <a:pt x="876300" y="1168400"/>
                </a:cubicBezTo>
                <a:lnTo>
                  <a:pt x="876300" y="50800"/>
                </a:lnTo>
                <a:lnTo>
                  <a:pt x="0" y="50800"/>
                </a:lnTo>
                <a:lnTo>
                  <a:pt x="0" y="5753100"/>
                </a:lnTo>
                <a:lnTo>
                  <a:pt x="939800" y="57531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8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3" name="Rectangle 1303"/>
          <p:cNvSpPr/>
          <p:nvPr/>
        </p:nvSpPr>
        <p:spPr>
          <a:xfrm rot="0" flipH="0" flipV="0">
            <a:off x="359994" y="564549"/>
            <a:ext cx="3778041" cy="491791"/>
          </a:xfrm>
          <a:prstGeom prst="rect">
            <a:avLst/>
          </a:prstGeom>
        </p:spPr>
      </p:sp>
      <p:sp>
        <p:nvSpPr>
          <p:cNvPr id="1304" name="Freeform 1304"/>
          <p:cNvSpPr/>
          <p:nvPr/>
        </p:nvSpPr>
        <p:spPr>
          <a:xfrm rot="0" flipH="0" flipV="0">
            <a:off x="363873" y="589154"/>
            <a:ext cx="84512" cy="96150"/>
          </a:xfrm>
          <a:custGeom>
            <a:pathLst>
              <a:path w="7747000" h="8813800">
                <a:moveTo>
                  <a:pt x="4432300" y="0"/>
                </a:moveTo>
                <a:lnTo>
                  <a:pt x="3314700" y="0"/>
                </a:lnTo>
                <a:lnTo>
                  <a:pt x="0" y="8813800"/>
                </a:lnTo>
                <a:lnTo>
                  <a:pt x="939800" y="8813800"/>
                </a:lnTo>
                <a:lnTo>
                  <a:pt x="1917700" y="6223000"/>
                </a:lnTo>
                <a:lnTo>
                  <a:pt x="5613400" y="6223000"/>
                </a:lnTo>
                <a:lnTo>
                  <a:pt x="6578600" y="8813800"/>
                </a:lnTo>
                <a:lnTo>
                  <a:pt x="7747000" y="8813800"/>
                </a:lnTo>
                <a:close/>
                <a:moveTo>
                  <a:pt x="5334000" y="5511800"/>
                </a:moveTo>
                <a:lnTo>
                  <a:pt x="2184400" y="5511800"/>
                </a:lnTo>
                <a:lnTo>
                  <a:pt x="3009900" y="3213100"/>
                </a:lnTo>
                <a:cubicBezTo>
                  <a:pt x="3276600" y="2463800"/>
                  <a:pt x="3670300" y="1384300"/>
                  <a:pt x="3759200" y="914400"/>
                </a:cubicBezTo>
                <a:lnTo>
                  <a:pt x="3771900" y="914400"/>
                </a:lnTo>
                <a:cubicBezTo>
                  <a:pt x="3797300" y="1092200"/>
                  <a:pt x="3886200" y="1409700"/>
                  <a:pt x="4178300" y="2247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5" name="Freeform 1305"/>
          <p:cNvSpPr/>
          <p:nvPr/>
        </p:nvSpPr>
        <p:spPr>
          <a:xfrm rot="0" flipH="0" flipV="0">
            <a:off x="463584" y="62226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6" name="Freeform 1306"/>
          <p:cNvSpPr/>
          <p:nvPr/>
        </p:nvSpPr>
        <p:spPr>
          <a:xfrm rot="0" flipH="0" flipV="0">
            <a:off x="526581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7" name="Freeform 1307"/>
          <p:cNvSpPr/>
          <p:nvPr/>
        </p:nvSpPr>
        <p:spPr>
          <a:xfrm rot="0" flipH="0" flipV="0">
            <a:off x="584229" y="59109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8" name="Freeform 1308"/>
          <p:cNvSpPr/>
          <p:nvPr/>
        </p:nvSpPr>
        <p:spPr>
          <a:xfrm rot="0" flipH="0" flipV="0">
            <a:off x="618297" y="622267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9" name="Freeform 1309"/>
          <p:cNvSpPr/>
          <p:nvPr/>
        </p:nvSpPr>
        <p:spPr>
          <a:xfrm rot="0" flipH="0" flipV="0">
            <a:off x="723231" y="62143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0" name="Freeform 1310"/>
          <p:cNvSpPr/>
          <p:nvPr/>
        </p:nvSpPr>
        <p:spPr>
          <a:xfrm rot="0" flipH="0" flipV="0">
            <a:off x="786353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1" name="Freeform 1311"/>
          <p:cNvSpPr/>
          <p:nvPr/>
        </p:nvSpPr>
        <p:spPr>
          <a:xfrm rot="0" flipH="0" flipV="0">
            <a:off x="836381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2" name="Freeform 1312"/>
          <p:cNvSpPr/>
          <p:nvPr/>
        </p:nvSpPr>
        <p:spPr>
          <a:xfrm rot="0" flipH="0" flipV="0">
            <a:off x="888626" y="62143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3" name="Freeform 1313"/>
          <p:cNvSpPr/>
          <p:nvPr/>
        </p:nvSpPr>
        <p:spPr>
          <a:xfrm rot="0" flipH="0" flipV="0">
            <a:off x="956707" y="62240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4" name="Freeform 1314"/>
          <p:cNvSpPr/>
          <p:nvPr/>
        </p:nvSpPr>
        <p:spPr>
          <a:xfrm rot="0" flipH="0" flipV="0">
            <a:off x="1044919" y="62143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5" name="Freeform 1315"/>
          <p:cNvSpPr/>
          <p:nvPr/>
        </p:nvSpPr>
        <p:spPr>
          <a:xfrm rot="0" flipH="0" flipV="0">
            <a:off x="1116630" y="589154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6" name="Freeform 1316"/>
          <p:cNvSpPr/>
          <p:nvPr/>
        </p:nvSpPr>
        <p:spPr>
          <a:xfrm rot="0" flipH="0" flipV="0">
            <a:off x="1149728" y="589154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7" name="Freeform 1317"/>
          <p:cNvSpPr/>
          <p:nvPr/>
        </p:nvSpPr>
        <p:spPr>
          <a:xfrm rot="0" flipH="0" flipV="0">
            <a:off x="1175761" y="62143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8" name="Freeform 1318"/>
          <p:cNvSpPr/>
          <p:nvPr/>
        </p:nvSpPr>
        <p:spPr>
          <a:xfrm rot="0" flipH="0" flipV="0">
            <a:off x="1239076" y="623791"/>
            <a:ext cx="90608" cy="61514"/>
          </a:xfrm>
          <a:custGeom>
            <a:pathLst>
              <a:path w="8305800" h="5638800">
                <a:moveTo>
                  <a:pt x="8305800" y="0"/>
                </a:moveTo>
                <a:lnTo>
                  <a:pt x="7378700" y="0"/>
                </a:lnTo>
                <a:lnTo>
                  <a:pt x="6565900" y="2692400"/>
                </a:lnTo>
                <a:cubicBezTo>
                  <a:pt x="6426200" y="3149600"/>
                  <a:pt x="6045200" y="4406900"/>
                  <a:pt x="5981700" y="4953000"/>
                </a:cubicBezTo>
                <a:lnTo>
                  <a:pt x="5969000" y="4953000"/>
                </a:lnTo>
                <a:cubicBezTo>
                  <a:pt x="5918200" y="4559300"/>
                  <a:pt x="5600700" y="3429000"/>
                  <a:pt x="5384800" y="2705100"/>
                </a:cubicBezTo>
                <a:lnTo>
                  <a:pt x="4559300" y="0"/>
                </a:lnTo>
                <a:lnTo>
                  <a:pt x="3670300" y="0"/>
                </a:lnTo>
                <a:lnTo>
                  <a:pt x="2946400" y="2387600"/>
                </a:lnTo>
                <a:cubicBezTo>
                  <a:pt x="2806700" y="2832100"/>
                  <a:pt x="2374900" y="4292600"/>
                  <a:pt x="2324100" y="4940300"/>
                </a:cubicBezTo>
                <a:lnTo>
                  <a:pt x="2311400" y="4940300"/>
                </a:lnTo>
                <a:cubicBezTo>
                  <a:pt x="2247900" y="4330700"/>
                  <a:pt x="1828800" y="2895600"/>
                  <a:pt x="1625600" y="2197100"/>
                </a:cubicBezTo>
                <a:lnTo>
                  <a:pt x="965200" y="0"/>
                </a:lnTo>
                <a:lnTo>
                  <a:pt x="0" y="0"/>
                </a:lnTo>
                <a:lnTo>
                  <a:pt x="1739900" y="5638800"/>
                </a:lnTo>
                <a:lnTo>
                  <a:pt x="2743200" y="5638800"/>
                </a:lnTo>
                <a:cubicBezTo>
                  <a:pt x="2806700" y="5435600"/>
                  <a:pt x="3251200" y="4013200"/>
                  <a:pt x="3530600" y="3022600"/>
                </a:cubicBezTo>
                <a:cubicBezTo>
                  <a:pt x="3708400" y="2438400"/>
                  <a:pt x="4064000" y="1181100"/>
                  <a:pt x="4102100" y="711200"/>
                </a:cubicBezTo>
                <a:lnTo>
                  <a:pt x="4114800" y="711200"/>
                </a:lnTo>
                <a:cubicBezTo>
                  <a:pt x="4140200" y="1066800"/>
                  <a:pt x="4356100" y="1943100"/>
                  <a:pt x="4521200" y="2489200"/>
                </a:cubicBezTo>
                <a:lnTo>
                  <a:pt x="5448300" y="5638800"/>
                </a:lnTo>
                <a:lnTo>
                  <a:pt x="6565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9" name="Freeform 1319"/>
          <p:cNvSpPr/>
          <p:nvPr/>
        </p:nvSpPr>
        <p:spPr>
          <a:xfrm rot="0" flipH="0" flipV="0">
            <a:off x="1335684" y="62143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0" name="Freeform 1320"/>
          <p:cNvSpPr/>
          <p:nvPr/>
        </p:nvSpPr>
        <p:spPr>
          <a:xfrm rot="0" flipH="0" flipV="0">
            <a:off x="1434785" y="587630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1" name="Freeform 1321"/>
          <p:cNvSpPr/>
          <p:nvPr/>
        </p:nvSpPr>
        <p:spPr>
          <a:xfrm rot="0" flipH="0" flipV="0">
            <a:off x="1477540" y="62143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2" name="Freeform 1322"/>
          <p:cNvSpPr/>
          <p:nvPr/>
        </p:nvSpPr>
        <p:spPr>
          <a:xfrm rot="0" flipH="0" flipV="0">
            <a:off x="1550137" y="62240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3" name="Freeform 1323"/>
          <p:cNvSpPr/>
          <p:nvPr/>
        </p:nvSpPr>
        <p:spPr>
          <a:xfrm rot="0" flipH="0" flipV="0">
            <a:off x="1637241" y="589154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4" name="Freeform 1324"/>
          <p:cNvSpPr/>
          <p:nvPr/>
        </p:nvSpPr>
        <p:spPr>
          <a:xfrm rot="0" flipH="0" flipV="0">
            <a:off x="1714092" y="59109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5" name="Freeform 1325"/>
          <p:cNvSpPr/>
          <p:nvPr/>
        </p:nvSpPr>
        <p:spPr>
          <a:xfrm rot="0" flipH="0" flipV="0">
            <a:off x="1748299" y="62240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6" name="Freeform 1326"/>
          <p:cNvSpPr/>
          <p:nvPr/>
        </p:nvSpPr>
        <p:spPr>
          <a:xfrm rot="0" flipH="0" flipV="0">
            <a:off x="1789128" y="62143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7" name="Freeform 1327"/>
          <p:cNvSpPr/>
          <p:nvPr/>
        </p:nvSpPr>
        <p:spPr>
          <a:xfrm rot="0" flipH="0" flipV="0">
            <a:off x="1850836" y="621436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8" name="Freeform 1328"/>
          <p:cNvSpPr/>
          <p:nvPr/>
        </p:nvSpPr>
        <p:spPr>
          <a:xfrm rot="0" flipH="0" flipV="0">
            <a:off x="1910050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9" name="Freeform 1329"/>
          <p:cNvSpPr/>
          <p:nvPr/>
        </p:nvSpPr>
        <p:spPr>
          <a:xfrm rot="0" flipH="0" flipV="0">
            <a:off x="2006353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0" name="Freeform 1330"/>
          <p:cNvSpPr/>
          <p:nvPr/>
        </p:nvSpPr>
        <p:spPr>
          <a:xfrm rot="0" flipH="0" flipV="0">
            <a:off x="2058598" y="62143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1" name="Freeform 1331"/>
          <p:cNvSpPr/>
          <p:nvPr/>
        </p:nvSpPr>
        <p:spPr>
          <a:xfrm rot="0" flipH="0" flipV="0">
            <a:off x="2119198" y="62143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2" name="Freeform 1332"/>
          <p:cNvSpPr/>
          <p:nvPr/>
        </p:nvSpPr>
        <p:spPr>
          <a:xfrm rot="0" flipH="0" flipV="0">
            <a:off x="2171055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3" name="Freeform 1333"/>
          <p:cNvSpPr/>
          <p:nvPr/>
        </p:nvSpPr>
        <p:spPr>
          <a:xfrm rot="0" flipH="0" flipV="0">
            <a:off x="2222330" y="62143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4" name="Freeform 1334"/>
          <p:cNvSpPr/>
          <p:nvPr/>
        </p:nvSpPr>
        <p:spPr>
          <a:xfrm rot="0" flipH="0" flipV="0">
            <a:off x="2321847" y="621436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5" name="Freeform 1335"/>
          <p:cNvSpPr/>
          <p:nvPr/>
        </p:nvSpPr>
        <p:spPr>
          <a:xfrm rot="0" flipH="0" flipV="0">
            <a:off x="2390704" y="587630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6" name="Freeform 1336"/>
          <p:cNvSpPr/>
          <p:nvPr/>
        </p:nvSpPr>
        <p:spPr>
          <a:xfrm rot="0" flipH="0" flipV="0">
            <a:off x="2479179" y="587630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7" name="Freeform 1337"/>
          <p:cNvSpPr/>
          <p:nvPr/>
        </p:nvSpPr>
        <p:spPr>
          <a:xfrm rot="0" flipH="0" flipV="0">
            <a:off x="2529000" y="623791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8" name="Freeform 1338"/>
          <p:cNvSpPr/>
          <p:nvPr/>
        </p:nvSpPr>
        <p:spPr>
          <a:xfrm rot="0" flipH="0" flipV="0">
            <a:off x="2600586" y="62226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9" name="Freeform 1339"/>
          <p:cNvSpPr/>
          <p:nvPr/>
        </p:nvSpPr>
        <p:spPr>
          <a:xfrm rot="0" flipH="0" flipV="0">
            <a:off x="2665938" y="589154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0" name="Freeform 1340"/>
          <p:cNvSpPr/>
          <p:nvPr/>
        </p:nvSpPr>
        <p:spPr>
          <a:xfrm rot="0" flipH="0" flipV="0">
            <a:off x="2738633" y="62143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1" name="Freeform 1341"/>
          <p:cNvSpPr/>
          <p:nvPr/>
        </p:nvSpPr>
        <p:spPr>
          <a:xfrm rot="0" flipH="0" flipV="0">
            <a:off x="2810343" y="622267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2" name="Freeform 1342"/>
          <p:cNvSpPr/>
          <p:nvPr/>
        </p:nvSpPr>
        <p:spPr>
          <a:xfrm rot="0" flipH="0" flipV="0">
            <a:off x="2914031" y="62143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3" name="Freeform 1343"/>
          <p:cNvSpPr/>
          <p:nvPr/>
        </p:nvSpPr>
        <p:spPr>
          <a:xfrm rot="0" flipH="0" flipV="0">
            <a:off x="2981973" y="62226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4" name="Freeform 1344"/>
          <p:cNvSpPr/>
          <p:nvPr/>
        </p:nvSpPr>
        <p:spPr>
          <a:xfrm rot="0" flipH="0" flipV="0">
            <a:off x="3044970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5" name="Freeform 1345"/>
          <p:cNvSpPr/>
          <p:nvPr/>
        </p:nvSpPr>
        <p:spPr>
          <a:xfrm rot="0" flipH="0" flipV="0">
            <a:off x="3098462" y="62143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6" name="Freeform 1346"/>
          <p:cNvSpPr/>
          <p:nvPr/>
        </p:nvSpPr>
        <p:spPr>
          <a:xfrm rot="0" flipH="0" flipV="0">
            <a:off x="3170173" y="589154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7" name="Freeform 1347"/>
          <p:cNvSpPr/>
          <p:nvPr/>
        </p:nvSpPr>
        <p:spPr>
          <a:xfrm rot="0" flipH="0" flipV="0">
            <a:off x="3242202" y="62143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8" name="Freeform 1348"/>
          <p:cNvSpPr/>
          <p:nvPr/>
        </p:nvSpPr>
        <p:spPr>
          <a:xfrm rot="0" flipH="0" flipV="0">
            <a:off x="3293367" y="623791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9" name="Freeform 1349"/>
          <p:cNvSpPr/>
          <p:nvPr/>
        </p:nvSpPr>
        <p:spPr>
          <a:xfrm rot="0" flipH="0" flipV="0">
            <a:off x="3366532" y="622267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0" name="Freeform 1350"/>
          <p:cNvSpPr/>
          <p:nvPr/>
        </p:nvSpPr>
        <p:spPr>
          <a:xfrm rot="0" flipH="0" flipV="0">
            <a:off x="3476593" y="622267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1" name="Freeform 1351"/>
          <p:cNvSpPr/>
          <p:nvPr/>
        </p:nvSpPr>
        <p:spPr>
          <a:xfrm rot="0" flipH="0" flipV="0">
            <a:off x="3580280" y="62143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2" name="Freeform 1352"/>
          <p:cNvSpPr/>
          <p:nvPr/>
        </p:nvSpPr>
        <p:spPr>
          <a:xfrm rot="0" flipH="0" flipV="0">
            <a:off x="3639633" y="606196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3" name="Freeform 1353"/>
          <p:cNvSpPr/>
          <p:nvPr/>
        </p:nvSpPr>
        <p:spPr>
          <a:xfrm rot="0" flipH="0" flipV="0">
            <a:off x="3698390" y="62240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4" name="Freeform 1354"/>
          <p:cNvSpPr/>
          <p:nvPr/>
        </p:nvSpPr>
        <p:spPr>
          <a:xfrm rot="0" flipH="0" flipV="0">
            <a:off x="3744622" y="59109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5" name="Freeform 1355"/>
          <p:cNvSpPr/>
          <p:nvPr/>
        </p:nvSpPr>
        <p:spPr>
          <a:xfrm rot="0" flipH="0" flipV="0">
            <a:off x="3772317" y="621436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6" name="Freeform 1356"/>
          <p:cNvSpPr/>
          <p:nvPr/>
        </p:nvSpPr>
        <p:spPr>
          <a:xfrm rot="0" flipH="0" flipV="0">
            <a:off x="3832917" y="621436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7" name="Freeform 1357"/>
          <p:cNvSpPr/>
          <p:nvPr/>
        </p:nvSpPr>
        <p:spPr>
          <a:xfrm rot="0" flipH="0" flipV="0">
            <a:off x="3934374" y="621436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8" name="Freeform 1358"/>
          <p:cNvSpPr/>
          <p:nvPr/>
        </p:nvSpPr>
        <p:spPr>
          <a:xfrm rot="0" flipH="0" flipV="0">
            <a:off x="4006084" y="62226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9" name="Freeform 1359"/>
          <p:cNvSpPr/>
          <p:nvPr/>
        </p:nvSpPr>
        <p:spPr>
          <a:xfrm rot="0" flipH="0" flipV="0">
            <a:off x="4071436" y="589154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0" name="Freeform 1360"/>
          <p:cNvSpPr/>
          <p:nvPr/>
        </p:nvSpPr>
        <p:spPr>
          <a:xfrm rot="0" flipH="0" flipV="0">
            <a:off x="371216" y="794352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1" name="Freeform 1361"/>
          <p:cNvSpPr/>
          <p:nvPr/>
        </p:nvSpPr>
        <p:spPr>
          <a:xfrm rot="0" flipH="0" flipV="0">
            <a:off x="476150" y="793520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2" name="Freeform 1362"/>
          <p:cNvSpPr/>
          <p:nvPr/>
        </p:nvSpPr>
        <p:spPr>
          <a:xfrm rot="0" flipH="0" flipV="0">
            <a:off x="534699" y="795876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3" name="Freeform 1363"/>
          <p:cNvSpPr/>
          <p:nvPr/>
        </p:nvSpPr>
        <p:spPr>
          <a:xfrm rot="0" flipH="0" flipV="0">
            <a:off x="654139" y="761239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4" name="Freeform 1364"/>
          <p:cNvSpPr/>
          <p:nvPr/>
        </p:nvSpPr>
        <p:spPr>
          <a:xfrm rot="0" flipH="0" flipV="0">
            <a:off x="718659" y="793520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5" name="Freeform 1365"/>
          <p:cNvSpPr/>
          <p:nvPr/>
        </p:nvSpPr>
        <p:spPr>
          <a:xfrm rot="0" flipH="0" flipV="0">
            <a:off x="794998" y="761239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6" name="Freeform 1366"/>
          <p:cNvSpPr/>
          <p:nvPr/>
        </p:nvSpPr>
        <p:spPr>
          <a:xfrm rot="0" flipH="0" flipV="0">
            <a:off x="821862" y="761239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7" name="Freeform 1367"/>
          <p:cNvSpPr/>
          <p:nvPr/>
        </p:nvSpPr>
        <p:spPr>
          <a:xfrm rot="0" flipH="0" flipV="0">
            <a:off x="939584" y="793520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8" name="Freeform 1368"/>
          <p:cNvSpPr/>
          <p:nvPr/>
        </p:nvSpPr>
        <p:spPr>
          <a:xfrm rot="0" flipH="0" flipV="0">
            <a:off x="1007388" y="761239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9" name="Freeform 1369"/>
          <p:cNvSpPr/>
          <p:nvPr/>
        </p:nvSpPr>
        <p:spPr>
          <a:xfrm rot="0" flipH="0" flipV="0">
            <a:off x="1040486" y="795876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0" name="Freeform 1370"/>
          <p:cNvSpPr/>
          <p:nvPr/>
        </p:nvSpPr>
        <p:spPr>
          <a:xfrm rot="0" flipH="0" flipV="0">
            <a:off x="1105700" y="79352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1" name="Freeform 1371"/>
          <p:cNvSpPr/>
          <p:nvPr/>
        </p:nvSpPr>
        <p:spPr>
          <a:xfrm rot="0" flipH="0" flipV="0">
            <a:off x="1166299" y="79352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2" name="Freeform 1372"/>
          <p:cNvSpPr/>
          <p:nvPr/>
        </p:nvSpPr>
        <p:spPr>
          <a:xfrm rot="0" flipH="0" flipV="0">
            <a:off x="1264292" y="778280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3" name="Freeform 1373"/>
          <p:cNvSpPr/>
          <p:nvPr/>
        </p:nvSpPr>
        <p:spPr>
          <a:xfrm rot="0" flipH="0" flipV="0">
            <a:off x="1315844" y="793520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4" name="Freeform 1374"/>
          <p:cNvSpPr/>
          <p:nvPr/>
        </p:nvSpPr>
        <p:spPr>
          <a:xfrm rot="0" flipH="0" flipV="0">
            <a:off x="1431114" y="79352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5" name="Freeform 1375"/>
          <p:cNvSpPr/>
          <p:nvPr/>
        </p:nvSpPr>
        <p:spPr>
          <a:xfrm rot="0" flipH="0" flipV="0">
            <a:off x="1484496" y="793520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6" name="Freeform 1376"/>
          <p:cNvSpPr/>
          <p:nvPr/>
        </p:nvSpPr>
        <p:spPr>
          <a:xfrm rot="0" flipH="0" flipV="0">
            <a:off x="1560834" y="794352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7" name="Freeform 1377"/>
          <p:cNvSpPr/>
          <p:nvPr/>
        </p:nvSpPr>
        <p:spPr>
          <a:xfrm rot="0" flipH="0" flipV="0">
            <a:off x="1664521" y="79352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8" name="Freeform 1378"/>
          <p:cNvSpPr/>
          <p:nvPr/>
        </p:nvSpPr>
        <p:spPr>
          <a:xfrm rot="0" flipH="0" flipV="0">
            <a:off x="1771534" y="793520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9" name="Freeform 1379"/>
          <p:cNvSpPr/>
          <p:nvPr/>
        </p:nvSpPr>
        <p:spPr>
          <a:xfrm rot="0" flipH="0" flipV="0">
            <a:off x="1840391" y="759715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0" name="Freeform 1380"/>
          <p:cNvSpPr/>
          <p:nvPr/>
        </p:nvSpPr>
        <p:spPr>
          <a:xfrm rot="0" flipH="0" flipV="0">
            <a:off x="1927757" y="778280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1" name="Freeform 1381"/>
          <p:cNvSpPr/>
          <p:nvPr/>
        </p:nvSpPr>
        <p:spPr>
          <a:xfrm rot="0" flipH="0" flipV="0">
            <a:off x="1986376" y="761239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2" name="Freeform 1382"/>
          <p:cNvSpPr/>
          <p:nvPr/>
        </p:nvSpPr>
        <p:spPr>
          <a:xfrm rot="0" flipH="0" flipV="0">
            <a:off x="2051589" y="79352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3" name="Freeform 1383"/>
          <p:cNvSpPr/>
          <p:nvPr/>
        </p:nvSpPr>
        <p:spPr>
          <a:xfrm rot="0" flipH="0" flipV="0">
            <a:off x="2165944" y="761239"/>
            <a:ext cx="55141" cy="97674"/>
          </a:xfrm>
          <a:custGeom>
            <a:pathLst>
              <a:path w="5054600" h="89535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8229600"/>
                </a:lnTo>
                <a:cubicBezTo>
                  <a:pt x="1295400" y="8509000"/>
                  <a:pt x="1841500" y="8953500"/>
                  <a:pt x="2692400" y="8953500"/>
                </a:cubicBezTo>
                <a:cubicBezTo>
                  <a:pt x="3962400" y="8953500"/>
                  <a:pt x="5054600" y="7683500"/>
                  <a:pt x="5054600" y="5981700"/>
                </a:cubicBezTo>
                <a:cubicBezTo>
                  <a:pt x="5054600" y="4406900"/>
                  <a:pt x="4191000" y="3035300"/>
                  <a:pt x="2997200" y="3035300"/>
                </a:cubicBezTo>
                <a:cubicBezTo>
                  <a:pt x="2501900" y="3035300"/>
                  <a:pt x="1714500" y="3162300"/>
                  <a:pt x="952500" y="3784600"/>
                </a:cubicBezTo>
                <a:close/>
                <a:moveTo>
                  <a:pt x="990600" y="4559300"/>
                </a:moveTo>
                <a:cubicBezTo>
                  <a:pt x="1193800" y="4254500"/>
                  <a:pt x="1651000" y="3810000"/>
                  <a:pt x="2349500" y="3810000"/>
                </a:cubicBezTo>
                <a:cubicBezTo>
                  <a:pt x="3098800" y="3810000"/>
                  <a:pt x="4064000" y="4356100"/>
                  <a:pt x="4064000" y="5981700"/>
                </a:cubicBezTo>
                <a:cubicBezTo>
                  <a:pt x="4064000" y="7632700"/>
                  <a:pt x="2997200" y="8178800"/>
                  <a:pt x="2222500" y="8178800"/>
                </a:cubicBezTo>
                <a:cubicBezTo>
                  <a:pt x="1727200" y="8178800"/>
                  <a:pt x="1308100" y="7950200"/>
                  <a:pt x="990600" y="7366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4" name="Freeform 1384"/>
          <p:cNvSpPr/>
          <p:nvPr/>
        </p:nvSpPr>
        <p:spPr>
          <a:xfrm rot="0" flipH="0" flipV="0">
            <a:off x="2236422" y="76317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5" name="Freeform 1385"/>
          <p:cNvSpPr/>
          <p:nvPr/>
        </p:nvSpPr>
        <p:spPr>
          <a:xfrm rot="0" flipH="0" flipV="0">
            <a:off x="2263147" y="794352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6" name="Freeform 1386"/>
          <p:cNvSpPr/>
          <p:nvPr/>
        </p:nvSpPr>
        <p:spPr>
          <a:xfrm rot="0" flipH="0" flipV="0">
            <a:off x="2332420" y="794352"/>
            <a:ext cx="63315" cy="91578"/>
          </a:xfrm>
          <a:custGeom>
            <a:pathLst>
              <a:path w="5803900" h="8394700">
                <a:moveTo>
                  <a:pt x="4114800" y="812800"/>
                </a:moveTo>
                <a:cubicBezTo>
                  <a:pt x="4394200" y="812800"/>
                  <a:pt x="4749800" y="762000"/>
                  <a:pt x="5054600" y="762000"/>
                </a:cubicBezTo>
                <a:cubicBezTo>
                  <a:pt x="5283200" y="762000"/>
                  <a:pt x="5778500" y="800100"/>
                  <a:pt x="5803900" y="800100"/>
                </a:cubicBezTo>
                <a:lnTo>
                  <a:pt x="5664200" y="0"/>
                </a:lnTo>
                <a:cubicBezTo>
                  <a:pt x="4775200" y="0"/>
                  <a:pt x="4038600" y="241300"/>
                  <a:pt x="3657600" y="406400"/>
                </a:cubicBezTo>
                <a:cubicBezTo>
                  <a:pt x="3390900" y="190500"/>
                  <a:pt x="2959100" y="0"/>
                  <a:pt x="2451100" y="0"/>
                </a:cubicBezTo>
                <a:cubicBezTo>
                  <a:pt x="1358900" y="0"/>
                  <a:pt x="431800" y="914400"/>
                  <a:pt x="431800" y="2070100"/>
                </a:cubicBezTo>
                <a:cubicBezTo>
                  <a:pt x="431800" y="2540000"/>
                  <a:pt x="596900" y="2997200"/>
                  <a:pt x="850900" y="3327400"/>
                </a:cubicBezTo>
                <a:cubicBezTo>
                  <a:pt x="482600" y="3848100"/>
                  <a:pt x="482600" y="4343400"/>
                  <a:pt x="482600" y="4406900"/>
                </a:cubicBezTo>
                <a:cubicBezTo>
                  <a:pt x="482600" y="4737100"/>
                  <a:pt x="596900" y="5105400"/>
                  <a:pt x="812800" y="5372100"/>
                </a:cubicBezTo>
                <a:cubicBezTo>
                  <a:pt x="152400" y="5765800"/>
                  <a:pt x="0" y="6350000"/>
                  <a:pt x="0" y="6680200"/>
                </a:cubicBezTo>
                <a:cubicBezTo>
                  <a:pt x="0" y="7632700"/>
                  <a:pt x="1257300" y="8394700"/>
                  <a:pt x="2806700" y="8394700"/>
                </a:cubicBezTo>
                <a:cubicBezTo>
                  <a:pt x="4368800" y="8394700"/>
                  <a:pt x="5626100" y="7645400"/>
                  <a:pt x="5626100" y="6667500"/>
                </a:cubicBezTo>
                <a:cubicBezTo>
                  <a:pt x="5626100" y="4902200"/>
                  <a:pt x="3505200" y="4902200"/>
                  <a:pt x="3009900" y="4902200"/>
                </a:cubicBezTo>
                <a:lnTo>
                  <a:pt x="1892300" y="4902200"/>
                </a:lnTo>
                <a:cubicBezTo>
                  <a:pt x="1727200" y="4902200"/>
                  <a:pt x="1155700" y="4902200"/>
                  <a:pt x="1155700" y="4229100"/>
                </a:cubicBezTo>
                <a:cubicBezTo>
                  <a:pt x="1155700" y="4089400"/>
                  <a:pt x="1206500" y="3886200"/>
                  <a:pt x="1295400" y="3771900"/>
                </a:cubicBezTo>
                <a:cubicBezTo>
                  <a:pt x="1562100" y="3962400"/>
                  <a:pt x="1981200" y="4140200"/>
                  <a:pt x="2451100" y="4140200"/>
                </a:cubicBezTo>
                <a:cubicBezTo>
                  <a:pt x="3594100" y="4140200"/>
                  <a:pt x="4483100" y="3203972"/>
                  <a:pt x="4483100" y="2078038"/>
                </a:cubicBezTo>
                <a:cubicBezTo>
                  <a:pt x="4483100" y="1470621"/>
                  <a:pt x="4203700" y="1002507"/>
                  <a:pt x="4064000" y="812800"/>
                </a:cubicBezTo>
                <a:close/>
                <a:moveTo>
                  <a:pt x="2451100" y="3416300"/>
                </a:moveTo>
                <a:cubicBezTo>
                  <a:pt x="1981200" y="3416300"/>
                  <a:pt x="1320800" y="3124200"/>
                  <a:pt x="1320800" y="2070100"/>
                </a:cubicBezTo>
                <a:cubicBezTo>
                  <a:pt x="1320800" y="1016000"/>
                  <a:pt x="1981200" y="723900"/>
                  <a:pt x="2451100" y="723900"/>
                </a:cubicBezTo>
                <a:cubicBezTo>
                  <a:pt x="2997200" y="723900"/>
                  <a:pt x="3594100" y="1079500"/>
                  <a:pt x="3594100" y="2070100"/>
                </a:cubicBezTo>
                <a:cubicBezTo>
                  <a:pt x="3594100" y="3060700"/>
                  <a:pt x="2997200" y="3416300"/>
                  <a:pt x="2451100" y="3416300"/>
                </a:cubicBezTo>
                <a:close/>
                <a:moveTo>
                  <a:pt x="3022600" y="5816600"/>
                </a:moveTo>
                <a:cubicBezTo>
                  <a:pt x="3302000" y="5816600"/>
                  <a:pt x="4737100" y="5816600"/>
                  <a:pt x="4737100" y="6692900"/>
                </a:cubicBezTo>
                <a:cubicBezTo>
                  <a:pt x="4737100" y="7251700"/>
                  <a:pt x="3860800" y="7670800"/>
                  <a:pt x="2819400" y="7670800"/>
                </a:cubicBezTo>
                <a:cubicBezTo>
                  <a:pt x="1790700" y="7670800"/>
                  <a:pt x="889000" y="7277100"/>
                  <a:pt x="889000" y="6680200"/>
                </a:cubicBezTo>
                <a:cubicBezTo>
                  <a:pt x="889000" y="6642100"/>
                  <a:pt x="889000" y="5816600"/>
                  <a:pt x="1879600" y="5816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7" name="Freeform 1387"/>
          <p:cNvSpPr/>
          <p:nvPr/>
        </p:nvSpPr>
        <p:spPr>
          <a:xfrm rot="0" flipH="0" flipV="0">
            <a:off x="2402663" y="79352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8" name="Freeform 1388"/>
          <p:cNvSpPr/>
          <p:nvPr/>
        </p:nvSpPr>
        <p:spPr>
          <a:xfrm rot="0" flipH="0" flipV="0">
            <a:off x="2463263" y="79352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9" name="Freeform 1389"/>
          <p:cNvSpPr/>
          <p:nvPr/>
        </p:nvSpPr>
        <p:spPr>
          <a:xfrm rot="0" flipH="0" flipV="0">
            <a:off x="2515120" y="778280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0" name="Freeform 1390"/>
          <p:cNvSpPr/>
          <p:nvPr/>
        </p:nvSpPr>
        <p:spPr>
          <a:xfrm rot="0" flipH="0" flipV="0">
            <a:off x="2619874" y="795876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1" name="Freeform 1391"/>
          <p:cNvSpPr/>
          <p:nvPr/>
        </p:nvSpPr>
        <p:spPr>
          <a:xfrm rot="0" flipH="0" flipV="0">
            <a:off x="2691460" y="794352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2" name="Freeform 1392"/>
          <p:cNvSpPr/>
          <p:nvPr/>
        </p:nvSpPr>
        <p:spPr>
          <a:xfrm rot="0" flipH="0" flipV="0">
            <a:off x="2757920" y="793520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3" name="Freeform 1393"/>
          <p:cNvSpPr/>
          <p:nvPr/>
        </p:nvSpPr>
        <p:spPr>
          <a:xfrm rot="0" flipH="0" flipV="0">
            <a:off x="2829631" y="794352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4" name="Freeform 1394"/>
          <p:cNvSpPr/>
          <p:nvPr/>
        </p:nvSpPr>
        <p:spPr>
          <a:xfrm rot="0" flipH="0" flipV="0">
            <a:off x="2893874" y="79352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5" name="Freeform 1395"/>
          <p:cNvSpPr/>
          <p:nvPr/>
        </p:nvSpPr>
        <p:spPr>
          <a:xfrm rot="0" flipH="0" flipV="0">
            <a:off x="2945039" y="795876"/>
            <a:ext cx="90608" cy="61514"/>
          </a:xfrm>
          <a:custGeom>
            <a:pathLst>
              <a:path w="8305800" h="5638800">
                <a:moveTo>
                  <a:pt x="8305800" y="0"/>
                </a:moveTo>
                <a:lnTo>
                  <a:pt x="7378700" y="0"/>
                </a:lnTo>
                <a:lnTo>
                  <a:pt x="6565900" y="2692400"/>
                </a:lnTo>
                <a:cubicBezTo>
                  <a:pt x="6426200" y="3149600"/>
                  <a:pt x="6045200" y="4406900"/>
                  <a:pt x="5981700" y="4953000"/>
                </a:cubicBezTo>
                <a:lnTo>
                  <a:pt x="5969000" y="4953000"/>
                </a:lnTo>
                <a:cubicBezTo>
                  <a:pt x="5918200" y="4559300"/>
                  <a:pt x="5600700" y="3429000"/>
                  <a:pt x="5384800" y="2705100"/>
                </a:cubicBezTo>
                <a:lnTo>
                  <a:pt x="4559300" y="0"/>
                </a:lnTo>
                <a:lnTo>
                  <a:pt x="3670300" y="0"/>
                </a:lnTo>
                <a:lnTo>
                  <a:pt x="2946400" y="2387600"/>
                </a:lnTo>
                <a:cubicBezTo>
                  <a:pt x="2806700" y="2832100"/>
                  <a:pt x="2374900" y="4292600"/>
                  <a:pt x="2324100" y="4940300"/>
                </a:cubicBezTo>
                <a:lnTo>
                  <a:pt x="2311400" y="4940300"/>
                </a:lnTo>
                <a:cubicBezTo>
                  <a:pt x="2247900" y="4330700"/>
                  <a:pt x="1828800" y="2895600"/>
                  <a:pt x="1625600" y="2197100"/>
                </a:cubicBezTo>
                <a:lnTo>
                  <a:pt x="965200" y="0"/>
                </a:lnTo>
                <a:lnTo>
                  <a:pt x="0" y="0"/>
                </a:lnTo>
                <a:lnTo>
                  <a:pt x="1739900" y="5638800"/>
                </a:lnTo>
                <a:lnTo>
                  <a:pt x="2743200" y="5638800"/>
                </a:lnTo>
                <a:cubicBezTo>
                  <a:pt x="2806700" y="5435600"/>
                  <a:pt x="3251200" y="4013200"/>
                  <a:pt x="3530600" y="3022600"/>
                </a:cubicBezTo>
                <a:cubicBezTo>
                  <a:pt x="3708400" y="2438400"/>
                  <a:pt x="4064000" y="1181100"/>
                  <a:pt x="4102100" y="711200"/>
                </a:cubicBezTo>
                <a:lnTo>
                  <a:pt x="4114800" y="711200"/>
                </a:lnTo>
                <a:cubicBezTo>
                  <a:pt x="4140200" y="1066800"/>
                  <a:pt x="4356100" y="1943100"/>
                  <a:pt x="4521200" y="2489200"/>
                </a:cubicBezTo>
                <a:lnTo>
                  <a:pt x="5448300" y="5638800"/>
                </a:lnTo>
                <a:lnTo>
                  <a:pt x="6565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6" name="Freeform 1396"/>
          <p:cNvSpPr/>
          <p:nvPr/>
        </p:nvSpPr>
        <p:spPr>
          <a:xfrm rot="0" flipH="0" flipV="0">
            <a:off x="3038737" y="79352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7" name="Freeform 1397"/>
          <p:cNvSpPr/>
          <p:nvPr/>
        </p:nvSpPr>
        <p:spPr>
          <a:xfrm rot="0" flipH="0" flipV="0">
            <a:off x="3106818" y="794490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8" name="Freeform 1398"/>
          <p:cNvSpPr/>
          <p:nvPr/>
        </p:nvSpPr>
        <p:spPr>
          <a:xfrm rot="0" flipH="0" flipV="0">
            <a:off x="3147647" y="79352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9" name="Freeform 1399"/>
          <p:cNvSpPr/>
          <p:nvPr/>
        </p:nvSpPr>
        <p:spPr>
          <a:xfrm rot="0" flipH="0" flipV="0">
            <a:off x="3209356" y="761239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0" name="Freeform 1400"/>
          <p:cNvSpPr/>
          <p:nvPr/>
        </p:nvSpPr>
        <p:spPr>
          <a:xfrm rot="0" flipH="0" flipV="0">
            <a:off x="3327216" y="794352"/>
            <a:ext cx="55141" cy="89916"/>
          </a:xfrm>
          <a:custGeom>
            <a:pathLst>
              <a:path w="5054600" h="8242300">
                <a:moveTo>
                  <a:pt x="5054600" y="0"/>
                </a:moveTo>
                <a:lnTo>
                  <a:pt x="4102100" y="0"/>
                </a:lnTo>
                <a:lnTo>
                  <a:pt x="4102100" y="863600"/>
                </a:lnTo>
                <a:cubicBezTo>
                  <a:pt x="3975100" y="698500"/>
                  <a:pt x="3352800" y="0"/>
                  <a:pt x="2362200" y="0"/>
                </a:cubicBezTo>
                <a:cubicBezTo>
                  <a:pt x="1092200" y="0"/>
                  <a:pt x="0" y="1257300"/>
                  <a:pt x="0" y="2971800"/>
                </a:cubicBezTo>
                <a:cubicBezTo>
                  <a:pt x="0" y="4584700"/>
                  <a:pt x="927100" y="5918200"/>
                  <a:pt x="2146300" y="5918200"/>
                </a:cubicBezTo>
                <a:cubicBezTo>
                  <a:pt x="2857500" y="5918200"/>
                  <a:pt x="3530600" y="5626100"/>
                  <a:pt x="4064000" y="5143500"/>
                </a:cubicBezTo>
                <a:lnTo>
                  <a:pt x="4064000" y="8242300"/>
                </a:lnTo>
                <a:lnTo>
                  <a:pt x="5054600" y="8242300"/>
                </a:lnTo>
                <a:close/>
                <a:moveTo>
                  <a:pt x="4102100" y="4000500"/>
                </a:moveTo>
                <a:cubicBezTo>
                  <a:pt x="4102100" y="4229100"/>
                  <a:pt x="4102100" y="4254500"/>
                  <a:pt x="3975100" y="4419600"/>
                </a:cubicBezTo>
                <a:cubicBezTo>
                  <a:pt x="3644900" y="4927600"/>
                  <a:pt x="3175000" y="5143500"/>
                  <a:pt x="2717800" y="5143500"/>
                </a:cubicBezTo>
                <a:cubicBezTo>
                  <a:pt x="1752600" y="5143500"/>
                  <a:pt x="990600" y="4152900"/>
                  <a:pt x="990600" y="2971800"/>
                </a:cubicBezTo>
                <a:cubicBezTo>
                  <a:pt x="990600" y="1676400"/>
                  <a:pt x="1905000" y="812800"/>
                  <a:pt x="2832100" y="812800"/>
                </a:cubicBezTo>
                <a:cubicBezTo>
                  <a:pt x="3708400" y="812800"/>
                  <a:pt x="4102100" y="1714500"/>
                  <a:pt x="4102100" y="2222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1" name="Freeform 1401"/>
          <p:cNvSpPr/>
          <p:nvPr/>
        </p:nvSpPr>
        <p:spPr>
          <a:xfrm rot="0" flipH="0" flipV="0">
            <a:off x="3405037" y="795876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2" name="Freeform 1402"/>
          <p:cNvSpPr/>
          <p:nvPr/>
        </p:nvSpPr>
        <p:spPr>
          <a:xfrm rot="0" flipH="0" flipV="0">
            <a:off x="3470250" y="79352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3" name="Freeform 1403"/>
          <p:cNvSpPr/>
          <p:nvPr/>
        </p:nvSpPr>
        <p:spPr>
          <a:xfrm rot="0" flipH="0" flipV="0">
            <a:off x="3530850" y="79352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4" name="Freeform 1404"/>
          <p:cNvSpPr/>
          <p:nvPr/>
        </p:nvSpPr>
        <p:spPr>
          <a:xfrm rot="0" flipH="0" flipV="0">
            <a:off x="3582707" y="778280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5" name="Freeform 1405"/>
          <p:cNvSpPr/>
          <p:nvPr/>
        </p:nvSpPr>
        <p:spPr>
          <a:xfrm rot="0" flipH="0" flipV="0">
            <a:off x="3640355" y="76317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6" name="Freeform 1406"/>
          <p:cNvSpPr/>
          <p:nvPr/>
        </p:nvSpPr>
        <p:spPr>
          <a:xfrm rot="0" flipH="0" flipV="0">
            <a:off x="3667358" y="793520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7" name="Freeform 1407"/>
          <p:cNvSpPr/>
          <p:nvPr/>
        </p:nvSpPr>
        <p:spPr>
          <a:xfrm rot="0" flipH="0" flipV="0">
            <a:off x="3743697" y="794352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8" name="Freeform 1408"/>
          <p:cNvSpPr/>
          <p:nvPr/>
        </p:nvSpPr>
        <p:spPr>
          <a:xfrm rot="0" flipH="0" flipV="0">
            <a:off x="3807940" y="79352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9" name="Freeform 1409"/>
          <p:cNvSpPr/>
          <p:nvPr/>
        </p:nvSpPr>
        <p:spPr>
          <a:xfrm rot="0" flipH="0" flipV="0">
            <a:off x="3913553" y="763179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0" name="Freeform 1410"/>
          <p:cNvSpPr/>
          <p:nvPr/>
        </p:nvSpPr>
        <p:spPr>
          <a:xfrm rot="0" flipH="0" flipV="0">
            <a:off x="3947621" y="794352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1" name="Freeform 1411"/>
          <p:cNvSpPr/>
          <p:nvPr/>
        </p:nvSpPr>
        <p:spPr>
          <a:xfrm rot="0" flipH="0" flipV="0">
            <a:off x="371354" y="966424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2" name="Freeform 1412"/>
          <p:cNvSpPr/>
          <p:nvPr/>
        </p:nvSpPr>
        <p:spPr>
          <a:xfrm rot="0" flipH="0" flipV="0">
            <a:off x="442802" y="933312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3" name="Freeform 1413"/>
          <p:cNvSpPr/>
          <p:nvPr/>
        </p:nvSpPr>
        <p:spPr>
          <a:xfrm rot="0" flipH="0" flipV="0">
            <a:off x="505106" y="967948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4" name="Freeform 1414"/>
          <p:cNvSpPr/>
          <p:nvPr/>
        </p:nvSpPr>
        <p:spPr>
          <a:xfrm rot="0" flipH="0" flipV="0">
            <a:off x="570929" y="965593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5" name="Freeform 1415"/>
          <p:cNvSpPr/>
          <p:nvPr/>
        </p:nvSpPr>
        <p:spPr>
          <a:xfrm rot="0" flipH="0" flipV="0">
            <a:off x="630406" y="935251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6" name="Freeform 1416"/>
          <p:cNvSpPr/>
          <p:nvPr/>
        </p:nvSpPr>
        <p:spPr>
          <a:xfrm rot="0" flipH="0" flipV="0">
            <a:off x="658240" y="965593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7" name="Freeform 1417"/>
          <p:cNvSpPr/>
          <p:nvPr/>
        </p:nvSpPr>
        <p:spPr>
          <a:xfrm rot="0" flipH="0" flipV="0">
            <a:off x="718701" y="965593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8" name="Freeform 1418"/>
          <p:cNvSpPr/>
          <p:nvPr/>
        </p:nvSpPr>
        <p:spPr>
          <a:xfrm rot="0" flipH="0" flipV="0">
            <a:off x="781364" y="967948"/>
            <a:ext cx="11499" cy="61514"/>
          </a:xfrm>
          <a:custGeom>
            <a:pathLst>
              <a:path w="1054100" h="5638800">
                <a:moveTo>
                  <a:pt x="1054100" y="0"/>
                </a:moveTo>
                <a:lnTo>
                  <a:pt x="0" y="0"/>
                </a:lnTo>
                <a:lnTo>
                  <a:pt x="0" y="1054100"/>
                </a:lnTo>
                <a:lnTo>
                  <a:pt x="1054100" y="1054100"/>
                </a:lnTo>
                <a:close/>
                <a:moveTo>
                  <a:pt x="0" y="4584700"/>
                </a:moveTo>
                <a:lnTo>
                  <a:pt x="0" y="5638800"/>
                </a:lnTo>
                <a:lnTo>
                  <a:pt x="1054100" y="5638800"/>
                </a:lnTo>
                <a:lnTo>
                  <a:pt x="1054100" y="45847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9" name="Rectangle 1419"/>
          <p:cNvSpPr/>
          <p:nvPr/>
        </p:nvSpPr>
        <p:spPr>
          <a:xfrm rot="0" flipH="0" flipV="0">
            <a:off x="637095" y="1118739"/>
            <a:ext cx="2994307" cy="319706"/>
          </a:xfrm>
          <a:prstGeom prst="rect">
            <a:avLst/>
          </a:prstGeom>
        </p:spPr>
      </p:sp>
      <p:sp>
        <p:nvSpPr>
          <p:cNvPr id="1420" name="Freeform 1420"/>
          <p:cNvSpPr/>
          <p:nvPr/>
        </p:nvSpPr>
        <p:spPr>
          <a:xfrm rot="0" flipH="0" flipV="0">
            <a:off x="639035" y="1143344"/>
            <a:ext cx="126769" cy="96150"/>
          </a:xfrm>
          <a:custGeom>
            <a:pathLst>
              <a:path w="11620500" h="8813800">
                <a:moveTo>
                  <a:pt x="11620500" y="0"/>
                </a:moveTo>
                <a:lnTo>
                  <a:pt x="10706100" y="0"/>
                </a:lnTo>
                <a:lnTo>
                  <a:pt x="9550400" y="3987800"/>
                </a:lnTo>
                <a:cubicBezTo>
                  <a:pt x="9220200" y="5118100"/>
                  <a:pt x="8610600" y="7251700"/>
                  <a:pt x="8547100" y="7899400"/>
                </a:cubicBezTo>
                <a:lnTo>
                  <a:pt x="8534400" y="7899400"/>
                </a:lnTo>
                <a:cubicBezTo>
                  <a:pt x="8534400" y="7886700"/>
                  <a:pt x="8458200" y="7226300"/>
                  <a:pt x="7620000" y="4330700"/>
                </a:cubicBezTo>
                <a:lnTo>
                  <a:pt x="6375400" y="0"/>
                </a:lnTo>
                <a:lnTo>
                  <a:pt x="5346700" y="0"/>
                </a:lnTo>
                <a:lnTo>
                  <a:pt x="4203700" y="3962400"/>
                </a:lnTo>
                <a:cubicBezTo>
                  <a:pt x="3924300" y="4940300"/>
                  <a:pt x="3289300" y="7162800"/>
                  <a:pt x="3225800" y="7874000"/>
                </a:cubicBezTo>
                <a:lnTo>
                  <a:pt x="3213100" y="7874000"/>
                </a:lnTo>
                <a:cubicBezTo>
                  <a:pt x="3162300" y="7366000"/>
                  <a:pt x="2819400" y="6121400"/>
                  <a:pt x="2717800" y="5702300"/>
                </a:cubicBezTo>
                <a:lnTo>
                  <a:pt x="2120900" y="3581400"/>
                </a:lnTo>
                <a:lnTo>
                  <a:pt x="1092200" y="0"/>
                </a:lnTo>
                <a:lnTo>
                  <a:pt x="0" y="0"/>
                </a:lnTo>
                <a:lnTo>
                  <a:pt x="2578100" y="8813800"/>
                </a:lnTo>
                <a:lnTo>
                  <a:pt x="3606800" y="8813800"/>
                </a:lnTo>
                <a:lnTo>
                  <a:pt x="4876800" y="4406900"/>
                </a:lnTo>
                <a:cubicBezTo>
                  <a:pt x="5143500" y="3479800"/>
                  <a:pt x="5689600" y="1587500"/>
                  <a:pt x="5765800" y="927100"/>
                </a:cubicBezTo>
                <a:lnTo>
                  <a:pt x="5778500" y="927100"/>
                </a:lnTo>
                <a:cubicBezTo>
                  <a:pt x="5829300" y="1308100"/>
                  <a:pt x="6134100" y="2514600"/>
                  <a:pt x="6477000" y="3721100"/>
                </a:cubicBezTo>
                <a:lnTo>
                  <a:pt x="7937500" y="8813800"/>
                </a:lnTo>
                <a:lnTo>
                  <a:pt x="90424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1" name="Freeform 1421"/>
          <p:cNvSpPr/>
          <p:nvPr/>
        </p:nvSpPr>
        <p:spPr>
          <a:xfrm rot="0" flipH="0" flipV="0">
            <a:off x="779159" y="1143344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2" name="Freeform 1422"/>
          <p:cNvSpPr/>
          <p:nvPr/>
        </p:nvSpPr>
        <p:spPr>
          <a:xfrm rot="0" flipH="0" flipV="0">
            <a:off x="841463" y="1177981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3" name="Freeform 1423"/>
          <p:cNvSpPr/>
          <p:nvPr/>
        </p:nvSpPr>
        <p:spPr>
          <a:xfrm rot="0" flipH="0" flipV="0">
            <a:off x="959795" y="114528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4" name="Freeform 1424"/>
          <p:cNvSpPr/>
          <p:nvPr/>
        </p:nvSpPr>
        <p:spPr>
          <a:xfrm rot="0" flipH="0" flipV="0">
            <a:off x="986520" y="1175625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5" name="Freeform 1425"/>
          <p:cNvSpPr/>
          <p:nvPr/>
        </p:nvSpPr>
        <p:spPr>
          <a:xfrm rot="0" flipH="0" flipV="0">
            <a:off x="1084651" y="1160385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6" name="Freeform 1426"/>
          <p:cNvSpPr/>
          <p:nvPr/>
        </p:nvSpPr>
        <p:spPr>
          <a:xfrm rot="0" flipH="0" flipV="0">
            <a:off x="1143270" y="1143344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7" name="Freeform 1427"/>
          <p:cNvSpPr/>
          <p:nvPr/>
        </p:nvSpPr>
        <p:spPr>
          <a:xfrm rot="0" flipH="0" flipV="0">
            <a:off x="1208483" y="117562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8" name="Freeform 1428"/>
          <p:cNvSpPr/>
          <p:nvPr/>
        </p:nvSpPr>
        <p:spPr>
          <a:xfrm rot="0" flipH="0" flipV="0">
            <a:off x="1276564" y="117659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9" name="Freeform 1429"/>
          <p:cNvSpPr/>
          <p:nvPr/>
        </p:nvSpPr>
        <p:spPr>
          <a:xfrm rot="0" flipH="0" flipV="0">
            <a:off x="1317393" y="117562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0" name="Freeform 1430"/>
          <p:cNvSpPr/>
          <p:nvPr/>
        </p:nvSpPr>
        <p:spPr>
          <a:xfrm rot="0" flipH="0" flipV="0">
            <a:off x="1431471" y="117645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1" name="Freeform 1431"/>
          <p:cNvSpPr/>
          <p:nvPr/>
        </p:nvSpPr>
        <p:spPr>
          <a:xfrm rot="0" flipH="0" flipV="0">
            <a:off x="1495992" y="1175625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2" name="Freeform 1432"/>
          <p:cNvSpPr/>
          <p:nvPr/>
        </p:nvSpPr>
        <p:spPr>
          <a:xfrm rot="0" flipH="0" flipV="0">
            <a:off x="1613340" y="1175625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3" name="Freeform 1433"/>
          <p:cNvSpPr/>
          <p:nvPr/>
        </p:nvSpPr>
        <p:spPr>
          <a:xfrm rot="0" flipH="0" flipV="0">
            <a:off x="1685051" y="117645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4" name="Freeform 1434"/>
          <p:cNvSpPr/>
          <p:nvPr/>
        </p:nvSpPr>
        <p:spPr>
          <a:xfrm rot="0" flipH="0" flipV="0">
            <a:off x="1748047" y="1160385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5" name="Freeform 1435"/>
          <p:cNvSpPr/>
          <p:nvPr/>
        </p:nvSpPr>
        <p:spPr>
          <a:xfrm rot="0" flipH="0" flipV="0">
            <a:off x="1805696" y="114528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6" name="Freeform 1436"/>
          <p:cNvSpPr/>
          <p:nvPr/>
        </p:nvSpPr>
        <p:spPr>
          <a:xfrm rot="0" flipH="0" flipV="0">
            <a:off x="1839764" y="1176457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7" name="Freeform 1437"/>
          <p:cNvSpPr/>
          <p:nvPr/>
        </p:nvSpPr>
        <p:spPr>
          <a:xfrm rot="0" flipH="0" flipV="0">
            <a:off x="1944698" y="1175625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8" name="Freeform 1438"/>
          <p:cNvSpPr/>
          <p:nvPr/>
        </p:nvSpPr>
        <p:spPr>
          <a:xfrm rot="0" flipH="0" flipV="0">
            <a:off x="2007819" y="1160385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9" name="Freeform 1439"/>
          <p:cNvSpPr/>
          <p:nvPr/>
        </p:nvSpPr>
        <p:spPr>
          <a:xfrm rot="0" flipH="0" flipV="0">
            <a:off x="2057848" y="1160385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0" name="Freeform 1440"/>
          <p:cNvSpPr/>
          <p:nvPr/>
        </p:nvSpPr>
        <p:spPr>
          <a:xfrm rot="0" flipH="0" flipV="0">
            <a:off x="2110093" y="117562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1" name="Freeform 1441"/>
          <p:cNvSpPr/>
          <p:nvPr/>
        </p:nvSpPr>
        <p:spPr>
          <a:xfrm rot="0" flipH="0" flipV="0">
            <a:off x="2178174" y="117659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2" name="Freeform 1442"/>
          <p:cNvSpPr/>
          <p:nvPr/>
        </p:nvSpPr>
        <p:spPr>
          <a:xfrm rot="0" flipH="0" flipV="0">
            <a:off x="2270681" y="114528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3" name="Freeform 1443"/>
          <p:cNvSpPr/>
          <p:nvPr/>
        </p:nvSpPr>
        <p:spPr>
          <a:xfrm rot="0" flipH="0" flipV="0">
            <a:off x="2304749" y="117645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4" name="Freeform 1444"/>
          <p:cNvSpPr/>
          <p:nvPr/>
        </p:nvSpPr>
        <p:spPr>
          <a:xfrm rot="0" flipH="0" flipV="0">
            <a:off x="2413881" y="1160385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5" name="Freeform 1445"/>
          <p:cNvSpPr/>
          <p:nvPr/>
        </p:nvSpPr>
        <p:spPr>
          <a:xfrm rot="0" flipH="0" flipV="0">
            <a:off x="2472500" y="1143344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6" name="Freeform 1446"/>
          <p:cNvSpPr/>
          <p:nvPr/>
        </p:nvSpPr>
        <p:spPr>
          <a:xfrm rot="0" flipH="0" flipV="0">
            <a:off x="2537713" y="117562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7" name="Freeform 1447"/>
          <p:cNvSpPr/>
          <p:nvPr/>
        </p:nvSpPr>
        <p:spPr>
          <a:xfrm rot="0" flipH="0" flipV="0">
            <a:off x="2653592" y="1143344"/>
            <a:ext cx="69134" cy="99198"/>
          </a:xfrm>
          <a:custGeom>
            <a:pathLst>
              <a:path w="6337300" h="9093200">
                <a:moveTo>
                  <a:pt x="6337300" y="0"/>
                </a:moveTo>
                <a:lnTo>
                  <a:pt x="5346700" y="0"/>
                </a:lnTo>
                <a:lnTo>
                  <a:pt x="5346700" y="5867400"/>
                </a:lnTo>
                <a:cubicBezTo>
                  <a:pt x="5346700" y="7543800"/>
                  <a:pt x="4279900" y="8382000"/>
                  <a:pt x="3213100" y="8382000"/>
                </a:cubicBezTo>
                <a:cubicBezTo>
                  <a:pt x="2171700" y="8382000"/>
                  <a:pt x="1130300" y="7581900"/>
                  <a:pt x="1130300" y="5867400"/>
                </a:cubicBezTo>
                <a:lnTo>
                  <a:pt x="1130300" y="0"/>
                </a:lnTo>
                <a:lnTo>
                  <a:pt x="0" y="0"/>
                </a:lnTo>
                <a:lnTo>
                  <a:pt x="0" y="5854700"/>
                </a:lnTo>
                <a:cubicBezTo>
                  <a:pt x="0" y="7708900"/>
                  <a:pt x="1485900" y="9093200"/>
                  <a:pt x="3200400" y="9093200"/>
                </a:cubicBezTo>
                <a:cubicBezTo>
                  <a:pt x="4902200" y="9093200"/>
                  <a:pt x="6337300" y="7696200"/>
                  <a:pt x="6337300" y="58547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8" name="Freeform 1448"/>
          <p:cNvSpPr/>
          <p:nvPr/>
        </p:nvSpPr>
        <p:spPr>
          <a:xfrm rot="0" flipH="0" flipV="0">
            <a:off x="2747041" y="117645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9" name="Freeform 1449"/>
          <p:cNvSpPr/>
          <p:nvPr/>
        </p:nvSpPr>
        <p:spPr>
          <a:xfrm rot="0" flipH="0" flipV="0">
            <a:off x="2817658" y="1145284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0" name="Freeform 1450"/>
          <p:cNvSpPr/>
          <p:nvPr/>
        </p:nvSpPr>
        <p:spPr>
          <a:xfrm rot="0" flipH="0" flipV="0">
            <a:off x="2842443" y="1177981"/>
            <a:ext cx="59851" cy="61514"/>
          </a:xfrm>
          <a:custGeom>
            <a:pathLst>
              <a:path w="5486400" h="5638800">
                <a:moveTo>
                  <a:pt x="5486400" y="0"/>
                </a:moveTo>
                <a:lnTo>
                  <a:pt x="4533900" y="0"/>
                </a:lnTo>
                <a:lnTo>
                  <a:pt x="3530600" y="2641600"/>
                </a:lnTo>
                <a:cubicBezTo>
                  <a:pt x="3263900" y="3340100"/>
                  <a:pt x="2870200" y="4368800"/>
                  <a:pt x="2768600" y="4965700"/>
                </a:cubicBezTo>
                <a:lnTo>
                  <a:pt x="2755900" y="4965700"/>
                </a:lnTo>
                <a:cubicBezTo>
                  <a:pt x="2679700" y="4508500"/>
                  <a:pt x="2349500" y="3632200"/>
                  <a:pt x="2222500" y="3289300"/>
                </a:cubicBezTo>
                <a:lnTo>
                  <a:pt x="990600" y="0"/>
                </a:lnTo>
                <a:lnTo>
                  <a:pt x="0" y="0"/>
                </a:lnTo>
                <a:lnTo>
                  <a:pt x="2184400" y="5638800"/>
                </a:lnTo>
                <a:lnTo>
                  <a:pt x="330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1" name="Freeform 1451"/>
          <p:cNvSpPr/>
          <p:nvPr/>
        </p:nvSpPr>
        <p:spPr>
          <a:xfrm rot="0" flipH="0" flipV="0">
            <a:off x="2909236" y="117562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2" name="Freeform 1452"/>
          <p:cNvSpPr/>
          <p:nvPr/>
        </p:nvSpPr>
        <p:spPr>
          <a:xfrm rot="0" flipH="0" flipV="0">
            <a:off x="2977317" y="117659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3" name="Freeform 1453"/>
          <p:cNvSpPr/>
          <p:nvPr/>
        </p:nvSpPr>
        <p:spPr>
          <a:xfrm rot="0" flipH="0" flipV="0">
            <a:off x="3017176" y="1175625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4" name="Freeform 1454"/>
          <p:cNvSpPr/>
          <p:nvPr/>
        </p:nvSpPr>
        <p:spPr>
          <a:xfrm rot="0" flipH="0" flipV="0">
            <a:off x="3071250" y="1175625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5" name="Freeform 1455"/>
          <p:cNvSpPr/>
          <p:nvPr/>
        </p:nvSpPr>
        <p:spPr>
          <a:xfrm rot="0" flipH="0" flipV="0">
            <a:off x="3185190" y="1135586"/>
            <a:ext cx="35052" cy="138545"/>
          </a:xfrm>
          <a:custGeom>
            <a:pathLst>
              <a:path w="3213100" h="12700000">
                <a:moveTo>
                  <a:pt x="2438400" y="0"/>
                </a:moveTo>
                <a:cubicBezTo>
                  <a:pt x="2032000" y="381000"/>
                  <a:pt x="1181100" y="1155700"/>
                  <a:pt x="596900" y="2717800"/>
                </a:cubicBezTo>
                <a:cubicBezTo>
                  <a:pt x="88900" y="4076700"/>
                  <a:pt x="0" y="5422900"/>
                  <a:pt x="0" y="6350000"/>
                </a:cubicBezTo>
                <a:cubicBezTo>
                  <a:pt x="0" y="10452100"/>
                  <a:pt x="1828800" y="12141200"/>
                  <a:pt x="2438400" y="12700000"/>
                </a:cubicBezTo>
                <a:lnTo>
                  <a:pt x="3213100" y="12700000"/>
                </a:lnTo>
                <a:cubicBezTo>
                  <a:pt x="2607071" y="12090400"/>
                  <a:pt x="1003300" y="10452100"/>
                  <a:pt x="1003300" y="6350000"/>
                </a:cubicBezTo>
                <a:cubicBezTo>
                  <a:pt x="1003300" y="5638800"/>
                  <a:pt x="1003300" y="4152900"/>
                  <a:pt x="1530151" y="2654300"/>
                </a:cubicBezTo>
                <a:cubicBezTo>
                  <a:pt x="2056804" y="1181100"/>
                  <a:pt x="2789039" y="419100"/>
                  <a:pt x="3213100" y="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6" name="Freeform 1456"/>
          <p:cNvSpPr/>
          <p:nvPr/>
        </p:nvSpPr>
        <p:spPr>
          <a:xfrm rot="0" flipH="0" flipV="0">
            <a:off x="3241564" y="1143344"/>
            <a:ext cx="71073" cy="96150"/>
          </a:xfrm>
          <a:custGeom>
            <a:pathLst>
              <a:path w="6515100" h="8813800">
                <a:moveTo>
                  <a:pt x="0" y="0"/>
                </a:moveTo>
                <a:lnTo>
                  <a:pt x="0" y="8813800"/>
                </a:lnTo>
                <a:lnTo>
                  <a:pt x="3352800" y="8813800"/>
                </a:lnTo>
                <a:cubicBezTo>
                  <a:pt x="5181600" y="8813800"/>
                  <a:pt x="6515100" y="7670800"/>
                  <a:pt x="6515100" y="6426200"/>
                </a:cubicBezTo>
                <a:cubicBezTo>
                  <a:pt x="6515100" y="5321300"/>
                  <a:pt x="5410200" y="4419600"/>
                  <a:pt x="4064000" y="4203700"/>
                </a:cubicBezTo>
                <a:cubicBezTo>
                  <a:pt x="5219700" y="3911600"/>
                  <a:pt x="6172200" y="3175000"/>
                  <a:pt x="6172200" y="2209800"/>
                </a:cubicBezTo>
                <a:cubicBezTo>
                  <a:pt x="6172200" y="1041400"/>
                  <a:pt x="4813300" y="0"/>
                  <a:pt x="3009900" y="0"/>
                </a:cubicBezTo>
                <a:close/>
                <a:moveTo>
                  <a:pt x="1054100" y="3848100"/>
                </a:moveTo>
                <a:lnTo>
                  <a:pt x="1054100" y="711200"/>
                </a:lnTo>
                <a:lnTo>
                  <a:pt x="2654300" y="711200"/>
                </a:lnTo>
                <a:cubicBezTo>
                  <a:pt x="4064000" y="711200"/>
                  <a:pt x="5181600" y="1384300"/>
                  <a:pt x="5181600" y="2222500"/>
                </a:cubicBezTo>
                <a:cubicBezTo>
                  <a:pt x="5181600" y="2984500"/>
                  <a:pt x="4279900" y="3848100"/>
                  <a:pt x="2527300" y="3848100"/>
                </a:cubicBezTo>
                <a:close/>
                <a:moveTo>
                  <a:pt x="1054100" y="8102600"/>
                </a:moveTo>
                <a:lnTo>
                  <a:pt x="1054100" y="4622800"/>
                </a:lnTo>
                <a:lnTo>
                  <a:pt x="2895600" y="4622800"/>
                </a:lnTo>
                <a:cubicBezTo>
                  <a:pt x="4241800" y="4622800"/>
                  <a:pt x="5486400" y="5397500"/>
                  <a:pt x="5486400" y="6413500"/>
                </a:cubicBezTo>
                <a:cubicBezTo>
                  <a:pt x="5486400" y="7366000"/>
                  <a:pt x="4368800" y="8102600"/>
                  <a:pt x="2997200" y="810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7" name="Freeform 1457"/>
          <p:cNvSpPr/>
          <p:nvPr/>
        </p:nvSpPr>
        <p:spPr>
          <a:xfrm rot="0" flipH="0" flipV="0">
            <a:off x="3326589" y="1175625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8" name="Freeform 1458"/>
          <p:cNvSpPr/>
          <p:nvPr/>
        </p:nvSpPr>
        <p:spPr>
          <a:xfrm rot="0" flipH="0" flipV="0">
            <a:off x="3394559" y="1176595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9" name="Freeform 1459"/>
          <p:cNvSpPr/>
          <p:nvPr/>
        </p:nvSpPr>
        <p:spPr>
          <a:xfrm rot="0" flipH="0" flipV="0">
            <a:off x="3432479" y="1177981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0" name="Freeform 1460"/>
          <p:cNvSpPr/>
          <p:nvPr/>
        </p:nvSpPr>
        <p:spPr>
          <a:xfrm rot="0" flipH="0" flipV="0">
            <a:off x="3494699" y="1175625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1" name="Freeform 1461"/>
          <p:cNvSpPr/>
          <p:nvPr/>
        </p:nvSpPr>
        <p:spPr>
          <a:xfrm rot="0" flipH="0" flipV="0">
            <a:off x="3571038" y="1176457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2" name="Freeform 1462"/>
          <p:cNvSpPr/>
          <p:nvPr/>
        </p:nvSpPr>
        <p:spPr>
          <a:xfrm rot="0" flipH="0" flipV="0">
            <a:off x="643191" y="1347698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3" name="Freeform 1463"/>
          <p:cNvSpPr/>
          <p:nvPr/>
        </p:nvSpPr>
        <p:spPr>
          <a:xfrm rot="0" flipH="0" flipV="0">
            <a:off x="707559" y="1347698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4" name="Freeform 1464"/>
          <p:cNvSpPr/>
          <p:nvPr/>
        </p:nvSpPr>
        <p:spPr>
          <a:xfrm rot="0" flipH="0" flipV="0">
            <a:off x="758723" y="1350053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5" name="Freeform 1465"/>
          <p:cNvSpPr/>
          <p:nvPr/>
        </p:nvSpPr>
        <p:spPr>
          <a:xfrm rot="0" flipH="0" flipV="0">
            <a:off x="831889" y="1348529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6" name="Freeform 1466"/>
          <p:cNvSpPr/>
          <p:nvPr/>
        </p:nvSpPr>
        <p:spPr>
          <a:xfrm rot="0" flipH="0" flipV="0">
            <a:off x="941949" y="1348529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7" name="Freeform 1467"/>
          <p:cNvSpPr/>
          <p:nvPr/>
        </p:nvSpPr>
        <p:spPr>
          <a:xfrm rot="0" flipH="0" flipV="0">
            <a:off x="1045637" y="1347698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8" name="Freeform 1468"/>
          <p:cNvSpPr/>
          <p:nvPr/>
        </p:nvSpPr>
        <p:spPr>
          <a:xfrm rot="0" flipH="0" flipV="0">
            <a:off x="1104989" y="1332458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9" name="Freeform 1469"/>
          <p:cNvSpPr/>
          <p:nvPr/>
        </p:nvSpPr>
        <p:spPr>
          <a:xfrm rot="0" flipH="0" flipV="0">
            <a:off x="1163746" y="1348667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0" name="Freeform 1470"/>
          <p:cNvSpPr/>
          <p:nvPr/>
        </p:nvSpPr>
        <p:spPr>
          <a:xfrm rot="0" flipH="0" flipV="0">
            <a:off x="1201666" y="1350053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1" name="Freeform 1471"/>
          <p:cNvSpPr/>
          <p:nvPr/>
        </p:nvSpPr>
        <p:spPr>
          <a:xfrm rot="0" flipH="0" flipV="0">
            <a:off x="1271368" y="1307658"/>
            <a:ext cx="35052" cy="138545"/>
          </a:xfrm>
          <a:custGeom>
            <a:pathLst>
              <a:path w="3213100" h="12700000">
                <a:moveTo>
                  <a:pt x="774700" y="12700000"/>
                </a:moveTo>
                <a:cubicBezTo>
                  <a:pt x="1181100" y="12319000"/>
                  <a:pt x="2032000" y="11544300"/>
                  <a:pt x="2616200" y="9982200"/>
                </a:cubicBezTo>
                <a:cubicBezTo>
                  <a:pt x="3124200" y="8623300"/>
                  <a:pt x="3213100" y="7277100"/>
                  <a:pt x="3213100" y="6350000"/>
                </a:cubicBezTo>
                <a:cubicBezTo>
                  <a:pt x="3213100" y="2247900"/>
                  <a:pt x="1384300" y="558800"/>
                  <a:pt x="774700" y="0"/>
                </a:cubicBezTo>
                <a:lnTo>
                  <a:pt x="0" y="0"/>
                </a:lnTo>
                <a:cubicBezTo>
                  <a:pt x="602654" y="609600"/>
                  <a:pt x="2197100" y="2247900"/>
                  <a:pt x="2197100" y="6350000"/>
                </a:cubicBezTo>
                <a:cubicBezTo>
                  <a:pt x="2197100" y="7061200"/>
                  <a:pt x="2197100" y="8547100"/>
                  <a:pt x="1673423" y="10045700"/>
                </a:cubicBezTo>
                <a:cubicBezTo>
                  <a:pt x="1149548" y="11518900"/>
                  <a:pt x="421481" y="12280900"/>
                  <a:pt x="0" y="12700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2" name="Rectangle 1472"/>
          <p:cNvSpPr/>
          <p:nvPr/>
        </p:nvSpPr>
        <p:spPr>
          <a:xfrm rot="0" flipH="0" flipV="0">
            <a:off x="637095" y="1500844"/>
            <a:ext cx="3292414" cy="357666"/>
          </a:xfrm>
          <a:prstGeom prst="rect">
            <a:avLst/>
          </a:prstGeom>
        </p:spPr>
      </p:sp>
      <p:sp>
        <p:nvSpPr>
          <p:cNvPr id="1473" name="Freeform 1473"/>
          <p:cNvSpPr/>
          <p:nvPr/>
        </p:nvSpPr>
        <p:spPr>
          <a:xfrm rot="0" flipH="0" flipV="0">
            <a:off x="650118" y="1525449"/>
            <a:ext cx="12330" cy="96150"/>
          </a:xfrm>
          <a:custGeom>
            <a:pathLst>
              <a:path w="1130300" h="8813800">
                <a:moveTo>
                  <a:pt x="1130300" y="0"/>
                </a:move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4" name="Freeform 1474"/>
          <p:cNvSpPr/>
          <p:nvPr/>
        </p:nvSpPr>
        <p:spPr>
          <a:xfrm rot="0" flipH="0" flipV="0">
            <a:off x="679462" y="155773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5" name="Freeform 1475"/>
          <p:cNvSpPr/>
          <p:nvPr/>
        </p:nvSpPr>
        <p:spPr>
          <a:xfrm rot="0" flipH="0" flipV="0">
            <a:off x="783966" y="1523925"/>
            <a:ext cx="72320" cy="99198"/>
          </a:xfrm>
          <a:custGeom>
            <a:pathLst>
              <a:path w="6629400" h="9093200">
                <a:moveTo>
                  <a:pt x="6553200" y="7505700"/>
                </a:moveTo>
                <a:cubicBezTo>
                  <a:pt x="5803900" y="8001000"/>
                  <a:pt x="5372100" y="8267700"/>
                  <a:pt x="4114800" y="8267700"/>
                </a:cubicBezTo>
                <a:cubicBezTo>
                  <a:pt x="2286000" y="8267700"/>
                  <a:pt x="1143000" y="6362700"/>
                  <a:pt x="1143000" y="4533900"/>
                </a:cubicBezTo>
                <a:cubicBezTo>
                  <a:pt x="1143000" y="2806700"/>
                  <a:pt x="2197100" y="812800"/>
                  <a:pt x="4140200" y="812800"/>
                </a:cubicBezTo>
                <a:cubicBezTo>
                  <a:pt x="5041900" y="812800"/>
                  <a:pt x="5613400" y="1028700"/>
                  <a:pt x="6311900" y="1473200"/>
                </a:cubicBezTo>
                <a:lnTo>
                  <a:pt x="6489700" y="431800"/>
                </a:lnTo>
                <a:cubicBezTo>
                  <a:pt x="5943600" y="165100"/>
                  <a:pt x="4965700" y="0"/>
                  <a:pt x="4152900" y="0"/>
                </a:cubicBezTo>
                <a:cubicBezTo>
                  <a:pt x="1803400" y="0"/>
                  <a:pt x="0" y="1981200"/>
                  <a:pt x="0" y="4648200"/>
                </a:cubicBezTo>
                <a:cubicBezTo>
                  <a:pt x="0" y="6654800"/>
                  <a:pt x="1511300" y="9093200"/>
                  <a:pt x="4152900" y="9093200"/>
                </a:cubicBezTo>
                <a:cubicBezTo>
                  <a:pt x="5321300" y="9093200"/>
                  <a:pt x="5803900" y="8890000"/>
                  <a:pt x="6629400" y="83820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6" name="Freeform 1476"/>
          <p:cNvSpPr/>
          <p:nvPr/>
        </p:nvSpPr>
        <p:spPr>
          <a:xfrm rot="0" flipH="0" flipV="0">
            <a:off x="876639" y="1525449"/>
            <a:ext cx="67333" cy="96150"/>
          </a:xfrm>
          <a:custGeom>
            <a:pathLst>
              <a:path w="6172200" h="8813800">
                <a:moveTo>
                  <a:pt x="3251200" y="5143500"/>
                </a:moveTo>
                <a:cubicBezTo>
                  <a:pt x="4826000" y="5143500"/>
                  <a:pt x="6172200" y="3987800"/>
                  <a:pt x="6172200" y="2565400"/>
                </a:cubicBezTo>
                <a:cubicBezTo>
                  <a:pt x="6172200" y="1206500"/>
                  <a:pt x="4914900" y="0"/>
                  <a:pt x="31623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130300" y="8813800"/>
                </a:lnTo>
                <a:lnTo>
                  <a:pt x="1130300" y="5143500"/>
                </a:lnTo>
                <a:close/>
                <a:moveTo>
                  <a:pt x="2882900" y="711200"/>
                </a:moveTo>
                <a:cubicBezTo>
                  <a:pt x="4279900" y="711200"/>
                  <a:pt x="5143500" y="1485900"/>
                  <a:pt x="5143500" y="2565400"/>
                </a:cubicBezTo>
                <a:cubicBezTo>
                  <a:pt x="5143500" y="3568700"/>
                  <a:pt x="4343400" y="4406900"/>
                  <a:pt x="2882900" y="4406900"/>
                </a:cubicBezTo>
                <a:lnTo>
                  <a:pt x="1092200" y="4406900"/>
                </a:lnTo>
                <a:lnTo>
                  <a:pt x="1092200" y="7112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7" name="Freeform 1477"/>
          <p:cNvSpPr/>
          <p:nvPr/>
        </p:nvSpPr>
        <p:spPr>
          <a:xfrm rot="0" flipH="0" flipV="0">
            <a:off x="956843" y="1526281"/>
            <a:ext cx="84235" cy="95319"/>
          </a:xfrm>
          <a:custGeom>
            <a:pathLst>
              <a:path w="7721600" h="8737600">
                <a:moveTo>
                  <a:pt x="4432300" y="812800"/>
                </a:moveTo>
                <a:lnTo>
                  <a:pt x="5562600" y="812800"/>
                </a:lnTo>
                <a:cubicBezTo>
                  <a:pt x="5715000" y="812800"/>
                  <a:pt x="5867400" y="825500"/>
                  <a:pt x="6019800" y="825500"/>
                </a:cubicBezTo>
                <a:lnTo>
                  <a:pt x="7721600" y="825500"/>
                </a:lnTo>
                <a:lnTo>
                  <a:pt x="7721600" y="0"/>
                </a:lnTo>
                <a:lnTo>
                  <a:pt x="0" y="0"/>
                </a:lnTo>
                <a:lnTo>
                  <a:pt x="0" y="825500"/>
                </a:lnTo>
                <a:lnTo>
                  <a:pt x="1701800" y="825500"/>
                </a:lnTo>
                <a:cubicBezTo>
                  <a:pt x="1854200" y="825500"/>
                  <a:pt x="2006600" y="812800"/>
                  <a:pt x="2159000" y="812800"/>
                </a:cubicBezTo>
                <a:lnTo>
                  <a:pt x="3302000" y="812800"/>
                </a:lnTo>
                <a:lnTo>
                  <a:pt x="3302000" y="8737600"/>
                </a:lnTo>
                <a:lnTo>
                  <a:pt x="4432300" y="87376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8" name="Freeform 1478"/>
          <p:cNvSpPr/>
          <p:nvPr/>
        </p:nvSpPr>
        <p:spPr>
          <a:xfrm rot="0" flipH="0" flipV="0">
            <a:off x="1096303" y="155773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9" name="Freeform 1479"/>
          <p:cNvSpPr/>
          <p:nvPr/>
        </p:nvSpPr>
        <p:spPr>
          <a:xfrm rot="0" flipH="0" flipV="0">
            <a:off x="1147467" y="1560086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0" name="Freeform 1480"/>
          <p:cNvSpPr/>
          <p:nvPr/>
        </p:nvSpPr>
        <p:spPr>
          <a:xfrm rot="0" flipH="0" flipV="0">
            <a:off x="1220633" y="1558562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1" name="Freeform 1481"/>
          <p:cNvSpPr/>
          <p:nvPr/>
        </p:nvSpPr>
        <p:spPr>
          <a:xfrm rot="0" flipH="0" flipV="0">
            <a:off x="1330693" y="1558562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2" name="Freeform 1482"/>
          <p:cNvSpPr/>
          <p:nvPr/>
        </p:nvSpPr>
        <p:spPr>
          <a:xfrm rot="0" flipH="0" flipV="0">
            <a:off x="1434380" y="155773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3" name="Freeform 1483"/>
          <p:cNvSpPr/>
          <p:nvPr/>
        </p:nvSpPr>
        <p:spPr>
          <a:xfrm rot="0" flipH="0" flipV="0">
            <a:off x="1493733" y="1542490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4" name="Freeform 1484"/>
          <p:cNvSpPr/>
          <p:nvPr/>
        </p:nvSpPr>
        <p:spPr>
          <a:xfrm rot="0" flipH="0" flipV="0">
            <a:off x="1552490" y="1558700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5" name="Freeform 1485"/>
          <p:cNvSpPr/>
          <p:nvPr/>
        </p:nvSpPr>
        <p:spPr>
          <a:xfrm rot="0" flipH="0" flipV="0">
            <a:off x="1590410" y="1560086"/>
            <a:ext cx="59851" cy="89916"/>
          </a:xfrm>
          <a:custGeom>
            <a:pathLst>
              <a:path w="5486400" h="8242300">
                <a:moveTo>
                  <a:pt x="5486400" y="0"/>
                </a:moveTo>
                <a:lnTo>
                  <a:pt x="4533900" y="0"/>
                </a:lnTo>
                <a:cubicBezTo>
                  <a:pt x="2857500" y="4038600"/>
                  <a:pt x="2857500" y="4622800"/>
                  <a:pt x="2857500" y="4914900"/>
                </a:cubicBezTo>
                <a:lnTo>
                  <a:pt x="2844800" y="4914900"/>
                </a:lnTo>
                <a:cubicBezTo>
                  <a:pt x="2768004" y="4064000"/>
                  <a:pt x="1745059" y="1701800"/>
                  <a:pt x="1693862" y="1587500"/>
                </a:cubicBezTo>
                <a:lnTo>
                  <a:pt x="1003300" y="0"/>
                </a:lnTo>
                <a:lnTo>
                  <a:pt x="0" y="0"/>
                </a:lnTo>
                <a:lnTo>
                  <a:pt x="2463800" y="5638800"/>
                </a:lnTo>
                <a:cubicBezTo>
                  <a:pt x="2311400" y="6032500"/>
                  <a:pt x="2057400" y="6667500"/>
                  <a:pt x="2006600" y="6781800"/>
                </a:cubicBezTo>
                <a:cubicBezTo>
                  <a:pt x="1676400" y="7518400"/>
                  <a:pt x="1460500" y="7518400"/>
                  <a:pt x="1282700" y="7518400"/>
                </a:cubicBezTo>
                <a:cubicBezTo>
                  <a:pt x="1079500" y="7518400"/>
                  <a:pt x="673100" y="7467600"/>
                  <a:pt x="292100" y="7315200"/>
                </a:cubicBezTo>
                <a:lnTo>
                  <a:pt x="368300" y="8140700"/>
                </a:lnTo>
                <a:cubicBezTo>
                  <a:pt x="647700" y="8204200"/>
                  <a:pt x="1003300" y="8242300"/>
                  <a:pt x="1282700" y="8242300"/>
                </a:cubicBezTo>
                <a:cubicBezTo>
                  <a:pt x="1727200" y="8242300"/>
                  <a:pt x="2197100" y="8089900"/>
                  <a:pt x="2717800" y="679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6" name="Freeform 1486"/>
          <p:cNvSpPr/>
          <p:nvPr/>
        </p:nvSpPr>
        <p:spPr>
          <a:xfrm rot="0" flipH="0" flipV="0">
            <a:off x="1703476" y="1557730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7" name="Freeform 1487"/>
          <p:cNvSpPr/>
          <p:nvPr/>
        </p:nvSpPr>
        <p:spPr>
          <a:xfrm rot="0" flipH="0" flipV="0">
            <a:off x="1764215" y="1557730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8" name="Freeform 1488"/>
          <p:cNvSpPr/>
          <p:nvPr/>
        </p:nvSpPr>
        <p:spPr>
          <a:xfrm rot="0" flipH="0" flipV="0">
            <a:off x="1840553" y="1558562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9" name="Freeform 1489"/>
          <p:cNvSpPr/>
          <p:nvPr/>
        </p:nvSpPr>
        <p:spPr>
          <a:xfrm rot="0" flipH="0" flipV="0">
            <a:off x="1904797" y="1557730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0" name="Freeform 1490"/>
          <p:cNvSpPr/>
          <p:nvPr/>
        </p:nvSpPr>
        <p:spPr>
          <a:xfrm rot="0" flipH="0" flipV="0">
            <a:off x="1958871" y="155773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1" name="Freeform 1491"/>
          <p:cNvSpPr/>
          <p:nvPr/>
        </p:nvSpPr>
        <p:spPr>
          <a:xfrm rot="0" flipH="0" flipV="0">
            <a:off x="2026952" y="1558700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2" name="Freeform 1492"/>
          <p:cNvSpPr/>
          <p:nvPr/>
        </p:nvSpPr>
        <p:spPr>
          <a:xfrm rot="0" flipH="0" flipV="0">
            <a:off x="2064871" y="1560086"/>
            <a:ext cx="59851" cy="61514"/>
          </a:xfrm>
          <a:custGeom>
            <a:pathLst>
              <a:path w="5486400" h="5638800">
                <a:moveTo>
                  <a:pt x="5486400" y="0"/>
                </a:moveTo>
                <a:lnTo>
                  <a:pt x="4533900" y="0"/>
                </a:lnTo>
                <a:lnTo>
                  <a:pt x="3530600" y="2641600"/>
                </a:lnTo>
                <a:cubicBezTo>
                  <a:pt x="3263900" y="3340100"/>
                  <a:pt x="2870200" y="4368800"/>
                  <a:pt x="2768600" y="4965700"/>
                </a:cubicBezTo>
                <a:lnTo>
                  <a:pt x="2755900" y="4965700"/>
                </a:lnTo>
                <a:cubicBezTo>
                  <a:pt x="2679700" y="4508500"/>
                  <a:pt x="2349500" y="3632200"/>
                  <a:pt x="2222500" y="3289300"/>
                </a:cubicBezTo>
                <a:lnTo>
                  <a:pt x="990600" y="0"/>
                </a:lnTo>
                <a:lnTo>
                  <a:pt x="0" y="0"/>
                </a:lnTo>
                <a:lnTo>
                  <a:pt x="2184400" y="5638800"/>
                </a:lnTo>
                <a:lnTo>
                  <a:pt x="330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3" name="Freeform 1493"/>
          <p:cNvSpPr/>
          <p:nvPr/>
        </p:nvSpPr>
        <p:spPr>
          <a:xfrm rot="0" flipH="0" flipV="0">
            <a:off x="2131664" y="1557730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4" name="Freeform 1494"/>
          <p:cNvSpPr/>
          <p:nvPr/>
        </p:nvSpPr>
        <p:spPr>
          <a:xfrm rot="0" flipH="0" flipV="0">
            <a:off x="2193372" y="1525449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5" name="Freeform 1495"/>
          <p:cNvSpPr/>
          <p:nvPr/>
        </p:nvSpPr>
        <p:spPr>
          <a:xfrm rot="0" flipH="0" flipV="0">
            <a:off x="2267729" y="1523925"/>
            <a:ext cx="49737" cy="97674"/>
          </a:xfrm>
          <a:custGeom>
            <a:pathLst>
              <a:path w="4559300" h="8953500">
                <a:moveTo>
                  <a:pt x="2527300" y="6045200"/>
                </a:moveTo>
                <a:cubicBezTo>
                  <a:pt x="2527300" y="5168900"/>
                  <a:pt x="2959100" y="4229100"/>
                  <a:pt x="3835400" y="3492500"/>
                </a:cubicBezTo>
                <a:cubicBezTo>
                  <a:pt x="4076700" y="3289300"/>
                  <a:pt x="4559300" y="2882900"/>
                  <a:pt x="4559300" y="1968500"/>
                </a:cubicBezTo>
                <a:cubicBezTo>
                  <a:pt x="4559300" y="1104900"/>
                  <a:pt x="4051300" y="0"/>
                  <a:pt x="2133600" y="0"/>
                </a:cubicBezTo>
                <a:cubicBezTo>
                  <a:pt x="1358900" y="0"/>
                  <a:pt x="673100" y="215900"/>
                  <a:pt x="0" y="673100"/>
                </a:cubicBezTo>
                <a:lnTo>
                  <a:pt x="292100" y="1473200"/>
                </a:lnTo>
                <a:cubicBezTo>
                  <a:pt x="596900" y="1193800"/>
                  <a:pt x="1219200" y="774700"/>
                  <a:pt x="2133600" y="774700"/>
                </a:cubicBezTo>
                <a:cubicBezTo>
                  <a:pt x="2730500" y="774700"/>
                  <a:pt x="3568700" y="876300"/>
                  <a:pt x="3568700" y="1955800"/>
                </a:cubicBezTo>
                <a:cubicBezTo>
                  <a:pt x="3568700" y="2527300"/>
                  <a:pt x="3289300" y="2768600"/>
                  <a:pt x="3124200" y="2921000"/>
                </a:cubicBezTo>
                <a:cubicBezTo>
                  <a:pt x="1676400" y="4152900"/>
                  <a:pt x="1676400" y="5778500"/>
                  <a:pt x="1676400" y="6324600"/>
                </a:cubicBezTo>
                <a:lnTo>
                  <a:pt x="1676400" y="6731000"/>
                </a:lnTo>
                <a:lnTo>
                  <a:pt x="2527300" y="6731000"/>
                </a:lnTo>
                <a:close/>
                <a:moveTo>
                  <a:pt x="1574800" y="8953500"/>
                </a:moveTo>
                <a:lnTo>
                  <a:pt x="2628900" y="8953500"/>
                </a:lnTo>
                <a:lnTo>
                  <a:pt x="2628900" y="7899400"/>
                </a:lnTo>
                <a:lnTo>
                  <a:pt x="1574800" y="78994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6" name="Freeform 1496"/>
          <p:cNvSpPr/>
          <p:nvPr/>
        </p:nvSpPr>
        <p:spPr>
          <a:xfrm rot="0" flipH="0" flipV="0">
            <a:off x="650395" y="1735482"/>
            <a:ext cx="78832" cy="96150"/>
          </a:xfrm>
          <a:custGeom>
            <a:pathLst>
              <a:path w="7226300" h="8813800">
                <a:moveTo>
                  <a:pt x="0" y="0"/>
                </a:moveTo>
                <a:lnTo>
                  <a:pt x="0" y="8813800"/>
                </a:lnTo>
                <a:lnTo>
                  <a:pt x="3340100" y="8813800"/>
                </a:lnTo>
                <a:cubicBezTo>
                  <a:pt x="5499100" y="8813800"/>
                  <a:pt x="7226300" y="6883400"/>
                  <a:pt x="7226300" y="4483100"/>
                </a:cubicBezTo>
                <a:cubicBezTo>
                  <a:pt x="7226300" y="2019300"/>
                  <a:pt x="5511800" y="0"/>
                  <a:pt x="3327400" y="0"/>
                </a:cubicBezTo>
                <a:close/>
                <a:moveTo>
                  <a:pt x="1092200" y="8102600"/>
                </a:moveTo>
                <a:lnTo>
                  <a:pt x="1092200" y="711200"/>
                </a:lnTo>
                <a:lnTo>
                  <a:pt x="3035300" y="711200"/>
                </a:lnTo>
                <a:cubicBezTo>
                  <a:pt x="4813300" y="711200"/>
                  <a:pt x="6134100" y="2247900"/>
                  <a:pt x="6134100" y="4483100"/>
                </a:cubicBezTo>
                <a:cubicBezTo>
                  <a:pt x="6134100" y="6642100"/>
                  <a:pt x="4813300" y="8102600"/>
                  <a:pt x="3035300" y="8102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7" name="Freeform 1497"/>
          <p:cNvSpPr/>
          <p:nvPr/>
        </p:nvSpPr>
        <p:spPr>
          <a:xfrm rot="0" flipH="0" flipV="0">
            <a:off x="741309" y="1767763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8" name="Freeform 1498"/>
          <p:cNvSpPr/>
          <p:nvPr/>
        </p:nvSpPr>
        <p:spPr>
          <a:xfrm rot="0" flipH="0" flipV="0">
            <a:off x="815154" y="176776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9" name="Freeform 1499"/>
          <p:cNvSpPr/>
          <p:nvPr/>
        </p:nvSpPr>
        <p:spPr>
          <a:xfrm rot="0" flipH="0" flipV="0">
            <a:off x="875753" y="1767763"/>
            <a:ext cx="45997" cy="65393"/>
          </a:xfrm>
          <a:custGeom>
            <a:pathLst>
              <a:path w="4216400" h="5994400">
                <a:moveTo>
                  <a:pt x="4000500" y="406400"/>
                </a:moveTo>
                <a:cubicBezTo>
                  <a:pt x="3340100" y="101600"/>
                  <a:pt x="2819400" y="0"/>
                  <a:pt x="2171700" y="0"/>
                </a:cubicBezTo>
                <a:cubicBezTo>
                  <a:pt x="1854200" y="0"/>
                  <a:pt x="63500" y="0"/>
                  <a:pt x="63500" y="1663700"/>
                </a:cubicBezTo>
                <a:cubicBezTo>
                  <a:pt x="63500" y="2286000"/>
                  <a:pt x="431800" y="2692400"/>
                  <a:pt x="749300" y="2933700"/>
                </a:cubicBezTo>
                <a:cubicBezTo>
                  <a:pt x="1143000" y="3213100"/>
                  <a:pt x="1422400" y="3263900"/>
                  <a:pt x="2120900" y="3403600"/>
                </a:cubicBezTo>
                <a:cubicBezTo>
                  <a:pt x="2578100" y="3492500"/>
                  <a:pt x="3314700" y="3644900"/>
                  <a:pt x="3314700" y="4318000"/>
                </a:cubicBezTo>
                <a:cubicBezTo>
                  <a:pt x="3314700" y="5194300"/>
                  <a:pt x="2311400" y="5194300"/>
                  <a:pt x="2120900" y="5194300"/>
                </a:cubicBezTo>
                <a:cubicBezTo>
                  <a:pt x="1092200" y="5194300"/>
                  <a:pt x="381000" y="4724400"/>
                  <a:pt x="152400" y="4572000"/>
                </a:cubicBezTo>
                <a:lnTo>
                  <a:pt x="0" y="5435600"/>
                </a:lnTo>
                <a:cubicBezTo>
                  <a:pt x="406400" y="5638800"/>
                  <a:pt x="1104900" y="5994400"/>
                  <a:pt x="2133600" y="5994400"/>
                </a:cubicBezTo>
                <a:cubicBezTo>
                  <a:pt x="2362200" y="5994400"/>
                  <a:pt x="3060700" y="5994400"/>
                  <a:pt x="3606800" y="5588000"/>
                </a:cubicBezTo>
                <a:cubicBezTo>
                  <a:pt x="4000500" y="5283200"/>
                  <a:pt x="4216400" y="4775200"/>
                  <a:pt x="4216400" y="4229100"/>
                </a:cubicBezTo>
                <a:cubicBezTo>
                  <a:pt x="4216400" y="3530600"/>
                  <a:pt x="3746500" y="3098800"/>
                  <a:pt x="3721100" y="3060700"/>
                </a:cubicBezTo>
                <a:cubicBezTo>
                  <a:pt x="3225800" y="2616200"/>
                  <a:pt x="2882900" y="2540000"/>
                  <a:pt x="2247900" y="2425700"/>
                </a:cubicBezTo>
                <a:cubicBezTo>
                  <a:pt x="1549400" y="2286000"/>
                  <a:pt x="965200" y="2159000"/>
                  <a:pt x="965200" y="1536700"/>
                </a:cubicBezTo>
                <a:cubicBezTo>
                  <a:pt x="965200" y="749300"/>
                  <a:pt x="1879600" y="749300"/>
                  <a:pt x="2044700" y="749300"/>
                </a:cubicBezTo>
                <a:cubicBezTo>
                  <a:pt x="2451100" y="749300"/>
                  <a:pt x="3124200" y="800100"/>
                  <a:pt x="3848100" y="1231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0" name="Freeform 1500"/>
          <p:cNvSpPr/>
          <p:nvPr/>
        </p:nvSpPr>
        <p:spPr>
          <a:xfrm rot="0" flipH="0" flipV="0">
            <a:off x="973746" y="1752523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1" name="Freeform 1501"/>
          <p:cNvSpPr/>
          <p:nvPr/>
        </p:nvSpPr>
        <p:spPr>
          <a:xfrm rot="0" flipH="0" flipV="0">
            <a:off x="1032364" y="1735482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2" name="Freeform 1502"/>
          <p:cNvSpPr/>
          <p:nvPr/>
        </p:nvSpPr>
        <p:spPr>
          <a:xfrm rot="0" flipH="0" flipV="0">
            <a:off x="1097578" y="176776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3" name="Freeform 1503"/>
          <p:cNvSpPr/>
          <p:nvPr/>
        </p:nvSpPr>
        <p:spPr>
          <a:xfrm rot="0" flipH="0" flipV="0">
            <a:off x="1202512" y="1770118"/>
            <a:ext cx="90608" cy="61514"/>
          </a:xfrm>
          <a:custGeom>
            <a:pathLst>
              <a:path w="8305800" h="5638800">
                <a:moveTo>
                  <a:pt x="8305800" y="0"/>
                </a:moveTo>
                <a:lnTo>
                  <a:pt x="7378700" y="0"/>
                </a:lnTo>
                <a:lnTo>
                  <a:pt x="6565900" y="2692400"/>
                </a:lnTo>
                <a:cubicBezTo>
                  <a:pt x="6426200" y="3149600"/>
                  <a:pt x="6045200" y="4406900"/>
                  <a:pt x="5981700" y="4953000"/>
                </a:cubicBezTo>
                <a:lnTo>
                  <a:pt x="5969000" y="4953000"/>
                </a:lnTo>
                <a:cubicBezTo>
                  <a:pt x="5918200" y="4559300"/>
                  <a:pt x="5600700" y="3429000"/>
                  <a:pt x="5384800" y="2705100"/>
                </a:cubicBezTo>
                <a:lnTo>
                  <a:pt x="4559300" y="0"/>
                </a:lnTo>
                <a:lnTo>
                  <a:pt x="3670300" y="0"/>
                </a:lnTo>
                <a:lnTo>
                  <a:pt x="2946400" y="2387600"/>
                </a:lnTo>
                <a:cubicBezTo>
                  <a:pt x="2806700" y="2832100"/>
                  <a:pt x="2374900" y="4292600"/>
                  <a:pt x="2324100" y="4940300"/>
                </a:cubicBezTo>
                <a:lnTo>
                  <a:pt x="2311400" y="4940300"/>
                </a:lnTo>
                <a:cubicBezTo>
                  <a:pt x="2247900" y="4330700"/>
                  <a:pt x="1828800" y="2895600"/>
                  <a:pt x="1625600" y="2197100"/>
                </a:cubicBezTo>
                <a:lnTo>
                  <a:pt x="965200" y="0"/>
                </a:lnTo>
                <a:lnTo>
                  <a:pt x="0" y="0"/>
                </a:lnTo>
                <a:lnTo>
                  <a:pt x="1739900" y="5638800"/>
                </a:lnTo>
                <a:lnTo>
                  <a:pt x="2743200" y="5638800"/>
                </a:lnTo>
                <a:cubicBezTo>
                  <a:pt x="2806700" y="5435600"/>
                  <a:pt x="3251200" y="4013200"/>
                  <a:pt x="3530600" y="3022600"/>
                </a:cubicBezTo>
                <a:cubicBezTo>
                  <a:pt x="3708400" y="2438400"/>
                  <a:pt x="4064000" y="1181100"/>
                  <a:pt x="4102100" y="711200"/>
                </a:cubicBezTo>
                <a:lnTo>
                  <a:pt x="4114800" y="711200"/>
                </a:lnTo>
                <a:cubicBezTo>
                  <a:pt x="4140200" y="1066800"/>
                  <a:pt x="4356100" y="1943100"/>
                  <a:pt x="4521200" y="2489200"/>
                </a:cubicBezTo>
                <a:lnTo>
                  <a:pt x="5448300" y="5638800"/>
                </a:lnTo>
                <a:lnTo>
                  <a:pt x="65659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4" name="Freeform 1504"/>
          <p:cNvSpPr/>
          <p:nvPr/>
        </p:nvSpPr>
        <p:spPr>
          <a:xfrm rot="0" flipH="0" flipV="0">
            <a:off x="1296210" y="176776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5" name="Freeform 1505"/>
          <p:cNvSpPr/>
          <p:nvPr/>
        </p:nvSpPr>
        <p:spPr>
          <a:xfrm rot="0" flipH="0" flipV="0">
            <a:off x="1359026" y="1767763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6" name="Freeform 1506"/>
          <p:cNvSpPr/>
          <p:nvPr/>
        </p:nvSpPr>
        <p:spPr>
          <a:xfrm rot="0" flipH="0" flipV="0">
            <a:off x="1431153" y="1735482"/>
            <a:ext cx="53617" cy="96150"/>
          </a:xfrm>
          <a:custGeom>
            <a:pathLst>
              <a:path w="4914900" h="8813800">
                <a:moveTo>
                  <a:pt x="2501900" y="5359400"/>
                </a:moveTo>
                <a:lnTo>
                  <a:pt x="4635500" y="3175000"/>
                </a:lnTo>
                <a:lnTo>
                  <a:pt x="3492500" y="3175000"/>
                </a:lnTo>
                <a:lnTo>
                  <a:pt x="914400" y="5816600"/>
                </a:lnTo>
                <a:lnTo>
                  <a:pt x="914400" y="0"/>
                </a:lnTo>
                <a:lnTo>
                  <a:pt x="0" y="0"/>
                </a:lnTo>
                <a:lnTo>
                  <a:pt x="0" y="8813800"/>
                </a:lnTo>
                <a:lnTo>
                  <a:pt x="876300" y="8813800"/>
                </a:lnTo>
                <a:lnTo>
                  <a:pt x="876300" y="7023100"/>
                </a:lnTo>
                <a:lnTo>
                  <a:pt x="1892300" y="5969000"/>
                </a:lnTo>
                <a:lnTo>
                  <a:pt x="3873500" y="8813800"/>
                </a:lnTo>
                <a:lnTo>
                  <a:pt x="49149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7" name="Freeform 1507"/>
          <p:cNvSpPr/>
          <p:nvPr/>
        </p:nvSpPr>
        <p:spPr>
          <a:xfrm rot="0" flipH="0" flipV="0">
            <a:off x="1538234" y="176776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8" name="Freeform 1508"/>
          <p:cNvSpPr/>
          <p:nvPr/>
        </p:nvSpPr>
        <p:spPr>
          <a:xfrm rot="0" flipH="0" flipV="0">
            <a:off x="1599942" y="1768594"/>
            <a:ext cx="55141" cy="89916"/>
          </a:xfrm>
          <a:custGeom>
            <a:pathLst>
              <a:path w="5054600" h="8242300">
                <a:moveTo>
                  <a:pt x="5054600" y="0"/>
                </a:moveTo>
                <a:lnTo>
                  <a:pt x="4102100" y="0"/>
                </a:lnTo>
                <a:lnTo>
                  <a:pt x="4102100" y="863600"/>
                </a:lnTo>
                <a:cubicBezTo>
                  <a:pt x="3975100" y="698500"/>
                  <a:pt x="3352800" y="0"/>
                  <a:pt x="2362200" y="0"/>
                </a:cubicBezTo>
                <a:cubicBezTo>
                  <a:pt x="1092200" y="0"/>
                  <a:pt x="0" y="1257300"/>
                  <a:pt x="0" y="2971800"/>
                </a:cubicBezTo>
                <a:cubicBezTo>
                  <a:pt x="0" y="4584700"/>
                  <a:pt x="927100" y="5918200"/>
                  <a:pt x="2146300" y="5918200"/>
                </a:cubicBezTo>
                <a:cubicBezTo>
                  <a:pt x="2857500" y="5918200"/>
                  <a:pt x="3530600" y="5626100"/>
                  <a:pt x="4064000" y="5143500"/>
                </a:cubicBezTo>
                <a:lnTo>
                  <a:pt x="4064000" y="8242300"/>
                </a:lnTo>
                <a:lnTo>
                  <a:pt x="5054600" y="8242300"/>
                </a:lnTo>
                <a:close/>
                <a:moveTo>
                  <a:pt x="4102100" y="4000500"/>
                </a:moveTo>
                <a:cubicBezTo>
                  <a:pt x="4102100" y="4229100"/>
                  <a:pt x="4102100" y="4254500"/>
                  <a:pt x="3975100" y="4419600"/>
                </a:cubicBezTo>
                <a:cubicBezTo>
                  <a:pt x="3644900" y="4927600"/>
                  <a:pt x="3175000" y="5143500"/>
                  <a:pt x="2717800" y="5143500"/>
                </a:cubicBezTo>
                <a:cubicBezTo>
                  <a:pt x="1752600" y="5143500"/>
                  <a:pt x="990600" y="4152900"/>
                  <a:pt x="990600" y="2971800"/>
                </a:cubicBezTo>
                <a:cubicBezTo>
                  <a:pt x="990600" y="1676400"/>
                  <a:pt x="1905000" y="812800"/>
                  <a:pt x="2832100" y="812800"/>
                </a:cubicBezTo>
                <a:cubicBezTo>
                  <a:pt x="3708400" y="812800"/>
                  <a:pt x="4102100" y="1714500"/>
                  <a:pt x="4102100" y="2222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9" name="Freeform 1509"/>
          <p:cNvSpPr/>
          <p:nvPr/>
        </p:nvSpPr>
        <p:spPr>
          <a:xfrm rot="0" flipH="0" flipV="0">
            <a:off x="1677763" y="1770118"/>
            <a:ext cx="49045" cy="63038"/>
          </a:xfrm>
          <a:custGeom>
            <a:pathLst>
              <a:path w="4495800" h="5778500">
                <a:moveTo>
                  <a:pt x="4495800" y="0"/>
                </a:moveTo>
                <a:lnTo>
                  <a:pt x="3505200" y="0"/>
                </a:lnTo>
                <a:lnTo>
                  <a:pt x="3505200" y="3683000"/>
                </a:lnTo>
                <a:cubicBezTo>
                  <a:pt x="3505200" y="4635500"/>
                  <a:pt x="2794000" y="5080000"/>
                  <a:pt x="1981200" y="5080000"/>
                </a:cubicBezTo>
                <a:cubicBezTo>
                  <a:pt x="1079500" y="5080000"/>
                  <a:pt x="990600" y="4749800"/>
                  <a:pt x="990600" y="4203700"/>
                </a:cubicBezTo>
                <a:lnTo>
                  <a:pt x="9906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168900"/>
                  <a:pt x="292100" y="5778500"/>
                  <a:pt x="1346200" y="5778500"/>
                </a:cubicBezTo>
                <a:cubicBezTo>
                  <a:pt x="2019300" y="5778500"/>
                  <a:pt x="2921000" y="5575300"/>
                  <a:pt x="3543300" y="5029200"/>
                </a:cubicBezTo>
                <a:lnTo>
                  <a:pt x="3543300" y="5638800"/>
                </a:lnTo>
                <a:lnTo>
                  <a:pt x="44958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0" name="Freeform 1510"/>
          <p:cNvSpPr/>
          <p:nvPr/>
        </p:nvSpPr>
        <p:spPr>
          <a:xfrm rot="0" flipH="0" flipV="0">
            <a:off x="1748380" y="1737421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1" name="Freeform 1511"/>
          <p:cNvSpPr/>
          <p:nvPr/>
        </p:nvSpPr>
        <p:spPr>
          <a:xfrm rot="0" flipH="0" flipV="0">
            <a:off x="1773166" y="1770118"/>
            <a:ext cx="59851" cy="61514"/>
          </a:xfrm>
          <a:custGeom>
            <a:pathLst>
              <a:path w="5486400" h="5638800">
                <a:moveTo>
                  <a:pt x="5486400" y="0"/>
                </a:moveTo>
                <a:lnTo>
                  <a:pt x="4533900" y="0"/>
                </a:lnTo>
                <a:lnTo>
                  <a:pt x="3530600" y="2641600"/>
                </a:lnTo>
                <a:cubicBezTo>
                  <a:pt x="3263900" y="3340100"/>
                  <a:pt x="2870200" y="4368800"/>
                  <a:pt x="2768600" y="4965700"/>
                </a:cubicBezTo>
                <a:lnTo>
                  <a:pt x="2755900" y="4965700"/>
                </a:lnTo>
                <a:cubicBezTo>
                  <a:pt x="2679700" y="4508500"/>
                  <a:pt x="2349500" y="3632200"/>
                  <a:pt x="2222500" y="3289300"/>
                </a:cubicBezTo>
                <a:lnTo>
                  <a:pt x="990600" y="0"/>
                </a:lnTo>
                <a:lnTo>
                  <a:pt x="0" y="0"/>
                </a:lnTo>
                <a:lnTo>
                  <a:pt x="2184400" y="5638800"/>
                </a:lnTo>
                <a:lnTo>
                  <a:pt x="3302000" y="5638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2" name="Freeform 1512"/>
          <p:cNvSpPr/>
          <p:nvPr/>
        </p:nvSpPr>
        <p:spPr>
          <a:xfrm rot="0" flipH="0" flipV="0">
            <a:off x="1841205" y="1767763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3" name="Freeform 1513"/>
          <p:cNvSpPr/>
          <p:nvPr/>
        </p:nvSpPr>
        <p:spPr>
          <a:xfrm rot="0" flipH="0" flipV="0">
            <a:off x="1912916" y="1735482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4" name="Freeform 1514"/>
          <p:cNvSpPr/>
          <p:nvPr/>
        </p:nvSpPr>
        <p:spPr>
          <a:xfrm rot="0" flipH="0" flipV="0">
            <a:off x="1939641" y="176776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5" name="Freeform 1515"/>
          <p:cNvSpPr/>
          <p:nvPr/>
        </p:nvSpPr>
        <p:spPr>
          <a:xfrm rot="0" flipH="0" flipV="0">
            <a:off x="2007583" y="1768594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6" name="Freeform 1516"/>
          <p:cNvSpPr/>
          <p:nvPr/>
        </p:nvSpPr>
        <p:spPr>
          <a:xfrm rot="0" flipH="0" flipV="0">
            <a:off x="2072935" y="1767763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7" name="Freeform 1517"/>
          <p:cNvSpPr/>
          <p:nvPr/>
        </p:nvSpPr>
        <p:spPr>
          <a:xfrm rot="0" flipH="0" flipV="0">
            <a:off x="2134366" y="176776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8" name="Freeform 1518"/>
          <p:cNvSpPr/>
          <p:nvPr/>
        </p:nvSpPr>
        <p:spPr>
          <a:xfrm rot="0" flipH="0" flipV="0">
            <a:off x="2248583" y="1768594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9" name="Freeform 1519"/>
          <p:cNvSpPr/>
          <p:nvPr/>
        </p:nvSpPr>
        <p:spPr>
          <a:xfrm rot="0" flipH="0" flipV="0">
            <a:off x="2316428" y="1768733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0" name="Freeform 1520"/>
          <p:cNvSpPr/>
          <p:nvPr/>
        </p:nvSpPr>
        <p:spPr>
          <a:xfrm rot="0" flipH="0" flipV="0">
            <a:off x="2362661" y="1737421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1" name="Freeform 1521"/>
          <p:cNvSpPr/>
          <p:nvPr/>
        </p:nvSpPr>
        <p:spPr>
          <a:xfrm rot="0" flipH="0" flipV="0">
            <a:off x="2396729" y="1768594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2" name="Freeform 1522"/>
          <p:cNvSpPr/>
          <p:nvPr/>
        </p:nvSpPr>
        <p:spPr>
          <a:xfrm rot="0" flipH="0" flipV="0">
            <a:off x="2462081" y="1767763"/>
            <a:ext cx="52508" cy="65393"/>
          </a:xfrm>
          <a:custGeom>
            <a:pathLst>
              <a:path w="4813300" h="5994400">
                <a:moveTo>
                  <a:pt x="4749800" y="546100"/>
                </a:moveTo>
                <a:cubicBezTo>
                  <a:pt x="4000500" y="114300"/>
                  <a:pt x="3568700" y="0"/>
                  <a:pt x="2794000" y="0"/>
                </a:cubicBezTo>
                <a:cubicBezTo>
                  <a:pt x="1028700" y="0"/>
                  <a:pt x="0" y="1536700"/>
                  <a:pt x="0" y="3035300"/>
                </a:cubicBezTo>
                <a:cubicBezTo>
                  <a:pt x="0" y="4610100"/>
                  <a:pt x="1155700" y="5994400"/>
                  <a:pt x="2743200" y="5994400"/>
                </a:cubicBezTo>
                <a:cubicBezTo>
                  <a:pt x="3429000" y="5994400"/>
                  <a:pt x="4127500" y="5816600"/>
                  <a:pt x="4813300" y="5346700"/>
                </a:cubicBezTo>
                <a:lnTo>
                  <a:pt x="4737100" y="4495800"/>
                </a:lnTo>
                <a:cubicBezTo>
                  <a:pt x="4089400" y="5003800"/>
                  <a:pt x="3403600" y="5181600"/>
                  <a:pt x="2755900" y="5181600"/>
                </a:cubicBezTo>
                <a:cubicBezTo>
                  <a:pt x="1701800" y="5181600"/>
                  <a:pt x="990600" y="4267200"/>
                  <a:pt x="990600" y="3022600"/>
                </a:cubicBezTo>
                <a:cubicBezTo>
                  <a:pt x="990600" y="2032000"/>
                  <a:pt x="1460500" y="812800"/>
                  <a:pt x="2806700" y="812800"/>
                </a:cubicBezTo>
                <a:cubicBezTo>
                  <a:pt x="3467100" y="812800"/>
                  <a:pt x="3898900" y="914400"/>
                  <a:pt x="4597400" y="137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3" name="Freeform 1523"/>
          <p:cNvSpPr/>
          <p:nvPr/>
        </p:nvSpPr>
        <p:spPr>
          <a:xfrm rot="0" flipH="0" flipV="0">
            <a:off x="2528915" y="1737421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4" name="Freeform 1524"/>
          <p:cNvSpPr/>
          <p:nvPr/>
        </p:nvSpPr>
        <p:spPr>
          <a:xfrm rot="0" flipH="0" flipV="0">
            <a:off x="2563122" y="1768594"/>
            <a:ext cx="55141" cy="89916"/>
          </a:xfrm>
          <a:custGeom>
            <a:pathLst>
              <a:path w="5054600" h="8242300">
                <a:moveTo>
                  <a:pt x="990600" y="5194300"/>
                </a:moveTo>
                <a:cubicBezTo>
                  <a:pt x="1384300" y="5562600"/>
                  <a:pt x="1943100" y="5918200"/>
                  <a:pt x="2705100" y="5918200"/>
                </a:cubicBezTo>
                <a:cubicBezTo>
                  <a:pt x="3937000" y="5918200"/>
                  <a:pt x="5054600" y="4673600"/>
                  <a:pt x="5054600" y="2946400"/>
                </a:cubicBezTo>
                <a:cubicBezTo>
                  <a:pt x="5054600" y="1422400"/>
                  <a:pt x="4254500" y="0"/>
                  <a:pt x="3035300" y="0"/>
                </a:cubicBezTo>
                <a:cubicBezTo>
                  <a:pt x="2273300" y="0"/>
                  <a:pt x="1536700" y="266700"/>
                  <a:pt x="952500" y="762000"/>
                </a:cubicBezTo>
                <a:lnTo>
                  <a:pt x="952500" y="139700"/>
                </a:lnTo>
                <a:lnTo>
                  <a:pt x="0" y="139700"/>
                </a:lnTo>
                <a:lnTo>
                  <a:pt x="0" y="8242300"/>
                </a:lnTo>
                <a:lnTo>
                  <a:pt x="990600" y="8242300"/>
                </a:lnTo>
                <a:close/>
                <a:moveTo>
                  <a:pt x="990600" y="1549400"/>
                </a:moveTo>
                <a:cubicBezTo>
                  <a:pt x="1295400" y="1104900"/>
                  <a:pt x="1790700" y="812800"/>
                  <a:pt x="2336800" y="812800"/>
                </a:cubicBezTo>
                <a:cubicBezTo>
                  <a:pt x="3302000" y="812800"/>
                  <a:pt x="4064000" y="1778000"/>
                  <a:pt x="4064000" y="2946400"/>
                </a:cubicBezTo>
                <a:cubicBezTo>
                  <a:pt x="4064000" y="4254500"/>
                  <a:pt x="3162300" y="5143500"/>
                  <a:pt x="2209800" y="5143500"/>
                </a:cubicBezTo>
                <a:cubicBezTo>
                  <a:pt x="1714500" y="5143500"/>
                  <a:pt x="1371600" y="4889500"/>
                  <a:pt x="1117600" y="4546600"/>
                </a:cubicBezTo>
                <a:cubicBezTo>
                  <a:pt x="990600" y="4356100"/>
                  <a:pt x="990600" y="4330700"/>
                  <a:pt x="990600" y="41021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5" name="Freeform 1525"/>
          <p:cNvSpPr/>
          <p:nvPr/>
        </p:nvSpPr>
        <p:spPr>
          <a:xfrm rot="0" flipH="0" flipV="0">
            <a:off x="2634570" y="1735482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6" name="Freeform 1526"/>
          <p:cNvSpPr/>
          <p:nvPr/>
        </p:nvSpPr>
        <p:spPr>
          <a:xfrm rot="0" flipH="0" flipV="0">
            <a:off x="2661295" y="176776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7" name="Freeform 1527"/>
          <p:cNvSpPr/>
          <p:nvPr/>
        </p:nvSpPr>
        <p:spPr>
          <a:xfrm rot="0" flipH="0" flipV="0">
            <a:off x="2775373" y="1735482"/>
            <a:ext cx="49045" cy="96150"/>
          </a:xfrm>
          <a:custGeom>
            <a:pathLst>
              <a:path w="4495800" h="8813800">
                <a:moveTo>
                  <a:pt x="4495800" y="5029200"/>
                </a:moveTo>
                <a:cubicBezTo>
                  <a:pt x="4495800" y="4191000"/>
                  <a:pt x="4305300" y="3035300"/>
                  <a:pt x="2755900" y="3035300"/>
                </a:cubicBezTo>
                <a:cubicBezTo>
                  <a:pt x="1968500" y="3035300"/>
                  <a:pt x="1358900" y="3429000"/>
                  <a:pt x="952500" y="3949700"/>
                </a:cubicBezTo>
                <a:lnTo>
                  <a:pt x="952500" y="0"/>
                </a:lnTo>
                <a:lnTo>
                  <a:pt x="0" y="0"/>
                </a:lnTo>
                <a:lnTo>
                  <a:pt x="0" y="8813800"/>
                </a:lnTo>
                <a:lnTo>
                  <a:pt x="990600" y="8813800"/>
                </a:lnTo>
                <a:lnTo>
                  <a:pt x="990600" y="5702300"/>
                </a:lnTo>
                <a:cubicBezTo>
                  <a:pt x="990600" y="4864100"/>
                  <a:pt x="1308100" y="3810000"/>
                  <a:pt x="2273300" y="3810000"/>
                </a:cubicBezTo>
                <a:cubicBezTo>
                  <a:pt x="3492500" y="3810000"/>
                  <a:pt x="3492500" y="4711700"/>
                  <a:pt x="3492500" y="5118100"/>
                </a:cubicBezTo>
                <a:lnTo>
                  <a:pt x="3492500" y="8813800"/>
                </a:lnTo>
                <a:lnTo>
                  <a:pt x="44958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8" name="Freeform 1528"/>
          <p:cNvSpPr/>
          <p:nvPr/>
        </p:nvSpPr>
        <p:spPr>
          <a:xfrm rot="0" flipH="0" flipV="0">
            <a:off x="2839894" y="1767763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9" name="Freeform 1529"/>
          <p:cNvSpPr/>
          <p:nvPr/>
        </p:nvSpPr>
        <p:spPr>
          <a:xfrm rot="0" flipH="0" flipV="0">
            <a:off x="2916232" y="1735482"/>
            <a:ext cx="10390" cy="96150"/>
          </a:xfrm>
          <a:custGeom>
            <a:pathLst>
              <a:path w="952500" h="8813800">
                <a:moveTo>
                  <a:pt x="952500" y="0"/>
                </a:moveTo>
                <a:lnTo>
                  <a:pt x="0" y="0"/>
                </a:lnTo>
                <a:lnTo>
                  <a:pt x="0" y="8813800"/>
                </a:lnTo>
                <a:lnTo>
                  <a:pt x="952500" y="8813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0" name="Freeform 1530"/>
          <p:cNvSpPr/>
          <p:nvPr/>
        </p:nvSpPr>
        <p:spPr>
          <a:xfrm rot="0" flipH="0" flipV="0">
            <a:off x="2943096" y="1735482"/>
            <a:ext cx="55141" cy="97674"/>
          </a:xfrm>
          <a:custGeom>
            <a:pathLst>
              <a:path w="5054600" h="8953500">
                <a:moveTo>
                  <a:pt x="5054600" y="0"/>
                </a:moveTo>
                <a:lnTo>
                  <a:pt x="4102100" y="0"/>
                </a:lnTo>
                <a:lnTo>
                  <a:pt x="4102100" y="3733800"/>
                </a:lnTo>
                <a:cubicBezTo>
                  <a:pt x="3429000" y="3175000"/>
                  <a:pt x="2717800" y="3035300"/>
                  <a:pt x="2247900" y="3035300"/>
                </a:cubicBezTo>
                <a:cubicBezTo>
                  <a:pt x="990600" y="3035300"/>
                  <a:pt x="0" y="4356100"/>
                  <a:pt x="0" y="5994400"/>
                </a:cubicBezTo>
                <a:cubicBezTo>
                  <a:pt x="0" y="7658100"/>
                  <a:pt x="977900" y="8953500"/>
                  <a:pt x="2184400" y="8953500"/>
                </a:cubicBezTo>
                <a:cubicBezTo>
                  <a:pt x="2603500" y="8953500"/>
                  <a:pt x="3352800" y="8839200"/>
                  <a:pt x="4064000" y="8153400"/>
                </a:cubicBezTo>
                <a:lnTo>
                  <a:pt x="4064000" y="8813800"/>
                </a:lnTo>
                <a:lnTo>
                  <a:pt x="5054600" y="8813800"/>
                </a:lnTo>
                <a:close/>
                <a:moveTo>
                  <a:pt x="4051300" y="7048500"/>
                </a:moveTo>
                <a:cubicBezTo>
                  <a:pt x="4051300" y="7226300"/>
                  <a:pt x="4051300" y="7454900"/>
                  <a:pt x="3644900" y="7823200"/>
                </a:cubicBezTo>
                <a:cubicBezTo>
                  <a:pt x="3352800" y="8077200"/>
                  <a:pt x="3035300" y="8178800"/>
                  <a:pt x="2705100" y="8178800"/>
                </a:cubicBezTo>
                <a:cubicBezTo>
                  <a:pt x="1917700" y="8178800"/>
                  <a:pt x="990600" y="7581900"/>
                  <a:pt x="990600" y="6007100"/>
                </a:cubicBezTo>
                <a:cubicBezTo>
                  <a:pt x="990600" y="4330700"/>
                  <a:pt x="2078235" y="3810000"/>
                  <a:pt x="2824559" y="3810000"/>
                </a:cubicBezTo>
                <a:cubicBezTo>
                  <a:pt x="3393678" y="3810000"/>
                  <a:pt x="3773090" y="4102100"/>
                  <a:pt x="4051300" y="4508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1" name="Freeform 1531"/>
          <p:cNvSpPr/>
          <p:nvPr/>
        </p:nvSpPr>
        <p:spPr>
          <a:xfrm rot="0" flipH="0" flipV="0">
            <a:off x="3059571" y="1733958"/>
            <a:ext cx="44334" cy="97674"/>
          </a:xfrm>
          <a:custGeom>
            <a:pathLst>
              <a:path w="4064000" h="8953500">
                <a:moveTo>
                  <a:pt x="1892300" y="4051300"/>
                </a:moveTo>
                <a:lnTo>
                  <a:pt x="3289300" y="4051300"/>
                </a:lnTo>
                <a:lnTo>
                  <a:pt x="3289300" y="3314700"/>
                </a:lnTo>
                <a:lnTo>
                  <a:pt x="1854200" y="3314700"/>
                </a:lnTo>
                <a:lnTo>
                  <a:pt x="1854200" y="1803400"/>
                </a:lnTo>
                <a:cubicBezTo>
                  <a:pt x="1854200" y="863600"/>
                  <a:pt x="2705100" y="774700"/>
                  <a:pt x="3035300" y="774700"/>
                </a:cubicBezTo>
                <a:cubicBezTo>
                  <a:pt x="3289300" y="774700"/>
                  <a:pt x="3632200" y="800100"/>
                  <a:pt x="4064000" y="990600"/>
                </a:cubicBezTo>
                <a:lnTo>
                  <a:pt x="4064000" y="139700"/>
                </a:lnTo>
                <a:cubicBezTo>
                  <a:pt x="3911600" y="101600"/>
                  <a:pt x="3517900" y="0"/>
                  <a:pt x="3048000" y="0"/>
                </a:cubicBezTo>
                <a:cubicBezTo>
                  <a:pt x="1854200" y="0"/>
                  <a:pt x="939800" y="901700"/>
                  <a:pt x="939800" y="2171700"/>
                </a:cubicBezTo>
                <a:lnTo>
                  <a:pt x="939800" y="3314700"/>
                </a:lnTo>
                <a:lnTo>
                  <a:pt x="0" y="3314700"/>
                </a:lnTo>
                <a:lnTo>
                  <a:pt x="0" y="4051300"/>
                </a:lnTo>
                <a:lnTo>
                  <a:pt x="939800" y="4051300"/>
                </a:lnTo>
                <a:lnTo>
                  <a:pt x="939800" y="8953500"/>
                </a:lnTo>
                <a:lnTo>
                  <a:pt x="1892300" y="8953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2" name="Freeform 1532"/>
          <p:cNvSpPr/>
          <p:nvPr/>
        </p:nvSpPr>
        <p:spPr>
          <a:xfrm rot="0" flipH="0" flipV="0">
            <a:off x="3102326" y="1767763"/>
            <a:ext cx="60821" cy="65393"/>
          </a:xfrm>
          <a:custGeom>
            <a:pathLst>
              <a:path w="5575300" h="5994400">
                <a:moveTo>
                  <a:pt x="5575300" y="3060700"/>
                </a:moveTo>
                <a:cubicBezTo>
                  <a:pt x="5575300" y="1358900"/>
                  <a:pt x="4305300" y="0"/>
                  <a:pt x="2794000" y="0"/>
                </a:cubicBezTo>
                <a:cubicBezTo>
                  <a:pt x="1231900" y="0"/>
                  <a:pt x="0" y="1397000"/>
                  <a:pt x="0" y="3060700"/>
                </a:cubicBezTo>
                <a:cubicBezTo>
                  <a:pt x="0" y="4737100"/>
                  <a:pt x="1295400" y="5994400"/>
                  <a:pt x="2781300" y="5994400"/>
                </a:cubicBezTo>
                <a:cubicBezTo>
                  <a:pt x="4305300" y="5994400"/>
                  <a:pt x="5575300" y="4711700"/>
                  <a:pt x="5575300" y="3060700"/>
                </a:cubicBezTo>
                <a:close/>
                <a:moveTo>
                  <a:pt x="2781300" y="5181600"/>
                </a:moveTo>
                <a:cubicBezTo>
                  <a:pt x="1905000" y="5181600"/>
                  <a:pt x="990600" y="4470400"/>
                  <a:pt x="990600" y="2933700"/>
                </a:cubicBezTo>
                <a:cubicBezTo>
                  <a:pt x="990600" y="1397000"/>
                  <a:pt x="1955800" y="774700"/>
                  <a:pt x="2781300" y="774700"/>
                </a:cubicBezTo>
                <a:cubicBezTo>
                  <a:pt x="3670300" y="774700"/>
                  <a:pt x="4584700" y="1435100"/>
                  <a:pt x="4584700" y="2933700"/>
                </a:cubicBezTo>
                <a:cubicBezTo>
                  <a:pt x="4584700" y="4432300"/>
                  <a:pt x="3721100" y="5181600"/>
                  <a:pt x="2781300" y="51816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3" name="Freeform 1533"/>
          <p:cNvSpPr/>
          <p:nvPr/>
        </p:nvSpPr>
        <p:spPr>
          <a:xfrm rot="0" flipH="0" flipV="0">
            <a:off x="3174924" y="1768733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4" name="Freeform 1534"/>
          <p:cNvSpPr/>
          <p:nvPr/>
        </p:nvSpPr>
        <p:spPr>
          <a:xfrm rot="0" flipH="0" flipV="0">
            <a:off x="3263274" y="1767763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5" name="Freeform 1535"/>
          <p:cNvSpPr/>
          <p:nvPr/>
        </p:nvSpPr>
        <p:spPr>
          <a:xfrm rot="0" flipH="0" flipV="0">
            <a:off x="3334985" y="1768594"/>
            <a:ext cx="49045" cy="63038"/>
          </a:xfrm>
          <a:custGeom>
            <a:pathLst>
              <a:path w="4495800" h="5778500">
                <a:moveTo>
                  <a:pt x="4495800" y="1993900"/>
                </a:moveTo>
                <a:cubicBezTo>
                  <a:pt x="4495800" y="1155700"/>
                  <a:pt x="4305300" y="0"/>
                  <a:pt x="2755900" y="0"/>
                </a:cubicBezTo>
                <a:cubicBezTo>
                  <a:pt x="1612900" y="0"/>
                  <a:pt x="990600" y="863600"/>
                  <a:pt x="914400" y="9652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28800"/>
                  <a:pt x="1308100" y="774700"/>
                  <a:pt x="2273300" y="774700"/>
                </a:cubicBezTo>
                <a:cubicBezTo>
                  <a:pt x="3492500" y="774700"/>
                  <a:pt x="3492500" y="1676400"/>
                  <a:pt x="3492500" y="2082800"/>
                </a:cubicBezTo>
                <a:lnTo>
                  <a:pt x="3492500" y="5778500"/>
                </a:lnTo>
                <a:lnTo>
                  <a:pt x="44958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6" name="Freeform 1536"/>
          <p:cNvSpPr/>
          <p:nvPr/>
        </p:nvSpPr>
        <p:spPr>
          <a:xfrm rot="0" flipH="0" flipV="0">
            <a:off x="3397982" y="1752523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7" name="Freeform 1537"/>
          <p:cNvSpPr/>
          <p:nvPr/>
        </p:nvSpPr>
        <p:spPr>
          <a:xfrm rot="0" flipH="0" flipV="0">
            <a:off x="3455630" y="1737421"/>
            <a:ext cx="12330" cy="94210"/>
          </a:xfrm>
          <a:custGeom>
            <a:pathLst>
              <a:path w="1130300" h="8636000">
                <a:moveTo>
                  <a:pt x="1130300" y="0"/>
                </a:moveTo>
                <a:lnTo>
                  <a:pt x="0" y="0"/>
                </a:lnTo>
                <a:lnTo>
                  <a:pt x="0" y="1130300"/>
                </a:lnTo>
                <a:lnTo>
                  <a:pt x="1130300" y="1130300"/>
                </a:lnTo>
                <a:close/>
                <a:moveTo>
                  <a:pt x="1041400" y="2997200"/>
                </a:moveTo>
                <a:lnTo>
                  <a:pt x="88900" y="2997200"/>
                </a:lnTo>
                <a:lnTo>
                  <a:pt x="88900" y="8636000"/>
                </a:lnTo>
                <a:lnTo>
                  <a:pt x="1041400" y="86360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8" name="Freeform 1538"/>
          <p:cNvSpPr/>
          <p:nvPr/>
        </p:nvSpPr>
        <p:spPr>
          <a:xfrm rot="0" flipH="0" flipV="0">
            <a:off x="3489699" y="1768594"/>
            <a:ext cx="87560" cy="63038"/>
          </a:xfrm>
          <a:custGeom>
            <a:pathLst>
              <a:path w="8026400" h="5778500">
                <a:moveTo>
                  <a:pt x="8026400" y="1993900"/>
                </a:moveTo>
                <a:cubicBezTo>
                  <a:pt x="8026400" y="1143000"/>
                  <a:pt x="7823200" y="0"/>
                  <a:pt x="6286500" y="0"/>
                </a:cubicBezTo>
                <a:cubicBezTo>
                  <a:pt x="5524500" y="0"/>
                  <a:pt x="4864100" y="355600"/>
                  <a:pt x="4394200" y="1041400"/>
                </a:cubicBezTo>
                <a:cubicBezTo>
                  <a:pt x="4064000" y="76200"/>
                  <a:pt x="3175000" y="0"/>
                  <a:pt x="2768600" y="0"/>
                </a:cubicBezTo>
                <a:cubicBezTo>
                  <a:pt x="1854200" y="0"/>
                  <a:pt x="1257300" y="520700"/>
                  <a:pt x="914400" y="977900"/>
                </a:cubicBezTo>
                <a:lnTo>
                  <a:pt x="914400" y="63500"/>
                </a:lnTo>
                <a:lnTo>
                  <a:pt x="0" y="63500"/>
                </a:lnTo>
                <a:lnTo>
                  <a:pt x="0" y="5778500"/>
                </a:lnTo>
                <a:lnTo>
                  <a:pt x="990600" y="5778500"/>
                </a:lnTo>
                <a:lnTo>
                  <a:pt x="990600" y="2667000"/>
                </a:lnTo>
                <a:cubicBezTo>
                  <a:pt x="990600" y="1803400"/>
                  <a:pt x="1333500" y="774700"/>
                  <a:pt x="2273300" y="774700"/>
                </a:cubicBezTo>
                <a:cubicBezTo>
                  <a:pt x="3454400" y="774700"/>
                  <a:pt x="3517900" y="1600200"/>
                  <a:pt x="3517900" y="2082800"/>
                </a:cubicBezTo>
                <a:lnTo>
                  <a:pt x="3517900" y="5778500"/>
                </a:lnTo>
                <a:lnTo>
                  <a:pt x="4508500" y="5778500"/>
                </a:lnTo>
                <a:lnTo>
                  <a:pt x="4508500" y="2667000"/>
                </a:lnTo>
                <a:cubicBezTo>
                  <a:pt x="4508500" y="1803400"/>
                  <a:pt x="4851400" y="774700"/>
                  <a:pt x="5791200" y="774700"/>
                </a:cubicBezTo>
                <a:cubicBezTo>
                  <a:pt x="6972300" y="774700"/>
                  <a:pt x="7035800" y="1600200"/>
                  <a:pt x="7035800" y="2082800"/>
                </a:cubicBezTo>
                <a:lnTo>
                  <a:pt x="7035800" y="5778500"/>
                </a:lnTo>
                <a:lnTo>
                  <a:pt x="8026400" y="57785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9" name="Freeform 1539"/>
          <p:cNvSpPr/>
          <p:nvPr/>
        </p:nvSpPr>
        <p:spPr>
          <a:xfrm rot="0" flipH="0" flipV="0">
            <a:off x="3594633" y="1767763"/>
            <a:ext cx="49183" cy="65254"/>
          </a:xfrm>
          <a:custGeom>
            <a:pathLst>
              <a:path w="4508500" h="5981700">
                <a:moveTo>
                  <a:pt x="4508500" y="2184400"/>
                </a:moveTo>
                <a:cubicBezTo>
                  <a:pt x="4508500" y="889000"/>
                  <a:pt x="3581400" y="0"/>
                  <a:pt x="2413000" y="0"/>
                </a:cubicBezTo>
                <a:cubicBezTo>
                  <a:pt x="1587500" y="0"/>
                  <a:pt x="1016000" y="203200"/>
                  <a:pt x="419100" y="546100"/>
                </a:cubicBezTo>
                <a:lnTo>
                  <a:pt x="495300" y="1384300"/>
                </a:lnTo>
                <a:cubicBezTo>
                  <a:pt x="1155700" y="914400"/>
                  <a:pt x="1790700" y="749300"/>
                  <a:pt x="2413000" y="749300"/>
                </a:cubicBezTo>
                <a:cubicBezTo>
                  <a:pt x="3009900" y="749300"/>
                  <a:pt x="3517900" y="1260475"/>
                  <a:pt x="3517900" y="2206229"/>
                </a:cubicBezTo>
                <a:lnTo>
                  <a:pt x="3517900" y="2755900"/>
                </a:lnTo>
                <a:cubicBezTo>
                  <a:pt x="1612900" y="2755900"/>
                  <a:pt x="0" y="3289300"/>
                  <a:pt x="0" y="4406900"/>
                </a:cubicBezTo>
                <a:cubicBezTo>
                  <a:pt x="0" y="4953000"/>
                  <a:pt x="342900" y="5981700"/>
                  <a:pt x="1447800" y="5981700"/>
                </a:cubicBezTo>
                <a:cubicBezTo>
                  <a:pt x="1625600" y="5981700"/>
                  <a:pt x="2819400" y="5981700"/>
                  <a:pt x="3556000" y="5397500"/>
                </a:cubicBezTo>
                <a:lnTo>
                  <a:pt x="3556000" y="5854700"/>
                </a:lnTo>
                <a:lnTo>
                  <a:pt x="4508500" y="5854700"/>
                </a:lnTo>
                <a:close/>
                <a:moveTo>
                  <a:pt x="3517900" y="4183857"/>
                </a:moveTo>
                <a:cubicBezTo>
                  <a:pt x="3517900" y="4426744"/>
                  <a:pt x="3517900" y="4746427"/>
                  <a:pt x="3086100" y="4989513"/>
                </a:cubicBezTo>
                <a:cubicBezTo>
                  <a:pt x="2717800" y="5219700"/>
                  <a:pt x="2235200" y="5219700"/>
                  <a:pt x="2095500" y="5219700"/>
                </a:cubicBezTo>
                <a:cubicBezTo>
                  <a:pt x="1485900" y="5219700"/>
                  <a:pt x="914400" y="4927600"/>
                  <a:pt x="914400" y="4394200"/>
                </a:cubicBezTo>
                <a:cubicBezTo>
                  <a:pt x="914400" y="3505200"/>
                  <a:pt x="2971800" y="3416300"/>
                  <a:pt x="3517900" y="3390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0" name="Freeform 1540"/>
          <p:cNvSpPr/>
          <p:nvPr/>
        </p:nvSpPr>
        <p:spPr>
          <a:xfrm rot="0" flipH="0" flipV="0">
            <a:off x="3657754" y="1752523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1" name="Freeform 1541"/>
          <p:cNvSpPr/>
          <p:nvPr/>
        </p:nvSpPr>
        <p:spPr>
          <a:xfrm rot="0" flipH="0" flipV="0">
            <a:off x="3707782" y="1752523"/>
            <a:ext cx="43364" cy="80633"/>
          </a:xfrm>
          <a:custGeom>
            <a:pathLst>
              <a:path w="3975100" h="7391400">
                <a:moveTo>
                  <a:pt x="1981200" y="2349500"/>
                </a:moveTo>
                <a:lnTo>
                  <a:pt x="3771900" y="2349500"/>
                </a:lnTo>
                <a:lnTo>
                  <a:pt x="3771900" y="1612900"/>
                </a:lnTo>
                <a:lnTo>
                  <a:pt x="1981200" y="1612900"/>
                </a:lnTo>
                <a:lnTo>
                  <a:pt x="1981200" y="0"/>
                </a:lnTo>
                <a:lnTo>
                  <a:pt x="1104900" y="0"/>
                </a:lnTo>
                <a:lnTo>
                  <a:pt x="1104900" y="1612900"/>
                </a:lnTo>
                <a:lnTo>
                  <a:pt x="0" y="1612900"/>
                </a:lnTo>
                <a:lnTo>
                  <a:pt x="0" y="2349500"/>
                </a:lnTo>
                <a:lnTo>
                  <a:pt x="1066800" y="2349500"/>
                </a:lnTo>
                <a:lnTo>
                  <a:pt x="1066800" y="5740400"/>
                </a:lnTo>
                <a:cubicBezTo>
                  <a:pt x="1066800" y="6502400"/>
                  <a:pt x="1244600" y="7391400"/>
                  <a:pt x="2120900" y="7391400"/>
                </a:cubicBezTo>
                <a:cubicBezTo>
                  <a:pt x="3009900" y="7391400"/>
                  <a:pt x="3657600" y="7073900"/>
                  <a:pt x="3975100" y="6908800"/>
                </a:cubicBezTo>
                <a:lnTo>
                  <a:pt x="3771900" y="6159500"/>
                </a:lnTo>
                <a:cubicBezTo>
                  <a:pt x="3441700" y="6426200"/>
                  <a:pt x="3035300" y="6578600"/>
                  <a:pt x="2628900" y="6578600"/>
                </a:cubicBezTo>
                <a:cubicBezTo>
                  <a:pt x="2159000" y="6578600"/>
                  <a:pt x="1981200" y="6197600"/>
                  <a:pt x="1981200" y="55245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2" name="Freeform 1542"/>
          <p:cNvSpPr/>
          <p:nvPr/>
        </p:nvSpPr>
        <p:spPr>
          <a:xfrm rot="0" flipH="0" flipV="0">
            <a:off x="3760027" y="1767763"/>
            <a:ext cx="52370" cy="65393"/>
          </a:xfrm>
          <a:custGeom>
            <a:pathLst>
              <a:path w="4800600" h="5994400">
                <a:moveTo>
                  <a:pt x="4800600" y="3073400"/>
                </a:moveTo>
                <a:cubicBezTo>
                  <a:pt x="4800600" y="2641600"/>
                  <a:pt x="4800600" y="1689100"/>
                  <a:pt x="4305300" y="927100"/>
                </a:cubicBezTo>
                <a:cubicBezTo>
                  <a:pt x="3784600" y="139700"/>
                  <a:pt x="3009900" y="0"/>
                  <a:pt x="2552700" y="0"/>
                </a:cubicBezTo>
                <a:cubicBezTo>
                  <a:pt x="1143000" y="0"/>
                  <a:pt x="0" y="1346200"/>
                  <a:pt x="0" y="2984500"/>
                </a:cubicBezTo>
                <a:cubicBezTo>
                  <a:pt x="0" y="4660900"/>
                  <a:pt x="1219200" y="5994400"/>
                  <a:pt x="2743200" y="5994400"/>
                </a:cubicBezTo>
                <a:cubicBezTo>
                  <a:pt x="3543300" y="5994400"/>
                  <a:pt x="4267200" y="5689600"/>
                  <a:pt x="4762500" y="5334000"/>
                </a:cubicBezTo>
                <a:lnTo>
                  <a:pt x="4686300" y="4508500"/>
                </a:lnTo>
                <a:cubicBezTo>
                  <a:pt x="3880842" y="5168900"/>
                  <a:pt x="3036887" y="5219700"/>
                  <a:pt x="2742803" y="5219700"/>
                </a:cubicBezTo>
                <a:cubicBezTo>
                  <a:pt x="1720056" y="5219700"/>
                  <a:pt x="901700" y="4318000"/>
                  <a:pt x="901700" y="3073400"/>
                </a:cubicBezTo>
                <a:close/>
                <a:moveTo>
                  <a:pt x="952500" y="2374900"/>
                </a:moveTo>
                <a:cubicBezTo>
                  <a:pt x="1155700" y="1409700"/>
                  <a:pt x="1828800" y="774700"/>
                  <a:pt x="2552700" y="774700"/>
                </a:cubicBezTo>
                <a:cubicBezTo>
                  <a:pt x="3213100" y="774700"/>
                  <a:pt x="3924300" y="1206500"/>
                  <a:pt x="4089400" y="2374900"/>
                </a:cubicBez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3" name="Freeform 1543"/>
          <p:cNvSpPr/>
          <p:nvPr/>
        </p:nvSpPr>
        <p:spPr>
          <a:xfrm rot="0" flipH="0" flipV="0">
            <a:off x="3828108" y="1768733"/>
            <a:ext cx="33943" cy="62899"/>
          </a:xfrm>
          <a:custGeom>
            <a:pathLst>
              <a:path w="3111500" h="5765800">
                <a:moveTo>
                  <a:pt x="952500" y="3040857"/>
                </a:moveTo>
                <a:cubicBezTo>
                  <a:pt x="952500" y="1767682"/>
                  <a:pt x="1866900" y="850900"/>
                  <a:pt x="3111500" y="850900"/>
                </a:cubicBezTo>
                <a:lnTo>
                  <a:pt x="3111500" y="0"/>
                </a:lnTo>
                <a:cubicBezTo>
                  <a:pt x="1981200" y="0"/>
                  <a:pt x="1282700" y="622300"/>
                  <a:pt x="889000" y="1206500"/>
                </a:cubicBezTo>
                <a:lnTo>
                  <a:pt x="889000" y="50800"/>
                </a:lnTo>
                <a:lnTo>
                  <a:pt x="0" y="50800"/>
                </a:lnTo>
                <a:lnTo>
                  <a:pt x="0" y="5765800"/>
                </a:lnTo>
                <a:lnTo>
                  <a:pt x="952500" y="57658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4" name="Freeform 1544"/>
          <p:cNvSpPr/>
          <p:nvPr/>
        </p:nvSpPr>
        <p:spPr>
          <a:xfrm rot="0" flipH="0" flipV="0">
            <a:off x="3871847" y="1733958"/>
            <a:ext cx="49737" cy="97674"/>
          </a:xfrm>
          <a:custGeom>
            <a:pathLst>
              <a:path w="4559300" h="8953500">
                <a:moveTo>
                  <a:pt x="2527300" y="6045200"/>
                </a:moveTo>
                <a:cubicBezTo>
                  <a:pt x="2527300" y="5168900"/>
                  <a:pt x="2959100" y="4229100"/>
                  <a:pt x="3835400" y="3492500"/>
                </a:cubicBezTo>
                <a:cubicBezTo>
                  <a:pt x="4076700" y="3289300"/>
                  <a:pt x="4559300" y="2882900"/>
                  <a:pt x="4559300" y="1968500"/>
                </a:cubicBezTo>
                <a:cubicBezTo>
                  <a:pt x="4559300" y="1104900"/>
                  <a:pt x="4051300" y="0"/>
                  <a:pt x="2133600" y="0"/>
                </a:cubicBezTo>
                <a:cubicBezTo>
                  <a:pt x="1358900" y="0"/>
                  <a:pt x="673100" y="215900"/>
                  <a:pt x="0" y="673100"/>
                </a:cubicBezTo>
                <a:lnTo>
                  <a:pt x="292100" y="1473200"/>
                </a:lnTo>
                <a:cubicBezTo>
                  <a:pt x="596900" y="1193800"/>
                  <a:pt x="1219200" y="774700"/>
                  <a:pt x="2133600" y="774700"/>
                </a:cubicBezTo>
                <a:cubicBezTo>
                  <a:pt x="2730500" y="774700"/>
                  <a:pt x="3568700" y="876300"/>
                  <a:pt x="3568700" y="1955800"/>
                </a:cubicBezTo>
                <a:cubicBezTo>
                  <a:pt x="3568700" y="2527300"/>
                  <a:pt x="3289300" y="2768600"/>
                  <a:pt x="3124200" y="2921000"/>
                </a:cubicBezTo>
                <a:cubicBezTo>
                  <a:pt x="1676400" y="4152900"/>
                  <a:pt x="1676400" y="5778500"/>
                  <a:pt x="1676400" y="6324600"/>
                </a:cubicBezTo>
                <a:lnTo>
                  <a:pt x="1676400" y="6731000"/>
                </a:lnTo>
                <a:lnTo>
                  <a:pt x="2527300" y="6731000"/>
                </a:lnTo>
                <a:close/>
                <a:moveTo>
                  <a:pt x="1574800" y="8953500"/>
                </a:moveTo>
                <a:lnTo>
                  <a:pt x="2628900" y="8953500"/>
                </a:lnTo>
                <a:lnTo>
                  <a:pt x="2628900" y="7899400"/>
                </a:lnTo>
                <a:lnTo>
                  <a:pt x="1574800" y="789940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38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5" name="Rectangle 1545"/>
          <p:cNvSpPr/>
          <p:nvPr/>
        </p:nvSpPr>
        <p:spPr>
          <a:xfrm rot="0" flipH="0" flipV="0">
            <a:off x="475170" y="3351872"/>
            <a:ext cx="3585729" cy="80894"/>
          </a:xfrm>
          <a:prstGeom prst="rect">
            <a:avLst/>
          </a:prstGeom>
        </p:spPr>
      </p:sp>
      <p:sp>
        <p:nvSpPr>
          <p:cNvPr id="1546" name="Freeform 1546"/>
          <p:cNvSpPr/>
          <p:nvPr/>
        </p:nvSpPr>
        <p:spPr>
          <a:xfrm rot="0" flipH="0" flipV="0">
            <a:off x="480332" y="3364520"/>
            <a:ext cx="42284" cy="54279"/>
          </a:xfrm>
          <a:custGeom>
            <a:pathLst>
              <a:path w="7073900" h="9080500">
                <a:moveTo>
                  <a:pt x="6997700" y="7404100"/>
                </a:moveTo>
                <a:cubicBezTo>
                  <a:pt x="6108700" y="7950200"/>
                  <a:pt x="5702300" y="8191500"/>
                  <a:pt x="4432300" y="8191500"/>
                </a:cubicBezTo>
                <a:cubicBezTo>
                  <a:pt x="2463800" y="8191500"/>
                  <a:pt x="1270000" y="6350000"/>
                  <a:pt x="1270000" y="4521200"/>
                </a:cubicBezTo>
                <a:cubicBezTo>
                  <a:pt x="1270000" y="2641600"/>
                  <a:pt x="2578100" y="876300"/>
                  <a:pt x="4432300" y="876300"/>
                </a:cubicBezTo>
                <a:cubicBezTo>
                  <a:pt x="5270500" y="876300"/>
                  <a:pt x="6134100" y="1143000"/>
                  <a:pt x="6718300" y="1587500"/>
                </a:cubicBezTo>
                <a:lnTo>
                  <a:pt x="6921500" y="431800"/>
                </a:lnTo>
                <a:cubicBezTo>
                  <a:pt x="6032500" y="101600"/>
                  <a:pt x="5321300" y="0"/>
                  <a:pt x="4394200" y="0"/>
                </a:cubicBezTo>
                <a:cubicBezTo>
                  <a:pt x="1879600" y="0"/>
                  <a:pt x="0" y="2082800"/>
                  <a:pt x="0" y="4533900"/>
                </a:cubicBezTo>
                <a:cubicBezTo>
                  <a:pt x="0" y="7150100"/>
                  <a:pt x="1993900" y="9080500"/>
                  <a:pt x="4470400" y="9080500"/>
                </a:cubicBezTo>
                <a:cubicBezTo>
                  <a:pt x="5715000" y="9080500"/>
                  <a:pt x="6235700" y="8826500"/>
                  <a:pt x="7073900" y="8369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7" name="Freeform 1547"/>
          <p:cNvSpPr/>
          <p:nvPr/>
        </p:nvSpPr>
        <p:spPr>
          <a:xfrm rot="0" flipH="0" flipV="0">
            <a:off x="534445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8" name="Freeform 1548"/>
          <p:cNvSpPr/>
          <p:nvPr/>
        </p:nvSpPr>
        <p:spPr>
          <a:xfrm rot="0" flipH="0" flipV="0">
            <a:off x="580457" y="3360268"/>
            <a:ext cx="53672" cy="62858"/>
          </a:xfrm>
          <a:custGeom>
            <a:pathLst>
              <a:path w="8978900" h="10515600">
                <a:moveTo>
                  <a:pt x="7912100" y="457200"/>
                </a:moveTo>
                <a:lnTo>
                  <a:pt x="7175500" y="0"/>
                </a:lnTo>
                <a:lnTo>
                  <a:pt x="6515100" y="1092200"/>
                </a:lnTo>
                <a:cubicBezTo>
                  <a:pt x="6210300" y="927100"/>
                  <a:pt x="5461000" y="584200"/>
                  <a:pt x="4495800" y="584200"/>
                </a:cubicBezTo>
                <a:cubicBezTo>
                  <a:pt x="2006600" y="584200"/>
                  <a:pt x="0" y="2705100"/>
                  <a:pt x="0" y="5295900"/>
                </a:cubicBezTo>
                <a:cubicBezTo>
                  <a:pt x="0" y="7200900"/>
                  <a:pt x="1066800" y="8432800"/>
                  <a:pt x="1727200" y="8953500"/>
                </a:cubicBezTo>
                <a:lnTo>
                  <a:pt x="1066800" y="10058400"/>
                </a:lnTo>
                <a:lnTo>
                  <a:pt x="1803400" y="10515600"/>
                </a:lnTo>
                <a:lnTo>
                  <a:pt x="2463800" y="9436100"/>
                </a:lnTo>
                <a:cubicBezTo>
                  <a:pt x="2768600" y="9588500"/>
                  <a:pt x="3479800" y="9931400"/>
                  <a:pt x="4483100" y="9931400"/>
                </a:cubicBezTo>
                <a:cubicBezTo>
                  <a:pt x="6959600" y="9931400"/>
                  <a:pt x="8978900" y="7874000"/>
                  <a:pt x="8978900" y="5295900"/>
                </a:cubicBezTo>
                <a:cubicBezTo>
                  <a:pt x="8978900" y="3263900"/>
                  <a:pt x="7772400" y="1981200"/>
                  <a:pt x="7239000" y="1574800"/>
                </a:cubicBezTo>
                <a:close/>
                <a:moveTo>
                  <a:pt x="2222500" y="8140700"/>
                </a:moveTo>
                <a:cubicBezTo>
                  <a:pt x="2120900" y="8039100"/>
                  <a:pt x="1193800" y="7099300"/>
                  <a:pt x="1193800" y="5295900"/>
                </a:cubicBezTo>
                <a:cubicBezTo>
                  <a:pt x="1193800" y="2857500"/>
                  <a:pt x="2768600" y="1422400"/>
                  <a:pt x="4483100" y="1422400"/>
                </a:cubicBezTo>
                <a:cubicBezTo>
                  <a:pt x="5207000" y="1422400"/>
                  <a:pt x="5778500" y="1676400"/>
                  <a:pt x="6045200" y="1841500"/>
                </a:cubicBezTo>
                <a:close/>
                <a:moveTo>
                  <a:pt x="6743700" y="2400300"/>
                </a:moveTo>
                <a:cubicBezTo>
                  <a:pt x="7366000" y="3035300"/>
                  <a:pt x="7785100" y="4038600"/>
                  <a:pt x="7785100" y="5295900"/>
                </a:cubicBezTo>
                <a:cubicBezTo>
                  <a:pt x="7785100" y="7721600"/>
                  <a:pt x="6184900" y="9093200"/>
                  <a:pt x="4495800" y="9093200"/>
                </a:cubicBezTo>
                <a:cubicBezTo>
                  <a:pt x="4114800" y="9093200"/>
                  <a:pt x="3505200" y="9017000"/>
                  <a:pt x="2933700" y="86741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9" name="Freeform 1549"/>
          <p:cNvSpPr/>
          <p:nvPr/>
        </p:nvSpPr>
        <p:spPr>
          <a:xfrm rot="0" flipH="0" flipV="0">
            <a:off x="646458" y="3411208"/>
            <a:ext cx="6832" cy="6832"/>
          </a:xfrm>
          <a:custGeom>
            <a:pathLst>
              <a:path w="1143000" h="1143000">
                <a:moveTo>
                  <a:pt x="1143000" y="0"/>
                </a:moveTo>
                <a:lnTo>
                  <a:pt x="0" y="0"/>
                </a:lnTo>
                <a:lnTo>
                  <a:pt x="0" y="1143000"/>
                </a:lnTo>
                <a:lnTo>
                  <a:pt x="1143000" y="1143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0" name="Freeform 1550"/>
          <p:cNvSpPr/>
          <p:nvPr/>
        </p:nvSpPr>
        <p:spPr>
          <a:xfrm rot="0" flipH="0" flipV="0">
            <a:off x="704465" y="3365355"/>
            <a:ext cx="42436" cy="52685"/>
          </a:xfrm>
          <a:custGeom>
            <a:pathLst>
              <a:path w="7099300" h="8813800">
                <a:moveTo>
                  <a:pt x="4457700" y="4699000"/>
                </a:moveTo>
                <a:cubicBezTo>
                  <a:pt x="6273800" y="4165600"/>
                  <a:pt x="6731000" y="3060700"/>
                  <a:pt x="6731000" y="2374900"/>
                </a:cubicBezTo>
                <a:cubicBezTo>
                  <a:pt x="6731000" y="1054100"/>
                  <a:pt x="5181600" y="0"/>
                  <a:pt x="3340100" y="0"/>
                </a:cubicBezTo>
                <a:lnTo>
                  <a:pt x="0" y="0"/>
                </a:lnTo>
                <a:lnTo>
                  <a:pt x="0" y="8813800"/>
                </a:lnTo>
                <a:lnTo>
                  <a:pt x="1244600" y="8813800"/>
                </a:lnTo>
                <a:lnTo>
                  <a:pt x="1244600" y="4826000"/>
                </a:lnTo>
                <a:lnTo>
                  <a:pt x="3340100" y="4826000"/>
                </a:lnTo>
                <a:lnTo>
                  <a:pt x="5816600" y="8813800"/>
                </a:lnTo>
                <a:lnTo>
                  <a:pt x="7099300" y="8813800"/>
                </a:lnTo>
                <a:close/>
                <a:moveTo>
                  <a:pt x="1244600" y="3987800"/>
                </a:moveTo>
                <a:lnTo>
                  <a:pt x="1244600" y="749300"/>
                </a:lnTo>
                <a:lnTo>
                  <a:pt x="3175000" y="749300"/>
                </a:lnTo>
                <a:cubicBezTo>
                  <a:pt x="4635500" y="749300"/>
                  <a:pt x="5575300" y="1435100"/>
                  <a:pt x="5575300" y="2374900"/>
                </a:cubicBezTo>
                <a:cubicBezTo>
                  <a:pt x="5575300" y="3263900"/>
                  <a:pt x="4699000" y="3987800"/>
                  <a:pt x="3175000" y="39878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1" name="Freeform 1551"/>
          <p:cNvSpPr/>
          <p:nvPr/>
        </p:nvSpPr>
        <p:spPr>
          <a:xfrm rot="0" flipH="0" flipV="0">
            <a:off x="752633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2" name="Freeform 1552"/>
          <p:cNvSpPr/>
          <p:nvPr/>
        </p:nvSpPr>
        <p:spPr>
          <a:xfrm rot="0" flipH="0" flipV="0">
            <a:off x="790241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3" name="Freeform 1553"/>
          <p:cNvSpPr/>
          <p:nvPr/>
        </p:nvSpPr>
        <p:spPr>
          <a:xfrm rot="0" flipH="0" flipV="0">
            <a:off x="825185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4" name="Freeform 1554"/>
          <p:cNvSpPr/>
          <p:nvPr/>
        </p:nvSpPr>
        <p:spPr>
          <a:xfrm rot="0" flipH="0" flipV="0">
            <a:off x="889242" y="3384334"/>
            <a:ext cx="28999" cy="34465"/>
          </a:xfrm>
          <a:custGeom>
            <a:pathLst>
              <a:path w="4851400" h="5765800">
                <a:moveTo>
                  <a:pt x="4851400" y="0"/>
                </a:moveTo>
                <a:lnTo>
                  <a:pt x="3746500" y="0"/>
                </a:lnTo>
                <a:lnTo>
                  <a:pt x="3746500" y="3683000"/>
                </a:lnTo>
                <a:cubicBezTo>
                  <a:pt x="3746500" y="4699000"/>
                  <a:pt x="2882900" y="5016500"/>
                  <a:pt x="2146300" y="5016500"/>
                </a:cubicBezTo>
                <a:cubicBezTo>
                  <a:pt x="1206500" y="5016500"/>
                  <a:pt x="1104900" y="4762500"/>
                  <a:pt x="1104900" y="4178300"/>
                </a:cubicBezTo>
                <a:lnTo>
                  <a:pt x="1104900" y="0"/>
                </a:lnTo>
                <a:lnTo>
                  <a:pt x="0" y="0"/>
                </a:lnTo>
                <a:lnTo>
                  <a:pt x="0" y="4254500"/>
                </a:lnTo>
                <a:cubicBezTo>
                  <a:pt x="0" y="5384800"/>
                  <a:pt x="495300" y="5765800"/>
                  <a:pt x="1384300" y="5765800"/>
                </a:cubicBezTo>
                <a:cubicBezTo>
                  <a:pt x="1905000" y="5765800"/>
                  <a:pt x="3022600" y="5664200"/>
                  <a:pt x="3784600" y="5054600"/>
                </a:cubicBezTo>
                <a:lnTo>
                  <a:pt x="3784600" y="5638800"/>
                </a:lnTo>
                <a:lnTo>
                  <a:pt x="4851400" y="5638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5" name="Freeform 1555"/>
          <p:cNvSpPr/>
          <p:nvPr/>
        </p:nvSpPr>
        <p:spPr>
          <a:xfrm rot="0" flipH="0" flipV="0">
            <a:off x="9268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6" name="Freeform 1556"/>
          <p:cNvSpPr/>
          <p:nvPr/>
        </p:nvSpPr>
        <p:spPr>
          <a:xfrm rot="0" flipH="0" flipV="0">
            <a:off x="95778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7" name="Freeform 1557"/>
          <p:cNvSpPr/>
          <p:nvPr/>
        </p:nvSpPr>
        <p:spPr>
          <a:xfrm rot="0" flipH="0" flipV="0">
            <a:off x="989086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8" name="Freeform 1558"/>
          <p:cNvSpPr/>
          <p:nvPr/>
        </p:nvSpPr>
        <p:spPr>
          <a:xfrm rot="0" flipH="0" flipV="0">
            <a:off x="1028577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9" name="Freeform 1559"/>
          <p:cNvSpPr/>
          <p:nvPr/>
        </p:nvSpPr>
        <p:spPr>
          <a:xfrm rot="0" flipH="0" flipV="0">
            <a:off x="2002514" y="3365355"/>
            <a:ext cx="49117" cy="52685"/>
          </a:xfrm>
          <a:custGeom>
            <a:pathLst>
              <a:path w="8216900" h="8813800">
                <a:moveTo>
                  <a:pt x="4724400" y="0"/>
                </a:moveTo>
                <a:lnTo>
                  <a:pt x="3492500" y="0"/>
                </a:lnTo>
                <a:lnTo>
                  <a:pt x="0" y="8813800"/>
                </a:lnTo>
                <a:lnTo>
                  <a:pt x="1041400" y="8813800"/>
                </a:lnTo>
                <a:lnTo>
                  <a:pt x="2032000" y="6299200"/>
                </a:lnTo>
                <a:lnTo>
                  <a:pt x="5892800" y="6299200"/>
                </a:lnTo>
                <a:lnTo>
                  <a:pt x="6883400" y="8813800"/>
                </a:lnTo>
                <a:lnTo>
                  <a:pt x="8216900" y="8813800"/>
                </a:lnTo>
                <a:close/>
                <a:moveTo>
                  <a:pt x="3975100" y="965200"/>
                </a:moveTo>
                <a:lnTo>
                  <a:pt x="5575300" y="5549900"/>
                </a:lnTo>
                <a:lnTo>
                  <a:pt x="2349500" y="55499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0" name="Freeform 1560"/>
          <p:cNvSpPr/>
          <p:nvPr/>
        </p:nvSpPr>
        <p:spPr>
          <a:xfrm rot="0" flipH="0" flipV="0">
            <a:off x="2060308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1" name="Freeform 1561"/>
          <p:cNvSpPr/>
          <p:nvPr/>
        </p:nvSpPr>
        <p:spPr>
          <a:xfrm rot="0" flipH="0" flipV="0">
            <a:off x="2097173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2" name="Freeform 1562"/>
          <p:cNvSpPr/>
          <p:nvPr/>
        </p:nvSpPr>
        <p:spPr>
          <a:xfrm rot="0" flipH="0" flipV="0">
            <a:off x="213047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3" name="Freeform 1563"/>
          <p:cNvSpPr/>
          <p:nvPr/>
        </p:nvSpPr>
        <p:spPr>
          <a:xfrm rot="0" flipH="0" flipV="0">
            <a:off x="2150329" y="3383575"/>
            <a:ext cx="51394" cy="34465"/>
          </a:xfrm>
          <a:custGeom>
            <a:pathLst>
              <a:path w="8597900" h="5765800">
                <a:moveTo>
                  <a:pt x="8597900" y="2006600"/>
                </a:moveTo>
                <a:cubicBezTo>
                  <a:pt x="8597900" y="1016000"/>
                  <a:pt x="8305800" y="0"/>
                  <a:pt x="6743700" y="0"/>
                </a:cubicBezTo>
                <a:cubicBezTo>
                  <a:pt x="5676900" y="0"/>
                  <a:pt x="5016500" y="622300"/>
                  <a:pt x="4711700" y="1028700"/>
                </a:cubicBezTo>
                <a:cubicBezTo>
                  <a:pt x="4584700" y="685800"/>
                  <a:pt x="42672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lnTo>
                  <a:pt x="4851400" y="2679700"/>
                </a:lnTo>
                <a:cubicBezTo>
                  <a:pt x="4851400" y="1841500"/>
                  <a:pt x="5207000" y="838200"/>
                  <a:pt x="6184900" y="838200"/>
                </a:cubicBezTo>
                <a:cubicBezTo>
                  <a:pt x="7493000" y="838200"/>
                  <a:pt x="7493000" y="1727200"/>
                  <a:pt x="7493000" y="2095500"/>
                </a:cubicBezTo>
                <a:lnTo>
                  <a:pt x="7493000" y="5765800"/>
                </a:lnTo>
                <a:lnTo>
                  <a:pt x="85979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4" name="Freeform 1564"/>
          <p:cNvSpPr/>
          <p:nvPr/>
        </p:nvSpPr>
        <p:spPr>
          <a:xfrm rot="0" flipH="0" flipV="0">
            <a:off x="2211501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5" name="Freeform 1565"/>
          <p:cNvSpPr/>
          <p:nvPr/>
        </p:nvSpPr>
        <p:spPr>
          <a:xfrm rot="0" flipH="0" flipV="0">
            <a:off x="2248351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6" name="Freeform 1566"/>
          <p:cNvSpPr/>
          <p:nvPr/>
        </p:nvSpPr>
        <p:spPr>
          <a:xfrm rot="0" flipH="0" flipV="0">
            <a:off x="2277479" y="3374692"/>
            <a:ext cx="25355" cy="44106"/>
          </a:xfrm>
          <a:custGeom>
            <a:pathLst>
              <a:path w="4241800" h="7378700">
                <a:moveTo>
                  <a:pt x="2133600" y="2413000"/>
                </a:moveTo>
                <a:lnTo>
                  <a:pt x="4013200" y="2413000"/>
                </a:lnTo>
                <a:lnTo>
                  <a:pt x="4013200" y="1612900"/>
                </a:lnTo>
                <a:lnTo>
                  <a:pt x="2133600" y="1612900"/>
                </a:lnTo>
                <a:lnTo>
                  <a:pt x="2133600" y="0"/>
                </a:lnTo>
                <a:lnTo>
                  <a:pt x="1155700" y="0"/>
                </a:lnTo>
                <a:lnTo>
                  <a:pt x="1155700" y="1612900"/>
                </a:lnTo>
                <a:lnTo>
                  <a:pt x="0" y="1612900"/>
                </a:lnTo>
                <a:lnTo>
                  <a:pt x="0" y="2413000"/>
                </a:lnTo>
                <a:lnTo>
                  <a:pt x="1117600" y="2413000"/>
                </a:lnTo>
                <a:lnTo>
                  <a:pt x="1117600" y="5626100"/>
                </a:lnTo>
                <a:cubicBezTo>
                  <a:pt x="1117600" y="6477000"/>
                  <a:pt x="1333500" y="7378700"/>
                  <a:pt x="2247900" y="7378700"/>
                </a:cubicBezTo>
                <a:cubicBezTo>
                  <a:pt x="3162300" y="7378700"/>
                  <a:pt x="3860800" y="7086600"/>
                  <a:pt x="4241800" y="6908800"/>
                </a:cubicBezTo>
                <a:lnTo>
                  <a:pt x="4025900" y="6096000"/>
                </a:lnTo>
                <a:cubicBezTo>
                  <a:pt x="3606800" y="6400800"/>
                  <a:pt x="3162300" y="6502400"/>
                  <a:pt x="2806700" y="6502400"/>
                </a:cubicBezTo>
                <a:cubicBezTo>
                  <a:pt x="2273300" y="6502400"/>
                  <a:pt x="2133600" y="5981700"/>
                  <a:pt x="2133600" y="5397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7" name="Freeform 1567"/>
          <p:cNvSpPr/>
          <p:nvPr/>
        </p:nvSpPr>
        <p:spPr>
          <a:xfrm rot="0" flipH="0" flipV="0">
            <a:off x="2307747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8" name="Freeform 1568"/>
          <p:cNvSpPr/>
          <p:nvPr/>
        </p:nvSpPr>
        <p:spPr>
          <a:xfrm rot="0" flipH="0" flipV="0">
            <a:off x="2347390" y="3383650"/>
            <a:ext cx="19889" cy="34389"/>
          </a:xfrm>
          <a:custGeom>
            <a:pathLst>
              <a:path w="3327400" h="5753100">
                <a:moveTo>
                  <a:pt x="1066800" y="3048000"/>
                </a:moveTo>
                <a:cubicBezTo>
                  <a:pt x="1066800" y="1676400"/>
                  <a:pt x="2209800" y="939800"/>
                  <a:pt x="3327400" y="939800"/>
                </a:cubicBezTo>
                <a:lnTo>
                  <a:pt x="3327400" y="0"/>
                </a:lnTo>
                <a:cubicBezTo>
                  <a:pt x="2260600" y="0"/>
                  <a:pt x="1485900" y="520700"/>
                  <a:pt x="977900" y="1193800"/>
                </a:cubicBezTo>
                <a:lnTo>
                  <a:pt x="977900" y="25400"/>
                </a:lnTo>
                <a:lnTo>
                  <a:pt x="0" y="25400"/>
                </a:lnTo>
                <a:lnTo>
                  <a:pt x="0" y="5753100"/>
                </a:lnTo>
                <a:lnTo>
                  <a:pt x="1066800" y="5753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9" name="Freeform 1569"/>
          <p:cNvSpPr/>
          <p:nvPr/>
        </p:nvSpPr>
        <p:spPr>
          <a:xfrm rot="0" flipH="0" flipV="0">
            <a:off x="2398777" y="3383195"/>
            <a:ext cx="28923" cy="35604"/>
          </a:xfrm>
          <a:custGeom>
            <a:pathLst>
              <a:path w="4838700" h="5956300">
                <a:moveTo>
                  <a:pt x="4838700" y="2171700"/>
                </a:moveTo>
                <a:cubicBezTo>
                  <a:pt x="4838700" y="876300"/>
                  <a:pt x="3848100" y="0"/>
                  <a:pt x="2590800" y="0"/>
                </a:cubicBezTo>
                <a:cubicBezTo>
                  <a:pt x="1790700" y="0"/>
                  <a:pt x="1181100" y="165100"/>
                  <a:pt x="469900" y="546100"/>
                </a:cubicBezTo>
                <a:lnTo>
                  <a:pt x="546100" y="1473200"/>
                </a:lnTo>
                <a:cubicBezTo>
                  <a:pt x="965200" y="1193800"/>
                  <a:pt x="1587500" y="812800"/>
                  <a:pt x="2590800" y="812800"/>
                </a:cubicBezTo>
                <a:cubicBezTo>
                  <a:pt x="3149600" y="812800"/>
                  <a:pt x="3733800" y="1231900"/>
                  <a:pt x="3733800" y="2184400"/>
                </a:cubicBezTo>
                <a:lnTo>
                  <a:pt x="3733800" y="2692400"/>
                </a:lnTo>
                <a:cubicBezTo>
                  <a:pt x="1854200" y="2755900"/>
                  <a:pt x="0" y="3149600"/>
                  <a:pt x="0" y="4330700"/>
                </a:cubicBezTo>
                <a:cubicBezTo>
                  <a:pt x="0" y="4965700"/>
                  <a:pt x="431800" y="5956300"/>
                  <a:pt x="1549400" y="5956300"/>
                </a:cubicBezTo>
                <a:cubicBezTo>
                  <a:pt x="2095500" y="5956300"/>
                  <a:pt x="3098800" y="5842000"/>
                  <a:pt x="3771900" y="5346700"/>
                </a:cubicBezTo>
                <a:lnTo>
                  <a:pt x="3771900" y="5829300"/>
                </a:lnTo>
                <a:lnTo>
                  <a:pt x="4838700" y="5829300"/>
                </a:lnTo>
                <a:close/>
                <a:moveTo>
                  <a:pt x="3733800" y="4030465"/>
                </a:moveTo>
                <a:cubicBezTo>
                  <a:pt x="3733800" y="4286449"/>
                  <a:pt x="3733800" y="4619030"/>
                  <a:pt x="3289300" y="4887715"/>
                </a:cubicBezTo>
                <a:cubicBezTo>
                  <a:pt x="2882900" y="5118100"/>
                  <a:pt x="2387600" y="5118100"/>
                  <a:pt x="2247900" y="5118100"/>
                </a:cubicBezTo>
                <a:cubicBezTo>
                  <a:pt x="1549400" y="5118100"/>
                  <a:pt x="1016000" y="4800600"/>
                  <a:pt x="1016000" y="4318000"/>
                </a:cubicBezTo>
                <a:cubicBezTo>
                  <a:pt x="1016000" y="3505200"/>
                  <a:pt x="3162300" y="3429000"/>
                  <a:pt x="3733800" y="34036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0" name="Freeform 1570"/>
          <p:cNvSpPr/>
          <p:nvPr/>
        </p:nvSpPr>
        <p:spPr>
          <a:xfrm rot="0" flipH="0" flipV="0">
            <a:off x="2440409" y="3383575"/>
            <a:ext cx="28999" cy="34465"/>
          </a:xfrm>
          <a:custGeom>
            <a:pathLst>
              <a:path w="4851400" h="5765800">
                <a:moveTo>
                  <a:pt x="4851400" y="2006600"/>
                </a:moveTo>
                <a:cubicBezTo>
                  <a:pt x="4851400" y="1016000"/>
                  <a:pt x="4559300" y="0"/>
                  <a:pt x="2997200" y="0"/>
                </a:cubicBezTo>
                <a:cubicBezTo>
                  <a:pt x="2273300" y="0"/>
                  <a:pt x="1574800" y="292100"/>
                  <a:pt x="1016000" y="965200"/>
                </a:cubicBezTo>
                <a:lnTo>
                  <a:pt x="1016000" y="38100"/>
                </a:lnTo>
                <a:lnTo>
                  <a:pt x="0" y="38100"/>
                </a:lnTo>
                <a:lnTo>
                  <a:pt x="0" y="5765800"/>
                </a:lnTo>
                <a:lnTo>
                  <a:pt x="1104900" y="5765800"/>
                </a:lnTo>
                <a:lnTo>
                  <a:pt x="1104900" y="2679700"/>
                </a:lnTo>
                <a:cubicBezTo>
                  <a:pt x="1104900" y="1841500"/>
                  <a:pt x="1460500" y="838200"/>
                  <a:pt x="2438400" y="838200"/>
                </a:cubicBezTo>
                <a:cubicBezTo>
                  <a:pt x="3746500" y="838200"/>
                  <a:pt x="3746500" y="1727200"/>
                  <a:pt x="3746500" y="2095500"/>
                </a:cubicBezTo>
                <a:lnTo>
                  <a:pt x="3746500" y="5765800"/>
                </a:lnTo>
                <a:lnTo>
                  <a:pt x="4851400" y="576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1" name="Freeform 1571"/>
          <p:cNvSpPr/>
          <p:nvPr/>
        </p:nvSpPr>
        <p:spPr>
          <a:xfrm rot="0" flipH="0" flipV="0">
            <a:off x="2478488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2" name="Freeform 1572"/>
          <p:cNvSpPr/>
          <p:nvPr/>
        </p:nvSpPr>
        <p:spPr>
          <a:xfrm rot="0" flipH="0" flipV="0">
            <a:off x="2549227" y="3366190"/>
            <a:ext cx="58075" cy="51850"/>
          </a:xfrm>
          <a:custGeom>
            <a:pathLst>
              <a:path w="9715500" h="8674100">
                <a:moveTo>
                  <a:pt x="8369300" y="1066800"/>
                </a:moveTo>
                <a:cubicBezTo>
                  <a:pt x="8369300" y="647700"/>
                  <a:pt x="8369300" y="495300"/>
                  <a:pt x="9385300" y="495300"/>
                </a:cubicBezTo>
                <a:lnTo>
                  <a:pt x="9715500" y="495300"/>
                </a:lnTo>
                <a:lnTo>
                  <a:pt x="9715500" y="0"/>
                </a:lnTo>
                <a:cubicBezTo>
                  <a:pt x="9537700" y="12700"/>
                  <a:pt x="8267700" y="50800"/>
                  <a:pt x="7734300" y="50800"/>
                </a:cubicBezTo>
                <a:cubicBezTo>
                  <a:pt x="7200900" y="50800"/>
                  <a:pt x="5956300" y="12700"/>
                  <a:pt x="5753100" y="0"/>
                </a:cubicBezTo>
                <a:lnTo>
                  <a:pt x="5753100" y="495300"/>
                </a:lnTo>
                <a:lnTo>
                  <a:pt x="6083300" y="495300"/>
                </a:lnTo>
                <a:cubicBezTo>
                  <a:pt x="7099300" y="495300"/>
                  <a:pt x="7099300" y="647700"/>
                  <a:pt x="7099300" y="1066800"/>
                </a:cubicBezTo>
                <a:lnTo>
                  <a:pt x="7099300" y="3911600"/>
                </a:lnTo>
                <a:lnTo>
                  <a:pt x="2616200" y="3911600"/>
                </a:lnTo>
                <a:lnTo>
                  <a:pt x="2616200" y="1066800"/>
                </a:lnTo>
                <a:cubicBezTo>
                  <a:pt x="2616200" y="647700"/>
                  <a:pt x="2616200" y="495300"/>
                  <a:pt x="3632200" y="495300"/>
                </a:cubicBezTo>
                <a:lnTo>
                  <a:pt x="3962400" y="495300"/>
                </a:lnTo>
                <a:lnTo>
                  <a:pt x="3962400" y="0"/>
                </a:lnTo>
                <a:cubicBezTo>
                  <a:pt x="3784600" y="12700"/>
                  <a:pt x="2514600" y="50800"/>
                  <a:pt x="1981200" y="50800"/>
                </a:cubicBezTo>
                <a:cubicBezTo>
                  <a:pt x="1447800" y="50800"/>
                  <a:pt x="203200" y="12700"/>
                  <a:pt x="0" y="0"/>
                </a:cubicBezTo>
                <a:lnTo>
                  <a:pt x="0" y="495300"/>
                </a:lnTo>
                <a:lnTo>
                  <a:pt x="330200" y="495300"/>
                </a:lnTo>
                <a:cubicBezTo>
                  <a:pt x="1346200" y="495300"/>
                  <a:pt x="1346200" y="647700"/>
                  <a:pt x="1346200" y="1066800"/>
                </a:cubicBezTo>
                <a:lnTo>
                  <a:pt x="1346200" y="7607300"/>
                </a:lnTo>
                <a:cubicBezTo>
                  <a:pt x="1346200" y="8026400"/>
                  <a:pt x="1346200" y="8178800"/>
                  <a:pt x="330200" y="8178800"/>
                </a:cubicBezTo>
                <a:lnTo>
                  <a:pt x="0" y="8178800"/>
                </a:lnTo>
                <a:lnTo>
                  <a:pt x="0" y="8674100"/>
                </a:lnTo>
                <a:cubicBezTo>
                  <a:pt x="177800" y="8661400"/>
                  <a:pt x="1447800" y="8623300"/>
                  <a:pt x="1981200" y="8623300"/>
                </a:cubicBezTo>
                <a:cubicBezTo>
                  <a:pt x="2514600" y="8623300"/>
                  <a:pt x="3759200" y="8661400"/>
                  <a:pt x="3962400" y="8674100"/>
                </a:cubicBezTo>
                <a:lnTo>
                  <a:pt x="3962400" y="8178800"/>
                </a:lnTo>
                <a:lnTo>
                  <a:pt x="3632200" y="8178800"/>
                </a:lnTo>
                <a:cubicBezTo>
                  <a:pt x="2616200" y="8178800"/>
                  <a:pt x="2616200" y="8026400"/>
                  <a:pt x="2616200" y="7607300"/>
                </a:cubicBezTo>
                <a:lnTo>
                  <a:pt x="2616200" y="4406900"/>
                </a:lnTo>
                <a:lnTo>
                  <a:pt x="7099300" y="4406900"/>
                </a:lnTo>
                <a:lnTo>
                  <a:pt x="7099300" y="7607300"/>
                </a:lnTo>
                <a:cubicBezTo>
                  <a:pt x="7099300" y="8026400"/>
                  <a:pt x="7099300" y="8178800"/>
                  <a:pt x="6083300" y="8178800"/>
                </a:cubicBezTo>
                <a:lnTo>
                  <a:pt x="5753100" y="8178800"/>
                </a:lnTo>
                <a:lnTo>
                  <a:pt x="5753100" y="8674100"/>
                </a:lnTo>
                <a:cubicBezTo>
                  <a:pt x="5930900" y="8661400"/>
                  <a:pt x="7200900" y="8623300"/>
                  <a:pt x="7734300" y="8623300"/>
                </a:cubicBezTo>
                <a:cubicBezTo>
                  <a:pt x="8267700" y="8623300"/>
                  <a:pt x="9512300" y="8661400"/>
                  <a:pt x="9715500" y="8674100"/>
                </a:cubicBezTo>
                <a:lnTo>
                  <a:pt x="9715500" y="8178800"/>
                </a:lnTo>
                <a:lnTo>
                  <a:pt x="9385300" y="8178800"/>
                </a:lnTo>
                <a:cubicBezTo>
                  <a:pt x="8369300" y="8178800"/>
                  <a:pt x="8369300" y="8026400"/>
                  <a:pt x="8369300" y="76073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3" name="Freeform 1573"/>
          <p:cNvSpPr/>
          <p:nvPr/>
        </p:nvSpPr>
        <p:spPr>
          <a:xfrm rot="0" flipH="0" flipV="0">
            <a:off x="3649666" y="3383347"/>
            <a:ext cx="26722" cy="35452"/>
          </a:xfrm>
          <a:custGeom>
            <a:pathLst>
              <a:path w="4470400" h="5930900">
                <a:moveTo>
                  <a:pt x="4254500" y="359172"/>
                </a:moveTo>
                <a:cubicBezTo>
                  <a:pt x="3390900" y="0"/>
                  <a:pt x="2755900" y="0"/>
                  <a:pt x="2298700" y="0"/>
                </a:cubicBezTo>
                <a:cubicBezTo>
                  <a:pt x="1981200" y="0"/>
                  <a:pt x="63500" y="0"/>
                  <a:pt x="63500" y="1680766"/>
                </a:cubicBezTo>
                <a:cubicBezTo>
                  <a:pt x="63500" y="2274690"/>
                  <a:pt x="393700" y="2603104"/>
                  <a:pt x="558800" y="2754710"/>
                </a:cubicBezTo>
                <a:cubicBezTo>
                  <a:pt x="1003300" y="3197027"/>
                  <a:pt x="1536700" y="3298230"/>
                  <a:pt x="2209800" y="3424635"/>
                </a:cubicBezTo>
                <a:cubicBezTo>
                  <a:pt x="2806700" y="3538340"/>
                  <a:pt x="3492500" y="3664546"/>
                  <a:pt x="3492500" y="4271169"/>
                </a:cubicBezTo>
                <a:cubicBezTo>
                  <a:pt x="3492500" y="5067300"/>
                  <a:pt x="2438400" y="5067300"/>
                  <a:pt x="2260600" y="5067300"/>
                </a:cubicBezTo>
                <a:cubicBezTo>
                  <a:pt x="1447800" y="5067300"/>
                  <a:pt x="685800" y="4775200"/>
                  <a:pt x="177800" y="4419600"/>
                </a:cubicBezTo>
                <a:lnTo>
                  <a:pt x="0" y="5372100"/>
                </a:lnTo>
                <a:cubicBezTo>
                  <a:pt x="430609" y="5588000"/>
                  <a:pt x="1203126" y="5930900"/>
                  <a:pt x="2254250" y="5930900"/>
                </a:cubicBezTo>
                <a:cubicBezTo>
                  <a:pt x="2823964" y="5930900"/>
                  <a:pt x="3381375" y="5842000"/>
                  <a:pt x="3849885" y="5499100"/>
                </a:cubicBezTo>
                <a:cubicBezTo>
                  <a:pt x="4318396" y="5143500"/>
                  <a:pt x="4470400" y="4584700"/>
                  <a:pt x="4470400" y="4152900"/>
                </a:cubicBezTo>
                <a:cubicBezTo>
                  <a:pt x="4470400" y="3924300"/>
                  <a:pt x="4470400" y="3429000"/>
                  <a:pt x="3935015" y="2946400"/>
                </a:cubicBezTo>
                <a:cubicBezTo>
                  <a:pt x="3463329" y="2527300"/>
                  <a:pt x="3004542" y="2438400"/>
                  <a:pt x="2392560" y="2324100"/>
                </a:cubicBezTo>
                <a:cubicBezTo>
                  <a:pt x="1640482" y="2184400"/>
                  <a:pt x="1054100" y="2070100"/>
                  <a:pt x="1054100" y="1511300"/>
                </a:cubicBezTo>
                <a:cubicBezTo>
                  <a:pt x="1054100" y="787400"/>
                  <a:pt x="1981200" y="787400"/>
                  <a:pt x="2171700" y="787400"/>
                </a:cubicBezTo>
                <a:cubicBezTo>
                  <a:pt x="2895600" y="787400"/>
                  <a:pt x="3454400" y="939800"/>
                  <a:pt x="4089400" y="127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4" name="Freeform 1574"/>
          <p:cNvSpPr/>
          <p:nvPr/>
        </p:nvSpPr>
        <p:spPr>
          <a:xfrm rot="0" flipH="0" flipV="0">
            <a:off x="3684686" y="3365355"/>
            <a:ext cx="6376" cy="52685"/>
          </a:xfrm>
          <a:custGeom>
            <a:pathLst>
              <a:path w="1066800" h="8813800">
                <a:moveTo>
                  <a:pt x="1066800" y="0"/>
                </a:moveTo>
                <a:lnTo>
                  <a:pt x="0" y="0"/>
                </a:lnTo>
                <a:lnTo>
                  <a:pt x="0" y="8813800"/>
                </a:lnTo>
                <a:lnTo>
                  <a:pt x="1066800" y="8813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5" name="Freeform 1575"/>
          <p:cNvSpPr/>
          <p:nvPr/>
        </p:nvSpPr>
        <p:spPr>
          <a:xfrm rot="0" flipH="0" flipV="0">
            <a:off x="3703247" y="3365962"/>
            <a:ext cx="7667" cy="52078"/>
          </a:xfrm>
          <a:custGeom>
            <a:pathLst>
              <a:path w="1282700" h="8712200">
                <a:moveTo>
                  <a:pt x="1282700" y="0"/>
                </a:moveTo>
                <a:lnTo>
                  <a:pt x="0" y="0"/>
                </a:lnTo>
                <a:lnTo>
                  <a:pt x="0" y="1282700"/>
                </a:lnTo>
                <a:lnTo>
                  <a:pt x="1282700" y="1282700"/>
                </a:lnTo>
                <a:close/>
                <a:moveTo>
                  <a:pt x="1181100" y="3073400"/>
                </a:moveTo>
                <a:lnTo>
                  <a:pt x="114300" y="3073400"/>
                </a:lnTo>
                <a:lnTo>
                  <a:pt x="114300" y="8712200"/>
                </a:lnTo>
                <a:lnTo>
                  <a:pt x="1181100" y="87122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6" name="Freeform 1576"/>
          <p:cNvSpPr/>
          <p:nvPr/>
        </p:nvSpPr>
        <p:spPr>
          <a:xfrm rot="0" flipH="0" flipV="0">
            <a:off x="3719531" y="3365355"/>
            <a:ext cx="32415" cy="53444"/>
          </a:xfrm>
          <a:custGeom>
            <a:pathLst>
              <a:path w="5422900" h="8940800">
                <a:moveTo>
                  <a:pt x="5422900" y="0"/>
                </a:moveTo>
                <a:lnTo>
                  <a:pt x="4356100" y="0"/>
                </a:lnTo>
                <a:lnTo>
                  <a:pt x="4356100" y="3721100"/>
                </a:lnTo>
                <a:cubicBezTo>
                  <a:pt x="3543300" y="3124200"/>
                  <a:pt x="2717800" y="3048000"/>
                  <a:pt x="2349500" y="3048000"/>
                </a:cubicBezTo>
                <a:cubicBezTo>
                  <a:pt x="1016000" y="3048000"/>
                  <a:pt x="0" y="4381500"/>
                  <a:pt x="0" y="5994400"/>
                </a:cubicBezTo>
                <a:cubicBezTo>
                  <a:pt x="0" y="7607300"/>
                  <a:pt x="1003300" y="8940800"/>
                  <a:pt x="2311400" y="8940800"/>
                </a:cubicBezTo>
                <a:cubicBezTo>
                  <a:pt x="3098800" y="8940800"/>
                  <a:pt x="3835400" y="8585200"/>
                  <a:pt x="4318000" y="8153400"/>
                </a:cubicBezTo>
                <a:lnTo>
                  <a:pt x="4318000" y="8813800"/>
                </a:lnTo>
                <a:lnTo>
                  <a:pt x="5422900" y="8813800"/>
                </a:lnTo>
                <a:close/>
                <a:moveTo>
                  <a:pt x="4318000" y="7239000"/>
                </a:moveTo>
                <a:cubicBezTo>
                  <a:pt x="4000500" y="7759700"/>
                  <a:pt x="3517900" y="8102600"/>
                  <a:pt x="2908300" y="8102600"/>
                </a:cubicBezTo>
                <a:cubicBezTo>
                  <a:pt x="2019300" y="8102600"/>
                  <a:pt x="1104900" y="7480300"/>
                  <a:pt x="1104900" y="6007100"/>
                </a:cubicBezTo>
                <a:cubicBezTo>
                  <a:pt x="1104900" y="4419600"/>
                  <a:pt x="2184400" y="3886200"/>
                  <a:pt x="3048000" y="3886200"/>
                </a:cubicBezTo>
                <a:cubicBezTo>
                  <a:pt x="3556000" y="3886200"/>
                  <a:pt x="3987800" y="4102100"/>
                  <a:pt x="4318000" y="45339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7" name="Freeform 1577"/>
          <p:cNvSpPr/>
          <p:nvPr/>
        </p:nvSpPr>
        <p:spPr>
          <a:xfrm rot="0" flipH="0" flipV="0">
            <a:off x="3761102" y="3383195"/>
            <a:ext cx="30745" cy="35604"/>
          </a:xfrm>
          <a:custGeom>
            <a:pathLst>
              <a:path w="5143500" h="5956300">
                <a:moveTo>
                  <a:pt x="5016103" y="4445000"/>
                </a:moveTo>
                <a:cubicBezTo>
                  <a:pt x="4300339" y="4953000"/>
                  <a:pt x="3495278" y="5118100"/>
                  <a:pt x="2945804" y="5118100"/>
                </a:cubicBezTo>
                <a:cubicBezTo>
                  <a:pt x="1833959" y="5118100"/>
                  <a:pt x="990600" y="4216400"/>
                  <a:pt x="990600" y="3048000"/>
                </a:cubicBezTo>
                <a:lnTo>
                  <a:pt x="5143500" y="3048000"/>
                </a:lnTo>
                <a:cubicBezTo>
                  <a:pt x="5143500" y="2463800"/>
                  <a:pt x="5080000" y="1612900"/>
                  <a:pt x="4584700" y="889000"/>
                </a:cubicBezTo>
                <a:cubicBezTo>
                  <a:pt x="4127500" y="241300"/>
                  <a:pt x="3365500" y="0"/>
                  <a:pt x="2743200" y="0"/>
                </a:cubicBezTo>
                <a:cubicBezTo>
                  <a:pt x="1193800" y="0"/>
                  <a:pt x="0" y="1358900"/>
                  <a:pt x="0" y="2971800"/>
                </a:cubicBezTo>
                <a:cubicBezTo>
                  <a:pt x="0" y="4597400"/>
                  <a:pt x="1270000" y="5956300"/>
                  <a:pt x="2946400" y="5956300"/>
                </a:cubicBezTo>
                <a:cubicBezTo>
                  <a:pt x="3683000" y="5956300"/>
                  <a:pt x="4445000" y="5740400"/>
                  <a:pt x="5092700" y="5346700"/>
                </a:cubicBezTo>
                <a:close/>
                <a:moveTo>
                  <a:pt x="1066800" y="2286000"/>
                </a:moveTo>
                <a:cubicBezTo>
                  <a:pt x="1358900" y="1270000"/>
                  <a:pt x="2108200" y="838200"/>
                  <a:pt x="2743200" y="838200"/>
                </a:cubicBezTo>
                <a:cubicBezTo>
                  <a:pt x="3302000" y="838200"/>
                  <a:pt x="4127500" y="1104900"/>
                  <a:pt x="4368800" y="2286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8" name="Freeform 1578"/>
          <p:cNvSpPr/>
          <p:nvPr/>
        </p:nvSpPr>
        <p:spPr>
          <a:xfrm rot="0" flipH="0" flipV="0">
            <a:off x="3824583" y="3366645"/>
            <a:ext cx="33478" cy="52989"/>
          </a:xfrm>
          <a:custGeom>
            <a:pathLst>
              <a:path w="5600700" h="8864600">
                <a:moveTo>
                  <a:pt x="406400" y="8280400"/>
                </a:moveTo>
                <a:cubicBezTo>
                  <a:pt x="1028700" y="8737600"/>
                  <a:pt x="1600200" y="8864600"/>
                  <a:pt x="2197100" y="8864600"/>
                </a:cubicBezTo>
                <a:cubicBezTo>
                  <a:pt x="3975100" y="8864600"/>
                  <a:pt x="5600700" y="7073900"/>
                  <a:pt x="5600700" y="4343400"/>
                </a:cubicBezTo>
                <a:cubicBezTo>
                  <a:pt x="5600700" y="876300"/>
                  <a:pt x="4060428" y="0"/>
                  <a:pt x="2838450" y="0"/>
                </a:cubicBezTo>
                <a:cubicBezTo>
                  <a:pt x="1705570" y="0"/>
                  <a:pt x="1183878" y="533400"/>
                  <a:pt x="814585" y="901700"/>
                </a:cubicBezTo>
                <a:cubicBezTo>
                  <a:pt x="0" y="1727200"/>
                  <a:pt x="0" y="2603500"/>
                  <a:pt x="0" y="3098800"/>
                </a:cubicBezTo>
                <a:cubicBezTo>
                  <a:pt x="0" y="4737100"/>
                  <a:pt x="886420" y="6146800"/>
                  <a:pt x="2127448" y="6146800"/>
                </a:cubicBezTo>
                <a:cubicBezTo>
                  <a:pt x="3558381" y="6146800"/>
                  <a:pt x="4343598" y="5194300"/>
                  <a:pt x="4406900" y="5118100"/>
                </a:cubicBezTo>
                <a:cubicBezTo>
                  <a:pt x="4229100" y="7137400"/>
                  <a:pt x="3238500" y="8026400"/>
                  <a:pt x="2197100" y="8026400"/>
                </a:cubicBezTo>
                <a:cubicBezTo>
                  <a:pt x="1536700" y="8026400"/>
                  <a:pt x="1130300" y="7785100"/>
                  <a:pt x="838200" y="7543800"/>
                </a:cubicBezTo>
                <a:close/>
                <a:moveTo>
                  <a:pt x="4356100" y="3086100"/>
                </a:moveTo>
                <a:cubicBezTo>
                  <a:pt x="4368800" y="3162300"/>
                  <a:pt x="4368800" y="3289300"/>
                  <a:pt x="4368800" y="3365500"/>
                </a:cubicBezTo>
                <a:cubicBezTo>
                  <a:pt x="4368800" y="4305300"/>
                  <a:pt x="3797300" y="5308600"/>
                  <a:pt x="2692400" y="5308600"/>
                </a:cubicBezTo>
                <a:cubicBezTo>
                  <a:pt x="2209800" y="5308600"/>
                  <a:pt x="1828800" y="5168900"/>
                  <a:pt x="1498600" y="4648200"/>
                </a:cubicBezTo>
                <a:cubicBezTo>
                  <a:pt x="1168400" y="4152900"/>
                  <a:pt x="1168400" y="3670300"/>
                  <a:pt x="1168400" y="3098800"/>
                </a:cubicBezTo>
                <a:cubicBezTo>
                  <a:pt x="1168400" y="2603500"/>
                  <a:pt x="1168400" y="2032000"/>
                  <a:pt x="1536700" y="1473200"/>
                </a:cubicBezTo>
                <a:cubicBezTo>
                  <a:pt x="1803400" y="1092200"/>
                  <a:pt x="2184400" y="787400"/>
                  <a:pt x="2819400" y="787400"/>
                </a:cubicBezTo>
                <a:cubicBezTo>
                  <a:pt x="4051300" y="787400"/>
                  <a:pt x="4318000" y="2273300"/>
                  <a:pt x="4356100" y="30861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9" name="Freeform 1579"/>
          <p:cNvSpPr/>
          <p:nvPr/>
        </p:nvSpPr>
        <p:spPr>
          <a:xfrm rot="0" flipH="0" flipV="0">
            <a:off x="3890652" y="3383195"/>
            <a:ext cx="35680" cy="35604"/>
          </a:xfrm>
          <a:custGeom>
            <a:pathLst>
              <a:path w="5969000" h="5956300">
                <a:moveTo>
                  <a:pt x="5969000" y="3048000"/>
                </a:moveTo>
                <a:cubicBezTo>
                  <a:pt x="5969000" y="1371600"/>
                  <a:pt x="4635500" y="0"/>
                  <a:pt x="2984500" y="0"/>
                </a:cubicBezTo>
                <a:cubicBezTo>
                  <a:pt x="1333500" y="0"/>
                  <a:pt x="0" y="1384300"/>
                  <a:pt x="0" y="3048000"/>
                </a:cubicBezTo>
                <a:cubicBezTo>
                  <a:pt x="0" y="4660900"/>
                  <a:pt x="1346200" y="5956300"/>
                  <a:pt x="2984500" y="5956300"/>
                </a:cubicBezTo>
                <a:cubicBezTo>
                  <a:pt x="4635500" y="5956300"/>
                  <a:pt x="5969000" y="4660900"/>
                  <a:pt x="5969000" y="3048000"/>
                </a:cubicBezTo>
                <a:close/>
                <a:moveTo>
                  <a:pt x="2984500" y="5080000"/>
                </a:moveTo>
                <a:cubicBezTo>
                  <a:pt x="1981200" y="5080000"/>
                  <a:pt x="1104900" y="4343400"/>
                  <a:pt x="1104900" y="2908300"/>
                </a:cubicBezTo>
                <a:cubicBezTo>
                  <a:pt x="1104900" y="1473200"/>
                  <a:pt x="2044700" y="838200"/>
                  <a:pt x="2984500" y="838200"/>
                </a:cubicBezTo>
                <a:cubicBezTo>
                  <a:pt x="3937000" y="838200"/>
                  <a:pt x="4864100" y="1498600"/>
                  <a:pt x="4864100" y="2908300"/>
                </a:cubicBezTo>
                <a:cubicBezTo>
                  <a:pt x="4864100" y="4356100"/>
                  <a:pt x="3962400" y="5080000"/>
                  <a:pt x="2984500" y="5080000"/>
                </a:cubicBez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0" name="Freeform 1580"/>
          <p:cNvSpPr/>
          <p:nvPr/>
        </p:nvSpPr>
        <p:spPr>
          <a:xfrm rot="0" flipH="0" flipV="0">
            <a:off x="3930910" y="3364596"/>
            <a:ext cx="25735" cy="53444"/>
          </a:xfrm>
          <a:custGeom>
            <a:pathLst>
              <a:path w="4305300" h="8940800">
                <a:moveTo>
                  <a:pt x="2044700" y="4102100"/>
                </a:moveTo>
                <a:lnTo>
                  <a:pt x="3492500" y="4102100"/>
                </a:lnTo>
                <a:lnTo>
                  <a:pt x="3492500" y="3302000"/>
                </a:lnTo>
                <a:lnTo>
                  <a:pt x="2006600" y="3302000"/>
                </a:lnTo>
                <a:lnTo>
                  <a:pt x="2006600" y="1841500"/>
                </a:lnTo>
                <a:cubicBezTo>
                  <a:pt x="2006600" y="965200"/>
                  <a:pt x="2806700" y="838200"/>
                  <a:pt x="3225800" y="838200"/>
                </a:cubicBezTo>
                <a:cubicBezTo>
                  <a:pt x="3492500" y="838200"/>
                  <a:pt x="3835400" y="876300"/>
                  <a:pt x="4305300" y="1054100"/>
                </a:cubicBezTo>
                <a:lnTo>
                  <a:pt x="4305300" y="127000"/>
                </a:lnTo>
                <a:cubicBezTo>
                  <a:pt x="3975100" y="50800"/>
                  <a:pt x="3581400" y="0"/>
                  <a:pt x="3238500" y="0"/>
                </a:cubicBezTo>
                <a:cubicBezTo>
                  <a:pt x="1930400" y="0"/>
                  <a:pt x="977900" y="939800"/>
                  <a:pt x="977900" y="2197100"/>
                </a:cubicBezTo>
                <a:lnTo>
                  <a:pt x="977900" y="3302000"/>
                </a:lnTo>
                <a:lnTo>
                  <a:pt x="0" y="3302000"/>
                </a:lnTo>
                <a:lnTo>
                  <a:pt x="0" y="4102100"/>
                </a:lnTo>
                <a:lnTo>
                  <a:pt x="977900" y="4102100"/>
                </a:lnTo>
                <a:lnTo>
                  <a:pt x="977900" y="8940800"/>
                </a:lnTo>
                <a:lnTo>
                  <a:pt x="2044700" y="89408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1" name="Freeform 1581"/>
          <p:cNvSpPr/>
          <p:nvPr/>
        </p:nvSpPr>
        <p:spPr>
          <a:xfrm rot="0" flipH="0" flipV="0">
            <a:off x="3983572" y="3366645"/>
            <a:ext cx="32871" cy="51394"/>
          </a:xfrm>
          <a:custGeom>
            <a:pathLst>
              <a:path w="5499100" h="8597900">
                <a:moveTo>
                  <a:pt x="3035300" y="7620000"/>
                </a:moveTo>
                <a:cubicBezTo>
                  <a:pt x="2882900" y="7620000"/>
                  <a:pt x="2730500" y="7632700"/>
                  <a:pt x="2578100" y="7632700"/>
                </a:cubicBezTo>
                <a:lnTo>
                  <a:pt x="1130300" y="7632700"/>
                </a:lnTo>
                <a:lnTo>
                  <a:pt x="3098800" y="5892800"/>
                </a:lnTo>
                <a:cubicBezTo>
                  <a:pt x="3327400" y="5689600"/>
                  <a:pt x="3949700" y="5219700"/>
                  <a:pt x="4191000" y="5016500"/>
                </a:cubicBezTo>
                <a:cubicBezTo>
                  <a:pt x="4749800" y="4508500"/>
                  <a:pt x="5499100" y="3848100"/>
                  <a:pt x="5499100" y="2743200"/>
                </a:cubicBezTo>
                <a:cubicBezTo>
                  <a:pt x="5499100" y="1308100"/>
                  <a:pt x="4432300" y="0"/>
                  <a:pt x="2616200" y="0"/>
                </a:cubicBezTo>
                <a:cubicBezTo>
                  <a:pt x="1270000" y="0"/>
                  <a:pt x="431800" y="723900"/>
                  <a:pt x="0" y="2019300"/>
                </a:cubicBezTo>
                <a:lnTo>
                  <a:pt x="596900" y="2768600"/>
                </a:lnTo>
                <a:cubicBezTo>
                  <a:pt x="889000" y="1701800"/>
                  <a:pt x="1333500" y="876300"/>
                  <a:pt x="2438400" y="876300"/>
                </a:cubicBezTo>
                <a:cubicBezTo>
                  <a:pt x="3505200" y="876300"/>
                  <a:pt x="4318000" y="1625600"/>
                  <a:pt x="4318000" y="2768600"/>
                </a:cubicBezTo>
                <a:cubicBezTo>
                  <a:pt x="4318000" y="3822700"/>
                  <a:pt x="3695700" y="4419600"/>
                  <a:pt x="2933700" y="5143500"/>
                </a:cubicBezTo>
                <a:cubicBezTo>
                  <a:pt x="2679700" y="5397500"/>
                  <a:pt x="1993900" y="5969000"/>
                  <a:pt x="1727200" y="6223000"/>
                </a:cubicBezTo>
                <a:cubicBezTo>
                  <a:pt x="1358900" y="6553200"/>
                  <a:pt x="482600" y="7404100"/>
                  <a:pt x="114300" y="7721600"/>
                </a:cubicBezTo>
                <a:lnTo>
                  <a:pt x="114300" y="8597900"/>
                </a:lnTo>
                <a:lnTo>
                  <a:pt x="5499100" y="8597900"/>
                </a:lnTo>
                <a:lnTo>
                  <a:pt x="5499100" y="76200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2" name="Freeform 1582"/>
          <p:cNvSpPr/>
          <p:nvPr/>
        </p:nvSpPr>
        <p:spPr>
          <a:xfrm rot="0" flipH="0" flipV="0">
            <a:off x="4023906" y="3368240"/>
            <a:ext cx="33554" cy="50559"/>
          </a:xfrm>
          <a:custGeom>
            <a:pathLst>
              <a:path w="5613400" h="8458200">
                <a:moveTo>
                  <a:pt x="2578100" y="977900"/>
                </a:moveTo>
                <a:cubicBezTo>
                  <a:pt x="2730500" y="977900"/>
                  <a:pt x="2882900" y="965200"/>
                  <a:pt x="3035300" y="965200"/>
                </a:cubicBezTo>
                <a:lnTo>
                  <a:pt x="4635500" y="965200"/>
                </a:lnTo>
                <a:cubicBezTo>
                  <a:pt x="2705100" y="2857500"/>
                  <a:pt x="1473200" y="5511800"/>
                  <a:pt x="1473200" y="8458200"/>
                </a:cubicBezTo>
                <a:lnTo>
                  <a:pt x="2667000" y="8458200"/>
                </a:lnTo>
                <a:cubicBezTo>
                  <a:pt x="2667000" y="4749800"/>
                  <a:pt x="4470400" y="2082800"/>
                  <a:pt x="5613400" y="889000"/>
                </a:cubicBezTo>
                <a:lnTo>
                  <a:pt x="5613400" y="0"/>
                </a:lnTo>
                <a:lnTo>
                  <a:pt x="0" y="0"/>
                </a:lnTo>
                <a:lnTo>
                  <a:pt x="0" y="977900"/>
                </a:lnTo>
                <a:close/>
              </a:path>
            </a:pathLst>
          </a:custGeom>
          <a:solidFill>
            <a:srgbClr val="A82028">
              <a:alpha val="100000"/>
            </a:srgbClr>
          </a:solidFill>
          <a:ln w="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Application>Microsoft Office PowerPoint</Application>
  <PresentationFormat>Custom</PresentationFormat>
  <Slides>31</Slides>
  <Notes>0</Notes>
  <HiddenSlides>0</HiddenSlides>
  <ScaleCrop>false</ScaleCrop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</cp:coreProperties>
</file>