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autoCompressPictures="0">
  <p:sldMasterIdLst>
    <p:sldMasterId id="2147483660" r:id="rId1"/>
  </p:sldMasterIdLst>
  <p:notesMasterIdLst>
    <p:notesMasterId r:id="rId20"/>
  </p:notesMasterIdLst>
  <p:sldIdLst>
    <p:sldId id="256" r:id="rId2"/>
    <p:sldId id="282" r:id="rId3"/>
    <p:sldId id="283" r:id="rId4"/>
    <p:sldId id="281" r:id="rId5"/>
    <p:sldId id="285" r:id="rId6"/>
    <p:sldId id="289" r:id="rId7"/>
    <p:sldId id="284" r:id="rId8"/>
    <p:sldId id="286" r:id="rId9"/>
    <p:sldId id="294" r:id="rId10"/>
    <p:sldId id="290" r:id="rId11"/>
    <p:sldId id="287" r:id="rId12"/>
    <p:sldId id="288" r:id="rId13"/>
    <p:sldId id="291" r:id="rId14"/>
    <p:sldId id="295" r:id="rId15"/>
    <p:sldId id="296" r:id="rId16"/>
    <p:sldId id="292" r:id="rId17"/>
    <p:sldId id="297" r:id="rId18"/>
    <p:sldId id="293" r:id="rId19"/>
  </p:sldIdLst>
  <p:sldSz cx="12192000" cy="6858000"/>
  <p:notesSz cx="6858000" cy="9144000"/>
  <p:embeddedFontLst>
    <p:embeddedFont>
      <p:font typeface="Arial Black" panose="020B0A04020102020204" pitchFamily="34" charset="0"/>
      <p:bold r:id="rId21"/>
    </p:embeddedFont>
    <p:embeddedFont>
      <p:font typeface="Arial Rounded MT Bold" panose="020F0704030504030204" pitchFamily="34" charset="0"/>
      <p:regular r:id="rId22"/>
    </p:embeddedFont>
    <p:embeddedFont>
      <p:font typeface="Calibri" panose="020F0502020204030204" pitchFamily="34" charset="0"/>
      <p:regular r:id="rId23"/>
      <p:bold r:id="rId24"/>
      <p:italic r:id="rId25"/>
      <p:boldItalic r:id="rId26"/>
    </p:embeddedFont>
    <p:embeddedFont>
      <p:font typeface="Cambria Math" panose="02040503050406030204" pitchFamily="18" charset="0"/>
      <p:regular r:id="rId27"/>
    </p:embeddedFont>
    <p:embeddedFont>
      <p:font typeface="Verdana" panose="020B0604030504040204" pitchFamily="34" charset="0"/>
      <p:regular r:id="rId28"/>
      <p:bold r:id="rId29"/>
      <p:italic r:id="rId30"/>
      <p:boldItalic r:id="rId3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000066"/>
    <a:srgbClr val="0033CC"/>
    <a:srgbClr val="002060"/>
    <a:srgbClr val="00ADDC"/>
    <a:srgbClr val="CCFFFF"/>
    <a:srgbClr val="CCECFF"/>
    <a:srgbClr val="000000"/>
    <a:srgbClr val="FFFFFF"/>
    <a:srgbClr val="0079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100CC4-CA73-4BDE-9D42-CE056DEBDE77}" v="1" dt="2023-04-20T16:48:18.7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95" autoAdjust="0"/>
    <p:restoredTop sz="94694"/>
  </p:normalViewPr>
  <p:slideViewPr>
    <p:cSldViewPr snapToGrid="0" snapToObjects="1">
      <p:cViewPr varScale="1">
        <p:scale>
          <a:sx n="112" d="100"/>
          <a:sy n="112" d="100"/>
        </p:scale>
        <p:origin x="270" y="10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rker, Brett" userId="6989d706-e1f3-4cda-ab7c-6c1216d22d98" providerId="ADAL" clId="{09715AEF-987E-4B38-B536-C6D2483FC610}"/>
    <pc:docChg chg="undo custSel addSld delSld modSld">
      <pc:chgData name="Parker, Brett" userId="6989d706-e1f3-4cda-ab7c-6c1216d22d98" providerId="ADAL" clId="{09715AEF-987E-4B38-B536-C6D2483FC610}" dt="2022-10-27T08:46:18.086" v="3982" actId="20577"/>
      <pc:docMkLst>
        <pc:docMk/>
      </pc:docMkLst>
      <pc:sldChg chg="addSp delSp modSp mod">
        <pc:chgData name="Parker, Brett" userId="6989d706-e1f3-4cda-ab7c-6c1216d22d98" providerId="ADAL" clId="{09715AEF-987E-4B38-B536-C6D2483FC610}" dt="2022-10-27T07:49:38.573" v="2746" actId="1076"/>
        <pc:sldMkLst>
          <pc:docMk/>
          <pc:sldMk cId="2246755923" sldId="256"/>
        </pc:sldMkLst>
        <pc:spChg chg="mod">
          <ac:chgData name="Parker, Brett" userId="6989d706-e1f3-4cda-ab7c-6c1216d22d98" providerId="ADAL" clId="{09715AEF-987E-4B38-B536-C6D2483FC610}" dt="2022-10-27T07:49:38.573" v="2746" actId="1076"/>
          <ac:spMkLst>
            <pc:docMk/>
            <pc:sldMk cId="2246755923" sldId="256"/>
            <ac:spMk id="4" creationId="{BD0F4563-AB5E-1F4E-B28C-08AC1323034C}"/>
          </ac:spMkLst>
        </pc:spChg>
        <pc:spChg chg="mod">
          <ac:chgData name="Parker, Brett" userId="6989d706-e1f3-4cda-ab7c-6c1216d22d98" providerId="ADAL" clId="{09715AEF-987E-4B38-B536-C6D2483FC610}" dt="2022-10-27T07:49:32.214" v="2745" actId="1076"/>
          <ac:spMkLst>
            <pc:docMk/>
            <pc:sldMk cId="2246755923" sldId="256"/>
            <ac:spMk id="7" creationId="{1C156CBC-DA70-7741-BB3F-BCDBBE052F88}"/>
          </ac:spMkLst>
        </pc:spChg>
        <pc:spChg chg="add del mod">
          <ac:chgData name="Parker, Brett" userId="6989d706-e1f3-4cda-ab7c-6c1216d22d98" providerId="ADAL" clId="{09715AEF-987E-4B38-B536-C6D2483FC610}" dt="2022-10-27T07:32:26.545" v="2283" actId="21"/>
          <ac:spMkLst>
            <pc:docMk/>
            <pc:sldMk cId="2246755923" sldId="256"/>
            <ac:spMk id="8" creationId="{2937D4C6-9DD3-18A7-5107-DF407C9DBCCD}"/>
          </ac:spMkLst>
        </pc:spChg>
        <pc:spChg chg="mod">
          <ac:chgData name="Parker, Brett" userId="6989d706-e1f3-4cda-ab7c-6c1216d22d98" providerId="ADAL" clId="{09715AEF-987E-4B38-B536-C6D2483FC610}" dt="2022-10-26T10:42:25.125" v="1271" actId="1076"/>
          <ac:spMkLst>
            <pc:docMk/>
            <pc:sldMk cId="2246755923" sldId="256"/>
            <ac:spMk id="9" creationId="{91216829-C46D-4B3A-E6F0-81F306D1D729}"/>
          </ac:spMkLst>
        </pc:spChg>
        <pc:spChg chg="add del mod ord">
          <ac:chgData name="Parker, Brett" userId="6989d706-e1f3-4cda-ab7c-6c1216d22d98" providerId="ADAL" clId="{09715AEF-987E-4B38-B536-C6D2483FC610}" dt="2022-10-27T07:32:26.545" v="2283" actId="21"/>
          <ac:spMkLst>
            <pc:docMk/>
            <pc:sldMk cId="2246755923" sldId="256"/>
            <ac:spMk id="10" creationId="{5DF706AF-BC8A-2E13-B6A2-65EDE292DAC5}"/>
          </ac:spMkLst>
        </pc:spChg>
        <pc:picChg chg="mod">
          <ac:chgData name="Parker, Brett" userId="6989d706-e1f3-4cda-ab7c-6c1216d22d98" providerId="ADAL" clId="{09715AEF-987E-4B38-B536-C6D2483FC610}" dt="2022-10-26T11:44:31.161" v="2266" actId="1038"/>
          <ac:picMkLst>
            <pc:docMk/>
            <pc:sldMk cId="2246755923" sldId="256"/>
            <ac:picMk id="2" creationId="{15A07DA9-4DA5-38DC-36CC-AE64A8626A26}"/>
          </ac:picMkLst>
        </pc:picChg>
        <pc:picChg chg="add del mod">
          <ac:chgData name="Parker, Brett" userId="6989d706-e1f3-4cda-ab7c-6c1216d22d98" providerId="ADAL" clId="{09715AEF-987E-4B38-B536-C6D2483FC610}" dt="2022-10-27T07:32:26.545" v="2283" actId="21"/>
          <ac:picMkLst>
            <pc:docMk/>
            <pc:sldMk cId="2246755923" sldId="256"/>
            <ac:picMk id="5" creationId="{4F271AFD-FEC7-9253-22DB-F23FB7DBE33E}"/>
          </ac:picMkLst>
        </pc:picChg>
      </pc:sldChg>
      <pc:sldChg chg="addSp delSp modSp mod">
        <pc:chgData name="Parker, Brett" userId="6989d706-e1f3-4cda-ab7c-6c1216d22d98" providerId="ADAL" clId="{09715AEF-987E-4B38-B536-C6D2483FC610}" dt="2022-10-27T08:27:00.039" v="3811" actId="1076"/>
        <pc:sldMkLst>
          <pc:docMk/>
          <pc:sldMk cId="226476789" sldId="279"/>
        </pc:sldMkLst>
        <pc:spChg chg="mod">
          <ac:chgData name="Parker, Brett" userId="6989d706-e1f3-4cda-ab7c-6c1216d22d98" providerId="ADAL" clId="{09715AEF-987E-4B38-B536-C6D2483FC610}" dt="2022-10-26T10:18:11.605" v="221" actId="6549"/>
          <ac:spMkLst>
            <pc:docMk/>
            <pc:sldMk cId="226476789" sldId="279"/>
            <ac:spMk id="3" creationId="{978B7C64-6C16-4E7E-A46A-176FBD582C6F}"/>
          </ac:spMkLst>
        </pc:spChg>
        <pc:spChg chg="add del mod">
          <ac:chgData name="Parker, Brett" userId="6989d706-e1f3-4cda-ab7c-6c1216d22d98" providerId="ADAL" clId="{09715AEF-987E-4B38-B536-C6D2483FC610}" dt="2022-10-27T08:16:16.727" v="3787"/>
          <ac:spMkLst>
            <pc:docMk/>
            <pc:sldMk cId="226476789" sldId="279"/>
            <ac:spMk id="4" creationId="{08AADE40-E319-C264-7704-2580126ECB7C}"/>
          </ac:spMkLst>
        </pc:spChg>
        <pc:spChg chg="del">
          <ac:chgData name="Parker, Brett" userId="6989d706-e1f3-4cda-ab7c-6c1216d22d98" providerId="ADAL" clId="{09715AEF-987E-4B38-B536-C6D2483FC610}" dt="2022-10-26T10:14:24.700" v="179" actId="478"/>
          <ac:spMkLst>
            <pc:docMk/>
            <pc:sldMk cId="226476789" sldId="279"/>
            <ac:spMk id="4" creationId="{C22AC4EC-ADC1-5837-C9AF-FD91F4BA58F9}"/>
          </ac:spMkLst>
        </pc:spChg>
        <pc:spChg chg="mod">
          <ac:chgData name="Parker, Brett" userId="6989d706-e1f3-4cda-ab7c-6c1216d22d98" providerId="ADAL" clId="{09715AEF-987E-4B38-B536-C6D2483FC610}" dt="2022-10-26T10:19:07.359" v="232" actId="403"/>
          <ac:spMkLst>
            <pc:docMk/>
            <pc:sldMk cId="226476789" sldId="279"/>
            <ac:spMk id="7" creationId="{E30C72E1-FF7D-42B7-1AC1-19B9127985B8}"/>
          </ac:spMkLst>
        </pc:spChg>
        <pc:spChg chg="mod">
          <ac:chgData name="Parker, Brett" userId="6989d706-e1f3-4cda-ab7c-6c1216d22d98" providerId="ADAL" clId="{09715AEF-987E-4B38-B536-C6D2483FC610}" dt="2022-10-26T10:19:07.359" v="232" actId="403"/>
          <ac:spMkLst>
            <pc:docMk/>
            <pc:sldMk cId="226476789" sldId="279"/>
            <ac:spMk id="9" creationId="{B301B7DB-54D7-E3C9-AD0F-7B7A7CD07D86}"/>
          </ac:spMkLst>
        </pc:spChg>
        <pc:spChg chg="mod">
          <ac:chgData name="Parker, Brett" userId="6989d706-e1f3-4cda-ab7c-6c1216d22d98" providerId="ADAL" clId="{09715AEF-987E-4B38-B536-C6D2483FC610}" dt="2022-10-26T10:19:22.578" v="235" actId="1076"/>
          <ac:spMkLst>
            <pc:docMk/>
            <pc:sldMk cId="226476789" sldId="279"/>
            <ac:spMk id="10" creationId="{B3154BCA-7675-27CD-7335-3CDE8D4E9C85}"/>
          </ac:spMkLst>
        </pc:spChg>
        <pc:spChg chg="mod">
          <ac:chgData name="Parker, Brett" userId="6989d706-e1f3-4cda-ab7c-6c1216d22d98" providerId="ADAL" clId="{09715AEF-987E-4B38-B536-C6D2483FC610}" dt="2022-10-27T08:27:00.039" v="3811" actId="1076"/>
          <ac:spMkLst>
            <pc:docMk/>
            <pc:sldMk cId="226476789" sldId="279"/>
            <ac:spMk id="11" creationId="{CDAEED5C-A7AB-40C6-0409-2E4E44B5BFE4}"/>
          </ac:spMkLst>
        </pc:spChg>
        <pc:spChg chg="mod">
          <ac:chgData name="Parker, Brett" userId="6989d706-e1f3-4cda-ab7c-6c1216d22d98" providerId="ADAL" clId="{09715AEF-987E-4B38-B536-C6D2483FC610}" dt="2022-10-26T10:19:26.339" v="236" actId="1076"/>
          <ac:spMkLst>
            <pc:docMk/>
            <pc:sldMk cId="226476789" sldId="279"/>
            <ac:spMk id="12" creationId="{48416159-B476-30D8-90D0-60D5FA6323C9}"/>
          </ac:spMkLst>
        </pc:spChg>
        <pc:spChg chg="mod">
          <ac:chgData name="Parker, Brett" userId="6989d706-e1f3-4cda-ab7c-6c1216d22d98" providerId="ADAL" clId="{09715AEF-987E-4B38-B536-C6D2483FC610}" dt="2022-10-26T10:19:54.323" v="243" actId="1076"/>
          <ac:spMkLst>
            <pc:docMk/>
            <pc:sldMk cId="226476789" sldId="279"/>
            <ac:spMk id="13" creationId="{D7BD7DD3-D3AD-1406-4D61-53900B502897}"/>
          </ac:spMkLst>
        </pc:spChg>
        <pc:spChg chg="mod">
          <ac:chgData name="Parker, Brett" userId="6989d706-e1f3-4cda-ab7c-6c1216d22d98" providerId="ADAL" clId="{09715AEF-987E-4B38-B536-C6D2483FC610}" dt="2022-10-27T08:27:00.039" v="3811" actId="1076"/>
          <ac:spMkLst>
            <pc:docMk/>
            <pc:sldMk cId="226476789" sldId="279"/>
            <ac:spMk id="14" creationId="{D1D19648-B46B-1D82-3B99-421AE1B54C69}"/>
          </ac:spMkLst>
        </pc:spChg>
        <pc:spChg chg="mod">
          <ac:chgData name="Parker, Brett" userId="6989d706-e1f3-4cda-ab7c-6c1216d22d98" providerId="ADAL" clId="{09715AEF-987E-4B38-B536-C6D2483FC610}" dt="2022-10-26T10:19:46.275" v="241" actId="1076"/>
          <ac:spMkLst>
            <pc:docMk/>
            <pc:sldMk cId="226476789" sldId="279"/>
            <ac:spMk id="15" creationId="{BC8F5834-09AD-0ECC-12CA-7D011399C5ED}"/>
          </ac:spMkLst>
        </pc:spChg>
        <pc:spChg chg="del">
          <ac:chgData name="Parker, Brett" userId="6989d706-e1f3-4cda-ab7c-6c1216d22d98" providerId="ADAL" clId="{09715AEF-987E-4B38-B536-C6D2483FC610}" dt="2022-10-26T10:17:14.898" v="182" actId="478"/>
          <ac:spMkLst>
            <pc:docMk/>
            <pc:sldMk cId="226476789" sldId="279"/>
            <ac:spMk id="16" creationId="{3CCB24A8-F348-7DA8-B05D-CA9948C2B26F}"/>
          </ac:spMkLst>
        </pc:spChg>
        <pc:spChg chg="mod">
          <ac:chgData name="Parker, Brett" userId="6989d706-e1f3-4cda-ab7c-6c1216d22d98" providerId="ADAL" clId="{09715AEF-987E-4B38-B536-C6D2483FC610}" dt="2022-10-26T10:19:07.359" v="232" actId="403"/>
          <ac:spMkLst>
            <pc:docMk/>
            <pc:sldMk cId="226476789" sldId="279"/>
            <ac:spMk id="17" creationId="{2EA48C67-AD58-78F7-CED5-B1262A42234D}"/>
          </ac:spMkLst>
        </pc:spChg>
        <pc:spChg chg="mod">
          <ac:chgData name="Parker, Brett" userId="6989d706-e1f3-4cda-ab7c-6c1216d22d98" providerId="ADAL" clId="{09715AEF-987E-4B38-B536-C6D2483FC610}" dt="2022-10-26T10:19:41.421" v="240" actId="1076"/>
          <ac:spMkLst>
            <pc:docMk/>
            <pc:sldMk cId="226476789" sldId="279"/>
            <ac:spMk id="18" creationId="{966D87C1-1085-2535-884E-715377D92A76}"/>
          </ac:spMkLst>
        </pc:spChg>
        <pc:spChg chg="mod">
          <ac:chgData name="Parker, Brett" userId="6989d706-e1f3-4cda-ab7c-6c1216d22d98" providerId="ADAL" clId="{09715AEF-987E-4B38-B536-C6D2483FC610}" dt="2022-10-26T10:19:07.359" v="232" actId="403"/>
          <ac:spMkLst>
            <pc:docMk/>
            <pc:sldMk cId="226476789" sldId="279"/>
            <ac:spMk id="19" creationId="{A0E5FA35-CA65-A893-3F81-186899258963}"/>
          </ac:spMkLst>
        </pc:spChg>
        <pc:spChg chg="mod">
          <ac:chgData name="Parker, Brett" userId="6989d706-e1f3-4cda-ab7c-6c1216d22d98" providerId="ADAL" clId="{09715AEF-987E-4B38-B536-C6D2483FC610}" dt="2022-10-26T10:19:07.359" v="232" actId="403"/>
          <ac:spMkLst>
            <pc:docMk/>
            <pc:sldMk cId="226476789" sldId="279"/>
            <ac:spMk id="20" creationId="{16131B8F-DC80-91CE-A2C9-61FEBDB01361}"/>
          </ac:spMkLst>
        </pc:spChg>
        <pc:spChg chg="mod">
          <ac:chgData name="Parker, Brett" userId="6989d706-e1f3-4cda-ab7c-6c1216d22d98" providerId="ADAL" clId="{09715AEF-987E-4B38-B536-C6D2483FC610}" dt="2022-10-26T10:19:38.390" v="239" actId="1076"/>
          <ac:spMkLst>
            <pc:docMk/>
            <pc:sldMk cId="226476789" sldId="279"/>
            <ac:spMk id="21" creationId="{73F30C27-1C4F-CB5C-E488-5940A6E79DC6}"/>
          </ac:spMkLst>
        </pc:spChg>
        <pc:spChg chg="mod">
          <ac:chgData name="Parker, Brett" userId="6989d706-e1f3-4cda-ab7c-6c1216d22d98" providerId="ADAL" clId="{09715AEF-987E-4B38-B536-C6D2483FC610}" dt="2022-10-26T10:19:07.359" v="232" actId="403"/>
          <ac:spMkLst>
            <pc:docMk/>
            <pc:sldMk cId="226476789" sldId="279"/>
            <ac:spMk id="22" creationId="{FA8DA42F-7FEC-E685-E47D-AC6C52D1A009}"/>
          </ac:spMkLst>
        </pc:spChg>
        <pc:spChg chg="mod">
          <ac:chgData name="Parker, Brett" userId="6989d706-e1f3-4cda-ab7c-6c1216d22d98" providerId="ADAL" clId="{09715AEF-987E-4B38-B536-C6D2483FC610}" dt="2022-10-26T10:19:07.359" v="232" actId="403"/>
          <ac:spMkLst>
            <pc:docMk/>
            <pc:sldMk cId="226476789" sldId="279"/>
            <ac:spMk id="23" creationId="{643F3159-14A2-AC0A-ECA0-FDF3456DADC4}"/>
          </ac:spMkLst>
        </pc:spChg>
        <pc:spChg chg="mod">
          <ac:chgData name="Parker, Brett" userId="6989d706-e1f3-4cda-ab7c-6c1216d22d98" providerId="ADAL" clId="{09715AEF-987E-4B38-B536-C6D2483FC610}" dt="2022-10-26T10:19:49.787" v="242" actId="1076"/>
          <ac:spMkLst>
            <pc:docMk/>
            <pc:sldMk cId="226476789" sldId="279"/>
            <ac:spMk id="24" creationId="{0BBE8B54-9845-D390-34B7-5502B82EE3A0}"/>
          </ac:spMkLst>
        </pc:spChg>
        <pc:spChg chg="mod">
          <ac:chgData name="Parker, Brett" userId="6989d706-e1f3-4cda-ab7c-6c1216d22d98" providerId="ADAL" clId="{09715AEF-987E-4B38-B536-C6D2483FC610}" dt="2022-10-26T10:19:18.491" v="234" actId="1076"/>
          <ac:spMkLst>
            <pc:docMk/>
            <pc:sldMk cId="226476789" sldId="279"/>
            <ac:spMk id="25" creationId="{31760DAE-2A34-10C3-B110-3B95304D46EE}"/>
          </ac:spMkLst>
        </pc:spChg>
        <pc:spChg chg="add del mod">
          <ac:chgData name="Parker, Brett" userId="6989d706-e1f3-4cda-ab7c-6c1216d22d98" providerId="ADAL" clId="{09715AEF-987E-4B38-B536-C6D2483FC610}" dt="2022-10-27T08:26:07.879" v="3788" actId="478"/>
          <ac:spMkLst>
            <pc:docMk/>
            <pc:sldMk cId="226476789" sldId="279"/>
            <ac:spMk id="39" creationId="{00362EA6-2320-AE12-4F59-BAF7241EF3F5}"/>
          </ac:spMkLst>
        </pc:spChg>
        <pc:spChg chg="add del mod ord">
          <ac:chgData name="Parker, Brett" userId="6989d706-e1f3-4cda-ab7c-6c1216d22d98" providerId="ADAL" clId="{09715AEF-987E-4B38-B536-C6D2483FC610}" dt="2022-10-27T08:26:07.879" v="3788" actId="478"/>
          <ac:spMkLst>
            <pc:docMk/>
            <pc:sldMk cId="226476789" sldId="279"/>
            <ac:spMk id="40" creationId="{813DE501-BEA7-7B67-E04D-09F148D8CC4F}"/>
          </ac:spMkLst>
        </pc:spChg>
        <pc:spChg chg="mod">
          <ac:chgData name="Parker, Brett" userId="6989d706-e1f3-4cda-ab7c-6c1216d22d98" providerId="ADAL" clId="{09715AEF-987E-4B38-B536-C6D2483FC610}" dt="2022-10-27T08:16:09.693" v="3786"/>
          <ac:spMkLst>
            <pc:docMk/>
            <pc:sldMk cId="226476789" sldId="279"/>
            <ac:spMk id="41" creationId="{11FDC573-0C47-F781-C5D4-B70657A9AB17}"/>
          </ac:spMkLst>
        </pc:spChg>
        <pc:spChg chg="mod">
          <ac:chgData name="Parker, Brett" userId="6989d706-e1f3-4cda-ab7c-6c1216d22d98" providerId="ADAL" clId="{09715AEF-987E-4B38-B536-C6D2483FC610}" dt="2022-10-27T08:16:09.693" v="3786"/>
          <ac:spMkLst>
            <pc:docMk/>
            <pc:sldMk cId="226476789" sldId="279"/>
            <ac:spMk id="42" creationId="{A8DE4A34-EF14-002A-AB52-00D3C6DD0E7F}"/>
          </ac:spMkLst>
        </pc:spChg>
        <pc:spChg chg="mod">
          <ac:chgData name="Parker, Brett" userId="6989d706-e1f3-4cda-ab7c-6c1216d22d98" providerId="ADAL" clId="{09715AEF-987E-4B38-B536-C6D2483FC610}" dt="2022-10-27T08:16:09.693" v="3786"/>
          <ac:spMkLst>
            <pc:docMk/>
            <pc:sldMk cId="226476789" sldId="279"/>
            <ac:spMk id="43" creationId="{3FA06B01-A07B-1902-DFB7-B14902A20249}"/>
          </ac:spMkLst>
        </pc:spChg>
        <pc:spChg chg="mod">
          <ac:chgData name="Parker, Brett" userId="6989d706-e1f3-4cda-ab7c-6c1216d22d98" providerId="ADAL" clId="{09715AEF-987E-4B38-B536-C6D2483FC610}" dt="2022-10-27T08:16:09.693" v="3786"/>
          <ac:spMkLst>
            <pc:docMk/>
            <pc:sldMk cId="226476789" sldId="279"/>
            <ac:spMk id="44" creationId="{BDF16DA5-5028-C159-036E-433662B1EE3A}"/>
          </ac:spMkLst>
        </pc:spChg>
        <pc:spChg chg="mod">
          <ac:chgData name="Parker, Brett" userId="6989d706-e1f3-4cda-ab7c-6c1216d22d98" providerId="ADAL" clId="{09715AEF-987E-4B38-B536-C6D2483FC610}" dt="2022-10-27T08:16:09.693" v="3786"/>
          <ac:spMkLst>
            <pc:docMk/>
            <pc:sldMk cId="226476789" sldId="279"/>
            <ac:spMk id="45" creationId="{AA5376D8-FBFB-060F-C358-A408908D6275}"/>
          </ac:spMkLst>
        </pc:spChg>
        <pc:spChg chg="mod">
          <ac:chgData name="Parker, Brett" userId="6989d706-e1f3-4cda-ab7c-6c1216d22d98" providerId="ADAL" clId="{09715AEF-987E-4B38-B536-C6D2483FC610}" dt="2022-10-27T08:16:09.693" v="3786"/>
          <ac:spMkLst>
            <pc:docMk/>
            <pc:sldMk cId="226476789" sldId="279"/>
            <ac:spMk id="46" creationId="{45BB65AD-13DC-C992-80E7-C91C3E95CFA4}"/>
          </ac:spMkLst>
        </pc:spChg>
        <pc:spChg chg="mod">
          <ac:chgData name="Parker, Brett" userId="6989d706-e1f3-4cda-ab7c-6c1216d22d98" providerId="ADAL" clId="{09715AEF-987E-4B38-B536-C6D2483FC610}" dt="2022-10-27T08:16:09.693" v="3786"/>
          <ac:spMkLst>
            <pc:docMk/>
            <pc:sldMk cId="226476789" sldId="279"/>
            <ac:spMk id="47" creationId="{9F7F7E86-3BB3-0338-A6C9-90392F3D013B}"/>
          </ac:spMkLst>
        </pc:spChg>
        <pc:spChg chg="mod">
          <ac:chgData name="Parker, Brett" userId="6989d706-e1f3-4cda-ab7c-6c1216d22d98" providerId="ADAL" clId="{09715AEF-987E-4B38-B536-C6D2483FC610}" dt="2022-10-27T08:16:09.693" v="3786"/>
          <ac:spMkLst>
            <pc:docMk/>
            <pc:sldMk cId="226476789" sldId="279"/>
            <ac:spMk id="48" creationId="{AFFD8928-B6D3-F85A-F90B-A9A39D13AE1A}"/>
          </ac:spMkLst>
        </pc:spChg>
        <pc:spChg chg="mod">
          <ac:chgData name="Parker, Brett" userId="6989d706-e1f3-4cda-ab7c-6c1216d22d98" providerId="ADAL" clId="{09715AEF-987E-4B38-B536-C6D2483FC610}" dt="2022-10-27T08:16:09.693" v="3786"/>
          <ac:spMkLst>
            <pc:docMk/>
            <pc:sldMk cId="226476789" sldId="279"/>
            <ac:spMk id="49" creationId="{3BA1F70D-4C85-B20A-6599-3B47C5AEA5FB}"/>
          </ac:spMkLst>
        </pc:spChg>
        <pc:spChg chg="mod">
          <ac:chgData name="Parker, Brett" userId="6989d706-e1f3-4cda-ab7c-6c1216d22d98" providerId="ADAL" clId="{09715AEF-987E-4B38-B536-C6D2483FC610}" dt="2022-10-27T08:16:09.693" v="3786"/>
          <ac:spMkLst>
            <pc:docMk/>
            <pc:sldMk cId="226476789" sldId="279"/>
            <ac:spMk id="50" creationId="{DAA40088-CA79-BC2C-5F2A-8B150D4A9C09}"/>
          </ac:spMkLst>
        </pc:spChg>
        <pc:spChg chg="mod">
          <ac:chgData name="Parker, Brett" userId="6989d706-e1f3-4cda-ab7c-6c1216d22d98" providerId="ADAL" clId="{09715AEF-987E-4B38-B536-C6D2483FC610}" dt="2022-10-27T08:16:09.693" v="3786"/>
          <ac:spMkLst>
            <pc:docMk/>
            <pc:sldMk cId="226476789" sldId="279"/>
            <ac:spMk id="51" creationId="{E55C9CCA-1BAC-F631-7000-7045E4231BD7}"/>
          </ac:spMkLst>
        </pc:spChg>
        <pc:spChg chg="mod">
          <ac:chgData name="Parker, Brett" userId="6989d706-e1f3-4cda-ab7c-6c1216d22d98" providerId="ADAL" clId="{09715AEF-987E-4B38-B536-C6D2483FC610}" dt="2022-10-27T08:16:09.693" v="3786"/>
          <ac:spMkLst>
            <pc:docMk/>
            <pc:sldMk cId="226476789" sldId="279"/>
            <ac:spMk id="52" creationId="{F6663E3F-59F8-8B2F-8D62-B5D1B85DB43B}"/>
          </ac:spMkLst>
        </pc:spChg>
        <pc:spChg chg="mod">
          <ac:chgData name="Parker, Brett" userId="6989d706-e1f3-4cda-ab7c-6c1216d22d98" providerId="ADAL" clId="{09715AEF-987E-4B38-B536-C6D2483FC610}" dt="2022-10-27T08:16:09.693" v="3786"/>
          <ac:spMkLst>
            <pc:docMk/>
            <pc:sldMk cId="226476789" sldId="279"/>
            <ac:spMk id="53" creationId="{736E122B-30AE-C9F6-E578-96E5F33BCEB9}"/>
          </ac:spMkLst>
        </pc:spChg>
        <pc:spChg chg="mod">
          <ac:chgData name="Parker, Brett" userId="6989d706-e1f3-4cda-ab7c-6c1216d22d98" providerId="ADAL" clId="{09715AEF-987E-4B38-B536-C6D2483FC610}" dt="2022-10-27T08:16:09.693" v="3786"/>
          <ac:spMkLst>
            <pc:docMk/>
            <pc:sldMk cId="226476789" sldId="279"/>
            <ac:spMk id="54" creationId="{B0ED0F29-2CD0-6AC1-E768-FC35CDEC8AE9}"/>
          </ac:spMkLst>
        </pc:spChg>
        <pc:spChg chg="mod">
          <ac:chgData name="Parker, Brett" userId="6989d706-e1f3-4cda-ab7c-6c1216d22d98" providerId="ADAL" clId="{09715AEF-987E-4B38-B536-C6D2483FC610}" dt="2022-10-27T08:16:09.693" v="3786"/>
          <ac:spMkLst>
            <pc:docMk/>
            <pc:sldMk cId="226476789" sldId="279"/>
            <ac:spMk id="55" creationId="{286DDA7B-65EE-E433-B08E-EE0DFD837624}"/>
          </ac:spMkLst>
        </pc:spChg>
        <pc:spChg chg="add del mod">
          <ac:chgData name="Parker, Brett" userId="6989d706-e1f3-4cda-ab7c-6c1216d22d98" providerId="ADAL" clId="{09715AEF-987E-4B38-B536-C6D2483FC610}" dt="2022-10-27T08:16:16.727" v="3787"/>
          <ac:spMkLst>
            <pc:docMk/>
            <pc:sldMk cId="226476789" sldId="279"/>
            <ac:spMk id="69" creationId="{54F79D2E-D490-BA59-3090-99C4184EE0E8}"/>
          </ac:spMkLst>
        </pc:spChg>
        <pc:grpChg chg="add del mod">
          <ac:chgData name="Parker, Brett" userId="6989d706-e1f3-4cda-ab7c-6c1216d22d98" providerId="ADAL" clId="{09715AEF-987E-4B38-B536-C6D2483FC610}" dt="2022-10-27T08:26:07.879" v="3788" actId="478"/>
          <ac:grpSpMkLst>
            <pc:docMk/>
            <pc:sldMk cId="226476789" sldId="279"/>
            <ac:grpSpMk id="5" creationId="{A6D5B150-4EDF-DD4B-5621-C9CD76CF6CC8}"/>
          </ac:grpSpMkLst>
        </pc:grpChg>
        <pc:grpChg chg="add del mod">
          <ac:chgData name="Parker, Brett" userId="6989d706-e1f3-4cda-ab7c-6c1216d22d98" providerId="ADAL" clId="{09715AEF-987E-4B38-B536-C6D2483FC610}" dt="2022-10-27T08:16:16.727" v="3787"/>
          <ac:grpSpMkLst>
            <pc:docMk/>
            <pc:sldMk cId="226476789" sldId="279"/>
            <ac:grpSpMk id="8" creationId="{0B719155-DFE6-344B-9D84-182CB8439618}"/>
          </ac:grpSpMkLst>
        </pc:grpChg>
        <pc:picChg chg="mod">
          <ac:chgData name="Parker, Brett" userId="6989d706-e1f3-4cda-ab7c-6c1216d22d98" providerId="ADAL" clId="{09715AEF-987E-4B38-B536-C6D2483FC610}" dt="2022-10-26T10:19:33.095" v="238" actId="1076"/>
          <ac:picMkLst>
            <pc:docMk/>
            <pc:sldMk cId="226476789" sldId="279"/>
            <ac:picMk id="6" creationId="{5911088B-5E7B-3426-3782-F6F97B384A41}"/>
          </ac:picMkLst>
        </pc:picChg>
        <pc:picChg chg="del">
          <ac:chgData name="Parker, Brett" userId="6989d706-e1f3-4cda-ab7c-6c1216d22d98" providerId="ADAL" clId="{09715AEF-987E-4B38-B536-C6D2483FC610}" dt="2022-10-26T10:17:06.483" v="180" actId="478"/>
          <ac:picMkLst>
            <pc:docMk/>
            <pc:sldMk cId="226476789" sldId="279"/>
            <ac:picMk id="8" creationId="{E70ADF9B-6F30-8AFD-4E31-209597E076C4}"/>
          </ac:picMkLst>
        </pc:picChg>
        <pc:picChg chg="mod">
          <ac:chgData name="Parker, Brett" userId="6989d706-e1f3-4cda-ab7c-6c1216d22d98" providerId="ADAL" clId="{09715AEF-987E-4B38-B536-C6D2483FC610}" dt="2022-10-27T08:16:09.693" v="3786"/>
          <ac:picMkLst>
            <pc:docMk/>
            <pc:sldMk cId="226476789" sldId="279"/>
            <ac:picMk id="16" creationId="{F511A7EC-CA28-F6EB-F5A0-42BF3106FF9E}"/>
          </ac:picMkLst>
        </pc:picChg>
        <pc:picChg chg="add mod">
          <ac:chgData name="Parker, Brett" userId="6989d706-e1f3-4cda-ab7c-6c1216d22d98" providerId="ADAL" clId="{09715AEF-987E-4B38-B536-C6D2483FC610}" dt="2022-10-27T08:26:38.950" v="3800" actId="962"/>
          <ac:picMkLst>
            <pc:docMk/>
            <pc:sldMk cId="226476789" sldId="279"/>
            <ac:picMk id="71" creationId="{1BBD13DA-173F-C928-1439-1642355ABB96}"/>
          </ac:picMkLst>
        </pc:picChg>
        <pc:cxnChg chg="mod">
          <ac:chgData name="Parker, Brett" userId="6989d706-e1f3-4cda-ab7c-6c1216d22d98" providerId="ADAL" clId="{09715AEF-987E-4B38-B536-C6D2483FC610}" dt="2022-10-26T10:17:20.157" v="183"/>
          <ac:cxnSpMkLst>
            <pc:docMk/>
            <pc:sldMk cId="226476789" sldId="279"/>
            <ac:cxnSpMk id="26" creationId="{E438A3BF-E94C-3C90-3895-4520B876275A}"/>
          </ac:cxnSpMkLst>
        </pc:cxnChg>
        <pc:cxnChg chg="mod">
          <ac:chgData name="Parker, Brett" userId="6989d706-e1f3-4cda-ab7c-6c1216d22d98" providerId="ADAL" clId="{09715AEF-987E-4B38-B536-C6D2483FC610}" dt="2022-10-26T10:17:20.157" v="183"/>
          <ac:cxnSpMkLst>
            <pc:docMk/>
            <pc:sldMk cId="226476789" sldId="279"/>
            <ac:cxnSpMk id="27" creationId="{5487EF05-E6A1-E819-0BEF-81C9B003EDC8}"/>
          </ac:cxnSpMkLst>
        </pc:cxnChg>
        <pc:cxnChg chg="mod">
          <ac:chgData name="Parker, Brett" userId="6989d706-e1f3-4cda-ab7c-6c1216d22d98" providerId="ADAL" clId="{09715AEF-987E-4B38-B536-C6D2483FC610}" dt="2022-10-26T10:17:20.157" v="183"/>
          <ac:cxnSpMkLst>
            <pc:docMk/>
            <pc:sldMk cId="226476789" sldId="279"/>
            <ac:cxnSpMk id="28" creationId="{D2C62773-D367-8324-AA80-0E07444D12CB}"/>
          </ac:cxnSpMkLst>
        </pc:cxnChg>
        <pc:cxnChg chg="mod">
          <ac:chgData name="Parker, Brett" userId="6989d706-e1f3-4cda-ab7c-6c1216d22d98" providerId="ADAL" clId="{09715AEF-987E-4B38-B536-C6D2483FC610}" dt="2022-10-26T10:17:20.157" v="183"/>
          <ac:cxnSpMkLst>
            <pc:docMk/>
            <pc:sldMk cId="226476789" sldId="279"/>
            <ac:cxnSpMk id="29" creationId="{091C076B-27B9-14E8-A964-837E08603B6C}"/>
          </ac:cxnSpMkLst>
        </pc:cxnChg>
        <pc:cxnChg chg="mod">
          <ac:chgData name="Parker, Brett" userId="6989d706-e1f3-4cda-ab7c-6c1216d22d98" providerId="ADAL" clId="{09715AEF-987E-4B38-B536-C6D2483FC610}" dt="2022-10-26T10:17:20.157" v="183"/>
          <ac:cxnSpMkLst>
            <pc:docMk/>
            <pc:sldMk cId="226476789" sldId="279"/>
            <ac:cxnSpMk id="30" creationId="{3CDE9F67-9609-5B62-B153-79A5692ACD04}"/>
          </ac:cxnSpMkLst>
        </pc:cxnChg>
        <pc:cxnChg chg="mod">
          <ac:chgData name="Parker, Brett" userId="6989d706-e1f3-4cda-ab7c-6c1216d22d98" providerId="ADAL" clId="{09715AEF-987E-4B38-B536-C6D2483FC610}" dt="2022-10-26T10:17:20.157" v="183"/>
          <ac:cxnSpMkLst>
            <pc:docMk/>
            <pc:sldMk cId="226476789" sldId="279"/>
            <ac:cxnSpMk id="31" creationId="{D4515CEC-CBF8-8A5B-5AD9-82296595F218}"/>
          </ac:cxnSpMkLst>
        </pc:cxnChg>
        <pc:cxnChg chg="mod">
          <ac:chgData name="Parker, Brett" userId="6989d706-e1f3-4cda-ab7c-6c1216d22d98" providerId="ADAL" clId="{09715AEF-987E-4B38-B536-C6D2483FC610}" dt="2022-10-26T10:17:20.157" v="183"/>
          <ac:cxnSpMkLst>
            <pc:docMk/>
            <pc:sldMk cId="226476789" sldId="279"/>
            <ac:cxnSpMk id="32" creationId="{18B39755-9028-8501-116D-C96E7B58BBF5}"/>
          </ac:cxnSpMkLst>
        </pc:cxnChg>
        <pc:cxnChg chg="mod">
          <ac:chgData name="Parker, Brett" userId="6989d706-e1f3-4cda-ab7c-6c1216d22d98" providerId="ADAL" clId="{09715AEF-987E-4B38-B536-C6D2483FC610}" dt="2022-10-26T10:17:20.157" v="183"/>
          <ac:cxnSpMkLst>
            <pc:docMk/>
            <pc:sldMk cId="226476789" sldId="279"/>
            <ac:cxnSpMk id="33" creationId="{7227BA63-89C0-52B9-7192-9BDE5D85DFDA}"/>
          </ac:cxnSpMkLst>
        </pc:cxnChg>
        <pc:cxnChg chg="mod">
          <ac:chgData name="Parker, Brett" userId="6989d706-e1f3-4cda-ab7c-6c1216d22d98" providerId="ADAL" clId="{09715AEF-987E-4B38-B536-C6D2483FC610}" dt="2022-10-26T10:17:20.157" v="183"/>
          <ac:cxnSpMkLst>
            <pc:docMk/>
            <pc:sldMk cId="226476789" sldId="279"/>
            <ac:cxnSpMk id="34" creationId="{B89F4005-B290-9265-5885-1E16E614DD5E}"/>
          </ac:cxnSpMkLst>
        </pc:cxnChg>
        <pc:cxnChg chg="mod">
          <ac:chgData name="Parker, Brett" userId="6989d706-e1f3-4cda-ab7c-6c1216d22d98" providerId="ADAL" clId="{09715AEF-987E-4B38-B536-C6D2483FC610}" dt="2022-10-26T10:17:20.157" v="183"/>
          <ac:cxnSpMkLst>
            <pc:docMk/>
            <pc:sldMk cId="226476789" sldId="279"/>
            <ac:cxnSpMk id="35" creationId="{C8DFD021-3DBD-2E2B-FEE8-B48BC94BE448}"/>
          </ac:cxnSpMkLst>
        </pc:cxnChg>
        <pc:cxnChg chg="mod">
          <ac:chgData name="Parker, Brett" userId="6989d706-e1f3-4cda-ab7c-6c1216d22d98" providerId="ADAL" clId="{09715AEF-987E-4B38-B536-C6D2483FC610}" dt="2022-10-26T10:17:20.157" v="183"/>
          <ac:cxnSpMkLst>
            <pc:docMk/>
            <pc:sldMk cId="226476789" sldId="279"/>
            <ac:cxnSpMk id="36" creationId="{5AC502CC-E69D-0422-072E-67E1A26BD87F}"/>
          </ac:cxnSpMkLst>
        </pc:cxnChg>
        <pc:cxnChg chg="mod">
          <ac:chgData name="Parker, Brett" userId="6989d706-e1f3-4cda-ab7c-6c1216d22d98" providerId="ADAL" clId="{09715AEF-987E-4B38-B536-C6D2483FC610}" dt="2022-10-26T10:17:20.157" v="183"/>
          <ac:cxnSpMkLst>
            <pc:docMk/>
            <pc:sldMk cId="226476789" sldId="279"/>
            <ac:cxnSpMk id="37" creationId="{71119E51-FCD0-2F9A-C55B-8A62B7C5BB0C}"/>
          </ac:cxnSpMkLst>
        </pc:cxnChg>
        <pc:cxnChg chg="mod">
          <ac:chgData name="Parker, Brett" userId="6989d706-e1f3-4cda-ab7c-6c1216d22d98" providerId="ADAL" clId="{09715AEF-987E-4B38-B536-C6D2483FC610}" dt="2022-10-26T10:17:20.157" v="183"/>
          <ac:cxnSpMkLst>
            <pc:docMk/>
            <pc:sldMk cId="226476789" sldId="279"/>
            <ac:cxnSpMk id="38" creationId="{E540274A-AD56-99E2-5715-222188F6125C}"/>
          </ac:cxnSpMkLst>
        </pc:cxnChg>
        <pc:cxnChg chg="mod">
          <ac:chgData name="Parker, Brett" userId="6989d706-e1f3-4cda-ab7c-6c1216d22d98" providerId="ADAL" clId="{09715AEF-987E-4B38-B536-C6D2483FC610}" dt="2022-10-27T08:16:09.693" v="3786"/>
          <ac:cxnSpMkLst>
            <pc:docMk/>
            <pc:sldMk cId="226476789" sldId="279"/>
            <ac:cxnSpMk id="56" creationId="{AB327D2E-14F0-2B69-C85B-46EECF8A1ECA}"/>
          </ac:cxnSpMkLst>
        </pc:cxnChg>
        <pc:cxnChg chg="mod">
          <ac:chgData name="Parker, Brett" userId="6989d706-e1f3-4cda-ab7c-6c1216d22d98" providerId="ADAL" clId="{09715AEF-987E-4B38-B536-C6D2483FC610}" dt="2022-10-27T08:16:09.693" v="3786"/>
          <ac:cxnSpMkLst>
            <pc:docMk/>
            <pc:sldMk cId="226476789" sldId="279"/>
            <ac:cxnSpMk id="57" creationId="{AAF9A73A-ECB0-9CA6-3E73-3B1F028DDC02}"/>
          </ac:cxnSpMkLst>
        </pc:cxnChg>
        <pc:cxnChg chg="mod">
          <ac:chgData name="Parker, Brett" userId="6989d706-e1f3-4cda-ab7c-6c1216d22d98" providerId="ADAL" clId="{09715AEF-987E-4B38-B536-C6D2483FC610}" dt="2022-10-27T08:16:09.693" v="3786"/>
          <ac:cxnSpMkLst>
            <pc:docMk/>
            <pc:sldMk cId="226476789" sldId="279"/>
            <ac:cxnSpMk id="58" creationId="{2C61792C-4323-CFAD-B2D0-C99A4B8AE2A9}"/>
          </ac:cxnSpMkLst>
        </pc:cxnChg>
        <pc:cxnChg chg="mod">
          <ac:chgData name="Parker, Brett" userId="6989d706-e1f3-4cda-ab7c-6c1216d22d98" providerId="ADAL" clId="{09715AEF-987E-4B38-B536-C6D2483FC610}" dt="2022-10-27T08:16:09.693" v="3786"/>
          <ac:cxnSpMkLst>
            <pc:docMk/>
            <pc:sldMk cId="226476789" sldId="279"/>
            <ac:cxnSpMk id="59" creationId="{E9DB1E30-51E8-46A5-0B27-A92BF0BB08A8}"/>
          </ac:cxnSpMkLst>
        </pc:cxnChg>
        <pc:cxnChg chg="mod">
          <ac:chgData name="Parker, Brett" userId="6989d706-e1f3-4cda-ab7c-6c1216d22d98" providerId="ADAL" clId="{09715AEF-987E-4B38-B536-C6D2483FC610}" dt="2022-10-27T08:16:09.693" v="3786"/>
          <ac:cxnSpMkLst>
            <pc:docMk/>
            <pc:sldMk cId="226476789" sldId="279"/>
            <ac:cxnSpMk id="60" creationId="{147F03B6-A5BE-0354-F9B6-494985D46848}"/>
          </ac:cxnSpMkLst>
        </pc:cxnChg>
        <pc:cxnChg chg="mod">
          <ac:chgData name="Parker, Brett" userId="6989d706-e1f3-4cda-ab7c-6c1216d22d98" providerId="ADAL" clId="{09715AEF-987E-4B38-B536-C6D2483FC610}" dt="2022-10-27T08:16:09.693" v="3786"/>
          <ac:cxnSpMkLst>
            <pc:docMk/>
            <pc:sldMk cId="226476789" sldId="279"/>
            <ac:cxnSpMk id="61" creationId="{6AEE71D6-A4A3-75F2-D549-91737DAA627E}"/>
          </ac:cxnSpMkLst>
        </pc:cxnChg>
        <pc:cxnChg chg="mod">
          <ac:chgData name="Parker, Brett" userId="6989d706-e1f3-4cda-ab7c-6c1216d22d98" providerId="ADAL" clId="{09715AEF-987E-4B38-B536-C6D2483FC610}" dt="2022-10-27T08:16:09.693" v="3786"/>
          <ac:cxnSpMkLst>
            <pc:docMk/>
            <pc:sldMk cId="226476789" sldId="279"/>
            <ac:cxnSpMk id="62" creationId="{45488C2F-BD82-6BCD-89B9-69C955557860}"/>
          </ac:cxnSpMkLst>
        </pc:cxnChg>
        <pc:cxnChg chg="mod">
          <ac:chgData name="Parker, Brett" userId="6989d706-e1f3-4cda-ab7c-6c1216d22d98" providerId="ADAL" clId="{09715AEF-987E-4B38-B536-C6D2483FC610}" dt="2022-10-27T08:16:09.693" v="3786"/>
          <ac:cxnSpMkLst>
            <pc:docMk/>
            <pc:sldMk cId="226476789" sldId="279"/>
            <ac:cxnSpMk id="63" creationId="{5DEC19CF-2407-C837-62BB-5ACEA3D0C92A}"/>
          </ac:cxnSpMkLst>
        </pc:cxnChg>
        <pc:cxnChg chg="mod">
          <ac:chgData name="Parker, Brett" userId="6989d706-e1f3-4cda-ab7c-6c1216d22d98" providerId="ADAL" clId="{09715AEF-987E-4B38-B536-C6D2483FC610}" dt="2022-10-27T08:16:09.693" v="3786"/>
          <ac:cxnSpMkLst>
            <pc:docMk/>
            <pc:sldMk cId="226476789" sldId="279"/>
            <ac:cxnSpMk id="64" creationId="{01BFE641-DAA3-1D2E-29F7-B61ED206300D}"/>
          </ac:cxnSpMkLst>
        </pc:cxnChg>
        <pc:cxnChg chg="mod">
          <ac:chgData name="Parker, Brett" userId="6989d706-e1f3-4cda-ab7c-6c1216d22d98" providerId="ADAL" clId="{09715AEF-987E-4B38-B536-C6D2483FC610}" dt="2022-10-27T08:16:09.693" v="3786"/>
          <ac:cxnSpMkLst>
            <pc:docMk/>
            <pc:sldMk cId="226476789" sldId="279"/>
            <ac:cxnSpMk id="65" creationId="{80E448F8-F931-7EB4-013C-9674D9C48173}"/>
          </ac:cxnSpMkLst>
        </pc:cxnChg>
        <pc:cxnChg chg="mod">
          <ac:chgData name="Parker, Brett" userId="6989d706-e1f3-4cda-ab7c-6c1216d22d98" providerId="ADAL" clId="{09715AEF-987E-4B38-B536-C6D2483FC610}" dt="2022-10-27T08:16:09.693" v="3786"/>
          <ac:cxnSpMkLst>
            <pc:docMk/>
            <pc:sldMk cId="226476789" sldId="279"/>
            <ac:cxnSpMk id="66" creationId="{292E17A3-C1DE-D433-CBFD-44B9DD3F18E2}"/>
          </ac:cxnSpMkLst>
        </pc:cxnChg>
        <pc:cxnChg chg="mod">
          <ac:chgData name="Parker, Brett" userId="6989d706-e1f3-4cda-ab7c-6c1216d22d98" providerId="ADAL" clId="{09715AEF-987E-4B38-B536-C6D2483FC610}" dt="2022-10-27T08:16:09.693" v="3786"/>
          <ac:cxnSpMkLst>
            <pc:docMk/>
            <pc:sldMk cId="226476789" sldId="279"/>
            <ac:cxnSpMk id="67" creationId="{8599D290-8D4F-ED93-BA48-1778BE16E347}"/>
          </ac:cxnSpMkLst>
        </pc:cxnChg>
        <pc:cxnChg chg="mod">
          <ac:chgData name="Parker, Brett" userId="6989d706-e1f3-4cda-ab7c-6c1216d22d98" providerId="ADAL" clId="{09715AEF-987E-4B38-B536-C6D2483FC610}" dt="2022-10-27T08:16:09.693" v="3786"/>
          <ac:cxnSpMkLst>
            <pc:docMk/>
            <pc:sldMk cId="226476789" sldId="279"/>
            <ac:cxnSpMk id="68" creationId="{54B24EC5-21FE-9382-B221-E5284A97EF63}"/>
          </ac:cxnSpMkLst>
        </pc:cxnChg>
      </pc:sldChg>
      <pc:sldChg chg="addSp delSp modSp add mod">
        <pc:chgData name="Parker, Brett" userId="6989d706-e1f3-4cda-ab7c-6c1216d22d98" providerId="ADAL" clId="{09715AEF-987E-4B38-B536-C6D2483FC610}" dt="2022-10-27T08:37:26.836" v="3907" actId="1037"/>
        <pc:sldMkLst>
          <pc:docMk/>
          <pc:sldMk cId="2543337317" sldId="280"/>
        </pc:sldMkLst>
        <pc:spChg chg="mod">
          <ac:chgData name="Parker, Brett" userId="6989d706-e1f3-4cda-ab7c-6c1216d22d98" providerId="ADAL" clId="{09715AEF-987E-4B38-B536-C6D2483FC610}" dt="2022-10-26T11:42:47.697" v="2193" actId="20577"/>
          <ac:spMkLst>
            <pc:docMk/>
            <pc:sldMk cId="2543337317" sldId="280"/>
            <ac:spMk id="3" creationId="{978B7C64-6C16-4E7E-A46A-176FBD582C6F}"/>
          </ac:spMkLst>
        </pc:spChg>
        <pc:spChg chg="add mod">
          <ac:chgData name="Parker, Brett" userId="6989d706-e1f3-4cda-ab7c-6c1216d22d98" providerId="ADAL" clId="{09715AEF-987E-4B38-B536-C6D2483FC610}" dt="2022-10-27T08:36:56.083" v="3900" actId="947"/>
          <ac:spMkLst>
            <pc:docMk/>
            <pc:sldMk cId="2543337317" sldId="280"/>
            <ac:spMk id="4" creationId="{33473F7F-FAB1-881F-FD6A-300ABF10318D}"/>
          </ac:spMkLst>
        </pc:spChg>
        <pc:spChg chg="add del mod">
          <ac:chgData name="Parker, Brett" userId="6989d706-e1f3-4cda-ab7c-6c1216d22d98" providerId="ADAL" clId="{09715AEF-987E-4B38-B536-C6D2483FC610}" dt="2022-10-27T07:38:41.821" v="2333" actId="21"/>
          <ac:spMkLst>
            <pc:docMk/>
            <pc:sldMk cId="2543337317" sldId="280"/>
            <ac:spMk id="5" creationId="{C5450A1D-0EA5-911D-0860-0520F7776C35}"/>
          </ac:spMkLst>
        </pc:spChg>
        <pc:spChg chg="add mod ord">
          <ac:chgData name="Parker, Brett" userId="6989d706-e1f3-4cda-ab7c-6c1216d22d98" providerId="ADAL" clId="{09715AEF-987E-4B38-B536-C6D2483FC610}" dt="2022-10-26T10:36:56.715" v="1250" actId="207"/>
          <ac:spMkLst>
            <pc:docMk/>
            <pc:sldMk cId="2543337317" sldId="280"/>
            <ac:spMk id="8" creationId="{ED7851A5-34C0-B117-9AA9-EE123E48D9EC}"/>
          </ac:spMkLst>
        </pc:spChg>
        <pc:spChg chg="del">
          <ac:chgData name="Parker, Brett" userId="6989d706-e1f3-4cda-ab7c-6c1216d22d98" providerId="ADAL" clId="{09715AEF-987E-4B38-B536-C6D2483FC610}" dt="2022-10-26T10:24:08.294" v="274" actId="478"/>
          <ac:spMkLst>
            <pc:docMk/>
            <pc:sldMk cId="2543337317" sldId="280"/>
            <ac:spMk id="11" creationId="{CDAEED5C-A7AB-40C6-0409-2E4E44B5BFE4}"/>
          </ac:spMkLst>
        </pc:spChg>
        <pc:spChg chg="del">
          <ac:chgData name="Parker, Brett" userId="6989d706-e1f3-4cda-ab7c-6c1216d22d98" providerId="ADAL" clId="{09715AEF-987E-4B38-B536-C6D2483FC610}" dt="2022-10-26T10:24:08.294" v="274" actId="478"/>
          <ac:spMkLst>
            <pc:docMk/>
            <pc:sldMk cId="2543337317" sldId="280"/>
            <ac:spMk id="14" creationId="{D1D19648-B46B-1D82-3B99-421AE1B54C69}"/>
          </ac:spMkLst>
        </pc:spChg>
        <pc:spChg chg="del">
          <ac:chgData name="Parker, Brett" userId="6989d706-e1f3-4cda-ab7c-6c1216d22d98" providerId="ADAL" clId="{09715AEF-987E-4B38-B536-C6D2483FC610}" dt="2022-10-26T10:24:08.294" v="274" actId="478"/>
          <ac:spMkLst>
            <pc:docMk/>
            <pc:sldMk cId="2543337317" sldId="280"/>
            <ac:spMk id="39" creationId="{00362EA6-2320-AE12-4F59-BAF7241EF3F5}"/>
          </ac:spMkLst>
        </pc:spChg>
        <pc:spChg chg="del">
          <ac:chgData name="Parker, Brett" userId="6989d706-e1f3-4cda-ab7c-6c1216d22d98" providerId="ADAL" clId="{09715AEF-987E-4B38-B536-C6D2483FC610}" dt="2022-10-26T10:24:08.294" v="274" actId="478"/>
          <ac:spMkLst>
            <pc:docMk/>
            <pc:sldMk cId="2543337317" sldId="280"/>
            <ac:spMk id="40" creationId="{813DE501-BEA7-7B67-E04D-09F148D8CC4F}"/>
          </ac:spMkLst>
        </pc:spChg>
        <pc:spChg chg="add del mod">
          <ac:chgData name="Parker, Brett" userId="6989d706-e1f3-4cda-ab7c-6c1216d22d98" providerId="ADAL" clId="{09715AEF-987E-4B38-B536-C6D2483FC610}" dt="2022-10-26T10:56:01.343" v="1455" actId="478"/>
          <ac:spMkLst>
            <pc:docMk/>
            <pc:sldMk cId="2543337317" sldId="280"/>
            <ac:spMk id="50" creationId="{8E2F820C-1C98-26B8-BEE4-93894BDA3DDF}"/>
          </ac:spMkLst>
        </pc:spChg>
        <pc:spChg chg="add mod">
          <ac:chgData name="Parker, Brett" userId="6989d706-e1f3-4cda-ab7c-6c1216d22d98" providerId="ADAL" clId="{09715AEF-987E-4B38-B536-C6D2483FC610}" dt="2022-10-27T08:37:26.836" v="3907" actId="1037"/>
          <ac:spMkLst>
            <pc:docMk/>
            <pc:sldMk cId="2543337317" sldId="280"/>
            <ac:spMk id="51" creationId="{7E132C34-618A-E9D2-1E72-27CF79FDF625}"/>
          </ac:spMkLst>
        </pc:spChg>
        <pc:spChg chg="add mod">
          <ac:chgData name="Parker, Brett" userId="6989d706-e1f3-4cda-ab7c-6c1216d22d98" providerId="ADAL" clId="{09715AEF-987E-4B38-B536-C6D2483FC610}" dt="2022-10-26T10:59:05.227" v="1514" actId="1038"/>
          <ac:spMkLst>
            <pc:docMk/>
            <pc:sldMk cId="2543337317" sldId="280"/>
            <ac:spMk id="52" creationId="{46BB677E-BFE2-005E-C950-CECF3763458D}"/>
          </ac:spMkLst>
        </pc:spChg>
        <pc:grpChg chg="del">
          <ac:chgData name="Parker, Brett" userId="6989d706-e1f3-4cda-ab7c-6c1216d22d98" providerId="ADAL" clId="{09715AEF-987E-4B38-B536-C6D2483FC610}" dt="2022-10-26T10:24:08.294" v="274" actId="478"/>
          <ac:grpSpMkLst>
            <pc:docMk/>
            <pc:sldMk cId="2543337317" sldId="280"/>
            <ac:grpSpMk id="5" creationId="{A6D5B150-4EDF-DD4B-5621-C9CD76CF6CC8}"/>
          </ac:grpSpMkLst>
        </pc:grpChg>
        <pc:picChg chg="add del mod">
          <ac:chgData name="Parker, Brett" userId="6989d706-e1f3-4cda-ab7c-6c1216d22d98" providerId="ADAL" clId="{09715AEF-987E-4B38-B536-C6D2483FC610}" dt="2022-10-26T10:49:10.115" v="1428" actId="478"/>
          <ac:picMkLst>
            <pc:docMk/>
            <pc:sldMk cId="2543337317" sldId="280"/>
            <ac:picMk id="41" creationId="{F66F0834-5079-2E4D-55DD-8316F1EF9FF0}"/>
          </ac:picMkLst>
        </pc:picChg>
        <pc:picChg chg="add mod">
          <ac:chgData name="Parker, Brett" userId="6989d706-e1f3-4cda-ab7c-6c1216d22d98" providerId="ADAL" clId="{09715AEF-987E-4B38-B536-C6D2483FC610}" dt="2022-10-26T10:55:30.570" v="1453" actId="14861"/>
          <ac:picMkLst>
            <pc:docMk/>
            <pc:sldMk cId="2543337317" sldId="280"/>
            <ac:picMk id="43" creationId="{52A0F83A-22DD-6F9B-4F6B-CE38FA764F2D}"/>
          </ac:picMkLst>
        </pc:picChg>
        <pc:picChg chg="add del">
          <ac:chgData name="Parker, Brett" userId="6989d706-e1f3-4cda-ab7c-6c1216d22d98" providerId="ADAL" clId="{09715AEF-987E-4B38-B536-C6D2483FC610}" dt="2022-10-26T10:52:12.912" v="1435" actId="478"/>
          <ac:picMkLst>
            <pc:docMk/>
            <pc:sldMk cId="2543337317" sldId="280"/>
            <ac:picMk id="45" creationId="{6ACDE6B8-F5EE-460F-90B4-29A3FDE307D1}"/>
          </ac:picMkLst>
        </pc:picChg>
        <pc:picChg chg="add del">
          <ac:chgData name="Parker, Brett" userId="6989d706-e1f3-4cda-ab7c-6c1216d22d98" providerId="ADAL" clId="{09715AEF-987E-4B38-B536-C6D2483FC610}" dt="2022-10-26T10:53:57.050" v="1437" actId="478"/>
          <ac:picMkLst>
            <pc:docMk/>
            <pc:sldMk cId="2543337317" sldId="280"/>
            <ac:picMk id="47" creationId="{8EF6CE8C-5415-4863-9359-817C485FD729}"/>
          </ac:picMkLst>
        </pc:picChg>
        <pc:picChg chg="add mod">
          <ac:chgData name="Parker, Brett" userId="6989d706-e1f3-4cda-ab7c-6c1216d22d98" providerId="ADAL" clId="{09715AEF-987E-4B38-B536-C6D2483FC610}" dt="2022-10-26T10:55:25.747" v="1452" actId="14861"/>
          <ac:picMkLst>
            <pc:docMk/>
            <pc:sldMk cId="2543337317" sldId="280"/>
            <ac:picMk id="49" creationId="{C2855770-3595-B055-ED11-73871A8F798E}"/>
          </ac:picMkLst>
        </pc:picChg>
      </pc:sldChg>
      <pc:sldChg chg="addSp delSp modSp add mod">
        <pc:chgData name="Parker, Brett" userId="6989d706-e1f3-4cda-ab7c-6c1216d22d98" providerId="ADAL" clId="{09715AEF-987E-4B38-B536-C6D2483FC610}" dt="2022-10-27T08:40:47.906" v="3942" actId="20577"/>
        <pc:sldMkLst>
          <pc:docMk/>
          <pc:sldMk cId="2794666199" sldId="281"/>
        </pc:sldMkLst>
        <pc:spChg chg="mod">
          <ac:chgData name="Parker, Brett" userId="6989d706-e1f3-4cda-ab7c-6c1216d22d98" providerId="ADAL" clId="{09715AEF-987E-4B38-B536-C6D2483FC610}" dt="2022-10-26T11:43:30.731" v="2253" actId="20577"/>
          <ac:spMkLst>
            <pc:docMk/>
            <pc:sldMk cId="2794666199" sldId="281"/>
            <ac:spMk id="3" creationId="{978B7C64-6C16-4E7E-A46A-176FBD582C6F}"/>
          </ac:spMkLst>
        </pc:spChg>
        <pc:spChg chg="del">
          <ac:chgData name="Parker, Brett" userId="6989d706-e1f3-4cda-ab7c-6c1216d22d98" providerId="ADAL" clId="{09715AEF-987E-4B38-B536-C6D2483FC610}" dt="2022-10-26T11:01:46.155" v="1516" actId="478"/>
          <ac:spMkLst>
            <pc:docMk/>
            <pc:sldMk cId="2794666199" sldId="281"/>
            <ac:spMk id="4" creationId="{33473F7F-FAB1-881F-FD6A-300ABF10318D}"/>
          </ac:spMkLst>
        </pc:spChg>
        <pc:spChg chg="add mod">
          <ac:chgData name="Parker, Brett" userId="6989d706-e1f3-4cda-ab7c-6c1216d22d98" providerId="ADAL" clId="{09715AEF-987E-4B38-B536-C6D2483FC610}" dt="2022-10-27T08:39:04.598" v="3924" actId="1076"/>
          <ac:spMkLst>
            <pc:docMk/>
            <pc:sldMk cId="2794666199" sldId="281"/>
            <ac:spMk id="4" creationId="{CB5C841E-2436-94A6-4101-5F07057005BE}"/>
          </ac:spMkLst>
        </pc:spChg>
        <pc:spChg chg="add mod">
          <ac:chgData name="Parker, Brett" userId="6989d706-e1f3-4cda-ab7c-6c1216d22d98" providerId="ADAL" clId="{09715AEF-987E-4B38-B536-C6D2483FC610}" dt="2022-10-26T11:30:55.396" v="1602" actId="20577"/>
          <ac:spMkLst>
            <pc:docMk/>
            <pc:sldMk cId="2794666199" sldId="281"/>
            <ac:spMk id="6" creationId="{1DE22DA5-F5A1-2C8F-6D59-0DB50C5EB96C}"/>
          </ac:spMkLst>
        </pc:spChg>
        <pc:spChg chg="del">
          <ac:chgData name="Parker, Brett" userId="6989d706-e1f3-4cda-ab7c-6c1216d22d98" providerId="ADAL" clId="{09715AEF-987E-4B38-B536-C6D2483FC610}" dt="2022-10-26T11:01:46.155" v="1516" actId="478"/>
          <ac:spMkLst>
            <pc:docMk/>
            <pc:sldMk cId="2794666199" sldId="281"/>
            <ac:spMk id="8" creationId="{ED7851A5-34C0-B117-9AA9-EE123E48D9EC}"/>
          </ac:spMkLst>
        </pc:spChg>
        <pc:spChg chg="add mod">
          <ac:chgData name="Parker, Brett" userId="6989d706-e1f3-4cda-ab7c-6c1216d22d98" providerId="ADAL" clId="{09715AEF-987E-4B38-B536-C6D2483FC610}" dt="2022-10-26T11:45:06.045" v="2280" actId="20577"/>
          <ac:spMkLst>
            <pc:docMk/>
            <pc:sldMk cId="2794666199" sldId="281"/>
            <ac:spMk id="12" creationId="{FCCEF304-D9DA-0CF4-5746-8D9F7704D8E5}"/>
          </ac:spMkLst>
        </pc:spChg>
        <pc:spChg chg="add mod">
          <ac:chgData name="Parker, Brett" userId="6989d706-e1f3-4cda-ab7c-6c1216d22d98" providerId="ADAL" clId="{09715AEF-987E-4B38-B536-C6D2483FC610}" dt="2022-10-26T11:33:09.949" v="1774" actId="1076"/>
          <ac:spMkLst>
            <pc:docMk/>
            <pc:sldMk cId="2794666199" sldId="281"/>
            <ac:spMk id="13" creationId="{D5DE7447-6FF7-1785-7EF4-B08F903CFAA2}"/>
          </ac:spMkLst>
        </pc:spChg>
        <pc:spChg chg="add mod">
          <ac:chgData name="Parker, Brett" userId="6989d706-e1f3-4cda-ab7c-6c1216d22d98" providerId="ADAL" clId="{09715AEF-987E-4B38-B536-C6D2483FC610}" dt="2022-10-26T11:39:34.853" v="2042" actId="1076"/>
          <ac:spMkLst>
            <pc:docMk/>
            <pc:sldMk cId="2794666199" sldId="281"/>
            <ac:spMk id="18" creationId="{36F16E11-4F5E-4B60-3FE0-63D3282A5D76}"/>
          </ac:spMkLst>
        </pc:spChg>
        <pc:spChg chg="add del">
          <ac:chgData name="Parker, Brett" userId="6989d706-e1f3-4cda-ab7c-6c1216d22d98" providerId="ADAL" clId="{09715AEF-987E-4B38-B536-C6D2483FC610}" dt="2022-10-26T11:34:22.445" v="1800" actId="478"/>
          <ac:spMkLst>
            <pc:docMk/>
            <pc:sldMk cId="2794666199" sldId="281"/>
            <ac:spMk id="19" creationId="{A52EE4EA-6B97-2FB8-62D4-4A8D44BD98EF}"/>
          </ac:spMkLst>
        </pc:spChg>
        <pc:spChg chg="add mod">
          <ac:chgData name="Parker, Brett" userId="6989d706-e1f3-4cda-ab7c-6c1216d22d98" providerId="ADAL" clId="{09715AEF-987E-4B38-B536-C6D2483FC610}" dt="2022-10-27T08:40:47.906" v="3942" actId="20577"/>
          <ac:spMkLst>
            <pc:docMk/>
            <pc:sldMk cId="2794666199" sldId="281"/>
            <ac:spMk id="20" creationId="{C6CAEBA8-2EE8-FB0A-CF2C-B4F2E691DA33}"/>
          </ac:spMkLst>
        </pc:spChg>
        <pc:spChg chg="add mod">
          <ac:chgData name="Parker, Brett" userId="6989d706-e1f3-4cda-ab7c-6c1216d22d98" providerId="ADAL" clId="{09715AEF-987E-4B38-B536-C6D2483FC610}" dt="2022-10-26T11:39:44.796" v="2045" actId="1076"/>
          <ac:spMkLst>
            <pc:docMk/>
            <pc:sldMk cId="2794666199" sldId="281"/>
            <ac:spMk id="27" creationId="{7FFED128-0E96-D961-3B92-F50F70710887}"/>
          </ac:spMkLst>
        </pc:spChg>
        <pc:spChg chg="add mod">
          <ac:chgData name="Parker, Brett" userId="6989d706-e1f3-4cda-ab7c-6c1216d22d98" providerId="ADAL" clId="{09715AEF-987E-4B38-B536-C6D2483FC610}" dt="2022-10-26T11:40:12.966" v="2053" actId="14100"/>
          <ac:spMkLst>
            <pc:docMk/>
            <pc:sldMk cId="2794666199" sldId="281"/>
            <ac:spMk id="33" creationId="{EF943E7E-E8BB-2F8A-8574-F0106AFA92BF}"/>
          </ac:spMkLst>
        </pc:spChg>
        <pc:spChg chg="add mod">
          <ac:chgData name="Parker, Brett" userId="6989d706-e1f3-4cda-ab7c-6c1216d22d98" providerId="ADAL" clId="{09715AEF-987E-4B38-B536-C6D2483FC610}" dt="2022-10-26T11:41:22.039" v="2123" actId="207"/>
          <ac:spMkLst>
            <pc:docMk/>
            <pc:sldMk cId="2794666199" sldId="281"/>
            <ac:spMk id="37" creationId="{BAA20AD9-E480-03FA-6497-67D6E357D374}"/>
          </ac:spMkLst>
        </pc:spChg>
        <pc:spChg chg="del">
          <ac:chgData name="Parker, Brett" userId="6989d706-e1f3-4cda-ab7c-6c1216d22d98" providerId="ADAL" clId="{09715AEF-987E-4B38-B536-C6D2483FC610}" dt="2022-10-26T11:01:46.155" v="1516" actId="478"/>
          <ac:spMkLst>
            <pc:docMk/>
            <pc:sldMk cId="2794666199" sldId="281"/>
            <ac:spMk id="51" creationId="{7E132C34-618A-E9D2-1E72-27CF79FDF625}"/>
          </ac:spMkLst>
        </pc:spChg>
        <pc:spChg chg="del">
          <ac:chgData name="Parker, Brett" userId="6989d706-e1f3-4cda-ab7c-6c1216d22d98" providerId="ADAL" clId="{09715AEF-987E-4B38-B536-C6D2483FC610}" dt="2022-10-26T11:01:46.155" v="1516" actId="478"/>
          <ac:spMkLst>
            <pc:docMk/>
            <pc:sldMk cId="2794666199" sldId="281"/>
            <ac:spMk id="52" creationId="{46BB677E-BFE2-005E-C950-CECF3763458D}"/>
          </ac:spMkLst>
        </pc:spChg>
        <pc:picChg chg="add mod">
          <ac:chgData name="Parker, Brett" userId="6989d706-e1f3-4cda-ab7c-6c1216d22d98" providerId="ADAL" clId="{09715AEF-987E-4B38-B536-C6D2483FC610}" dt="2022-10-26T11:26:56.266" v="1524" actId="14100"/>
          <ac:picMkLst>
            <pc:docMk/>
            <pc:sldMk cId="2794666199" sldId="281"/>
            <ac:picMk id="5" creationId="{57D632C8-A2A3-853F-0AD5-6353BD73B613}"/>
          </ac:picMkLst>
        </pc:picChg>
        <pc:picChg chg="del">
          <ac:chgData name="Parker, Brett" userId="6989d706-e1f3-4cda-ab7c-6c1216d22d98" providerId="ADAL" clId="{09715AEF-987E-4B38-B536-C6D2483FC610}" dt="2022-10-26T11:01:46.155" v="1516" actId="478"/>
          <ac:picMkLst>
            <pc:docMk/>
            <pc:sldMk cId="2794666199" sldId="281"/>
            <ac:picMk id="43" creationId="{52A0F83A-22DD-6F9B-4F6B-CE38FA764F2D}"/>
          </ac:picMkLst>
        </pc:picChg>
        <pc:picChg chg="del">
          <ac:chgData name="Parker, Brett" userId="6989d706-e1f3-4cda-ab7c-6c1216d22d98" providerId="ADAL" clId="{09715AEF-987E-4B38-B536-C6D2483FC610}" dt="2022-10-26T11:01:46.155" v="1516" actId="478"/>
          <ac:picMkLst>
            <pc:docMk/>
            <pc:sldMk cId="2794666199" sldId="281"/>
            <ac:picMk id="49" creationId="{C2855770-3595-B055-ED11-73871A8F798E}"/>
          </ac:picMkLst>
        </pc:picChg>
        <pc:cxnChg chg="add mod">
          <ac:chgData name="Parker, Brett" userId="6989d706-e1f3-4cda-ab7c-6c1216d22d98" providerId="ADAL" clId="{09715AEF-987E-4B38-B536-C6D2483FC610}" dt="2022-10-27T08:39:13.848" v="3926" actId="14100"/>
          <ac:cxnSpMkLst>
            <pc:docMk/>
            <pc:sldMk cId="2794666199" sldId="281"/>
            <ac:cxnSpMk id="7" creationId="{EFE2A6B6-325D-71E6-2031-ABD651403450}"/>
          </ac:cxnSpMkLst>
        </pc:cxnChg>
        <pc:cxnChg chg="add mod">
          <ac:chgData name="Parker, Brett" userId="6989d706-e1f3-4cda-ab7c-6c1216d22d98" providerId="ADAL" clId="{09715AEF-987E-4B38-B536-C6D2483FC610}" dt="2022-10-26T11:29:25.320" v="1555" actId="208"/>
          <ac:cxnSpMkLst>
            <pc:docMk/>
            <pc:sldMk cId="2794666199" sldId="281"/>
            <ac:cxnSpMk id="8" creationId="{A4FDC615-54E6-328C-B477-1CFCA5C3AED6}"/>
          </ac:cxnSpMkLst>
        </pc:cxnChg>
        <pc:cxnChg chg="add mod">
          <ac:chgData name="Parker, Brett" userId="6989d706-e1f3-4cda-ab7c-6c1216d22d98" providerId="ADAL" clId="{09715AEF-987E-4B38-B536-C6D2483FC610}" dt="2022-10-26T11:29:57.740" v="1559" actId="14100"/>
          <ac:cxnSpMkLst>
            <pc:docMk/>
            <pc:sldMk cId="2794666199" sldId="281"/>
            <ac:cxnSpMk id="9" creationId="{1D8B96AC-D43F-0198-8F48-5D7F2B8FC73E}"/>
          </ac:cxnSpMkLst>
        </pc:cxnChg>
        <pc:cxnChg chg="add mod">
          <ac:chgData name="Parker, Brett" userId="6989d706-e1f3-4cda-ab7c-6c1216d22d98" providerId="ADAL" clId="{09715AEF-987E-4B38-B536-C6D2483FC610}" dt="2022-10-26T11:33:18.215" v="1776" actId="14100"/>
          <ac:cxnSpMkLst>
            <pc:docMk/>
            <pc:sldMk cId="2794666199" sldId="281"/>
            <ac:cxnSpMk id="14" creationId="{A29C8D06-CC00-9B76-5F33-C1E73413E245}"/>
          </ac:cxnSpMkLst>
        </pc:cxnChg>
        <pc:cxnChg chg="add mod">
          <ac:chgData name="Parker, Brett" userId="6989d706-e1f3-4cda-ab7c-6c1216d22d98" providerId="ADAL" clId="{09715AEF-987E-4B38-B536-C6D2483FC610}" dt="2022-10-26T11:39:31.741" v="2041" actId="14100"/>
          <ac:cxnSpMkLst>
            <pc:docMk/>
            <pc:sldMk cId="2794666199" sldId="281"/>
            <ac:cxnSpMk id="16" creationId="{E5F7C26E-3FCA-ECBB-0171-55F016340A44}"/>
          </ac:cxnSpMkLst>
        </pc:cxnChg>
        <pc:cxnChg chg="add mod">
          <ac:chgData name="Parker, Brett" userId="6989d706-e1f3-4cda-ab7c-6c1216d22d98" providerId="ADAL" clId="{09715AEF-987E-4B38-B536-C6D2483FC610}" dt="2022-10-26T11:35:58.892" v="1870" actId="14100"/>
          <ac:cxnSpMkLst>
            <pc:docMk/>
            <pc:sldMk cId="2794666199" sldId="281"/>
            <ac:cxnSpMk id="21" creationId="{857AE6B8-B44A-B56E-07E2-5207F852DAA6}"/>
          </ac:cxnSpMkLst>
        </pc:cxnChg>
        <pc:cxnChg chg="add mod">
          <ac:chgData name="Parker, Brett" userId="6989d706-e1f3-4cda-ab7c-6c1216d22d98" providerId="ADAL" clId="{09715AEF-987E-4B38-B536-C6D2483FC610}" dt="2022-10-26T11:36:50.886" v="1922" actId="1076"/>
          <ac:cxnSpMkLst>
            <pc:docMk/>
            <pc:sldMk cId="2794666199" sldId="281"/>
            <ac:cxnSpMk id="23" creationId="{D8DC1622-DD76-2310-9DB7-59434695F8D7}"/>
          </ac:cxnSpMkLst>
        </pc:cxnChg>
        <pc:cxnChg chg="add mod">
          <ac:chgData name="Parker, Brett" userId="6989d706-e1f3-4cda-ab7c-6c1216d22d98" providerId="ADAL" clId="{09715AEF-987E-4B38-B536-C6D2483FC610}" dt="2022-10-26T11:36:55.045" v="1923" actId="14100"/>
          <ac:cxnSpMkLst>
            <pc:docMk/>
            <pc:sldMk cId="2794666199" sldId="281"/>
            <ac:cxnSpMk id="25" creationId="{D360AC50-4A07-C8BA-6EA1-ABF9A7B48828}"/>
          </ac:cxnSpMkLst>
        </pc:cxnChg>
        <pc:cxnChg chg="add mod">
          <ac:chgData name="Parker, Brett" userId="6989d706-e1f3-4cda-ab7c-6c1216d22d98" providerId="ADAL" clId="{09715AEF-987E-4B38-B536-C6D2483FC610}" dt="2022-10-26T11:39:38.583" v="2043" actId="14100"/>
          <ac:cxnSpMkLst>
            <pc:docMk/>
            <pc:sldMk cId="2794666199" sldId="281"/>
            <ac:cxnSpMk id="29" creationId="{AA60D395-94D3-8C55-DCA7-839BFA8D61C2}"/>
          </ac:cxnSpMkLst>
        </pc:cxnChg>
        <pc:cxnChg chg="add mod">
          <ac:chgData name="Parker, Brett" userId="6989d706-e1f3-4cda-ab7c-6c1216d22d98" providerId="ADAL" clId="{09715AEF-987E-4B38-B536-C6D2483FC610}" dt="2022-10-26T11:39:42.245" v="2044" actId="14100"/>
          <ac:cxnSpMkLst>
            <pc:docMk/>
            <pc:sldMk cId="2794666199" sldId="281"/>
            <ac:cxnSpMk id="31" creationId="{9F16A917-E3C0-059A-FA3A-8316798A3967}"/>
          </ac:cxnSpMkLst>
        </pc:cxnChg>
      </pc:sldChg>
      <pc:sldChg chg="addSp delSp modSp add mod">
        <pc:chgData name="Parker, Brett" userId="6989d706-e1f3-4cda-ab7c-6c1216d22d98" providerId="ADAL" clId="{09715AEF-987E-4B38-B536-C6D2483FC610}" dt="2022-10-27T08:46:18.086" v="3982" actId="20577"/>
        <pc:sldMkLst>
          <pc:docMk/>
          <pc:sldMk cId="2956824904" sldId="282"/>
        </pc:sldMkLst>
        <pc:spChg chg="mod">
          <ac:chgData name="Parker, Brett" userId="6989d706-e1f3-4cda-ab7c-6c1216d22d98" providerId="ADAL" clId="{09715AEF-987E-4B38-B536-C6D2483FC610}" dt="2022-10-27T08:14:54.582" v="3785" actId="20577"/>
          <ac:spMkLst>
            <pc:docMk/>
            <pc:sldMk cId="2956824904" sldId="282"/>
            <ac:spMk id="3" creationId="{978B7C64-6C16-4E7E-A46A-176FBD582C6F}"/>
          </ac:spMkLst>
        </pc:spChg>
        <pc:spChg chg="add del mod">
          <ac:chgData name="Parker, Brett" userId="6989d706-e1f3-4cda-ab7c-6c1216d22d98" providerId="ADAL" clId="{09715AEF-987E-4B38-B536-C6D2483FC610}" dt="2022-10-27T07:32:37.754" v="2285" actId="478"/>
          <ac:spMkLst>
            <pc:docMk/>
            <pc:sldMk cId="2956824904" sldId="282"/>
            <ac:spMk id="4" creationId="{01D89158-DDAC-BAA5-2563-4A51FA91F1F1}"/>
          </ac:spMkLst>
        </pc:spChg>
        <pc:spChg chg="del">
          <ac:chgData name="Parker, Brett" userId="6989d706-e1f3-4cda-ab7c-6c1216d22d98" providerId="ADAL" clId="{09715AEF-987E-4B38-B536-C6D2483FC610}" dt="2022-10-27T07:32:19.249" v="2282" actId="478"/>
          <ac:spMkLst>
            <pc:docMk/>
            <pc:sldMk cId="2956824904" sldId="282"/>
            <ac:spMk id="6" creationId="{1DE22DA5-F5A1-2C8F-6D59-0DB50C5EB96C}"/>
          </ac:spMkLst>
        </pc:spChg>
        <pc:spChg chg="add del mod">
          <ac:chgData name="Parker, Brett" userId="6989d706-e1f3-4cda-ab7c-6c1216d22d98" providerId="ADAL" clId="{09715AEF-987E-4B38-B536-C6D2483FC610}" dt="2022-10-27T07:32:40.341" v="2286" actId="478"/>
          <ac:spMkLst>
            <pc:docMk/>
            <pc:sldMk cId="2956824904" sldId="282"/>
            <ac:spMk id="10" creationId="{8DB53D9F-95AB-5DD7-99E9-CD467B605C5F}"/>
          </ac:spMkLst>
        </pc:spChg>
        <pc:spChg chg="del">
          <ac:chgData name="Parker, Brett" userId="6989d706-e1f3-4cda-ab7c-6c1216d22d98" providerId="ADAL" clId="{09715AEF-987E-4B38-B536-C6D2483FC610}" dt="2022-10-27T07:32:19.249" v="2282" actId="478"/>
          <ac:spMkLst>
            <pc:docMk/>
            <pc:sldMk cId="2956824904" sldId="282"/>
            <ac:spMk id="12" creationId="{FCCEF304-D9DA-0CF4-5746-8D9F7704D8E5}"/>
          </ac:spMkLst>
        </pc:spChg>
        <pc:spChg chg="del">
          <ac:chgData name="Parker, Brett" userId="6989d706-e1f3-4cda-ab7c-6c1216d22d98" providerId="ADAL" clId="{09715AEF-987E-4B38-B536-C6D2483FC610}" dt="2022-10-27T07:32:19.249" v="2282" actId="478"/>
          <ac:spMkLst>
            <pc:docMk/>
            <pc:sldMk cId="2956824904" sldId="282"/>
            <ac:spMk id="13" creationId="{D5DE7447-6FF7-1785-7EF4-B08F903CFAA2}"/>
          </ac:spMkLst>
        </pc:spChg>
        <pc:spChg chg="add mod topLvl">
          <ac:chgData name="Parker, Brett" userId="6989d706-e1f3-4cda-ab7c-6c1216d22d98" providerId="ADAL" clId="{09715AEF-987E-4B38-B536-C6D2483FC610}" dt="2022-10-27T07:42:32.204" v="2468" actId="165"/>
          <ac:spMkLst>
            <pc:docMk/>
            <pc:sldMk cId="2956824904" sldId="282"/>
            <ac:spMk id="17" creationId="{3F4A4092-36F2-688F-322E-8418E3FCD73F}"/>
          </ac:spMkLst>
        </pc:spChg>
        <pc:spChg chg="del">
          <ac:chgData name="Parker, Brett" userId="6989d706-e1f3-4cda-ab7c-6c1216d22d98" providerId="ADAL" clId="{09715AEF-987E-4B38-B536-C6D2483FC610}" dt="2022-10-27T07:32:19.249" v="2282" actId="478"/>
          <ac:spMkLst>
            <pc:docMk/>
            <pc:sldMk cId="2956824904" sldId="282"/>
            <ac:spMk id="18" creationId="{36F16E11-4F5E-4B60-3FE0-63D3282A5D76}"/>
          </ac:spMkLst>
        </pc:spChg>
        <pc:spChg chg="del">
          <ac:chgData name="Parker, Brett" userId="6989d706-e1f3-4cda-ab7c-6c1216d22d98" providerId="ADAL" clId="{09715AEF-987E-4B38-B536-C6D2483FC610}" dt="2022-10-27T07:32:19.249" v="2282" actId="478"/>
          <ac:spMkLst>
            <pc:docMk/>
            <pc:sldMk cId="2956824904" sldId="282"/>
            <ac:spMk id="20" creationId="{C6CAEBA8-2EE8-FB0A-CF2C-B4F2E691DA33}"/>
          </ac:spMkLst>
        </pc:spChg>
        <pc:spChg chg="add mod topLvl">
          <ac:chgData name="Parker, Brett" userId="6989d706-e1f3-4cda-ab7c-6c1216d22d98" providerId="ADAL" clId="{09715AEF-987E-4B38-B536-C6D2483FC610}" dt="2022-10-27T07:42:32.204" v="2468" actId="165"/>
          <ac:spMkLst>
            <pc:docMk/>
            <pc:sldMk cId="2956824904" sldId="282"/>
            <ac:spMk id="24" creationId="{1D83036F-E4E2-7FD9-4085-3928596802EA}"/>
          </ac:spMkLst>
        </pc:spChg>
        <pc:spChg chg="add mod ord">
          <ac:chgData name="Parker, Brett" userId="6989d706-e1f3-4cda-ab7c-6c1216d22d98" providerId="ADAL" clId="{09715AEF-987E-4B38-B536-C6D2483FC610}" dt="2022-10-27T08:07:42.895" v="3697" actId="1076"/>
          <ac:spMkLst>
            <pc:docMk/>
            <pc:sldMk cId="2956824904" sldId="282"/>
            <ac:spMk id="26" creationId="{5AF99389-6E31-AE13-7843-82E090176F90}"/>
          </ac:spMkLst>
        </pc:spChg>
        <pc:spChg chg="del">
          <ac:chgData name="Parker, Brett" userId="6989d706-e1f3-4cda-ab7c-6c1216d22d98" providerId="ADAL" clId="{09715AEF-987E-4B38-B536-C6D2483FC610}" dt="2022-10-27T07:32:19.249" v="2282" actId="478"/>
          <ac:spMkLst>
            <pc:docMk/>
            <pc:sldMk cId="2956824904" sldId="282"/>
            <ac:spMk id="27" creationId="{7FFED128-0E96-D961-3B92-F50F70710887}"/>
          </ac:spMkLst>
        </pc:spChg>
        <pc:spChg chg="add del mod">
          <ac:chgData name="Parker, Brett" userId="6989d706-e1f3-4cda-ab7c-6c1216d22d98" providerId="ADAL" clId="{09715AEF-987E-4B38-B536-C6D2483FC610}" dt="2022-10-27T07:38:57.516" v="2336" actId="478"/>
          <ac:spMkLst>
            <pc:docMk/>
            <pc:sldMk cId="2956824904" sldId="282"/>
            <ac:spMk id="28" creationId="{F1E5B474-BE66-5E01-8004-2004D3A34488}"/>
          </ac:spMkLst>
        </pc:spChg>
        <pc:spChg chg="add mod">
          <ac:chgData name="Parker, Brett" userId="6989d706-e1f3-4cda-ab7c-6c1216d22d98" providerId="ADAL" clId="{09715AEF-987E-4B38-B536-C6D2483FC610}" dt="2022-10-27T08:07:42.895" v="3697" actId="1076"/>
          <ac:spMkLst>
            <pc:docMk/>
            <pc:sldMk cId="2956824904" sldId="282"/>
            <ac:spMk id="32" creationId="{A6D4AA23-A6C1-E44D-CA85-08A5D941BCA8}"/>
          </ac:spMkLst>
        </pc:spChg>
        <pc:spChg chg="del">
          <ac:chgData name="Parker, Brett" userId="6989d706-e1f3-4cda-ab7c-6c1216d22d98" providerId="ADAL" clId="{09715AEF-987E-4B38-B536-C6D2483FC610}" dt="2022-10-27T07:32:19.249" v="2282" actId="478"/>
          <ac:spMkLst>
            <pc:docMk/>
            <pc:sldMk cId="2956824904" sldId="282"/>
            <ac:spMk id="33" creationId="{EF943E7E-E8BB-2F8A-8574-F0106AFA92BF}"/>
          </ac:spMkLst>
        </pc:spChg>
        <pc:spChg chg="add mod">
          <ac:chgData name="Parker, Brett" userId="6989d706-e1f3-4cda-ab7c-6c1216d22d98" providerId="ADAL" clId="{09715AEF-987E-4B38-B536-C6D2483FC610}" dt="2022-10-27T07:45:40.628" v="2627" actId="1036"/>
          <ac:spMkLst>
            <pc:docMk/>
            <pc:sldMk cId="2956824904" sldId="282"/>
            <ac:spMk id="34" creationId="{E89B348C-6E60-7537-3856-D50B3BA843BD}"/>
          </ac:spMkLst>
        </pc:spChg>
        <pc:spChg chg="add mod">
          <ac:chgData name="Parker, Brett" userId="6989d706-e1f3-4cda-ab7c-6c1216d22d98" providerId="ADAL" clId="{09715AEF-987E-4B38-B536-C6D2483FC610}" dt="2022-10-27T07:44:57.538" v="2608" actId="1037"/>
          <ac:spMkLst>
            <pc:docMk/>
            <pc:sldMk cId="2956824904" sldId="282"/>
            <ac:spMk id="35" creationId="{720CE79C-F40E-39EC-8D2A-37323A8F4955}"/>
          </ac:spMkLst>
        </pc:spChg>
        <pc:spChg chg="add mod">
          <ac:chgData name="Parker, Brett" userId="6989d706-e1f3-4cda-ab7c-6c1216d22d98" providerId="ADAL" clId="{09715AEF-987E-4B38-B536-C6D2483FC610}" dt="2022-10-27T07:49:01.428" v="2744" actId="1038"/>
          <ac:spMkLst>
            <pc:docMk/>
            <pc:sldMk cId="2956824904" sldId="282"/>
            <ac:spMk id="36" creationId="{CE12ADAC-1E8E-52CF-8C26-531DD9C109C5}"/>
          </ac:spMkLst>
        </pc:spChg>
        <pc:spChg chg="del">
          <ac:chgData name="Parker, Brett" userId="6989d706-e1f3-4cda-ab7c-6c1216d22d98" providerId="ADAL" clId="{09715AEF-987E-4B38-B536-C6D2483FC610}" dt="2022-10-27T07:32:19.249" v="2282" actId="478"/>
          <ac:spMkLst>
            <pc:docMk/>
            <pc:sldMk cId="2956824904" sldId="282"/>
            <ac:spMk id="37" creationId="{BAA20AD9-E480-03FA-6497-67D6E357D374}"/>
          </ac:spMkLst>
        </pc:spChg>
        <pc:spChg chg="add mod">
          <ac:chgData name="Parker, Brett" userId="6989d706-e1f3-4cda-ab7c-6c1216d22d98" providerId="ADAL" clId="{09715AEF-987E-4B38-B536-C6D2483FC610}" dt="2022-10-27T08:46:18.086" v="3982" actId="20577"/>
          <ac:spMkLst>
            <pc:docMk/>
            <pc:sldMk cId="2956824904" sldId="282"/>
            <ac:spMk id="38" creationId="{42F71814-B327-A1B4-E6F2-C337B287F8D3}"/>
          </ac:spMkLst>
        </pc:spChg>
        <pc:grpChg chg="add del mod">
          <ac:chgData name="Parker, Brett" userId="6989d706-e1f3-4cda-ab7c-6c1216d22d98" providerId="ADAL" clId="{09715AEF-987E-4B38-B536-C6D2483FC610}" dt="2022-10-27T07:42:32.204" v="2468" actId="165"/>
          <ac:grpSpMkLst>
            <pc:docMk/>
            <pc:sldMk cId="2956824904" sldId="282"/>
            <ac:grpSpMk id="30" creationId="{B65C01D0-5653-9009-1A0B-318A2C392E03}"/>
          </ac:grpSpMkLst>
        </pc:grpChg>
        <pc:picChg chg="del">
          <ac:chgData name="Parker, Brett" userId="6989d706-e1f3-4cda-ab7c-6c1216d22d98" providerId="ADAL" clId="{09715AEF-987E-4B38-B536-C6D2483FC610}" dt="2022-10-27T07:32:19.249" v="2282" actId="478"/>
          <ac:picMkLst>
            <pc:docMk/>
            <pc:sldMk cId="2956824904" sldId="282"/>
            <ac:picMk id="5" creationId="{57D632C8-A2A3-853F-0AD5-6353BD73B613}"/>
          </ac:picMkLst>
        </pc:picChg>
        <pc:picChg chg="add mod">
          <ac:chgData name="Parker, Brett" userId="6989d706-e1f3-4cda-ab7c-6c1216d22d98" providerId="ADAL" clId="{09715AEF-987E-4B38-B536-C6D2483FC610}" dt="2022-10-27T08:07:42.895" v="3697" actId="1076"/>
          <ac:picMkLst>
            <pc:docMk/>
            <pc:sldMk cId="2956824904" sldId="282"/>
            <ac:picMk id="7" creationId="{B44C8D11-2B56-E40A-7F0A-E0FF39BC5F7B}"/>
          </ac:picMkLst>
        </pc:picChg>
        <pc:picChg chg="add mod topLvl">
          <ac:chgData name="Parker, Brett" userId="6989d706-e1f3-4cda-ab7c-6c1216d22d98" providerId="ADAL" clId="{09715AEF-987E-4B38-B536-C6D2483FC610}" dt="2022-10-27T07:42:32.204" v="2468" actId="165"/>
          <ac:picMkLst>
            <pc:docMk/>
            <pc:sldMk cId="2956824904" sldId="282"/>
            <ac:picMk id="15" creationId="{FC7A1EA0-0782-D7AE-CC79-90D908D6284C}"/>
          </ac:picMkLst>
        </pc:picChg>
        <pc:cxnChg chg="del">
          <ac:chgData name="Parker, Brett" userId="6989d706-e1f3-4cda-ab7c-6c1216d22d98" providerId="ADAL" clId="{09715AEF-987E-4B38-B536-C6D2483FC610}" dt="2022-10-27T07:32:19.249" v="2282" actId="478"/>
          <ac:cxnSpMkLst>
            <pc:docMk/>
            <pc:sldMk cId="2956824904" sldId="282"/>
            <ac:cxnSpMk id="8" creationId="{A4FDC615-54E6-328C-B477-1CFCA5C3AED6}"/>
          </ac:cxnSpMkLst>
        </pc:cxnChg>
        <pc:cxnChg chg="del">
          <ac:chgData name="Parker, Brett" userId="6989d706-e1f3-4cda-ab7c-6c1216d22d98" providerId="ADAL" clId="{09715AEF-987E-4B38-B536-C6D2483FC610}" dt="2022-10-27T07:32:19.249" v="2282" actId="478"/>
          <ac:cxnSpMkLst>
            <pc:docMk/>
            <pc:sldMk cId="2956824904" sldId="282"/>
            <ac:cxnSpMk id="9" creationId="{1D8B96AC-D43F-0198-8F48-5D7F2B8FC73E}"/>
          </ac:cxnSpMkLst>
        </pc:cxnChg>
        <pc:cxnChg chg="del">
          <ac:chgData name="Parker, Brett" userId="6989d706-e1f3-4cda-ab7c-6c1216d22d98" providerId="ADAL" clId="{09715AEF-987E-4B38-B536-C6D2483FC610}" dt="2022-10-27T07:32:19.249" v="2282" actId="478"/>
          <ac:cxnSpMkLst>
            <pc:docMk/>
            <pc:sldMk cId="2956824904" sldId="282"/>
            <ac:cxnSpMk id="14" creationId="{A29C8D06-CC00-9B76-5F33-C1E73413E245}"/>
          </ac:cxnSpMkLst>
        </pc:cxnChg>
        <pc:cxnChg chg="del">
          <ac:chgData name="Parker, Brett" userId="6989d706-e1f3-4cda-ab7c-6c1216d22d98" providerId="ADAL" clId="{09715AEF-987E-4B38-B536-C6D2483FC610}" dt="2022-10-27T07:32:19.249" v="2282" actId="478"/>
          <ac:cxnSpMkLst>
            <pc:docMk/>
            <pc:sldMk cId="2956824904" sldId="282"/>
            <ac:cxnSpMk id="16" creationId="{E5F7C26E-3FCA-ECBB-0171-55F016340A44}"/>
          </ac:cxnSpMkLst>
        </pc:cxnChg>
        <pc:cxnChg chg="del">
          <ac:chgData name="Parker, Brett" userId="6989d706-e1f3-4cda-ab7c-6c1216d22d98" providerId="ADAL" clId="{09715AEF-987E-4B38-B536-C6D2483FC610}" dt="2022-10-27T07:32:19.249" v="2282" actId="478"/>
          <ac:cxnSpMkLst>
            <pc:docMk/>
            <pc:sldMk cId="2956824904" sldId="282"/>
            <ac:cxnSpMk id="21" creationId="{857AE6B8-B44A-B56E-07E2-5207F852DAA6}"/>
          </ac:cxnSpMkLst>
        </pc:cxnChg>
        <pc:cxnChg chg="add del">
          <ac:chgData name="Parker, Brett" userId="6989d706-e1f3-4cda-ab7c-6c1216d22d98" providerId="ADAL" clId="{09715AEF-987E-4B38-B536-C6D2483FC610}" dt="2022-10-27T07:35:07.479" v="2312" actId="478"/>
          <ac:cxnSpMkLst>
            <pc:docMk/>
            <pc:sldMk cId="2956824904" sldId="282"/>
            <ac:cxnSpMk id="22" creationId="{54D1501D-D8DE-0FCE-83EA-C7163996D122}"/>
          </ac:cxnSpMkLst>
        </pc:cxnChg>
        <pc:cxnChg chg="del">
          <ac:chgData name="Parker, Brett" userId="6989d706-e1f3-4cda-ab7c-6c1216d22d98" providerId="ADAL" clId="{09715AEF-987E-4B38-B536-C6D2483FC610}" dt="2022-10-27T07:32:19.249" v="2282" actId="478"/>
          <ac:cxnSpMkLst>
            <pc:docMk/>
            <pc:sldMk cId="2956824904" sldId="282"/>
            <ac:cxnSpMk id="23" creationId="{D8DC1622-DD76-2310-9DB7-59434695F8D7}"/>
          </ac:cxnSpMkLst>
        </pc:cxnChg>
        <pc:cxnChg chg="del">
          <ac:chgData name="Parker, Brett" userId="6989d706-e1f3-4cda-ab7c-6c1216d22d98" providerId="ADAL" clId="{09715AEF-987E-4B38-B536-C6D2483FC610}" dt="2022-10-27T07:32:19.249" v="2282" actId="478"/>
          <ac:cxnSpMkLst>
            <pc:docMk/>
            <pc:sldMk cId="2956824904" sldId="282"/>
            <ac:cxnSpMk id="25" creationId="{D360AC50-4A07-C8BA-6EA1-ABF9A7B48828}"/>
          </ac:cxnSpMkLst>
        </pc:cxnChg>
        <pc:cxnChg chg="del">
          <ac:chgData name="Parker, Brett" userId="6989d706-e1f3-4cda-ab7c-6c1216d22d98" providerId="ADAL" clId="{09715AEF-987E-4B38-B536-C6D2483FC610}" dt="2022-10-27T07:32:19.249" v="2282" actId="478"/>
          <ac:cxnSpMkLst>
            <pc:docMk/>
            <pc:sldMk cId="2956824904" sldId="282"/>
            <ac:cxnSpMk id="29" creationId="{AA60D395-94D3-8C55-DCA7-839BFA8D61C2}"/>
          </ac:cxnSpMkLst>
        </pc:cxnChg>
        <pc:cxnChg chg="del">
          <ac:chgData name="Parker, Brett" userId="6989d706-e1f3-4cda-ab7c-6c1216d22d98" providerId="ADAL" clId="{09715AEF-987E-4B38-B536-C6D2483FC610}" dt="2022-10-27T07:32:19.249" v="2282" actId="478"/>
          <ac:cxnSpMkLst>
            <pc:docMk/>
            <pc:sldMk cId="2956824904" sldId="282"/>
            <ac:cxnSpMk id="31" creationId="{9F16A917-E3C0-059A-FA3A-8316798A3967}"/>
          </ac:cxnSpMkLst>
        </pc:cxnChg>
        <pc:cxnChg chg="add mod">
          <ac:chgData name="Parker, Brett" userId="6989d706-e1f3-4cda-ab7c-6c1216d22d98" providerId="ADAL" clId="{09715AEF-987E-4B38-B536-C6D2483FC610}" dt="2022-10-27T08:43:11.656" v="3945" actId="693"/>
          <ac:cxnSpMkLst>
            <pc:docMk/>
            <pc:sldMk cId="2956824904" sldId="282"/>
            <ac:cxnSpMk id="40" creationId="{E87C7A42-0ED3-00D6-F2C1-03F202D78DEC}"/>
          </ac:cxnSpMkLst>
        </pc:cxnChg>
        <pc:cxnChg chg="add mod">
          <ac:chgData name="Parker, Brett" userId="6989d706-e1f3-4cda-ab7c-6c1216d22d98" providerId="ADAL" clId="{09715AEF-987E-4B38-B536-C6D2483FC610}" dt="2022-10-27T08:43:22.498" v="3951" actId="1037"/>
          <ac:cxnSpMkLst>
            <pc:docMk/>
            <pc:sldMk cId="2956824904" sldId="282"/>
            <ac:cxnSpMk id="41" creationId="{162666FE-C071-A053-59C8-E81B99A8A4D1}"/>
          </ac:cxnSpMkLst>
        </pc:cxnChg>
        <pc:cxnChg chg="add del mod">
          <ac:chgData name="Parker, Brett" userId="6989d706-e1f3-4cda-ab7c-6c1216d22d98" providerId="ADAL" clId="{09715AEF-987E-4B38-B536-C6D2483FC610}" dt="2022-10-27T08:43:35.153" v="3953" actId="478"/>
          <ac:cxnSpMkLst>
            <pc:docMk/>
            <pc:sldMk cId="2956824904" sldId="282"/>
            <ac:cxnSpMk id="43" creationId="{FE59CAF6-F520-EE05-AB19-24EF23BC215C}"/>
          </ac:cxnSpMkLst>
        </pc:cxnChg>
        <pc:cxnChg chg="add mod">
          <ac:chgData name="Parker, Brett" userId="6989d706-e1f3-4cda-ab7c-6c1216d22d98" providerId="ADAL" clId="{09715AEF-987E-4B38-B536-C6D2483FC610}" dt="2022-10-27T08:43:59.020" v="3957" actId="1582"/>
          <ac:cxnSpMkLst>
            <pc:docMk/>
            <pc:sldMk cId="2956824904" sldId="282"/>
            <ac:cxnSpMk id="45" creationId="{C05919F1-15A8-746A-23C1-962225B17B5B}"/>
          </ac:cxnSpMkLst>
        </pc:cxnChg>
        <pc:cxnChg chg="add mod">
          <ac:chgData name="Parker, Brett" userId="6989d706-e1f3-4cda-ab7c-6c1216d22d98" providerId="ADAL" clId="{09715AEF-987E-4B38-B536-C6D2483FC610}" dt="2022-10-27T08:44:20.733" v="3969" actId="1037"/>
          <ac:cxnSpMkLst>
            <pc:docMk/>
            <pc:sldMk cId="2956824904" sldId="282"/>
            <ac:cxnSpMk id="46" creationId="{2DF0D6B1-60AD-3F90-C69C-DA77527D6445}"/>
          </ac:cxnSpMkLst>
        </pc:cxnChg>
        <pc:cxnChg chg="add mod">
          <ac:chgData name="Parker, Brett" userId="6989d706-e1f3-4cda-ab7c-6c1216d22d98" providerId="ADAL" clId="{09715AEF-987E-4B38-B536-C6D2483FC610}" dt="2022-10-27T08:44:39.538" v="3972" actId="1038"/>
          <ac:cxnSpMkLst>
            <pc:docMk/>
            <pc:sldMk cId="2956824904" sldId="282"/>
            <ac:cxnSpMk id="47" creationId="{ECF8B66D-72E1-542D-2BBD-CD387A998B9B}"/>
          </ac:cxnSpMkLst>
        </pc:cxnChg>
        <pc:cxnChg chg="add mod">
          <ac:chgData name="Parker, Brett" userId="6989d706-e1f3-4cda-ab7c-6c1216d22d98" providerId="ADAL" clId="{09715AEF-987E-4B38-B536-C6D2483FC610}" dt="2022-10-27T08:44:39.538" v="3972" actId="1038"/>
          <ac:cxnSpMkLst>
            <pc:docMk/>
            <pc:sldMk cId="2956824904" sldId="282"/>
            <ac:cxnSpMk id="48" creationId="{16B3C634-FDEB-9BB0-E56E-7E9A6DE14816}"/>
          </ac:cxnSpMkLst>
        </pc:cxnChg>
        <pc:cxnChg chg="add mod">
          <ac:chgData name="Parker, Brett" userId="6989d706-e1f3-4cda-ab7c-6c1216d22d98" providerId="ADAL" clId="{09715AEF-987E-4B38-B536-C6D2483FC610}" dt="2022-10-27T08:44:39.538" v="3972" actId="1038"/>
          <ac:cxnSpMkLst>
            <pc:docMk/>
            <pc:sldMk cId="2956824904" sldId="282"/>
            <ac:cxnSpMk id="49" creationId="{F660164E-89C5-6EDC-1BE0-02E2602CB6DE}"/>
          </ac:cxnSpMkLst>
        </pc:cxnChg>
        <pc:cxnChg chg="add mod">
          <ac:chgData name="Parker, Brett" userId="6989d706-e1f3-4cda-ab7c-6c1216d22d98" providerId="ADAL" clId="{09715AEF-987E-4B38-B536-C6D2483FC610}" dt="2022-10-27T08:44:39.538" v="3972" actId="1038"/>
          <ac:cxnSpMkLst>
            <pc:docMk/>
            <pc:sldMk cId="2956824904" sldId="282"/>
            <ac:cxnSpMk id="50" creationId="{E0DED130-B4EA-CC8F-7667-36CBF245680C}"/>
          </ac:cxnSpMkLst>
        </pc:cxnChg>
      </pc:sldChg>
      <pc:sldChg chg="del">
        <pc:chgData name="Parker, Brett" userId="6989d706-e1f3-4cda-ab7c-6c1216d22d98" providerId="ADAL" clId="{09715AEF-987E-4B38-B536-C6D2483FC610}" dt="2022-10-26T10:10:46.107" v="0" actId="47"/>
        <pc:sldMkLst>
          <pc:docMk/>
          <pc:sldMk cId="987832779" sldId="284"/>
        </pc:sldMkLst>
      </pc:sldChg>
      <pc:sldChg chg="del">
        <pc:chgData name="Parker, Brett" userId="6989d706-e1f3-4cda-ab7c-6c1216d22d98" providerId="ADAL" clId="{09715AEF-987E-4B38-B536-C6D2483FC610}" dt="2022-10-26T10:10:46.107" v="0" actId="47"/>
        <pc:sldMkLst>
          <pc:docMk/>
          <pc:sldMk cId="366292853" sldId="291"/>
        </pc:sldMkLst>
      </pc:sldChg>
      <pc:sldChg chg="del">
        <pc:chgData name="Parker, Brett" userId="6989d706-e1f3-4cda-ab7c-6c1216d22d98" providerId="ADAL" clId="{09715AEF-987E-4B38-B536-C6D2483FC610}" dt="2022-10-26T10:10:46.107" v="0" actId="47"/>
        <pc:sldMkLst>
          <pc:docMk/>
          <pc:sldMk cId="645842988" sldId="293"/>
        </pc:sldMkLst>
      </pc:sldChg>
      <pc:sldChg chg="del">
        <pc:chgData name="Parker, Brett" userId="6989d706-e1f3-4cda-ab7c-6c1216d22d98" providerId="ADAL" clId="{09715AEF-987E-4B38-B536-C6D2483FC610}" dt="2022-10-26T10:10:46.107" v="0" actId="47"/>
        <pc:sldMkLst>
          <pc:docMk/>
          <pc:sldMk cId="886069289" sldId="298"/>
        </pc:sldMkLst>
      </pc:sldChg>
      <pc:sldChg chg="del">
        <pc:chgData name="Parker, Brett" userId="6989d706-e1f3-4cda-ab7c-6c1216d22d98" providerId="ADAL" clId="{09715AEF-987E-4B38-B536-C6D2483FC610}" dt="2022-10-26T10:10:46.107" v="0" actId="47"/>
        <pc:sldMkLst>
          <pc:docMk/>
          <pc:sldMk cId="2827081487" sldId="299"/>
        </pc:sldMkLst>
      </pc:sldChg>
      <pc:sldChg chg="del">
        <pc:chgData name="Parker, Brett" userId="6989d706-e1f3-4cda-ab7c-6c1216d22d98" providerId="ADAL" clId="{09715AEF-987E-4B38-B536-C6D2483FC610}" dt="2022-10-26T10:10:46.107" v="0" actId="47"/>
        <pc:sldMkLst>
          <pc:docMk/>
          <pc:sldMk cId="3647174769" sldId="300"/>
        </pc:sldMkLst>
      </pc:sldChg>
      <pc:sldChg chg="del">
        <pc:chgData name="Parker, Brett" userId="6989d706-e1f3-4cda-ab7c-6c1216d22d98" providerId="ADAL" clId="{09715AEF-987E-4B38-B536-C6D2483FC610}" dt="2022-10-26T10:10:46.107" v="0" actId="47"/>
        <pc:sldMkLst>
          <pc:docMk/>
          <pc:sldMk cId="263267520" sldId="301"/>
        </pc:sldMkLst>
      </pc:sldChg>
      <pc:sldChg chg="del">
        <pc:chgData name="Parker, Brett" userId="6989d706-e1f3-4cda-ab7c-6c1216d22d98" providerId="ADAL" clId="{09715AEF-987E-4B38-B536-C6D2483FC610}" dt="2022-10-26T10:10:46.107" v="0" actId="47"/>
        <pc:sldMkLst>
          <pc:docMk/>
          <pc:sldMk cId="2265790125" sldId="302"/>
        </pc:sldMkLst>
      </pc:sldChg>
      <pc:sldChg chg="del">
        <pc:chgData name="Parker, Brett" userId="6989d706-e1f3-4cda-ab7c-6c1216d22d98" providerId="ADAL" clId="{09715AEF-987E-4B38-B536-C6D2483FC610}" dt="2022-10-26T10:10:46.107" v="0" actId="47"/>
        <pc:sldMkLst>
          <pc:docMk/>
          <pc:sldMk cId="577080988" sldId="303"/>
        </pc:sldMkLst>
      </pc:sldChg>
      <pc:sldChg chg="del">
        <pc:chgData name="Parker, Brett" userId="6989d706-e1f3-4cda-ab7c-6c1216d22d98" providerId="ADAL" clId="{09715AEF-987E-4B38-B536-C6D2483FC610}" dt="2022-10-26T10:10:46.107" v="0" actId="47"/>
        <pc:sldMkLst>
          <pc:docMk/>
          <pc:sldMk cId="1367732079" sldId="304"/>
        </pc:sldMkLst>
      </pc:sldChg>
      <pc:sldChg chg="del">
        <pc:chgData name="Parker, Brett" userId="6989d706-e1f3-4cda-ab7c-6c1216d22d98" providerId="ADAL" clId="{09715AEF-987E-4B38-B536-C6D2483FC610}" dt="2022-10-26T10:10:46.107" v="0" actId="47"/>
        <pc:sldMkLst>
          <pc:docMk/>
          <pc:sldMk cId="1481125316" sldId="305"/>
        </pc:sldMkLst>
      </pc:sldChg>
      <pc:sldChg chg="del">
        <pc:chgData name="Parker, Brett" userId="6989d706-e1f3-4cda-ab7c-6c1216d22d98" providerId="ADAL" clId="{09715AEF-987E-4B38-B536-C6D2483FC610}" dt="2022-10-26T10:10:46.107" v="0" actId="47"/>
        <pc:sldMkLst>
          <pc:docMk/>
          <pc:sldMk cId="3201009907" sldId="306"/>
        </pc:sldMkLst>
      </pc:sldChg>
      <pc:sldChg chg="del">
        <pc:chgData name="Parker, Brett" userId="6989d706-e1f3-4cda-ab7c-6c1216d22d98" providerId="ADAL" clId="{09715AEF-987E-4B38-B536-C6D2483FC610}" dt="2022-10-26T10:10:46.107" v="0" actId="47"/>
        <pc:sldMkLst>
          <pc:docMk/>
          <pc:sldMk cId="969827568" sldId="308"/>
        </pc:sldMkLst>
      </pc:sldChg>
      <pc:sldChg chg="del">
        <pc:chgData name="Parker, Brett" userId="6989d706-e1f3-4cda-ab7c-6c1216d22d98" providerId="ADAL" clId="{09715AEF-987E-4B38-B536-C6D2483FC610}" dt="2022-10-26T10:10:46.107" v="0" actId="47"/>
        <pc:sldMkLst>
          <pc:docMk/>
          <pc:sldMk cId="2477555439" sldId="309"/>
        </pc:sldMkLst>
      </pc:sldChg>
      <pc:sldChg chg="del">
        <pc:chgData name="Parker, Brett" userId="6989d706-e1f3-4cda-ab7c-6c1216d22d98" providerId="ADAL" clId="{09715AEF-987E-4B38-B536-C6D2483FC610}" dt="2022-10-26T10:10:46.107" v="0" actId="47"/>
        <pc:sldMkLst>
          <pc:docMk/>
          <pc:sldMk cId="3242168971" sldId="310"/>
        </pc:sldMkLst>
      </pc:sldChg>
    </pc:docChg>
  </pc:docChgLst>
  <pc:docChgLst>
    <pc:chgData name="Parker, Brett" userId="6989d706-e1f3-4cda-ab7c-6c1216d22d98" providerId="ADAL" clId="{8711AACA-D9F5-4644-95A0-8F5AE993D70B}"/>
    <pc:docChg chg="undo redo custSel addSld delSld modSld sldOrd">
      <pc:chgData name="Parker, Brett" userId="6989d706-e1f3-4cda-ab7c-6c1216d22d98" providerId="ADAL" clId="{8711AACA-D9F5-4644-95A0-8F5AE993D70B}" dt="2022-10-25T09:14:20.865" v="11892" actId="20577"/>
      <pc:docMkLst>
        <pc:docMk/>
      </pc:docMkLst>
      <pc:sldChg chg="modSp mod">
        <pc:chgData name="Parker, Brett" userId="6989d706-e1f3-4cda-ab7c-6c1216d22d98" providerId="ADAL" clId="{8711AACA-D9F5-4644-95A0-8F5AE993D70B}" dt="2022-10-23T19:38:29.298" v="7986" actId="20577"/>
        <pc:sldMkLst>
          <pc:docMk/>
          <pc:sldMk cId="2246755923" sldId="256"/>
        </pc:sldMkLst>
        <pc:spChg chg="mod">
          <ac:chgData name="Parker, Brett" userId="6989d706-e1f3-4cda-ab7c-6c1216d22d98" providerId="ADAL" clId="{8711AACA-D9F5-4644-95A0-8F5AE993D70B}" dt="2022-10-23T19:38:29.298" v="7986" actId="20577"/>
          <ac:spMkLst>
            <pc:docMk/>
            <pc:sldMk cId="2246755923" sldId="256"/>
            <ac:spMk id="4" creationId="{BD0F4563-AB5E-1F4E-B28C-08AC1323034C}"/>
          </ac:spMkLst>
        </pc:spChg>
        <pc:spChg chg="mod">
          <ac:chgData name="Parker, Brett" userId="6989d706-e1f3-4cda-ab7c-6c1216d22d98" providerId="ADAL" clId="{8711AACA-D9F5-4644-95A0-8F5AE993D70B}" dt="2022-10-12T18:57:44.612" v="113" actId="20577"/>
          <ac:spMkLst>
            <pc:docMk/>
            <pc:sldMk cId="2246755923" sldId="256"/>
            <ac:spMk id="7" creationId="{1C156CBC-DA70-7741-BB3F-BCDBBE052F88}"/>
          </ac:spMkLst>
        </pc:spChg>
      </pc:sldChg>
      <pc:sldChg chg="addSp delSp modSp mod">
        <pc:chgData name="Parker, Brett" userId="6989d706-e1f3-4cda-ab7c-6c1216d22d98" providerId="ADAL" clId="{8711AACA-D9F5-4644-95A0-8F5AE993D70B}" dt="2022-10-12T13:24:04.158" v="49" actId="20577"/>
        <pc:sldMkLst>
          <pc:docMk/>
          <pc:sldMk cId="226476789" sldId="279"/>
        </pc:sldMkLst>
        <pc:spChg chg="mod">
          <ac:chgData name="Parker, Brett" userId="6989d706-e1f3-4cda-ab7c-6c1216d22d98" providerId="ADAL" clId="{8711AACA-D9F5-4644-95A0-8F5AE993D70B}" dt="2022-10-12T13:22:02.473" v="39" actId="20577"/>
          <ac:spMkLst>
            <pc:docMk/>
            <pc:sldMk cId="226476789" sldId="279"/>
            <ac:spMk id="3" creationId="{978B7C64-6C16-4E7E-A46A-176FBD582C6F}"/>
          </ac:spMkLst>
        </pc:spChg>
        <pc:spChg chg="add mod">
          <ac:chgData name="Parker, Brett" userId="6989d706-e1f3-4cda-ab7c-6c1216d22d98" providerId="ADAL" clId="{8711AACA-D9F5-4644-95A0-8F5AE993D70B}" dt="2022-10-12T13:24:04.158" v="49" actId="20577"/>
          <ac:spMkLst>
            <pc:docMk/>
            <pc:sldMk cId="226476789" sldId="279"/>
            <ac:spMk id="4" creationId="{C22AC4EC-ADC1-5837-C9AF-FD91F4BA58F9}"/>
          </ac:spMkLst>
        </pc:spChg>
        <pc:spChg chg="del mod">
          <ac:chgData name="Parker, Brett" userId="6989d706-e1f3-4cda-ab7c-6c1216d22d98" providerId="ADAL" clId="{8711AACA-D9F5-4644-95A0-8F5AE993D70B}" dt="2022-10-12T13:19:52.325" v="18" actId="478"/>
          <ac:spMkLst>
            <pc:docMk/>
            <pc:sldMk cId="226476789" sldId="279"/>
            <ac:spMk id="13" creationId="{1E8C1A56-00E0-DF90-D6A1-7800A40717DE}"/>
          </ac:spMkLst>
        </pc:spChg>
      </pc:sldChg>
      <pc:sldChg chg="addSp delSp modSp mod ord">
        <pc:chgData name="Parker, Brett" userId="6989d706-e1f3-4cda-ab7c-6c1216d22d98" providerId="ADAL" clId="{8711AACA-D9F5-4644-95A0-8F5AE993D70B}" dt="2022-10-24T12:56:19.997" v="9868" actId="207"/>
        <pc:sldMkLst>
          <pc:docMk/>
          <pc:sldMk cId="987832779" sldId="284"/>
        </pc:sldMkLst>
        <pc:spChg chg="mod">
          <ac:chgData name="Parker, Brett" userId="6989d706-e1f3-4cda-ab7c-6c1216d22d98" providerId="ADAL" clId="{8711AACA-D9F5-4644-95A0-8F5AE993D70B}" dt="2022-10-24T12:56:19.997" v="9868" actId="207"/>
          <ac:spMkLst>
            <pc:docMk/>
            <pc:sldMk cId="987832779" sldId="284"/>
            <ac:spMk id="13" creationId="{211169F2-51AE-0884-AD23-9B361383A55F}"/>
          </ac:spMkLst>
        </pc:spChg>
        <pc:spChg chg="del">
          <ac:chgData name="Parker, Brett" userId="6989d706-e1f3-4cda-ab7c-6c1216d22d98" providerId="ADAL" clId="{8711AACA-D9F5-4644-95A0-8F5AE993D70B}" dt="2022-10-23T09:34:03.299" v="801" actId="478"/>
          <ac:spMkLst>
            <pc:docMk/>
            <pc:sldMk cId="987832779" sldId="284"/>
            <ac:spMk id="17" creationId="{EA550CBD-9CA3-E734-23B0-CE400D555B47}"/>
          </ac:spMkLst>
        </pc:spChg>
        <pc:spChg chg="add mod">
          <ac:chgData name="Parker, Brett" userId="6989d706-e1f3-4cda-ab7c-6c1216d22d98" providerId="ADAL" clId="{8711AACA-D9F5-4644-95A0-8F5AE993D70B}" dt="2022-10-23T10:00:08.057" v="1617" actId="1035"/>
          <ac:spMkLst>
            <pc:docMk/>
            <pc:sldMk cId="987832779" sldId="284"/>
            <ac:spMk id="18" creationId="{B92BD09C-2A07-2C84-2666-7996FFF41A43}"/>
          </ac:spMkLst>
        </pc:spChg>
        <pc:spChg chg="add mod">
          <ac:chgData name="Parker, Brett" userId="6989d706-e1f3-4cda-ab7c-6c1216d22d98" providerId="ADAL" clId="{8711AACA-D9F5-4644-95A0-8F5AE993D70B}" dt="2022-10-23T10:00:08.057" v="1617" actId="1035"/>
          <ac:spMkLst>
            <pc:docMk/>
            <pc:sldMk cId="987832779" sldId="284"/>
            <ac:spMk id="19" creationId="{20495451-E894-5EFA-F5E9-9727BD5911BC}"/>
          </ac:spMkLst>
        </pc:spChg>
        <pc:spChg chg="add mod">
          <ac:chgData name="Parker, Brett" userId="6989d706-e1f3-4cda-ab7c-6c1216d22d98" providerId="ADAL" clId="{8711AACA-D9F5-4644-95A0-8F5AE993D70B}" dt="2022-10-23T10:00:08.057" v="1617" actId="1035"/>
          <ac:spMkLst>
            <pc:docMk/>
            <pc:sldMk cId="987832779" sldId="284"/>
            <ac:spMk id="20" creationId="{4FAEF818-2542-CD5B-82D7-FEE33162EB21}"/>
          </ac:spMkLst>
        </pc:spChg>
        <pc:spChg chg="del">
          <ac:chgData name="Parker, Brett" userId="6989d706-e1f3-4cda-ab7c-6c1216d22d98" providerId="ADAL" clId="{8711AACA-D9F5-4644-95A0-8F5AE993D70B}" dt="2022-10-23T09:26:15.102" v="702" actId="478"/>
          <ac:spMkLst>
            <pc:docMk/>
            <pc:sldMk cId="987832779" sldId="284"/>
            <ac:spMk id="21" creationId="{8B021CD3-A81C-F3AF-32CC-FD09A82091D6}"/>
          </ac:spMkLst>
        </pc:spChg>
        <pc:spChg chg="add mod">
          <ac:chgData name="Parker, Brett" userId="6989d706-e1f3-4cda-ab7c-6c1216d22d98" providerId="ADAL" clId="{8711AACA-D9F5-4644-95A0-8F5AE993D70B}" dt="2022-10-23T10:00:08.057" v="1617" actId="1035"/>
          <ac:spMkLst>
            <pc:docMk/>
            <pc:sldMk cId="987832779" sldId="284"/>
            <ac:spMk id="22" creationId="{743660E2-06AD-48B4-5A4C-CACDD621BAAE}"/>
          </ac:spMkLst>
        </pc:spChg>
        <pc:grpChg chg="add mod">
          <ac:chgData name="Parker, Brett" userId="6989d706-e1f3-4cda-ab7c-6c1216d22d98" providerId="ADAL" clId="{8711AACA-D9F5-4644-95A0-8F5AE993D70B}" dt="2022-10-23T10:00:08.057" v="1617" actId="1035"/>
          <ac:grpSpMkLst>
            <pc:docMk/>
            <pc:sldMk cId="987832779" sldId="284"/>
            <ac:grpSpMk id="16" creationId="{83403934-6CF9-9168-F5C5-0F734FECFFD7}"/>
          </ac:grpSpMkLst>
        </pc:grpChg>
        <pc:picChg chg="add mod">
          <ac:chgData name="Parker, Brett" userId="6989d706-e1f3-4cda-ab7c-6c1216d22d98" providerId="ADAL" clId="{8711AACA-D9F5-4644-95A0-8F5AE993D70B}" dt="2022-10-23T09:29:59.277" v="724" actId="164"/>
          <ac:picMkLst>
            <pc:docMk/>
            <pc:sldMk cId="987832779" sldId="284"/>
            <ac:picMk id="7" creationId="{F8DA1ECA-2730-8488-E49E-6A3D898C5341}"/>
          </ac:picMkLst>
        </pc:picChg>
        <pc:picChg chg="add mod">
          <ac:chgData name="Parker, Brett" userId="6989d706-e1f3-4cda-ab7c-6c1216d22d98" providerId="ADAL" clId="{8711AACA-D9F5-4644-95A0-8F5AE993D70B}" dt="2022-10-23T09:29:59.277" v="724" actId="164"/>
          <ac:picMkLst>
            <pc:docMk/>
            <pc:sldMk cId="987832779" sldId="284"/>
            <ac:picMk id="14" creationId="{B4F1FA3A-2959-73A4-36BE-36C6B0C4B1F6}"/>
          </ac:picMkLst>
        </pc:picChg>
        <pc:picChg chg="del">
          <ac:chgData name="Parker, Brett" userId="6989d706-e1f3-4cda-ab7c-6c1216d22d98" providerId="ADAL" clId="{8711AACA-D9F5-4644-95A0-8F5AE993D70B}" dt="2022-10-23T09:26:07.785" v="701" actId="478"/>
          <ac:picMkLst>
            <pc:docMk/>
            <pc:sldMk cId="987832779" sldId="284"/>
            <ac:picMk id="15" creationId="{9D6568F6-9CE9-336F-562D-6DAC07E8DFC1}"/>
          </ac:picMkLst>
        </pc:picChg>
      </pc:sldChg>
      <pc:sldChg chg="addSp delSp mod ord">
        <pc:chgData name="Parker, Brett" userId="6989d706-e1f3-4cda-ab7c-6c1216d22d98" providerId="ADAL" clId="{8711AACA-D9F5-4644-95A0-8F5AE993D70B}" dt="2022-10-23T11:24:44.537" v="2226"/>
        <pc:sldMkLst>
          <pc:docMk/>
          <pc:sldMk cId="366292853" sldId="291"/>
        </pc:sldMkLst>
        <pc:spChg chg="add del">
          <ac:chgData name="Parker, Brett" userId="6989d706-e1f3-4cda-ab7c-6c1216d22d98" providerId="ADAL" clId="{8711AACA-D9F5-4644-95A0-8F5AE993D70B}" dt="2022-10-23T09:06:15.877" v="396" actId="478"/>
          <ac:spMkLst>
            <pc:docMk/>
            <pc:sldMk cId="366292853" sldId="291"/>
            <ac:spMk id="5" creationId="{9ACF80A5-72AF-A6B9-FBB5-5F2D49B117A4}"/>
          </ac:spMkLst>
        </pc:spChg>
      </pc:sldChg>
      <pc:sldChg chg="del ord">
        <pc:chgData name="Parker, Brett" userId="6989d706-e1f3-4cda-ab7c-6c1216d22d98" providerId="ADAL" clId="{8711AACA-D9F5-4644-95A0-8F5AE993D70B}" dt="2022-10-23T11:25:33.124" v="2231" actId="47"/>
        <pc:sldMkLst>
          <pc:docMk/>
          <pc:sldMk cId="2060223917" sldId="292"/>
        </pc:sldMkLst>
      </pc:sldChg>
      <pc:sldChg chg="addSp delSp modSp mod ord">
        <pc:chgData name="Parker, Brett" userId="6989d706-e1f3-4cda-ab7c-6c1216d22d98" providerId="ADAL" clId="{8711AACA-D9F5-4644-95A0-8F5AE993D70B}" dt="2022-10-24T06:18:13.312" v="9459" actId="20577"/>
        <pc:sldMkLst>
          <pc:docMk/>
          <pc:sldMk cId="645842988" sldId="293"/>
        </pc:sldMkLst>
        <pc:spChg chg="add mod">
          <ac:chgData name="Parker, Brett" userId="6989d706-e1f3-4cda-ab7c-6c1216d22d98" providerId="ADAL" clId="{8711AACA-D9F5-4644-95A0-8F5AE993D70B}" dt="2022-10-23T11:52:00.303" v="2379" actId="12789"/>
          <ac:spMkLst>
            <pc:docMk/>
            <pc:sldMk cId="645842988" sldId="293"/>
            <ac:spMk id="4" creationId="{D96F30A3-BEF2-3CCB-4D0C-0C693841FDF6}"/>
          </ac:spMkLst>
        </pc:spChg>
        <pc:spChg chg="mod">
          <ac:chgData name="Parker, Brett" userId="6989d706-e1f3-4cda-ab7c-6c1216d22d98" providerId="ADAL" clId="{8711AACA-D9F5-4644-95A0-8F5AE993D70B}" dt="2022-10-23T11:47:45.503" v="2329" actId="20577"/>
          <ac:spMkLst>
            <pc:docMk/>
            <pc:sldMk cId="645842988" sldId="293"/>
            <ac:spMk id="6" creationId="{2920C28B-66E4-8CDA-9FBC-FF38AF97405B}"/>
          </ac:spMkLst>
        </pc:spChg>
        <pc:spChg chg="add mod">
          <ac:chgData name="Parker, Brett" userId="6989d706-e1f3-4cda-ab7c-6c1216d22d98" providerId="ADAL" clId="{8711AACA-D9F5-4644-95A0-8F5AE993D70B}" dt="2022-10-23T11:50:11.126" v="2367" actId="1582"/>
          <ac:spMkLst>
            <pc:docMk/>
            <pc:sldMk cId="645842988" sldId="293"/>
            <ac:spMk id="10" creationId="{6A6E8436-BD73-3B9D-1AE6-B0917CE05AA2}"/>
          </ac:spMkLst>
        </pc:spChg>
        <pc:spChg chg="add mod">
          <ac:chgData name="Parker, Brett" userId="6989d706-e1f3-4cda-ab7c-6c1216d22d98" providerId="ADAL" clId="{8711AACA-D9F5-4644-95A0-8F5AE993D70B}" dt="2022-10-23T11:52:21.432" v="2380" actId="208"/>
          <ac:spMkLst>
            <pc:docMk/>
            <pc:sldMk cId="645842988" sldId="293"/>
            <ac:spMk id="12" creationId="{B32CB1EF-B15F-F084-B631-C7FC4F7F5A7F}"/>
          </ac:spMkLst>
        </pc:spChg>
        <pc:spChg chg="mod">
          <ac:chgData name="Parker, Brett" userId="6989d706-e1f3-4cda-ab7c-6c1216d22d98" providerId="ADAL" clId="{8711AACA-D9F5-4644-95A0-8F5AE993D70B}" dt="2022-10-23T13:32:46.047" v="3573" actId="20577"/>
          <ac:spMkLst>
            <pc:docMk/>
            <pc:sldMk cId="645842988" sldId="293"/>
            <ac:spMk id="13" creationId="{EB77D4DE-7F91-DA37-6397-2B370477C4F4}"/>
          </ac:spMkLst>
        </pc:spChg>
        <pc:spChg chg="add mod">
          <ac:chgData name="Parker, Brett" userId="6989d706-e1f3-4cda-ab7c-6c1216d22d98" providerId="ADAL" clId="{8711AACA-D9F5-4644-95A0-8F5AE993D70B}" dt="2022-10-24T06:16:40.668" v="9445" actId="1076"/>
          <ac:spMkLst>
            <pc:docMk/>
            <pc:sldMk cId="645842988" sldId="293"/>
            <ac:spMk id="18" creationId="{0747E97B-FC12-5E76-ABFC-B7164FE0A166}"/>
          </ac:spMkLst>
        </pc:spChg>
        <pc:spChg chg="mod">
          <ac:chgData name="Parker, Brett" userId="6989d706-e1f3-4cda-ab7c-6c1216d22d98" providerId="ADAL" clId="{8711AACA-D9F5-4644-95A0-8F5AE993D70B}" dt="2022-10-23T11:47:23.436" v="2321" actId="1076"/>
          <ac:spMkLst>
            <pc:docMk/>
            <pc:sldMk cId="645842988" sldId="293"/>
            <ac:spMk id="19" creationId="{5290E9FC-9CA3-041C-028A-D22E0DDBC328}"/>
          </ac:spMkLst>
        </pc:spChg>
        <pc:spChg chg="mod">
          <ac:chgData name="Parker, Brett" userId="6989d706-e1f3-4cda-ab7c-6c1216d22d98" providerId="ADAL" clId="{8711AACA-D9F5-4644-95A0-8F5AE993D70B}" dt="2022-10-23T11:47:28.852" v="2323" actId="1076"/>
          <ac:spMkLst>
            <pc:docMk/>
            <pc:sldMk cId="645842988" sldId="293"/>
            <ac:spMk id="20" creationId="{FBDFAC45-214A-B0F8-0A24-4B5DE3FE5144}"/>
          </ac:spMkLst>
        </pc:spChg>
        <pc:spChg chg="add mod">
          <ac:chgData name="Parker, Brett" userId="6989d706-e1f3-4cda-ab7c-6c1216d22d98" providerId="ADAL" clId="{8711AACA-D9F5-4644-95A0-8F5AE993D70B}" dt="2022-10-24T06:17:15.253" v="9449" actId="207"/>
          <ac:spMkLst>
            <pc:docMk/>
            <pc:sldMk cId="645842988" sldId="293"/>
            <ac:spMk id="21" creationId="{EA9F91D4-D9BD-2017-CA4C-E0F256760F5F}"/>
          </ac:spMkLst>
        </pc:spChg>
        <pc:spChg chg="del">
          <ac:chgData name="Parker, Brett" userId="6989d706-e1f3-4cda-ab7c-6c1216d22d98" providerId="ADAL" clId="{8711AACA-D9F5-4644-95A0-8F5AE993D70B}" dt="2022-10-12T13:13:51.678" v="15" actId="478"/>
          <ac:spMkLst>
            <pc:docMk/>
            <pc:sldMk cId="645842988" sldId="293"/>
            <ac:spMk id="25" creationId="{D6DC73F4-1916-BC89-9BD0-12DD1591ACE1}"/>
          </ac:spMkLst>
        </pc:spChg>
        <pc:spChg chg="mod">
          <ac:chgData name="Parker, Brett" userId="6989d706-e1f3-4cda-ab7c-6c1216d22d98" providerId="ADAL" clId="{8711AACA-D9F5-4644-95A0-8F5AE993D70B}" dt="2022-10-24T06:18:13.312" v="9459" actId="20577"/>
          <ac:spMkLst>
            <pc:docMk/>
            <pc:sldMk cId="645842988" sldId="293"/>
            <ac:spMk id="26" creationId="{77381ABC-9492-2EEC-274A-C85F8AA63EFD}"/>
          </ac:spMkLst>
        </pc:spChg>
        <pc:picChg chg="mod">
          <ac:chgData name="Parker, Brett" userId="6989d706-e1f3-4cda-ab7c-6c1216d22d98" providerId="ADAL" clId="{8711AACA-D9F5-4644-95A0-8F5AE993D70B}" dt="2022-10-23T11:47:25.844" v="2322" actId="1076"/>
          <ac:picMkLst>
            <pc:docMk/>
            <pc:sldMk cId="645842988" sldId="293"/>
            <ac:picMk id="17" creationId="{F3BB3D58-9208-A71C-78BC-300487574E8C}"/>
          </ac:picMkLst>
        </pc:picChg>
      </pc:sldChg>
      <pc:sldChg chg="del">
        <pc:chgData name="Parker, Brett" userId="6989d706-e1f3-4cda-ab7c-6c1216d22d98" providerId="ADAL" clId="{8711AACA-D9F5-4644-95A0-8F5AE993D70B}" dt="2022-10-23T13:25:43.093" v="3534" actId="47"/>
        <pc:sldMkLst>
          <pc:docMk/>
          <pc:sldMk cId="35231962" sldId="294"/>
        </pc:sldMkLst>
      </pc:sldChg>
      <pc:sldChg chg="del">
        <pc:chgData name="Parker, Brett" userId="6989d706-e1f3-4cda-ab7c-6c1216d22d98" providerId="ADAL" clId="{8711AACA-D9F5-4644-95A0-8F5AE993D70B}" dt="2022-10-23T13:25:59.887" v="3535" actId="47"/>
        <pc:sldMkLst>
          <pc:docMk/>
          <pc:sldMk cId="1399316742" sldId="295"/>
        </pc:sldMkLst>
      </pc:sldChg>
      <pc:sldChg chg="del">
        <pc:chgData name="Parker, Brett" userId="6989d706-e1f3-4cda-ab7c-6c1216d22d98" providerId="ADAL" clId="{8711AACA-D9F5-4644-95A0-8F5AE993D70B}" dt="2022-10-23T13:26:02.986" v="3536" actId="47"/>
        <pc:sldMkLst>
          <pc:docMk/>
          <pc:sldMk cId="2532175129" sldId="296"/>
        </pc:sldMkLst>
      </pc:sldChg>
      <pc:sldChg chg="del">
        <pc:chgData name="Parker, Brett" userId="6989d706-e1f3-4cda-ab7c-6c1216d22d98" providerId="ADAL" clId="{8711AACA-D9F5-4644-95A0-8F5AE993D70B}" dt="2022-10-23T13:26:07.173" v="3537" actId="47"/>
        <pc:sldMkLst>
          <pc:docMk/>
          <pc:sldMk cId="107914961" sldId="297"/>
        </pc:sldMkLst>
      </pc:sldChg>
      <pc:sldChg chg="addSp delSp modSp add mod ord">
        <pc:chgData name="Parker, Brett" userId="6989d706-e1f3-4cda-ab7c-6c1216d22d98" providerId="ADAL" clId="{8711AACA-D9F5-4644-95A0-8F5AE993D70B}" dt="2022-10-25T08:53:18.059" v="11572" actId="20577"/>
        <pc:sldMkLst>
          <pc:docMk/>
          <pc:sldMk cId="886069289" sldId="298"/>
        </pc:sldMkLst>
        <pc:spChg chg="mod">
          <ac:chgData name="Parker, Brett" userId="6989d706-e1f3-4cda-ab7c-6c1216d22d98" providerId="ADAL" clId="{8711AACA-D9F5-4644-95A0-8F5AE993D70B}" dt="2022-10-23T10:10:26.420" v="1854" actId="20577"/>
          <ac:spMkLst>
            <pc:docMk/>
            <pc:sldMk cId="886069289" sldId="298"/>
            <ac:spMk id="3" creationId="{978B7C64-6C16-4E7E-A46A-176FBD582C6F}"/>
          </ac:spMkLst>
        </pc:spChg>
        <pc:spChg chg="del">
          <ac:chgData name="Parker, Brett" userId="6989d706-e1f3-4cda-ab7c-6c1216d22d98" providerId="ADAL" clId="{8711AACA-D9F5-4644-95A0-8F5AE993D70B}" dt="2022-10-23T08:25:34.811" v="115" actId="478"/>
          <ac:spMkLst>
            <pc:docMk/>
            <pc:sldMk cId="886069289" sldId="298"/>
            <ac:spMk id="4" creationId="{D96F30A3-BEF2-3CCB-4D0C-0C693841FDF6}"/>
          </ac:spMkLst>
        </pc:spChg>
        <pc:spChg chg="del">
          <ac:chgData name="Parker, Brett" userId="6989d706-e1f3-4cda-ab7c-6c1216d22d98" providerId="ADAL" clId="{8711AACA-D9F5-4644-95A0-8F5AE993D70B}" dt="2022-10-23T08:25:34.811" v="115" actId="478"/>
          <ac:spMkLst>
            <pc:docMk/>
            <pc:sldMk cId="886069289" sldId="298"/>
            <ac:spMk id="6" creationId="{2920C28B-66E4-8CDA-9FBC-FF38AF97405B}"/>
          </ac:spMkLst>
        </pc:spChg>
        <pc:spChg chg="del">
          <ac:chgData name="Parker, Brett" userId="6989d706-e1f3-4cda-ab7c-6c1216d22d98" providerId="ADAL" clId="{8711AACA-D9F5-4644-95A0-8F5AE993D70B}" dt="2022-10-23T08:25:34.811" v="115" actId="478"/>
          <ac:spMkLst>
            <pc:docMk/>
            <pc:sldMk cId="886069289" sldId="298"/>
            <ac:spMk id="9" creationId="{685CDDA1-4AB0-0691-5FE7-27779572AF64}"/>
          </ac:spMkLst>
        </pc:spChg>
        <pc:spChg chg="add mod">
          <ac:chgData name="Parker, Brett" userId="6989d706-e1f3-4cda-ab7c-6c1216d22d98" providerId="ADAL" clId="{8711AACA-D9F5-4644-95A0-8F5AE993D70B}" dt="2022-10-23T09:24:33.465" v="698" actId="165"/>
          <ac:spMkLst>
            <pc:docMk/>
            <pc:sldMk cId="886069289" sldId="298"/>
            <ac:spMk id="10" creationId="{AE4B0DD8-2CC5-2CB1-4BBD-664AF87B00F0}"/>
          </ac:spMkLst>
        </pc:spChg>
        <pc:spChg chg="del">
          <ac:chgData name="Parker, Brett" userId="6989d706-e1f3-4cda-ab7c-6c1216d22d98" providerId="ADAL" clId="{8711AACA-D9F5-4644-95A0-8F5AE993D70B}" dt="2022-10-23T08:25:34.811" v="115" actId="478"/>
          <ac:spMkLst>
            <pc:docMk/>
            <pc:sldMk cId="886069289" sldId="298"/>
            <ac:spMk id="13" creationId="{EB77D4DE-7F91-DA37-6397-2B370477C4F4}"/>
          </ac:spMkLst>
        </pc:spChg>
        <pc:spChg chg="del">
          <ac:chgData name="Parker, Brett" userId="6989d706-e1f3-4cda-ab7c-6c1216d22d98" providerId="ADAL" clId="{8711AACA-D9F5-4644-95A0-8F5AE993D70B}" dt="2022-10-23T08:25:34.811" v="115" actId="478"/>
          <ac:spMkLst>
            <pc:docMk/>
            <pc:sldMk cId="886069289" sldId="298"/>
            <ac:spMk id="15" creationId="{132425E0-2399-9466-D4A6-F9ADE7FA6EAD}"/>
          </ac:spMkLst>
        </pc:spChg>
        <pc:spChg chg="del">
          <ac:chgData name="Parker, Brett" userId="6989d706-e1f3-4cda-ab7c-6c1216d22d98" providerId="ADAL" clId="{8711AACA-D9F5-4644-95A0-8F5AE993D70B}" dt="2022-10-23T08:25:34.811" v="115" actId="478"/>
          <ac:spMkLst>
            <pc:docMk/>
            <pc:sldMk cId="886069289" sldId="298"/>
            <ac:spMk id="16" creationId="{22399E01-59D5-95B9-8296-73355F756BB9}"/>
          </ac:spMkLst>
        </pc:spChg>
        <pc:spChg chg="del">
          <ac:chgData name="Parker, Brett" userId="6989d706-e1f3-4cda-ab7c-6c1216d22d98" providerId="ADAL" clId="{8711AACA-D9F5-4644-95A0-8F5AE993D70B}" dt="2022-10-23T08:25:34.811" v="115" actId="478"/>
          <ac:spMkLst>
            <pc:docMk/>
            <pc:sldMk cId="886069289" sldId="298"/>
            <ac:spMk id="19" creationId="{5290E9FC-9CA3-041C-028A-D22E0DDBC328}"/>
          </ac:spMkLst>
        </pc:spChg>
        <pc:spChg chg="del">
          <ac:chgData name="Parker, Brett" userId="6989d706-e1f3-4cda-ab7c-6c1216d22d98" providerId="ADAL" clId="{8711AACA-D9F5-4644-95A0-8F5AE993D70B}" dt="2022-10-23T08:25:34.811" v="115" actId="478"/>
          <ac:spMkLst>
            <pc:docMk/>
            <pc:sldMk cId="886069289" sldId="298"/>
            <ac:spMk id="20" creationId="{FBDFAC45-214A-B0F8-0A24-4B5DE3FE5144}"/>
          </ac:spMkLst>
        </pc:spChg>
        <pc:spChg chg="del">
          <ac:chgData name="Parker, Brett" userId="6989d706-e1f3-4cda-ab7c-6c1216d22d98" providerId="ADAL" clId="{8711AACA-D9F5-4644-95A0-8F5AE993D70B}" dt="2022-10-23T08:25:34.811" v="115" actId="478"/>
          <ac:spMkLst>
            <pc:docMk/>
            <pc:sldMk cId="886069289" sldId="298"/>
            <ac:spMk id="23" creationId="{EDB8920C-B465-A9CF-E53B-DBF308ADCC83}"/>
          </ac:spMkLst>
        </pc:spChg>
        <pc:spChg chg="del">
          <ac:chgData name="Parker, Brett" userId="6989d706-e1f3-4cda-ab7c-6c1216d22d98" providerId="ADAL" clId="{8711AACA-D9F5-4644-95A0-8F5AE993D70B}" dt="2022-10-23T08:25:34.811" v="115" actId="478"/>
          <ac:spMkLst>
            <pc:docMk/>
            <pc:sldMk cId="886069289" sldId="298"/>
            <ac:spMk id="24" creationId="{5E3542FC-8577-EB98-1BC9-BE3046F8C68C}"/>
          </ac:spMkLst>
        </pc:spChg>
        <pc:spChg chg="del">
          <ac:chgData name="Parker, Brett" userId="6989d706-e1f3-4cda-ab7c-6c1216d22d98" providerId="ADAL" clId="{8711AACA-D9F5-4644-95A0-8F5AE993D70B}" dt="2022-10-23T08:25:34.811" v="115" actId="478"/>
          <ac:spMkLst>
            <pc:docMk/>
            <pc:sldMk cId="886069289" sldId="298"/>
            <ac:spMk id="26" creationId="{77381ABC-9492-2EEC-274A-C85F8AA63EFD}"/>
          </ac:spMkLst>
        </pc:spChg>
        <pc:spChg chg="del">
          <ac:chgData name="Parker, Brett" userId="6989d706-e1f3-4cda-ab7c-6c1216d22d98" providerId="ADAL" clId="{8711AACA-D9F5-4644-95A0-8F5AE993D70B}" dt="2022-10-23T08:25:34.811" v="115" actId="478"/>
          <ac:spMkLst>
            <pc:docMk/>
            <pc:sldMk cId="886069289" sldId="298"/>
            <ac:spMk id="27" creationId="{A6FB33F0-DF05-0B01-C5AD-11E7BFB2C055}"/>
          </ac:spMkLst>
        </pc:spChg>
        <pc:spChg chg="del">
          <ac:chgData name="Parker, Brett" userId="6989d706-e1f3-4cda-ab7c-6c1216d22d98" providerId="ADAL" clId="{8711AACA-D9F5-4644-95A0-8F5AE993D70B}" dt="2022-10-23T08:25:34.811" v="115" actId="478"/>
          <ac:spMkLst>
            <pc:docMk/>
            <pc:sldMk cId="886069289" sldId="298"/>
            <ac:spMk id="28" creationId="{FF9DA359-7DD6-B5EB-76AD-94DD98E9313A}"/>
          </ac:spMkLst>
        </pc:spChg>
        <pc:spChg chg="mod">
          <ac:chgData name="Parker, Brett" userId="6989d706-e1f3-4cda-ab7c-6c1216d22d98" providerId="ADAL" clId="{8711AACA-D9F5-4644-95A0-8F5AE993D70B}" dt="2022-10-23T09:24:33.465" v="698" actId="165"/>
          <ac:spMkLst>
            <pc:docMk/>
            <pc:sldMk cId="886069289" sldId="298"/>
            <ac:spMk id="37" creationId="{AA3AB29C-8122-4480-D52A-F01E0D7CB300}"/>
          </ac:spMkLst>
        </pc:spChg>
        <pc:spChg chg="add del mod topLvl">
          <ac:chgData name="Parker, Brett" userId="6989d706-e1f3-4cda-ab7c-6c1216d22d98" providerId="ADAL" clId="{8711AACA-D9F5-4644-95A0-8F5AE993D70B}" dt="2022-10-23T10:39:37.709" v="1899" actId="478"/>
          <ac:spMkLst>
            <pc:docMk/>
            <pc:sldMk cId="886069289" sldId="298"/>
            <ac:spMk id="39" creationId="{45DD8CD0-214E-AB8F-6658-90A2F1E34C75}"/>
          </ac:spMkLst>
        </pc:spChg>
        <pc:spChg chg="add mod">
          <ac:chgData name="Parker, Brett" userId="6989d706-e1f3-4cda-ab7c-6c1216d22d98" providerId="ADAL" clId="{8711AACA-D9F5-4644-95A0-8F5AE993D70B}" dt="2022-10-23T10:30:23.877" v="1888" actId="20577"/>
          <ac:spMkLst>
            <pc:docMk/>
            <pc:sldMk cId="886069289" sldId="298"/>
            <ac:spMk id="44" creationId="{A6C59F21-8CF3-4C95-EBFE-552E50C04E5D}"/>
          </ac:spMkLst>
        </pc:spChg>
        <pc:spChg chg="add mod">
          <ac:chgData name="Parker, Brett" userId="6989d706-e1f3-4cda-ab7c-6c1216d22d98" providerId="ADAL" clId="{8711AACA-D9F5-4644-95A0-8F5AE993D70B}" dt="2022-10-23T09:24:33.465" v="698" actId="165"/>
          <ac:spMkLst>
            <pc:docMk/>
            <pc:sldMk cId="886069289" sldId="298"/>
            <ac:spMk id="45" creationId="{4395F345-641F-8630-9DCB-5DC5624C6DD4}"/>
          </ac:spMkLst>
        </pc:spChg>
        <pc:spChg chg="add del mod topLvl">
          <ac:chgData name="Parker, Brett" userId="6989d706-e1f3-4cda-ab7c-6c1216d22d98" providerId="ADAL" clId="{8711AACA-D9F5-4644-95A0-8F5AE993D70B}" dt="2022-10-23T10:39:41.077" v="1900" actId="478"/>
          <ac:spMkLst>
            <pc:docMk/>
            <pc:sldMk cId="886069289" sldId="298"/>
            <ac:spMk id="48" creationId="{A807291A-2D12-6BB0-16A0-1499654CC61D}"/>
          </ac:spMkLst>
        </pc:spChg>
        <pc:spChg chg="add del mod">
          <ac:chgData name="Parker, Brett" userId="6989d706-e1f3-4cda-ab7c-6c1216d22d98" providerId="ADAL" clId="{8711AACA-D9F5-4644-95A0-8F5AE993D70B}" dt="2022-10-23T08:59:42.376" v="270" actId="478"/>
          <ac:spMkLst>
            <pc:docMk/>
            <pc:sldMk cId="886069289" sldId="298"/>
            <ac:spMk id="49" creationId="{ADB83119-5842-70D3-0E89-67CB9C082B2E}"/>
          </ac:spMkLst>
        </pc:spChg>
        <pc:spChg chg="add mod topLvl">
          <ac:chgData name="Parker, Brett" userId="6989d706-e1f3-4cda-ab7c-6c1216d22d98" providerId="ADAL" clId="{8711AACA-D9F5-4644-95A0-8F5AE993D70B}" dt="2022-10-23T11:30:44.161" v="2268" actId="1076"/>
          <ac:spMkLst>
            <pc:docMk/>
            <pc:sldMk cId="886069289" sldId="298"/>
            <ac:spMk id="50" creationId="{A5159951-D68B-12D6-7208-F929197F8583}"/>
          </ac:spMkLst>
        </pc:spChg>
        <pc:spChg chg="add mod topLvl">
          <ac:chgData name="Parker, Brett" userId="6989d706-e1f3-4cda-ab7c-6c1216d22d98" providerId="ADAL" clId="{8711AACA-D9F5-4644-95A0-8F5AE993D70B}" dt="2022-10-23T11:14:49.715" v="2178" actId="255"/>
          <ac:spMkLst>
            <pc:docMk/>
            <pc:sldMk cId="886069289" sldId="298"/>
            <ac:spMk id="51" creationId="{10344308-E9D3-CFA2-844D-2822C8FEC5E6}"/>
          </ac:spMkLst>
        </pc:spChg>
        <pc:spChg chg="add del mod">
          <ac:chgData name="Parker, Brett" userId="6989d706-e1f3-4cda-ab7c-6c1216d22d98" providerId="ADAL" clId="{8711AACA-D9F5-4644-95A0-8F5AE993D70B}" dt="2022-10-23T09:04:00.055" v="340"/>
          <ac:spMkLst>
            <pc:docMk/>
            <pc:sldMk cId="886069289" sldId="298"/>
            <ac:spMk id="52" creationId="{9869E050-7631-DCDE-210F-119ECFB25DCB}"/>
          </ac:spMkLst>
        </pc:spChg>
        <pc:spChg chg="add mod ord topLvl">
          <ac:chgData name="Parker, Brett" userId="6989d706-e1f3-4cda-ab7c-6c1216d22d98" providerId="ADAL" clId="{8711AACA-D9F5-4644-95A0-8F5AE993D70B}" dt="2022-10-25T08:34:48.936" v="11535" actId="554"/>
          <ac:spMkLst>
            <pc:docMk/>
            <pc:sldMk cId="886069289" sldId="298"/>
            <ac:spMk id="53" creationId="{5BF016A6-CC40-67B3-18D1-AD8B34314392}"/>
          </ac:spMkLst>
        </pc:spChg>
        <pc:spChg chg="add mod">
          <ac:chgData name="Parker, Brett" userId="6989d706-e1f3-4cda-ab7c-6c1216d22d98" providerId="ADAL" clId="{8711AACA-D9F5-4644-95A0-8F5AE993D70B}" dt="2022-10-23T09:13:00.461" v="480" actId="207"/>
          <ac:spMkLst>
            <pc:docMk/>
            <pc:sldMk cId="886069289" sldId="298"/>
            <ac:spMk id="57" creationId="{C6D7FCCE-CEAF-2E8B-273A-B5633C8FD262}"/>
          </ac:spMkLst>
        </pc:spChg>
        <pc:spChg chg="add mod">
          <ac:chgData name="Parker, Brett" userId="6989d706-e1f3-4cda-ab7c-6c1216d22d98" providerId="ADAL" clId="{8711AACA-D9F5-4644-95A0-8F5AE993D70B}" dt="2022-10-23T09:15:05.985" v="506" actId="207"/>
          <ac:spMkLst>
            <pc:docMk/>
            <pc:sldMk cId="886069289" sldId="298"/>
            <ac:spMk id="58" creationId="{7E9179C9-0ABE-DDE4-1C47-9E2476047B77}"/>
          </ac:spMkLst>
        </pc:spChg>
        <pc:spChg chg="add mod">
          <ac:chgData name="Parker, Brett" userId="6989d706-e1f3-4cda-ab7c-6c1216d22d98" providerId="ADAL" clId="{8711AACA-D9F5-4644-95A0-8F5AE993D70B}" dt="2022-10-23T09:22:19.085" v="681" actId="1038"/>
          <ac:spMkLst>
            <pc:docMk/>
            <pc:sldMk cId="886069289" sldId="298"/>
            <ac:spMk id="59" creationId="{494451B5-CE19-08DC-BD68-7049638DFCA2}"/>
          </ac:spMkLst>
        </pc:spChg>
        <pc:spChg chg="add mod">
          <ac:chgData name="Parker, Brett" userId="6989d706-e1f3-4cda-ab7c-6c1216d22d98" providerId="ADAL" clId="{8711AACA-D9F5-4644-95A0-8F5AE993D70B}" dt="2022-10-23T11:03:43.899" v="2067" actId="20577"/>
          <ac:spMkLst>
            <pc:docMk/>
            <pc:sldMk cId="886069289" sldId="298"/>
            <ac:spMk id="60" creationId="{3357E0FF-6C50-B7DB-054C-A141C3090C01}"/>
          </ac:spMkLst>
        </pc:spChg>
        <pc:spChg chg="add mod">
          <ac:chgData name="Parker, Brett" userId="6989d706-e1f3-4cda-ab7c-6c1216d22d98" providerId="ADAL" clId="{8711AACA-D9F5-4644-95A0-8F5AE993D70B}" dt="2022-10-23T11:09:28.485" v="2149" actId="1036"/>
          <ac:spMkLst>
            <pc:docMk/>
            <pc:sldMk cId="886069289" sldId="298"/>
            <ac:spMk id="61" creationId="{F6111EF9-3AF3-05D9-EB87-EC59A422952D}"/>
          </ac:spMkLst>
        </pc:spChg>
        <pc:spChg chg="add mod">
          <ac:chgData name="Parker, Brett" userId="6989d706-e1f3-4cda-ab7c-6c1216d22d98" providerId="ADAL" clId="{8711AACA-D9F5-4644-95A0-8F5AE993D70B}" dt="2022-10-25T08:53:18.059" v="11572" actId="20577"/>
          <ac:spMkLst>
            <pc:docMk/>
            <pc:sldMk cId="886069289" sldId="298"/>
            <ac:spMk id="63" creationId="{AF3F5A3C-8B2B-24F3-9E1E-E07398A07117}"/>
          </ac:spMkLst>
        </pc:spChg>
        <pc:spChg chg="add mod">
          <ac:chgData name="Parker, Brett" userId="6989d706-e1f3-4cda-ab7c-6c1216d22d98" providerId="ADAL" clId="{8711AACA-D9F5-4644-95A0-8F5AE993D70B}" dt="2022-10-23T10:08:41.666" v="1824" actId="1035"/>
          <ac:spMkLst>
            <pc:docMk/>
            <pc:sldMk cId="886069289" sldId="298"/>
            <ac:spMk id="64" creationId="{86B3D838-57F8-D219-9F02-2B9E681AC2AD}"/>
          </ac:spMkLst>
        </pc:spChg>
        <pc:spChg chg="add mod">
          <ac:chgData name="Parker, Brett" userId="6989d706-e1f3-4cda-ab7c-6c1216d22d98" providerId="ADAL" clId="{8711AACA-D9F5-4644-95A0-8F5AE993D70B}" dt="2022-10-23T10:03:22.035" v="1637" actId="1076"/>
          <ac:spMkLst>
            <pc:docMk/>
            <pc:sldMk cId="886069289" sldId="298"/>
            <ac:spMk id="66" creationId="{68F0859F-3AFC-62D5-CA7A-A0D6788C4751}"/>
          </ac:spMkLst>
        </pc:spChg>
        <pc:spChg chg="add mod">
          <ac:chgData name="Parker, Brett" userId="6989d706-e1f3-4cda-ab7c-6c1216d22d98" providerId="ADAL" clId="{8711AACA-D9F5-4644-95A0-8F5AE993D70B}" dt="2022-10-23T10:08:29.059" v="1821" actId="1076"/>
          <ac:spMkLst>
            <pc:docMk/>
            <pc:sldMk cId="886069289" sldId="298"/>
            <ac:spMk id="67" creationId="{211491DF-D8AA-3AD5-2281-44F926B9EE39}"/>
          </ac:spMkLst>
        </pc:spChg>
        <pc:spChg chg="add mod">
          <ac:chgData name="Parker, Brett" userId="6989d706-e1f3-4cda-ab7c-6c1216d22d98" providerId="ADAL" clId="{8711AACA-D9F5-4644-95A0-8F5AE993D70B}" dt="2022-10-23T11:16:03.082" v="2186" actId="1036"/>
          <ac:spMkLst>
            <pc:docMk/>
            <pc:sldMk cId="886069289" sldId="298"/>
            <ac:spMk id="74" creationId="{B655C5A5-06E9-A77D-DF1F-D1AF801DA3BA}"/>
          </ac:spMkLst>
        </pc:spChg>
        <pc:spChg chg="add mod">
          <ac:chgData name="Parker, Brett" userId="6989d706-e1f3-4cda-ab7c-6c1216d22d98" providerId="ADAL" clId="{8711AACA-D9F5-4644-95A0-8F5AE993D70B}" dt="2022-10-23T11:18:50.814" v="2223" actId="1037"/>
          <ac:spMkLst>
            <pc:docMk/>
            <pc:sldMk cId="886069289" sldId="298"/>
            <ac:spMk id="75" creationId="{506674B6-313E-AFF7-DDA7-9169EB1B51F1}"/>
          </ac:spMkLst>
        </pc:spChg>
        <pc:spChg chg="add mod">
          <ac:chgData name="Parker, Brett" userId="6989d706-e1f3-4cda-ab7c-6c1216d22d98" providerId="ADAL" clId="{8711AACA-D9F5-4644-95A0-8F5AE993D70B}" dt="2022-10-23T11:09:40.510" v="2163" actId="1036"/>
          <ac:spMkLst>
            <pc:docMk/>
            <pc:sldMk cId="886069289" sldId="298"/>
            <ac:spMk id="76" creationId="{566F3C85-0963-2279-25C7-E0EFE42F8F4F}"/>
          </ac:spMkLst>
        </pc:spChg>
        <pc:spChg chg="add mod">
          <ac:chgData name="Parker, Brett" userId="6989d706-e1f3-4cda-ab7c-6c1216d22d98" providerId="ADAL" clId="{8711AACA-D9F5-4644-95A0-8F5AE993D70B}" dt="2022-10-23T11:35:02.938" v="2318" actId="947"/>
          <ac:spMkLst>
            <pc:docMk/>
            <pc:sldMk cId="886069289" sldId="298"/>
            <ac:spMk id="77" creationId="{57545C75-9E41-1F08-2035-15BB168ED819}"/>
          </ac:spMkLst>
        </pc:spChg>
        <pc:grpChg chg="del">
          <ac:chgData name="Parker, Brett" userId="6989d706-e1f3-4cda-ab7c-6c1216d22d98" providerId="ADAL" clId="{8711AACA-D9F5-4644-95A0-8F5AE993D70B}" dt="2022-10-23T08:25:34.811" v="115" actId="478"/>
          <ac:grpSpMkLst>
            <pc:docMk/>
            <pc:sldMk cId="886069289" sldId="298"/>
            <ac:grpSpMk id="14" creationId="{1EADAAFF-00DB-CCA1-5178-EF545E176B6B}"/>
          </ac:grpSpMkLst>
        </pc:grpChg>
        <pc:grpChg chg="add mod">
          <ac:chgData name="Parker, Brett" userId="6989d706-e1f3-4cda-ab7c-6c1216d22d98" providerId="ADAL" clId="{8711AACA-D9F5-4644-95A0-8F5AE993D70B}" dt="2022-10-23T09:24:33.465" v="698" actId="165"/>
          <ac:grpSpMkLst>
            <pc:docMk/>
            <pc:sldMk cId="886069289" sldId="298"/>
            <ac:grpSpMk id="25" creationId="{3FE9AC18-590A-629A-FC47-1066890C4EE4}"/>
          </ac:grpSpMkLst>
        </pc:grpChg>
        <pc:grpChg chg="add mod">
          <ac:chgData name="Parker, Brett" userId="6989d706-e1f3-4cda-ab7c-6c1216d22d98" providerId="ADAL" clId="{8711AACA-D9F5-4644-95A0-8F5AE993D70B}" dt="2022-10-23T09:24:33.465" v="698" actId="165"/>
          <ac:grpSpMkLst>
            <pc:docMk/>
            <pc:sldMk cId="886069289" sldId="298"/>
            <ac:grpSpMk id="29" creationId="{CCFAAFF4-662F-47A8-BFBF-955A58BF7C92}"/>
          </ac:grpSpMkLst>
        </pc:grpChg>
        <pc:grpChg chg="add mod">
          <ac:chgData name="Parker, Brett" userId="6989d706-e1f3-4cda-ab7c-6c1216d22d98" providerId="ADAL" clId="{8711AACA-D9F5-4644-95A0-8F5AE993D70B}" dt="2022-10-23T09:24:33.465" v="698" actId="165"/>
          <ac:grpSpMkLst>
            <pc:docMk/>
            <pc:sldMk cId="886069289" sldId="298"/>
            <ac:grpSpMk id="38" creationId="{70E98C3F-291C-AED2-175E-FC91E52998CB}"/>
          </ac:grpSpMkLst>
        </pc:grpChg>
        <pc:grpChg chg="add del mod topLvl">
          <ac:chgData name="Parker, Brett" userId="6989d706-e1f3-4cda-ab7c-6c1216d22d98" providerId="ADAL" clId="{8711AACA-D9F5-4644-95A0-8F5AE993D70B}" dt="2022-10-23T10:39:34.709" v="1898" actId="478"/>
          <ac:grpSpMkLst>
            <pc:docMk/>
            <pc:sldMk cId="886069289" sldId="298"/>
            <ac:grpSpMk id="46" creationId="{4234D03F-0D95-CEB6-CAAB-34A923782CE8}"/>
          </ac:grpSpMkLst>
        </pc:grpChg>
        <pc:grpChg chg="add del mod">
          <ac:chgData name="Parker, Brett" userId="6989d706-e1f3-4cda-ab7c-6c1216d22d98" providerId="ADAL" clId="{8711AACA-D9F5-4644-95A0-8F5AE993D70B}" dt="2022-10-23T09:24:33.465" v="698" actId="165"/>
          <ac:grpSpMkLst>
            <pc:docMk/>
            <pc:sldMk cId="886069289" sldId="298"/>
            <ac:grpSpMk id="62" creationId="{5AACF71E-68F7-B54E-3A1C-5B031D2D8708}"/>
          </ac:grpSpMkLst>
        </pc:grpChg>
        <pc:picChg chg="del">
          <ac:chgData name="Parker, Brett" userId="6989d706-e1f3-4cda-ab7c-6c1216d22d98" providerId="ADAL" clId="{8711AACA-D9F5-4644-95A0-8F5AE993D70B}" dt="2022-10-23T08:25:34.811" v="115" actId="478"/>
          <ac:picMkLst>
            <pc:docMk/>
            <pc:sldMk cId="886069289" sldId="298"/>
            <ac:picMk id="5" creationId="{3A706D28-12ED-0C82-9A60-BE862F4DA2C3}"/>
          </ac:picMkLst>
        </pc:picChg>
        <pc:picChg chg="del">
          <ac:chgData name="Parker, Brett" userId="6989d706-e1f3-4cda-ab7c-6c1216d22d98" providerId="ADAL" clId="{8711AACA-D9F5-4644-95A0-8F5AE993D70B}" dt="2022-10-23T08:25:34.811" v="115" actId="478"/>
          <ac:picMkLst>
            <pc:docMk/>
            <pc:sldMk cId="886069289" sldId="298"/>
            <ac:picMk id="17" creationId="{F3BB3D58-9208-A71C-78BC-300487574E8C}"/>
          </ac:picMkLst>
        </pc:picChg>
        <pc:picChg chg="del">
          <ac:chgData name="Parker, Brett" userId="6989d706-e1f3-4cda-ab7c-6c1216d22d98" providerId="ADAL" clId="{8711AACA-D9F5-4644-95A0-8F5AE993D70B}" dt="2022-10-23T08:25:34.811" v="115" actId="478"/>
          <ac:picMkLst>
            <pc:docMk/>
            <pc:sldMk cId="886069289" sldId="298"/>
            <ac:picMk id="22" creationId="{3BB4F65A-F728-2173-946D-AD5BCC88DECF}"/>
          </ac:picMkLst>
        </pc:picChg>
        <pc:picChg chg="add del mod">
          <ac:chgData name="Parker, Brett" userId="6989d706-e1f3-4cda-ab7c-6c1216d22d98" providerId="ADAL" clId="{8711AACA-D9F5-4644-95A0-8F5AE993D70B}" dt="2022-10-23T09:07:44.075" v="406" actId="478"/>
          <ac:picMkLst>
            <pc:docMk/>
            <pc:sldMk cId="886069289" sldId="298"/>
            <ac:picMk id="54" creationId="{D866D326-F720-E859-0001-BA795149418C}"/>
          </ac:picMkLst>
        </pc:picChg>
        <pc:picChg chg="add mod">
          <ac:chgData name="Parker, Brett" userId="6989d706-e1f3-4cda-ab7c-6c1216d22d98" providerId="ADAL" clId="{8711AACA-D9F5-4644-95A0-8F5AE993D70B}" dt="2022-10-25T08:34:48.936" v="11535" actId="554"/>
          <ac:picMkLst>
            <pc:docMk/>
            <pc:sldMk cId="886069289" sldId="298"/>
            <ac:picMk id="56" creationId="{75C318BB-BACE-9C87-866A-14D0B9E50C41}"/>
          </ac:picMkLst>
        </pc:picChg>
        <pc:picChg chg="add mod">
          <ac:chgData name="Parker, Brett" userId="6989d706-e1f3-4cda-ab7c-6c1216d22d98" providerId="ADAL" clId="{8711AACA-D9F5-4644-95A0-8F5AE993D70B}" dt="2022-10-23T10:03:44.260" v="1638" actId="14861"/>
          <ac:picMkLst>
            <pc:docMk/>
            <pc:sldMk cId="886069289" sldId="298"/>
            <ac:picMk id="65" creationId="{0DE316D5-0E5B-6669-2EB6-343CCC940884}"/>
          </ac:picMkLst>
        </pc:picChg>
        <pc:picChg chg="add mod">
          <ac:chgData name="Parker, Brett" userId="6989d706-e1f3-4cda-ab7c-6c1216d22d98" providerId="ADAL" clId="{8711AACA-D9F5-4644-95A0-8F5AE993D70B}" dt="2022-10-23T11:00:13.060" v="2053" actId="1037"/>
          <ac:picMkLst>
            <pc:docMk/>
            <pc:sldMk cId="886069289" sldId="298"/>
            <ac:picMk id="69" creationId="{9EFD51A3-64CF-77F2-FDC3-4D5209EAE99B}"/>
          </ac:picMkLst>
        </pc:picChg>
        <pc:picChg chg="add mod">
          <ac:chgData name="Parker, Brett" userId="6989d706-e1f3-4cda-ab7c-6c1216d22d98" providerId="ADAL" clId="{8711AACA-D9F5-4644-95A0-8F5AE993D70B}" dt="2022-10-23T11:00:33.605" v="2063" actId="1037"/>
          <ac:picMkLst>
            <pc:docMk/>
            <pc:sldMk cId="886069289" sldId="298"/>
            <ac:picMk id="71" creationId="{013C839F-02D3-D67D-D70C-5AE2928D5FE1}"/>
          </ac:picMkLst>
        </pc:picChg>
        <pc:picChg chg="add mod">
          <ac:chgData name="Parker, Brett" userId="6989d706-e1f3-4cda-ab7c-6c1216d22d98" providerId="ADAL" clId="{8711AACA-D9F5-4644-95A0-8F5AE993D70B}" dt="2022-10-23T11:16:03.082" v="2186" actId="1036"/>
          <ac:picMkLst>
            <pc:docMk/>
            <pc:sldMk cId="886069289" sldId="298"/>
            <ac:picMk id="73" creationId="{87D4F5A3-E339-B128-FB94-19D454395AA5}"/>
          </ac:picMkLst>
        </pc:picChg>
        <pc:cxnChg chg="del">
          <ac:chgData name="Parker, Brett" userId="6989d706-e1f3-4cda-ab7c-6c1216d22d98" providerId="ADAL" clId="{8711AACA-D9F5-4644-95A0-8F5AE993D70B}" dt="2022-10-23T08:25:34.811" v="115" actId="478"/>
          <ac:cxnSpMkLst>
            <pc:docMk/>
            <pc:sldMk cId="886069289" sldId="298"/>
            <ac:cxnSpMk id="11" creationId="{71199D74-A040-0942-97C2-4481BB8D6768}"/>
          </ac:cxnSpMkLst>
        </pc:cxnChg>
        <pc:cxnChg chg="add mod">
          <ac:chgData name="Parker, Brett" userId="6989d706-e1f3-4cda-ab7c-6c1216d22d98" providerId="ADAL" clId="{8711AACA-D9F5-4644-95A0-8F5AE993D70B}" dt="2022-10-23T09:24:33.465" v="698" actId="165"/>
          <ac:cxnSpMkLst>
            <pc:docMk/>
            <pc:sldMk cId="886069289" sldId="298"/>
            <ac:cxnSpMk id="18" creationId="{782BF2F0-94B7-3A63-A49A-71917A0ABC60}"/>
          </ac:cxnSpMkLst>
        </pc:cxnChg>
        <pc:cxnChg chg="add mod">
          <ac:chgData name="Parker, Brett" userId="6989d706-e1f3-4cda-ab7c-6c1216d22d98" providerId="ADAL" clId="{8711AACA-D9F5-4644-95A0-8F5AE993D70B}" dt="2022-10-23T09:24:33.465" v="698" actId="165"/>
          <ac:cxnSpMkLst>
            <pc:docMk/>
            <pc:sldMk cId="886069289" sldId="298"/>
            <ac:cxnSpMk id="21" creationId="{5EFB084C-8BD7-6590-F026-205B34A6E4EB}"/>
          </ac:cxnSpMkLst>
        </pc:cxnChg>
        <pc:cxnChg chg="add mod">
          <ac:chgData name="Parker, Brett" userId="6989d706-e1f3-4cda-ab7c-6c1216d22d98" providerId="ADAL" clId="{8711AACA-D9F5-4644-95A0-8F5AE993D70B}" dt="2022-10-23T09:24:33.465" v="698" actId="165"/>
          <ac:cxnSpMkLst>
            <pc:docMk/>
            <pc:sldMk cId="886069289" sldId="298"/>
            <ac:cxnSpMk id="31" creationId="{16382184-2357-F525-3170-02D32E23895A}"/>
          </ac:cxnSpMkLst>
        </pc:cxnChg>
        <pc:cxnChg chg="add mod">
          <ac:chgData name="Parker, Brett" userId="6989d706-e1f3-4cda-ab7c-6c1216d22d98" providerId="ADAL" clId="{8711AACA-D9F5-4644-95A0-8F5AE993D70B}" dt="2022-10-23T09:24:33.465" v="698" actId="165"/>
          <ac:cxnSpMkLst>
            <pc:docMk/>
            <pc:sldMk cId="886069289" sldId="298"/>
            <ac:cxnSpMk id="36" creationId="{D783A3C6-3A36-975F-C763-5C4A0A0539CE}"/>
          </ac:cxnSpMkLst>
        </pc:cxnChg>
        <pc:cxnChg chg="add mod">
          <ac:chgData name="Parker, Brett" userId="6989d706-e1f3-4cda-ab7c-6c1216d22d98" providerId="ADAL" clId="{8711AACA-D9F5-4644-95A0-8F5AE993D70B}" dt="2022-10-23T09:24:33.465" v="698" actId="165"/>
          <ac:cxnSpMkLst>
            <pc:docMk/>
            <pc:sldMk cId="886069289" sldId="298"/>
            <ac:cxnSpMk id="41" creationId="{DB3961D6-751F-637C-7C5C-6F9B6A0D6EA7}"/>
          </ac:cxnSpMkLst>
        </pc:cxnChg>
      </pc:sldChg>
      <pc:sldChg chg="addSp delSp modSp add mod ord">
        <pc:chgData name="Parker, Brett" userId="6989d706-e1f3-4cda-ab7c-6c1216d22d98" providerId="ADAL" clId="{8711AACA-D9F5-4644-95A0-8F5AE993D70B}" dt="2022-10-25T09:14:20.865" v="11892" actId="20577"/>
        <pc:sldMkLst>
          <pc:docMk/>
          <pc:sldMk cId="2827081487" sldId="299"/>
        </pc:sldMkLst>
        <pc:spChg chg="mod">
          <ac:chgData name="Parker, Brett" userId="6989d706-e1f3-4cda-ab7c-6c1216d22d98" providerId="ADAL" clId="{8711AACA-D9F5-4644-95A0-8F5AE993D70B}" dt="2022-10-23T13:25:28.383" v="3533" actId="20577"/>
          <ac:spMkLst>
            <pc:docMk/>
            <pc:sldMk cId="2827081487" sldId="299"/>
            <ac:spMk id="3" creationId="{978B7C64-6C16-4E7E-A46A-176FBD582C6F}"/>
          </ac:spMkLst>
        </pc:spChg>
        <pc:spChg chg="add mod ord">
          <ac:chgData name="Parker, Brett" userId="6989d706-e1f3-4cda-ab7c-6c1216d22d98" providerId="ADAL" clId="{8711AACA-D9F5-4644-95A0-8F5AE993D70B}" dt="2022-10-24T05:37:36.745" v="9037" actId="14100"/>
          <ac:spMkLst>
            <pc:docMk/>
            <pc:sldMk cId="2827081487" sldId="299"/>
            <ac:spMk id="4" creationId="{807DF5E1-283D-5EEE-AA7E-9E3763CC7F0E}"/>
          </ac:spMkLst>
        </pc:spChg>
        <pc:spChg chg="add mod">
          <ac:chgData name="Parker, Brett" userId="6989d706-e1f3-4cda-ab7c-6c1216d22d98" providerId="ADAL" clId="{8711AACA-D9F5-4644-95A0-8F5AE993D70B}" dt="2022-10-25T09:14:20.865" v="11892" actId="20577"/>
          <ac:spMkLst>
            <pc:docMk/>
            <pc:sldMk cId="2827081487" sldId="299"/>
            <ac:spMk id="6" creationId="{EBDFF432-B871-AC32-27BD-458568AED021}"/>
          </ac:spMkLst>
        </pc:spChg>
        <pc:spChg chg="add mod">
          <ac:chgData name="Parker, Brett" userId="6989d706-e1f3-4cda-ab7c-6c1216d22d98" providerId="ADAL" clId="{8711AACA-D9F5-4644-95A0-8F5AE993D70B}" dt="2022-10-23T12:07:49.770" v="2457" actId="1076"/>
          <ac:spMkLst>
            <pc:docMk/>
            <pc:sldMk cId="2827081487" sldId="299"/>
            <ac:spMk id="11" creationId="{F434E4EF-86EE-3933-D2A7-EFFC3DF46264}"/>
          </ac:spMkLst>
        </pc:spChg>
        <pc:spChg chg="add mod">
          <ac:chgData name="Parker, Brett" userId="6989d706-e1f3-4cda-ab7c-6c1216d22d98" providerId="ADAL" clId="{8711AACA-D9F5-4644-95A0-8F5AE993D70B}" dt="2022-10-23T12:21:11.988" v="2576" actId="1035"/>
          <ac:spMkLst>
            <pc:docMk/>
            <pc:sldMk cId="2827081487" sldId="299"/>
            <ac:spMk id="12" creationId="{39C2A984-1A6C-E12A-4013-91BBBACB91FD}"/>
          </ac:spMkLst>
        </pc:spChg>
        <pc:spChg chg="add mod">
          <ac:chgData name="Parker, Brett" userId="6989d706-e1f3-4cda-ab7c-6c1216d22d98" providerId="ADAL" clId="{8711AACA-D9F5-4644-95A0-8F5AE993D70B}" dt="2022-10-23T12:08:08.406" v="2461" actId="571"/>
          <ac:spMkLst>
            <pc:docMk/>
            <pc:sldMk cId="2827081487" sldId="299"/>
            <ac:spMk id="17" creationId="{AA93397D-1605-1B2B-45FB-2476445ADBD0}"/>
          </ac:spMkLst>
        </pc:spChg>
        <pc:spChg chg="add mod">
          <ac:chgData name="Parker, Brett" userId="6989d706-e1f3-4cda-ab7c-6c1216d22d98" providerId="ADAL" clId="{8711AACA-D9F5-4644-95A0-8F5AE993D70B}" dt="2022-10-23T12:21:01.623" v="2572" actId="1076"/>
          <ac:spMkLst>
            <pc:docMk/>
            <pc:sldMk cId="2827081487" sldId="299"/>
            <ac:spMk id="18" creationId="{2503FFBE-A57B-8A8C-E21E-C076F8BAAB88}"/>
          </ac:spMkLst>
        </pc:spChg>
        <pc:spChg chg="add mod">
          <ac:chgData name="Parker, Brett" userId="6989d706-e1f3-4cda-ab7c-6c1216d22d98" providerId="ADAL" clId="{8711AACA-D9F5-4644-95A0-8F5AE993D70B}" dt="2022-10-23T12:09:32.941" v="2508" actId="1035"/>
          <ac:spMkLst>
            <pc:docMk/>
            <pc:sldMk cId="2827081487" sldId="299"/>
            <ac:spMk id="19" creationId="{7753C713-1F20-9D1B-0C4B-F60086232822}"/>
          </ac:spMkLst>
        </pc:spChg>
        <pc:spChg chg="add mod">
          <ac:chgData name="Parker, Brett" userId="6989d706-e1f3-4cda-ab7c-6c1216d22d98" providerId="ADAL" clId="{8711AACA-D9F5-4644-95A0-8F5AE993D70B}" dt="2022-10-23T12:26:52.850" v="2718" actId="14100"/>
          <ac:spMkLst>
            <pc:docMk/>
            <pc:sldMk cId="2827081487" sldId="299"/>
            <ac:spMk id="21" creationId="{7921018A-3985-08BB-BE3A-AC424E7BE4F0}"/>
          </ac:spMkLst>
        </pc:spChg>
        <pc:spChg chg="add mod">
          <ac:chgData name="Parker, Brett" userId="6989d706-e1f3-4cda-ab7c-6c1216d22d98" providerId="ADAL" clId="{8711AACA-D9F5-4644-95A0-8F5AE993D70B}" dt="2022-10-23T12:38:09.706" v="2754" actId="693"/>
          <ac:spMkLst>
            <pc:docMk/>
            <pc:sldMk cId="2827081487" sldId="299"/>
            <ac:spMk id="28" creationId="{062BBE27-D0B9-F036-52A7-A41CA50CC7A7}"/>
          </ac:spMkLst>
        </pc:spChg>
        <pc:spChg chg="add mod">
          <ac:chgData name="Parker, Brett" userId="6989d706-e1f3-4cda-ab7c-6c1216d22d98" providerId="ADAL" clId="{8711AACA-D9F5-4644-95A0-8F5AE993D70B}" dt="2022-10-23T12:40:29.068" v="2803" actId="947"/>
          <ac:spMkLst>
            <pc:docMk/>
            <pc:sldMk cId="2827081487" sldId="299"/>
            <ac:spMk id="29" creationId="{BF75E913-430F-4467-A02B-EB56C197E96E}"/>
          </ac:spMkLst>
        </pc:spChg>
        <pc:spChg chg="add mod">
          <ac:chgData name="Parker, Brett" userId="6989d706-e1f3-4cda-ab7c-6c1216d22d98" providerId="ADAL" clId="{8711AACA-D9F5-4644-95A0-8F5AE993D70B}" dt="2022-10-23T12:42:18.445" v="2834" actId="14100"/>
          <ac:spMkLst>
            <pc:docMk/>
            <pc:sldMk cId="2827081487" sldId="299"/>
            <ac:spMk id="32" creationId="{73F78B07-3402-674E-733A-A95143D6C8F7}"/>
          </ac:spMkLst>
        </pc:spChg>
        <pc:spChg chg="add mod">
          <ac:chgData name="Parker, Brett" userId="6989d706-e1f3-4cda-ab7c-6c1216d22d98" providerId="ADAL" clId="{8711AACA-D9F5-4644-95A0-8F5AE993D70B}" dt="2022-10-23T12:42:05.732" v="2831" actId="1076"/>
          <ac:spMkLst>
            <pc:docMk/>
            <pc:sldMk cId="2827081487" sldId="299"/>
            <ac:spMk id="33" creationId="{CBAF8CBE-F346-D97F-8FE8-0F2F399CF7E5}"/>
          </ac:spMkLst>
        </pc:spChg>
        <pc:spChg chg="add mod">
          <ac:chgData name="Parker, Brett" userId="6989d706-e1f3-4cda-ab7c-6c1216d22d98" providerId="ADAL" clId="{8711AACA-D9F5-4644-95A0-8F5AE993D70B}" dt="2022-10-23T12:45:02.222" v="2908" actId="207"/>
          <ac:spMkLst>
            <pc:docMk/>
            <pc:sldMk cId="2827081487" sldId="299"/>
            <ac:spMk id="37" creationId="{FBF38B3E-441F-C63C-AD0B-2F72C954D7F9}"/>
          </ac:spMkLst>
        </pc:spChg>
        <pc:grpChg chg="add del mod">
          <ac:chgData name="Parker, Brett" userId="6989d706-e1f3-4cda-ab7c-6c1216d22d98" providerId="ADAL" clId="{8711AACA-D9F5-4644-95A0-8F5AE993D70B}" dt="2022-10-23T12:19:35.377" v="2560" actId="165"/>
          <ac:grpSpMkLst>
            <pc:docMk/>
            <pc:sldMk cId="2827081487" sldId="299"/>
            <ac:grpSpMk id="10" creationId="{A78C8CD6-7709-D89B-9EF3-90154AE21CB8}"/>
          </ac:grpSpMkLst>
        </pc:grpChg>
        <pc:grpChg chg="add mod">
          <ac:chgData name="Parker, Brett" userId="6989d706-e1f3-4cda-ab7c-6c1216d22d98" providerId="ADAL" clId="{8711AACA-D9F5-4644-95A0-8F5AE993D70B}" dt="2022-10-23T12:08:01.980" v="2460" actId="571"/>
          <ac:grpSpMkLst>
            <pc:docMk/>
            <pc:sldMk cId="2827081487" sldId="299"/>
            <ac:grpSpMk id="13" creationId="{C4D688A6-7269-8FC4-EF2B-D1F023472C39}"/>
          </ac:grpSpMkLst>
        </pc:grpChg>
        <pc:grpChg chg="add mod">
          <ac:chgData name="Parker, Brett" userId="6989d706-e1f3-4cda-ab7c-6c1216d22d98" providerId="ADAL" clId="{8711AACA-D9F5-4644-95A0-8F5AE993D70B}" dt="2022-10-23T12:21:57.304" v="2578" actId="14861"/>
          <ac:grpSpMkLst>
            <pc:docMk/>
            <pc:sldMk cId="2827081487" sldId="299"/>
            <ac:grpSpMk id="24" creationId="{A5AB901B-000A-D9A8-CEAA-0A51A9B691D9}"/>
          </ac:grpSpMkLst>
        </pc:grpChg>
        <pc:picChg chg="add mod ord topLvl">
          <ac:chgData name="Parker, Brett" userId="6989d706-e1f3-4cda-ab7c-6c1216d22d98" providerId="ADAL" clId="{8711AACA-D9F5-4644-95A0-8F5AE993D70B}" dt="2022-10-23T12:21:37.364" v="2577" actId="164"/>
          <ac:picMkLst>
            <pc:docMk/>
            <pc:sldMk cId="2827081487" sldId="299"/>
            <ac:picMk id="5" creationId="{A552D8CD-7E1E-8165-6161-7026AC0D100D}"/>
          </ac:picMkLst>
        </pc:picChg>
        <pc:picChg chg="add del mod topLvl">
          <ac:chgData name="Parker, Brett" userId="6989d706-e1f3-4cda-ab7c-6c1216d22d98" providerId="ADAL" clId="{8711AACA-D9F5-4644-95A0-8F5AE993D70B}" dt="2022-10-23T12:20:06.040" v="2563" actId="478"/>
          <ac:picMkLst>
            <pc:docMk/>
            <pc:sldMk cId="2827081487" sldId="299"/>
            <ac:picMk id="7" creationId="{6EB70E21-FE26-6EA7-C9A6-B4A0C18D7ECE}"/>
          </ac:picMkLst>
        </pc:picChg>
        <pc:picChg chg="add mod topLvl">
          <ac:chgData name="Parker, Brett" userId="6989d706-e1f3-4cda-ab7c-6c1216d22d98" providerId="ADAL" clId="{8711AACA-D9F5-4644-95A0-8F5AE993D70B}" dt="2022-10-23T12:21:37.364" v="2577" actId="164"/>
          <ac:picMkLst>
            <pc:docMk/>
            <pc:sldMk cId="2827081487" sldId="299"/>
            <ac:picMk id="9" creationId="{702D8EEB-9303-28BD-90C4-13663D2B9DD8}"/>
          </ac:picMkLst>
        </pc:picChg>
        <pc:picChg chg="mod">
          <ac:chgData name="Parker, Brett" userId="6989d706-e1f3-4cda-ab7c-6c1216d22d98" providerId="ADAL" clId="{8711AACA-D9F5-4644-95A0-8F5AE993D70B}" dt="2022-10-23T12:08:01.980" v="2460" actId="571"/>
          <ac:picMkLst>
            <pc:docMk/>
            <pc:sldMk cId="2827081487" sldId="299"/>
            <ac:picMk id="14" creationId="{70AFB886-90AF-84FA-67F0-33FD278A06DA}"/>
          </ac:picMkLst>
        </pc:picChg>
        <pc:picChg chg="mod">
          <ac:chgData name="Parker, Brett" userId="6989d706-e1f3-4cda-ab7c-6c1216d22d98" providerId="ADAL" clId="{8711AACA-D9F5-4644-95A0-8F5AE993D70B}" dt="2022-10-23T12:08:01.980" v="2460" actId="571"/>
          <ac:picMkLst>
            <pc:docMk/>
            <pc:sldMk cId="2827081487" sldId="299"/>
            <ac:picMk id="15" creationId="{717A516F-033C-6DC6-8062-E2BD10C25F11}"/>
          </ac:picMkLst>
        </pc:picChg>
        <pc:picChg chg="mod">
          <ac:chgData name="Parker, Brett" userId="6989d706-e1f3-4cda-ab7c-6c1216d22d98" providerId="ADAL" clId="{8711AACA-D9F5-4644-95A0-8F5AE993D70B}" dt="2022-10-23T12:08:01.980" v="2460" actId="571"/>
          <ac:picMkLst>
            <pc:docMk/>
            <pc:sldMk cId="2827081487" sldId="299"/>
            <ac:picMk id="16" creationId="{46D15CC4-E863-5E7A-0653-5525B611A756}"/>
          </ac:picMkLst>
        </pc:picChg>
        <pc:picChg chg="add mod ord">
          <ac:chgData name="Parker, Brett" userId="6989d706-e1f3-4cda-ab7c-6c1216d22d98" providerId="ADAL" clId="{8711AACA-D9F5-4644-95A0-8F5AE993D70B}" dt="2022-10-23T12:21:37.364" v="2577" actId="164"/>
          <ac:picMkLst>
            <pc:docMk/>
            <pc:sldMk cId="2827081487" sldId="299"/>
            <ac:picMk id="23" creationId="{92E52D17-DC91-48D3-800D-6D9800DA1771}"/>
          </ac:picMkLst>
        </pc:picChg>
        <pc:picChg chg="add mod modCrop">
          <ac:chgData name="Parker, Brett" userId="6989d706-e1f3-4cda-ab7c-6c1216d22d98" providerId="ADAL" clId="{8711AACA-D9F5-4644-95A0-8F5AE993D70B}" dt="2022-10-23T12:35:26.931" v="2744" actId="1076"/>
          <ac:picMkLst>
            <pc:docMk/>
            <pc:sldMk cId="2827081487" sldId="299"/>
            <ac:picMk id="25" creationId="{FF7D398B-6FAA-93DF-094E-7DC23F7C72E5}"/>
          </ac:picMkLst>
        </pc:picChg>
        <pc:picChg chg="add mod ord">
          <ac:chgData name="Parker, Brett" userId="6989d706-e1f3-4cda-ab7c-6c1216d22d98" providerId="ADAL" clId="{8711AACA-D9F5-4644-95A0-8F5AE993D70B}" dt="2022-10-24T05:36:45.498" v="9034" actId="14100"/>
          <ac:picMkLst>
            <pc:docMk/>
            <pc:sldMk cId="2827081487" sldId="299"/>
            <ac:picMk id="27" creationId="{B0BDC6D0-2094-6CA7-7282-03653CED479E}"/>
          </ac:picMkLst>
        </pc:picChg>
        <pc:cxnChg chg="add mod">
          <ac:chgData name="Parker, Brett" userId="6989d706-e1f3-4cda-ab7c-6c1216d22d98" providerId="ADAL" clId="{8711AACA-D9F5-4644-95A0-8F5AE993D70B}" dt="2022-10-23T12:41:05.908" v="2808" actId="692"/>
          <ac:cxnSpMkLst>
            <pc:docMk/>
            <pc:sldMk cId="2827081487" sldId="299"/>
            <ac:cxnSpMk id="31" creationId="{A85FA589-9DE3-1F14-1F33-AD03B2147C76}"/>
          </ac:cxnSpMkLst>
        </pc:cxnChg>
        <pc:cxnChg chg="add mod">
          <ac:chgData name="Parker, Brett" userId="6989d706-e1f3-4cda-ab7c-6c1216d22d98" providerId="ADAL" clId="{8711AACA-D9F5-4644-95A0-8F5AE993D70B}" dt="2022-10-23T12:42:32.350" v="2837" actId="14100"/>
          <ac:cxnSpMkLst>
            <pc:docMk/>
            <pc:sldMk cId="2827081487" sldId="299"/>
            <ac:cxnSpMk id="34" creationId="{C6831EDD-830B-1DF4-5DE9-676D520CA4D6}"/>
          </ac:cxnSpMkLst>
        </pc:cxnChg>
      </pc:sldChg>
      <pc:sldChg chg="addSp delSp modSp add mod">
        <pc:chgData name="Parker, Brett" userId="6989d706-e1f3-4cda-ab7c-6c1216d22d98" providerId="ADAL" clId="{8711AACA-D9F5-4644-95A0-8F5AE993D70B}" dt="2022-10-24T13:01:23.843" v="9872" actId="207"/>
        <pc:sldMkLst>
          <pc:docMk/>
          <pc:sldMk cId="3647174769" sldId="300"/>
        </pc:sldMkLst>
        <pc:spChg chg="mod">
          <ac:chgData name="Parker, Brett" userId="6989d706-e1f3-4cda-ab7c-6c1216d22d98" providerId="ADAL" clId="{8711AACA-D9F5-4644-95A0-8F5AE993D70B}" dt="2022-10-23T13:25:12.219" v="3525" actId="20577"/>
          <ac:spMkLst>
            <pc:docMk/>
            <pc:sldMk cId="3647174769" sldId="300"/>
            <ac:spMk id="3" creationId="{978B7C64-6C16-4E7E-A46A-176FBD582C6F}"/>
          </ac:spMkLst>
        </pc:spChg>
        <pc:spChg chg="add mod">
          <ac:chgData name="Parker, Brett" userId="6989d706-e1f3-4cda-ab7c-6c1216d22d98" providerId="ADAL" clId="{8711AACA-D9F5-4644-95A0-8F5AE993D70B}" dt="2022-10-24T05:42:08.037" v="9104" actId="20577"/>
          <ac:spMkLst>
            <pc:docMk/>
            <pc:sldMk cId="3647174769" sldId="300"/>
            <ac:spMk id="4" creationId="{B091F766-2450-12F5-115E-4800C463C62A}"/>
          </ac:spMkLst>
        </pc:spChg>
        <pc:spChg chg="add mod">
          <ac:chgData name="Parker, Brett" userId="6989d706-e1f3-4cda-ab7c-6c1216d22d98" providerId="ADAL" clId="{8711AACA-D9F5-4644-95A0-8F5AE993D70B}" dt="2022-10-24T05:53:33.231" v="9265" actId="207"/>
          <ac:spMkLst>
            <pc:docMk/>
            <pc:sldMk cId="3647174769" sldId="300"/>
            <ac:spMk id="5" creationId="{7971998D-83DB-D2D6-0CD2-68C68355EE26}"/>
          </ac:spMkLst>
        </pc:spChg>
        <pc:spChg chg="add del mod">
          <ac:chgData name="Parker, Brett" userId="6989d706-e1f3-4cda-ab7c-6c1216d22d98" providerId="ADAL" clId="{8711AACA-D9F5-4644-95A0-8F5AE993D70B}" dt="2022-10-23T12:47:47.477" v="2911" actId="478"/>
          <ac:spMkLst>
            <pc:docMk/>
            <pc:sldMk cId="3647174769" sldId="300"/>
            <ac:spMk id="5" creationId="{9871FCB1-2D3C-1666-FDE0-C4F04E904BEB}"/>
          </ac:spMkLst>
        </pc:spChg>
        <pc:spChg chg="add mod ord">
          <ac:chgData name="Parker, Brett" userId="6989d706-e1f3-4cda-ab7c-6c1216d22d98" providerId="ADAL" clId="{8711AACA-D9F5-4644-95A0-8F5AE993D70B}" dt="2022-10-23T19:51:19.252" v="8257" actId="1582"/>
          <ac:spMkLst>
            <pc:docMk/>
            <pc:sldMk cId="3647174769" sldId="300"/>
            <ac:spMk id="18" creationId="{126D2493-183E-6635-D699-02FA927C0825}"/>
          </ac:spMkLst>
        </pc:spChg>
        <pc:spChg chg="add mod">
          <ac:chgData name="Parker, Brett" userId="6989d706-e1f3-4cda-ab7c-6c1216d22d98" providerId="ADAL" clId="{8711AACA-D9F5-4644-95A0-8F5AE993D70B}" dt="2022-10-23T13:08:08.651" v="3021" actId="1038"/>
          <ac:spMkLst>
            <pc:docMk/>
            <pc:sldMk cId="3647174769" sldId="300"/>
            <ac:spMk id="19" creationId="{6BB48D1A-6B0D-FF71-C972-7AF4DFF10941}"/>
          </ac:spMkLst>
        </pc:spChg>
        <pc:spChg chg="add mod">
          <ac:chgData name="Parker, Brett" userId="6989d706-e1f3-4cda-ab7c-6c1216d22d98" providerId="ADAL" clId="{8711AACA-D9F5-4644-95A0-8F5AE993D70B}" dt="2022-10-23T13:10:11.077" v="3057" actId="1076"/>
          <ac:spMkLst>
            <pc:docMk/>
            <pc:sldMk cId="3647174769" sldId="300"/>
            <ac:spMk id="20" creationId="{41258D8E-A74B-5CFC-87F3-DDE8A985F18B}"/>
          </ac:spMkLst>
        </pc:spChg>
        <pc:spChg chg="add mod">
          <ac:chgData name="Parker, Brett" userId="6989d706-e1f3-4cda-ab7c-6c1216d22d98" providerId="ADAL" clId="{8711AACA-D9F5-4644-95A0-8F5AE993D70B}" dt="2022-10-23T13:12:50.854" v="3106" actId="207"/>
          <ac:spMkLst>
            <pc:docMk/>
            <pc:sldMk cId="3647174769" sldId="300"/>
            <ac:spMk id="21" creationId="{55326927-4468-A8ED-CA70-02AAB0D771B5}"/>
          </ac:spMkLst>
        </pc:spChg>
        <pc:spChg chg="add mod">
          <ac:chgData name="Parker, Brett" userId="6989d706-e1f3-4cda-ab7c-6c1216d22d98" providerId="ADAL" clId="{8711AACA-D9F5-4644-95A0-8F5AE993D70B}" dt="2022-10-23T13:13:29.916" v="3112" actId="207"/>
          <ac:spMkLst>
            <pc:docMk/>
            <pc:sldMk cId="3647174769" sldId="300"/>
            <ac:spMk id="22" creationId="{85D8C199-57A3-22C4-C444-21486EBF9B25}"/>
          </ac:spMkLst>
        </pc:spChg>
        <pc:spChg chg="add mod">
          <ac:chgData name="Parker, Brett" userId="6989d706-e1f3-4cda-ab7c-6c1216d22d98" providerId="ADAL" clId="{8711AACA-D9F5-4644-95A0-8F5AE993D70B}" dt="2022-10-23T13:14:53.395" v="3166" actId="1035"/>
          <ac:spMkLst>
            <pc:docMk/>
            <pc:sldMk cId="3647174769" sldId="300"/>
            <ac:spMk id="30" creationId="{56731EF2-9783-7596-780C-FDC8B91C0F72}"/>
          </ac:spMkLst>
        </pc:spChg>
        <pc:spChg chg="add mod">
          <ac:chgData name="Parker, Brett" userId="6989d706-e1f3-4cda-ab7c-6c1216d22d98" providerId="ADAL" clId="{8711AACA-D9F5-4644-95A0-8F5AE993D70B}" dt="2022-10-23T13:17:43.676" v="3233" actId="20577"/>
          <ac:spMkLst>
            <pc:docMk/>
            <pc:sldMk cId="3647174769" sldId="300"/>
            <ac:spMk id="31" creationId="{F2CA13B8-4F5D-5860-A0B6-2D57E01CD8D8}"/>
          </ac:spMkLst>
        </pc:spChg>
        <pc:spChg chg="add mod">
          <ac:chgData name="Parker, Brett" userId="6989d706-e1f3-4cda-ab7c-6c1216d22d98" providerId="ADAL" clId="{8711AACA-D9F5-4644-95A0-8F5AE993D70B}" dt="2022-10-23T13:27:38.002" v="3572" actId="1076"/>
          <ac:spMkLst>
            <pc:docMk/>
            <pc:sldMk cId="3647174769" sldId="300"/>
            <ac:spMk id="35" creationId="{5B271B06-60DB-F2AC-32E0-387279CB7E1F}"/>
          </ac:spMkLst>
        </pc:spChg>
        <pc:spChg chg="add mod">
          <ac:chgData name="Parker, Brett" userId="6989d706-e1f3-4cda-ab7c-6c1216d22d98" providerId="ADAL" clId="{8711AACA-D9F5-4644-95A0-8F5AE993D70B}" dt="2022-10-23T13:23:13.809" v="3467" actId="688"/>
          <ac:spMkLst>
            <pc:docMk/>
            <pc:sldMk cId="3647174769" sldId="300"/>
            <ac:spMk id="36" creationId="{C01109CF-7BBD-E7C5-7793-E0629290E4F5}"/>
          </ac:spMkLst>
        </pc:spChg>
        <pc:spChg chg="add del">
          <ac:chgData name="Parker, Brett" userId="6989d706-e1f3-4cda-ab7c-6c1216d22d98" providerId="ADAL" clId="{8711AACA-D9F5-4644-95A0-8F5AE993D70B}" dt="2022-10-23T13:22:20.572" v="3459" actId="478"/>
          <ac:spMkLst>
            <pc:docMk/>
            <pc:sldMk cId="3647174769" sldId="300"/>
            <ac:spMk id="37" creationId="{FB6C7231-A96E-3C00-5AB1-39ACBBAF70F6}"/>
          </ac:spMkLst>
        </pc:spChg>
        <pc:spChg chg="add mod">
          <ac:chgData name="Parker, Brett" userId="6989d706-e1f3-4cda-ab7c-6c1216d22d98" providerId="ADAL" clId="{8711AACA-D9F5-4644-95A0-8F5AE993D70B}" dt="2022-10-23T13:23:35.963" v="3471" actId="1076"/>
          <ac:spMkLst>
            <pc:docMk/>
            <pc:sldMk cId="3647174769" sldId="300"/>
            <ac:spMk id="38" creationId="{6C014EC3-4993-8F8A-B0D4-C40E12EFA2FC}"/>
          </ac:spMkLst>
        </pc:spChg>
        <pc:spChg chg="add del mod">
          <ac:chgData name="Parker, Brett" userId="6989d706-e1f3-4cda-ab7c-6c1216d22d98" providerId="ADAL" clId="{8711AACA-D9F5-4644-95A0-8F5AE993D70B}" dt="2022-10-23T13:50:50.800" v="3700" actId="12084"/>
          <ac:spMkLst>
            <pc:docMk/>
            <pc:sldMk cId="3647174769" sldId="300"/>
            <ac:spMk id="39" creationId="{85BB0513-CB8C-9E10-04F8-EECD803A866C}"/>
          </ac:spMkLst>
        </pc:spChg>
        <pc:spChg chg="add del mod">
          <ac:chgData name="Parker, Brett" userId="6989d706-e1f3-4cda-ab7c-6c1216d22d98" providerId="ADAL" clId="{8711AACA-D9F5-4644-95A0-8F5AE993D70B}" dt="2022-10-23T13:49:30.999" v="3697" actId="33987"/>
          <ac:spMkLst>
            <pc:docMk/>
            <pc:sldMk cId="3647174769" sldId="300"/>
            <ac:spMk id="40" creationId="{9A80201E-5152-A80C-8E5C-DD126F079AF3}"/>
          </ac:spMkLst>
        </pc:spChg>
        <pc:graphicFrameChg chg="add mod modGraphic">
          <ac:chgData name="Parker, Brett" userId="6989d706-e1f3-4cda-ab7c-6c1216d22d98" providerId="ADAL" clId="{8711AACA-D9F5-4644-95A0-8F5AE993D70B}" dt="2022-10-24T13:01:23.843" v="9872" actId="207"/>
          <ac:graphicFrameMkLst>
            <pc:docMk/>
            <pc:sldMk cId="3647174769" sldId="300"/>
            <ac:graphicFrameMk id="41" creationId="{E87CDF47-08E0-27D5-F306-6068412EE463}"/>
          </ac:graphicFrameMkLst>
        </pc:graphicFrameChg>
        <pc:picChg chg="add del mod">
          <ac:chgData name="Parker, Brett" userId="6989d706-e1f3-4cda-ab7c-6c1216d22d98" providerId="ADAL" clId="{8711AACA-D9F5-4644-95A0-8F5AE993D70B}" dt="2022-10-23T12:47:58.607" v="2914" actId="478"/>
          <ac:picMkLst>
            <pc:docMk/>
            <pc:sldMk cId="3647174769" sldId="300"/>
            <ac:picMk id="7" creationId="{39AC43CB-1F3A-4891-47D1-683B97666BC0}"/>
          </ac:picMkLst>
        </pc:picChg>
        <pc:picChg chg="add mod">
          <ac:chgData name="Parker, Brett" userId="6989d706-e1f3-4cda-ab7c-6c1216d22d98" providerId="ADAL" clId="{8711AACA-D9F5-4644-95A0-8F5AE993D70B}" dt="2022-10-23T13:27:29.049" v="3571" actId="1038"/>
          <ac:picMkLst>
            <pc:docMk/>
            <pc:sldMk cId="3647174769" sldId="300"/>
            <ac:picMk id="8" creationId="{EAEECC1B-2EC5-572A-0171-A37ECC1226D7}"/>
          </ac:picMkLst>
        </pc:picChg>
        <pc:picChg chg="add mod ord">
          <ac:chgData name="Parker, Brett" userId="6989d706-e1f3-4cda-ab7c-6c1216d22d98" providerId="ADAL" clId="{8711AACA-D9F5-4644-95A0-8F5AE993D70B}" dt="2022-10-23T13:06:58.956" v="2982" actId="1076"/>
          <ac:picMkLst>
            <pc:docMk/>
            <pc:sldMk cId="3647174769" sldId="300"/>
            <ac:picMk id="10" creationId="{5A6EC842-B76A-38AD-CE55-595F70485529}"/>
          </ac:picMkLst>
        </pc:picChg>
        <pc:picChg chg="add mod">
          <ac:chgData name="Parker, Brett" userId="6989d706-e1f3-4cda-ab7c-6c1216d22d98" providerId="ADAL" clId="{8711AACA-D9F5-4644-95A0-8F5AE993D70B}" dt="2022-10-23T13:03:51.501" v="2934" actId="1037"/>
          <ac:picMkLst>
            <pc:docMk/>
            <pc:sldMk cId="3647174769" sldId="300"/>
            <ac:picMk id="11" creationId="{6508DC9B-A254-2B3B-1CDA-645ADF35EA79}"/>
          </ac:picMkLst>
        </pc:picChg>
        <pc:picChg chg="add mod">
          <ac:chgData name="Parker, Brett" userId="6989d706-e1f3-4cda-ab7c-6c1216d22d98" providerId="ADAL" clId="{8711AACA-D9F5-4644-95A0-8F5AE993D70B}" dt="2022-10-23T13:04:32.868" v="2940" actId="14100"/>
          <ac:picMkLst>
            <pc:docMk/>
            <pc:sldMk cId="3647174769" sldId="300"/>
            <ac:picMk id="13" creationId="{CECFDB9C-AB0B-C848-F744-DAE8EA1FE39C}"/>
          </ac:picMkLst>
        </pc:picChg>
        <pc:picChg chg="add mod">
          <ac:chgData name="Parker, Brett" userId="6989d706-e1f3-4cda-ab7c-6c1216d22d98" providerId="ADAL" clId="{8711AACA-D9F5-4644-95A0-8F5AE993D70B}" dt="2022-10-23T13:06:07.688" v="2972" actId="1037"/>
          <ac:picMkLst>
            <pc:docMk/>
            <pc:sldMk cId="3647174769" sldId="300"/>
            <ac:picMk id="15" creationId="{C3337EF2-41B6-CA26-AF1B-A0F2DCE7BEBA}"/>
          </ac:picMkLst>
        </pc:picChg>
        <pc:picChg chg="add del mod">
          <ac:chgData name="Parker, Brett" userId="6989d706-e1f3-4cda-ab7c-6c1216d22d98" providerId="ADAL" clId="{8711AACA-D9F5-4644-95A0-8F5AE993D70B}" dt="2022-10-23T13:08:55.246" v="3022" actId="478"/>
          <ac:picMkLst>
            <pc:docMk/>
            <pc:sldMk cId="3647174769" sldId="300"/>
            <ac:picMk id="17" creationId="{5F437D5B-DE29-BB9D-E60E-21B29DB5717E}"/>
          </ac:picMkLst>
        </pc:picChg>
        <pc:cxnChg chg="add mod">
          <ac:chgData name="Parker, Brett" userId="6989d706-e1f3-4cda-ab7c-6c1216d22d98" providerId="ADAL" clId="{8711AACA-D9F5-4644-95A0-8F5AE993D70B}" dt="2022-10-24T05:54:47.885" v="9293" actId="1035"/>
          <ac:cxnSpMkLst>
            <pc:docMk/>
            <pc:sldMk cId="3647174769" sldId="300"/>
            <ac:cxnSpMk id="7" creationId="{1F477654-D643-1170-F31C-F84D7D8E335D}"/>
          </ac:cxnSpMkLst>
        </pc:cxnChg>
        <pc:cxnChg chg="add mod">
          <ac:chgData name="Parker, Brett" userId="6989d706-e1f3-4cda-ab7c-6c1216d22d98" providerId="ADAL" clId="{8711AACA-D9F5-4644-95A0-8F5AE993D70B}" dt="2022-10-23T13:12:39.574" v="3105" actId="692"/>
          <ac:cxnSpMkLst>
            <pc:docMk/>
            <pc:sldMk cId="3647174769" sldId="300"/>
            <ac:cxnSpMk id="24" creationId="{EBC15289-1386-51B7-4CDC-FCB7A542D508}"/>
          </ac:cxnSpMkLst>
        </pc:cxnChg>
        <pc:cxnChg chg="add mod">
          <ac:chgData name="Parker, Brett" userId="6989d706-e1f3-4cda-ab7c-6c1216d22d98" providerId="ADAL" clId="{8711AACA-D9F5-4644-95A0-8F5AE993D70B}" dt="2022-10-23T13:13:07.502" v="3109" actId="14100"/>
          <ac:cxnSpMkLst>
            <pc:docMk/>
            <pc:sldMk cId="3647174769" sldId="300"/>
            <ac:cxnSpMk id="25" creationId="{B3677F45-9270-86B4-1335-4672D5E13671}"/>
          </ac:cxnSpMkLst>
        </pc:cxnChg>
        <pc:cxnChg chg="add mod">
          <ac:chgData name="Parker, Brett" userId="6989d706-e1f3-4cda-ab7c-6c1216d22d98" providerId="ADAL" clId="{8711AACA-D9F5-4644-95A0-8F5AE993D70B}" dt="2022-10-23T13:13:24.342" v="3111" actId="14100"/>
          <ac:cxnSpMkLst>
            <pc:docMk/>
            <pc:sldMk cId="3647174769" sldId="300"/>
            <ac:cxnSpMk id="28" creationId="{75F18669-1045-280A-7AE6-5E0A143AC082}"/>
          </ac:cxnSpMkLst>
        </pc:cxnChg>
        <pc:cxnChg chg="add mod">
          <ac:chgData name="Parker, Brett" userId="6989d706-e1f3-4cda-ab7c-6c1216d22d98" providerId="ADAL" clId="{8711AACA-D9F5-4644-95A0-8F5AE993D70B}" dt="2022-10-23T13:17:33.032" v="3227" actId="14100"/>
          <ac:cxnSpMkLst>
            <pc:docMk/>
            <pc:sldMk cId="3647174769" sldId="300"/>
            <ac:cxnSpMk id="32" creationId="{427C1667-960F-AFE0-8389-1A5983F953F3}"/>
          </ac:cxnSpMkLst>
        </pc:cxnChg>
      </pc:sldChg>
      <pc:sldChg chg="addSp delSp modSp add mod">
        <pc:chgData name="Parker, Brett" userId="6989d706-e1f3-4cda-ab7c-6c1216d22d98" providerId="ADAL" clId="{8711AACA-D9F5-4644-95A0-8F5AE993D70B}" dt="2022-10-24T13:06:20.071" v="9893" actId="115"/>
        <pc:sldMkLst>
          <pc:docMk/>
          <pc:sldMk cId="263267520" sldId="301"/>
        </pc:sldMkLst>
        <pc:spChg chg="mod">
          <ac:chgData name="Parker, Brett" userId="6989d706-e1f3-4cda-ab7c-6c1216d22d98" providerId="ADAL" clId="{8711AACA-D9F5-4644-95A0-8F5AE993D70B}" dt="2022-10-23T14:12:55.031" v="4476" actId="20577"/>
          <ac:spMkLst>
            <pc:docMk/>
            <pc:sldMk cId="263267520" sldId="301"/>
            <ac:spMk id="3" creationId="{978B7C64-6C16-4E7E-A46A-176FBD582C6F}"/>
          </ac:spMkLst>
        </pc:spChg>
        <pc:spChg chg="add mod">
          <ac:chgData name="Parker, Brett" userId="6989d706-e1f3-4cda-ab7c-6c1216d22d98" providerId="ADAL" clId="{8711AACA-D9F5-4644-95A0-8F5AE993D70B}" dt="2022-10-23T13:58:18.186" v="3804" actId="207"/>
          <ac:spMkLst>
            <pc:docMk/>
            <pc:sldMk cId="263267520" sldId="301"/>
            <ac:spMk id="6" creationId="{D82342D9-4E7A-B16D-EF67-813A82DBCEEF}"/>
          </ac:spMkLst>
        </pc:spChg>
        <pc:spChg chg="add mod">
          <ac:chgData name="Parker, Brett" userId="6989d706-e1f3-4cda-ab7c-6c1216d22d98" providerId="ADAL" clId="{8711AACA-D9F5-4644-95A0-8F5AE993D70B}" dt="2022-10-24T13:06:20.071" v="9893" actId="115"/>
          <ac:spMkLst>
            <pc:docMk/>
            <pc:sldMk cId="263267520" sldId="301"/>
            <ac:spMk id="7" creationId="{9CBF0D0C-DC57-64E9-2522-D94DFBAFA75C}"/>
          </ac:spMkLst>
        </pc:spChg>
        <pc:spChg chg="add mod">
          <ac:chgData name="Parker, Brett" userId="6989d706-e1f3-4cda-ab7c-6c1216d22d98" providerId="ADAL" clId="{8711AACA-D9F5-4644-95A0-8F5AE993D70B}" dt="2022-10-23T14:15:34.555" v="4477" actId="1076"/>
          <ac:spMkLst>
            <pc:docMk/>
            <pc:sldMk cId="263267520" sldId="301"/>
            <ac:spMk id="9" creationId="{D9670D7E-F869-6E2C-9BFD-B0E74523A420}"/>
          </ac:spMkLst>
        </pc:spChg>
        <pc:spChg chg="add mod">
          <ac:chgData name="Parker, Brett" userId="6989d706-e1f3-4cda-ab7c-6c1216d22d98" providerId="ADAL" clId="{8711AACA-D9F5-4644-95A0-8F5AE993D70B}" dt="2022-10-23T14:17:56.819" v="4576" actId="20577"/>
          <ac:spMkLst>
            <pc:docMk/>
            <pc:sldMk cId="263267520" sldId="301"/>
            <ac:spMk id="12" creationId="{817BFB6D-D5A1-FA99-446F-1BE261EF67AB}"/>
          </ac:spMkLst>
        </pc:spChg>
        <pc:spChg chg="add mod">
          <ac:chgData name="Parker, Brett" userId="6989d706-e1f3-4cda-ab7c-6c1216d22d98" providerId="ADAL" clId="{8711AACA-D9F5-4644-95A0-8F5AE993D70B}" dt="2022-10-24T06:03:33.250" v="9368" actId="1035"/>
          <ac:spMkLst>
            <pc:docMk/>
            <pc:sldMk cId="263267520" sldId="301"/>
            <ac:spMk id="14" creationId="{4768856A-4D66-C204-754A-FDC52A2D0B0C}"/>
          </ac:spMkLst>
        </pc:spChg>
        <pc:spChg chg="del">
          <ac:chgData name="Parker, Brett" userId="6989d706-e1f3-4cda-ab7c-6c1216d22d98" providerId="ADAL" clId="{8711AACA-D9F5-4644-95A0-8F5AE993D70B}" dt="2022-10-23T13:26:57.750" v="3539" actId="478"/>
          <ac:spMkLst>
            <pc:docMk/>
            <pc:sldMk cId="263267520" sldId="301"/>
            <ac:spMk id="18" creationId="{126D2493-183E-6635-D699-02FA927C0825}"/>
          </ac:spMkLst>
        </pc:spChg>
        <pc:spChg chg="del">
          <ac:chgData name="Parker, Brett" userId="6989d706-e1f3-4cda-ab7c-6c1216d22d98" providerId="ADAL" clId="{8711AACA-D9F5-4644-95A0-8F5AE993D70B}" dt="2022-10-23T13:26:57.750" v="3539" actId="478"/>
          <ac:spMkLst>
            <pc:docMk/>
            <pc:sldMk cId="263267520" sldId="301"/>
            <ac:spMk id="19" creationId="{6BB48D1A-6B0D-FF71-C972-7AF4DFF10941}"/>
          </ac:spMkLst>
        </pc:spChg>
        <pc:spChg chg="del">
          <ac:chgData name="Parker, Brett" userId="6989d706-e1f3-4cda-ab7c-6c1216d22d98" providerId="ADAL" clId="{8711AACA-D9F5-4644-95A0-8F5AE993D70B}" dt="2022-10-23T13:26:57.750" v="3539" actId="478"/>
          <ac:spMkLst>
            <pc:docMk/>
            <pc:sldMk cId="263267520" sldId="301"/>
            <ac:spMk id="20" creationId="{41258D8E-A74B-5CFC-87F3-DDE8A985F18B}"/>
          </ac:spMkLst>
        </pc:spChg>
        <pc:spChg chg="del">
          <ac:chgData name="Parker, Brett" userId="6989d706-e1f3-4cda-ab7c-6c1216d22d98" providerId="ADAL" clId="{8711AACA-D9F5-4644-95A0-8F5AE993D70B}" dt="2022-10-23T13:26:57.750" v="3539" actId="478"/>
          <ac:spMkLst>
            <pc:docMk/>
            <pc:sldMk cId="263267520" sldId="301"/>
            <ac:spMk id="21" creationId="{55326927-4468-A8ED-CA70-02AAB0D771B5}"/>
          </ac:spMkLst>
        </pc:spChg>
        <pc:spChg chg="del">
          <ac:chgData name="Parker, Brett" userId="6989d706-e1f3-4cda-ab7c-6c1216d22d98" providerId="ADAL" clId="{8711AACA-D9F5-4644-95A0-8F5AE993D70B}" dt="2022-10-23T13:26:57.750" v="3539" actId="478"/>
          <ac:spMkLst>
            <pc:docMk/>
            <pc:sldMk cId="263267520" sldId="301"/>
            <ac:spMk id="22" creationId="{85D8C199-57A3-22C4-C444-21486EBF9B25}"/>
          </ac:spMkLst>
        </pc:spChg>
        <pc:spChg chg="del">
          <ac:chgData name="Parker, Brett" userId="6989d706-e1f3-4cda-ab7c-6c1216d22d98" providerId="ADAL" clId="{8711AACA-D9F5-4644-95A0-8F5AE993D70B}" dt="2022-10-23T13:26:57.750" v="3539" actId="478"/>
          <ac:spMkLst>
            <pc:docMk/>
            <pc:sldMk cId="263267520" sldId="301"/>
            <ac:spMk id="30" creationId="{56731EF2-9783-7596-780C-FDC8B91C0F72}"/>
          </ac:spMkLst>
        </pc:spChg>
        <pc:spChg chg="del">
          <ac:chgData name="Parker, Brett" userId="6989d706-e1f3-4cda-ab7c-6c1216d22d98" providerId="ADAL" clId="{8711AACA-D9F5-4644-95A0-8F5AE993D70B}" dt="2022-10-23T13:26:57.750" v="3539" actId="478"/>
          <ac:spMkLst>
            <pc:docMk/>
            <pc:sldMk cId="263267520" sldId="301"/>
            <ac:spMk id="31" creationId="{F2CA13B8-4F5D-5860-A0B6-2D57E01CD8D8}"/>
          </ac:spMkLst>
        </pc:spChg>
        <pc:spChg chg="del">
          <ac:chgData name="Parker, Brett" userId="6989d706-e1f3-4cda-ab7c-6c1216d22d98" providerId="ADAL" clId="{8711AACA-D9F5-4644-95A0-8F5AE993D70B}" dt="2022-10-23T13:26:57.750" v="3539" actId="478"/>
          <ac:spMkLst>
            <pc:docMk/>
            <pc:sldMk cId="263267520" sldId="301"/>
            <ac:spMk id="35" creationId="{5B271B06-60DB-F2AC-32E0-387279CB7E1F}"/>
          </ac:spMkLst>
        </pc:spChg>
        <pc:spChg chg="del">
          <ac:chgData name="Parker, Brett" userId="6989d706-e1f3-4cda-ab7c-6c1216d22d98" providerId="ADAL" clId="{8711AACA-D9F5-4644-95A0-8F5AE993D70B}" dt="2022-10-23T13:26:57.750" v="3539" actId="478"/>
          <ac:spMkLst>
            <pc:docMk/>
            <pc:sldMk cId="263267520" sldId="301"/>
            <ac:spMk id="36" creationId="{C01109CF-7BBD-E7C5-7793-E0629290E4F5}"/>
          </ac:spMkLst>
        </pc:spChg>
        <pc:spChg chg="del">
          <ac:chgData name="Parker, Brett" userId="6989d706-e1f3-4cda-ab7c-6c1216d22d98" providerId="ADAL" clId="{8711AACA-D9F5-4644-95A0-8F5AE993D70B}" dt="2022-10-23T13:26:57.750" v="3539" actId="478"/>
          <ac:spMkLst>
            <pc:docMk/>
            <pc:sldMk cId="263267520" sldId="301"/>
            <ac:spMk id="38" creationId="{6C014EC3-4993-8F8A-B0D4-C40E12EFA2FC}"/>
          </ac:spMkLst>
        </pc:spChg>
        <pc:spChg chg="del">
          <ac:chgData name="Parker, Brett" userId="6989d706-e1f3-4cda-ab7c-6c1216d22d98" providerId="ADAL" clId="{8711AACA-D9F5-4644-95A0-8F5AE993D70B}" dt="2022-10-23T13:26:57.750" v="3539" actId="478"/>
          <ac:spMkLst>
            <pc:docMk/>
            <pc:sldMk cId="263267520" sldId="301"/>
            <ac:spMk id="39" creationId="{85BB0513-CB8C-9E10-04F8-EECD803A866C}"/>
          </ac:spMkLst>
        </pc:spChg>
        <pc:grpChg chg="add mod">
          <ac:chgData name="Parker, Brett" userId="6989d706-e1f3-4cda-ab7c-6c1216d22d98" providerId="ADAL" clId="{8711AACA-D9F5-4644-95A0-8F5AE993D70B}" dt="2022-10-24T06:01:22.172" v="9333" actId="1035"/>
          <ac:grpSpMkLst>
            <pc:docMk/>
            <pc:sldMk cId="263267520" sldId="301"/>
            <ac:grpSpMk id="13" creationId="{93D7480C-D7CC-B537-F7C5-A41398C1533B}"/>
          </ac:grpSpMkLst>
        </pc:grpChg>
        <pc:picChg chg="add mod">
          <ac:chgData name="Parker, Brett" userId="6989d706-e1f3-4cda-ab7c-6c1216d22d98" providerId="ADAL" clId="{8711AACA-D9F5-4644-95A0-8F5AE993D70B}" dt="2022-10-23T13:57:33.637" v="3801" actId="14100"/>
          <ac:picMkLst>
            <pc:docMk/>
            <pc:sldMk cId="263267520" sldId="301"/>
            <ac:picMk id="5" creationId="{4A06C378-305C-6DB1-9A3B-7E82AFEAF398}"/>
          </ac:picMkLst>
        </pc:picChg>
        <pc:picChg chg="del">
          <ac:chgData name="Parker, Brett" userId="6989d706-e1f3-4cda-ab7c-6c1216d22d98" providerId="ADAL" clId="{8711AACA-D9F5-4644-95A0-8F5AE993D70B}" dt="2022-10-23T13:27:01.770" v="3540" actId="478"/>
          <ac:picMkLst>
            <pc:docMk/>
            <pc:sldMk cId="263267520" sldId="301"/>
            <ac:picMk id="8" creationId="{EAEECC1B-2EC5-572A-0171-A37ECC1226D7}"/>
          </ac:picMkLst>
        </pc:picChg>
        <pc:picChg chg="del">
          <ac:chgData name="Parker, Brett" userId="6989d706-e1f3-4cda-ab7c-6c1216d22d98" providerId="ADAL" clId="{8711AACA-D9F5-4644-95A0-8F5AE993D70B}" dt="2022-10-23T13:26:57.750" v="3539" actId="478"/>
          <ac:picMkLst>
            <pc:docMk/>
            <pc:sldMk cId="263267520" sldId="301"/>
            <ac:picMk id="10" creationId="{5A6EC842-B76A-38AD-CE55-595F70485529}"/>
          </ac:picMkLst>
        </pc:picChg>
        <pc:picChg chg="del">
          <ac:chgData name="Parker, Brett" userId="6989d706-e1f3-4cda-ab7c-6c1216d22d98" providerId="ADAL" clId="{8711AACA-D9F5-4644-95A0-8F5AE993D70B}" dt="2022-10-23T13:26:57.750" v="3539" actId="478"/>
          <ac:picMkLst>
            <pc:docMk/>
            <pc:sldMk cId="263267520" sldId="301"/>
            <ac:picMk id="11" creationId="{6508DC9B-A254-2B3B-1CDA-645ADF35EA79}"/>
          </ac:picMkLst>
        </pc:picChg>
        <pc:picChg chg="del">
          <ac:chgData name="Parker, Brett" userId="6989d706-e1f3-4cda-ab7c-6c1216d22d98" providerId="ADAL" clId="{8711AACA-D9F5-4644-95A0-8F5AE993D70B}" dt="2022-10-23T13:26:57.750" v="3539" actId="478"/>
          <ac:picMkLst>
            <pc:docMk/>
            <pc:sldMk cId="263267520" sldId="301"/>
            <ac:picMk id="13" creationId="{CECFDB9C-AB0B-C848-F744-DAE8EA1FE39C}"/>
          </ac:picMkLst>
        </pc:picChg>
        <pc:picChg chg="del">
          <ac:chgData name="Parker, Brett" userId="6989d706-e1f3-4cda-ab7c-6c1216d22d98" providerId="ADAL" clId="{8711AACA-D9F5-4644-95A0-8F5AE993D70B}" dt="2022-10-23T13:26:57.750" v="3539" actId="478"/>
          <ac:picMkLst>
            <pc:docMk/>
            <pc:sldMk cId="263267520" sldId="301"/>
            <ac:picMk id="15" creationId="{C3337EF2-41B6-CA26-AF1B-A0F2DCE7BEBA}"/>
          </ac:picMkLst>
        </pc:picChg>
        <pc:cxnChg chg="add mod">
          <ac:chgData name="Parker, Brett" userId="6989d706-e1f3-4cda-ab7c-6c1216d22d98" providerId="ADAL" clId="{8711AACA-D9F5-4644-95A0-8F5AE993D70B}" dt="2022-10-24T06:00:57.569" v="9319" actId="164"/>
          <ac:cxnSpMkLst>
            <pc:docMk/>
            <pc:sldMk cId="263267520" sldId="301"/>
            <ac:cxnSpMk id="8" creationId="{A80BFFBF-D1F1-18BB-BA20-36E0BD225E9A}"/>
          </ac:cxnSpMkLst>
        </pc:cxnChg>
        <pc:cxnChg chg="add mod">
          <ac:chgData name="Parker, Brett" userId="6989d706-e1f3-4cda-ab7c-6c1216d22d98" providerId="ADAL" clId="{8711AACA-D9F5-4644-95A0-8F5AE993D70B}" dt="2022-10-24T06:00:57.569" v="9319" actId="164"/>
          <ac:cxnSpMkLst>
            <pc:docMk/>
            <pc:sldMk cId="263267520" sldId="301"/>
            <ac:cxnSpMk id="10" creationId="{46BE336F-AEB4-FE5D-35E1-7958068ACECD}"/>
          </ac:cxnSpMkLst>
        </pc:cxnChg>
        <pc:cxnChg chg="del">
          <ac:chgData name="Parker, Brett" userId="6989d706-e1f3-4cda-ab7c-6c1216d22d98" providerId="ADAL" clId="{8711AACA-D9F5-4644-95A0-8F5AE993D70B}" dt="2022-10-23T13:26:57.750" v="3539" actId="478"/>
          <ac:cxnSpMkLst>
            <pc:docMk/>
            <pc:sldMk cId="263267520" sldId="301"/>
            <ac:cxnSpMk id="24" creationId="{EBC15289-1386-51B7-4CDC-FCB7A542D508}"/>
          </ac:cxnSpMkLst>
        </pc:cxnChg>
        <pc:cxnChg chg="del">
          <ac:chgData name="Parker, Brett" userId="6989d706-e1f3-4cda-ab7c-6c1216d22d98" providerId="ADAL" clId="{8711AACA-D9F5-4644-95A0-8F5AE993D70B}" dt="2022-10-23T13:26:57.750" v="3539" actId="478"/>
          <ac:cxnSpMkLst>
            <pc:docMk/>
            <pc:sldMk cId="263267520" sldId="301"/>
            <ac:cxnSpMk id="25" creationId="{B3677F45-9270-86B4-1335-4672D5E13671}"/>
          </ac:cxnSpMkLst>
        </pc:cxnChg>
        <pc:cxnChg chg="del">
          <ac:chgData name="Parker, Brett" userId="6989d706-e1f3-4cda-ab7c-6c1216d22d98" providerId="ADAL" clId="{8711AACA-D9F5-4644-95A0-8F5AE993D70B}" dt="2022-10-23T13:26:57.750" v="3539" actId="478"/>
          <ac:cxnSpMkLst>
            <pc:docMk/>
            <pc:sldMk cId="263267520" sldId="301"/>
            <ac:cxnSpMk id="28" creationId="{75F18669-1045-280A-7AE6-5E0A143AC082}"/>
          </ac:cxnSpMkLst>
        </pc:cxnChg>
        <pc:cxnChg chg="del">
          <ac:chgData name="Parker, Brett" userId="6989d706-e1f3-4cda-ab7c-6c1216d22d98" providerId="ADAL" clId="{8711AACA-D9F5-4644-95A0-8F5AE993D70B}" dt="2022-10-23T13:26:57.750" v="3539" actId="478"/>
          <ac:cxnSpMkLst>
            <pc:docMk/>
            <pc:sldMk cId="263267520" sldId="301"/>
            <ac:cxnSpMk id="32" creationId="{427C1667-960F-AFE0-8389-1A5983F953F3}"/>
          </ac:cxnSpMkLst>
        </pc:cxnChg>
      </pc:sldChg>
      <pc:sldChg chg="add del">
        <pc:chgData name="Parker, Brett" userId="6989d706-e1f3-4cda-ab7c-6c1216d22d98" providerId="ADAL" clId="{8711AACA-D9F5-4644-95A0-8F5AE993D70B}" dt="2022-10-23T11:22:20.095" v="2224" actId="47"/>
        <pc:sldMkLst>
          <pc:docMk/>
          <pc:sldMk cId="3343353455" sldId="301"/>
        </pc:sldMkLst>
      </pc:sldChg>
      <pc:sldChg chg="addSp modSp add mod ord">
        <pc:chgData name="Parker, Brett" userId="6989d706-e1f3-4cda-ab7c-6c1216d22d98" providerId="ADAL" clId="{8711AACA-D9F5-4644-95A0-8F5AE993D70B}" dt="2022-10-24T05:56:47.728" v="9300" actId="2085"/>
        <pc:sldMkLst>
          <pc:docMk/>
          <pc:sldMk cId="2265790125" sldId="302"/>
        </pc:sldMkLst>
        <pc:spChg chg="mod">
          <ac:chgData name="Parker, Brett" userId="6989d706-e1f3-4cda-ab7c-6c1216d22d98" providerId="ADAL" clId="{8711AACA-D9F5-4644-95A0-8F5AE993D70B}" dt="2022-10-24T05:56:03.062" v="9297" actId="20577"/>
          <ac:spMkLst>
            <pc:docMk/>
            <pc:sldMk cId="2265790125" sldId="302"/>
            <ac:spMk id="3" creationId="{978B7C64-6C16-4E7E-A46A-176FBD582C6F}"/>
          </ac:spMkLst>
        </pc:spChg>
        <pc:spChg chg="add mod">
          <ac:chgData name="Parker, Brett" userId="6989d706-e1f3-4cda-ab7c-6c1216d22d98" providerId="ADAL" clId="{8711AACA-D9F5-4644-95A0-8F5AE993D70B}" dt="2022-10-24T05:56:47.728" v="9300" actId="2085"/>
          <ac:spMkLst>
            <pc:docMk/>
            <pc:sldMk cId="2265790125" sldId="302"/>
            <ac:spMk id="4" creationId="{1A71A463-6CB8-3509-CAFB-8B23683352AC}"/>
          </ac:spMkLst>
        </pc:spChg>
        <pc:picChg chg="add mod">
          <ac:chgData name="Parker, Brett" userId="6989d706-e1f3-4cda-ab7c-6c1216d22d98" providerId="ADAL" clId="{8711AACA-D9F5-4644-95A0-8F5AE993D70B}" dt="2022-10-23T13:45:01.113" v="3615" actId="1076"/>
          <ac:picMkLst>
            <pc:docMk/>
            <pc:sldMk cId="2265790125" sldId="302"/>
            <ac:picMk id="5" creationId="{9A2C4096-8EE2-60F7-EF53-CA7972D18423}"/>
          </ac:picMkLst>
        </pc:picChg>
      </pc:sldChg>
      <pc:sldChg chg="addSp modSp add mod">
        <pc:chgData name="Parker, Brett" userId="6989d706-e1f3-4cda-ab7c-6c1216d22d98" providerId="ADAL" clId="{8711AACA-D9F5-4644-95A0-8F5AE993D70B}" dt="2022-10-23T19:59:33.281" v="8278" actId="20577"/>
        <pc:sldMkLst>
          <pc:docMk/>
          <pc:sldMk cId="577080988" sldId="303"/>
        </pc:sldMkLst>
        <pc:spChg chg="mod">
          <ac:chgData name="Parker, Brett" userId="6989d706-e1f3-4cda-ab7c-6c1216d22d98" providerId="ADAL" clId="{8711AACA-D9F5-4644-95A0-8F5AE993D70B}" dt="2022-10-23T14:46:51.841" v="5718" actId="20577"/>
          <ac:spMkLst>
            <pc:docMk/>
            <pc:sldMk cId="577080988" sldId="303"/>
            <ac:spMk id="3" creationId="{978B7C64-6C16-4E7E-A46A-176FBD582C6F}"/>
          </ac:spMkLst>
        </pc:spChg>
        <pc:spChg chg="add mod">
          <ac:chgData name="Parker, Brett" userId="6989d706-e1f3-4cda-ab7c-6c1216d22d98" providerId="ADAL" clId="{8711AACA-D9F5-4644-95A0-8F5AE993D70B}" dt="2022-10-23T14:36:41.288" v="5406" actId="1076"/>
          <ac:spMkLst>
            <pc:docMk/>
            <pc:sldMk cId="577080988" sldId="303"/>
            <ac:spMk id="6" creationId="{74492C99-9790-183B-8284-B1B1173A8957}"/>
          </ac:spMkLst>
        </pc:spChg>
        <pc:spChg chg="add mod">
          <ac:chgData name="Parker, Brett" userId="6989d706-e1f3-4cda-ab7c-6c1216d22d98" providerId="ADAL" clId="{8711AACA-D9F5-4644-95A0-8F5AE993D70B}" dt="2022-10-23T19:59:33.281" v="8278" actId="20577"/>
          <ac:spMkLst>
            <pc:docMk/>
            <pc:sldMk cId="577080988" sldId="303"/>
            <ac:spMk id="7" creationId="{45EFE877-1A13-C0C3-F189-9FCDA00328BB}"/>
          </ac:spMkLst>
        </pc:spChg>
        <pc:spChg chg="add mod">
          <ac:chgData name="Parker, Brett" userId="6989d706-e1f3-4cda-ab7c-6c1216d22d98" providerId="ADAL" clId="{8711AACA-D9F5-4644-95A0-8F5AE993D70B}" dt="2022-10-23T14:41:30.632" v="5507" actId="1035"/>
          <ac:spMkLst>
            <pc:docMk/>
            <pc:sldMk cId="577080988" sldId="303"/>
            <ac:spMk id="8" creationId="{FF562043-14A8-CB17-CF99-AFF25CBE3A6F}"/>
          </ac:spMkLst>
        </pc:spChg>
        <pc:spChg chg="add mod">
          <ac:chgData name="Parker, Brett" userId="6989d706-e1f3-4cda-ab7c-6c1216d22d98" providerId="ADAL" clId="{8711AACA-D9F5-4644-95A0-8F5AE993D70B}" dt="2022-10-23T14:40:18.220" v="5480" actId="114"/>
          <ac:spMkLst>
            <pc:docMk/>
            <pc:sldMk cId="577080988" sldId="303"/>
            <ac:spMk id="9" creationId="{B6238C02-860C-F325-6716-7CF5D1842BD6}"/>
          </ac:spMkLst>
        </pc:spChg>
        <pc:picChg chg="add mod modCrop">
          <ac:chgData name="Parker, Brett" userId="6989d706-e1f3-4cda-ab7c-6c1216d22d98" providerId="ADAL" clId="{8711AACA-D9F5-4644-95A0-8F5AE993D70B}" dt="2022-10-23T19:58:11.666" v="8273" actId="14861"/>
          <ac:picMkLst>
            <pc:docMk/>
            <pc:sldMk cId="577080988" sldId="303"/>
            <ac:picMk id="5" creationId="{A3B47C8B-62CA-0174-AE9E-9169A97D978A}"/>
          </ac:picMkLst>
        </pc:picChg>
      </pc:sldChg>
      <pc:sldChg chg="addSp delSp modSp add mod">
        <pc:chgData name="Parker, Brett" userId="6989d706-e1f3-4cda-ab7c-6c1216d22d98" providerId="ADAL" clId="{8711AACA-D9F5-4644-95A0-8F5AE993D70B}" dt="2022-10-24T12:31:47.588" v="9641" actId="1036"/>
        <pc:sldMkLst>
          <pc:docMk/>
          <pc:sldMk cId="1367732079" sldId="304"/>
        </pc:sldMkLst>
        <pc:spChg chg="mod">
          <ac:chgData name="Parker, Brett" userId="6989d706-e1f3-4cda-ab7c-6c1216d22d98" providerId="ADAL" clId="{8711AACA-D9F5-4644-95A0-8F5AE993D70B}" dt="2022-10-23T15:14:16.384" v="6576" actId="20577"/>
          <ac:spMkLst>
            <pc:docMk/>
            <pc:sldMk cId="1367732079" sldId="304"/>
            <ac:spMk id="3" creationId="{978B7C64-6C16-4E7E-A46A-176FBD582C6F}"/>
          </ac:spMkLst>
        </pc:spChg>
        <pc:spChg chg="add mod">
          <ac:chgData name="Parker, Brett" userId="6989d706-e1f3-4cda-ab7c-6c1216d22d98" providerId="ADAL" clId="{8711AACA-D9F5-4644-95A0-8F5AE993D70B}" dt="2022-10-24T12:31:47.588" v="9641" actId="1036"/>
          <ac:spMkLst>
            <pc:docMk/>
            <pc:sldMk cId="1367732079" sldId="304"/>
            <ac:spMk id="5" creationId="{2262012F-AD1C-023D-39D6-5E27A4CC4E53}"/>
          </ac:spMkLst>
        </pc:spChg>
        <pc:spChg chg="del">
          <ac:chgData name="Parker, Brett" userId="6989d706-e1f3-4cda-ab7c-6c1216d22d98" providerId="ADAL" clId="{8711AACA-D9F5-4644-95A0-8F5AE993D70B}" dt="2022-10-23T14:47:43.129" v="5720" actId="478"/>
          <ac:spMkLst>
            <pc:docMk/>
            <pc:sldMk cId="1367732079" sldId="304"/>
            <ac:spMk id="6" creationId="{74492C99-9790-183B-8284-B1B1173A8957}"/>
          </ac:spMkLst>
        </pc:spChg>
        <pc:spChg chg="del">
          <ac:chgData name="Parker, Brett" userId="6989d706-e1f3-4cda-ab7c-6c1216d22d98" providerId="ADAL" clId="{8711AACA-D9F5-4644-95A0-8F5AE993D70B}" dt="2022-10-23T14:47:43.129" v="5720" actId="478"/>
          <ac:spMkLst>
            <pc:docMk/>
            <pc:sldMk cId="1367732079" sldId="304"/>
            <ac:spMk id="7" creationId="{45EFE877-1A13-C0C3-F189-9FCDA00328BB}"/>
          </ac:spMkLst>
        </pc:spChg>
        <pc:spChg chg="del">
          <ac:chgData name="Parker, Brett" userId="6989d706-e1f3-4cda-ab7c-6c1216d22d98" providerId="ADAL" clId="{8711AACA-D9F5-4644-95A0-8F5AE993D70B}" dt="2022-10-23T14:47:43.129" v="5720" actId="478"/>
          <ac:spMkLst>
            <pc:docMk/>
            <pc:sldMk cId="1367732079" sldId="304"/>
            <ac:spMk id="8" creationId="{FF562043-14A8-CB17-CF99-AFF25CBE3A6F}"/>
          </ac:spMkLst>
        </pc:spChg>
        <pc:spChg chg="del">
          <ac:chgData name="Parker, Brett" userId="6989d706-e1f3-4cda-ab7c-6c1216d22d98" providerId="ADAL" clId="{8711AACA-D9F5-4644-95A0-8F5AE993D70B}" dt="2022-10-23T14:47:43.129" v="5720" actId="478"/>
          <ac:spMkLst>
            <pc:docMk/>
            <pc:sldMk cId="1367732079" sldId="304"/>
            <ac:spMk id="9" creationId="{B6238C02-860C-F325-6716-7CF5D1842BD6}"/>
          </ac:spMkLst>
        </pc:spChg>
        <pc:spChg chg="add mod">
          <ac:chgData name="Parker, Brett" userId="6989d706-e1f3-4cda-ab7c-6c1216d22d98" providerId="ADAL" clId="{8711AACA-D9F5-4644-95A0-8F5AE993D70B}" dt="2022-10-23T14:57:20.135" v="5821" actId="1076"/>
          <ac:spMkLst>
            <pc:docMk/>
            <pc:sldMk cId="1367732079" sldId="304"/>
            <ac:spMk id="12" creationId="{EA845748-CA0D-2CC7-513F-BD0EB21A6D64}"/>
          </ac:spMkLst>
        </pc:spChg>
        <pc:spChg chg="add mod">
          <ac:chgData name="Parker, Brett" userId="6989d706-e1f3-4cda-ab7c-6c1216d22d98" providerId="ADAL" clId="{8711AACA-D9F5-4644-95A0-8F5AE993D70B}" dt="2022-10-23T15:22:39.044" v="6689" actId="20577"/>
          <ac:spMkLst>
            <pc:docMk/>
            <pc:sldMk cId="1367732079" sldId="304"/>
            <ac:spMk id="13" creationId="{5BBE4F1A-9D84-8B00-1014-37A95B2C0695}"/>
          </ac:spMkLst>
        </pc:spChg>
        <pc:spChg chg="add del mod">
          <ac:chgData name="Parker, Brett" userId="6989d706-e1f3-4cda-ab7c-6c1216d22d98" providerId="ADAL" clId="{8711AACA-D9F5-4644-95A0-8F5AE993D70B}" dt="2022-10-23T15:07:30.651" v="6464" actId="478"/>
          <ac:spMkLst>
            <pc:docMk/>
            <pc:sldMk cId="1367732079" sldId="304"/>
            <ac:spMk id="14" creationId="{241F65E4-FAA6-9ED9-AC13-0CF5E9E80066}"/>
          </ac:spMkLst>
        </pc:spChg>
        <pc:spChg chg="add del">
          <ac:chgData name="Parker, Brett" userId="6989d706-e1f3-4cda-ab7c-6c1216d22d98" providerId="ADAL" clId="{8711AACA-D9F5-4644-95A0-8F5AE993D70B}" dt="2022-10-23T15:08:12.204" v="6466" actId="478"/>
          <ac:spMkLst>
            <pc:docMk/>
            <pc:sldMk cId="1367732079" sldId="304"/>
            <ac:spMk id="15" creationId="{11CA9232-6BB3-BA18-5B50-A8ABA675B2B0}"/>
          </ac:spMkLst>
        </pc:spChg>
        <pc:spChg chg="add mod">
          <ac:chgData name="Parker, Brett" userId="6989d706-e1f3-4cda-ab7c-6c1216d22d98" providerId="ADAL" clId="{8711AACA-D9F5-4644-95A0-8F5AE993D70B}" dt="2022-10-23T15:11:41.493" v="6527" actId="1076"/>
          <ac:spMkLst>
            <pc:docMk/>
            <pc:sldMk cId="1367732079" sldId="304"/>
            <ac:spMk id="16" creationId="{9B588821-2E0D-87FE-E1FA-F1812CBF2121}"/>
          </ac:spMkLst>
        </pc:spChg>
        <pc:spChg chg="add mod">
          <ac:chgData name="Parker, Brett" userId="6989d706-e1f3-4cda-ab7c-6c1216d22d98" providerId="ADAL" clId="{8711AACA-D9F5-4644-95A0-8F5AE993D70B}" dt="2022-10-23T15:18:38.199" v="6651" actId="1076"/>
          <ac:spMkLst>
            <pc:docMk/>
            <pc:sldMk cId="1367732079" sldId="304"/>
            <ac:spMk id="17" creationId="{17E0F162-BF17-2D62-3346-0E8E5F992814}"/>
          </ac:spMkLst>
        </pc:spChg>
        <pc:spChg chg="add mod">
          <ac:chgData name="Parker, Brett" userId="6989d706-e1f3-4cda-ab7c-6c1216d22d98" providerId="ADAL" clId="{8711AACA-D9F5-4644-95A0-8F5AE993D70B}" dt="2022-10-23T15:20:51.423" v="6680" actId="1076"/>
          <ac:spMkLst>
            <pc:docMk/>
            <pc:sldMk cId="1367732079" sldId="304"/>
            <ac:spMk id="22" creationId="{3FEDB3D2-C661-DDDB-05B0-7279126EB3B4}"/>
          </ac:spMkLst>
        </pc:spChg>
        <pc:picChg chg="add mod">
          <ac:chgData name="Parker, Brett" userId="6989d706-e1f3-4cda-ab7c-6c1216d22d98" providerId="ADAL" clId="{8711AACA-D9F5-4644-95A0-8F5AE993D70B}" dt="2022-10-23T14:57:15.648" v="5820" actId="1076"/>
          <ac:picMkLst>
            <pc:docMk/>
            <pc:sldMk cId="1367732079" sldId="304"/>
            <ac:picMk id="4" creationId="{AE3A7D50-3E83-115F-434C-D0826340D300}"/>
          </ac:picMkLst>
        </pc:picChg>
        <pc:picChg chg="del">
          <ac:chgData name="Parker, Brett" userId="6989d706-e1f3-4cda-ab7c-6c1216d22d98" providerId="ADAL" clId="{8711AACA-D9F5-4644-95A0-8F5AE993D70B}" dt="2022-10-23T14:47:43.129" v="5720" actId="478"/>
          <ac:picMkLst>
            <pc:docMk/>
            <pc:sldMk cId="1367732079" sldId="304"/>
            <ac:picMk id="5" creationId="{A3B47C8B-62CA-0174-AE9E-9169A97D978A}"/>
          </ac:picMkLst>
        </pc:picChg>
        <pc:picChg chg="add mod">
          <ac:chgData name="Parker, Brett" userId="6989d706-e1f3-4cda-ab7c-6c1216d22d98" providerId="ADAL" clId="{8711AACA-D9F5-4644-95A0-8F5AE993D70B}" dt="2022-10-23T15:10:31.035" v="6519" actId="1076"/>
          <ac:picMkLst>
            <pc:docMk/>
            <pc:sldMk cId="1367732079" sldId="304"/>
            <ac:picMk id="11" creationId="{07191911-7956-F432-10AC-D6697D271DCB}"/>
          </ac:picMkLst>
        </pc:picChg>
        <pc:cxnChg chg="add mod">
          <ac:chgData name="Parker, Brett" userId="6989d706-e1f3-4cda-ab7c-6c1216d22d98" providerId="ADAL" clId="{8711AACA-D9F5-4644-95A0-8F5AE993D70B}" dt="2022-10-23T15:19:51.335" v="6659" actId="14100"/>
          <ac:cxnSpMkLst>
            <pc:docMk/>
            <pc:sldMk cId="1367732079" sldId="304"/>
            <ac:cxnSpMk id="19" creationId="{903BC6CF-E8D9-BEE5-C69F-F710B35719DE}"/>
          </ac:cxnSpMkLst>
        </pc:cxnChg>
        <pc:cxnChg chg="add mod">
          <ac:chgData name="Parker, Brett" userId="6989d706-e1f3-4cda-ab7c-6c1216d22d98" providerId="ADAL" clId="{8711AACA-D9F5-4644-95A0-8F5AE993D70B}" dt="2022-10-23T15:21:12.872" v="6683" actId="14100"/>
          <ac:cxnSpMkLst>
            <pc:docMk/>
            <pc:sldMk cId="1367732079" sldId="304"/>
            <ac:cxnSpMk id="23" creationId="{FC087619-0CE8-3FB3-7A36-69AD1842EF96}"/>
          </ac:cxnSpMkLst>
        </pc:cxnChg>
      </pc:sldChg>
      <pc:sldChg chg="addSp delSp modSp add mod">
        <pc:chgData name="Parker, Brett" userId="6989d706-e1f3-4cda-ab7c-6c1216d22d98" providerId="ADAL" clId="{8711AACA-D9F5-4644-95A0-8F5AE993D70B}" dt="2022-10-25T08:19:19.558" v="11308" actId="1076"/>
        <pc:sldMkLst>
          <pc:docMk/>
          <pc:sldMk cId="1481125316" sldId="305"/>
        </pc:sldMkLst>
        <pc:spChg chg="mod">
          <ac:chgData name="Parker, Brett" userId="6989d706-e1f3-4cda-ab7c-6c1216d22d98" providerId="ADAL" clId="{8711AACA-D9F5-4644-95A0-8F5AE993D70B}" dt="2022-10-23T15:48:16.166" v="6716" actId="20577"/>
          <ac:spMkLst>
            <pc:docMk/>
            <pc:sldMk cId="1481125316" sldId="305"/>
            <ac:spMk id="3" creationId="{978B7C64-6C16-4E7E-A46A-176FBD582C6F}"/>
          </ac:spMkLst>
        </pc:spChg>
        <pc:spChg chg="add del mod">
          <ac:chgData name="Parker, Brett" userId="6989d706-e1f3-4cda-ab7c-6c1216d22d98" providerId="ADAL" clId="{8711AACA-D9F5-4644-95A0-8F5AE993D70B}" dt="2022-10-23T15:13:18.532" v="6530" actId="478"/>
          <ac:spMkLst>
            <pc:docMk/>
            <pc:sldMk cId="1481125316" sldId="305"/>
            <ac:spMk id="5" creationId="{6A351E6E-EC4B-9A6D-C529-23467EF3CC08}"/>
          </ac:spMkLst>
        </pc:spChg>
        <pc:spChg chg="add mod">
          <ac:chgData name="Parker, Brett" userId="6989d706-e1f3-4cda-ab7c-6c1216d22d98" providerId="ADAL" clId="{8711AACA-D9F5-4644-95A0-8F5AE993D70B}" dt="2022-10-23T16:37:10.826" v="6803" actId="122"/>
          <ac:spMkLst>
            <pc:docMk/>
            <pc:sldMk cId="1481125316" sldId="305"/>
            <ac:spMk id="10" creationId="{2C831FEB-05E4-4A10-854A-17D27053B20D}"/>
          </ac:spMkLst>
        </pc:spChg>
        <pc:spChg chg="add mod">
          <ac:chgData name="Parker, Brett" userId="6989d706-e1f3-4cda-ab7c-6c1216d22d98" providerId="ADAL" clId="{8711AACA-D9F5-4644-95A0-8F5AE993D70B}" dt="2022-10-23T16:38:45.575" v="6849" actId="1076"/>
          <ac:spMkLst>
            <pc:docMk/>
            <pc:sldMk cId="1481125316" sldId="305"/>
            <ac:spMk id="11" creationId="{AF1CCFB5-3785-69BF-7F7F-57DD59B58C01}"/>
          </ac:spMkLst>
        </pc:spChg>
        <pc:spChg chg="add mod">
          <ac:chgData name="Parker, Brett" userId="6989d706-e1f3-4cda-ab7c-6c1216d22d98" providerId="ADAL" clId="{8711AACA-D9F5-4644-95A0-8F5AE993D70B}" dt="2022-10-24T12:45:59.299" v="9704" actId="1076"/>
          <ac:spMkLst>
            <pc:docMk/>
            <pc:sldMk cId="1481125316" sldId="305"/>
            <ac:spMk id="12" creationId="{049091F3-A31E-BCB1-E3C5-1C034000F509}"/>
          </ac:spMkLst>
        </pc:spChg>
        <pc:spChg chg="del">
          <ac:chgData name="Parker, Brett" userId="6989d706-e1f3-4cda-ab7c-6c1216d22d98" providerId="ADAL" clId="{8711AACA-D9F5-4644-95A0-8F5AE993D70B}" dt="2022-10-23T15:08:33.583" v="6468" actId="478"/>
          <ac:spMkLst>
            <pc:docMk/>
            <pc:sldMk cId="1481125316" sldId="305"/>
            <ac:spMk id="12" creationId="{EA845748-CA0D-2CC7-513F-BD0EB21A6D64}"/>
          </ac:spMkLst>
        </pc:spChg>
        <pc:spChg chg="del">
          <ac:chgData name="Parker, Brett" userId="6989d706-e1f3-4cda-ab7c-6c1216d22d98" providerId="ADAL" clId="{8711AACA-D9F5-4644-95A0-8F5AE993D70B}" dt="2022-10-23T15:08:33.583" v="6468" actId="478"/>
          <ac:spMkLst>
            <pc:docMk/>
            <pc:sldMk cId="1481125316" sldId="305"/>
            <ac:spMk id="13" creationId="{5BBE4F1A-9D84-8B00-1014-37A95B2C0695}"/>
          </ac:spMkLst>
        </pc:spChg>
        <pc:spChg chg="add mod">
          <ac:chgData name="Parker, Brett" userId="6989d706-e1f3-4cda-ab7c-6c1216d22d98" providerId="ADAL" clId="{8711AACA-D9F5-4644-95A0-8F5AE993D70B}" dt="2022-10-23T16:42:19.345" v="6981" actId="1076"/>
          <ac:spMkLst>
            <pc:docMk/>
            <pc:sldMk cId="1481125316" sldId="305"/>
            <ac:spMk id="13" creationId="{876A163B-BBE9-956D-BBA5-145700F70044}"/>
          </ac:spMkLst>
        </pc:spChg>
        <pc:spChg chg="add mod">
          <ac:chgData name="Parker, Brett" userId="6989d706-e1f3-4cda-ab7c-6c1216d22d98" providerId="ADAL" clId="{8711AACA-D9F5-4644-95A0-8F5AE993D70B}" dt="2022-10-23T16:45:27.257" v="7012" actId="1076"/>
          <ac:spMkLst>
            <pc:docMk/>
            <pc:sldMk cId="1481125316" sldId="305"/>
            <ac:spMk id="14" creationId="{EC7F4443-3608-A7AE-C350-F01FBEB91F10}"/>
          </ac:spMkLst>
        </pc:spChg>
        <pc:spChg chg="add mod">
          <ac:chgData name="Parker, Brett" userId="6989d706-e1f3-4cda-ab7c-6c1216d22d98" providerId="ADAL" clId="{8711AACA-D9F5-4644-95A0-8F5AE993D70B}" dt="2022-10-25T08:19:19.558" v="11308" actId="1076"/>
          <ac:spMkLst>
            <pc:docMk/>
            <pc:sldMk cId="1481125316" sldId="305"/>
            <ac:spMk id="15" creationId="{7069A086-2632-CEE6-EBE5-78BD267FD304}"/>
          </ac:spMkLst>
        </pc:spChg>
        <pc:spChg chg="add mod">
          <ac:chgData name="Parker, Brett" userId="6989d706-e1f3-4cda-ab7c-6c1216d22d98" providerId="ADAL" clId="{8711AACA-D9F5-4644-95A0-8F5AE993D70B}" dt="2022-10-24T12:51:53.092" v="9835" actId="164"/>
          <ac:spMkLst>
            <pc:docMk/>
            <pc:sldMk cId="1481125316" sldId="305"/>
            <ac:spMk id="17" creationId="{C0EA9B9F-DED7-7302-449F-1CE5549BDB25}"/>
          </ac:spMkLst>
        </pc:spChg>
        <pc:spChg chg="add del mod">
          <ac:chgData name="Parker, Brett" userId="6989d706-e1f3-4cda-ab7c-6c1216d22d98" providerId="ADAL" clId="{8711AACA-D9F5-4644-95A0-8F5AE993D70B}" dt="2022-10-25T07:39:39.469" v="10654" actId="767"/>
          <ac:spMkLst>
            <pc:docMk/>
            <pc:sldMk cId="1481125316" sldId="305"/>
            <ac:spMk id="19" creationId="{EC18F470-B097-A506-082A-8CB00C196F21}"/>
          </ac:spMkLst>
        </pc:spChg>
        <pc:spChg chg="add mod">
          <ac:chgData name="Parker, Brett" userId="6989d706-e1f3-4cda-ab7c-6c1216d22d98" providerId="ADAL" clId="{8711AACA-D9F5-4644-95A0-8F5AE993D70B}" dt="2022-10-25T07:41:30.292" v="10680" actId="1035"/>
          <ac:spMkLst>
            <pc:docMk/>
            <pc:sldMk cId="1481125316" sldId="305"/>
            <ac:spMk id="20" creationId="{E339EDEB-9840-AFE2-3FBC-1574A35DC9A4}"/>
          </ac:spMkLst>
        </pc:spChg>
        <pc:grpChg chg="add del mod">
          <ac:chgData name="Parker, Brett" userId="6989d706-e1f3-4cda-ab7c-6c1216d22d98" providerId="ADAL" clId="{8711AACA-D9F5-4644-95A0-8F5AE993D70B}" dt="2022-10-25T06:28:43.721" v="9894" actId="478"/>
          <ac:grpSpMkLst>
            <pc:docMk/>
            <pc:sldMk cId="1481125316" sldId="305"/>
            <ac:grpSpMk id="18" creationId="{54BA0259-D4DD-26AD-60E9-28CF60038010}"/>
          </ac:grpSpMkLst>
        </pc:grpChg>
        <pc:picChg chg="del">
          <ac:chgData name="Parker, Brett" userId="6989d706-e1f3-4cda-ab7c-6c1216d22d98" providerId="ADAL" clId="{8711AACA-D9F5-4644-95A0-8F5AE993D70B}" dt="2022-10-23T15:08:39.325" v="6469" actId="478"/>
          <ac:picMkLst>
            <pc:docMk/>
            <pc:sldMk cId="1481125316" sldId="305"/>
            <ac:picMk id="4" creationId="{AE3A7D50-3E83-115F-434C-D0826340D300}"/>
          </ac:picMkLst>
        </pc:picChg>
        <pc:picChg chg="add mod">
          <ac:chgData name="Parker, Brett" userId="6989d706-e1f3-4cda-ab7c-6c1216d22d98" providerId="ADAL" clId="{8711AACA-D9F5-4644-95A0-8F5AE993D70B}" dt="2022-10-23T16:30:35.537" v="6728" actId="14861"/>
          <ac:picMkLst>
            <pc:docMk/>
            <pc:sldMk cId="1481125316" sldId="305"/>
            <ac:picMk id="5" creationId="{B69D6634-4DDD-0692-3A37-68C357694960}"/>
          </ac:picMkLst>
        </pc:picChg>
        <pc:picChg chg="add mod">
          <ac:chgData name="Parker, Brett" userId="6989d706-e1f3-4cda-ab7c-6c1216d22d98" providerId="ADAL" clId="{8711AACA-D9F5-4644-95A0-8F5AE993D70B}" dt="2022-10-24T12:51:53.092" v="9835" actId="164"/>
          <ac:picMkLst>
            <pc:docMk/>
            <pc:sldMk cId="1481125316" sldId="305"/>
            <ac:picMk id="6" creationId="{3771970F-924D-33B9-817E-E15349E08D4C}"/>
          </ac:picMkLst>
        </pc:picChg>
        <pc:picChg chg="add mod">
          <ac:chgData name="Parker, Brett" userId="6989d706-e1f3-4cda-ab7c-6c1216d22d98" providerId="ADAL" clId="{8711AACA-D9F5-4644-95A0-8F5AE993D70B}" dt="2022-10-23T15:48:51.255" v="6717" actId="14861"/>
          <ac:picMkLst>
            <pc:docMk/>
            <pc:sldMk cId="1481125316" sldId="305"/>
            <ac:picMk id="7" creationId="{9DCB66D3-EA32-459F-9301-6F97E55BCE1C}"/>
          </ac:picMkLst>
        </pc:picChg>
        <pc:picChg chg="add mod">
          <ac:chgData name="Parker, Brett" userId="6989d706-e1f3-4cda-ab7c-6c1216d22d98" providerId="ADAL" clId="{8711AACA-D9F5-4644-95A0-8F5AE993D70B}" dt="2022-10-23T16:31:46.510" v="6736" actId="1037"/>
          <ac:picMkLst>
            <pc:docMk/>
            <pc:sldMk cId="1481125316" sldId="305"/>
            <ac:picMk id="8" creationId="{FC43CFD0-758E-0621-4F46-CF61B71F14FA}"/>
          </ac:picMkLst>
        </pc:picChg>
        <pc:picChg chg="add mod">
          <ac:chgData name="Parker, Brett" userId="6989d706-e1f3-4cda-ab7c-6c1216d22d98" providerId="ADAL" clId="{8711AACA-D9F5-4644-95A0-8F5AE993D70B}" dt="2022-10-23T15:48:59.504" v="6718" actId="14861"/>
          <ac:picMkLst>
            <pc:docMk/>
            <pc:sldMk cId="1481125316" sldId="305"/>
            <ac:picMk id="9" creationId="{4F2EC118-482A-670D-0C45-0DC4CCD75F23}"/>
          </ac:picMkLst>
        </pc:picChg>
        <pc:picChg chg="del">
          <ac:chgData name="Parker, Brett" userId="6989d706-e1f3-4cda-ab7c-6c1216d22d98" providerId="ADAL" clId="{8711AACA-D9F5-4644-95A0-8F5AE993D70B}" dt="2022-10-23T15:08:33.583" v="6468" actId="478"/>
          <ac:picMkLst>
            <pc:docMk/>
            <pc:sldMk cId="1481125316" sldId="305"/>
            <ac:picMk id="11" creationId="{07191911-7956-F432-10AC-D6697D271DCB}"/>
          </ac:picMkLst>
        </pc:picChg>
        <pc:picChg chg="add mod">
          <ac:chgData name="Parker, Brett" userId="6989d706-e1f3-4cda-ab7c-6c1216d22d98" providerId="ADAL" clId="{8711AACA-D9F5-4644-95A0-8F5AE993D70B}" dt="2022-10-25T07:23:33.791" v="10428" actId="208"/>
          <ac:picMkLst>
            <pc:docMk/>
            <pc:sldMk cId="1481125316" sldId="305"/>
            <ac:picMk id="16" creationId="{B5780B4A-083B-DD01-26FB-E4E8BF08E058}"/>
          </ac:picMkLst>
        </pc:picChg>
      </pc:sldChg>
      <pc:sldChg chg="addSp modSp add mod">
        <pc:chgData name="Parker, Brett" userId="6989d706-e1f3-4cda-ab7c-6c1216d22d98" providerId="ADAL" clId="{8711AACA-D9F5-4644-95A0-8F5AE993D70B}" dt="2022-10-23T18:34:53.365" v="7830" actId="1036"/>
        <pc:sldMkLst>
          <pc:docMk/>
          <pc:sldMk cId="3201009907" sldId="306"/>
        </pc:sldMkLst>
        <pc:spChg chg="mod">
          <ac:chgData name="Parker, Brett" userId="6989d706-e1f3-4cda-ab7c-6c1216d22d98" providerId="ADAL" clId="{8711AACA-D9F5-4644-95A0-8F5AE993D70B}" dt="2022-10-23T18:34:24.252" v="7822" actId="20577"/>
          <ac:spMkLst>
            <pc:docMk/>
            <pc:sldMk cId="3201009907" sldId="306"/>
            <ac:spMk id="3" creationId="{978B7C64-6C16-4E7E-A46A-176FBD582C6F}"/>
          </ac:spMkLst>
        </pc:spChg>
        <pc:spChg chg="add mod">
          <ac:chgData name="Parker, Brett" userId="6989d706-e1f3-4cda-ab7c-6c1216d22d98" providerId="ADAL" clId="{8711AACA-D9F5-4644-95A0-8F5AE993D70B}" dt="2022-10-23T18:08:13.131" v="7496" actId="14100"/>
          <ac:spMkLst>
            <pc:docMk/>
            <pc:sldMk cId="3201009907" sldId="306"/>
            <ac:spMk id="4" creationId="{4CA55254-5EDF-3144-1C3A-10A309C5508C}"/>
          </ac:spMkLst>
        </pc:spChg>
        <pc:spChg chg="mod">
          <ac:chgData name="Parker, Brett" userId="6989d706-e1f3-4cda-ab7c-6c1216d22d98" providerId="ADAL" clId="{8711AACA-D9F5-4644-95A0-8F5AE993D70B}" dt="2022-10-23T17:57:14.437" v="7403"/>
          <ac:spMkLst>
            <pc:docMk/>
            <pc:sldMk cId="3201009907" sldId="306"/>
            <ac:spMk id="7" creationId="{338E1074-E7FA-694D-A042-FB25B4BAE1CD}"/>
          </ac:spMkLst>
        </pc:spChg>
        <pc:spChg chg="mod">
          <ac:chgData name="Parker, Brett" userId="6989d706-e1f3-4cda-ab7c-6c1216d22d98" providerId="ADAL" clId="{8711AACA-D9F5-4644-95A0-8F5AE993D70B}" dt="2022-10-23T17:57:14.437" v="7403"/>
          <ac:spMkLst>
            <pc:docMk/>
            <pc:sldMk cId="3201009907" sldId="306"/>
            <ac:spMk id="8" creationId="{65AD22E5-CCC2-1489-DDC0-68B97A1B4E0F}"/>
          </ac:spMkLst>
        </pc:spChg>
        <pc:spChg chg="mod">
          <ac:chgData name="Parker, Brett" userId="6989d706-e1f3-4cda-ab7c-6c1216d22d98" providerId="ADAL" clId="{8711AACA-D9F5-4644-95A0-8F5AE993D70B}" dt="2022-10-23T17:57:14.437" v="7403"/>
          <ac:spMkLst>
            <pc:docMk/>
            <pc:sldMk cId="3201009907" sldId="306"/>
            <ac:spMk id="9" creationId="{1FCA19E0-79F5-7A2D-DC6F-955E38CD0FB2}"/>
          </ac:spMkLst>
        </pc:spChg>
        <pc:spChg chg="mod">
          <ac:chgData name="Parker, Brett" userId="6989d706-e1f3-4cda-ab7c-6c1216d22d98" providerId="ADAL" clId="{8711AACA-D9F5-4644-95A0-8F5AE993D70B}" dt="2022-10-23T17:57:14.437" v="7403"/>
          <ac:spMkLst>
            <pc:docMk/>
            <pc:sldMk cId="3201009907" sldId="306"/>
            <ac:spMk id="12" creationId="{0EF9130F-9DE5-5A08-2C66-5FE3B82A35F8}"/>
          </ac:spMkLst>
        </pc:spChg>
        <pc:spChg chg="mod">
          <ac:chgData name="Parker, Brett" userId="6989d706-e1f3-4cda-ab7c-6c1216d22d98" providerId="ADAL" clId="{8711AACA-D9F5-4644-95A0-8F5AE993D70B}" dt="2022-10-23T17:57:14.437" v="7403"/>
          <ac:spMkLst>
            <pc:docMk/>
            <pc:sldMk cId="3201009907" sldId="306"/>
            <ac:spMk id="14" creationId="{CF7D21DA-2CA7-2EDC-1609-9A49D9DB9FC6}"/>
          </ac:spMkLst>
        </pc:spChg>
        <pc:spChg chg="mod">
          <ac:chgData name="Parker, Brett" userId="6989d706-e1f3-4cda-ab7c-6c1216d22d98" providerId="ADAL" clId="{8711AACA-D9F5-4644-95A0-8F5AE993D70B}" dt="2022-10-23T17:57:14.437" v="7403"/>
          <ac:spMkLst>
            <pc:docMk/>
            <pc:sldMk cId="3201009907" sldId="306"/>
            <ac:spMk id="16" creationId="{005ACC81-317E-642E-4611-C419FC247745}"/>
          </ac:spMkLst>
        </pc:spChg>
        <pc:spChg chg="mod">
          <ac:chgData name="Parker, Brett" userId="6989d706-e1f3-4cda-ab7c-6c1216d22d98" providerId="ADAL" clId="{8711AACA-D9F5-4644-95A0-8F5AE993D70B}" dt="2022-10-23T17:57:14.437" v="7403"/>
          <ac:spMkLst>
            <pc:docMk/>
            <pc:sldMk cId="3201009907" sldId="306"/>
            <ac:spMk id="17" creationId="{2F6DDB56-ABEC-CF26-0B2D-D8556C9510BB}"/>
          </ac:spMkLst>
        </pc:spChg>
        <pc:spChg chg="mod">
          <ac:chgData name="Parker, Brett" userId="6989d706-e1f3-4cda-ab7c-6c1216d22d98" providerId="ADAL" clId="{8711AACA-D9F5-4644-95A0-8F5AE993D70B}" dt="2022-10-23T17:57:14.437" v="7403"/>
          <ac:spMkLst>
            <pc:docMk/>
            <pc:sldMk cId="3201009907" sldId="306"/>
            <ac:spMk id="18" creationId="{A4F79214-20A0-F3C4-AD00-3DEDD815F257}"/>
          </ac:spMkLst>
        </pc:spChg>
        <pc:spChg chg="mod">
          <ac:chgData name="Parker, Brett" userId="6989d706-e1f3-4cda-ab7c-6c1216d22d98" providerId="ADAL" clId="{8711AACA-D9F5-4644-95A0-8F5AE993D70B}" dt="2022-10-23T17:57:14.437" v="7403"/>
          <ac:spMkLst>
            <pc:docMk/>
            <pc:sldMk cId="3201009907" sldId="306"/>
            <ac:spMk id="19" creationId="{C0819061-73C2-C756-9645-38F77EA87329}"/>
          </ac:spMkLst>
        </pc:spChg>
        <pc:spChg chg="add mod">
          <ac:chgData name="Parker, Brett" userId="6989d706-e1f3-4cda-ab7c-6c1216d22d98" providerId="ADAL" clId="{8711AACA-D9F5-4644-95A0-8F5AE993D70B}" dt="2022-10-23T18:11:17.537" v="7574" actId="20577"/>
          <ac:spMkLst>
            <pc:docMk/>
            <pc:sldMk cId="3201009907" sldId="306"/>
            <ac:spMk id="20" creationId="{F6062595-D6B8-0F7D-378A-57E22C3231C2}"/>
          </ac:spMkLst>
        </pc:spChg>
        <pc:spChg chg="add mod">
          <ac:chgData name="Parker, Brett" userId="6989d706-e1f3-4cda-ab7c-6c1216d22d98" providerId="ADAL" clId="{8711AACA-D9F5-4644-95A0-8F5AE993D70B}" dt="2022-10-23T18:08:00.921" v="7495" actId="1035"/>
          <ac:spMkLst>
            <pc:docMk/>
            <pc:sldMk cId="3201009907" sldId="306"/>
            <ac:spMk id="21" creationId="{627512F1-9ACA-CB1B-8E19-D7B045B78D85}"/>
          </ac:spMkLst>
        </pc:spChg>
        <pc:spChg chg="add mod">
          <ac:chgData name="Parker, Brett" userId="6989d706-e1f3-4cda-ab7c-6c1216d22d98" providerId="ADAL" clId="{8711AACA-D9F5-4644-95A0-8F5AE993D70B}" dt="2022-10-23T18:08:00.921" v="7495" actId="1035"/>
          <ac:spMkLst>
            <pc:docMk/>
            <pc:sldMk cId="3201009907" sldId="306"/>
            <ac:spMk id="24" creationId="{504CB003-7F1C-10FD-AB1D-4D363035456A}"/>
          </ac:spMkLst>
        </pc:spChg>
        <pc:spChg chg="add mod">
          <ac:chgData name="Parker, Brett" userId="6989d706-e1f3-4cda-ab7c-6c1216d22d98" providerId="ADAL" clId="{8711AACA-D9F5-4644-95A0-8F5AE993D70B}" dt="2022-10-23T18:08:00.921" v="7495" actId="1035"/>
          <ac:spMkLst>
            <pc:docMk/>
            <pc:sldMk cId="3201009907" sldId="306"/>
            <ac:spMk id="26" creationId="{55DC70CC-02F0-2434-2899-D3D9DAAFE7F6}"/>
          </ac:spMkLst>
        </pc:spChg>
        <pc:spChg chg="add mod">
          <ac:chgData name="Parker, Brett" userId="6989d706-e1f3-4cda-ab7c-6c1216d22d98" providerId="ADAL" clId="{8711AACA-D9F5-4644-95A0-8F5AE993D70B}" dt="2022-10-23T18:08:00.921" v="7495" actId="1035"/>
          <ac:spMkLst>
            <pc:docMk/>
            <pc:sldMk cId="3201009907" sldId="306"/>
            <ac:spMk id="29" creationId="{1AE56A90-EBEE-78B8-7FC5-6DFAA2E1C90A}"/>
          </ac:spMkLst>
        </pc:spChg>
        <pc:spChg chg="add mod">
          <ac:chgData name="Parker, Brett" userId="6989d706-e1f3-4cda-ab7c-6c1216d22d98" providerId="ADAL" clId="{8711AACA-D9F5-4644-95A0-8F5AE993D70B}" dt="2022-10-23T18:08:00.921" v="7495" actId="1035"/>
          <ac:spMkLst>
            <pc:docMk/>
            <pc:sldMk cId="3201009907" sldId="306"/>
            <ac:spMk id="31" creationId="{1CBED851-DE59-3057-949F-33C7F04898A6}"/>
          </ac:spMkLst>
        </pc:spChg>
        <pc:spChg chg="add mod">
          <ac:chgData name="Parker, Brett" userId="6989d706-e1f3-4cda-ab7c-6c1216d22d98" providerId="ADAL" clId="{8711AACA-D9F5-4644-95A0-8F5AE993D70B}" dt="2022-10-23T18:08:00.921" v="7495" actId="1035"/>
          <ac:spMkLst>
            <pc:docMk/>
            <pc:sldMk cId="3201009907" sldId="306"/>
            <ac:spMk id="33" creationId="{4BE017EF-B8EC-B1D3-0393-1448DFF75A46}"/>
          </ac:spMkLst>
        </pc:spChg>
        <pc:spChg chg="add mod">
          <ac:chgData name="Parker, Brett" userId="6989d706-e1f3-4cda-ab7c-6c1216d22d98" providerId="ADAL" clId="{8711AACA-D9F5-4644-95A0-8F5AE993D70B}" dt="2022-10-23T18:31:35.837" v="7751" actId="1035"/>
          <ac:spMkLst>
            <pc:docMk/>
            <pc:sldMk cId="3201009907" sldId="306"/>
            <ac:spMk id="34" creationId="{7CAD248B-FED1-590C-5FB8-D7938AAB1593}"/>
          </ac:spMkLst>
        </pc:spChg>
        <pc:spChg chg="add mod">
          <ac:chgData name="Parker, Brett" userId="6989d706-e1f3-4cda-ab7c-6c1216d22d98" providerId="ADAL" clId="{8711AACA-D9F5-4644-95A0-8F5AE993D70B}" dt="2022-10-23T18:14:49.227" v="7605" actId="1582"/>
          <ac:spMkLst>
            <pc:docMk/>
            <pc:sldMk cId="3201009907" sldId="306"/>
            <ac:spMk id="41" creationId="{3EC76DB8-D906-4F60-FC7C-9408B1B41A84}"/>
          </ac:spMkLst>
        </pc:spChg>
        <pc:spChg chg="add mod">
          <ac:chgData name="Parker, Brett" userId="6989d706-e1f3-4cda-ab7c-6c1216d22d98" providerId="ADAL" clId="{8711AACA-D9F5-4644-95A0-8F5AE993D70B}" dt="2022-10-23T18:15:42.312" v="7617" actId="1035"/>
          <ac:spMkLst>
            <pc:docMk/>
            <pc:sldMk cId="3201009907" sldId="306"/>
            <ac:spMk id="42" creationId="{AC34CD9F-E032-6569-0E06-BFAD286AE638}"/>
          </ac:spMkLst>
        </pc:spChg>
        <pc:spChg chg="add mod ord">
          <ac:chgData name="Parker, Brett" userId="6989d706-e1f3-4cda-ab7c-6c1216d22d98" providerId="ADAL" clId="{8711AACA-D9F5-4644-95A0-8F5AE993D70B}" dt="2022-10-23T18:30:50.058" v="7747" actId="14861"/>
          <ac:spMkLst>
            <pc:docMk/>
            <pc:sldMk cId="3201009907" sldId="306"/>
            <ac:spMk id="45" creationId="{E4714985-CE22-CB1E-D5D6-4663252377A3}"/>
          </ac:spMkLst>
        </pc:spChg>
        <pc:spChg chg="add mod">
          <ac:chgData name="Parker, Brett" userId="6989d706-e1f3-4cda-ab7c-6c1216d22d98" providerId="ADAL" clId="{8711AACA-D9F5-4644-95A0-8F5AE993D70B}" dt="2022-10-23T18:30:34.203" v="7746" actId="14861"/>
          <ac:spMkLst>
            <pc:docMk/>
            <pc:sldMk cId="3201009907" sldId="306"/>
            <ac:spMk id="46" creationId="{D5A35B4A-382B-6E29-F71F-7308D0B70E7A}"/>
          </ac:spMkLst>
        </pc:spChg>
        <pc:spChg chg="add mod">
          <ac:chgData name="Parker, Brett" userId="6989d706-e1f3-4cda-ab7c-6c1216d22d98" providerId="ADAL" clId="{8711AACA-D9F5-4644-95A0-8F5AE993D70B}" dt="2022-10-23T18:23:50.829" v="7693" actId="1038"/>
          <ac:spMkLst>
            <pc:docMk/>
            <pc:sldMk cId="3201009907" sldId="306"/>
            <ac:spMk id="49" creationId="{29E517E9-BB20-4018-769A-F1B91B4BF8BB}"/>
          </ac:spMkLst>
        </pc:spChg>
        <pc:spChg chg="add mod">
          <ac:chgData name="Parker, Brett" userId="6989d706-e1f3-4cda-ab7c-6c1216d22d98" providerId="ADAL" clId="{8711AACA-D9F5-4644-95A0-8F5AE993D70B}" dt="2022-10-23T18:23:50.829" v="7693" actId="1038"/>
          <ac:spMkLst>
            <pc:docMk/>
            <pc:sldMk cId="3201009907" sldId="306"/>
            <ac:spMk id="50" creationId="{6F938FD6-FE32-FBD9-B0BE-BC3DC0B335EA}"/>
          </ac:spMkLst>
        </pc:spChg>
        <pc:spChg chg="add mod">
          <ac:chgData name="Parker, Brett" userId="6989d706-e1f3-4cda-ab7c-6c1216d22d98" providerId="ADAL" clId="{8711AACA-D9F5-4644-95A0-8F5AE993D70B}" dt="2022-10-23T18:34:53.365" v="7830" actId="1036"/>
          <ac:spMkLst>
            <pc:docMk/>
            <pc:sldMk cId="3201009907" sldId="306"/>
            <ac:spMk id="51" creationId="{544CF9DF-5307-086C-2072-2CF57805B807}"/>
          </ac:spMkLst>
        </pc:spChg>
        <pc:spChg chg="add mod ord">
          <ac:chgData name="Parker, Brett" userId="6989d706-e1f3-4cda-ab7c-6c1216d22d98" providerId="ADAL" clId="{8711AACA-D9F5-4644-95A0-8F5AE993D70B}" dt="2022-10-23T18:34:53.365" v="7830" actId="1036"/>
          <ac:spMkLst>
            <pc:docMk/>
            <pc:sldMk cId="3201009907" sldId="306"/>
            <ac:spMk id="52" creationId="{6AAA2BD5-F2B9-C5FA-B516-78C28420ACAA}"/>
          </ac:spMkLst>
        </pc:spChg>
        <pc:grpChg chg="add mod">
          <ac:chgData name="Parker, Brett" userId="6989d706-e1f3-4cda-ab7c-6c1216d22d98" providerId="ADAL" clId="{8711AACA-D9F5-4644-95A0-8F5AE993D70B}" dt="2022-10-23T18:08:00.921" v="7495" actId="1035"/>
          <ac:grpSpMkLst>
            <pc:docMk/>
            <pc:sldMk cId="3201009907" sldId="306"/>
            <ac:grpSpMk id="5" creationId="{5F0CB2CC-141D-2894-0ADF-10072ED0A9DE}"/>
          </ac:grpSpMkLst>
        </pc:grpChg>
        <pc:grpChg chg="mod">
          <ac:chgData name="Parker, Brett" userId="6989d706-e1f3-4cda-ab7c-6c1216d22d98" providerId="ADAL" clId="{8711AACA-D9F5-4644-95A0-8F5AE993D70B}" dt="2022-10-23T17:57:14.437" v="7403"/>
          <ac:grpSpMkLst>
            <pc:docMk/>
            <pc:sldMk cId="3201009907" sldId="306"/>
            <ac:grpSpMk id="6" creationId="{FABE27D9-65A2-E001-F108-2E91DF30F918}"/>
          </ac:grpSpMkLst>
        </pc:grpChg>
        <pc:grpChg chg="mod">
          <ac:chgData name="Parker, Brett" userId="6989d706-e1f3-4cda-ab7c-6c1216d22d98" providerId="ADAL" clId="{8711AACA-D9F5-4644-95A0-8F5AE993D70B}" dt="2022-10-23T17:57:14.437" v="7403"/>
          <ac:grpSpMkLst>
            <pc:docMk/>
            <pc:sldMk cId="3201009907" sldId="306"/>
            <ac:grpSpMk id="15" creationId="{E27D2D74-9A45-24F5-22EF-ADEF683E29FE}"/>
          </ac:grpSpMkLst>
        </pc:grpChg>
        <pc:picChg chg="mod">
          <ac:chgData name="Parker, Brett" userId="6989d706-e1f3-4cda-ab7c-6c1216d22d98" providerId="ADAL" clId="{8711AACA-D9F5-4644-95A0-8F5AE993D70B}" dt="2022-10-23T17:57:14.437" v="7403"/>
          <ac:picMkLst>
            <pc:docMk/>
            <pc:sldMk cId="3201009907" sldId="306"/>
            <ac:picMk id="10" creationId="{D37E7F89-F5D6-9EB1-D2ED-160807309E90}"/>
          </ac:picMkLst>
        </pc:picChg>
        <pc:picChg chg="mod">
          <ac:chgData name="Parker, Brett" userId="6989d706-e1f3-4cda-ab7c-6c1216d22d98" providerId="ADAL" clId="{8711AACA-D9F5-4644-95A0-8F5AE993D70B}" dt="2022-10-23T17:57:14.437" v="7403"/>
          <ac:picMkLst>
            <pc:docMk/>
            <pc:sldMk cId="3201009907" sldId="306"/>
            <ac:picMk id="11" creationId="{40E13D11-0890-5819-E74D-53ADD232603C}"/>
          </ac:picMkLst>
        </pc:picChg>
        <pc:picChg chg="add mod">
          <ac:chgData name="Parker, Brett" userId="6989d706-e1f3-4cda-ab7c-6c1216d22d98" providerId="ADAL" clId="{8711AACA-D9F5-4644-95A0-8F5AE993D70B}" dt="2022-10-23T18:13:19.393" v="7592" actId="14100"/>
          <ac:picMkLst>
            <pc:docMk/>
            <pc:sldMk cId="3201009907" sldId="306"/>
            <ac:picMk id="38" creationId="{3FC29F54-353E-D24B-895B-7B34C4A0C4B1}"/>
          </ac:picMkLst>
        </pc:picChg>
        <pc:picChg chg="add mod">
          <ac:chgData name="Parker, Brett" userId="6989d706-e1f3-4cda-ab7c-6c1216d22d98" providerId="ADAL" clId="{8711AACA-D9F5-4644-95A0-8F5AE993D70B}" dt="2022-10-23T18:13:52.942" v="7596" actId="1076"/>
          <ac:picMkLst>
            <pc:docMk/>
            <pc:sldMk cId="3201009907" sldId="306"/>
            <ac:picMk id="40" creationId="{AEDBC1BD-09D2-F9A4-A4E0-2810D34DE169}"/>
          </ac:picMkLst>
        </pc:picChg>
        <pc:picChg chg="add mod">
          <ac:chgData name="Parker, Brett" userId="6989d706-e1f3-4cda-ab7c-6c1216d22d98" providerId="ADAL" clId="{8711AACA-D9F5-4644-95A0-8F5AE993D70B}" dt="2022-10-23T18:19:28.607" v="7640" actId="14100"/>
          <ac:picMkLst>
            <pc:docMk/>
            <pc:sldMk cId="3201009907" sldId="306"/>
            <ac:picMk id="44" creationId="{43B4D72E-E4A0-3E26-2057-DA4D4D1C4FDB}"/>
          </ac:picMkLst>
        </pc:picChg>
        <pc:picChg chg="add mod">
          <ac:chgData name="Parker, Brett" userId="6989d706-e1f3-4cda-ab7c-6c1216d22d98" providerId="ADAL" clId="{8711AACA-D9F5-4644-95A0-8F5AE993D70B}" dt="2022-10-23T18:24:03.185" v="7694" actId="1076"/>
          <ac:picMkLst>
            <pc:docMk/>
            <pc:sldMk cId="3201009907" sldId="306"/>
            <ac:picMk id="48" creationId="{B34EEF66-0BB1-A609-363C-19C3AAB3390D}"/>
          </ac:picMkLst>
        </pc:picChg>
        <pc:cxnChg chg="mod">
          <ac:chgData name="Parker, Brett" userId="6989d706-e1f3-4cda-ab7c-6c1216d22d98" providerId="ADAL" clId="{8711AACA-D9F5-4644-95A0-8F5AE993D70B}" dt="2022-10-23T17:57:14.437" v="7403"/>
          <ac:cxnSpMkLst>
            <pc:docMk/>
            <pc:sldMk cId="3201009907" sldId="306"/>
            <ac:cxnSpMk id="13" creationId="{6D21D164-20A5-2454-566D-6E176B66F3F0}"/>
          </ac:cxnSpMkLst>
        </pc:cxnChg>
        <pc:cxnChg chg="add mod">
          <ac:chgData name="Parker, Brett" userId="6989d706-e1f3-4cda-ab7c-6c1216d22d98" providerId="ADAL" clId="{8711AACA-D9F5-4644-95A0-8F5AE993D70B}" dt="2022-10-23T18:08:00.921" v="7495" actId="1035"/>
          <ac:cxnSpMkLst>
            <pc:docMk/>
            <pc:sldMk cId="3201009907" sldId="306"/>
            <ac:cxnSpMk id="22" creationId="{39AE7A20-CB39-8C2E-C967-E0A9B2E1132C}"/>
          </ac:cxnSpMkLst>
        </pc:cxnChg>
        <pc:cxnChg chg="add mod">
          <ac:chgData name="Parker, Brett" userId="6989d706-e1f3-4cda-ab7c-6c1216d22d98" providerId="ADAL" clId="{8711AACA-D9F5-4644-95A0-8F5AE993D70B}" dt="2022-10-23T18:08:00.921" v="7495" actId="1035"/>
          <ac:cxnSpMkLst>
            <pc:docMk/>
            <pc:sldMk cId="3201009907" sldId="306"/>
            <ac:cxnSpMk id="23" creationId="{BB0BC210-B7D9-F02D-6E78-65199406FAC0}"/>
          </ac:cxnSpMkLst>
        </pc:cxnChg>
        <pc:cxnChg chg="add mod">
          <ac:chgData name="Parker, Brett" userId="6989d706-e1f3-4cda-ab7c-6c1216d22d98" providerId="ADAL" clId="{8711AACA-D9F5-4644-95A0-8F5AE993D70B}" dt="2022-10-23T18:08:00.921" v="7495" actId="1035"/>
          <ac:cxnSpMkLst>
            <pc:docMk/>
            <pc:sldMk cId="3201009907" sldId="306"/>
            <ac:cxnSpMk id="25" creationId="{D29BDA1A-42BB-B631-6773-EEC62FF0C6F6}"/>
          </ac:cxnSpMkLst>
        </pc:cxnChg>
        <pc:cxnChg chg="add mod">
          <ac:chgData name="Parker, Brett" userId="6989d706-e1f3-4cda-ab7c-6c1216d22d98" providerId="ADAL" clId="{8711AACA-D9F5-4644-95A0-8F5AE993D70B}" dt="2022-10-23T18:08:00.921" v="7495" actId="1035"/>
          <ac:cxnSpMkLst>
            <pc:docMk/>
            <pc:sldMk cId="3201009907" sldId="306"/>
            <ac:cxnSpMk id="27" creationId="{E156AF63-3E5A-C6A7-4030-D741B9E04CFF}"/>
          </ac:cxnSpMkLst>
        </pc:cxnChg>
        <pc:cxnChg chg="add mod">
          <ac:chgData name="Parker, Brett" userId="6989d706-e1f3-4cda-ab7c-6c1216d22d98" providerId="ADAL" clId="{8711AACA-D9F5-4644-95A0-8F5AE993D70B}" dt="2022-10-23T18:08:00.921" v="7495" actId="1035"/>
          <ac:cxnSpMkLst>
            <pc:docMk/>
            <pc:sldMk cId="3201009907" sldId="306"/>
            <ac:cxnSpMk id="28" creationId="{F67935A5-055C-D5C7-0F26-CE9EB1309609}"/>
          </ac:cxnSpMkLst>
        </pc:cxnChg>
        <pc:cxnChg chg="add mod">
          <ac:chgData name="Parker, Brett" userId="6989d706-e1f3-4cda-ab7c-6c1216d22d98" providerId="ADAL" clId="{8711AACA-D9F5-4644-95A0-8F5AE993D70B}" dt="2022-10-23T18:08:00.921" v="7495" actId="1035"/>
          <ac:cxnSpMkLst>
            <pc:docMk/>
            <pc:sldMk cId="3201009907" sldId="306"/>
            <ac:cxnSpMk id="30" creationId="{8C088B71-5F23-F4C9-DADF-F22E4ADBD56F}"/>
          </ac:cxnSpMkLst>
        </pc:cxnChg>
        <pc:cxnChg chg="add mod">
          <ac:chgData name="Parker, Brett" userId="6989d706-e1f3-4cda-ab7c-6c1216d22d98" providerId="ADAL" clId="{8711AACA-D9F5-4644-95A0-8F5AE993D70B}" dt="2022-10-23T18:08:00.921" v="7495" actId="1035"/>
          <ac:cxnSpMkLst>
            <pc:docMk/>
            <pc:sldMk cId="3201009907" sldId="306"/>
            <ac:cxnSpMk id="32" creationId="{C3287DCA-CB19-5105-3CD8-E1A959A9F288}"/>
          </ac:cxnSpMkLst>
        </pc:cxnChg>
      </pc:sldChg>
      <pc:sldChg chg="modSp add del mod">
        <pc:chgData name="Parker, Brett" userId="6989d706-e1f3-4cda-ab7c-6c1216d22d98" providerId="ADAL" clId="{8711AACA-D9F5-4644-95A0-8F5AE993D70B}" dt="2022-10-23T19:32:48.891" v="7958" actId="47"/>
        <pc:sldMkLst>
          <pc:docMk/>
          <pc:sldMk cId="3109630711" sldId="307"/>
        </pc:sldMkLst>
        <pc:spChg chg="mod">
          <ac:chgData name="Parker, Brett" userId="6989d706-e1f3-4cda-ab7c-6c1216d22d98" providerId="ADAL" clId="{8711AACA-D9F5-4644-95A0-8F5AE993D70B}" dt="2022-10-23T19:11:28.334" v="7957" actId="20577"/>
          <ac:spMkLst>
            <pc:docMk/>
            <pc:sldMk cId="3109630711" sldId="307"/>
            <ac:spMk id="3" creationId="{978B7C64-6C16-4E7E-A46A-176FBD582C6F}"/>
          </ac:spMkLst>
        </pc:spChg>
      </pc:sldChg>
      <pc:sldChg chg="addSp modSp add mod">
        <pc:chgData name="Parker, Brett" userId="6989d706-e1f3-4cda-ab7c-6c1216d22d98" providerId="ADAL" clId="{8711AACA-D9F5-4644-95A0-8F5AE993D70B}" dt="2022-10-23T19:46:03.409" v="8256" actId="208"/>
        <pc:sldMkLst>
          <pc:docMk/>
          <pc:sldMk cId="969827568" sldId="308"/>
        </pc:sldMkLst>
        <pc:spChg chg="mod">
          <ac:chgData name="Parker, Brett" userId="6989d706-e1f3-4cda-ab7c-6c1216d22d98" providerId="ADAL" clId="{8711AACA-D9F5-4644-95A0-8F5AE993D70B}" dt="2022-10-23T19:09:30.052" v="7898" actId="20577"/>
          <ac:spMkLst>
            <pc:docMk/>
            <pc:sldMk cId="969827568" sldId="308"/>
            <ac:spMk id="3" creationId="{978B7C64-6C16-4E7E-A46A-176FBD582C6F}"/>
          </ac:spMkLst>
        </pc:spChg>
        <pc:spChg chg="add mod">
          <ac:chgData name="Parker, Brett" userId="6989d706-e1f3-4cda-ab7c-6c1216d22d98" providerId="ADAL" clId="{8711AACA-D9F5-4644-95A0-8F5AE993D70B}" dt="2022-10-23T19:45:15.639" v="8250" actId="1076"/>
          <ac:spMkLst>
            <pc:docMk/>
            <pc:sldMk cId="969827568" sldId="308"/>
            <ac:spMk id="6" creationId="{8A3938D4-CF2D-7161-258A-A47ED87FEDD0}"/>
          </ac:spMkLst>
        </pc:spChg>
        <pc:spChg chg="add mod">
          <ac:chgData name="Parker, Brett" userId="6989d706-e1f3-4cda-ab7c-6c1216d22d98" providerId="ADAL" clId="{8711AACA-D9F5-4644-95A0-8F5AE993D70B}" dt="2022-10-23T19:45:03.141" v="8249" actId="123"/>
          <ac:spMkLst>
            <pc:docMk/>
            <pc:sldMk cId="969827568" sldId="308"/>
            <ac:spMk id="7" creationId="{13CEF087-9DA8-D540-FBDE-1F7683FF8034}"/>
          </ac:spMkLst>
        </pc:spChg>
        <pc:spChg chg="add mod">
          <ac:chgData name="Parker, Brett" userId="6989d706-e1f3-4cda-ab7c-6c1216d22d98" providerId="ADAL" clId="{8711AACA-D9F5-4644-95A0-8F5AE993D70B}" dt="2022-10-23T19:46:03.409" v="8256" actId="208"/>
          <ac:spMkLst>
            <pc:docMk/>
            <pc:sldMk cId="969827568" sldId="308"/>
            <ac:spMk id="8" creationId="{D9974F02-BBF3-974D-A995-3AC51A7E8E22}"/>
          </ac:spMkLst>
        </pc:spChg>
        <pc:picChg chg="add mod">
          <ac:chgData name="Parker, Brett" userId="6989d706-e1f3-4cda-ab7c-6c1216d22d98" providerId="ADAL" clId="{8711AACA-D9F5-4644-95A0-8F5AE993D70B}" dt="2022-10-23T19:05:23.708" v="7835" actId="14861"/>
          <ac:picMkLst>
            <pc:docMk/>
            <pc:sldMk cId="969827568" sldId="308"/>
            <ac:picMk id="5" creationId="{9062D0E3-0797-8734-4F10-AE7FA30C8426}"/>
          </ac:picMkLst>
        </pc:picChg>
      </pc:sldChg>
      <pc:sldChg chg="addSp delSp modSp add mod">
        <pc:chgData name="Parker, Brett" userId="6989d706-e1f3-4cda-ab7c-6c1216d22d98" providerId="ADAL" clId="{8711AACA-D9F5-4644-95A0-8F5AE993D70B}" dt="2022-10-24T06:25:31.114" v="9468" actId="1037"/>
        <pc:sldMkLst>
          <pc:docMk/>
          <pc:sldMk cId="2477555439" sldId="309"/>
        </pc:sldMkLst>
        <pc:spChg chg="mod">
          <ac:chgData name="Parker, Brett" userId="6989d706-e1f3-4cda-ab7c-6c1216d22d98" providerId="ADAL" clId="{8711AACA-D9F5-4644-95A0-8F5AE993D70B}" dt="2022-10-24T04:11:53.566" v="8359" actId="5793"/>
          <ac:spMkLst>
            <pc:docMk/>
            <pc:sldMk cId="2477555439" sldId="309"/>
            <ac:spMk id="3" creationId="{978B7C64-6C16-4E7E-A46A-176FBD582C6F}"/>
          </ac:spMkLst>
        </pc:spChg>
        <pc:spChg chg="del">
          <ac:chgData name="Parker, Brett" userId="6989d706-e1f3-4cda-ab7c-6c1216d22d98" providerId="ADAL" clId="{8711AACA-D9F5-4644-95A0-8F5AE993D70B}" dt="2022-10-24T04:10:40.520" v="8280" actId="478"/>
          <ac:spMkLst>
            <pc:docMk/>
            <pc:sldMk cId="2477555439" sldId="309"/>
            <ac:spMk id="6" creationId="{8A3938D4-CF2D-7161-258A-A47ED87FEDD0}"/>
          </ac:spMkLst>
        </pc:spChg>
        <pc:spChg chg="del">
          <ac:chgData name="Parker, Brett" userId="6989d706-e1f3-4cda-ab7c-6c1216d22d98" providerId="ADAL" clId="{8711AACA-D9F5-4644-95A0-8F5AE993D70B}" dt="2022-10-24T04:10:40.520" v="8280" actId="478"/>
          <ac:spMkLst>
            <pc:docMk/>
            <pc:sldMk cId="2477555439" sldId="309"/>
            <ac:spMk id="7" creationId="{13CEF087-9DA8-D540-FBDE-1F7683FF8034}"/>
          </ac:spMkLst>
        </pc:spChg>
        <pc:spChg chg="del">
          <ac:chgData name="Parker, Brett" userId="6989d706-e1f3-4cda-ab7c-6c1216d22d98" providerId="ADAL" clId="{8711AACA-D9F5-4644-95A0-8F5AE993D70B}" dt="2022-10-24T04:10:40.520" v="8280" actId="478"/>
          <ac:spMkLst>
            <pc:docMk/>
            <pc:sldMk cId="2477555439" sldId="309"/>
            <ac:spMk id="8" creationId="{D9974F02-BBF3-974D-A995-3AC51A7E8E22}"/>
          </ac:spMkLst>
        </pc:spChg>
        <pc:spChg chg="add mod">
          <ac:chgData name="Parker, Brett" userId="6989d706-e1f3-4cda-ab7c-6c1216d22d98" providerId="ADAL" clId="{8711AACA-D9F5-4644-95A0-8F5AE993D70B}" dt="2022-10-24T04:28:43.423" v="8416" actId="1038"/>
          <ac:spMkLst>
            <pc:docMk/>
            <pc:sldMk cId="2477555439" sldId="309"/>
            <ac:spMk id="17" creationId="{E90A963D-13FA-FBAC-8FD8-AE8883DC1DED}"/>
          </ac:spMkLst>
        </pc:spChg>
        <pc:spChg chg="add mod">
          <ac:chgData name="Parker, Brett" userId="6989d706-e1f3-4cda-ab7c-6c1216d22d98" providerId="ADAL" clId="{8711AACA-D9F5-4644-95A0-8F5AE993D70B}" dt="2022-10-24T04:29:33.973" v="8423" actId="1076"/>
          <ac:spMkLst>
            <pc:docMk/>
            <pc:sldMk cId="2477555439" sldId="309"/>
            <ac:spMk id="18" creationId="{07869A99-A9E8-D164-7EEF-BFD7E3F11381}"/>
          </ac:spMkLst>
        </pc:spChg>
        <pc:spChg chg="add mod">
          <ac:chgData name="Parker, Brett" userId="6989d706-e1f3-4cda-ab7c-6c1216d22d98" providerId="ADAL" clId="{8711AACA-D9F5-4644-95A0-8F5AE993D70B}" dt="2022-10-24T04:34:02.504" v="8459" actId="1076"/>
          <ac:spMkLst>
            <pc:docMk/>
            <pc:sldMk cId="2477555439" sldId="309"/>
            <ac:spMk id="19" creationId="{C80C7AAA-CF44-AB22-9696-1EFBCF022E53}"/>
          </ac:spMkLst>
        </pc:spChg>
        <pc:spChg chg="add mod">
          <ac:chgData name="Parker, Brett" userId="6989d706-e1f3-4cda-ab7c-6c1216d22d98" providerId="ADAL" clId="{8711AACA-D9F5-4644-95A0-8F5AE993D70B}" dt="2022-10-24T04:34:13.759" v="8461" actId="1076"/>
          <ac:spMkLst>
            <pc:docMk/>
            <pc:sldMk cId="2477555439" sldId="309"/>
            <ac:spMk id="20" creationId="{49A7F9F6-2290-2B9E-950D-8635D8E7F12F}"/>
          </ac:spMkLst>
        </pc:spChg>
        <pc:spChg chg="add mod">
          <ac:chgData name="Parker, Brett" userId="6989d706-e1f3-4cda-ab7c-6c1216d22d98" providerId="ADAL" clId="{8711AACA-D9F5-4644-95A0-8F5AE993D70B}" dt="2022-10-24T04:39:45.223" v="8538" actId="207"/>
          <ac:spMkLst>
            <pc:docMk/>
            <pc:sldMk cId="2477555439" sldId="309"/>
            <ac:spMk id="21" creationId="{CBF5E4DB-21E1-8149-10FC-B4CE3EEF3CF4}"/>
          </ac:spMkLst>
        </pc:spChg>
        <pc:spChg chg="add mod">
          <ac:chgData name="Parker, Brett" userId="6989d706-e1f3-4cda-ab7c-6c1216d22d98" providerId="ADAL" clId="{8711AACA-D9F5-4644-95A0-8F5AE993D70B}" dt="2022-10-24T04:37:10.593" v="8523" actId="1037"/>
          <ac:spMkLst>
            <pc:docMk/>
            <pc:sldMk cId="2477555439" sldId="309"/>
            <ac:spMk id="29" creationId="{F5E3969F-CE9F-EF3B-5BFF-15392DB5423C}"/>
          </ac:spMkLst>
        </pc:spChg>
        <pc:spChg chg="add mod">
          <ac:chgData name="Parker, Brett" userId="6989d706-e1f3-4cda-ab7c-6c1216d22d98" providerId="ADAL" clId="{8711AACA-D9F5-4644-95A0-8F5AE993D70B}" dt="2022-10-24T04:45:13.458" v="8624" actId="1035"/>
          <ac:spMkLst>
            <pc:docMk/>
            <pc:sldMk cId="2477555439" sldId="309"/>
            <ac:spMk id="30" creationId="{B9397993-16A3-53C3-5745-E03B4A807A85}"/>
          </ac:spMkLst>
        </pc:spChg>
        <pc:spChg chg="add mod">
          <ac:chgData name="Parker, Brett" userId="6989d706-e1f3-4cda-ab7c-6c1216d22d98" providerId="ADAL" clId="{8711AACA-D9F5-4644-95A0-8F5AE993D70B}" dt="2022-10-24T04:43:32.095" v="8597" actId="1037"/>
          <ac:spMkLst>
            <pc:docMk/>
            <pc:sldMk cId="2477555439" sldId="309"/>
            <ac:spMk id="31" creationId="{3CA53782-ADD6-D7F0-52BA-593043DC70C2}"/>
          </ac:spMkLst>
        </pc:spChg>
        <pc:spChg chg="add mod">
          <ac:chgData name="Parker, Brett" userId="6989d706-e1f3-4cda-ab7c-6c1216d22d98" providerId="ADAL" clId="{8711AACA-D9F5-4644-95A0-8F5AE993D70B}" dt="2022-10-24T05:13:21.154" v="8662" actId="1076"/>
          <ac:spMkLst>
            <pc:docMk/>
            <pc:sldMk cId="2477555439" sldId="309"/>
            <ac:spMk id="38" creationId="{211C399B-6E6C-0DD7-126D-D43265E4BDB8}"/>
          </ac:spMkLst>
        </pc:spChg>
        <pc:spChg chg="add mod ord topLvl">
          <ac:chgData name="Parker, Brett" userId="6989d706-e1f3-4cda-ab7c-6c1216d22d98" providerId="ADAL" clId="{8711AACA-D9F5-4644-95A0-8F5AE993D70B}" dt="2022-10-24T05:19:51.745" v="8747" actId="164"/>
          <ac:spMkLst>
            <pc:docMk/>
            <pc:sldMk cId="2477555439" sldId="309"/>
            <ac:spMk id="50" creationId="{F095AEDC-883A-B7D0-B7E3-5D186E02ED7F}"/>
          </ac:spMkLst>
        </pc:spChg>
        <pc:spChg chg="add mod">
          <ac:chgData name="Parker, Brett" userId="6989d706-e1f3-4cda-ab7c-6c1216d22d98" providerId="ADAL" clId="{8711AACA-D9F5-4644-95A0-8F5AE993D70B}" dt="2022-10-24T05:19:51.745" v="8747" actId="164"/>
          <ac:spMkLst>
            <pc:docMk/>
            <pc:sldMk cId="2477555439" sldId="309"/>
            <ac:spMk id="53" creationId="{C9A99C5C-0BC2-5818-E0AF-14A1E66D7180}"/>
          </ac:spMkLst>
        </pc:spChg>
        <pc:spChg chg="add mod">
          <ac:chgData name="Parker, Brett" userId="6989d706-e1f3-4cda-ab7c-6c1216d22d98" providerId="ADAL" clId="{8711AACA-D9F5-4644-95A0-8F5AE993D70B}" dt="2022-10-24T06:25:31.114" v="9468" actId="1037"/>
          <ac:spMkLst>
            <pc:docMk/>
            <pc:sldMk cId="2477555439" sldId="309"/>
            <ac:spMk id="55" creationId="{6E6B3BD4-F936-B4AE-DCE9-31DB4488B017}"/>
          </ac:spMkLst>
        </pc:spChg>
        <pc:spChg chg="add mod">
          <ac:chgData name="Parker, Brett" userId="6989d706-e1f3-4cda-ab7c-6c1216d22d98" providerId="ADAL" clId="{8711AACA-D9F5-4644-95A0-8F5AE993D70B}" dt="2022-10-24T05:29:44.080" v="8994" actId="1036"/>
          <ac:spMkLst>
            <pc:docMk/>
            <pc:sldMk cId="2477555439" sldId="309"/>
            <ac:spMk id="56" creationId="{41B752BD-C7EF-CB7B-0BD2-4C3BC8B922CB}"/>
          </ac:spMkLst>
        </pc:spChg>
        <pc:spChg chg="add mod">
          <ac:chgData name="Parker, Brett" userId="6989d706-e1f3-4cda-ab7c-6c1216d22d98" providerId="ADAL" clId="{8711AACA-D9F5-4644-95A0-8F5AE993D70B}" dt="2022-10-24T05:29:03.383" v="8977" actId="1076"/>
          <ac:spMkLst>
            <pc:docMk/>
            <pc:sldMk cId="2477555439" sldId="309"/>
            <ac:spMk id="57" creationId="{EFCE20B9-1C70-87B6-2B4E-AF23C686AB90}"/>
          </ac:spMkLst>
        </pc:spChg>
        <pc:spChg chg="add mod">
          <ac:chgData name="Parker, Brett" userId="6989d706-e1f3-4cda-ab7c-6c1216d22d98" providerId="ADAL" clId="{8711AACA-D9F5-4644-95A0-8F5AE993D70B}" dt="2022-10-24T05:33:02.248" v="9006" actId="1076"/>
          <ac:spMkLst>
            <pc:docMk/>
            <pc:sldMk cId="2477555439" sldId="309"/>
            <ac:spMk id="58" creationId="{234BAA3C-F11F-D350-29AD-ED9E5460CA37}"/>
          </ac:spMkLst>
        </pc:spChg>
        <pc:grpChg chg="add del mod">
          <ac:chgData name="Parker, Brett" userId="6989d706-e1f3-4cda-ab7c-6c1216d22d98" providerId="ADAL" clId="{8711AACA-D9F5-4644-95A0-8F5AE993D70B}" dt="2022-10-24T05:17:54.779" v="8719" actId="165"/>
          <ac:grpSpMkLst>
            <pc:docMk/>
            <pc:sldMk cId="2477555439" sldId="309"/>
            <ac:grpSpMk id="51" creationId="{748ACD98-D1DE-7F19-E6FA-B1C532460006}"/>
          </ac:grpSpMkLst>
        </pc:grpChg>
        <pc:grpChg chg="add mod">
          <ac:chgData name="Parker, Brett" userId="6989d706-e1f3-4cda-ab7c-6c1216d22d98" providerId="ADAL" clId="{8711AACA-D9F5-4644-95A0-8F5AE993D70B}" dt="2022-10-24T06:25:31.114" v="9468" actId="1037"/>
          <ac:grpSpMkLst>
            <pc:docMk/>
            <pc:sldMk cId="2477555439" sldId="309"/>
            <ac:grpSpMk id="54" creationId="{C917CEAC-89FC-3016-6589-410C90E5DB12}"/>
          </ac:grpSpMkLst>
        </pc:grpChg>
        <pc:picChg chg="add mod">
          <ac:chgData name="Parker, Brett" userId="6989d706-e1f3-4cda-ab7c-6c1216d22d98" providerId="ADAL" clId="{8711AACA-D9F5-4644-95A0-8F5AE993D70B}" dt="2022-10-24T06:25:31.114" v="9468" actId="1037"/>
          <ac:picMkLst>
            <pc:docMk/>
            <pc:sldMk cId="2477555439" sldId="309"/>
            <ac:picMk id="4" creationId="{AF60CACE-60C4-39A6-19B0-82CFBAF3B9BE}"/>
          </ac:picMkLst>
        </pc:picChg>
        <pc:picChg chg="del">
          <ac:chgData name="Parker, Brett" userId="6989d706-e1f3-4cda-ab7c-6c1216d22d98" providerId="ADAL" clId="{8711AACA-D9F5-4644-95A0-8F5AE993D70B}" dt="2022-10-24T04:10:40.520" v="8280" actId="478"/>
          <ac:picMkLst>
            <pc:docMk/>
            <pc:sldMk cId="2477555439" sldId="309"/>
            <ac:picMk id="5" creationId="{9062D0E3-0797-8734-4F10-AE7FA30C8426}"/>
          </ac:picMkLst>
        </pc:picChg>
        <pc:picChg chg="add del mod">
          <ac:chgData name="Parker, Brett" userId="6989d706-e1f3-4cda-ab7c-6c1216d22d98" providerId="ADAL" clId="{8711AACA-D9F5-4644-95A0-8F5AE993D70B}" dt="2022-10-24T04:20:03.828" v="8367" actId="478"/>
          <ac:picMkLst>
            <pc:docMk/>
            <pc:sldMk cId="2477555439" sldId="309"/>
            <ac:picMk id="10" creationId="{DA17D24F-3739-36A2-E338-CC6274DB31EA}"/>
          </ac:picMkLst>
        </pc:picChg>
        <pc:picChg chg="add del mod">
          <ac:chgData name="Parker, Brett" userId="6989d706-e1f3-4cda-ab7c-6c1216d22d98" providerId="ADAL" clId="{8711AACA-D9F5-4644-95A0-8F5AE993D70B}" dt="2022-10-24T04:21:25.131" v="8380" actId="478"/>
          <ac:picMkLst>
            <pc:docMk/>
            <pc:sldMk cId="2477555439" sldId="309"/>
            <ac:picMk id="12" creationId="{9E1E4109-CE54-727D-5795-F6F4CC311783}"/>
          </ac:picMkLst>
        </pc:picChg>
        <pc:picChg chg="add mod">
          <ac:chgData name="Parker, Brett" userId="6989d706-e1f3-4cda-ab7c-6c1216d22d98" providerId="ADAL" clId="{8711AACA-D9F5-4644-95A0-8F5AE993D70B}" dt="2022-10-24T04:23:31.004" v="8388" actId="1076"/>
          <ac:picMkLst>
            <pc:docMk/>
            <pc:sldMk cId="2477555439" sldId="309"/>
            <ac:picMk id="14" creationId="{F324D384-1E69-0959-7939-BDAFCE9B33A4}"/>
          </ac:picMkLst>
        </pc:picChg>
        <pc:picChg chg="add mod">
          <ac:chgData name="Parker, Brett" userId="6989d706-e1f3-4cda-ab7c-6c1216d22d98" providerId="ADAL" clId="{8711AACA-D9F5-4644-95A0-8F5AE993D70B}" dt="2022-10-24T04:27:20.957" v="8397" actId="1076"/>
          <ac:picMkLst>
            <pc:docMk/>
            <pc:sldMk cId="2477555439" sldId="309"/>
            <ac:picMk id="16" creationId="{1D069B1F-314C-269C-8D9A-1B9218964036}"/>
          </ac:picMkLst>
        </pc:picChg>
        <pc:picChg chg="add del mod">
          <ac:chgData name="Parker, Brett" userId="6989d706-e1f3-4cda-ab7c-6c1216d22d98" providerId="ADAL" clId="{8711AACA-D9F5-4644-95A0-8F5AE993D70B}" dt="2022-10-24T04:48:44.330" v="8630" actId="478"/>
          <ac:picMkLst>
            <pc:docMk/>
            <pc:sldMk cId="2477555439" sldId="309"/>
            <ac:picMk id="33" creationId="{82CD1671-AF57-1767-9CEC-8F1B6D3216A1}"/>
          </ac:picMkLst>
        </pc:picChg>
        <pc:picChg chg="add del mod">
          <ac:chgData name="Parker, Brett" userId="6989d706-e1f3-4cda-ab7c-6c1216d22d98" providerId="ADAL" clId="{8711AACA-D9F5-4644-95A0-8F5AE993D70B}" dt="2022-10-24T05:08:53.086" v="8632" actId="478"/>
          <ac:picMkLst>
            <pc:docMk/>
            <pc:sldMk cId="2477555439" sldId="309"/>
            <ac:picMk id="35" creationId="{4046A8BA-DB10-B052-A2FC-D94A483CC248}"/>
          </ac:picMkLst>
        </pc:picChg>
        <pc:picChg chg="add mod">
          <ac:chgData name="Parker, Brett" userId="6989d706-e1f3-4cda-ab7c-6c1216d22d98" providerId="ADAL" clId="{8711AACA-D9F5-4644-95A0-8F5AE993D70B}" dt="2022-10-24T05:10:08.562" v="8639" actId="1076"/>
          <ac:picMkLst>
            <pc:docMk/>
            <pc:sldMk cId="2477555439" sldId="309"/>
            <ac:picMk id="37" creationId="{A745FD70-0BC1-FD16-5684-264201339A6F}"/>
          </ac:picMkLst>
        </pc:picChg>
        <pc:cxnChg chg="add mod">
          <ac:chgData name="Parker, Brett" userId="6989d706-e1f3-4cda-ab7c-6c1216d22d98" providerId="ADAL" clId="{8711AACA-D9F5-4644-95A0-8F5AE993D70B}" dt="2022-10-24T04:33:13.247" v="8456" actId="692"/>
          <ac:cxnSpMkLst>
            <pc:docMk/>
            <pc:sldMk cId="2477555439" sldId="309"/>
            <ac:cxnSpMk id="23" creationId="{B78A8C66-46A4-3A3F-C4EE-29EC799C74E7}"/>
          </ac:cxnSpMkLst>
        </pc:cxnChg>
        <pc:cxnChg chg="add mod">
          <ac:chgData name="Parker, Brett" userId="6989d706-e1f3-4cda-ab7c-6c1216d22d98" providerId="ADAL" clId="{8711AACA-D9F5-4644-95A0-8F5AE993D70B}" dt="2022-10-24T04:35:26.205" v="8467" actId="693"/>
          <ac:cxnSpMkLst>
            <pc:docMk/>
            <pc:sldMk cId="2477555439" sldId="309"/>
            <ac:cxnSpMk id="25" creationId="{BFD665DD-11A8-E47D-3FF7-94C139DABE4B}"/>
          </ac:cxnSpMkLst>
        </pc:cxnChg>
        <pc:cxnChg chg="add mod">
          <ac:chgData name="Parker, Brett" userId="6989d706-e1f3-4cda-ab7c-6c1216d22d98" providerId="ADAL" clId="{8711AACA-D9F5-4644-95A0-8F5AE993D70B}" dt="2022-10-24T05:12:39.834" v="8658" actId="14100"/>
          <ac:cxnSpMkLst>
            <pc:docMk/>
            <pc:sldMk cId="2477555439" sldId="309"/>
            <ac:cxnSpMk id="39" creationId="{5E9E9627-B24C-289E-ECC7-DEBA90EB8C47}"/>
          </ac:cxnSpMkLst>
        </pc:cxnChg>
        <pc:cxnChg chg="add mod">
          <ac:chgData name="Parker, Brett" userId="6989d706-e1f3-4cda-ab7c-6c1216d22d98" providerId="ADAL" clId="{8711AACA-D9F5-4644-95A0-8F5AE993D70B}" dt="2022-10-24T05:13:10.770" v="8661" actId="1076"/>
          <ac:cxnSpMkLst>
            <pc:docMk/>
            <pc:sldMk cId="2477555439" sldId="309"/>
            <ac:cxnSpMk id="44" creationId="{65A04C35-DD5F-5765-112B-3FE009D84BB9}"/>
          </ac:cxnSpMkLst>
        </pc:cxnChg>
        <pc:cxnChg chg="add mod topLvl">
          <ac:chgData name="Parker, Brett" userId="6989d706-e1f3-4cda-ab7c-6c1216d22d98" providerId="ADAL" clId="{8711AACA-D9F5-4644-95A0-8F5AE993D70B}" dt="2022-10-24T05:19:51.745" v="8747" actId="164"/>
          <ac:cxnSpMkLst>
            <pc:docMk/>
            <pc:sldMk cId="2477555439" sldId="309"/>
            <ac:cxnSpMk id="45" creationId="{0DC8F47E-7BAA-FE71-E3D1-EFC5F3A00CFA}"/>
          </ac:cxnSpMkLst>
        </pc:cxnChg>
        <pc:cxnChg chg="add mod">
          <ac:chgData name="Parker, Brett" userId="6989d706-e1f3-4cda-ab7c-6c1216d22d98" providerId="ADAL" clId="{8711AACA-D9F5-4644-95A0-8F5AE993D70B}" dt="2022-10-24T05:17:26.729" v="8717" actId="571"/>
          <ac:cxnSpMkLst>
            <pc:docMk/>
            <pc:sldMk cId="2477555439" sldId="309"/>
            <ac:cxnSpMk id="52" creationId="{6738ADEE-8C56-32F2-B012-2CBE32F0B858}"/>
          </ac:cxnSpMkLst>
        </pc:cxnChg>
      </pc:sldChg>
      <pc:sldChg chg="addSp delSp modSp add mod">
        <pc:chgData name="Parker, Brett" userId="6989d706-e1f3-4cda-ab7c-6c1216d22d98" providerId="ADAL" clId="{8711AACA-D9F5-4644-95A0-8F5AE993D70B}" dt="2022-10-25T09:06:27.207" v="11654" actId="113"/>
        <pc:sldMkLst>
          <pc:docMk/>
          <pc:sldMk cId="3242168971" sldId="310"/>
        </pc:sldMkLst>
        <pc:spChg chg="del">
          <ac:chgData name="Parker, Brett" userId="6989d706-e1f3-4cda-ab7c-6c1216d22d98" providerId="ADAL" clId="{8711AACA-D9F5-4644-95A0-8F5AE993D70B}" dt="2022-10-25T06:32:58.310" v="9987" actId="478"/>
          <ac:spMkLst>
            <pc:docMk/>
            <pc:sldMk cId="3242168971" sldId="310"/>
            <ac:spMk id="10" creationId="{2C831FEB-05E4-4A10-854A-17D27053B20D}"/>
          </ac:spMkLst>
        </pc:spChg>
        <pc:spChg chg="del">
          <ac:chgData name="Parker, Brett" userId="6989d706-e1f3-4cda-ab7c-6c1216d22d98" providerId="ADAL" clId="{8711AACA-D9F5-4644-95A0-8F5AE993D70B}" dt="2022-10-25T06:32:58.310" v="9987" actId="478"/>
          <ac:spMkLst>
            <pc:docMk/>
            <pc:sldMk cId="3242168971" sldId="310"/>
            <ac:spMk id="11" creationId="{AF1CCFB5-3785-69BF-7F7F-57DD59B58C01}"/>
          </ac:spMkLst>
        </pc:spChg>
        <pc:spChg chg="del">
          <ac:chgData name="Parker, Brett" userId="6989d706-e1f3-4cda-ab7c-6c1216d22d98" providerId="ADAL" clId="{8711AACA-D9F5-4644-95A0-8F5AE993D70B}" dt="2022-10-25T06:32:58.310" v="9987" actId="478"/>
          <ac:spMkLst>
            <pc:docMk/>
            <pc:sldMk cId="3242168971" sldId="310"/>
            <ac:spMk id="12" creationId="{049091F3-A31E-BCB1-E3C5-1C034000F509}"/>
          </ac:spMkLst>
        </pc:spChg>
        <pc:spChg chg="del">
          <ac:chgData name="Parker, Brett" userId="6989d706-e1f3-4cda-ab7c-6c1216d22d98" providerId="ADAL" clId="{8711AACA-D9F5-4644-95A0-8F5AE993D70B}" dt="2022-10-25T06:32:58.310" v="9987" actId="478"/>
          <ac:spMkLst>
            <pc:docMk/>
            <pc:sldMk cId="3242168971" sldId="310"/>
            <ac:spMk id="13" creationId="{876A163B-BBE9-956D-BBA5-145700F70044}"/>
          </ac:spMkLst>
        </pc:spChg>
        <pc:spChg chg="del">
          <ac:chgData name="Parker, Brett" userId="6989d706-e1f3-4cda-ab7c-6c1216d22d98" providerId="ADAL" clId="{8711AACA-D9F5-4644-95A0-8F5AE993D70B}" dt="2022-10-25T06:32:58.310" v="9987" actId="478"/>
          <ac:spMkLst>
            <pc:docMk/>
            <pc:sldMk cId="3242168971" sldId="310"/>
            <ac:spMk id="14" creationId="{EC7F4443-3608-A7AE-C350-F01FBEB91F10}"/>
          </ac:spMkLst>
        </pc:spChg>
        <pc:spChg chg="del">
          <ac:chgData name="Parker, Brett" userId="6989d706-e1f3-4cda-ab7c-6c1216d22d98" providerId="ADAL" clId="{8711AACA-D9F5-4644-95A0-8F5AE993D70B}" dt="2022-10-25T06:32:58.310" v="9987" actId="478"/>
          <ac:spMkLst>
            <pc:docMk/>
            <pc:sldMk cId="3242168971" sldId="310"/>
            <ac:spMk id="15" creationId="{7069A086-2632-CEE6-EBE5-78BD267FD304}"/>
          </ac:spMkLst>
        </pc:spChg>
        <pc:spChg chg="add del">
          <ac:chgData name="Parker, Brett" userId="6989d706-e1f3-4cda-ab7c-6c1216d22d98" providerId="ADAL" clId="{8711AACA-D9F5-4644-95A0-8F5AE993D70B}" dt="2022-10-25T06:47:30.340" v="10017" actId="478"/>
          <ac:spMkLst>
            <pc:docMk/>
            <pc:sldMk cId="3242168971" sldId="310"/>
            <ac:spMk id="21" creationId="{C2B2BF64-9D45-74E6-198E-113776B0CB8E}"/>
          </ac:spMkLst>
        </pc:spChg>
        <pc:spChg chg="add mod">
          <ac:chgData name="Parker, Brett" userId="6989d706-e1f3-4cda-ab7c-6c1216d22d98" providerId="ADAL" clId="{8711AACA-D9F5-4644-95A0-8F5AE993D70B}" dt="2022-10-25T07:33:27.431" v="10647" actId="1076"/>
          <ac:spMkLst>
            <pc:docMk/>
            <pc:sldMk cId="3242168971" sldId="310"/>
            <ac:spMk id="23" creationId="{9009918F-FE5A-0500-BF60-613C684C7A7B}"/>
          </ac:spMkLst>
        </pc:spChg>
        <pc:spChg chg="add del">
          <ac:chgData name="Parker, Brett" userId="6989d706-e1f3-4cda-ab7c-6c1216d22d98" providerId="ADAL" clId="{8711AACA-D9F5-4644-95A0-8F5AE993D70B}" dt="2022-10-25T06:53:35.976" v="10062" actId="478"/>
          <ac:spMkLst>
            <pc:docMk/>
            <pc:sldMk cId="3242168971" sldId="310"/>
            <ac:spMk id="25" creationId="{A71779E5-9669-9A7E-3023-ABDC298FFFD4}"/>
          </ac:spMkLst>
        </pc:spChg>
        <pc:spChg chg="add mod">
          <ac:chgData name="Parker, Brett" userId="6989d706-e1f3-4cda-ab7c-6c1216d22d98" providerId="ADAL" clId="{8711AACA-D9F5-4644-95A0-8F5AE993D70B}" dt="2022-10-25T07:30:25.783" v="10564" actId="207"/>
          <ac:spMkLst>
            <pc:docMk/>
            <pc:sldMk cId="3242168971" sldId="310"/>
            <ac:spMk id="32" creationId="{8D1AAC31-23C6-9AED-EA4C-3ACBB0AC8360}"/>
          </ac:spMkLst>
        </pc:spChg>
        <pc:spChg chg="add del mod">
          <ac:chgData name="Parker, Brett" userId="6989d706-e1f3-4cda-ab7c-6c1216d22d98" providerId="ADAL" clId="{8711AACA-D9F5-4644-95A0-8F5AE993D70B}" dt="2022-10-25T07:15:43.966" v="10361" actId="478"/>
          <ac:spMkLst>
            <pc:docMk/>
            <pc:sldMk cId="3242168971" sldId="310"/>
            <ac:spMk id="33" creationId="{B0F9AEC4-1F09-DE8D-7CBC-1C52F92F287F}"/>
          </ac:spMkLst>
        </pc:spChg>
        <pc:spChg chg="add mod ord">
          <ac:chgData name="Parker, Brett" userId="6989d706-e1f3-4cda-ab7c-6c1216d22d98" providerId="ADAL" clId="{8711AACA-D9F5-4644-95A0-8F5AE993D70B}" dt="2022-10-25T07:18:40.996" v="10406" actId="1037"/>
          <ac:spMkLst>
            <pc:docMk/>
            <pc:sldMk cId="3242168971" sldId="310"/>
            <ac:spMk id="36" creationId="{71DF860C-C305-0EB2-825E-D28F237E6701}"/>
          </ac:spMkLst>
        </pc:spChg>
        <pc:spChg chg="add mod">
          <ac:chgData name="Parker, Brett" userId="6989d706-e1f3-4cda-ab7c-6c1216d22d98" providerId="ADAL" clId="{8711AACA-D9F5-4644-95A0-8F5AE993D70B}" dt="2022-10-25T07:30:25.783" v="10564" actId="207"/>
          <ac:spMkLst>
            <pc:docMk/>
            <pc:sldMk cId="3242168971" sldId="310"/>
            <ac:spMk id="38" creationId="{B8885D3C-11FF-93F6-DC9F-6B0D9A79ECD5}"/>
          </ac:spMkLst>
        </pc:spChg>
        <pc:spChg chg="add mod">
          <ac:chgData name="Parker, Brett" userId="6989d706-e1f3-4cda-ab7c-6c1216d22d98" providerId="ADAL" clId="{8711AACA-D9F5-4644-95A0-8F5AE993D70B}" dt="2022-10-25T07:30:25.783" v="10564" actId="207"/>
          <ac:spMkLst>
            <pc:docMk/>
            <pc:sldMk cId="3242168971" sldId="310"/>
            <ac:spMk id="39" creationId="{D65F1F3C-D2EB-0DFC-3CEE-5CD69AA1D3AA}"/>
          </ac:spMkLst>
        </pc:spChg>
        <pc:spChg chg="add mod ord">
          <ac:chgData name="Parker, Brett" userId="6989d706-e1f3-4cda-ab7c-6c1216d22d98" providerId="ADAL" clId="{8711AACA-D9F5-4644-95A0-8F5AE993D70B}" dt="2022-10-25T07:33:27.431" v="10647" actId="1076"/>
          <ac:spMkLst>
            <pc:docMk/>
            <pc:sldMk cId="3242168971" sldId="310"/>
            <ac:spMk id="40" creationId="{1D559AFA-FFD0-8AA7-9E4D-3F81CCE4D0AE}"/>
          </ac:spMkLst>
        </pc:spChg>
        <pc:spChg chg="add mod">
          <ac:chgData name="Parker, Brett" userId="6989d706-e1f3-4cda-ab7c-6c1216d22d98" providerId="ADAL" clId="{8711AACA-D9F5-4644-95A0-8F5AE993D70B}" dt="2022-10-25T07:33:27.431" v="10647" actId="1076"/>
          <ac:spMkLst>
            <pc:docMk/>
            <pc:sldMk cId="3242168971" sldId="310"/>
            <ac:spMk id="41" creationId="{6C01C6BC-ED1A-4742-6A81-71FCD77762B3}"/>
          </ac:spMkLst>
        </pc:spChg>
        <pc:spChg chg="add mod ord">
          <ac:chgData name="Parker, Brett" userId="6989d706-e1f3-4cda-ab7c-6c1216d22d98" providerId="ADAL" clId="{8711AACA-D9F5-4644-95A0-8F5AE993D70B}" dt="2022-10-25T07:47:36.551" v="10705" actId="14100"/>
          <ac:spMkLst>
            <pc:docMk/>
            <pc:sldMk cId="3242168971" sldId="310"/>
            <ac:spMk id="46" creationId="{0F7D43C2-8947-5A65-6154-C22814513B91}"/>
          </ac:spMkLst>
        </pc:spChg>
        <pc:spChg chg="add mod ord">
          <ac:chgData name="Parker, Brett" userId="6989d706-e1f3-4cda-ab7c-6c1216d22d98" providerId="ADAL" clId="{8711AACA-D9F5-4644-95A0-8F5AE993D70B}" dt="2022-10-25T08:05:17.278" v="10791" actId="1076"/>
          <ac:spMkLst>
            <pc:docMk/>
            <pc:sldMk cId="3242168971" sldId="310"/>
            <ac:spMk id="47" creationId="{2CC0BF66-AF03-52A8-55B4-14AB08639EA4}"/>
          </ac:spMkLst>
        </pc:spChg>
        <pc:spChg chg="add mod">
          <ac:chgData name="Parker, Brett" userId="6989d706-e1f3-4cda-ab7c-6c1216d22d98" providerId="ADAL" clId="{8711AACA-D9F5-4644-95A0-8F5AE993D70B}" dt="2022-10-25T08:20:36.411" v="11314" actId="1582"/>
          <ac:spMkLst>
            <pc:docMk/>
            <pc:sldMk cId="3242168971" sldId="310"/>
            <ac:spMk id="48" creationId="{A3CBCC75-8023-F20A-252B-5D62425D0E5E}"/>
          </ac:spMkLst>
        </pc:spChg>
        <pc:spChg chg="add mod">
          <ac:chgData name="Parker, Brett" userId="6989d706-e1f3-4cda-ab7c-6c1216d22d98" providerId="ADAL" clId="{8711AACA-D9F5-4644-95A0-8F5AE993D70B}" dt="2022-10-25T08:01:21.502" v="10745" actId="14100"/>
          <ac:spMkLst>
            <pc:docMk/>
            <pc:sldMk cId="3242168971" sldId="310"/>
            <ac:spMk id="51" creationId="{44F0884C-8521-64A1-2920-96B278CDA201}"/>
          </ac:spMkLst>
        </pc:spChg>
        <pc:spChg chg="add mod">
          <ac:chgData name="Parker, Brett" userId="6989d706-e1f3-4cda-ab7c-6c1216d22d98" providerId="ADAL" clId="{8711AACA-D9F5-4644-95A0-8F5AE993D70B}" dt="2022-10-25T08:11:07.094" v="10905" actId="947"/>
          <ac:spMkLst>
            <pc:docMk/>
            <pc:sldMk cId="3242168971" sldId="310"/>
            <ac:spMk id="52" creationId="{8E97D00F-268A-8659-776B-62CE1E07E4D9}"/>
          </ac:spMkLst>
        </pc:spChg>
        <pc:spChg chg="add mod">
          <ac:chgData name="Parker, Brett" userId="6989d706-e1f3-4cda-ab7c-6c1216d22d98" providerId="ADAL" clId="{8711AACA-D9F5-4644-95A0-8F5AE993D70B}" dt="2022-10-25T08:08:40.287" v="10862" actId="207"/>
          <ac:spMkLst>
            <pc:docMk/>
            <pc:sldMk cId="3242168971" sldId="310"/>
            <ac:spMk id="53" creationId="{246C9ECD-BDC4-1679-A394-26A4325D9FAD}"/>
          </ac:spMkLst>
        </pc:spChg>
        <pc:spChg chg="add mod">
          <ac:chgData name="Parker, Brett" userId="6989d706-e1f3-4cda-ab7c-6c1216d22d98" providerId="ADAL" clId="{8711AACA-D9F5-4644-95A0-8F5AE993D70B}" dt="2022-10-25T08:09:56.281" v="10904" actId="1036"/>
          <ac:spMkLst>
            <pc:docMk/>
            <pc:sldMk cId="3242168971" sldId="310"/>
            <ac:spMk id="54" creationId="{2E0F5795-677F-EB6C-E33C-7D2CF4A3BF8B}"/>
          </ac:spMkLst>
        </pc:spChg>
        <pc:spChg chg="add mod">
          <ac:chgData name="Parker, Brett" userId="6989d706-e1f3-4cda-ab7c-6c1216d22d98" providerId="ADAL" clId="{8711AACA-D9F5-4644-95A0-8F5AE993D70B}" dt="2022-10-25T09:06:27.207" v="11654" actId="113"/>
          <ac:spMkLst>
            <pc:docMk/>
            <pc:sldMk cId="3242168971" sldId="310"/>
            <ac:spMk id="55" creationId="{80FE1429-F64A-918C-AB6C-63BBACFCCD46}"/>
          </ac:spMkLst>
        </pc:spChg>
        <pc:spChg chg="add del mod">
          <ac:chgData name="Parker, Brett" userId="6989d706-e1f3-4cda-ab7c-6c1216d22d98" providerId="ADAL" clId="{8711AACA-D9F5-4644-95A0-8F5AE993D70B}" dt="2022-10-25T08:19:51.388" v="11312" actId="478"/>
          <ac:spMkLst>
            <pc:docMk/>
            <pc:sldMk cId="3242168971" sldId="310"/>
            <ac:spMk id="56" creationId="{DFDA2CC9-A0CC-557F-6C97-628CDE5655EB}"/>
          </ac:spMkLst>
        </pc:spChg>
        <pc:spChg chg="add mod">
          <ac:chgData name="Parker, Brett" userId="6989d706-e1f3-4cda-ab7c-6c1216d22d98" providerId="ADAL" clId="{8711AACA-D9F5-4644-95A0-8F5AE993D70B}" dt="2022-10-25T08:28:49.135" v="11493" actId="208"/>
          <ac:spMkLst>
            <pc:docMk/>
            <pc:sldMk cId="3242168971" sldId="310"/>
            <ac:spMk id="57" creationId="{9A3C07D6-1DDE-C960-DB95-878276E96284}"/>
          </ac:spMkLst>
        </pc:spChg>
        <pc:spChg chg="add mod">
          <ac:chgData name="Parker, Brett" userId="6989d706-e1f3-4cda-ab7c-6c1216d22d98" providerId="ADAL" clId="{8711AACA-D9F5-4644-95A0-8F5AE993D70B}" dt="2022-10-25T08:28:49.135" v="11493" actId="208"/>
          <ac:spMkLst>
            <pc:docMk/>
            <pc:sldMk cId="3242168971" sldId="310"/>
            <ac:spMk id="58" creationId="{CFFF860E-E56E-CEB7-64B1-F5D9085F9652}"/>
          </ac:spMkLst>
        </pc:spChg>
        <pc:spChg chg="add mod">
          <ac:chgData name="Parker, Brett" userId="6989d706-e1f3-4cda-ab7c-6c1216d22d98" providerId="ADAL" clId="{8711AACA-D9F5-4644-95A0-8F5AE993D70B}" dt="2022-10-25T08:28:49.135" v="11493" actId="208"/>
          <ac:spMkLst>
            <pc:docMk/>
            <pc:sldMk cId="3242168971" sldId="310"/>
            <ac:spMk id="59" creationId="{2F495B94-6737-7C33-1FAD-9BC7A74D235B}"/>
          </ac:spMkLst>
        </pc:spChg>
        <pc:spChg chg="add del mod ord">
          <ac:chgData name="Parker, Brett" userId="6989d706-e1f3-4cda-ab7c-6c1216d22d98" providerId="ADAL" clId="{8711AACA-D9F5-4644-95A0-8F5AE993D70B}" dt="2022-10-25T08:29:18.047" v="11494" actId="478"/>
          <ac:spMkLst>
            <pc:docMk/>
            <pc:sldMk cId="3242168971" sldId="310"/>
            <ac:spMk id="60" creationId="{425AE8E3-F225-697D-F93D-6E2D87A00B46}"/>
          </ac:spMkLst>
        </pc:spChg>
        <pc:picChg chg="del">
          <ac:chgData name="Parker, Brett" userId="6989d706-e1f3-4cda-ab7c-6c1216d22d98" providerId="ADAL" clId="{8711AACA-D9F5-4644-95A0-8F5AE993D70B}" dt="2022-10-25T06:32:58.310" v="9987" actId="478"/>
          <ac:picMkLst>
            <pc:docMk/>
            <pc:sldMk cId="3242168971" sldId="310"/>
            <ac:picMk id="5" creationId="{B69D6634-4DDD-0692-3A37-68C357694960}"/>
          </ac:picMkLst>
        </pc:picChg>
        <pc:picChg chg="add mod">
          <ac:chgData name="Parker, Brett" userId="6989d706-e1f3-4cda-ab7c-6c1216d22d98" providerId="ADAL" clId="{8711AACA-D9F5-4644-95A0-8F5AE993D70B}" dt="2022-10-25T07:18:40.996" v="10406" actId="1037"/>
          <ac:picMkLst>
            <pc:docMk/>
            <pc:sldMk cId="3242168971" sldId="310"/>
            <ac:picMk id="6" creationId="{AB9D0E52-BC70-4474-8CF3-052F371000E2}"/>
          </ac:picMkLst>
        </pc:picChg>
        <pc:picChg chg="del">
          <ac:chgData name="Parker, Brett" userId="6989d706-e1f3-4cda-ab7c-6c1216d22d98" providerId="ADAL" clId="{8711AACA-D9F5-4644-95A0-8F5AE993D70B}" dt="2022-10-25T06:32:58.310" v="9987" actId="478"/>
          <ac:picMkLst>
            <pc:docMk/>
            <pc:sldMk cId="3242168971" sldId="310"/>
            <ac:picMk id="7" creationId="{9DCB66D3-EA32-459F-9301-6F97E55BCE1C}"/>
          </ac:picMkLst>
        </pc:picChg>
        <pc:picChg chg="del">
          <ac:chgData name="Parker, Brett" userId="6989d706-e1f3-4cda-ab7c-6c1216d22d98" providerId="ADAL" clId="{8711AACA-D9F5-4644-95A0-8F5AE993D70B}" dt="2022-10-25T06:32:58.310" v="9987" actId="478"/>
          <ac:picMkLst>
            <pc:docMk/>
            <pc:sldMk cId="3242168971" sldId="310"/>
            <ac:picMk id="8" creationId="{FC43CFD0-758E-0621-4F46-CF61B71F14FA}"/>
          </ac:picMkLst>
        </pc:picChg>
        <pc:picChg chg="del">
          <ac:chgData name="Parker, Brett" userId="6989d706-e1f3-4cda-ab7c-6c1216d22d98" providerId="ADAL" clId="{8711AACA-D9F5-4644-95A0-8F5AE993D70B}" dt="2022-10-25T06:32:58.310" v="9987" actId="478"/>
          <ac:picMkLst>
            <pc:docMk/>
            <pc:sldMk cId="3242168971" sldId="310"/>
            <ac:picMk id="9" creationId="{4F2EC118-482A-670D-0C45-0DC4CCD75F23}"/>
          </ac:picMkLst>
        </pc:picChg>
        <pc:picChg chg="add del mod">
          <ac:chgData name="Parker, Brett" userId="6989d706-e1f3-4cda-ab7c-6c1216d22d98" providerId="ADAL" clId="{8711AACA-D9F5-4644-95A0-8F5AE993D70B}" dt="2022-10-25T07:07:15.332" v="10210" actId="478"/>
          <ac:picMkLst>
            <pc:docMk/>
            <pc:sldMk cId="3242168971" sldId="310"/>
            <ac:picMk id="17" creationId="{7C37D747-CF0E-673A-C690-E707AD8491B5}"/>
          </ac:picMkLst>
        </pc:picChg>
        <pc:picChg chg="add del mod">
          <ac:chgData name="Parker, Brett" userId="6989d706-e1f3-4cda-ab7c-6c1216d22d98" providerId="ADAL" clId="{8711AACA-D9F5-4644-95A0-8F5AE993D70B}" dt="2022-10-25T06:53:27.853" v="10061" actId="478"/>
          <ac:picMkLst>
            <pc:docMk/>
            <pc:sldMk cId="3242168971" sldId="310"/>
            <ac:picMk id="19" creationId="{DFB8329E-2C33-84F3-A60D-D091AA41706F}"/>
          </ac:picMkLst>
        </pc:picChg>
        <pc:picChg chg="add del mod">
          <ac:chgData name="Parker, Brett" userId="6989d706-e1f3-4cda-ab7c-6c1216d22d98" providerId="ADAL" clId="{8711AACA-D9F5-4644-95A0-8F5AE993D70B}" dt="2022-10-25T06:46:32.555" v="10012" actId="478"/>
          <ac:picMkLst>
            <pc:docMk/>
            <pc:sldMk cId="3242168971" sldId="310"/>
            <ac:picMk id="22" creationId="{56F1780F-B160-E9CE-86BE-C8FCAB70519F}"/>
          </ac:picMkLst>
        </pc:picChg>
        <pc:picChg chg="add mod ord">
          <ac:chgData name="Parker, Brett" userId="6989d706-e1f3-4cda-ab7c-6c1216d22d98" providerId="ADAL" clId="{8711AACA-D9F5-4644-95A0-8F5AE993D70B}" dt="2022-10-25T07:18:40.996" v="10406" actId="1037"/>
          <ac:picMkLst>
            <pc:docMk/>
            <pc:sldMk cId="3242168971" sldId="310"/>
            <ac:picMk id="27" creationId="{99DCF1EF-BF70-6E9C-AFD3-0620D9862B38}"/>
          </ac:picMkLst>
        </pc:picChg>
        <pc:picChg chg="add mod">
          <ac:chgData name="Parker, Brett" userId="6989d706-e1f3-4cda-ab7c-6c1216d22d98" providerId="ADAL" clId="{8711AACA-D9F5-4644-95A0-8F5AE993D70B}" dt="2022-10-25T07:33:27.431" v="10647" actId="1076"/>
          <ac:picMkLst>
            <pc:docMk/>
            <pc:sldMk cId="3242168971" sldId="310"/>
            <ac:picMk id="29" creationId="{6CCA2B37-D86D-B9C3-8BB2-EE2CDCD61814}"/>
          </ac:picMkLst>
        </pc:picChg>
        <pc:picChg chg="add mod">
          <ac:chgData name="Parker, Brett" userId="6989d706-e1f3-4cda-ab7c-6c1216d22d98" providerId="ADAL" clId="{8711AACA-D9F5-4644-95A0-8F5AE993D70B}" dt="2022-10-25T07:18:40.996" v="10406" actId="1037"/>
          <ac:picMkLst>
            <pc:docMk/>
            <pc:sldMk cId="3242168971" sldId="310"/>
            <ac:picMk id="31" creationId="{3FE3BC76-1F64-2769-A863-E331EAF03F93}"/>
          </ac:picMkLst>
        </pc:picChg>
        <pc:picChg chg="add mod">
          <ac:chgData name="Parker, Brett" userId="6989d706-e1f3-4cda-ab7c-6c1216d22d98" providerId="ADAL" clId="{8711AACA-D9F5-4644-95A0-8F5AE993D70B}" dt="2022-10-25T07:33:27.431" v="10647" actId="1076"/>
          <ac:picMkLst>
            <pc:docMk/>
            <pc:sldMk cId="3242168971" sldId="310"/>
            <ac:picMk id="35" creationId="{9E67AF7D-5E0A-145F-9EF4-332E8F38555A}"/>
          </ac:picMkLst>
        </pc:picChg>
        <pc:picChg chg="add mod">
          <ac:chgData name="Parker, Brett" userId="6989d706-e1f3-4cda-ab7c-6c1216d22d98" providerId="ADAL" clId="{8711AACA-D9F5-4644-95A0-8F5AE993D70B}" dt="2022-10-25T07:47:12.279" v="10700" actId="1076"/>
          <ac:picMkLst>
            <pc:docMk/>
            <pc:sldMk cId="3242168971" sldId="310"/>
            <ac:picMk id="43" creationId="{B6BA9A10-00E9-F5A5-6E63-72D3E27E4782}"/>
          </ac:picMkLst>
        </pc:picChg>
        <pc:picChg chg="add mod">
          <ac:chgData name="Parker, Brett" userId="6989d706-e1f3-4cda-ab7c-6c1216d22d98" providerId="ADAL" clId="{8711AACA-D9F5-4644-95A0-8F5AE993D70B}" dt="2022-10-25T07:47:12.279" v="10700" actId="1076"/>
          <ac:picMkLst>
            <pc:docMk/>
            <pc:sldMk cId="3242168971" sldId="310"/>
            <ac:picMk id="45" creationId="{04F43D9B-CEF2-0090-E8AB-0999B9F7451A}"/>
          </ac:picMkLst>
        </pc:picChg>
        <pc:picChg chg="add mod ord">
          <ac:chgData name="Parker, Brett" userId="6989d706-e1f3-4cda-ab7c-6c1216d22d98" providerId="ADAL" clId="{8711AACA-D9F5-4644-95A0-8F5AE993D70B}" dt="2022-10-25T08:07:25.663" v="10843" actId="14100"/>
          <ac:picMkLst>
            <pc:docMk/>
            <pc:sldMk cId="3242168971" sldId="310"/>
            <ac:picMk id="50" creationId="{EA0DB586-63ED-00CA-B31C-0C197B0B4935}"/>
          </ac:picMkLst>
        </pc:picChg>
      </pc:sldChg>
    </pc:docChg>
  </pc:docChgLst>
  <pc:docChgLst>
    <pc:chgData name="Parker, Brett" userId="6989d706-e1f3-4cda-ab7c-6c1216d22d98" providerId="ADAL" clId="{4D100CC4-CA73-4BDE-9D42-CE056DEBDE77}"/>
    <pc:docChg chg="undo custSel addSld delSld modSld sldOrd">
      <pc:chgData name="Parker, Brett" userId="6989d706-e1f3-4cda-ab7c-6c1216d22d98" providerId="ADAL" clId="{4D100CC4-CA73-4BDE-9D42-CE056DEBDE77}" dt="2023-04-24T22:49:29.552" v="4740" actId="1037"/>
      <pc:docMkLst>
        <pc:docMk/>
      </pc:docMkLst>
      <pc:sldChg chg="addSp delSp modSp mod">
        <pc:chgData name="Parker, Brett" userId="6989d706-e1f3-4cda-ab7c-6c1216d22d98" providerId="ADAL" clId="{4D100CC4-CA73-4BDE-9D42-CE056DEBDE77}" dt="2023-04-20T16:58:06.008" v="115" actId="14861"/>
        <pc:sldMkLst>
          <pc:docMk/>
          <pc:sldMk cId="2246755923" sldId="256"/>
        </pc:sldMkLst>
        <pc:spChg chg="mod">
          <ac:chgData name="Parker, Brett" userId="6989d706-e1f3-4cda-ab7c-6c1216d22d98" providerId="ADAL" clId="{4D100CC4-CA73-4BDE-9D42-CE056DEBDE77}" dt="2023-04-20T16:55:42.622" v="92" actId="1036"/>
          <ac:spMkLst>
            <pc:docMk/>
            <pc:sldMk cId="2246755923" sldId="256"/>
            <ac:spMk id="4" creationId="{BD0F4563-AB5E-1F4E-B28C-08AC1323034C}"/>
          </ac:spMkLst>
        </pc:spChg>
        <pc:spChg chg="del">
          <ac:chgData name="Parker, Brett" userId="6989d706-e1f3-4cda-ab7c-6c1216d22d98" providerId="ADAL" clId="{4D100CC4-CA73-4BDE-9D42-CE056DEBDE77}" dt="2023-04-20T16:48:22.990" v="1" actId="478"/>
          <ac:spMkLst>
            <pc:docMk/>
            <pc:sldMk cId="2246755923" sldId="256"/>
            <ac:spMk id="6" creationId="{488EC3DE-5446-DCAC-7ABD-671310736F37}"/>
          </ac:spMkLst>
        </pc:spChg>
        <pc:spChg chg="mod">
          <ac:chgData name="Parker, Brett" userId="6989d706-e1f3-4cda-ab7c-6c1216d22d98" providerId="ADAL" clId="{4D100CC4-CA73-4BDE-9D42-CE056DEBDE77}" dt="2023-04-20T16:55:21.768" v="70" actId="20577"/>
          <ac:spMkLst>
            <pc:docMk/>
            <pc:sldMk cId="2246755923" sldId="256"/>
            <ac:spMk id="7" creationId="{1C156CBC-DA70-7741-BB3F-BCDBBE052F88}"/>
          </ac:spMkLst>
        </pc:spChg>
        <pc:spChg chg="mod">
          <ac:chgData name="Parker, Brett" userId="6989d706-e1f3-4cda-ab7c-6c1216d22d98" providerId="ADAL" clId="{4D100CC4-CA73-4BDE-9D42-CE056DEBDE77}" dt="2023-04-20T16:55:48.909" v="105" actId="1037"/>
          <ac:spMkLst>
            <pc:docMk/>
            <pc:sldMk cId="2246755923" sldId="256"/>
            <ac:spMk id="9" creationId="{91216829-C46D-4B3A-E6F0-81F306D1D729}"/>
          </ac:spMkLst>
        </pc:spChg>
        <pc:picChg chg="del">
          <ac:chgData name="Parker, Brett" userId="6989d706-e1f3-4cda-ab7c-6c1216d22d98" providerId="ADAL" clId="{4D100CC4-CA73-4BDE-9D42-CE056DEBDE77}" dt="2023-04-20T16:48:18.789" v="0" actId="478"/>
          <ac:picMkLst>
            <pc:docMk/>
            <pc:sldMk cId="2246755923" sldId="256"/>
            <ac:picMk id="2" creationId="{15A07DA9-4DA5-38DC-36CC-AE64A8626A26}"/>
          </ac:picMkLst>
        </pc:picChg>
        <pc:picChg chg="add mod">
          <ac:chgData name="Parker, Brett" userId="6989d706-e1f3-4cda-ab7c-6c1216d22d98" providerId="ADAL" clId="{4D100CC4-CA73-4BDE-9D42-CE056DEBDE77}" dt="2023-04-20T16:58:06.008" v="115" actId="14861"/>
          <ac:picMkLst>
            <pc:docMk/>
            <pc:sldMk cId="2246755923" sldId="256"/>
            <ac:picMk id="3" creationId="{603DC4E7-E80A-B908-35E4-75DF04B554C9}"/>
          </ac:picMkLst>
        </pc:picChg>
      </pc:sldChg>
      <pc:sldChg chg="delSp del mod">
        <pc:chgData name="Parker, Brett" userId="6989d706-e1f3-4cda-ab7c-6c1216d22d98" providerId="ADAL" clId="{4D100CC4-CA73-4BDE-9D42-CE056DEBDE77}" dt="2023-04-20T17:00:20.252" v="129" actId="47"/>
        <pc:sldMkLst>
          <pc:docMk/>
          <pc:sldMk cId="226476789" sldId="279"/>
        </pc:sldMkLst>
        <pc:picChg chg="del">
          <ac:chgData name="Parker, Brett" userId="6989d706-e1f3-4cda-ab7c-6c1216d22d98" providerId="ADAL" clId="{4D100CC4-CA73-4BDE-9D42-CE056DEBDE77}" dt="2023-04-20T16:59:42.495" v="119" actId="478"/>
          <ac:picMkLst>
            <pc:docMk/>
            <pc:sldMk cId="226476789" sldId="279"/>
            <ac:picMk id="71" creationId="{1BBD13DA-173F-C928-1439-1642355ABB96}"/>
          </ac:picMkLst>
        </pc:picChg>
      </pc:sldChg>
      <pc:sldChg chg="del">
        <pc:chgData name="Parker, Brett" userId="6989d706-e1f3-4cda-ab7c-6c1216d22d98" providerId="ADAL" clId="{4D100CC4-CA73-4BDE-9D42-CE056DEBDE77}" dt="2023-04-20T16:58:45.082" v="116" actId="47"/>
        <pc:sldMkLst>
          <pc:docMk/>
          <pc:sldMk cId="2543337317" sldId="280"/>
        </pc:sldMkLst>
      </pc:sldChg>
      <pc:sldChg chg="addSp delSp modSp mod">
        <pc:chgData name="Parker, Brett" userId="6989d706-e1f3-4cda-ab7c-6c1216d22d98" providerId="ADAL" clId="{4D100CC4-CA73-4BDE-9D42-CE056DEBDE77}" dt="2023-04-21T19:00:49.086" v="4641" actId="2"/>
        <pc:sldMkLst>
          <pc:docMk/>
          <pc:sldMk cId="2794666199" sldId="281"/>
        </pc:sldMkLst>
        <pc:spChg chg="mod">
          <ac:chgData name="Parker, Brett" userId="6989d706-e1f3-4cda-ab7c-6c1216d22d98" providerId="ADAL" clId="{4D100CC4-CA73-4BDE-9D42-CE056DEBDE77}" dt="2023-04-20T18:44:02.786" v="1575" actId="20577"/>
          <ac:spMkLst>
            <pc:docMk/>
            <pc:sldMk cId="2794666199" sldId="281"/>
            <ac:spMk id="3" creationId="{978B7C64-6C16-4E7E-A46A-176FBD582C6F}"/>
          </ac:spMkLst>
        </pc:spChg>
        <pc:spChg chg="del">
          <ac:chgData name="Parker, Brett" userId="6989d706-e1f3-4cda-ab7c-6c1216d22d98" providerId="ADAL" clId="{4D100CC4-CA73-4BDE-9D42-CE056DEBDE77}" dt="2023-04-20T17:55:35.922" v="732" actId="478"/>
          <ac:spMkLst>
            <pc:docMk/>
            <pc:sldMk cId="2794666199" sldId="281"/>
            <ac:spMk id="4" creationId="{CB5C841E-2436-94A6-4101-5F07057005BE}"/>
          </ac:spMkLst>
        </pc:spChg>
        <pc:spChg chg="del">
          <ac:chgData name="Parker, Brett" userId="6989d706-e1f3-4cda-ab7c-6c1216d22d98" providerId="ADAL" clId="{4D100CC4-CA73-4BDE-9D42-CE056DEBDE77}" dt="2023-04-20T17:55:35.922" v="732" actId="478"/>
          <ac:spMkLst>
            <pc:docMk/>
            <pc:sldMk cId="2794666199" sldId="281"/>
            <ac:spMk id="6" creationId="{1DE22DA5-F5A1-2C8F-6D59-0DB50C5EB96C}"/>
          </ac:spMkLst>
        </pc:spChg>
        <pc:spChg chg="add del mod">
          <ac:chgData name="Parker, Brett" userId="6989d706-e1f3-4cda-ab7c-6c1216d22d98" providerId="ADAL" clId="{4D100CC4-CA73-4BDE-9D42-CE056DEBDE77}" dt="2023-04-20T17:58:18.948" v="737" actId="478"/>
          <ac:spMkLst>
            <pc:docMk/>
            <pc:sldMk cId="2794666199" sldId="281"/>
            <ac:spMk id="10" creationId="{1AA340AC-1D9D-2E56-8EF2-4AE7068B5AD5}"/>
          </ac:spMkLst>
        </pc:spChg>
        <pc:spChg chg="add del mod">
          <ac:chgData name="Parker, Brett" userId="6989d706-e1f3-4cda-ab7c-6c1216d22d98" providerId="ADAL" clId="{4D100CC4-CA73-4BDE-9D42-CE056DEBDE77}" dt="2023-04-20T17:58:18.948" v="737" actId="478"/>
          <ac:spMkLst>
            <pc:docMk/>
            <pc:sldMk cId="2794666199" sldId="281"/>
            <ac:spMk id="11" creationId="{994BE1DF-718F-4609-A619-E4DE8F9E0507}"/>
          </ac:spMkLst>
        </pc:spChg>
        <pc:spChg chg="del">
          <ac:chgData name="Parker, Brett" userId="6989d706-e1f3-4cda-ab7c-6c1216d22d98" providerId="ADAL" clId="{4D100CC4-CA73-4BDE-9D42-CE056DEBDE77}" dt="2023-04-20T17:55:35.922" v="732" actId="478"/>
          <ac:spMkLst>
            <pc:docMk/>
            <pc:sldMk cId="2794666199" sldId="281"/>
            <ac:spMk id="12" creationId="{FCCEF304-D9DA-0CF4-5746-8D9F7704D8E5}"/>
          </ac:spMkLst>
        </pc:spChg>
        <pc:spChg chg="del">
          <ac:chgData name="Parker, Brett" userId="6989d706-e1f3-4cda-ab7c-6c1216d22d98" providerId="ADAL" clId="{4D100CC4-CA73-4BDE-9D42-CE056DEBDE77}" dt="2023-04-20T17:55:35.922" v="732" actId="478"/>
          <ac:spMkLst>
            <pc:docMk/>
            <pc:sldMk cId="2794666199" sldId="281"/>
            <ac:spMk id="13" creationId="{D5DE7447-6FF7-1785-7EF4-B08F903CFAA2}"/>
          </ac:spMkLst>
        </pc:spChg>
        <pc:spChg chg="add del mod">
          <ac:chgData name="Parker, Brett" userId="6989d706-e1f3-4cda-ab7c-6c1216d22d98" providerId="ADAL" clId="{4D100CC4-CA73-4BDE-9D42-CE056DEBDE77}" dt="2023-04-20T17:58:18.948" v="737" actId="478"/>
          <ac:spMkLst>
            <pc:docMk/>
            <pc:sldMk cId="2794666199" sldId="281"/>
            <ac:spMk id="15" creationId="{D41DB09F-42A4-D68E-C990-D790FF2D4B1C}"/>
          </ac:spMkLst>
        </pc:spChg>
        <pc:spChg chg="add del mod">
          <ac:chgData name="Parker, Brett" userId="6989d706-e1f3-4cda-ab7c-6c1216d22d98" providerId="ADAL" clId="{4D100CC4-CA73-4BDE-9D42-CE056DEBDE77}" dt="2023-04-20T17:58:18.948" v="737" actId="478"/>
          <ac:spMkLst>
            <pc:docMk/>
            <pc:sldMk cId="2794666199" sldId="281"/>
            <ac:spMk id="17" creationId="{1F5D61FB-464D-2F89-61F3-A3796FA7C3BD}"/>
          </ac:spMkLst>
        </pc:spChg>
        <pc:spChg chg="del">
          <ac:chgData name="Parker, Brett" userId="6989d706-e1f3-4cda-ab7c-6c1216d22d98" providerId="ADAL" clId="{4D100CC4-CA73-4BDE-9D42-CE056DEBDE77}" dt="2023-04-20T17:55:35.922" v="732" actId="478"/>
          <ac:spMkLst>
            <pc:docMk/>
            <pc:sldMk cId="2794666199" sldId="281"/>
            <ac:spMk id="18" creationId="{36F16E11-4F5E-4B60-3FE0-63D3282A5D76}"/>
          </ac:spMkLst>
        </pc:spChg>
        <pc:spChg chg="add del mod">
          <ac:chgData name="Parker, Brett" userId="6989d706-e1f3-4cda-ab7c-6c1216d22d98" providerId="ADAL" clId="{4D100CC4-CA73-4BDE-9D42-CE056DEBDE77}" dt="2023-04-20T17:58:18.948" v="737" actId="478"/>
          <ac:spMkLst>
            <pc:docMk/>
            <pc:sldMk cId="2794666199" sldId="281"/>
            <ac:spMk id="19" creationId="{AC07ACE4-AF22-3880-6C6A-6EE9F643F0FF}"/>
          </ac:spMkLst>
        </pc:spChg>
        <pc:spChg chg="del">
          <ac:chgData name="Parker, Brett" userId="6989d706-e1f3-4cda-ab7c-6c1216d22d98" providerId="ADAL" clId="{4D100CC4-CA73-4BDE-9D42-CE056DEBDE77}" dt="2023-04-20T17:55:35.922" v="732" actId="478"/>
          <ac:spMkLst>
            <pc:docMk/>
            <pc:sldMk cId="2794666199" sldId="281"/>
            <ac:spMk id="20" creationId="{C6CAEBA8-2EE8-FB0A-CF2C-B4F2E691DA33}"/>
          </ac:spMkLst>
        </pc:spChg>
        <pc:spChg chg="del">
          <ac:chgData name="Parker, Brett" userId="6989d706-e1f3-4cda-ab7c-6c1216d22d98" providerId="ADAL" clId="{4D100CC4-CA73-4BDE-9D42-CE056DEBDE77}" dt="2023-04-20T17:55:35.922" v="732" actId="478"/>
          <ac:spMkLst>
            <pc:docMk/>
            <pc:sldMk cId="2794666199" sldId="281"/>
            <ac:spMk id="27" creationId="{7FFED128-0E96-D961-3B92-F50F70710887}"/>
          </ac:spMkLst>
        </pc:spChg>
        <pc:spChg chg="add mod">
          <ac:chgData name="Parker, Brett" userId="6989d706-e1f3-4cda-ab7c-6c1216d22d98" providerId="ADAL" clId="{4D100CC4-CA73-4BDE-9D42-CE056DEBDE77}" dt="2023-04-20T17:58:40.837" v="739" actId="1076"/>
          <ac:spMkLst>
            <pc:docMk/>
            <pc:sldMk cId="2794666199" sldId="281"/>
            <ac:spMk id="30" creationId="{0ACFFC34-8D45-8209-06F9-E5366BC1D656}"/>
          </ac:spMkLst>
        </pc:spChg>
        <pc:spChg chg="add mod">
          <ac:chgData name="Parker, Brett" userId="6989d706-e1f3-4cda-ab7c-6c1216d22d98" providerId="ADAL" clId="{4D100CC4-CA73-4BDE-9D42-CE056DEBDE77}" dt="2023-04-20T17:58:40.837" v="739" actId="1076"/>
          <ac:spMkLst>
            <pc:docMk/>
            <pc:sldMk cId="2794666199" sldId="281"/>
            <ac:spMk id="32" creationId="{02FE1B94-5A9C-8636-5317-EABF4E2F06ED}"/>
          </ac:spMkLst>
        </pc:spChg>
        <pc:spChg chg="del">
          <ac:chgData name="Parker, Brett" userId="6989d706-e1f3-4cda-ab7c-6c1216d22d98" providerId="ADAL" clId="{4D100CC4-CA73-4BDE-9D42-CE056DEBDE77}" dt="2023-04-20T17:55:35.922" v="732" actId="478"/>
          <ac:spMkLst>
            <pc:docMk/>
            <pc:sldMk cId="2794666199" sldId="281"/>
            <ac:spMk id="33" creationId="{EF943E7E-E8BB-2F8A-8574-F0106AFA92BF}"/>
          </ac:spMkLst>
        </pc:spChg>
        <pc:spChg chg="add mod">
          <ac:chgData name="Parker, Brett" userId="6989d706-e1f3-4cda-ab7c-6c1216d22d98" providerId="ADAL" clId="{4D100CC4-CA73-4BDE-9D42-CE056DEBDE77}" dt="2023-04-21T19:00:49.086" v="4641" actId="2"/>
          <ac:spMkLst>
            <pc:docMk/>
            <pc:sldMk cId="2794666199" sldId="281"/>
            <ac:spMk id="34" creationId="{4F99B3D4-7AA9-B2E0-8074-DA124DF53973}"/>
          </ac:spMkLst>
        </pc:spChg>
        <pc:spChg chg="add mod">
          <ac:chgData name="Parker, Brett" userId="6989d706-e1f3-4cda-ab7c-6c1216d22d98" providerId="ADAL" clId="{4D100CC4-CA73-4BDE-9D42-CE056DEBDE77}" dt="2023-04-20T17:58:40.837" v="739" actId="1076"/>
          <ac:spMkLst>
            <pc:docMk/>
            <pc:sldMk cId="2794666199" sldId="281"/>
            <ac:spMk id="35" creationId="{D3F2FCD6-01D9-7F14-7D3A-4EAFA39F2C16}"/>
          </ac:spMkLst>
        </pc:spChg>
        <pc:spChg chg="add mod">
          <ac:chgData name="Parker, Brett" userId="6989d706-e1f3-4cda-ab7c-6c1216d22d98" providerId="ADAL" clId="{4D100CC4-CA73-4BDE-9D42-CE056DEBDE77}" dt="2023-04-20T17:58:40.837" v="739" actId="1076"/>
          <ac:spMkLst>
            <pc:docMk/>
            <pc:sldMk cId="2794666199" sldId="281"/>
            <ac:spMk id="36" creationId="{C200A27F-52E3-176E-C374-80D668C31DF6}"/>
          </ac:spMkLst>
        </pc:spChg>
        <pc:spChg chg="del">
          <ac:chgData name="Parker, Brett" userId="6989d706-e1f3-4cda-ab7c-6c1216d22d98" providerId="ADAL" clId="{4D100CC4-CA73-4BDE-9D42-CE056DEBDE77}" dt="2023-04-20T17:55:35.922" v="732" actId="478"/>
          <ac:spMkLst>
            <pc:docMk/>
            <pc:sldMk cId="2794666199" sldId="281"/>
            <ac:spMk id="37" creationId="{BAA20AD9-E480-03FA-6497-67D6E357D374}"/>
          </ac:spMkLst>
        </pc:spChg>
        <pc:picChg chg="del">
          <ac:chgData name="Parker, Brett" userId="6989d706-e1f3-4cda-ab7c-6c1216d22d98" providerId="ADAL" clId="{4D100CC4-CA73-4BDE-9D42-CE056DEBDE77}" dt="2023-04-20T17:55:35.922" v="732" actId="478"/>
          <ac:picMkLst>
            <pc:docMk/>
            <pc:sldMk cId="2794666199" sldId="281"/>
            <ac:picMk id="5" creationId="{57D632C8-A2A3-853F-0AD5-6353BD73B613}"/>
          </ac:picMkLst>
        </pc:picChg>
        <pc:cxnChg chg="del">
          <ac:chgData name="Parker, Brett" userId="6989d706-e1f3-4cda-ab7c-6c1216d22d98" providerId="ADAL" clId="{4D100CC4-CA73-4BDE-9D42-CE056DEBDE77}" dt="2023-04-20T17:55:35.922" v="732" actId="478"/>
          <ac:cxnSpMkLst>
            <pc:docMk/>
            <pc:sldMk cId="2794666199" sldId="281"/>
            <ac:cxnSpMk id="7" creationId="{EFE2A6B6-325D-71E6-2031-ABD651403450}"/>
          </ac:cxnSpMkLst>
        </pc:cxnChg>
        <pc:cxnChg chg="del">
          <ac:chgData name="Parker, Brett" userId="6989d706-e1f3-4cda-ab7c-6c1216d22d98" providerId="ADAL" clId="{4D100CC4-CA73-4BDE-9D42-CE056DEBDE77}" dt="2023-04-20T17:55:35.922" v="732" actId="478"/>
          <ac:cxnSpMkLst>
            <pc:docMk/>
            <pc:sldMk cId="2794666199" sldId="281"/>
            <ac:cxnSpMk id="8" creationId="{A4FDC615-54E6-328C-B477-1CFCA5C3AED6}"/>
          </ac:cxnSpMkLst>
        </pc:cxnChg>
        <pc:cxnChg chg="del">
          <ac:chgData name="Parker, Brett" userId="6989d706-e1f3-4cda-ab7c-6c1216d22d98" providerId="ADAL" clId="{4D100CC4-CA73-4BDE-9D42-CE056DEBDE77}" dt="2023-04-20T17:55:35.922" v="732" actId="478"/>
          <ac:cxnSpMkLst>
            <pc:docMk/>
            <pc:sldMk cId="2794666199" sldId="281"/>
            <ac:cxnSpMk id="9" creationId="{1D8B96AC-D43F-0198-8F48-5D7F2B8FC73E}"/>
          </ac:cxnSpMkLst>
        </pc:cxnChg>
        <pc:cxnChg chg="del">
          <ac:chgData name="Parker, Brett" userId="6989d706-e1f3-4cda-ab7c-6c1216d22d98" providerId="ADAL" clId="{4D100CC4-CA73-4BDE-9D42-CE056DEBDE77}" dt="2023-04-20T17:55:35.922" v="732" actId="478"/>
          <ac:cxnSpMkLst>
            <pc:docMk/>
            <pc:sldMk cId="2794666199" sldId="281"/>
            <ac:cxnSpMk id="14" creationId="{A29C8D06-CC00-9B76-5F33-C1E73413E245}"/>
          </ac:cxnSpMkLst>
        </pc:cxnChg>
        <pc:cxnChg chg="del">
          <ac:chgData name="Parker, Brett" userId="6989d706-e1f3-4cda-ab7c-6c1216d22d98" providerId="ADAL" clId="{4D100CC4-CA73-4BDE-9D42-CE056DEBDE77}" dt="2023-04-20T17:55:35.922" v="732" actId="478"/>
          <ac:cxnSpMkLst>
            <pc:docMk/>
            <pc:sldMk cId="2794666199" sldId="281"/>
            <ac:cxnSpMk id="16" creationId="{E5F7C26E-3FCA-ECBB-0171-55F016340A44}"/>
          </ac:cxnSpMkLst>
        </pc:cxnChg>
        <pc:cxnChg chg="del">
          <ac:chgData name="Parker, Brett" userId="6989d706-e1f3-4cda-ab7c-6c1216d22d98" providerId="ADAL" clId="{4D100CC4-CA73-4BDE-9D42-CE056DEBDE77}" dt="2023-04-20T17:55:35.922" v="732" actId="478"/>
          <ac:cxnSpMkLst>
            <pc:docMk/>
            <pc:sldMk cId="2794666199" sldId="281"/>
            <ac:cxnSpMk id="21" creationId="{857AE6B8-B44A-B56E-07E2-5207F852DAA6}"/>
          </ac:cxnSpMkLst>
        </pc:cxnChg>
        <pc:cxnChg chg="add del mod">
          <ac:chgData name="Parker, Brett" userId="6989d706-e1f3-4cda-ab7c-6c1216d22d98" providerId="ADAL" clId="{4D100CC4-CA73-4BDE-9D42-CE056DEBDE77}" dt="2023-04-20T17:58:18.948" v="737" actId="478"/>
          <ac:cxnSpMkLst>
            <pc:docMk/>
            <pc:sldMk cId="2794666199" sldId="281"/>
            <ac:cxnSpMk id="22" creationId="{898E1823-99EF-BDA3-9AF8-DCC3F6088953}"/>
          </ac:cxnSpMkLst>
        </pc:cxnChg>
        <pc:cxnChg chg="del">
          <ac:chgData name="Parker, Brett" userId="6989d706-e1f3-4cda-ab7c-6c1216d22d98" providerId="ADAL" clId="{4D100CC4-CA73-4BDE-9D42-CE056DEBDE77}" dt="2023-04-20T17:55:35.922" v="732" actId="478"/>
          <ac:cxnSpMkLst>
            <pc:docMk/>
            <pc:sldMk cId="2794666199" sldId="281"/>
            <ac:cxnSpMk id="23" creationId="{D8DC1622-DD76-2310-9DB7-59434695F8D7}"/>
          </ac:cxnSpMkLst>
        </pc:cxnChg>
        <pc:cxnChg chg="add del mod">
          <ac:chgData name="Parker, Brett" userId="6989d706-e1f3-4cda-ab7c-6c1216d22d98" providerId="ADAL" clId="{4D100CC4-CA73-4BDE-9D42-CE056DEBDE77}" dt="2023-04-20T17:58:18.948" v="737" actId="478"/>
          <ac:cxnSpMkLst>
            <pc:docMk/>
            <pc:sldMk cId="2794666199" sldId="281"/>
            <ac:cxnSpMk id="24" creationId="{DBE641DA-1262-6CEC-9B1D-EA0855DEF9E9}"/>
          </ac:cxnSpMkLst>
        </pc:cxnChg>
        <pc:cxnChg chg="del">
          <ac:chgData name="Parker, Brett" userId="6989d706-e1f3-4cda-ab7c-6c1216d22d98" providerId="ADAL" clId="{4D100CC4-CA73-4BDE-9D42-CE056DEBDE77}" dt="2023-04-20T17:55:35.922" v="732" actId="478"/>
          <ac:cxnSpMkLst>
            <pc:docMk/>
            <pc:sldMk cId="2794666199" sldId="281"/>
            <ac:cxnSpMk id="25" creationId="{D360AC50-4A07-C8BA-6EA1-ABF9A7B48828}"/>
          </ac:cxnSpMkLst>
        </pc:cxnChg>
        <pc:cxnChg chg="add del mod">
          <ac:chgData name="Parker, Brett" userId="6989d706-e1f3-4cda-ab7c-6c1216d22d98" providerId="ADAL" clId="{4D100CC4-CA73-4BDE-9D42-CE056DEBDE77}" dt="2023-04-20T17:58:18.948" v="737" actId="478"/>
          <ac:cxnSpMkLst>
            <pc:docMk/>
            <pc:sldMk cId="2794666199" sldId="281"/>
            <ac:cxnSpMk id="26" creationId="{DEA7642B-1E63-0FAE-731C-3AAE3CC99E45}"/>
          </ac:cxnSpMkLst>
        </pc:cxnChg>
        <pc:cxnChg chg="add del mod">
          <ac:chgData name="Parker, Brett" userId="6989d706-e1f3-4cda-ab7c-6c1216d22d98" providerId="ADAL" clId="{4D100CC4-CA73-4BDE-9D42-CE056DEBDE77}" dt="2023-04-20T17:58:18.948" v="737" actId="478"/>
          <ac:cxnSpMkLst>
            <pc:docMk/>
            <pc:sldMk cId="2794666199" sldId="281"/>
            <ac:cxnSpMk id="28" creationId="{EAC290CC-C640-0DD1-5DFB-27F187CF9DB1}"/>
          </ac:cxnSpMkLst>
        </pc:cxnChg>
        <pc:cxnChg chg="del">
          <ac:chgData name="Parker, Brett" userId="6989d706-e1f3-4cda-ab7c-6c1216d22d98" providerId="ADAL" clId="{4D100CC4-CA73-4BDE-9D42-CE056DEBDE77}" dt="2023-04-20T17:55:35.922" v="732" actId="478"/>
          <ac:cxnSpMkLst>
            <pc:docMk/>
            <pc:sldMk cId="2794666199" sldId="281"/>
            <ac:cxnSpMk id="29" creationId="{AA60D395-94D3-8C55-DCA7-839BFA8D61C2}"/>
          </ac:cxnSpMkLst>
        </pc:cxnChg>
        <pc:cxnChg chg="del">
          <ac:chgData name="Parker, Brett" userId="6989d706-e1f3-4cda-ab7c-6c1216d22d98" providerId="ADAL" clId="{4D100CC4-CA73-4BDE-9D42-CE056DEBDE77}" dt="2023-04-20T17:55:35.922" v="732" actId="478"/>
          <ac:cxnSpMkLst>
            <pc:docMk/>
            <pc:sldMk cId="2794666199" sldId="281"/>
            <ac:cxnSpMk id="31" creationId="{9F16A917-E3C0-059A-FA3A-8316798A3967}"/>
          </ac:cxnSpMkLst>
        </pc:cxnChg>
        <pc:cxnChg chg="add mod">
          <ac:chgData name="Parker, Brett" userId="6989d706-e1f3-4cda-ab7c-6c1216d22d98" providerId="ADAL" clId="{4D100CC4-CA73-4BDE-9D42-CE056DEBDE77}" dt="2023-04-20T17:58:40.837" v="739" actId="1076"/>
          <ac:cxnSpMkLst>
            <pc:docMk/>
            <pc:sldMk cId="2794666199" sldId="281"/>
            <ac:cxnSpMk id="38" creationId="{A64D9072-D4CE-B72D-13AF-7C4B2684DAD1}"/>
          </ac:cxnSpMkLst>
        </pc:cxnChg>
        <pc:cxnChg chg="add mod">
          <ac:chgData name="Parker, Brett" userId="6989d706-e1f3-4cda-ab7c-6c1216d22d98" providerId="ADAL" clId="{4D100CC4-CA73-4BDE-9D42-CE056DEBDE77}" dt="2023-04-20T17:58:40.837" v="739" actId="1076"/>
          <ac:cxnSpMkLst>
            <pc:docMk/>
            <pc:sldMk cId="2794666199" sldId="281"/>
            <ac:cxnSpMk id="39" creationId="{5AAB34C1-547E-EA65-A024-4AB89F2DBB60}"/>
          </ac:cxnSpMkLst>
        </pc:cxnChg>
        <pc:cxnChg chg="add mod">
          <ac:chgData name="Parker, Brett" userId="6989d706-e1f3-4cda-ab7c-6c1216d22d98" providerId="ADAL" clId="{4D100CC4-CA73-4BDE-9D42-CE056DEBDE77}" dt="2023-04-20T17:58:40.837" v="739" actId="1076"/>
          <ac:cxnSpMkLst>
            <pc:docMk/>
            <pc:sldMk cId="2794666199" sldId="281"/>
            <ac:cxnSpMk id="40" creationId="{C9CBED5F-0D8E-4CEC-A0E9-E5D26CB28C4E}"/>
          </ac:cxnSpMkLst>
        </pc:cxnChg>
        <pc:cxnChg chg="add mod">
          <ac:chgData name="Parker, Brett" userId="6989d706-e1f3-4cda-ab7c-6c1216d22d98" providerId="ADAL" clId="{4D100CC4-CA73-4BDE-9D42-CE056DEBDE77}" dt="2023-04-20T17:58:40.837" v="739" actId="1076"/>
          <ac:cxnSpMkLst>
            <pc:docMk/>
            <pc:sldMk cId="2794666199" sldId="281"/>
            <ac:cxnSpMk id="41" creationId="{7AB8FE47-078D-84A0-D485-8E648A42647C}"/>
          </ac:cxnSpMkLst>
        </pc:cxnChg>
      </pc:sldChg>
      <pc:sldChg chg="modSp add mod">
        <pc:chgData name="Parker, Brett" userId="6989d706-e1f3-4cda-ab7c-6c1216d22d98" providerId="ADAL" clId="{4D100CC4-CA73-4BDE-9D42-CE056DEBDE77}" dt="2023-04-21T19:00:45.877" v="4640" actId="2"/>
        <pc:sldMkLst>
          <pc:docMk/>
          <pc:sldMk cId="2540092822" sldId="282"/>
        </pc:sldMkLst>
        <pc:spChg chg="mod">
          <ac:chgData name="Parker, Brett" userId="6989d706-e1f3-4cda-ab7c-6c1216d22d98" providerId="ADAL" clId="{4D100CC4-CA73-4BDE-9D42-CE056DEBDE77}" dt="2023-04-21T19:00:45.877" v="4640" actId="2"/>
          <ac:spMkLst>
            <pc:docMk/>
            <pc:sldMk cId="2540092822" sldId="282"/>
            <ac:spMk id="11" creationId="{CDAEED5C-A7AB-40C6-0409-2E4E44B5BFE4}"/>
          </ac:spMkLst>
        </pc:spChg>
        <pc:spChg chg="mod">
          <ac:chgData name="Parker, Brett" userId="6989d706-e1f3-4cda-ab7c-6c1216d22d98" providerId="ADAL" clId="{4D100CC4-CA73-4BDE-9D42-CE056DEBDE77}" dt="2023-04-20T17:00:11.135" v="128" actId="1076"/>
          <ac:spMkLst>
            <pc:docMk/>
            <pc:sldMk cId="2540092822" sldId="282"/>
            <ac:spMk id="14" creationId="{D1D19648-B46B-1D82-3B99-421AE1B54C69}"/>
          </ac:spMkLst>
        </pc:spChg>
      </pc:sldChg>
      <pc:sldChg chg="del">
        <pc:chgData name="Parker, Brett" userId="6989d706-e1f3-4cda-ab7c-6c1216d22d98" providerId="ADAL" clId="{4D100CC4-CA73-4BDE-9D42-CE056DEBDE77}" dt="2023-04-20T16:59:03.172" v="117" actId="47"/>
        <pc:sldMkLst>
          <pc:docMk/>
          <pc:sldMk cId="2956824904" sldId="282"/>
        </pc:sldMkLst>
      </pc:sldChg>
      <pc:sldChg chg="addSp delSp modSp add mod">
        <pc:chgData name="Parker, Brett" userId="6989d706-e1f3-4cda-ab7c-6c1216d22d98" providerId="ADAL" clId="{4D100CC4-CA73-4BDE-9D42-CE056DEBDE77}" dt="2023-04-24T22:49:29.552" v="4740" actId="1037"/>
        <pc:sldMkLst>
          <pc:docMk/>
          <pc:sldMk cId="1096011724" sldId="283"/>
        </pc:sldMkLst>
        <pc:spChg chg="del">
          <ac:chgData name="Parker, Brett" userId="6989d706-e1f3-4cda-ab7c-6c1216d22d98" providerId="ADAL" clId="{4D100CC4-CA73-4BDE-9D42-CE056DEBDE77}" dt="2023-04-20T17:00:41.346" v="131" actId="478"/>
          <ac:spMkLst>
            <pc:docMk/>
            <pc:sldMk cId="1096011724" sldId="283"/>
            <ac:spMk id="11" creationId="{CDAEED5C-A7AB-40C6-0409-2E4E44B5BFE4}"/>
          </ac:spMkLst>
        </pc:spChg>
        <pc:spChg chg="add mod">
          <ac:chgData name="Parker, Brett" userId="6989d706-e1f3-4cda-ab7c-6c1216d22d98" providerId="ADAL" clId="{4D100CC4-CA73-4BDE-9D42-CE056DEBDE77}" dt="2023-04-24T22:47:13.848" v="4729" actId="6549"/>
          <ac:spMkLst>
            <pc:docMk/>
            <pc:sldMk cId="1096011724" sldId="283"/>
            <ac:spMk id="12" creationId="{F9BA5837-E931-89CF-AAE7-37265C07C24E}"/>
          </ac:spMkLst>
        </pc:spChg>
        <pc:spChg chg="add mod">
          <ac:chgData name="Parker, Brett" userId="6989d706-e1f3-4cda-ab7c-6c1216d22d98" providerId="ADAL" clId="{4D100CC4-CA73-4BDE-9D42-CE056DEBDE77}" dt="2023-04-20T17:39:24.902" v="232" actId="1076"/>
          <ac:spMkLst>
            <pc:docMk/>
            <pc:sldMk cId="1096011724" sldId="283"/>
            <ac:spMk id="13" creationId="{45D7A764-1DCE-0311-A78C-3CF31A7B1D31}"/>
          </ac:spMkLst>
        </pc:spChg>
        <pc:spChg chg="del">
          <ac:chgData name="Parker, Brett" userId="6989d706-e1f3-4cda-ab7c-6c1216d22d98" providerId="ADAL" clId="{4D100CC4-CA73-4BDE-9D42-CE056DEBDE77}" dt="2023-04-20T17:03:45.893" v="151" actId="478"/>
          <ac:spMkLst>
            <pc:docMk/>
            <pc:sldMk cId="1096011724" sldId="283"/>
            <ac:spMk id="14" creationId="{D1D19648-B46B-1D82-3B99-421AE1B54C69}"/>
          </ac:spMkLst>
        </pc:spChg>
        <pc:spChg chg="add mod">
          <ac:chgData name="Parker, Brett" userId="6989d706-e1f3-4cda-ab7c-6c1216d22d98" providerId="ADAL" clId="{4D100CC4-CA73-4BDE-9D42-CE056DEBDE77}" dt="2023-04-24T22:49:29.552" v="4740" actId="1037"/>
          <ac:spMkLst>
            <pc:docMk/>
            <pc:sldMk cId="1096011724" sldId="283"/>
            <ac:spMk id="15" creationId="{0BD4E81E-1E0C-F118-1703-F5335FC1E033}"/>
          </ac:spMkLst>
        </pc:spChg>
        <pc:picChg chg="add mod">
          <ac:chgData name="Parker, Brett" userId="6989d706-e1f3-4cda-ab7c-6c1216d22d98" providerId="ADAL" clId="{4D100CC4-CA73-4BDE-9D42-CE056DEBDE77}" dt="2023-04-20T17:02:27.881" v="150" actId="14100"/>
          <ac:picMkLst>
            <pc:docMk/>
            <pc:sldMk cId="1096011724" sldId="283"/>
            <ac:picMk id="4" creationId="{8FFF7FD7-C9C0-3C6B-2BCF-29B42C11BC0C}"/>
          </ac:picMkLst>
        </pc:picChg>
        <pc:picChg chg="add del mod ord">
          <ac:chgData name="Parker, Brett" userId="6989d706-e1f3-4cda-ab7c-6c1216d22d98" providerId="ADAL" clId="{4D100CC4-CA73-4BDE-9D42-CE056DEBDE77}" dt="2023-04-20T17:35:08.762" v="215" actId="478"/>
          <ac:picMkLst>
            <pc:docMk/>
            <pc:sldMk cId="1096011724" sldId="283"/>
            <ac:picMk id="5" creationId="{73FAC5F2-1B94-A3AC-3E8D-5FCCF676377F}"/>
          </ac:picMkLst>
        </pc:picChg>
        <pc:picChg chg="add del mod ord">
          <ac:chgData name="Parker, Brett" userId="6989d706-e1f3-4cda-ab7c-6c1216d22d98" providerId="ADAL" clId="{4D100CC4-CA73-4BDE-9D42-CE056DEBDE77}" dt="2023-04-20T17:32:38.268" v="198" actId="478"/>
          <ac:picMkLst>
            <pc:docMk/>
            <pc:sldMk cId="1096011724" sldId="283"/>
            <ac:picMk id="6" creationId="{EE72FBC2-54B6-3D2E-109B-1E4B8B5850A8}"/>
          </ac:picMkLst>
        </pc:picChg>
        <pc:picChg chg="add mod ord">
          <ac:chgData name="Parker, Brett" userId="6989d706-e1f3-4cda-ab7c-6c1216d22d98" providerId="ADAL" clId="{4D100CC4-CA73-4BDE-9D42-CE056DEBDE77}" dt="2023-04-20T17:34:11.884" v="214" actId="14100"/>
          <ac:picMkLst>
            <pc:docMk/>
            <pc:sldMk cId="1096011724" sldId="283"/>
            <ac:picMk id="8" creationId="{39734920-DC11-34A7-5CCB-BFE003986B56}"/>
          </ac:picMkLst>
        </pc:picChg>
        <pc:picChg chg="add mod">
          <ac:chgData name="Parker, Brett" userId="6989d706-e1f3-4cda-ab7c-6c1216d22d98" providerId="ADAL" clId="{4D100CC4-CA73-4BDE-9D42-CE056DEBDE77}" dt="2023-04-20T17:35:25.900" v="223" actId="1035"/>
          <ac:picMkLst>
            <pc:docMk/>
            <pc:sldMk cId="1096011724" sldId="283"/>
            <ac:picMk id="10" creationId="{9327F907-5637-DBF9-1A4A-06DD7F20163C}"/>
          </ac:picMkLst>
        </pc:picChg>
        <pc:picChg chg="del">
          <ac:chgData name="Parker, Brett" userId="6989d706-e1f3-4cda-ab7c-6c1216d22d98" providerId="ADAL" clId="{4D100CC4-CA73-4BDE-9D42-CE056DEBDE77}" dt="2023-04-20T17:00:42.593" v="132" actId="478"/>
          <ac:picMkLst>
            <pc:docMk/>
            <pc:sldMk cId="1096011724" sldId="283"/>
            <ac:picMk id="71" creationId="{1BBD13DA-173F-C928-1439-1642355ABB96}"/>
          </ac:picMkLst>
        </pc:picChg>
      </pc:sldChg>
      <pc:sldChg chg="addSp delSp modSp add mod ord">
        <pc:chgData name="Parker, Brett" userId="6989d706-e1f3-4cda-ab7c-6c1216d22d98" providerId="ADAL" clId="{4D100CC4-CA73-4BDE-9D42-CE056DEBDE77}" dt="2023-04-21T19:04:29.957" v="4665" actId="20577"/>
        <pc:sldMkLst>
          <pc:docMk/>
          <pc:sldMk cId="108446249" sldId="284"/>
        </pc:sldMkLst>
        <pc:spChg chg="mod">
          <ac:chgData name="Parker, Brett" userId="6989d706-e1f3-4cda-ab7c-6c1216d22d98" providerId="ADAL" clId="{4D100CC4-CA73-4BDE-9D42-CE056DEBDE77}" dt="2023-04-21T19:04:29.957" v="4665" actId="20577"/>
          <ac:spMkLst>
            <pc:docMk/>
            <pc:sldMk cId="108446249" sldId="284"/>
            <ac:spMk id="3" creationId="{978B7C64-6C16-4E7E-A46A-176FBD582C6F}"/>
          </ac:spMkLst>
        </pc:spChg>
        <pc:spChg chg="mod">
          <ac:chgData name="Parker, Brett" userId="6989d706-e1f3-4cda-ab7c-6c1216d22d98" providerId="ADAL" clId="{4D100CC4-CA73-4BDE-9D42-CE056DEBDE77}" dt="2023-04-20T18:17:12.491" v="853" actId="1076"/>
          <ac:spMkLst>
            <pc:docMk/>
            <pc:sldMk cId="108446249" sldId="284"/>
            <ac:spMk id="4" creationId="{CB5C841E-2436-94A6-4101-5F07057005BE}"/>
          </ac:spMkLst>
        </pc:spChg>
        <pc:spChg chg="mod">
          <ac:chgData name="Parker, Brett" userId="6989d706-e1f3-4cda-ab7c-6c1216d22d98" providerId="ADAL" clId="{4D100CC4-CA73-4BDE-9D42-CE056DEBDE77}" dt="2023-04-20T18:16:46.268" v="849" actId="1076"/>
          <ac:spMkLst>
            <pc:docMk/>
            <pc:sldMk cId="108446249" sldId="284"/>
            <ac:spMk id="6" creationId="{1DE22DA5-F5A1-2C8F-6D59-0DB50C5EB96C}"/>
          </ac:spMkLst>
        </pc:spChg>
        <pc:spChg chg="mod">
          <ac:chgData name="Parker, Brett" userId="6989d706-e1f3-4cda-ab7c-6c1216d22d98" providerId="ADAL" clId="{4D100CC4-CA73-4BDE-9D42-CE056DEBDE77}" dt="2023-04-20T19:50:40.489" v="2340" actId="20577"/>
          <ac:spMkLst>
            <pc:docMk/>
            <pc:sldMk cId="108446249" sldId="284"/>
            <ac:spMk id="12" creationId="{FCCEF304-D9DA-0CF4-5746-8D9F7704D8E5}"/>
          </ac:spMkLst>
        </pc:spChg>
        <pc:spChg chg="mod">
          <ac:chgData name="Parker, Brett" userId="6989d706-e1f3-4cda-ab7c-6c1216d22d98" providerId="ADAL" clId="{4D100CC4-CA73-4BDE-9D42-CE056DEBDE77}" dt="2023-04-20T18:21:26.403" v="1006" actId="1076"/>
          <ac:spMkLst>
            <pc:docMk/>
            <pc:sldMk cId="108446249" sldId="284"/>
            <ac:spMk id="13" creationId="{D5DE7447-6FF7-1785-7EF4-B08F903CFAA2}"/>
          </ac:spMkLst>
        </pc:spChg>
        <pc:spChg chg="add del mod">
          <ac:chgData name="Parker, Brett" userId="6989d706-e1f3-4cda-ab7c-6c1216d22d98" providerId="ADAL" clId="{4D100CC4-CA73-4BDE-9D42-CE056DEBDE77}" dt="2023-04-20T20:14:36.928" v="2365" actId="478"/>
          <ac:spMkLst>
            <pc:docMk/>
            <pc:sldMk cId="108446249" sldId="284"/>
            <ac:spMk id="15" creationId="{656BC34F-A74A-6698-531F-9D9A3AAB456C}"/>
          </ac:spMkLst>
        </pc:spChg>
        <pc:spChg chg="add mod">
          <ac:chgData name="Parker, Brett" userId="6989d706-e1f3-4cda-ab7c-6c1216d22d98" providerId="ADAL" clId="{4D100CC4-CA73-4BDE-9D42-CE056DEBDE77}" dt="2023-04-20T20:18:49.157" v="2390" actId="1036"/>
          <ac:spMkLst>
            <pc:docMk/>
            <pc:sldMk cId="108446249" sldId="284"/>
            <ac:spMk id="17" creationId="{A00489EF-A1CA-64FF-C43C-399D5A8E6EDD}"/>
          </ac:spMkLst>
        </pc:spChg>
        <pc:spChg chg="mod">
          <ac:chgData name="Parker, Brett" userId="6989d706-e1f3-4cda-ab7c-6c1216d22d98" providerId="ADAL" clId="{4D100CC4-CA73-4BDE-9D42-CE056DEBDE77}" dt="2023-04-20T20:15:01.681" v="2378" actId="1035"/>
          <ac:spMkLst>
            <pc:docMk/>
            <pc:sldMk cId="108446249" sldId="284"/>
            <ac:spMk id="18" creationId="{36F16E11-4F5E-4B60-3FE0-63D3282A5D76}"/>
          </ac:spMkLst>
        </pc:spChg>
        <pc:spChg chg="mod">
          <ac:chgData name="Parker, Brett" userId="6989d706-e1f3-4cda-ab7c-6c1216d22d98" providerId="ADAL" clId="{4D100CC4-CA73-4BDE-9D42-CE056DEBDE77}" dt="2023-04-20T19:51:29.657" v="2357" actId="20577"/>
          <ac:spMkLst>
            <pc:docMk/>
            <pc:sldMk cId="108446249" sldId="284"/>
            <ac:spMk id="20" creationId="{C6CAEBA8-2EE8-FB0A-CF2C-B4F2E691DA33}"/>
          </ac:spMkLst>
        </pc:spChg>
        <pc:spChg chg="mod">
          <ac:chgData name="Parker, Brett" userId="6989d706-e1f3-4cda-ab7c-6c1216d22d98" providerId="ADAL" clId="{4D100CC4-CA73-4BDE-9D42-CE056DEBDE77}" dt="2023-04-20T18:29:17.246" v="1231" actId="1076"/>
          <ac:spMkLst>
            <pc:docMk/>
            <pc:sldMk cId="108446249" sldId="284"/>
            <ac:spMk id="27" creationId="{7FFED128-0E96-D961-3B92-F50F70710887}"/>
          </ac:spMkLst>
        </pc:spChg>
        <pc:spChg chg="mod">
          <ac:chgData name="Parker, Brett" userId="6989d706-e1f3-4cda-ab7c-6c1216d22d98" providerId="ADAL" clId="{4D100CC4-CA73-4BDE-9D42-CE056DEBDE77}" dt="2023-04-20T19:51:22.477" v="2355" actId="20577"/>
          <ac:spMkLst>
            <pc:docMk/>
            <pc:sldMk cId="108446249" sldId="284"/>
            <ac:spMk id="33" creationId="{EF943E7E-E8BB-2F8A-8574-F0106AFA92BF}"/>
          </ac:spMkLst>
        </pc:spChg>
        <pc:spChg chg="del">
          <ac:chgData name="Parker, Brett" userId="6989d706-e1f3-4cda-ab7c-6c1216d22d98" providerId="ADAL" clId="{4D100CC4-CA73-4BDE-9D42-CE056DEBDE77}" dt="2023-04-20T18:03:01.941" v="797" actId="478"/>
          <ac:spMkLst>
            <pc:docMk/>
            <pc:sldMk cId="108446249" sldId="284"/>
            <ac:spMk id="37" creationId="{BAA20AD9-E480-03FA-6497-67D6E357D374}"/>
          </ac:spMkLst>
        </pc:spChg>
        <pc:spChg chg="add mod">
          <ac:chgData name="Parker, Brett" userId="6989d706-e1f3-4cda-ab7c-6c1216d22d98" providerId="ADAL" clId="{4D100CC4-CA73-4BDE-9D42-CE056DEBDE77}" dt="2023-04-21T19:01:08.417" v="4642" actId="313"/>
          <ac:spMkLst>
            <pc:docMk/>
            <pc:sldMk cId="108446249" sldId="284"/>
            <ac:spMk id="44" creationId="{72994256-4BD6-C18D-6973-F29699BED0D0}"/>
          </ac:spMkLst>
        </pc:spChg>
        <pc:spChg chg="add mod">
          <ac:chgData name="Parker, Brett" userId="6989d706-e1f3-4cda-ab7c-6c1216d22d98" providerId="ADAL" clId="{4D100CC4-CA73-4BDE-9D42-CE056DEBDE77}" dt="2023-04-20T19:51:06.138" v="2349" actId="14100"/>
          <ac:spMkLst>
            <pc:docMk/>
            <pc:sldMk cId="108446249" sldId="284"/>
            <ac:spMk id="48" creationId="{96267F4E-8AB3-755B-E051-02CD5C3334F0}"/>
          </ac:spMkLst>
        </pc:spChg>
        <pc:spChg chg="add mod">
          <ac:chgData name="Parker, Brett" userId="6989d706-e1f3-4cda-ab7c-6c1216d22d98" providerId="ADAL" clId="{4D100CC4-CA73-4BDE-9D42-CE056DEBDE77}" dt="2023-04-20T19:50:47.818" v="2342" actId="20577"/>
          <ac:spMkLst>
            <pc:docMk/>
            <pc:sldMk cId="108446249" sldId="284"/>
            <ac:spMk id="49" creationId="{5F2190CC-4ABC-59D5-9EF3-8D11989F0A37}"/>
          </ac:spMkLst>
        </pc:spChg>
        <pc:spChg chg="add mod">
          <ac:chgData name="Parker, Brett" userId="6989d706-e1f3-4cda-ab7c-6c1216d22d98" providerId="ADAL" clId="{4D100CC4-CA73-4BDE-9D42-CE056DEBDE77}" dt="2023-04-20T19:50:52.011" v="2344" actId="20577"/>
          <ac:spMkLst>
            <pc:docMk/>
            <pc:sldMk cId="108446249" sldId="284"/>
            <ac:spMk id="50" creationId="{25B2E585-638B-6A13-AFE1-35463216AA07}"/>
          </ac:spMkLst>
        </pc:spChg>
        <pc:spChg chg="add mod">
          <ac:chgData name="Parker, Brett" userId="6989d706-e1f3-4cda-ab7c-6c1216d22d98" providerId="ADAL" clId="{4D100CC4-CA73-4BDE-9D42-CE056DEBDE77}" dt="2023-04-20T19:50:56.858" v="2346" actId="20577"/>
          <ac:spMkLst>
            <pc:docMk/>
            <pc:sldMk cId="108446249" sldId="284"/>
            <ac:spMk id="51" creationId="{4A3791CA-F9A2-0542-1C43-6F66FCFF5382}"/>
          </ac:spMkLst>
        </pc:spChg>
        <pc:spChg chg="add mod">
          <ac:chgData name="Parker, Brett" userId="6989d706-e1f3-4cda-ab7c-6c1216d22d98" providerId="ADAL" clId="{4D100CC4-CA73-4BDE-9D42-CE056DEBDE77}" dt="2023-04-21T19:03:10.281" v="4647" actId="20577"/>
          <ac:spMkLst>
            <pc:docMk/>
            <pc:sldMk cId="108446249" sldId="284"/>
            <ac:spMk id="52" creationId="{5B0C0E94-3F3F-4403-0E5F-8D3FE7E631A5}"/>
          </ac:spMkLst>
        </pc:spChg>
        <pc:picChg chg="del">
          <ac:chgData name="Parker, Brett" userId="6989d706-e1f3-4cda-ab7c-6c1216d22d98" providerId="ADAL" clId="{4D100CC4-CA73-4BDE-9D42-CE056DEBDE77}" dt="2023-04-20T18:15:18.660" v="821" actId="478"/>
          <ac:picMkLst>
            <pc:docMk/>
            <pc:sldMk cId="108446249" sldId="284"/>
            <ac:picMk id="5" creationId="{57D632C8-A2A3-853F-0AD5-6353BD73B613}"/>
          </ac:picMkLst>
        </pc:picChg>
        <pc:picChg chg="add mod ord">
          <ac:chgData name="Parker, Brett" userId="6989d706-e1f3-4cda-ab7c-6c1216d22d98" providerId="ADAL" clId="{4D100CC4-CA73-4BDE-9D42-CE056DEBDE77}" dt="2023-04-20T18:24:00.166" v="1053" actId="1076"/>
          <ac:picMkLst>
            <pc:docMk/>
            <pc:sldMk cId="108446249" sldId="284"/>
            <ac:picMk id="11" creationId="{939C4CB6-0FD5-0E34-588F-1504442903CD}"/>
          </ac:picMkLst>
        </pc:picChg>
        <pc:cxnChg chg="mod">
          <ac:chgData name="Parker, Brett" userId="6989d706-e1f3-4cda-ab7c-6c1216d22d98" providerId="ADAL" clId="{4D100CC4-CA73-4BDE-9D42-CE056DEBDE77}" dt="2023-04-20T18:17:16.993" v="854" actId="14100"/>
          <ac:cxnSpMkLst>
            <pc:docMk/>
            <pc:sldMk cId="108446249" sldId="284"/>
            <ac:cxnSpMk id="7" creationId="{EFE2A6B6-325D-71E6-2031-ABD651403450}"/>
          </ac:cxnSpMkLst>
        </pc:cxnChg>
        <pc:cxnChg chg="mod">
          <ac:chgData name="Parker, Brett" userId="6989d706-e1f3-4cda-ab7c-6c1216d22d98" providerId="ADAL" clId="{4D100CC4-CA73-4BDE-9D42-CE056DEBDE77}" dt="2023-04-20T18:16:59.363" v="851" actId="14100"/>
          <ac:cxnSpMkLst>
            <pc:docMk/>
            <pc:sldMk cId="108446249" sldId="284"/>
            <ac:cxnSpMk id="8" creationId="{A4FDC615-54E6-328C-B477-1CFCA5C3AED6}"/>
          </ac:cxnSpMkLst>
        </pc:cxnChg>
        <pc:cxnChg chg="mod">
          <ac:chgData name="Parker, Brett" userId="6989d706-e1f3-4cda-ab7c-6c1216d22d98" providerId="ADAL" clId="{4D100CC4-CA73-4BDE-9D42-CE056DEBDE77}" dt="2023-04-20T18:19:44.867" v="961" actId="14100"/>
          <ac:cxnSpMkLst>
            <pc:docMk/>
            <pc:sldMk cId="108446249" sldId="284"/>
            <ac:cxnSpMk id="9" creationId="{1D8B96AC-D43F-0198-8F48-5D7F2B8FC73E}"/>
          </ac:cxnSpMkLst>
        </pc:cxnChg>
        <pc:cxnChg chg="mod">
          <ac:chgData name="Parker, Brett" userId="6989d706-e1f3-4cda-ab7c-6c1216d22d98" providerId="ADAL" clId="{4D100CC4-CA73-4BDE-9D42-CE056DEBDE77}" dt="2023-04-20T18:21:38.355" v="1008" actId="14100"/>
          <ac:cxnSpMkLst>
            <pc:docMk/>
            <pc:sldMk cId="108446249" sldId="284"/>
            <ac:cxnSpMk id="14" creationId="{A29C8D06-CC00-9B76-5F33-C1E73413E245}"/>
          </ac:cxnSpMkLst>
        </pc:cxnChg>
        <pc:cxnChg chg="mod">
          <ac:chgData name="Parker, Brett" userId="6989d706-e1f3-4cda-ab7c-6c1216d22d98" providerId="ADAL" clId="{4D100CC4-CA73-4BDE-9D42-CE056DEBDE77}" dt="2023-04-20T20:15:07.072" v="2379" actId="14100"/>
          <ac:cxnSpMkLst>
            <pc:docMk/>
            <pc:sldMk cId="108446249" sldId="284"/>
            <ac:cxnSpMk id="16" creationId="{E5F7C26E-3FCA-ECBB-0171-55F016340A44}"/>
          </ac:cxnSpMkLst>
        </pc:cxnChg>
        <pc:cxnChg chg="mod">
          <ac:chgData name="Parker, Brett" userId="6989d706-e1f3-4cda-ab7c-6c1216d22d98" providerId="ADAL" clId="{4D100CC4-CA73-4BDE-9D42-CE056DEBDE77}" dt="2023-04-20T18:21:00.434" v="1002" actId="14100"/>
          <ac:cxnSpMkLst>
            <pc:docMk/>
            <pc:sldMk cId="108446249" sldId="284"/>
            <ac:cxnSpMk id="21" creationId="{857AE6B8-B44A-B56E-07E2-5207F852DAA6}"/>
          </ac:cxnSpMkLst>
        </pc:cxnChg>
        <pc:cxnChg chg="mod">
          <ac:chgData name="Parker, Brett" userId="6989d706-e1f3-4cda-ab7c-6c1216d22d98" providerId="ADAL" clId="{4D100CC4-CA73-4BDE-9D42-CE056DEBDE77}" dt="2023-04-20T18:25:40.939" v="1075" actId="14100"/>
          <ac:cxnSpMkLst>
            <pc:docMk/>
            <pc:sldMk cId="108446249" sldId="284"/>
            <ac:cxnSpMk id="23" creationId="{D8DC1622-DD76-2310-9DB7-59434695F8D7}"/>
          </ac:cxnSpMkLst>
        </pc:cxnChg>
        <pc:cxnChg chg="mod">
          <ac:chgData name="Parker, Brett" userId="6989d706-e1f3-4cda-ab7c-6c1216d22d98" providerId="ADAL" clId="{4D100CC4-CA73-4BDE-9D42-CE056DEBDE77}" dt="2023-04-20T18:25:48.964" v="1077" actId="14100"/>
          <ac:cxnSpMkLst>
            <pc:docMk/>
            <pc:sldMk cId="108446249" sldId="284"/>
            <ac:cxnSpMk id="25" creationId="{D360AC50-4A07-C8BA-6EA1-ABF9A7B48828}"/>
          </ac:cxnSpMkLst>
        </pc:cxnChg>
        <pc:cxnChg chg="mod">
          <ac:chgData name="Parker, Brett" userId="6989d706-e1f3-4cda-ab7c-6c1216d22d98" providerId="ADAL" clId="{4D100CC4-CA73-4BDE-9D42-CE056DEBDE77}" dt="2023-04-20T18:22:29.883" v="1026" actId="14100"/>
          <ac:cxnSpMkLst>
            <pc:docMk/>
            <pc:sldMk cId="108446249" sldId="284"/>
            <ac:cxnSpMk id="29" creationId="{AA60D395-94D3-8C55-DCA7-839BFA8D61C2}"/>
          </ac:cxnSpMkLst>
        </pc:cxnChg>
        <pc:cxnChg chg="mod">
          <ac:chgData name="Parker, Brett" userId="6989d706-e1f3-4cda-ab7c-6c1216d22d98" providerId="ADAL" clId="{4D100CC4-CA73-4BDE-9D42-CE056DEBDE77}" dt="2023-04-20T18:22:40.590" v="1038" actId="1037"/>
          <ac:cxnSpMkLst>
            <pc:docMk/>
            <pc:sldMk cId="108446249" sldId="284"/>
            <ac:cxnSpMk id="31" creationId="{9F16A917-E3C0-059A-FA3A-8316798A3967}"/>
          </ac:cxnSpMkLst>
        </pc:cxnChg>
        <pc:cxnChg chg="add mod">
          <ac:chgData name="Parker, Brett" userId="6989d706-e1f3-4cda-ab7c-6c1216d22d98" providerId="ADAL" clId="{4D100CC4-CA73-4BDE-9D42-CE056DEBDE77}" dt="2023-04-20T20:15:44.449" v="2382" actId="14100"/>
          <ac:cxnSpMkLst>
            <pc:docMk/>
            <pc:sldMk cId="108446249" sldId="284"/>
            <ac:cxnSpMk id="45" creationId="{6A7CF3F9-01CF-9D87-D579-F49C40D80330}"/>
          </ac:cxnSpMkLst>
        </pc:cxnChg>
      </pc:sldChg>
      <pc:sldChg chg="addSp modSp add mod modAnim">
        <pc:chgData name="Parker, Brett" userId="6989d706-e1f3-4cda-ab7c-6c1216d22d98" providerId="ADAL" clId="{4D100CC4-CA73-4BDE-9D42-CE056DEBDE77}" dt="2023-04-21T18:57:18.755" v="4637" actId="20577"/>
        <pc:sldMkLst>
          <pc:docMk/>
          <pc:sldMk cId="979599923" sldId="285"/>
        </pc:sldMkLst>
        <pc:spChg chg="mod">
          <ac:chgData name="Parker, Brett" userId="6989d706-e1f3-4cda-ab7c-6c1216d22d98" providerId="ADAL" clId="{4D100CC4-CA73-4BDE-9D42-CE056DEBDE77}" dt="2023-04-21T18:57:18.755" v="4637" actId="20577"/>
          <ac:spMkLst>
            <pc:docMk/>
            <pc:sldMk cId="979599923" sldId="285"/>
            <ac:spMk id="3" creationId="{978B7C64-6C16-4E7E-A46A-176FBD582C6F}"/>
          </ac:spMkLst>
        </pc:spChg>
        <pc:spChg chg="add mod">
          <ac:chgData name="Parker, Brett" userId="6989d706-e1f3-4cda-ab7c-6c1216d22d98" providerId="ADAL" clId="{4D100CC4-CA73-4BDE-9D42-CE056DEBDE77}" dt="2023-04-20T18:00:44.533" v="792" actId="1035"/>
          <ac:spMkLst>
            <pc:docMk/>
            <pc:sldMk cId="979599923" sldId="285"/>
            <ac:spMk id="4" creationId="{075D065A-BF10-B989-4543-163A6B35432F}"/>
          </ac:spMkLst>
        </pc:spChg>
        <pc:spChg chg="add mod">
          <ac:chgData name="Parker, Brett" userId="6989d706-e1f3-4cda-ab7c-6c1216d22d98" providerId="ADAL" clId="{4D100CC4-CA73-4BDE-9D42-CE056DEBDE77}" dt="2023-04-20T18:00:44.533" v="792" actId="1035"/>
          <ac:spMkLst>
            <pc:docMk/>
            <pc:sldMk cId="979599923" sldId="285"/>
            <ac:spMk id="5" creationId="{D899CE1F-1AC7-CBA7-E12B-3501E5D8BA00}"/>
          </ac:spMkLst>
        </pc:spChg>
        <pc:spChg chg="add mod">
          <ac:chgData name="Parker, Brett" userId="6989d706-e1f3-4cda-ab7c-6c1216d22d98" providerId="ADAL" clId="{4D100CC4-CA73-4BDE-9D42-CE056DEBDE77}" dt="2023-04-20T18:00:44.533" v="792" actId="1035"/>
          <ac:spMkLst>
            <pc:docMk/>
            <pc:sldMk cId="979599923" sldId="285"/>
            <ac:spMk id="6" creationId="{97A76ADE-542A-7B28-36AE-0AD3C9EABAFB}"/>
          </ac:spMkLst>
        </pc:spChg>
        <pc:spChg chg="add mod">
          <ac:chgData name="Parker, Brett" userId="6989d706-e1f3-4cda-ab7c-6c1216d22d98" providerId="ADAL" clId="{4D100CC4-CA73-4BDE-9D42-CE056DEBDE77}" dt="2023-04-20T18:00:44.533" v="792" actId="1035"/>
          <ac:spMkLst>
            <pc:docMk/>
            <pc:sldMk cId="979599923" sldId="285"/>
            <ac:spMk id="7" creationId="{08F423A5-E724-AC29-3990-1B5B278DAEEC}"/>
          </ac:spMkLst>
        </pc:spChg>
        <pc:spChg chg="mod">
          <ac:chgData name="Parker, Brett" userId="6989d706-e1f3-4cda-ab7c-6c1216d22d98" providerId="ADAL" clId="{4D100CC4-CA73-4BDE-9D42-CE056DEBDE77}" dt="2023-04-20T17:59:30.040" v="740"/>
          <ac:spMkLst>
            <pc:docMk/>
            <pc:sldMk cId="979599923" sldId="285"/>
            <ac:spMk id="9" creationId="{467DCADA-8CFC-34C7-E9D9-D1EA72F7D80E}"/>
          </ac:spMkLst>
        </pc:spChg>
        <pc:spChg chg="mod">
          <ac:chgData name="Parker, Brett" userId="6989d706-e1f3-4cda-ab7c-6c1216d22d98" providerId="ADAL" clId="{4D100CC4-CA73-4BDE-9D42-CE056DEBDE77}" dt="2023-04-20T17:59:30.040" v="740"/>
          <ac:spMkLst>
            <pc:docMk/>
            <pc:sldMk cId="979599923" sldId="285"/>
            <ac:spMk id="10" creationId="{86555938-C79A-0D74-C482-BB61B7B59E14}"/>
          </ac:spMkLst>
        </pc:spChg>
        <pc:spChg chg="mod">
          <ac:chgData name="Parker, Brett" userId="6989d706-e1f3-4cda-ab7c-6c1216d22d98" providerId="ADAL" clId="{4D100CC4-CA73-4BDE-9D42-CE056DEBDE77}" dt="2023-04-20T17:59:30.040" v="740"/>
          <ac:spMkLst>
            <pc:docMk/>
            <pc:sldMk cId="979599923" sldId="285"/>
            <ac:spMk id="11" creationId="{CBBD62B6-8774-6868-80AD-99961EA20109}"/>
          </ac:spMkLst>
        </pc:spChg>
        <pc:spChg chg="mod">
          <ac:chgData name="Parker, Brett" userId="6989d706-e1f3-4cda-ab7c-6c1216d22d98" providerId="ADAL" clId="{4D100CC4-CA73-4BDE-9D42-CE056DEBDE77}" dt="2023-04-20T17:59:30.040" v="740"/>
          <ac:spMkLst>
            <pc:docMk/>
            <pc:sldMk cId="979599923" sldId="285"/>
            <ac:spMk id="12" creationId="{E3C435C2-FA24-5067-0C55-DAFD81B29252}"/>
          </ac:spMkLst>
        </pc:spChg>
        <pc:spChg chg="mod">
          <ac:chgData name="Parker, Brett" userId="6989d706-e1f3-4cda-ab7c-6c1216d22d98" providerId="ADAL" clId="{4D100CC4-CA73-4BDE-9D42-CE056DEBDE77}" dt="2023-04-20T17:59:30.040" v="740"/>
          <ac:spMkLst>
            <pc:docMk/>
            <pc:sldMk cId="979599923" sldId="285"/>
            <ac:spMk id="13" creationId="{9CF0BF8B-7B48-DBBD-8D40-BB52F2C420D6}"/>
          </ac:spMkLst>
        </pc:spChg>
        <pc:spChg chg="mod">
          <ac:chgData name="Parker, Brett" userId="6989d706-e1f3-4cda-ab7c-6c1216d22d98" providerId="ADAL" clId="{4D100CC4-CA73-4BDE-9D42-CE056DEBDE77}" dt="2023-04-20T17:59:30.040" v="740"/>
          <ac:spMkLst>
            <pc:docMk/>
            <pc:sldMk cId="979599923" sldId="285"/>
            <ac:spMk id="14" creationId="{7963B933-380E-297C-EE78-D3AE6633F8CA}"/>
          </ac:spMkLst>
        </pc:spChg>
        <pc:spChg chg="mod">
          <ac:chgData name="Parker, Brett" userId="6989d706-e1f3-4cda-ab7c-6c1216d22d98" providerId="ADAL" clId="{4D100CC4-CA73-4BDE-9D42-CE056DEBDE77}" dt="2023-04-20T17:59:30.040" v="740"/>
          <ac:spMkLst>
            <pc:docMk/>
            <pc:sldMk cId="979599923" sldId="285"/>
            <ac:spMk id="15" creationId="{2919A55F-E013-6CD0-1F08-D615D17BCC05}"/>
          </ac:spMkLst>
        </pc:spChg>
        <pc:spChg chg="add mod">
          <ac:chgData name="Parker, Brett" userId="6989d706-e1f3-4cda-ab7c-6c1216d22d98" providerId="ADAL" clId="{4D100CC4-CA73-4BDE-9D42-CE056DEBDE77}" dt="2023-04-20T18:00:44.533" v="792" actId="1035"/>
          <ac:spMkLst>
            <pc:docMk/>
            <pc:sldMk cId="979599923" sldId="285"/>
            <ac:spMk id="16" creationId="{85F58DEF-17C3-5121-1310-962AB6CD089B}"/>
          </ac:spMkLst>
        </pc:spChg>
        <pc:spChg chg="add mod">
          <ac:chgData name="Parker, Brett" userId="6989d706-e1f3-4cda-ab7c-6c1216d22d98" providerId="ADAL" clId="{4D100CC4-CA73-4BDE-9D42-CE056DEBDE77}" dt="2023-04-20T18:00:44.533" v="792" actId="1035"/>
          <ac:spMkLst>
            <pc:docMk/>
            <pc:sldMk cId="979599923" sldId="285"/>
            <ac:spMk id="17" creationId="{7FE271D1-66C1-24D1-08DA-A5BFEF930E3A}"/>
          </ac:spMkLst>
        </pc:spChg>
        <pc:spChg chg="add mod">
          <ac:chgData name="Parker, Brett" userId="6989d706-e1f3-4cda-ab7c-6c1216d22d98" providerId="ADAL" clId="{4D100CC4-CA73-4BDE-9D42-CE056DEBDE77}" dt="2023-04-20T18:00:44.533" v="792" actId="1035"/>
          <ac:spMkLst>
            <pc:docMk/>
            <pc:sldMk cId="979599923" sldId="285"/>
            <ac:spMk id="18" creationId="{1DFDED7D-62D9-C19E-749A-08AB6FB50EFF}"/>
          </ac:spMkLst>
        </pc:spChg>
        <pc:spChg chg="add mod">
          <ac:chgData name="Parker, Brett" userId="6989d706-e1f3-4cda-ab7c-6c1216d22d98" providerId="ADAL" clId="{4D100CC4-CA73-4BDE-9D42-CE056DEBDE77}" dt="2023-04-20T18:01:10.183" v="793" actId="164"/>
          <ac:spMkLst>
            <pc:docMk/>
            <pc:sldMk cId="979599923" sldId="285"/>
            <ac:spMk id="19" creationId="{FCE3DECC-EC5E-E576-2EF8-294F804A80CF}"/>
          </ac:spMkLst>
        </pc:spChg>
        <pc:spChg chg="add mod">
          <ac:chgData name="Parker, Brett" userId="6989d706-e1f3-4cda-ab7c-6c1216d22d98" providerId="ADAL" clId="{4D100CC4-CA73-4BDE-9D42-CE056DEBDE77}" dt="2023-04-20T18:01:10.183" v="793" actId="164"/>
          <ac:spMkLst>
            <pc:docMk/>
            <pc:sldMk cId="979599923" sldId="285"/>
            <ac:spMk id="20" creationId="{D4C79C1D-4E49-6905-8C19-4FD4F29640FB}"/>
          </ac:spMkLst>
        </pc:spChg>
        <pc:grpChg chg="add mod">
          <ac:chgData name="Parker, Brett" userId="6989d706-e1f3-4cda-ab7c-6c1216d22d98" providerId="ADAL" clId="{4D100CC4-CA73-4BDE-9D42-CE056DEBDE77}" dt="2023-04-20T18:00:44.533" v="792" actId="1035"/>
          <ac:grpSpMkLst>
            <pc:docMk/>
            <pc:sldMk cId="979599923" sldId="285"/>
            <ac:grpSpMk id="8" creationId="{C2892112-0095-367A-E067-34F55FFDFC4B}"/>
          </ac:grpSpMkLst>
        </pc:grpChg>
        <pc:grpChg chg="add mod">
          <ac:chgData name="Parker, Brett" userId="6989d706-e1f3-4cda-ab7c-6c1216d22d98" providerId="ADAL" clId="{4D100CC4-CA73-4BDE-9D42-CE056DEBDE77}" dt="2023-04-20T18:01:10.183" v="793" actId="164"/>
          <ac:grpSpMkLst>
            <pc:docMk/>
            <pc:sldMk cId="979599923" sldId="285"/>
            <ac:grpSpMk id="21" creationId="{97A0C28E-C208-2FCF-267E-2FEDA383E498}"/>
          </ac:grpSpMkLst>
        </pc:grpChg>
      </pc:sldChg>
      <pc:sldChg chg="addSp delSp modSp add mod">
        <pc:chgData name="Parker, Brett" userId="6989d706-e1f3-4cda-ab7c-6c1216d22d98" providerId="ADAL" clId="{4D100CC4-CA73-4BDE-9D42-CE056DEBDE77}" dt="2023-04-21T19:05:12.106" v="4678" actId="313"/>
        <pc:sldMkLst>
          <pc:docMk/>
          <pc:sldMk cId="1147889629" sldId="286"/>
        </pc:sldMkLst>
        <pc:spChg chg="mod">
          <ac:chgData name="Parker, Brett" userId="6989d706-e1f3-4cda-ab7c-6c1216d22d98" providerId="ADAL" clId="{4D100CC4-CA73-4BDE-9D42-CE056DEBDE77}" dt="2023-04-21T19:05:12.106" v="4678" actId="313"/>
          <ac:spMkLst>
            <pc:docMk/>
            <pc:sldMk cId="1147889629" sldId="286"/>
            <ac:spMk id="3" creationId="{978B7C64-6C16-4E7E-A46A-176FBD582C6F}"/>
          </ac:spMkLst>
        </pc:spChg>
        <pc:spChg chg="add del mod">
          <ac:chgData name="Parker, Brett" userId="6989d706-e1f3-4cda-ab7c-6c1216d22d98" providerId="ADAL" clId="{4D100CC4-CA73-4BDE-9D42-CE056DEBDE77}" dt="2023-04-20T18:50:04.896" v="1581"/>
          <ac:spMkLst>
            <pc:docMk/>
            <pc:sldMk cId="1147889629" sldId="286"/>
            <ac:spMk id="8" creationId="{329519CA-46D7-0DCC-FB7B-523096FBA85E}"/>
          </ac:spMkLst>
        </pc:spChg>
        <pc:spChg chg="add mod">
          <ac:chgData name="Parker, Brett" userId="6989d706-e1f3-4cda-ab7c-6c1216d22d98" providerId="ADAL" clId="{4D100CC4-CA73-4BDE-9D42-CE056DEBDE77}" dt="2023-04-21T18:59:29.124" v="4639" actId="14100"/>
          <ac:spMkLst>
            <pc:docMk/>
            <pc:sldMk cId="1147889629" sldId="286"/>
            <ac:spMk id="10" creationId="{F1087214-708B-7B7D-DE25-AF4CF204BE7E}"/>
          </ac:spMkLst>
        </pc:spChg>
        <pc:spChg chg="add mod">
          <ac:chgData name="Parker, Brett" userId="6989d706-e1f3-4cda-ab7c-6c1216d22d98" providerId="ADAL" clId="{4D100CC4-CA73-4BDE-9D42-CE056DEBDE77}" dt="2023-04-20T18:54:56.758" v="1625" actId="1076"/>
          <ac:spMkLst>
            <pc:docMk/>
            <pc:sldMk cId="1147889629" sldId="286"/>
            <ac:spMk id="12" creationId="{CFB38304-9FEC-581B-32DE-B576E0AA0EE4}"/>
          </ac:spMkLst>
        </pc:spChg>
        <pc:spChg chg="add mod">
          <ac:chgData name="Parker, Brett" userId="6989d706-e1f3-4cda-ab7c-6c1216d22d98" providerId="ADAL" clId="{4D100CC4-CA73-4BDE-9D42-CE056DEBDE77}" dt="2023-04-20T18:54:56.758" v="1625" actId="1076"/>
          <ac:spMkLst>
            <pc:docMk/>
            <pc:sldMk cId="1147889629" sldId="286"/>
            <ac:spMk id="13" creationId="{BB8C76AE-DA47-7C68-EE7C-BB25AE6EB4FC}"/>
          </ac:spMkLst>
        </pc:spChg>
        <pc:spChg chg="add mod">
          <ac:chgData name="Parker, Brett" userId="6989d706-e1f3-4cda-ab7c-6c1216d22d98" providerId="ADAL" clId="{4D100CC4-CA73-4BDE-9D42-CE056DEBDE77}" dt="2023-04-20T19:01:05.882" v="1717" actId="1038"/>
          <ac:spMkLst>
            <pc:docMk/>
            <pc:sldMk cId="1147889629" sldId="286"/>
            <ac:spMk id="14" creationId="{A593BD45-5812-AFA5-8A55-D2F1FBD81922}"/>
          </ac:spMkLst>
        </pc:spChg>
        <pc:spChg chg="add mod">
          <ac:chgData name="Parker, Brett" userId="6989d706-e1f3-4cda-ab7c-6c1216d22d98" providerId="ADAL" clId="{4D100CC4-CA73-4BDE-9D42-CE056DEBDE77}" dt="2023-04-20T18:54:56.758" v="1625" actId="1076"/>
          <ac:spMkLst>
            <pc:docMk/>
            <pc:sldMk cId="1147889629" sldId="286"/>
            <ac:spMk id="15" creationId="{C6A253E2-23AB-7F16-9A0D-C7C9D06C6583}"/>
          </ac:spMkLst>
        </pc:spChg>
        <pc:spChg chg="add del mod">
          <ac:chgData name="Parker, Brett" userId="6989d706-e1f3-4cda-ab7c-6c1216d22d98" providerId="ADAL" clId="{4D100CC4-CA73-4BDE-9D42-CE056DEBDE77}" dt="2023-04-20T18:58:22.730" v="1669" actId="478"/>
          <ac:spMkLst>
            <pc:docMk/>
            <pc:sldMk cId="1147889629" sldId="286"/>
            <ac:spMk id="17" creationId="{7983AEF4-54DF-7ACC-40A7-725FFF4AF96B}"/>
          </ac:spMkLst>
        </pc:spChg>
        <pc:spChg chg="add mod">
          <ac:chgData name="Parker, Brett" userId="6989d706-e1f3-4cda-ab7c-6c1216d22d98" providerId="ADAL" clId="{4D100CC4-CA73-4BDE-9D42-CE056DEBDE77}" dt="2023-04-20T18:59:14.289" v="1675" actId="14100"/>
          <ac:spMkLst>
            <pc:docMk/>
            <pc:sldMk cId="1147889629" sldId="286"/>
            <ac:spMk id="18" creationId="{8A3E7A36-BCC8-E7D2-6108-1A10B56B13CD}"/>
          </ac:spMkLst>
        </pc:spChg>
        <pc:spChg chg="add mod">
          <ac:chgData name="Parker, Brett" userId="6989d706-e1f3-4cda-ab7c-6c1216d22d98" providerId="ADAL" clId="{4D100CC4-CA73-4BDE-9D42-CE056DEBDE77}" dt="2023-04-21T19:01:14.860" v="4643" actId="2"/>
          <ac:spMkLst>
            <pc:docMk/>
            <pc:sldMk cId="1147889629" sldId="286"/>
            <ac:spMk id="19" creationId="{B65267F2-C82E-6F95-5CCE-D18B1E158841}"/>
          </ac:spMkLst>
        </pc:spChg>
        <pc:spChg chg="add mod">
          <ac:chgData name="Parker, Brett" userId="6989d706-e1f3-4cda-ab7c-6c1216d22d98" providerId="ADAL" clId="{4D100CC4-CA73-4BDE-9D42-CE056DEBDE77}" dt="2023-04-20T19:01:05.882" v="1717" actId="1038"/>
          <ac:spMkLst>
            <pc:docMk/>
            <pc:sldMk cId="1147889629" sldId="286"/>
            <ac:spMk id="20" creationId="{8DD9591F-97E8-F0FA-2500-F20101B51255}"/>
          </ac:spMkLst>
        </pc:spChg>
        <pc:spChg chg="add mod">
          <ac:chgData name="Parker, Brett" userId="6989d706-e1f3-4cda-ab7c-6c1216d22d98" providerId="ADAL" clId="{4D100CC4-CA73-4BDE-9D42-CE056DEBDE77}" dt="2023-04-20T19:14:57.950" v="2007" actId="20577"/>
          <ac:spMkLst>
            <pc:docMk/>
            <pc:sldMk cId="1147889629" sldId="286"/>
            <ac:spMk id="21" creationId="{9BA8B73D-DE2C-514F-DE91-1A8000459E65}"/>
          </ac:spMkLst>
        </pc:spChg>
        <pc:grpChg chg="add mod">
          <ac:chgData name="Parker, Brett" userId="6989d706-e1f3-4cda-ab7c-6c1216d22d98" providerId="ADAL" clId="{4D100CC4-CA73-4BDE-9D42-CE056DEBDE77}" dt="2023-04-20T19:12:45.413" v="1978" actId="14100"/>
          <ac:grpSpMkLst>
            <pc:docMk/>
            <pc:sldMk cId="1147889629" sldId="286"/>
            <ac:grpSpMk id="4" creationId="{3D40C172-C660-3EB7-007D-0CA62324263A}"/>
          </ac:grpSpMkLst>
        </pc:grpChg>
        <pc:picChg chg="mod">
          <ac:chgData name="Parker, Brett" userId="6989d706-e1f3-4cda-ab7c-6c1216d22d98" providerId="ADAL" clId="{4D100CC4-CA73-4BDE-9D42-CE056DEBDE77}" dt="2023-04-20T18:47:04.556" v="1576"/>
          <ac:picMkLst>
            <pc:docMk/>
            <pc:sldMk cId="1147889629" sldId="286"/>
            <ac:picMk id="5" creationId="{D9A4DD57-1688-81F9-C84B-7AB44D5899A4}"/>
          </ac:picMkLst>
        </pc:picChg>
        <pc:picChg chg="mod">
          <ac:chgData name="Parker, Brett" userId="6989d706-e1f3-4cda-ab7c-6c1216d22d98" providerId="ADAL" clId="{4D100CC4-CA73-4BDE-9D42-CE056DEBDE77}" dt="2023-04-20T18:47:04.556" v="1576"/>
          <ac:picMkLst>
            <pc:docMk/>
            <pc:sldMk cId="1147889629" sldId="286"/>
            <ac:picMk id="6" creationId="{DEA1F2FA-573C-8A55-4062-D736E73DD768}"/>
          </ac:picMkLst>
        </pc:picChg>
        <pc:picChg chg="add mod">
          <ac:chgData name="Parker, Brett" userId="6989d706-e1f3-4cda-ab7c-6c1216d22d98" providerId="ADAL" clId="{4D100CC4-CA73-4BDE-9D42-CE056DEBDE77}" dt="2023-04-20T18:55:40.719" v="1630" actId="14861"/>
          <ac:picMkLst>
            <pc:docMk/>
            <pc:sldMk cId="1147889629" sldId="286"/>
            <ac:picMk id="7" creationId="{32373E56-2B06-B365-543A-FAAAF111B8F4}"/>
          </ac:picMkLst>
        </pc:picChg>
        <pc:picChg chg="add mod">
          <ac:chgData name="Parker, Brett" userId="6989d706-e1f3-4cda-ab7c-6c1216d22d98" providerId="ADAL" clId="{4D100CC4-CA73-4BDE-9D42-CE056DEBDE77}" dt="2023-04-20T18:53:35.921" v="1614" actId="1076"/>
          <ac:picMkLst>
            <pc:docMk/>
            <pc:sldMk cId="1147889629" sldId="286"/>
            <ac:picMk id="9" creationId="{897280A5-D646-911E-53E5-9ADCC27A0D9F}"/>
          </ac:picMkLst>
        </pc:picChg>
        <pc:picChg chg="add mod">
          <ac:chgData name="Parker, Brett" userId="6989d706-e1f3-4cda-ab7c-6c1216d22d98" providerId="ADAL" clId="{4D100CC4-CA73-4BDE-9D42-CE056DEBDE77}" dt="2023-04-20T18:54:56.758" v="1625" actId="1076"/>
          <ac:picMkLst>
            <pc:docMk/>
            <pc:sldMk cId="1147889629" sldId="286"/>
            <ac:picMk id="11" creationId="{2AC91FD2-01AB-6ADC-9830-7D60D7F260B0}"/>
          </ac:picMkLst>
        </pc:picChg>
      </pc:sldChg>
      <pc:sldChg chg="addSp delSp modSp add mod">
        <pc:chgData name="Parker, Brett" userId="6989d706-e1f3-4cda-ab7c-6c1216d22d98" providerId="ADAL" clId="{4D100CC4-CA73-4BDE-9D42-CE056DEBDE77}" dt="2023-04-20T19:20:58.940" v="2116"/>
        <pc:sldMkLst>
          <pc:docMk/>
          <pc:sldMk cId="359467959" sldId="287"/>
        </pc:sldMkLst>
        <pc:spChg chg="mod">
          <ac:chgData name="Parker, Brett" userId="6989d706-e1f3-4cda-ab7c-6c1216d22d98" providerId="ADAL" clId="{4D100CC4-CA73-4BDE-9D42-CE056DEBDE77}" dt="2023-04-20T19:20:58.940" v="2116"/>
          <ac:spMkLst>
            <pc:docMk/>
            <pc:sldMk cId="359467959" sldId="287"/>
            <ac:spMk id="3" creationId="{978B7C64-6C16-4E7E-A46A-176FBD582C6F}"/>
          </ac:spMkLst>
        </pc:spChg>
        <pc:spChg chg="add mod">
          <ac:chgData name="Parker, Brett" userId="6989d706-e1f3-4cda-ab7c-6c1216d22d98" providerId="ADAL" clId="{4D100CC4-CA73-4BDE-9D42-CE056DEBDE77}" dt="2023-04-20T19:18:23.423" v="2031" actId="1076"/>
          <ac:spMkLst>
            <pc:docMk/>
            <pc:sldMk cId="359467959" sldId="287"/>
            <ac:spMk id="8" creationId="{4C69C768-13AE-E77E-CA7F-21E4C46C09E7}"/>
          </ac:spMkLst>
        </pc:spChg>
        <pc:spChg chg="del">
          <ac:chgData name="Parker, Brett" userId="6989d706-e1f3-4cda-ab7c-6c1216d22d98" providerId="ADAL" clId="{4D100CC4-CA73-4BDE-9D42-CE056DEBDE77}" dt="2023-04-20T19:16:14.973" v="2009" actId="478"/>
          <ac:spMkLst>
            <pc:docMk/>
            <pc:sldMk cId="359467959" sldId="287"/>
            <ac:spMk id="10" creationId="{F1087214-708B-7B7D-DE25-AF4CF204BE7E}"/>
          </ac:spMkLst>
        </pc:spChg>
        <pc:spChg chg="del">
          <ac:chgData name="Parker, Brett" userId="6989d706-e1f3-4cda-ab7c-6c1216d22d98" providerId="ADAL" clId="{4D100CC4-CA73-4BDE-9D42-CE056DEBDE77}" dt="2023-04-20T19:16:19.487" v="2011" actId="478"/>
          <ac:spMkLst>
            <pc:docMk/>
            <pc:sldMk cId="359467959" sldId="287"/>
            <ac:spMk id="12" creationId="{CFB38304-9FEC-581B-32DE-B576E0AA0EE4}"/>
          </ac:spMkLst>
        </pc:spChg>
        <pc:spChg chg="del">
          <ac:chgData name="Parker, Brett" userId="6989d706-e1f3-4cda-ab7c-6c1216d22d98" providerId="ADAL" clId="{4D100CC4-CA73-4BDE-9D42-CE056DEBDE77}" dt="2023-04-20T19:16:14.973" v="2009" actId="478"/>
          <ac:spMkLst>
            <pc:docMk/>
            <pc:sldMk cId="359467959" sldId="287"/>
            <ac:spMk id="13" creationId="{BB8C76AE-DA47-7C68-EE7C-BB25AE6EB4FC}"/>
          </ac:spMkLst>
        </pc:spChg>
        <pc:spChg chg="del">
          <ac:chgData name="Parker, Brett" userId="6989d706-e1f3-4cda-ab7c-6c1216d22d98" providerId="ADAL" clId="{4D100CC4-CA73-4BDE-9D42-CE056DEBDE77}" dt="2023-04-20T19:16:14.973" v="2009" actId="478"/>
          <ac:spMkLst>
            <pc:docMk/>
            <pc:sldMk cId="359467959" sldId="287"/>
            <ac:spMk id="14" creationId="{A593BD45-5812-AFA5-8A55-D2F1FBD81922}"/>
          </ac:spMkLst>
        </pc:spChg>
        <pc:spChg chg="del">
          <ac:chgData name="Parker, Brett" userId="6989d706-e1f3-4cda-ab7c-6c1216d22d98" providerId="ADAL" clId="{4D100CC4-CA73-4BDE-9D42-CE056DEBDE77}" dt="2023-04-20T19:16:14.973" v="2009" actId="478"/>
          <ac:spMkLst>
            <pc:docMk/>
            <pc:sldMk cId="359467959" sldId="287"/>
            <ac:spMk id="15" creationId="{C6A253E2-23AB-7F16-9A0D-C7C9D06C6583}"/>
          </ac:spMkLst>
        </pc:spChg>
        <pc:spChg chg="add mod">
          <ac:chgData name="Parker, Brett" userId="6989d706-e1f3-4cda-ab7c-6c1216d22d98" providerId="ADAL" clId="{4D100CC4-CA73-4BDE-9D42-CE056DEBDE77}" dt="2023-04-20T19:17:23.385" v="2019" actId="1076"/>
          <ac:spMkLst>
            <pc:docMk/>
            <pc:sldMk cId="359467959" sldId="287"/>
            <ac:spMk id="16" creationId="{5A28CFDF-CA9B-32DB-F989-62FCC23E4F5E}"/>
          </ac:spMkLst>
        </pc:spChg>
        <pc:spChg chg="del">
          <ac:chgData name="Parker, Brett" userId="6989d706-e1f3-4cda-ab7c-6c1216d22d98" providerId="ADAL" clId="{4D100CC4-CA73-4BDE-9D42-CE056DEBDE77}" dt="2023-04-20T19:16:14.973" v="2009" actId="478"/>
          <ac:spMkLst>
            <pc:docMk/>
            <pc:sldMk cId="359467959" sldId="287"/>
            <ac:spMk id="18" creationId="{8A3E7A36-BCC8-E7D2-6108-1A10B56B13CD}"/>
          </ac:spMkLst>
        </pc:spChg>
        <pc:spChg chg="del">
          <ac:chgData name="Parker, Brett" userId="6989d706-e1f3-4cda-ab7c-6c1216d22d98" providerId="ADAL" clId="{4D100CC4-CA73-4BDE-9D42-CE056DEBDE77}" dt="2023-04-20T19:16:14.973" v="2009" actId="478"/>
          <ac:spMkLst>
            <pc:docMk/>
            <pc:sldMk cId="359467959" sldId="287"/>
            <ac:spMk id="19" creationId="{B65267F2-C82E-6F95-5CCE-D18B1E158841}"/>
          </ac:spMkLst>
        </pc:spChg>
        <pc:spChg chg="del">
          <ac:chgData name="Parker, Brett" userId="6989d706-e1f3-4cda-ab7c-6c1216d22d98" providerId="ADAL" clId="{4D100CC4-CA73-4BDE-9D42-CE056DEBDE77}" dt="2023-04-20T19:16:14.973" v="2009" actId="478"/>
          <ac:spMkLst>
            <pc:docMk/>
            <pc:sldMk cId="359467959" sldId="287"/>
            <ac:spMk id="20" creationId="{8DD9591F-97E8-F0FA-2500-F20101B51255}"/>
          </ac:spMkLst>
        </pc:spChg>
        <pc:spChg chg="del">
          <ac:chgData name="Parker, Brett" userId="6989d706-e1f3-4cda-ab7c-6c1216d22d98" providerId="ADAL" clId="{4D100CC4-CA73-4BDE-9D42-CE056DEBDE77}" dt="2023-04-20T19:16:14.973" v="2009" actId="478"/>
          <ac:spMkLst>
            <pc:docMk/>
            <pc:sldMk cId="359467959" sldId="287"/>
            <ac:spMk id="21" creationId="{9BA8B73D-DE2C-514F-DE91-1A8000459E65}"/>
          </ac:spMkLst>
        </pc:spChg>
        <pc:grpChg chg="del">
          <ac:chgData name="Parker, Brett" userId="6989d706-e1f3-4cda-ab7c-6c1216d22d98" providerId="ADAL" clId="{4D100CC4-CA73-4BDE-9D42-CE056DEBDE77}" dt="2023-04-20T19:16:16.330" v="2010" actId="478"/>
          <ac:grpSpMkLst>
            <pc:docMk/>
            <pc:sldMk cId="359467959" sldId="287"/>
            <ac:grpSpMk id="4" creationId="{3D40C172-C660-3EB7-007D-0CA62324263A}"/>
          </ac:grpSpMkLst>
        </pc:grpChg>
        <pc:picChg chg="del">
          <ac:chgData name="Parker, Brett" userId="6989d706-e1f3-4cda-ab7c-6c1216d22d98" providerId="ADAL" clId="{4D100CC4-CA73-4BDE-9D42-CE056DEBDE77}" dt="2023-04-20T19:16:14.973" v="2009" actId="478"/>
          <ac:picMkLst>
            <pc:docMk/>
            <pc:sldMk cId="359467959" sldId="287"/>
            <ac:picMk id="7" creationId="{32373E56-2B06-B365-543A-FAAAF111B8F4}"/>
          </ac:picMkLst>
        </pc:picChg>
        <pc:picChg chg="del">
          <ac:chgData name="Parker, Brett" userId="6989d706-e1f3-4cda-ab7c-6c1216d22d98" providerId="ADAL" clId="{4D100CC4-CA73-4BDE-9D42-CE056DEBDE77}" dt="2023-04-20T19:16:14.973" v="2009" actId="478"/>
          <ac:picMkLst>
            <pc:docMk/>
            <pc:sldMk cId="359467959" sldId="287"/>
            <ac:picMk id="9" creationId="{897280A5-D646-911E-53E5-9ADCC27A0D9F}"/>
          </ac:picMkLst>
        </pc:picChg>
        <pc:picChg chg="del">
          <ac:chgData name="Parker, Brett" userId="6989d706-e1f3-4cda-ab7c-6c1216d22d98" providerId="ADAL" clId="{4D100CC4-CA73-4BDE-9D42-CE056DEBDE77}" dt="2023-04-20T19:16:14.973" v="2009" actId="478"/>
          <ac:picMkLst>
            <pc:docMk/>
            <pc:sldMk cId="359467959" sldId="287"/>
            <ac:picMk id="11" creationId="{2AC91FD2-01AB-6ADC-9830-7D60D7F260B0}"/>
          </ac:picMkLst>
        </pc:picChg>
      </pc:sldChg>
      <pc:sldChg chg="addSp modSp add mod">
        <pc:chgData name="Parker, Brett" userId="6989d706-e1f3-4cda-ab7c-6c1216d22d98" providerId="ADAL" clId="{4D100CC4-CA73-4BDE-9D42-CE056DEBDE77}" dt="2023-04-20T19:21:24.808" v="2117"/>
        <pc:sldMkLst>
          <pc:docMk/>
          <pc:sldMk cId="1377237035" sldId="288"/>
        </pc:sldMkLst>
        <pc:spChg chg="mod">
          <ac:chgData name="Parker, Brett" userId="6989d706-e1f3-4cda-ab7c-6c1216d22d98" providerId="ADAL" clId="{4D100CC4-CA73-4BDE-9D42-CE056DEBDE77}" dt="2023-04-20T19:21:24.808" v="2117"/>
          <ac:spMkLst>
            <pc:docMk/>
            <pc:sldMk cId="1377237035" sldId="288"/>
            <ac:spMk id="3" creationId="{978B7C64-6C16-4E7E-A46A-176FBD582C6F}"/>
          </ac:spMkLst>
        </pc:spChg>
        <pc:spChg chg="add mod">
          <ac:chgData name="Parker, Brett" userId="6989d706-e1f3-4cda-ab7c-6c1216d22d98" providerId="ADAL" clId="{4D100CC4-CA73-4BDE-9D42-CE056DEBDE77}" dt="2023-04-20T19:18:13.384" v="2030" actId="1076"/>
          <ac:spMkLst>
            <pc:docMk/>
            <pc:sldMk cId="1377237035" sldId="288"/>
            <ac:spMk id="4" creationId="{D3690978-40CD-3D2D-1D49-B3D4CA11AE0C}"/>
          </ac:spMkLst>
        </pc:spChg>
        <pc:picChg chg="add mod">
          <ac:chgData name="Parker, Brett" userId="6989d706-e1f3-4cda-ab7c-6c1216d22d98" providerId="ADAL" clId="{4D100CC4-CA73-4BDE-9D42-CE056DEBDE77}" dt="2023-04-20T19:17:49.754" v="2020"/>
          <ac:picMkLst>
            <pc:docMk/>
            <pc:sldMk cId="1377237035" sldId="288"/>
            <ac:picMk id="5" creationId="{C883C11B-A82A-1814-5946-4EFB8CF3F668}"/>
          </ac:picMkLst>
        </pc:picChg>
      </pc:sldChg>
      <pc:sldChg chg="addSp delSp modSp add mod ord">
        <pc:chgData name="Parker, Brett" userId="6989d706-e1f3-4cda-ab7c-6c1216d22d98" providerId="ADAL" clId="{4D100CC4-CA73-4BDE-9D42-CE056DEBDE77}" dt="2023-04-21T15:13:30.157" v="3169" actId="20577"/>
        <pc:sldMkLst>
          <pc:docMk/>
          <pc:sldMk cId="3515258348" sldId="289"/>
        </pc:sldMkLst>
        <pc:spChg chg="mod">
          <ac:chgData name="Parker, Brett" userId="6989d706-e1f3-4cda-ab7c-6c1216d22d98" providerId="ADAL" clId="{4D100CC4-CA73-4BDE-9D42-CE056DEBDE77}" dt="2023-04-21T15:13:30.157" v="3169" actId="20577"/>
          <ac:spMkLst>
            <pc:docMk/>
            <pc:sldMk cId="3515258348" sldId="289"/>
            <ac:spMk id="3" creationId="{978B7C64-6C16-4E7E-A46A-176FBD582C6F}"/>
          </ac:spMkLst>
        </pc:spChg>
        <pc:spChg chg="add del mod">
          <ac:chgData name="Parker, Brett" userId="6989d706-e1f3-4cda-ab7c-6c1216d22d98" providerId="ADAL" clId="{4D100CC4-CA73-4BDE-9D42-CE056DEBDE77}" dt="2023-04-20T19:22:56.529" v="2119" actId="478"/>
          <ac:spMkLst>
            <pc:docMk/>
            <pc:sldMk cId="3515258348" sldId="289"/>
            <ac:spMk id="4" creationId="{586CE117-D4E7-D9E0-8108-9EE447F5EFAB}"/>
          </ac:spMkLst>
        </pc:spChg>
        <pc:spChg chg="add mod topLvl">
          <ac:chgData name="Parker, Brett" userId="6989d706-e1f3-4cda-ab7c-6c1216d22d98" providerId="ADAL" clId="{4D100CC4-CA73-4BDE-9D42-CE056DEBDE77}" dt="2023-04-21T14:54:31.640" v="2716" actId="1037"/>
          <ac:spMkLst>
            <pc:docMk/>
            <pc:sldMk cId="3515258348" sldId="289"/>
            <ac:spMk id="5" creationId="{B9B3D6E0-E9AB-5BC0-221E-1B5BB5F921DE}"/>
          </ac:spMkLst>
        </pc:spChg>
        <pc:spChg chg="add del mod">
          <ac:chgData name="Parker, Brett" userId="6989d706-e1f3-4cda-ab7c-6c1216d22d98" providerId="ADAL" clId="{4D100CC4-CA73-4BDE-9D42-CE056DEBDE77}" dt="2023-04-20T19:22:56.529" v="2119" actId="478"/>
          <ac:spMkLst>
            <pc:docMk/>
            <pc:sldMk cId="3515258348" sldId="289"/>
            <ac:spMk id="5" creationId="{EA2E270E-43BF-8704-180F-D0940C8A760D}"/>
          </ac:spMkLst>
        </pc:spChg>
        <pc:spChg chg="add mod topLvl">
          <ac:chgData name="Parker, Brett" userId="6989d706-e1f3-4cda-ab7c-6c1216d22d98" providerId="ADAL" clId="{4D100CC4-CA73-4BDE-9D42-CE056DEBDE77}" dt="2023-04-21T14:54:31.640" v="2716" actId="1037"/>
          <ac:spMkLst>
            <pc:docMk/>
            <pc:sldMk cId="3515258348" sldId="289"/>
            <ac:spMk id="6" creationId="{C95CBA2A-23B3-459D-C681-701C75017B43}"/>
          </ac:spMkLst>
        </pc:spChg>
        <pc:spChg chg="add mod topLvl">
          <ac:chgData name="Parker, Brett" userId="6989d706-e1f3-4cda-ab7c-6c1216d22d98" providerId="ADAL" clId="{4D100CC4-CA73-4BDE-9D42-CE056DEBDE77}" dt="2023-04-21T14:54:31.640" v="2716" actId="1037"/>
          <ac:spMkLst>
            <pc:docMk/>
            <pc:sldMk cId="3515258348" sldId="289"/>
            <ac:spMk id="7" creationId="{3696F95E-0034-04E7-2E46-8FD0A8A157E7}"/>
          </ac:spMkLst>
        </pc:spChg>
        <pc:spChg chg="add mod topLvl">
          <ac:chgData name="Parker, Brett" userId="6989d706-e1f3-4cda-ab7c-6c1216d22d98" providerId="ADAL" clId="{4D100CC4-CA73-4BDE-9D42-CE056DEBDE77}" dt="2023-04-21T14:54:31.640" v="2716" actId="1037"/>
          <ac:spMkLst>
            <pc:docMk/>
            <pc:sldMk cId="3515258348" sldId="289"/>
            <ac:spMk id="8" creationId="{75D35719-AB34-A15A-DF23-0966CCE86FDD}"/>
          </ac:spMkLst>
        </pc:spChg>
        <pc:spChg chg="add del mod">
          <ac:chgData name="Parker, Brett" userId="6989d706-e1f3-4cda-ab7c-6c1216d22d98" providerId="ADAL" clId="{4D100CC4-CA73-4BDE-9D42-CE056DEBDE77}" dt="2023-04-21T14:20:58.247" v="2395" actId="478"/>
          <ac:spMkLst>
            <pc:docMk/>
            <pc:sldMk cId="3515258348" sldId="289"/>
            <ac:spMk id="9" creationId="{6FDF1C16-09A3-CA15-DBA2-FF7D9F71BFA2}"/>
          </ac:spMkLst>
        </pc:spChg>
        <pc:spChg chg="add mod">
          <ac:chgData name="Parker, Brett" userId="6989d706-e1f3-4cda-ab7c-6c1216d22d98" providerId="ADAL" clId="{4D100CC4-CA73-4BDE-9D42-CE056DEBDE77}" dt="2023-04-21T14:56:44.784" v="2818" actId="1076"/>
          <ac:spMkLst>
            <pc:docMk/>
            <pc:sldMk cId="3515258348" sldId="289"/>
            <ac:spMk id="10" creationId="{C51C1648-2055-3FBF-1FC7-C71559325C83}"/>
          </ac:spMkLst>
        </pc:spChg>
        <pc:spChg chg="add mod topLvl">
          <ac:chgData name="Parker, Brett" userId="6989d706-e1f3-4cda-ab7c-6c1216d22d98" providerId="ADAL" clId="{4D100CC4-CA73-4BDE-9D42-CE056DEBDE77}" dt="2023-04-21T14:54:31.640" v="2716" actId="1037"/>
          <ac:spMkLst>
            <pc:docMk/>
            <pc:sldMk cId="3515258348" sldId="289"/>
            <ac:spMk id="11" creationId="{AE1E4724-9BAD-E6B6-FFA3-531A7A2FA523}"/>
          </ac:spMkLst>
        </pc:spChg>
        <pc:spChg chg="add mod">
          <ac:chgData name="Parker, Brett" userId="6989d706-e1f3-4cda-ab7c-6c1216d22d98" providerId="ADAL" clId="{4D100CC4-CA73-4BDE-9D42-CE056DEBDE77}" dt="2023-04-21T14:30:02.912" v="2548" actId="1076"/>
          <ac:spMkLst>
            <pc:docMk/>
            <pc:sldMk cId="3515258348" sldId="289"/>
            <ac:spMk id="13" creationId="{B865F238-8759-505E-7136-CF94B925CFAC}"/>
          </ac:spMkLst>
        </pc:spChg>
        <pc:spChg chg="add mod">
          <ac:chgData name="Parker, Brett" userId="6989d706-e1f3-4cda-ab7c-6c1216d22d98" providerId="ADAL" clId="{4D100CC4-CA73-4BDE-9D42-CE056DEBDE77}" dt="2023-04-21T14:30:02.912" v="2548" actId="1076"/>
          <ac:spMkLst>
            <pc:docMk/>
            <pc:sldMk cId="3515258348" sldId="289"/>
            <ac:spMk id="16" creationId="{FA117031-1458-6E2F-FB5C-E5167F2BA25E}"/>
          </ac:spMkLst>
        </pc:spChg>
        <pc:spChg chg="add mod">
          <ac:chgData name="Parker, Brett" userId="6989d706-e1f3-4cda-ab7c-6c1216d22d98" providerId="ADAL" clId="{4D100CC4-CA73-4BDE-9D42-CE056DEBDE77}" dt="2023-04-21T14:30:02.912" v="2548" actId="1076"/>
          <ac:spMkLst>
            <pc:docMk/>
            <pc:sldMk cId="3515258348" sldId="289"/>
            <ac:spMk id="17" creationId="{ABFBCF4E-3F50-36FA-F032-F85DC202F35B}"/>
          </ac:spMkLst>
        </pc:spChg>
        <pc:spChg chg="add mod">
          <ac:chgData name="Parker, Brett" userId="6989d706-e1f3-4cda-ab7c-6c1216d22d98" providerId="ADAL" clId="{4D100CC4-CA73-4BDE-9D42-CE056DEBDE77}" dt="2023-04-21T14:32:55.624" v="2631" actId="1076"/>
          <ac:spMkLst>
            <pc:docMk/>
            <pc:sldMk cId="3515258348" sldId="289"/>
            <ac:spMk id="18" creationId="{A926EFE9-F071-5755-F787-CBCA192DB47A}"/>
          </ac:spMkLst>
        </pc:spChg>
        <pc:spChg chg="add del">
          <ac:chgData name="Parker, Brett" userId="6989d706-e1f3-4cda-ab7c-6c1216d22d98" providerId="ADAL" clId="{4D100CC4-CA73-4BDE-9D42-CE056DEBDE77}" dt="2023-04-21T14:51:35.672" v="2646" actId="478"/>
          <ac:spMkLst>
            <pc:docMk/>
            <pc:sldMk cId="3515258348" sldId="289"/>
            <ac:spMk id="21" creationId="{2FAA1683-024A-153E-8343-C50A7AEBC5E5}"/>
          </ac:spMkLst>
        </pc:spChg>
        <pc:spChg chg="add del mod">
          <ac:chgData name="Parker, Brett" userId="6989d706-e1f3-4cda-ab7c-6c1216d22d98" providerId="ADAL" clId="{4D100CC4-CA73-4BDE-9D42-CE056DEBDE77}" dt="2023-04-21T14:51:52.698" v="2649" actId="478"/>
          <ac:spMkLst>
            <pc:docMk/>
            <pc:sldMk cId="3515258348" sldId="289"/>
            <ac:spMk id="22" creationId="{24A2BB55-F64D-4160-D982-4F44B93E6768}"/>
          </ac:spMkLst>
        </pc:spChg>
        <pc:spChg chg="add mod">
          <ac:chgData name="Parker, Brett" userId="6989d706-e1f3-4cda-ab7c-6c1216d22d98" providerId="ADAL" clId="{4D100CC4-CA73-4BDE-9D42-CE056DEBDE77}" dt="2023-04-21T14:54:31.640" v="2716" actId="1037"/>
          <ac:spMkLst>
            <pc:docMk/>
            <pc:sldMk cId="3515258348" sldId="289"/>
            <ac:spMk id="23" creationId="{657C46AB-C0C1-DF3A-F5AD-2529F788E0F5}"/>
          </ac:spMkLst>
        </pc:spChg>
        <pc:spChg chg="add mod">
          <ac:chgData name="Parker, Brett" userId="6989d706-e1f3-4cda-ab7c-6c1216d22d98" providerId="ADAL" clId="{4D100CC4-CA73-4BDE-9D42-CE056DEBDE77}" dt="2023-04-21T14:56:36.232" v="2817" actId="1036"/>
          <ac:spMkLst>
            <pc:docMk/>
            <pc:sldMk cId="3515258348" sldId="289"/>
            <ac:spMk id="24" creationId="{B297F6CF-E1B0-0475-95B6-D86C97EBF910}"/>
          </ac:spMkLst>
        </pc:spChg>
        <pc:spChg chg="add mod">
          <ac:chgData name="Parker, Brett" userId="6989d706-e1f3-4cda-ab7c-6c1216d22d98" providerId="ADAL" clId="{4D100CC4-CA73-4BDE-9D42-CE056DEBDE77}" dt="2023-04-21T14:59:52.069" v="2883" actId="207"/>
          <ac:spMkLst>
            <pc:docMk/>
            <pc:sldMk cId="3515258348" sldId="289"/>
            <ac:spMk id="25" creationId="{3D56C5FE-CA57-16EA-74C6-781441116050}"/>
          </ac:spMkLst>
        </pc:spChg>
        <pc:spChg chg="add mod ord">
          <ac:chgData name="Parker, Brett" userId="6989d706-e1f3-4cda-ab7c-6c1216d22d98" providerId="ADAL" clId="{4D100CC4-CA73-4BDE-9D42-CE056DEBDE77}" dt="2023-04-21T15:01:21.720" v="2889" actId="167"/>
          <ac:spMkLst>
            <pc:docMk/>
            <pc:sldMk cId="3515258348" sldId="289"/>
            <ac:spMk id="26" creationId="{1C7F9434-4FF2-32AC-8DB8-B3A0AA2D275D}"/>
          </ac:spMkLst>
        </pc:spChg>
        <pc:spChg chg="add mod ord">
          <ac:chgData name="Parker, Brett" userId="6989d706-e1f3-4cda-ab7c-6c1216d22d98" providerId="ADAL" clId="{4D100CC4-CA73-4BDE-9D42-CE056DEBDE77}" dt="2023-04-21T15:01:42.179" v="2892" actId="167"/>
          <ac:spMkLst>
            <pc:docMk/>
            <pc:sldMk cId="3515258348" sldId="289"/>
            <ac:spMk id="27" creationId="{58F5EA6D-8E1E-E468-F778-7DA04851DF41}"/>
          </ac:spMkLst>
        </pc:spChg>
        <pc:spChg chg="add mod">
          <ac:chgData name="Parker, Brett" userId="6989d706-e1f3-4cda-ab7c-6c1216d22d98" providerId="ADAL" clId="{4D100CC4-CA73-4BDE-9D42-CE056DEBDE77}" dt="2023-04-21T15:07:14.407" v="3021" actId="1582"/>
          <ac:spMkLst>
            <pc:docMk/>
            <pc:sldMk cId="3515258348" sldId="289"/>
            <ac:spMk id="28" creationId="{E28BCDE7-05A3-9EBD-0177-0C69184DBA99}"/>
          </ac:spMkLst>
        </pc:spChg>
        <pc:spChg chg="add mod">
          <ac:chgData name="Parker, Brett" userId="6989d706-e1f3-4cda-ab7c-6c1216d22d98" providerId="ADAL" clId="{4D100CC4-CA73-4BDE-9D42-CE056DEBDE77}" dt="2023-04-21T15:08:55.137" v="3088" actId="1036"/>
          <ac:spMkLst>
            <pc:docMk/>
            <pc:sldMk cId="3515258348" sldId="289"/>
            <ac:spMk id="29" creationId="{85279B3D-31E5-44E1-14B2-CCD661D93995}"/>
          </ac:spMkLst>
        </pc:spChg>
        <pc:spChg chg="add mod">
          <ac:chgData name="Parker, Brett" userId="6989d706-e1f3-4cda-ab7c-6c1216d22d98" providerId="ADAL" clId="{4D100CC4-CA73-4BDE-9D42-CE056DEBDE77}" dt="2023-04-21T15:08:47.899" v="3086" actId="1036"/>
          <ac:spMkLst>
            <pc:docMk/>
            <pc:sldMk cId="3515258348" sldId="289"/>
            <ac:spMk id="30" creationId="{F66C88A2-3B03-2120-CF0A-C3BB256FF2B8}"/>
          </ac:spMkLst>
        </pc:spChg>
        <pc:grpChg chg="add del mod">
          <ac:chgData name="Parker, Brett" userId="6989d706-e1f3-4cda-ab7c-6c1216d22d98" providerId="ADAL" clId="{4D100CC4-CA73-4BDE-9D42-CE056DEBDE77}" dt="2023-04-21T14:28:47.693" v="2545" actId="165"/>
          <ac:grpSpMkLst>
            <pc:docMk/>
            <pc:sldMk cId="3515258348" sldId="289"/>
            <ac:grpSpMk id="12" creationId="{FD1632E4-95ED-C32D-09C7-A39E4E270546}"/>
          </ac:grpSpMkLst>
        </pc:grpChg>
        <pc:picChg chg="add mod ord topLvl">
          <ac:chgData name="Parker, Brett" userId="6989d706-e1f3-4cda-ab7c-6c1216d22d98" providerId="ADAL" clId="{4D100CC4-CA73-4BDE-9D42-CE056DEBDE77}" dt="2023-04-21T14:54:31.640" v="2716" actId="1037"/>
          <ac:picMkLst>
            <pc:docMk/>
            <pc:sldMk cId="3515258348" sldId="289"/>
            <ac:picMk id="4" creationId="{D28E7C10-D77D-C200-B744-62F616C3256C}"/>
          </ac:picMkLst>
        </pc:picChg>
        <pc:picChg chg="add mod">
          <ac:chgData name="Parker, Brett" userId="6989d706-e1f3-4cda-ab7c-6c1216d22d98" providerId="ADAL" clId="{4D100CC4-CA73-4BDE-9D42-CE056DEBDE77}" dt="2023-04-21T14:30:02.912" v="2548" actId="1076"/>
          <ac:picMkLst>
            <pc:docMk/>
            <pc:sldMk cId="3515258348" sldId="289"/>
            <ac:picMk id="14" creationId="{E5ED0186-E408-8843-73A7-B8EEDB1DB345}"/>
          </ac:picMkLst>
        </pc:picChg>
        <pc:picChg chg="add mod">
          <ac:chgData name="Parker, Brett" userId="6989d706-e1f3-4cda-ab7c-6c1216d22d98" providerId="ADAL" clId="{4D100CC4-CA73-4BDE-9D42-CE056DEBDE77}" dt="2023-04-21T14:30:02.912" v="2548" actId="1076"/>
          <ac:picMkLst>
            <pc:docMk/>
            <pc:sldMk cId="3515258348" sldId="289"/>
            <ac:picMk id="15" creationId="{985F5E68-B13E-70ED-FAFA-6716008EC441}"/>
          </ac:picMkLst>
        </pc:picChg>
        <pc:picChg chg="add mod">
          <ac:chgData name="Parker, Brett" userId="6989d706-e1f3-4cda-ab7c-6c1216d22d98" providerId="ADAL" clId="{4D100CC4-CA73-4BDE-9D42-CE056DEBDE77}" dt="2023-04-21T14:58:00.879" v="2865" actId="1076"/>
          <ac:picMkLst>
            <pc:docMk/>
            <pc:sldMk cId="3515258348" sldId="289"/>
            <ac:picMk id="20" creationId="{E1391E66-1612-4510-3622-5BF118F37432}"/>
          </ac:picMkLst>
        </pc:picChg>
        <pc:picChg chg="add del mod">
          <ac:chgData name="Parker, Brett" userId="6989d706-e1f3-4cda-ab7c-6c1216d22d98" providerId="ADAL" clId="{4D100CC4-CA73-4BDE-9D42-CE056DEBDE77}" dt="2023-04-21T14:49:16.436" v="2637" actId="478"/>
          <ac:picMkLst>
            <pc:docMk/>
            <pc:sldMk cId="3515258348" sldId="289"/>
            <ac:picMk id="1026" creationId="{3749DCD3-8D87-D343-2107-E0B9CB1FD878}"/>
          </ac:picMkLst>
        </pc:picChg>
      </pc:sldChg>
      <pc:sldChg chg="add">
        <pc:chgData name="Parker, Brett" userId="6989d706-e1f3-4cda-ab7c-6c1216d22d98" providerId="ADAL" clId="{4D100CC4-CA73-4BDE-9D42-CE056DEBDE77}" dt="2023-04-20T19:22:49.486" v="2118" actId="2890"/>
        <pc:sldMkLst>
          <pc:docMk/>
          <pc:sldMk cId="939876730" sldId="290"/>
        </pc:sldMkLst>
      </pc:sldChg>
      <pc:sldChg chg="addSp modSp add mod ord">
        <pc:chgData name="Parker, Brett" userId="6989d706-e1f3-4cda-ab7c-6c1216d22d98" providerId="ADAL" clId="{4D100CC4-CA73-4BDE-9D42-CE056DEBDE77}" dt="2023-04-20T19:39:50.182" v="2260" actId="948"/>
        <pc:sldMkLst>
          <pc:docMk/>
          <pc:sldMk cId="1073244066" sldId="291"/>
        </pc:sldMkLst>
        <pc:spChg chg="mod">
          <ac:chgData name="Parker, Brett" userId="6989d706-e1f3-4cda-ab7c-6c1216d22d98" providerId="ADAL" clId="{4D100CC4-CA73-4BDE-9D42-CE056DEBDE77}" dt="2023-04-20T19:39:19.725" v="2258" actId="20577"/>
          <ac:spMkLst>
            <pc:docMk/>
            <pc:sldMk cId="1073244066" sldId="291"/>
            <ac:spMk id="3" creationId="{978B7C64-6C16-4E7E-A46A-176FBD582C6F}"/>
          </ac:spMkLst>
        </pc:spChg>
        <pc:spChg chg="add mod">
          <ac:chgData name="Parker, Brett" userId="6989d706-e1f3-4cda-ab7c-6c1216d22d98" providerId="ADAL" clId="{4D100CC4-CA73-4BDE-9D42-CE056DEBDE77}" dt="2023-04-20T19:39:50.182" v="2260" actId="948"/>
          <ac:spMkLst>
            <pc:docMk/>
            <pc:sldMk cId="1073244066" sldId="291"/>
            <ac:spMk id="4" creationId="{02D3CDD7-22A5-B01D-4B87-888E91B20E67}"/>
          </ac:spMkLst>
        </pc:spChg>
      </pc:sldChg>
      <pc:sldChg chg="addSp delSp modSp add mod">
        <pc:chgData name="Parker, Brett" userId="6989d706-e1f3-4cda-ab7c-6c1216d22d98" providerId="ADAL" clId="{4D100CC4-CA73-4BDE-9D42-CE056DEBDE77}" dt="2023-04-24T22:45:32.408" v="4728" actId="20577"/>
        <pc:sldMkLst>
          <pc:docMk/>
          <pc:sldMk cId="2288230819" sldId="292"/>
        </pc:sldMkLst>
        <pc:spChg chg="mod">
          <ac:chgData name="Parker, Brett" userId="6989d706-e1f3-4cda-ab7c-6c1216d22d98" providerId="ADAL" clId="{4D100CC4-CA73-4BDE-9D42-CE056DEBDE77}" dt="2023-04-24T22:45:32.408" v="4728" actId="20577"/>
          <ac:spMkLst>
            <pc:docMk/>
            <pc:sldMk cId="2288230819" sldId="292"/>
            <ac:spMk id="3" creationId="{978B7C64-6C16-4E7E-A46A-176FBD582C6F}"/>
          </ac:spMkLst>
        </pc:spChg>
        <pc:spChg chg="add mod">
          <ac:chgData name="Parker, Brett" userId="6989d706-e1f3-4cda-ab7c-6c1216d22d98" providerId="ADAL" clId="{4D100CC4-CA73-4BDE-9D42-CE056DEBDE77}" dt="2023-04-24T22:44:42.900" v="4715" actId="1076"/>
          <ac:spMkLst>
            <pc:docMk/>
            <pc:sldMk cId="2288230819" sldId="292"/>
            <ac:spMk id="4" creationId="{5A266835-F715-7484-53C7-9BA36752C384}"/>
          </ac:spMkLst>
        </pc:spChg>
        <pc:spChg chg="add mod">
          <ac:chgData name="Parker, Brett" userId="6989d706-e1f3-4cda-ab7c-6c1216d22d98" providerId="ADAL" clId="{4D100CC4-CA73-4BDE-9D42-CE056DEBDE77}" dt="2023-04-24T22:44:42.900" v="4715" actId="1076"/>
          <ac:spMkLst>
            <pc:docMk/>
            <pc:sldMk cId="2288230819" sldId="292"/>
            <ac:spMk id="7" creationId="{B8177F11-DA2D-7DB1-C26C-28BCC99F4A1F}"/>
          </ac:spMkLst>
        </pc:spChg>
        <pc:spChg chg="mod">
          <ac:chgData name="Parker, Brett" userId="6989d706-e1f3-4cda-ab7c-6c1216d22d98" providerId="ADAL" clId="{4D100CC4-CA73-4BDE-9D42-CE056DEBDE77}" dt="2023-04-20T19:32:02.321" v="2140"/>
          <ac:spMkLst>
            <pc:docMk/>
            <pc:sldMk cId="2288230819" sldId="292"/>
            <ac:spMk id="8" creationId="{526015B6-944C-265F-CA0C-A416DCA6EDF7}"/>
          </ac:spMkLst>
        </pc:spChg>
        <pc:spChg chg="add mod">
          <ac:chgData name="Parker, Brett" userId="6989d706-e1f3-4cda-ab7c-6c1216d22d98" providerId="ADAL" clId="{4D100CC4-CA73-4BDE-9D42-CE056DEBDE77}" dt="2023-04-24T22:44:53.617" v="4717" actId="1076"/>
          <ac:spMkLst>
            <pc:docMk/>
            <pc:sldMk cId="2288230819" sldId="292"/>
            <ac:spMk id="8" creationId="{7691B29D-F239-3D9E-2814-BE6CB6B34523}"/>
          </ac:spMkLst>
        </pc:spChg>
        <pc:spChg chg="mod">
          <ac:chgData name="Parker, Brett" userId="6989d706-e1f3-4cda-ab7c-6c1216d22d98" providerId="ADAL" clId="{4D100CC4-CA73-4BDE-9D42-CE056DEBDE77}" dt="2023-04-20T19:32:02.321" v="2140"/>
          <ac:spMkLst>
            <pc:docMk/>
            <pc:sldMk cId="2288230819" sldId="292"/>
            <ac:spMk id="11" creationId="{0265632D-C4D8-9A1F-3142-F9719E379AFF}"/>
          </ac:spMkLst>
        </pc:spChg>
        <pc:spChg chg="mod">
          <ac:chgData name="Parker, Brett" userId="6989d706-e1f3-4cda-ab7c-6c1216d22d98" providerId="ADAL" clId="{4D100CC4-CA73-4BDE-9D42-CE056DEBDE77}" dt="2023-04-20T19:32:02.321" v="2140"/>
          <ac:spMkLst>
            <pc:docMk/>
            <pc:sldMk cId="2288230819" sldId="292"/>
            <ac:spMk id="13" creationId="{1BC4A68E-94FA-45E3-F1D3-F4C1C3ED99A5}"/>
          </ac:spMkLst>
        </pc:spChg>
        <pc:spChg chg="mod">
          <ac:chgData name="Parker, Brett" userId="6989d706-e1f3-4cda-ab7c-6c1216d22d98" providerId="ADAL" clId="{4D100CC4-CA73-4BDE-9D42-CE056DEBDE77}" dt="2023-04-20T19:32:02.321" v="2140"/>
          <ac:spMkLst>
            <pc:docMk/>
            <pc:sldMk cId="2288230819" sldId="292"/>
            <ac:spMk id="15" creationId="{9CDC3F17-754A-3C6A-1783-1F4787085396}"/>
          </ac:spMkLst>
        </pc:spChg>
        <pc:spChg chg="mod">
          <ac:chgData name="Parker, Brett" userId="6989d706-e1f3-4cda-ab7c-6c1216d22d98" providerId="ADAL" clId="{4D100CC4-CA73-4BDE-9D42-CE056DEBDE77}" dt="2023-04-20T19:32:02.321" v="2140"/>
          <ac:spMkLst>
            <pc:docMk/>
            <pc:sldMk cId="2288230819" sldId="292"/>
            <ac:spMk id="16" creationId="{9C0486D9-DE49-0932-DAF3-D331652FE557}"/>
          </ac:spMkLst>
        </pc:spChg>
        <pc:grpChg chg="add del mod">
          <ac:chgData name="Parker, Brett" userId="6989d706-e1f3-4cda-ab7c-6c1216d22d98" providerId="ADAL" clId="{4D100CC4-CA73-4BDE-9D42-CE056DEBDE77}" dt="2023-04-20T19:35:10.250" v="2178" actId="478"/>
          <ac:grpSpMkLst>
            <pc:docMk/>
            <pc:sldMk cId="2288230819" sldId="292"/>
            <ac:grpSpMk id="7" creationId="{934446E5-A5FC-5125-FE3F-C98A3066E144}"/>
          </ac:grpSpMkLst>
        </pc:grpChg>
        <pc:grpChg chg="mod">
          <ac:chgData name="Parker, Brett" userId="6989d706-e1f3-4cda-ab7c-6c1216d22d98" providerId="ADAL" clId="{4D100CC4-CA73-4BDE-9D42-CE056DEBDE77}" dt="2023-04-20T19:32:02.321" v="2140"/>
          <ac:grpSpMkLst>
            <pc:docMk/>
            <pc:sldMk cId="2288230819" sldId="292"/>
            <ac:grpSpMk id="9" creationId="{D77FDEF2-B42B-81E4-56F7-218ADE50BDDB}"/>
          </ac:grpSpMkLst>
        </pc:grpChg>
        <pc:picChg chg="add del mod modCrop">
          <ac:chgData name="Parker, Brett" userId="6989d706-e1f3-4cda-ab7c-6c1216d22d98" providerId="ADAL" clId="{4D100CC4-CA73-4BDE-9D42-CE056DEBDE77}" dt="2023-04-20T19:30:46.723" v="2130" actId="478"/>
          <ac:picMkLst>
            <pc:docMk/>
            <pc:sldMk cId="2288230819" sldId="292"/>
            <ac:picMk id="4" creationId="{D8B2859D-572F-3410-EA78-E5ECC7175D61}"/>
          </ac:picMkLst>
        </pc:picChg>
        <pc:picChg chg="add mod">
          <ac:chgData name="Parker, Brett" userId="6989d706-e1f3-4cda-ab7c-6c1216d22d98" providerId="ADAL" clId="{4D100CC4-CA73-4BDE-9D42-CE056DEBDE77}" dt="2023-04-24T22:45:02.538" v="4718" actId="14100"/>
          <ac:picMkLst>
            <pc:docMk/>
            <pc:sldMk cId="2288230819" sldId="292"/>
            <ac:picMk id="5" creationId="{004C7A49-B440-F6F2-05FE-85B48FBE88FF}"/>
          </ac:picMkLst>
        </pc:picChg>
        <pc:picChg chg="add del mod">
          <ac:chgData name="Parker, Brett" userId="6989d706-e1f3-4cda-ab7c-6c1216d22d98" providerId="ADAL" clId="{4D100CC4-CA73-4BDE-9D42-CE056DEBDE77}" dt="2023-04-24T22:44:32.005" v="4713" actId="478"/>
          <ac:picMkLst>
            <pc:docMk/>
            <pc:sldMk cId="2288230819" sldId="292"/>
            <ac:picMk id="6" creationId="{6C03CC50-BB99-8B99-E434-928F4182AAD4}"/>
          </ac:picMkLst>
        </pc:picChg>
        <pc:picChg chg="add mod">
          <ac:chgData name="Parker, Brett" userId="6989d706-e1f3-4cda-ab7c-6c1216d22d98" providerId="ADAL" clId="{4D100CC4-CA73-4BDE-9D42-CE056DEBDE77}" dt="2023-04-24T22:45:09.578" v="4719" actId="14100"/>
          <ac:picMkLst>
            <pc:docMk/>
            <pc:sldMk cId="2288230819" sldId="292"/>
            <ac:picMk id="9" creationId="{4489CC84-6B9E-6EC3-992C-16BC736933FA}"/>
          </ac:picMkLst>
        </pc:picChg>
        <pc:picChg chg="mod">
          <ac:chgData name="Parker, Brett" userId="6989d706-e1f3-4cda-ab7c-6c1216d22d98" providerId="ADAL" clId="{4D100CC4-CA73-4BDE-9D42-CE056DEBDE77}" dt="2023-04-20T19:32:02.321" v="2140"/>
          <ac:picMkLst>
            <pc:docMk/>
            <pc:sldMk cId="2288230819" sldId="292"/>
            <ac:picMk id="10" creationId="{35CEE738-634B-D143-D53B-C60AABF63DDD}"/>
          </ac:picMkLst>
        </pc:picChg>
        <pc:cxnChg chg="mod">
          <ac:chgData name="Parker, Brett" userId="6989d706-e1f3-4cda-ab7c-6c1216d22d98" providerId="ADAL" clId="{4D100CC4-CA73-4BDE-9D42-CE056DEBDE77}" dt="2023-04-20T19:32:02.321" v="2140"/>
          <ac:cxnSpMkLst>
            <pc:docMk/>
            <pc:sldMk cId="2288230819" sldId="292"/>
            <ac:cxnSpMk id="12" creationId="{D7649238-F9BF-0AE2-2F67-AB71F02E3F99}"/>
          </ac:cxnSpMkLst>
        </pc:cxnChg>
        <pc:cxnChg chg="mod">
          <ac:chgData name="Parker, Brett" userId="6989d706-e1f3-4cda-ab7c-6c1216d22d98" providerId="ADAL" clId="{4D100CC4-CA73-4BDE-9D42-CE056DEBDE77}" dt="2023-04-20T19:32:02.321" v="2140"/>
          <ac:cxnSpMkLst>
            <pc:docMk/>
            <pc:sldMk cId="2288230819" sldId="292"/>
            <ac:cxnSpMk id="14" creationId="{C4450924-DC7A-3002-1450-9C37B7433A9D}"/>
          </ac:cxnSpMkLst>
        </pc:cxnChg>
        <pc:cxnChg chg="mod">
          <ac:chgData name="Parker, Brett" userId="6989d706-e1f3-4cda-ab7c-6c1216d22d98" providerId="ADAL" clId="{4D100CC4-CA73-4BDE-9D42-CE056DEBDE77}" dt="2023-04-20T19:35:10.250" v="2178" actId="478"/>
          <ac:cxnSpMkLst>
            <pc:docMk/>
            <pc:sldMk cId="2288230819" sldId="292"/>
            <ac:cxnSpMk id="17" creationId="{4D58B6B5-B99A-79B0-1FA2-DB1A71FEB746}"/>
          </ac:cxnSpMkLst>
        </pc:cxnChg>
        <pc:cxnChg chg="mod">
          <ac:chgData name="Parker, Brett" userId="6989d706-e1f3-4cda-ab7c-6c1216d22d98" providerId="ADAL" clId="{4D100CC4-CA73-4BDE-9D42-CE056DEBDE77}" dt="2023-04-20T19:32:02.321" v="2140"/>
          <ac:cxnSpMkLst>
            <pc:docMk/>
            <pc:sldMk cId="2288230819" sldId="292"/>
            <ac:cxnSpMk id="18" creationId="{CC1A1725-9156-E10D-2AF6-2532060BA2A3}"/>
          </ac:cxnSpMkLst>
        </pc:cxnChg>
      </pc:sldChg>
      <pc:sldChg chg="addSp modSp add mod">
        <pc:chgData name="Parker, Brett" userId="6989d706-e1f3-4cda-ab7c-6c1216d22d98" providerId="ADAL" clId="{4D100CC4-CA73-4BDE-9D42-CE056DEBDE77}" dt="2023-04-20T19:40:18.636" v="2274" actId="20577"/>
        <pc:sldMkLst>
          <pc:docMk/>
          <pc:sldMk cId="3567730288" sldId="293"/>
        </pc:sldMkLst>
        <pc:spChg chg="mod">
          <ac:chgData name="Parker, Brett" userId="6989d706-e1f3-4cda-ab7c-6c1216d22d98" providerId="ADAL" clId="{4D100CC4-CA73-4BDE-9D42-CE056DEBDE77}" dt="2023-04-20T19:40:18.636" v="2274" actId="20577"/>
          <ac:spMkLst>
            <pc:docMk/>
            <pc:sldMk cId="3567730288" sldId="293"/>
            <ac:spMk id="3" creationId="{978B7C64-6C16-4E7E-A46A-176FBD582C6F}"/>
          </ac:spMkLst>
        </pc:spChg>
        <pc:spChg chg="mod">
          <ac:chgData name="Parker, Brett" userId="6989d706-e1f3-4cda-ab7c-6c1216d22d98" providerId="ADAL" clId="{4D100CC4-CA73-4BDE-9D42-CE056DEBDE77}" dt="2023-04-20T19:32:46.001" v="2144"/>
          <ac:spMkLst>
            <pc:docMk/>
            <pc:sldMk cId="3567730288" sldId="293"/>
            <ac:spMk id="5" creationId="{DFBBF2EA-9C0B-93D2-BAB0-842752A5B011}"/>
          </ac:spMkLst>
        </pc:spChg>
        <pc:spChg chg="mod">
          <ac:chgData name="Parker, Brett" userId="6989d706-e1f3-4cda-ab7c-6c1216d22d98" providerId="ADAL" clId="{4D100CC4-CA73-4BDE-9D42-CE056DEBDE77}" dt="2023-04-20T19:32:46.001" v="2144"/>
          <ac:spMkLst>
            <pc:docMk/>
            <pc:sldMk cId="3567730288" sldId="293"/>
            <ac:spMk id="8" creationId="{3B3448C0-77A1-0864-A377-11A7D62C00B7}"/>
          </ac:spMkLst>
        </pc:spChg>
        <pc:spChg chg="mod">
          <ac:chgData name="Parker, Brett" userId="6989d706-e1f3-4cda-ab7c-6c1216d22d98" providerId="ADAL" clId="{4D100CC4-CA73-4BDE-9D42-CE056DEBDE77}" dt="2023-04-20T19:32:46.001" v="2144"/>
          <ac:spMkLst>
            <pc:docMk/>
            <pc:sldMk cId="3567730288" sldId="293"/>
            <ac:spMk id="10" creationId="{4B8EC949-06FB-3103-6D12-2AB6CD38766E}"/>
          </ac:spMkLst>
        </pc:spChg>
        <pc:spChg chg="mod">
          <ac:chgData name="Parker, Brett" userId="6989d706-e1f3-4cda-ab7c-6c1216d22d98" providerId="ADAL" clId="{4D100CC4-CA73-4BDE-9D42-CE056DEBDE77}" dt="2023-04-20T19:32:46.001" v="2144"/>
          <ac:spMkLst>
            <pc:docMk/>
            <pc:sldMk cId="3567730288" sldId="293"/>
            <ac:spMk id="12" creationId="{168C2996-96B8-0815-AB17-8CE1B68DA9A3}"/>
          </ac:spMkLst>
        </pc:spChg>
        <pc:spChg chg="mod">
          <ac:chgData name="Parker, Brett" userId="6989d706-e1f3-4cda-ab7c-6c1216d22d98" providerId="ADAL" clId="{4D100CC4-CA73-4BDE-9D42-CE056DEBDE77}" dt="2023-04-20T19:32:46.001" v="2144"/>
          <ac:spMkLst>
            <pc:docMk/>
            <pc:sldMk cId="3567730288" sldId="293"/>
            <ac:spMk id="13" creationId="{13EE6078-644D-5CD9-D194-6F08952A024F}"/>
          </ac:spMkLst>
        </pc:spChg>
        <pc:grpChg chg="add mod">
          <ac:chgData name="Parker, Brett" userId="6989d706-e1f3-4cda-ab7c-6c1216d22d98" providerId="ADAL" clId="{4D100CC4-CA73-4BDE-9D42-CE056DEBDE77}" dt="2023-04-20T19:34:16.403" v="2153" actId="14100"/>
          <ac:grpSpMkLst>
            <pc:docMk/>
            <pc:sldMk cId="3567730288" sldId="293"/>
            <ac:grpSpMk id="4" creationId="{CB901416-5AB8-93DF-89B3-B0BE43EFEA38}"/>
          </ac:grpSpMkLst>
        </pc:grpChg>
        <pc:grpChg chg="mod">
          <ac:chgData name="Parker, Brett" userId="6989d706-e1f3-4cda-ab7c-6c1216d22d98" providerId="ADAL" clId="{4D100CC4-CA73-4BDE-9D42-CE056DEBDE77}" dt="2023-04-20T19:32:46.001" v="2144"/>
          <ac:grpSpMkLst>
            <pc:docMk/>
            <pc:sldMk cId="3567730288" sldId="293"/>
            <ac:grpSpMk id="6" creationId="{066D9B69-5919-D16D-6CA4-8965E6BE2955}"/>
          </ac:grpSpMkLst>
        </pc:grpChg>
        <pc:picChg chg="mod">
          <ac:chgData name="Parker, Brett" userId="6989d706-e1f3-4cda-ab7c-6c1216d22d98" providerId="ADAL" clId="{4D100CC4-CA73-4BDE-9D42-CE056DEBDE77}" dt="2023-04-20T19:32:46.001" v="2144"/>
          <ac:picMkLst>
            <pc:docMk/>
            <pc:sldMk cId="3567730288" sldId="293"/>
            <ac:picMk id="7" creationId="{1785A8F1-66E4-9BD2-6535-4F24EE990B07}"/>
          </ac:picMkLst>
        </pc:picChg>
        <pc:cxnChg chg="mod">
          <ac:chgData name="Parker, Brett" userId="6989d706-e1f3-4cda-ab7c-6c1216d22d98" providerId="ADAL" clId="{4D100CC4-CA73-4BDE-9D42-CE056DEBDE77}" dt="2023-04-20T19:32:46.001" v="2144"/>
          <ac:cxnSpMkLst>
            <pc:docMk/>
            <pc:sldMk cId="3567730288" sldId="293"/>
            <ac:cxnSpMk id="9" creationId="{61304E2F-6302-8D60-891C-54E2E0DDA3D6}"/>
          </ac:cxnSpMkLst>
        </pc:cxnChg>
        <pc:cxnChg chg="mod">
          <ac:chgData name="Parker, Brett" userId="6989d706-e1f3-4cda-ab7c-6c1216d22d98" providerId="ADAL" clId="{4D100CC4-CA73-4BDE-9D42-CE056DEBDE77}" dt="2023-04-20T19:32:46.001" v="2144"/>
          <ac:cxnSpMkLst>
            <pc:docMk/>
            <pc:sldMk cId="3567730288" sldId="293"/>
            <ac:cxnSpMk id="11" creationId="{E755AE06-52EB-4FF4-4070-46299E159CFC}"/>
          </ac:cxnSpMkLst>
        </pc:cxnChg>
        <pc:cxnChg chg="mod">
          <ac:chgData name="Parker, Brett" userId="6989d706-e1f3-4cda-ab7c-6c1216d22d98" providerId="ADAL" clId="{4D100CC4-CA73-4BDE-9D42-CE056DEBDE77}" dt="2023-04-20T19:32:46.001" v="2144"/>
          <ac:cxnSpMkLst>
            <pc:docMk/>
            <pc:sldMk cId="3567730288" sldId="293"/>
            <ac:cxnSpMk id="14" creationId="{D8F760C6-871F-60A8-6908-B11C76C8FB67}"/>
          </ac:cxnSpMkLst>
        </pc:cxnChg>
        <pc:cxnChg chg="mod">
          <ac:chgData name="Parker, Brett" userId="6989d706-e1f3-4cda-ab7c-6c1216d22d98" providerId="ADAL" clId="{4D100CC4-CA73-4BDE-9D42-CE056DEBDE77}" dt="2023-04-20T19:32:46.001" v="2144"/>
          <ac:cxnSpMkLst>
            <pc:docMk/>
            <pc:sldMk cId="3567730288" sldId="293"/>
            <ac:cxnSpMk id="15" creationId="{8784F557-8DA9-B884-4BC2-F9AD77EE181C}"/>
          </ac:cxnSpMkLst>
        </pc:cxnChg>
      </pc:sldChg>
      <pc:sldChg chg="addSp delSp modSp add mod">
        <pc:chgData name="Parker, Brett" userId="6989d706-e1f3-4cda-ab7c-6c1216d22d98" providerId="ADAL" clId="{4D100CC4-CA73-4BDE-9D42-CE056DEBDE77}" dt="2023-04-21T16:55:00.092" v="4573" actId="1036"/>
        <pc:sldMkLst>
          <pc:docMk/>
          <pc:sldMk cId="2566426765" sldId="294"/>
        </pc:sldMkLst>
        <pc:spChg chg="mod">
          <ac:chgData name="Parker, Brett" userId="6989d706-e1f3-4cda-ab7c-6c1216d22d98" providerId="ADAL" clId="{4D100CC4-CA73-4BDE-9D42-CE056DEBDE77}" dt="2023-04-21T16:42:20.570" v="4556" actId="20577"/>
          <ac:spMkLst>
            <pc:docMk/>
            <pc:sldMk cId="2566426765" sldId="294"/>
            <ac:spMk id="3" creationId="{978B7C64-6C16-4E7E-A46A-176FBD582C6F}"/>
          </ac:spMkLst>
        </pc:spChg>
        <pc:spChg chg="add mod">
          <ac:chgData name="Parker, Brett" userId="6989d706-e1f3-4cda-ab7c-6c1216d22d98" providerId="ADAL" clId="{4D100CC4-CA73-4BDE-9D42-CE056DEBDE77}" dt="2023-04-21T16:55:00.092" v="4573" actId="1036"/>
          <ac:spMkLst>
            <pc:docMk/>
            <pc:sldMk cId="2566426765" sldId="294"/>
            <ac:spMk id="6" creationId="{DBFA9C13-AB58-5CA9-0E2F-3739E9DBCC9F}"/>
          </ac:spMkLst>
        </pc:spChg>
        <pc:spChg chg="add mod">
          <ac:chgData name="Parker, Brett" userId="6989d706-e1f3-4cda-ab7c-6c1216d22d98" providerId="ADAL" clId="{4D100CC4-CA73-4BDE-9D42-CE056DEBDE77}" dt="2023-04-21T16:55:00.092" v="4573" actId="1036"/>
          <ac:spMkLst>
            <pc:docMk/>
            <pc:sldMk cId="2566426765" sldId="294"/>
            <ac:spMk id="12" creationId="{47D70B1A-B052-55A6-830C-A7B4DFACC668}"/>
          </ac:spMkLst>
        </pc:spChg>
        <pc:spChg chg="add mod">
          <ac:chgData name="Parker, Brett" userId="6989d706-e1f3-4cda-ab7c-6c1216d22d98" providerId="ADAL" clId="{4D100CC4-CA73-4BDE-9D42-CE056DEBDE77}" dt="2023-04-21T16:55:00.092" v="4573" actId="1036"/>
          <ac:spMkLst>
            <pc:docMk/>
            <pc:sldMk cId="2566426765" sldId="294"/>
            <ac:spMk id="13" creationId="{CA6D740E-596A-BA0D-C9CC-1D036EA39144}"/>
          </ac:spMkLst>
        </pc:spChg>
        <pc:spChg chg="add mod">
          <ac:chgData name="Parker, Brett" userId="6989d706-e1f3-4cda-ab7c-6c1216d22d98" providerId="ADAL" clId="{4D100CC4-CA73-4BDE-9D42-CE056DEBDE77}" dt="2023-04-21T16:55:00.092" v="4573" actId="1036"/>
          <ac:spMkLst>
            <pc:docMk/>
            <pc:sldMk cId="2566426765" sldId="294"/>
            <ac:spMk id="14" creationId="{D4320888-CC0C-BC25-3816-2930EC3B83F9}"/>
          </ac:spMkLst>
        </pc:spChg>
        <pc:spChg chg="add mod">
          <ac:chgData name="Parker, Brett" userId="6989d706-e1f3-4cda-ab7c-6c1216d22d98" providerId="ADAL" clId="{4D100CC4-CA73-4BDE-9D42-CE056DEBDE77}" dt="2023-04-21T16:55:00.092" v="4573" actId="1036"/>
          <ac:spMkLst>
            <pc:docMk/>
            <pc:sldMk cId="2566426765" sldId="294"/>
            <ac:spMk id="15" creationId="{0CC0E181-41D3-F747-E86A-7D39A7DBFCCD}"/>
          </ac:spMkLst>
        </pc:spChg>
        <pc:spChg chg="add mod">
          <ac:chgData name="Parker, Brett" userId="6989d706-e1f3-4cda-ab7c-6c1216d22d98" providerId="ADAL" clId="{4D100CC4-CA73-4BDE-9D42-CE056DEBDE77}" dt="2023-04-21T16:55:00.092" v="4573" actId="1036"/>
          <ac:spMkLst>
            <pc:docMk/>
            <pc:sldMk cId="2566426765" sldId="294"/>
            <ac:spMk id="16" creationId="{71F6085D-1153-E8DD-21A3-CBFE2C913FAE}"/>
          </ac:spMkLst>
        </pc:spChg>
        <pc:spChg chg="add mod">
          <ac:chgData name="Parker, Brett" userId="6989d706-e1f3-4cda-ab7c-6c1216d22d98" providerId="ADAL" clId="{4D100CC4-CA73-4BDE-9D42-CE056DEBDE77}" dt="2023-04-21T16:55:00.092" v="4573" actId="1036"/>
          <ac:spMkLst>
            <pc:docMk/>
            <pc:sldMk cId="2566426765" sldId="294"/>
            <ac:spMk id="17" creationId="{824E084E-B915-43D4-54B5-72269D0BDF6C}"/>
          </ac:spMkLst>
        </pc:spChg>
        <pc:spChg chg="add mod">
          <ac:chgData name="Parker, Brett" userId="6989d706-e1f3-4cda-ab7c-6c1216d22d98" providerId="ADAL" clId="{4D100CC4-CA73-4BDE-9D42-CE056DEBDE77}" dt="2023-04-21T16:55:00.092" v="4573" actId="1036"/>
          <ac:spMkLst>
            <pc:docMk/>
            <pc:sldMk cId="2566426765" sldId="294"/>
            <ac:spMk id="18" creationId="{7377FBB0-A2D4-324A-EBC7-2B3963F091C5}"/>
          </ac:spMkLst>
        </pc:spChg>
        <pc:spChg chg="add mod">
          <ac:chgData name="Parker, Brett" userId="6989d706-e1f3-4cda-ab7c-6c1216d22d98" providerId="ADAL" clId="{4D100CC4-CA73-4BDE-9D42-CE056DEBDE77}" dt="2023-04-21T16:55:00.092" v="4573" actId="1036"/>
          <ac:spMkLst>
            <pc:docMk/>
            <pc:sldMk cId="2566426765" sldId="294"/>
            <ac:spMk id="19" creationId="{5DE3AE3E-2613-CAF4-F4D4-DE04EB6231CA}"/>
          </ac:spMkLst>
        </pc:spChg>
        <pc:spChg chg="add mod">
          <ac:chgData name="Parker, Brett" userId="6989d706-e1f3-4cda-ab7c-6c1216d22d98" providerId="ADAL" clId="{4D100CC4-CA73-4BDE-9D42-CE056DEBDE77}" dt="2023-04-21T16:55:00.092" v="4573" actId="1036"/>
          <ac:spMkLst>
            <pc:docMk/>
            <pc:sldMk cId="2566426765" sldId="294"/>
            <ac:spMk id="20" creationId="{11CD6811-20EA-54DA-9972-50A1E97D676A}"/>
          </ac:spMkLst>
        </pc:spChg>
        <pc:spChg chg="add mod">
          <ac:chgData name="Parker, Brett" userId="6989d706-e1f3-4cda-ab7c-6c1216d22d98" providerId="ADAL" clId="{4D100CC4-CA73-4BDE-9D42-CE056DEBDE77}" dt="2023-04-21T16:55:00.092" v="4573" actId="1036"/>
          <ac:spMkLst>
            <pc:docMk/>
            <pc:sldMk cId="2566426765" sldId="294"/>
            <ac:spMk id="21" creationId="{45917B2C-8318-E6A2-F432-F1A9CA1A9364}"/>
          </ac:spMkLst>
        </pc:spChg>
        <pc:spChg chg="add mod ord">
          <ac:chgData name="Parker, Brett" userId="6989d706-e1f3-4cda-ab7c-6c1216d22d98" providerId="ADAL" clId="{4D100CC4-CA73-4BDE-9D42-CE056DEBDE77}" dt="2023-04-21T16:22:22.240" v="4012" actId="14100"/>
          <ac:spMkLst>
            <pc:docMk/>
            <pc:sldMk cId="2566426765" sldId="294"/>
            <ac:spMk id="22" creationId="{087596C3-ACF3-8AD0-F7E0-8EF8B8A6C430}"/>
          </ac:spMkLst>
        </pc:spChg>
        <pc:spChg chg="add mod">
          <ac:chgData name="Parker, Brett" userId="6989d706-e1f3-4cda-ab7c-6c1216d22d98" providerId="ADAL" clId="{4D100CC4-CA73-4BDE-9D42-CE056DEBDE77}" dt="2023-04-21T16:39:14.167" v="4529" actId="1038"/>
          <ac:spMkLst>
            <pc:docMk/>
            <pc:sldMk cId="2566426765" sldId="294"/>
            <ac:spMk id="24" creationId="{0403DBB0-48FD-CC36-57CC-D87E23B3221E}"/>
          </ac:spMkLst>
        </pc:spChg>
        <pc:spChg chg="add mod">
          <ac:chgData name="Parker, Brett" userId="6989d706-e1f3-4cda-ab7c-6c1216d22d98" providerId="ADAL" clId="{4D100CC4-CA73-4BDE-9D42-CE056DEBDE77}" dt="2023-04-21T16:39:14.167" v="4529" actId="1038"/>
          <ac:spMkLst>
            <pc:docMk/>
            <pc:sldMk cId="2566426765" sldId="294"/>
            <ac:spMk id="26" creationId="{2444E4E0-F4F6-65BF-C049-C44457C49458}"/>
          </ac:spMkLst>
        </pc:spChg>
        <pc:spChg chg="add mod ord">
          <ac:chgData name="Parker, Brett" userId="6989d706-e1f3-4cda-ab7c-6c1216d22d98" providerId="ADAL" clId="{4D100CC4-CA73-4BDE-9D42-CE056DEBDE77}" dt="2023-04-21T16:39:23.198" v="4530" actId="14100"/>
          <ac:spMkLst>
            <pc:docMk/>
            <pc:sldMk cId="2566426765" sldId="294"/>
            <ac:spMk id="27" creationId="{2732C2CE-2532-1243-740E-997F17A6D9A3}"/>
          </ac:spMkLst>
        </pc:spChg>
        <pc:spChg chg="add mod">
          <ac:chgData name="Parker, Brett" userId="6989d706-e1f3-4cda-ab7c-6c1216d22d98" providerId="ADAL" clId="{4D100CC4-CA73-4BDE-9D42-CE056DEBDE77}" dt="2023-04-21T16:39:14.167" v="4529" actId="1038"/>
          <ac:spMkLst>
            <pc:docMk/>
            <pc:sldMk cId="2566426765" sldId="294"/>
            <ac:spMk id="28" creationId="{BECFDCC9-6720-213E-CC3C-43F6D9A0B464}"/>
          </ac:spMkLst>
        </pc:spChg>
        <pc:spChg chg="add mod">
          <ac:chgData name="Parker, Brett" userId="6989d706-e1f3-4cda-ab7c-6c1216d22d98" providerId="ADAL" clId="{4D100CC4-CA73-4BDE-9D42-CE056DEBDE77}" dt="2023-04-21T16:55:00.092" v="4573" actId="1036"/>
          <ac:spMkLst>
            <pc:docMk/>
            <pc:sldMk cId="2566426765" sldId="294"/>
            <ac:spMk id="29" creationId="{CDFE37DD-287B-0972-07B8-A959D73EA4FA}"/>
          </ac:spMkLst>
        </pc:spChg>
        <pc:spChg chg="add mod">
          <ac:chgData name="Parker, Brett" userId="6989d706-e1f3-4cda-ab7c-6c1216d22d98" providerId="ADAL" clId="{4D100CC4-CA73-4BDE-9D42-CE056DEBDE77}" dt="2023-04-21T16:54:17.108" v="4558" actId="207"/>
          <ac:spMkLst>
            <pc:docMk/>
            <pc:sldMk cId="2566426765" sldId="294"/>
            <ac:spMk id="30" creationId="{3385BB75-5EF7-ED3D-7CA0-B22BD6BCAC59}"/>
          </ac:spMkLst>
        </pc:spChg>
        <pc:picChg chg="add mod">
          <ac:chgData name="Parker, Brett" userId="6989d706-e1f3-4cda-ab7c-6c1216d22d98" providerId="ADAL" clId="{4D100CC4-CA73-4BDE-9D42-CE056DEBDE77}" dt="2023-04-21T16:55:00.092" v="4573" actId="1036"/>
          <ac:picMkLst>
            <pc:docMk/>
            <pc:sldMk cId="2566426765" sldId="294"/>
            <ac:picMk id="4" creationId="{BF554678-97F1-A0A1-F1A3-1DE6F5299AEC}"/>
          </ac:picMkLst>
        </pc:picChg>
        <pc:picChg chg="add mod">
          <ac:chgData name="Parker, Brett" userId="6989d706-e1f3-4cda-ab7c-6c1216d22d98" providerId="ADAL" clId="{4D100CC4-CA73-4BDE-9D42-CE056DEBDE77}" dt="2023-04-21T16:55:00.092" v="4573" actId="1036"/>
          <ac:picMkLst>
            <pc:docMk/>
            <pc:sldMk cId="2566426765" sldId="294"/>
            <ac:picMk id="5" creationId="{7A9F58D3-9281-E72C-9F4A-EDC198068219}"/>
          </ac:picMkLst>
        </pc:picChg>
        <pc:picChg chg="add del mod">
          <ac:chgData name="Parker, Brett" userId="6989d706-e1f3-4cda-ab7c-6c1216d22d98" providerId="ADAL" clId="{4D100CC4-CA73-4BDE-9D42-CE056DEBDE77}" dt="2023-04-21T15:28:24.544" v="3181" actId="478"/>
          <ac:picMkLst>
            <pc:docMk/>
            <pc:sldMk cId="2566426765" sldId="294"/>
            <ac:picMk id="7" creationId="{C8AAF2C7-32A7-C966-3F09-940B3449F07F}"/>
          </ac:picMkLst>
        </pc:picChg>
        <pc:picChg chg="add del mod">
          <ac:chgData name="Parker, Brett" userId="6989d706-e1f3-4cda-ab7c-6c1216d22d98" providerId="ADAL" clId="{4D100CC4-CA73-4BDE-9D42-CE056DEBDE77}" dt="2023-04-21T15:28:44.887" v="3184" actId="478"/>
          <ac:picMkLst>
            <pc:docMk/>
            <pc:sldMk cId="2566426765" sldId="294"/>
            <ac:picMk id="8" creationId="{525D9707-3139-2E31-3F9D-C6B754C0E03A}"/>
          </ac:picMkLst>
        </pc:picChg>
        <pc:picChg chg="add mod">
          <ac:chgData name="Parker, Brett" userId="6989d706-e1f3-4cda-ab7c-6c1216d22d98" providerId="ADAL" clId="{4D100CC4-CA73-4BDE-9D42-CE056DEBDE77}" dt="2023-04-21T16:55:00.092" v="4573" actId="1036"/>
          <ac:picMkLst>
            <pc:docMk/>
            <pc:sldMk cId="2566426765" sldId="294"/>
            <ac:picMk id="10" creationId="{F54109A6-25E5-C08C-F45D-547C5C3DB592}"/>
          </ac:picMkLst>
        </pc:picChg>
        <pc:picChg chg="add mod">
          <ac:chgData name="Parker, Brett" userId="6989d706-e1f3-4cda-ab7c-6c1216d22d98" providerId="ADAL" clId="{4D100CC4-CA73-4BDE-9D42-CE056DEBDE77}" dt="2023-04-21T16:55:00.092" v="4573" actId="1036"/>
          <ac:picMkLst>
            <pc:docMk/>
            <pc:sldMk cId="2566426765" sldId="294"/>
            <ac:picMk id="11" creationId="{E7A8F211-01E6-1EFB-E295-E3FC37D86641}"/>
          </ac:picMkLst>
        </pc:picChg>
        <pc:picChg chg="add mod">
          <ac:chgData name="Parker, Brett" userId="6989d706-e1f3-4cda-ab7c-6c1216d22d98" providerId="ADAL" clId="{4D100CC4-CA73-4BDE-9D42-CE056DEBDE77}" dt="2023-04-21T16:39:14.167" v="4529" actId="1038"/>
          <ac:picMkLst>
            <pc:docMk/>
            <pc:sldMk cId="2566426765" sldId="294"/>
            <ac:picMk id="23" creationId="{CCDD39EA-911B-9A66-6D8D-34C64B207AB2}"/>
          </ac:picMkLst>
        </pc:picChg>
        <pc:picChg chg="add mod">
          <ac:chgData name="Parker, Brett" userId="6989d706-e1f3-4cda-ab7c-6c1216d22d98" providerId="ADAL" clId="{4D100CC4-CA73-4BDE-9D42-CE056DEBDE77}" dt="2023-04-21T16:39:14.167" v="4529" actId="1038"/>
          <ac:picMkLst>
            <pc:docMk/>
            <pc:sldMk cId="2566426765" sldId="294"/>
            <ac:picMk id="25" creationId="{0A90FB0A-6F8A-2978-BAF5-45742EDCB723}"/>
          </ac:picMkLst>
        </pc:picChg>
      </pc:sldChg>
      <pc:sldChg chg="addSp delSp modSp add mod">
        <pc:chgData name="Parker, Brett" userId="6989d706-e1f3-4cda-ab7c-6c1216d22d98" providerId="ADAL" clId="{4D100CC4-CA73-4BDE-9D42-CE056DEBDE77}" dt="2023-04-23T20:50:56.993" v="4711" actId="20577"/>
        <pc:sldMkLst>
          <pc:docMk/>
          <pc:sldMk cId="3266025917" sldId="295"/>
        </pc:sldMkLst>
        <pc:spChg chg="mod">
          <ac:chgData name="Parker, Brett" userId="6989d706-e1f3-4cda-ab7c-6c1216d22d98" providerId="ADAL" clId="{4D100CC4-CA73-4BDE-9D42-CE056DEBDE77}" dt="2023-04-23T20:45:07.773" v="4684" actId="20577"/>
          <ac:spMkLst>
            <pc:docMk/>
            <pc:sldMk cId="3266025917" sldId="295"/>
            <ac:spMk id="3" creationId="{978B7C64-6C16-4E7E-A46A-176FBD582C6F}"/>
          </ac:spMkLst>
        </pc:spChg>
        <pc:spChg chg="del">
          <ac:chgData name="Parker, Brett" userId="6989d706-e1f3-4cda-ab7c-6c1216d22d98" providerId="ADAL" clId="{4D100CC4-CA73-4BDE-9D42-CE056DEBDE77}" dt="2023-04-23T20:38:48.847" v="4680" actId="478"/>
          <ac:spMkLst>
            <pc:docMk/>
            <pc:sldMk cId="3266025917" sldId="295"/>
            <ac:spMk id="4" creationId="{02D3CDD7-22A5-B01D-4B87-888E91B20E67}"/>
          </ac:spMkLst>
        </pc:spChg>
        <pc:spChg chg="add del mod">
          <ac:chgData name="Parker, Brett" userId="6989d706-e1f3-4cda-ab7c-6c1216d22d98" providerId="ADAL" clId="{4D100CC4-CA73-4BDE-9D42-CE056DEBDE77}" dt="2023-04-23T20:45:02.395" v="4683"/>
          <ac:spMkLst>
            <pc:docMk/>
            <pc:sldMk cId="3266025917" sldId="295"/>
            <ac:spMk id="5" creationId="{2F4AAFDD-FBED-F50B-0499-FD6BC667B356}"/>
          </ac:spMkLst>
        </pc:spChg>
        <pc:spChg chg="add del mod">
          <ac:chgData name="Parker, Brett" userId="6989d706-e1f3-4cda-ab7c-6c1216d22d98" providerId="ADAL" clId="{4D100CC4-CA73-4BDE-9D42-CE056DEBDE77}" dt="2023-04-23T20:45:17.451" v="4686" actId="478"/>
          <ac:spMkLst>
            <pc:docMk/>
            <pc:sldMk cId="3266025917" sldId="295"/>
            <ac:spMk id="6" creationId="{FAE013B6-0EC8-A55F-4DDC-797F439F951D}"/>
          </ac:spMkLst>
        </pc:spChg>
        <pc:spChg chg="add mod">
          <ac:chgData name="Parker, Brett" userId="6989d706-e1f3-4cda-ab7c-6c1216d22d98" providerId="ADAL" clId="{4D100CC4-CA73-4BDE-9D42-CE056DEBDE77}" dt="2023-04-23T20:50:56.993" v="4711" actId="20577"/>
          <ac:spMkLst>
            <pc:docMk/>
            <pc:sldMk cId="3266025917" sldId="295"/>
            <ac:spMk id="8" creationId="{9C250FB5-6866-F7F1-E9EF-00BD7DDEDF40}"/>
          </ac:spMkLst>
        </pc:spChg>
        <pc:spChg chg="add mod">
          <ac:chgData name="Parker, Brett" userId="6989d706-e1f3-4cda-ab7c-6c1216d22d98" providerId="ADAL" clId="{4D100CC4-CA73-4BDE-9D42-CE056DEBDE77}" dt="2023-04-23T20:46:40.418" v="4691"/>
          <ac:spMkLst>
            <pc:docMk/>
            <pc:sldMk cId="3266025917" sldId="295"/>
            <ac:spMk id="11" creationId="{C78AA7F1-5ABA-FD1F-D55F-1E67C51CC069}"/>
          </ac:spMkLst>
        </pc:spChg>
        <pc:spChg chg="add mod">
          <ac:chgData name="Parker, Brett" userId="6989d706-e1f3-4cda-ab7c-6c1216d22d98" providerId="ADAL" clId="{4D100CC4-CA73-4BDE-9D42-CE056DEBDE77}" dt="2023-04-23T20:46:40.418" v="4691"/>
          <ac:spMkLst>
            <pc:docMk/>
            <pc:sldMk cId="3266025917" sldId="295"/>
            <ac:spMk id="12" creationId="{B978ADF7-5376-D84A-1603-E4C37E350354}"/>
          </ac:spMkLst>
        </pc:spChg>
        <pc:spChg chg="add mod">
          <ac:chgData name="Parker, Brett" userId="6989d706-e1f3-4cda-ab7c-6c1216d22d98" providerId="ADAL" clId="{4D100CC4-CA73-4BDE-9D42-CE056DEBDE77}" dt="2023-04-23T20:46:40.418" v="4691"/>
          <ac:spMkLst>
            <pc:docMk/>
            <pc:sldMk cId="3266025917" sldId="295"/>
            <ac:spMk id="17" creationId="{A7C84701-8D9D-AE68-881B-5428A5E0388E}"/>
          </ac:spMkLst>
        </pc:spChg>
        <pc:spChg chg="add mod">
          <ac:chgData name="Parker, Brett" userId="6989d706-e1f3-4cda-ab7c-6c1216d22d98" providerId="ADAL" clId="{4D100CC4-CA73-4BDE-9D42-CE056DEBDE77}" dt="2023-04-23T20:46:40.418" v="4691"/>
          <ac:spMkLst>
            <pc:docMk/>
            <pc:sldMk cId="3266025917" sldId="295"/>
            <ac:spMk id="18" creationId="{BE471145-1CB0-C354-F329-8CF42E2F6EE3}"/>
          </ac:spMkLst>
        </pc:spChg>
        <pc:spChg chg="add mod">
          <ac:chgData name="Parker, Brett" userId="6989d706-e1f3-4cda-ab7c-6c1216d22d98" providerId="ADAL" clId="{4D100CC4-CA73-4BDE-9D42-CE056DEBDE77}" dt="2023-04-23T20:46:40.418" v="4691"/>
          <ac:spMkLst>
            <pc:docMk/>
            <pc:sldMk cId="3266025917" sldId="295"/>
            <ac:spMk id="19" creationId="{98421888-C352-F504-C354-6915A469A471}"/>
          </ac:spMkLst>
        </pc:spChg>
        <pc:spChg chg="add mod">
          <ac:chgData name="Parker, Brett" userId="6989d706-e1f3-4cda-ab7c-6c1216d22d98" providerId="ADAL" clId="{4D100CC4-CA73-4BDE-9D42-CE056DEBDE77}" dt="2023-04-23T20:46:40.418" v="4691"/>
          <ac:spMkLst>
            <pc:docMk/>
            <pc:sldMk cId="3266025917" sldId="295"/>
            <ac:spMk id="20" creationId="{9B4D6CF1-829D-9B36-3B2D-CFB0A2F66D32}"/>
          </ac:spMkLst>
        </pc:spChg>
        <pc:spChg chg="add mod">
          <ac:chgData name="Parker, Brett" userId="6989d706-e1f3-4cda-ab7c-6c1216d22d98" providerId="ADAL" clId="{4D100CC4-CA73-4BDE-9D42-CE056DEBDE77}" dt="2023-04-23T20:46:40.418" v="4691"/>
          <ac:spMkLst>
            <pc:docMk/>
            <pc:sldMk cId="3266025917" sldId="295"/>
            <ac:spMk id="21" creationId="{4E8B8FEB-6D6F-E06D-5A43-975A94EFA0CD}"/>
          </ac:spMkLst>
        </pc:spChg>
        <pc:spChg chg="add mod">
          <ac:chgData name="Parker, Brett" userId="6989d706-e1f3-4cda-ab7c-6c1216d22d98" providerId="ADAL" clId="{4D100CC4-CA73-4BDE-9D42-CE056DEBDE77}" dt="2023-04-23T20:46:40.418" v="4691"/>
          <ac:spMkLst>
            <pc:docMk/>
            <pc:sldMk cId="3266025917" sldId="295"/>
            <ac:spMk id="22" creationId="{621FB162-627A-AA2C-7128-F1D636E36125}"/>
          </ac:spMkLst>
        </pc:spChg>
        <pc:picChg chg="add mod">
          <ac:chgData name="Parker, Brett" userId="6989d706-e1f3-4cda-ab7c-6c1216d22d98" providerId="ADAL" clId="{4D100CC4-CA73-4BDE-9D42-CE056DEBDE77}" dt="2023-04-23T20:46:59.500" v="4699" actId="1035"/>
          <ac:picMkLst>
            <pc:docMk/>
            <pc:sldMk cId="3266025917" sldId="295"/>
            <ac:picMk id="9" creationId="{B1C549A5-CAB5-2C66-F19E-168F9C4AB93F}"/>
          </ac:picMkLst>
        </pc:picChg>
        <pc:picChg chg="add mod">
          <ac:chgData name="Parker, Brett" userId="6989d706-e1f3-4cda-ab7c-6c1216d22d98" providerId="ADAL" clId="{4D100CC4-CA73-4BDE-9D42-CE056DEBDE77}" dt="2023-04-23T20:46:40.418" v="4691"/>
          <ac:picMkLst>
            <pc:docMk/>
            <pc:sldMk cId="3266025917" sldId="295"/>
            <ac:picMk id="10" creationId="{63501EF7-D046-DCC9-147F-7C080CBC33C9}"/>
          </ac:picMkLst>
        </pc:picChg>
        <pc:picChg chg="add mod">
          <ac:chgData name="Parker, Brett" userId="6989d706-e1f3-4cda-ab7c-6c1216d22d98" providerId="ADAL" clId="{4D100CC4-CA73-4BDE-9D42-CE056DEBDE77}" dt="2023-04-23T20:46:40.418" v="4691"/>
          <ac:picMkLst>
            <pc:docMk/>
            <pc:sldMk cId="3266025917" sldId="295"/>
            <ac:picMk id="13" creationId="{B0D38FA6-BB7F-F745-98C3-01AB09743914}"/>
          </ac:picMkLst>
        </pc:picChg>
        <pc:picChg chg="add mod">
          <ac:chgData name="Parker, Brett" userId="6989d706-e1f3-4cda-ab7c-6c1216d22d98" providerId="ADAL" clId="{4D100CC4-CA73-4BDE-9D42-CE056DEBDE77}" dt="2023-04-23T20:46:40.418" v="4691"/>
          <ac:picMkLst>
            <pc:docMk/>
            <pc:sldMk cId="3266025917" sldId="295"/>
            <ac:picMk id="14" creationId="{49535C3F-ACB1-B3F8-BB9D-822542C9DB45}"/>
          </ac:picMkLst>
        </pc:picChg>
        <pc:picChg chg="add mod">
          <ac:chgData name="Parker, Brett" userId="6989d706-e1f3-4cda-ab7c-6c1216d22d98" providerId="ADAL" clId="{4D100CC4-CA73-4BDE-9D42-CE056DEBDE77}" dt="2023-04-23T20:46:40.418" v="4691"/>
          <ac:picMkLst>
            <pc:docMk/>
            <pc:sldMk cId="3266025917" sldId="295"/>
            <ac:picMk id="15" creationId="{5CEB735B-66A3-E50A-E907-1E94A7084076}"/>
          </ac:picMkLst>
        </pc:picChg>
        <pc:picChg chg="add mod">
          <ac:chgData name="Parker, Brett" userId="6989d706-e1f3-4cda-ab7c-6c1216d22d98" providerId="ADAL" clId="{4D100CC4-CA73-4BDE-9D42-CE056DEBDE77}" dt="2023-04-23T20:46:40.418" v="4691"/>
          <ac:picMkLst>
            <pc:docMk/>
            <pc:sldMk cId="3266025917" sldId="295"/>
            <ac:picMk id="16" creationId="{6B8936A9-BAA0-14A7-407D-F76D5103822F}"/>
          </ac:picMkLst>
        </pc:picChg>
        <pc:cxnChg chg="add mod">
          <ac:chgData name="Parker, Brett" userId="6989d706-e1f3-4cda-ab7c-6c1216d22d98" providerId="ADAL" clId="{4D100CC4-CA73-4BDE-9D42-CE056DEBDE77}" dt="2023-04-23T20:46:40.418" v="4691"/>
          <ac:cxnSpMkLst>
            <pc:docMk/>
            <pc:sldMk cId="3266025917" sldId="295"/>
            <ac:cxnSpMk id="23" creationId="{22B12D9F-1E72-D655-D922-1D08C19C9AB9}"/>
          </ac:cxnSpMkLst>
        </pc:cxnChg>
      </pc:sldChg>
      <pc:sldChg chg="addSp modSp add mod">
        <pc:chgData name="Parker, Brett" userId="6989d706-e1f3-4cda-ab7c-6c1216d22d98" providerId="ADAL" clId="{4D100CC4-CA73-4BDE-9D42-CE056DEBDE77}" dt="2023-04-23T20:50:44.075" v="4710" actId="947"/>
        <pc:sldMkLst>
          <pc:docMk/>
          <pc:sldMk cId="3834497304" sldId="296"/>
        </pc:sldMkLst>
        <pc:spChg chg="mod">
          <ac:chgData name="Parker, Brett" userId="6989d706-e1f3-4cda-ab7c-6c1216d22d98" providerId="ADAL" clId="{4D100CC4-CA73-4BDE-9D42-CE056DEBDE77}" dt="2023-04-23T20:50:44.075" v="4710" actId="947"/>
          <ac:spMkLst>
            <pc:docMk/>
            <pc:sldMk cId="3834497304" sldId="296"/>
            <ac:spMk id="3" creationId="{978B7C64-6C16-4E7E-A46A-176FBD582C6F}"/>
          </ac:spMkLst>
        </pc:spChg>
        <pc:spChg chg="add mod">
          <ac:chgData name="Parker, Brett" userId="6989d706-e1f3-4cda-ab7c-6c1216d22d98" providerId="ADAL" clId="{4D100CC4-CA73-4BDE-9D42-CE056DEBDE77}" dt="2023-04-23T20:49:40.330" v="4707"/>
          <ac:spMkLst>
            <pc:docMk/>
            <pc:sldMk cId="3834497304" sldId="296"/>
            <ac:spMk id="5" creationId="{54A2633D-6742-E810-51D4-8459CC055C68}"/>
          </ac:spMkLst>
        </pc:spChg>
        <pc:spChg chg="add mod">
          <ac:chgData name="Parker, Brett" userId="6989d706-e1f3-4cda-ab7c-6c1216d22d98" providerId="ADAL" clId="{4D100CC4-CA73-4BDE-9D42-CE056DEBDE77}" dt="2023-04-23T20:49:40.330" v="4707"/>
          <ac:spMkLst>
            <pc:docMk/>
            <pc:sldMk cId="3834497304" sldId="296"/>
            <ac:spMk id="6" creationId="{3822C73D-F5A8-E3B2-4F22-C0F694AE6F3C}"/>
          </ac:spMkLst>
        </pc:spChg>
        <pc:spChg chg="add mod">
          <ac:chgData name="Parker, Brett" userId="6989d706-e1f3-4cda-ab7c-6c1216d22d98" providerId="ADAL" clId="{4D100CC4-CA73-4BDE-9D42-CE056DEBDE77}" dt="2023-04-23T20:49:40.330" v="4707"/>
          <ac:spMkLst>
            <pc:docMk/>
            <pc:sldMk cId="3834497304" sldId="296"/>
            <ac:spMk id="7" creationId="{7C5D05A8-60A4-2A1A-57A4-FEC3841A0BA3}"/>
          </ac:spMkLst>
        </pc:spChg>
        <pc:spChg chg="add mod">
          <ac:chgData name="Parker, Brett" userId="6989d706-e1f3-4cda-ab7c-6c1216d22d98" providerId="ADAL" clId="{4D100CC4-CA73-4BDE-9D42-CE056DEBDE77}" dt="2023-04-23T20:49:40.330" v="4707"/>
          <ac:spMkLst>
            <pc:docMk/>
            <pc:sldMk cId="3834497304" sldId="296"/>
            <ac:spMk id="8" creationId="{6DA640AF-1070-A11F-25B4-D857F6D09DDB}"/>
          </ac:spMkLst>
        </pc:spChg>
        <pc:spChg chg="add mod">
          <ac:chgData name="Parker, Brett" userId="6989d706-e1f3-4cda-ab7c-6c1216d22d98" providerId="ADAL" clId="{4D100CC4-CA73-4BDE-9D42-CE056DEBDE77}" dt="2023-04-23T20:49:40.330" v="4707"/>
          <ac:spMkLst>
            <pc:docMk/>
            <pc:sldMk cId="3834497304" sldId="296"/>
            <ac:spMk id="9" creationId="{765D16D1-842A-828E-3D77-82FB4E007E1A}"/>
          </ac:spMkLst>
        </pc:spChg>
        <pc:spChg chg="add mod">
          <ac:chgData name="Parker, Brett" userId="6989d706-e1f3-4cda-ab7c-6c1216d22d98" providerId="ADAL" clId="{4D100CC4-CA73-4BDE-9D42-CE056DEBDE77}" dt="2023-04-23T20:49:40.330" v="4707"/>
          <ac:spMkLst>
            <pc:docMk/>
            <pc:sldMk cId="3834497304" sldId="296"/>
            <ac:spMk id="12" creationId="{C1715978-24D9-E9DC-060F-0B47717EE990}"/>
          </ac:spMkLst>
        </pc:spChg>
        <pc:spChg chg="add mod">
          <ac:chgData name="Parker, Brett" userId="6989d706-e1f3-4cda-ab7c-6c1216d22d98" providerId="ADAL" clId="{4D100CC4-CA73-4BDE-9D42-CE056DEBDE77}" dt="2023-04-23T20:49:40.330" v="4707"/>
          <ac:spMkLst>
            <pc:docMk/>
            <pc:sldMk cId="3834497304" sldId="296"/>
            <ac:spMk id="13" creationId="{5B26BDF3-22B8-C71A-5843-84DE8FB59A28}"/>
          </ac:spMkLst>
        </pc:spChg>
        <pc:spChg chg="add mod">
          <ac:chgData name="Parker, Brett" userId="6989d706-e1f3-4cda-ab7c-6c1216d22d98" providerId="ADAL" clId="{4D100CC4-CA73-4BDE-9D42-CE056DEBDE77}" dt="2023-04-23T20:49:40.330" v="4707"/>
          <ac:spMkLst>
            <pc:docMk/>
            <pc:sldMk cId="3834497304" sldId="296"/>
            <ac:spMk id="15" creationId="{539251F1-32FF-2C0E-8A88-9CAFD28B5403}"/>
          </ac:spMkLst>
        </pc:spChg>
        <pc:spChg chg="add mod">
          <ac:chgData name="Parker, Brett" userId="6989d706-e1f3-4cda-ab7c-6c1216d22d98" providerId="ADAL" clId="{4D100CC4-CA73-4BDE-9D42-CE056DEBDE77}" dt="2023-04-23T20:49:40.330" v="4707"/>
          <ac:spMkLst>
            <pc:docMk/>
            <pc:sldMk cId="3834497304" sldId="296"/>
            <ac:spMk id="16" creationId="{491F3C2A-7DEE-D37D-3E86-759CC0430F18}"/>
          </ac:spMkLst>
        </pc:spChg>
        <pc:spChg chg="add mod">
          <ac:chgData name="Parker, Brett" userId="6989d706-e1f3-4cda-ab7c-6c1216d22d98" providerId="ADAL" clId="{4D100CC4-CA73-4BDE-9D42-CE056DEBDE77}" dt="2023-04-23T20:49:40.330" v="4707"/>
          <ac:spMkLst>
            <pc:docMk/>
            <pc:sldMk cId="3834497304" sldId="296"/>
            <ac:spMk id="17" creationId="{967FB120-6A14-49E4-F2D2-96C9EC8AE28B}"/>
          </ac:spMkLst>
        </pc:spChg>
        <pc:spChg chg="add mod">
          <ac:chgData name="Parker, Brett" userId="6989d706-e1f3-4cda-ab7c-6c1216d22d98" providerId="ADAL" clId="{4D100CC4-CA73-4BDE-9D42-CE056DEBDE77}" dt="2023-04-23T20:49:40.330" v="4707"/>
          <ac:spMkLst>
            <pc:docMk/>
            <pc:sldMk cId="3834497304" sldId="296"/>
            <ac:spMk id="18" creationId="{91072B47-1529-21B5-8A92-B3D4921F1F7E}"/>
          </ac:spMkLst>
        </pc:spChg>
        <pc:spChg chg="add mod">
          <ac:chgData name="Parker, Brett" userId="6989d706-e1f3-4cda-ab7c-6c1216d22d98" providerId="ADAL" clId="{4D100CC4-CA73-4BDE-9D42-CE056DEBDE77}" dt="2023-04-23T20:49:40.330" v="4707"/>
          <ac:spMkLst>
            <pc:docMk/>
            <pc:sldMk cId="3834497304" sldId="296"/>
            <ac:spMk id="21" creationId="{0FF103EE-760F-1F21-DF5E-54F9FFE011DD}"/>
          </ac:spMkLst>
        </pc:spChg>
        <pc:spChg chg="add mod">
          <ac:chgData name="Parker, Brett" userId="6989d706-e1f3-4cda-ab7c-6c1216d22d98" providerId="ADAL" clId="{4D100CC4-CA73-4BDE-9D42-CE056DEBDE77}" dt="2023-04-23T20:49:40.330" v="4707"/>
          <ac:spMkLst>
            <pc:docMk/>
            <pc:sldMk cId="3834497304" sldId="296"/>
            <ac:spMk id="22" creationId="{89BA2CD7-05A4-26DB-AD73-2EBBA05E6C02}"/>
          </ac:spMkLst>
        </pc:spChg>
        <pc:spChg chg="add mod">
          <ac:chgData name="Parker, Brett" userId="6989d706-e1f3-4cda-ab7c-6c1216d22d98" providerId="ADAL" clId="{4D100CC4-CA73-4BDE-9D42-CE056DEBDE77}" dt="2023-04-23T20:49:40.330" v="4707"/>
          <ac:spMkLst>
            <pc:docMk/>
            <pc:sldMk cId="3834497304" sldId="296"/>
            <ac:spMk id="23" creationId="{F8AD50A7-422A-225B-FB71-5F740871DEF3}"/>
          </ac:spMkLst>
        </pc:spChg>
        <pc:spChg chg="add mod">
          <ac:chgData name="Parker, Brett" userId="6989d706-e1f3-4cda-ab7c-6c1216d22d98" providerId="ADAL" clId="{4D100CC4-CA73-4BDE-9D42-CE056DEBDE77}" dt="2023-04-23T20:49:40.330" v="4707"/>
          <ac:spMkLst>
            <pc:docMk/>
            <pc:sldMk cId="3834497304" sldId="296"/>
            <ac:spMk id="26" creationId="{2235C8B2-32B7-B6B2-8C97-FA74FAA7D292}"/>
          </ac:spMkLst>
        </pc:spChg>
        <pc:spChg chg="add mod">
          <ac:chgData name="Parker, Brett" userId="6989d706-e1f3-4cda-ab7c-6c1216d22d98" providerId="ADAL" clId="{4D100CC4-CA73-4BDE-9D42-CE056DEBDE77}" dt="2023-04-23T20:49:40.330" v="4707"/>
          <ac:spMkLst>
            <pc:docMk/>
            <pc:sldMk cId="3834497304" sldId="296"/>
            <ac:spMk id="27" creationId="{B27A423D-F2A5-350A-64C4-C30FAAA116EB}"/>
          </ac:spMkLst>
        </pc:spChg>
        <pc:spChg chg="add mod">
          <ac:chgData name="Parker, Brett" userId="6989d706-e1f3-4cda-ab7c-6c1216d22d98" providerId="ADAL" clId="{4D100CC4-CA73-4BDE-9D42-CE056DEBDE77}" dt="2023-04-23T20:49:40.330" v="4707"/>
          <ac:spMkLst>
            <pc:docMk/>
            <pc:sldMk cId="3834497304" sldId="296"/>
            <ac:spMk id="28" creationId="{5E23DE91-8957-9655-AFA1-BB28C5A5834E}"/>
          </ac:spMkLst>
        </pc:spChg>
        <pc:spChg chg="add mod">
          <ac:chgData name="Parker, Brett" userId="6989d706-e1f3-4cda-ab7c-6c1216d22d98" providerId="ADAL" clId="{4D100CC4-CA73-4BDE-9D42-CE056DEBDE77}" dt="2023-04-23T20:49:40.330" v="4707"/>
          <ac:spMkLst>
            <pc:docMk/>
            <pc:sldMk cId="3834497304" sldId="296"/>
            <ac:spMk id="29" creationId="{56867DF6-E5D3-117A-EE88-6080410E7E8E}"/>
          </ac:spMkLst>
        </pc:spChg>
        <pc:spChg chg="add mod">
          <ac:chgData name="Parker, Brett" userId="6989d706-e1f3-4cda-ab7c-6c1216d22d98" providerId="ADAL" clId="{4D100CC4-CA73-4BDE-9D42-CE056DEBDE77}" dt="2023-04-23T20:49:40.330" v="4707"/>
          <ac:spMkLst>
            <pc:docMk/>
            <pc:sldMk cId="3834497304" sldId="296"/>
            <ac:spMk id="30" creationId="{5987C473-60AC-4AFE-D7D6-3736AB0A7E1C}"/>
          </ac:spMkLst>
        </pc:spChg>
        <pc:spChg chg="add mod">
          <ac:chgData name="Parker, Brett" userId="6989d706-e1f3-4cda-ab7c-6c1216d22d98" providerId="ADAL" clId="{4D100CC4-CA73-4BDE-9D42-CE056DEBDE77}" dt="2023-04-23T20:49:40.330" v="4707"/>
          <ac:spMkLst>
            <pc:docMk/>
            <pc:sldMk cId="3834497304" sldId="296"/>
            <ac:spMk id="31" creationId="{8672EED2-4F60-25FB-7A8D-E6663AFEDF74}"/>
          </ac:spMkLst>
        </pc:spChg>
        <pc:picChg chg="add mod">
          <ac:chgData name="Parker, Brett" userId="6989d706-e1f3-4cda-ab7c-6c1216d22d98" providerId="ADAL" clId="{4D100CC4-CA73-4BDE-9D42-CE056DEBDE77}" dt="2023-04-23T20:49:40.330" v="4707"/>
          <ac:picMkLst>
            <pc:docMk/>
            <pc:sldMk cId="3834497304" sldId="296"/>
            <ac:picMk id="4" creationId="{8D5DCF46-4021-65A8-6D7D-199F289F5EE0}"/>
          </ac:picMkLst>
        </pc:picChg>
        <pc:picChg chg="add mod">
          <ac:chgData name="Parker, Brett" userId="6989d706-e1f3-4cda-ab7c-6c1216d22d98" providerId="ADAL" clId="{4D100CC4-CA73-4BDE-9D42-CE056DEBDE77}" dt="2023-04-23T20:49:40.330" v="4707"/>
          <ac:picMkLst>
            <pc:docMk/>
            <pc:sldMk cId="3834497304" sldId="296"/>
            <ac:picMk id="14" creationId="{DB86AA45-4199-AFB7-2FEA-B08AF5969C3F}"/>
          </ac:picMkLst>
        </pc:picChg>
        <pc:picChg chg="add mod">
          <ac:chgData name="Parker, Brett" userId="6989d706-e1f3-4cda-ab7c-6c1216d22d98" providerId="ADAL" clId="{4D100CC4-CA73-4BDE-9D42-CE056DEBDE77}" dt="2023-04-23T20:49:40.330" v="4707"/>
          <ac:picMkLst>
            <pc:docMk/>
            <pc:sldMk cId="3834497304" sldId="296"/>
            <ac:picMk id="19" creationId="{36C2D25F-C567-1696-3934-EBDB7A00487F}"/>
          </ac:picMkLst>
        </pc:picChg>
        <pc:picChg chg="add mod">
          <ac:chgData name="Parker, Brett" userId="6989d706-e1f3-4cda-ab7c-6c1216d22d98" providerId="ADAL" clId="{4D100CC4-CA73-4BDE-9D42-CE056DEBDE77}" dt="2023-04-23T20:49:40.330" v="4707"/>
          <ac:picMkLst>
            <pc:docMk/>
            <pc:sldMk cId="3834497304" sldId="296"/>
            <ac:picMk id="20" creationId="{B3D3156C-BAA9-9729-40AC-A8937CE51A5F}"/>
          </ac:picMkLst>
        </pc:picChg>
        <pc:cxnChg chg="add mod">
          <ac:chgData name="Parker, Brett" userId="6989d706-e1f3-4cda-ab7c-6c1216d22d98" providerId="ADAL" clId="{4D100CC4-CA73-4BDE-9D42-CE056DEBDE77}" dt="2023-04-23T20:49:40.330" v="4707"/>
          <ac:cxnSpMkLst>
            <pc:docMk/>
            <pc:sldMk cId="3834497304" sldId="296"/>
            <ac:cxnSpMk id="10" creationId="{0F8A1F1B-7172-46C2-5020-48A260CD53B8}"/>
          </ac:cxnSpMkLst>
        </pc:cxnChg>
        <pc:cxnChg chg="add mod">
          <ac:chgData name="Parker, Brett" userId="6989d706-e1f3-4cda-ab7c-6c1216d22d98" providerId="ADAL" clId="{4D100CC4-CA73-4BDE-9D42-CE056DEBDE77}" dt="2023-04-23T20:49:40.330" v="4707"/>
          <ac:cxnSpMkLst>
            <pc:docMk/>
            <pc:sldMk cId="3834497304" sldId="296"/>
            <ac:cxnSpMk id="11" creationId="{AF0ACDC4-3F6B-1EB9-53D1-F0E74AD938E7}"/>
          </ac:cxnSpMkLst>
        </pc:cxnChg>
        <pc:cxnChg chg="add mod">
          <ac:chgData name="Parker, Brett" userId="6989d706-e1f3-4cda-ab7c-6c1216d22d98" providerId="ADAL" clId="{4D100CC4-CA73-4BDE-9D42-CE056DEBDE77}" dt="2023-04-23T20:49:40.330" v="4707"/>
          <ac:cxnSpMkLst>
            <pc:docMk/>
            <pc:sldMk cId="3834497304" sldId="296"/>
            <ac:cxnSpMk id="24" creationId="{59CF155D-4296-1ABB-565F-C66510C80DC9}"/>
          </ac:cxnSpMkLst>
        </pc:cxnChg>
        <pc:cxnChg chg="add mod">
          <ac:chgData name="Parker, Brett" userId="6989d706-e1f3-4cda-ab7c-6c1216d22d98" providerId="ADAL" clId="{4D100CC4-CA73-4BDE-9D42-CE056DEBDE77}" dt="2023-04-23T20:49:40.330" v="4707"/>
          <ac:cxnSpMkLst>
            <pc:docMk/>
            <pc:sldMk cId="3834497304" sldId="296"/>
            <ac:cxnSpMk id="25" creationId="{2C2CD9E4-F5EC-4F42-E944-AC4AD52C3102}"/>
          </ac:cxnSpMkLst>
        </pc:cxnChg>
      </pc:sldChg>
      <pc:sldChg chg="add">
        <pc:chgData name="Parker, Brett" userId="6989d706-e1f3-4cda-ab7c-6c1216d22d98" providerId="ADAL" clId="{4D100CC4-CA73-4BDE-9D42-CE056DEBDE77}" dt="2023-04-24T22:44:23.939" v="4712" actId="2890"/>
        <pc:sldMkLst>
          <pc:docMk/>
          <pc:sldMk cId="2613811460" sldId="29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36F475-F7F5-6C41-B37C-656C49194CAF}" type="datetimeFigureOut">
              <a:rPr lang="en-US" smtClean="0"/>
              <a:t>4/24/2023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5839EF-EF2D-A244-8B03-02564FD38722}" type="slidenum">
              <a:rPr lang="en-US" smtClean="0"/>
              <a:t>‹#›</a:t>
            </a:fld>
            <a:endParaRPr lang="en-US" dirty="0"/>
          </a:p>
        </p:txBody>
      </p:sp>
    </p:spTree>
    <p:extLst>
      <p:ext uri="{BB962C8B-B14F-4D97-AF65-F5344CB8AC3E}">
        <p14:creationId xmlns:p14="http://schemas.microsoft.com/office/powerpoint/2010/main" val="2679280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dirty="0"/>
              <a:t>Click to edit Master text styles</a:t>
            </a:r>
          </a:p>
        </p:txBody>
      </p:sp>
      <p:pic>
        <p:nvPicPr>
          <p:cNvPr id="8" name="Picture 7">
            <a:extLst>
              <a:ext uri="{FF2B5EF4-FFF2-40B4-BE49-F238E27FC236}">
                <a16:creationId xmlns:a16="http://schemas.microsoft.com/office/drawing/2014/main" id="{A1CCAF04-6C30-614D-8071-3CC683E9765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386083" y="5755088"/>
            <a:ext cx="3238500" cy="419100"/>
          </a:xfrm>
          <a:prstGeom prst="rect">
            <a:avLst/>
          </a:prstGeom>
        </p:spPr>
      </p:pic>
      <p:pic>
        <p:nvPicPr>
          <p:cNvPr id="10" name="Picture 9">
            <a:extLst>
              <a:ext uri="{FF2B5EF4-FFF2-40B4-BE49-F238E27FC236}">
                <a16:creationId xmlns:a16="http://schemas.microsoft.com/office/drawing/2014/main" id="{C449E881-14F6-4B87-880F-AA8FD23B9AD5}"/>
              </a:ext>
            </a:extLst>
          </p:cNvPr>
          <p:cNvPicPr>
            <a:picLocks noChangeAspect="1"/>
          </p:cNvPicPr>
          <p:nvPr userDrawn="1"/>
        </p:nvPicPr>
        <p:blipFill>
          <a:blip r:embed="rId4"/>
          <a:stretch>
            <a:fillRect/>
          </a:stretch>
        </p:blipFill>
        <p:spPr>
          <a:xfrm>
            <a:off x="8925141" y="56078"/>
            <a:ext cx="2743200" cy="438150"/>
          </a:xfrm>
          <a:prstGeom prst="rect">
            <a:avLst/>
          </a:prstGeom>
        </p:spPr>
      </p:pic>
    </p:spTree>
    <p:extLst>
      <p:ext uri="{BB962C8B-B14F-4D97-AF65-F5344CB8AC3E}">
        <p14:creationId xmlns:p14="http://schemas.microsoft.com/office/powerpoint/2010/main" val="642655364"/>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pic>
        <p:nvPicPr>
          <p:cNvPr id="6" name="Picture 5">
            <a:extLst>
              <a:ext uri="{FF2B5EF4-FFF2-40B4-BE49-F238E27FC236}">
                <a16:creationId xmlns:a16="http://schemas.microsoft.com/office/drawing/2014/main" id="{36411597-8264-455B-83F5-8FCAE2765B0B}"/>
              </a:ext>
            </a:extLst>
          </p:cNvPr>
          <p:cNvPicPr>
            <a:picLocks noChangeAspect="1"/>
          </p:cNvPicPr>
          <p:nvPr userDrawn="1"/>
        </p:nvPicPr>
        <p:blipFill>
          <a:blip r:embed="rId2"/>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4160339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pic>
        <p:nvPicPr>
          <p:cNvPr id="6" name="Picture 5">
            <a:extLst>
              <a:ext uri="{FF2B5EF4-FFF2-40B4-BE49-F238E27FC236}">
                <a16:creationId xmlns:a16="http://schemas.microsoft.com/office/drawing/2014/main" id="{AE94980B-57EF-4804-A061-C1DC763C4E19}"/>
              </a:ext>
            </a:extLst>
          </p:cNvPr>
          <p:cNvPicPr>
            <a:picLocks noChangeAspect="1"/>
          </p:cNvPicPr>
          <p:nvPr userDrawn="1"/>
        </p:nvPicPr>
        <p:blipFill>
          <a:blip r:embed="rId2"/>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18119199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pic>
        <p:nvPicPr>
          <p:cNvPr id="5" name="Picture 4">
            <a:extLst>
              <a:ext uri="{FF2B5EF4-FFF2-40B4-BE49-F238E27FC236}">
                <a16:creationId xmlns:a16="http://schemas.microsoft.com/office/drawing/2014/main" id="{E8A8A168-FBBD-49AD-8F43-0CA600D7DEB2}"/>
              </a:ext>
            </a:extLst>
          </p:cNvPr>
          <p:cNvPicPr>
            <a:picLocks noChangeAspect="1"/>
          </p:cNvPicPr>
          <p:nvPr userDrawn="1"/>
        </p:nvPicPr>
        <p:blipFill>
          <a:blip r:embed="rId2"/>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23816605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pic>
        <p:nvPicPr>
          <p:cNvPr id="5" name="Picture 4">
            <a:extLst>
              <a:ext uri="{FF2B5EF4-FFF2-40B4-BE49-F238E27FC236}">
                <a16:creationId xmlns:a16="http://schemas.microsoft.com/office/drawing/2014/main" id="{6014B227-C0A7-44C7-BD76-AB3409626D96}"/>
              </a:ext>
            </a:extLst>
          </p:cNvPr>
          <p:cNvPicPr>
            <a:picLocks noChangeAspect="1"/>
          </p:cNvPicPr>
          <p:nvPr userDrawn="1"/>
        </p:nvPicPr>
        <p:blipFill>
          <a:blip r:embed="rId2"/>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1066097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tx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813175" y="5773229"/>
            <a:ext cx="10334625" cy="746185"/>
          </a:xfrm>
        </p:spPr>
        <p:txBody>
          <a:bodyPr>
            <a:normAutofit/>
          </a:bodyPr>
          <a:lstStyle>
            <a:lvl1pPr marL="0" indent="0" algn="l">
              <a:buNone/>
              <a:defRPr sz="18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tx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7" name="Picture 6">
            <a:extLst>
              <a:ext uri="{FF2B5EF4-FFF2-40B4-BE49-F238E27FC236}">
                <a16:creationId xmlns:a16="http://schemas.microsoft.com/office/drawing/2014/main" id="{E64EB6B9-C6AF-7F40-9A3F-E71E87EB2DF9}"/>
              </a:ext>
            </a:extLst>
          </p:cNvPr>
          <p:cNvPicPr>
            <a:picLocks noChangeAspect="1"/>
          </p:cNvPicPr>
          <p:nvPr userDrawn="1"/>
        </p:nvPicPr>
        <p:blipFill>
          <a:blip r:embed="rId3"/>
          <a:stretch>
            <a:fillRect/>
          </a:stretch>
        </p:blipFill>
        <p:spPr>
          <a:xfrm>
            <a:off x="8386083" y="5742910"/>
            <a:ext cx="3238500" cy="419100"/>
          </a:xfrm>
          <a:prstGeom prst="rect">
            <a:avLst/>
          </a:prstGeom>
        </p:spPr>
      </p:pic>
      <p:grpSp>
        <p:nvGrpSpPr>
          <p:cNvPr id="16" name="Group 15">
            <a:extLst>
              <a:ext uri="{FF2B5EF4-FFF2-40B4-BE49-F238E27FC236}">
                <a16:creationId xmlns:a16="http://schemas.microsoft.com/office/drawing/2014/main" id="{DA9D8AF8-7E9B-4678-9883-839AFC22B003}"/>
              </a:ext>
            </a:extLst>
          </p:cNvPr>
          <p:cNvGrpSpPr/>
          <p:nvPr userDrawn="1"/>
        </p:nvGrpSpPr>
        <p:grpSpPr>
          <a:xfrm>
            <a:off x="8918406" y="67885"/>
            <a:ext cx="2742819" cy="439983"/>
            <a:chOff x="8918406" y="67885"/>
            <a:chExt cx="2742819" cy="439983"/>
          </a:xfrm>
        </p:grpSpPr>
        <p:pic>
          <p:nvPicPr>
            <p:cNvPr id="10" name="Picture 9">
              <a:extLst>
                <a:ext uri="{FF2B5EF4-FFF2-40B4-BE49-F238E27FC236}">
                  <a16:creationId xmlns:a16="http://schemas.microsoft.com/office/drawing/2014/main" id="{9F978B6D-5C3B-4710-982F-4A2BC97FDEF6}"/>
                </a:ext>
              </a:extLst>
            </p:cNvPr>
            <p:cNvPicPr>
              <a:picLocks noChangeAspect="1"/>
            </p:cNvPicPr>
            <p:nvPr userDrawn="1"/>
          </p:nvPicPr>
          <p:blipFill>
            <a:blip r:embed="rId4"/>
            <a:stretch>
              <a:fillRect/>
            </a:stretch>
          </p:blipFill>
          <p:spPr>
            <a:xfrm>
              <a:off x="8931106" y="299747"/>
              <a:ext cx="2427351" cy="208121"/>
            </a:xfrm>
            <a:prstGeom prst="rect">
              <a:avLst/>
            </a:prstGeom>
          </p:spPr>
        </p:pic>
        <p:pic>
          <p:nvPicPr>
            <p:cNvPr id="8" name="Picture 7">
              <a:extLst>
                <a:ext uri="{FF2B5EF4-FFF2-40B4-BE49-F238E27FC236}">
                  <a16:creationId xmlns:a16="http://schemas.microsoft.com/office/drawing/2014/main" id="{BB18486C-F7AC-4C04-B1F2-E14343E4EABC}"/>
                </a:ext>
              </a:extLst>
            </p:cNvPr>
            <p:cNvPicPr>
              <a:picLocks noChangeAspect="1"/>
            </p:cNvPicPr>
            <p:nvPr userDrawn="1"/>
          </p:nvPicPr>
          <p:blipFill>
            <a:blip r:embed="rId5"/>
            <a:stretch>
              <a:fillRect/>
            </a:stretch>
          </p:blipFill>
          <p:spPr>
            <a:xfrm>
              <a:off x="8918406" y="67885"/>
              <a:ext cx="2742819" cy="223457"/>
            </a:xfrm>
            <a:prstGeom prst="rect">
              <a:avLst/>
            </a:prstGeom>
          </p:spPr>
        </p:pic>
      </p:grpSp>
    </p:spTree>
    <p:extLst>
      <p:ext uri="{BB962C8B-B14F-4D97-AF65-F5344CB8AC3E}">
        <p14:creationId xmlns:p14="http://schemas.microsoft.com/office/powerpoint/2010/main" val="3440654292"/>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3840" userDrawn="1">
          <p15:clr>
            <a:srgbClr val="FBAE40"/>
          </p15:clr>
        </p15:guide>
        <p15:guide id="9" orient="horz" pos="3888" userDrawn="1">
          <p15:clr>
            <a:srgbClr val="FBAE40"/>
          </p15:clr>
        </p15:guide>
        <p15:guide id="10" pos="360" userDrawn="1">
          <p15:clr>
            <a:srgbClr val="FBAE40"/>
          </p15:clr>
        </p15:guide>
        <p15:guide id="11" pos="7320" userDrawn="1">
          <p15:clr>
            <a:srgbClr val="FBAE40"/>
          </p15:clr>
        </p15:guide>
        <p15:guide id="12" orient="horz" pos="398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pic>
        <p:nvPicPr>
          <p:cNvPr id="10" name="Picture 9">
            <a:extLst>
              <a:ext uri="{FF2B5EF4-FFF2-40B4-BE49-F238E27FC236}">
                <a16:creationId xmlns:a16="http://schemas.microsoft.com/office/drawing/2014/main" id="{CCF538F4-6909-4272-868A-666BBF5FB3EB}"/>
              </a:ext>
            </a:extLst>
          </p:cNvPr>
          <p:cNvPicPr>
            <a:picLocks noChangeAspect="1"/>
          </p:cNvPicPr>
          <p:nvPr userDrawn="1"/>
        </p:nvPicPr>
        <p:blipFill>
          <a:blip r:embed="rId2"/>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2794568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bg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bg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9" name="Picture 8">
            <a:extLst>
              <a:ext uri="{FF2B5EF4-FFF2-40B4-BE49-F238E27FC236}">
                <a16:creationId xmlns:a16="http://schemas.microsoft.com/office/drawing/2014/main" id="{632B306E-14F8-4880-A124-74C67A4CBFC0}"/>
              </a:ext>
            </a:extLst>
          </p:cNvPr>
          <p:cNvPicPr>
            <a:picLocks noChangeAspect="1"/>
          </p:cNvPicPr>
          <p:nvPr userDrawn="1"/>
        </p:nvPicPr>
        <p:blipFill>
          <a:blip r:embed="rId3"/>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4223687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Section Header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813175" y="2541806"/>
            <a:ext cx="10334625" cy="1947460"/>
          </a:xfrm>
        </p:spPr>
        <p:txBody>
          <a:bodyPr anchor="t" anchorCtr="0"/>
          <a:lstStyle>
            <a:lvl1pPr algn="l">
              <a:defRPr sz="6000" b="1" i="0">
                <a:solidFill>
                  <a:schemeClr val="tx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813175" y="4501444"/>
            <a:ext cx="10334625" cy="1259607"/>
          </a:xfrm>
        </p:spPr>
        <p:txBody>
          <a:bodyPr>
            <a:noAutofit/>
          </a:bodyPr>
          <a:lstStyle>
            <a:lvl1pPr marL="0" indent="0">
              <a:buFontTx/>
              <a:buNone/>
              <a:defRPr sz="2400">
                <a:solidFill>
                  <a:schemeClr val="tx1"/>
                </a:solidFill>
              </a:defRPr>
            </a:lvl1pPr>
            <a:lvl2pPr marL="457200" indent="0">
              <a:buFontTx/>
              <a:buNone/>
              <a:defRPr sz="2000"/>
            </a:lvl2pPr>
            <a:lvl3pPr marL="914400" indent="0">
              <a:buFontTx/>
              <a:buNone/>
              <a:defRPr sz="2000"/>
            </a:lvl3pPr>
            <a:lvl4pPr marL="1371600" indent="0">
              <a:buFontTx/>
              <a:buNone/>
              <a:defRPr sz="2000"/>
            </a:lvl4pPr>
            <a:lvl5pPr marL="1828800" indent="0">
              <a:buFontTx/>
              <a:buNone/>
              <a:defRPr sz="2000"/>
            </a:lvl5pPr>
          </a:lstStyle>
          <a:p>
            <a:pPr lvl="0"/>
            <a:r>
              <a:rPr lang="en-US"/>
              <a:t>Click to edit Master text styles</a:t>
            </a:r>
          </a:p>
        </p:txBody>
      </p:sp>
      <p:pic>
        <p:nvPicPr>
          <p:cNvPr id="6" name="Picture 5">
            <a:extLst>
              <a:ext uri="{FF2B5EF4-FFF2-40B4-BE49-F238E27FC236}">
                <a16:creationId xmlns:a16="http://schemas.microsoft.com/office/drawing/2014/main" id="{63D9E0CC-C622-48DE-92FC-82384472C553}"/>
              </a:ext>
            </a:extLst>
          </p:cNvPr>
          <p:cNvPicPr>
            <a:picLocks noChangeAspect="1"/>
          </p:cNvPicPr>
          <p:nvPr userDrawn="1"/>
        </p:nvPicPr>
        <p:blipFill>
          <a:blip r:embed="rId3"/>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1724543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5715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60960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pic>
        <p:nvPicPr>
          <p:cNvPr id="7" name="Picture 6">
            <a:extLst>
              <a:ext uri="{FF2B5EF4-FFF2-40B4-BE49-F238E27FC236}">
                <a16:creationId xmlns:a16="http://schemas.microsoft.com/office/drawing/2014/main" id="{CFC63CA6-EC35-4610-96A8-6C133714E5B7}"/>
              </a:ext>
            </a:extLst>
          </p:cNvPr>
          <p:cNvPicPr>
            <a:picLocks noChangeAspect="1"/>
          </p:cNvPicPr>
          <p:nvPr userDrawn="1"/>
        </p:nvPicPr>
        <p:blipFill>
          <a:blip r:embed="rId2"/>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3630614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571500"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571500"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571500"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60960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60960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3573931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4133593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pic>
        <p:nvPicPr>
          <p:cNvPr id="3" name="Picture 2">
            <a:extLst>
              <a:ext uri="{FF2B5EF4-FFF2-40B4-BE49-F238E27FC236}">
                <a16:creationId xmlns:a16="http://schemas.microsoft.com/office/drawing/2014/main" id="{C9D59622-F3E2-455D-86FC-3D9CDC00401A}"/>
              </a:ext>
            </a:extLst>
          </p:cNvPr>
          <p:cNvPicPr>
            <a:picLocks noChangeAspect="1"/>
          </p:cNvPicPr>
          <p:nvPr userDrawn="1"/>
        </p:nvPicPr>
        <p:blipFill>
          <a:blip r:embed="rId2"/>
          <a:stretch>
            <a:fillRect/>
          </a:stretch>
        </p:blipFill>
        <p:spPr>
          <a:xfrm>
            <a:off x="2173705" y="6254670"/>
            <a:ext cx="2057400" cy="335756"/>
          </a:xfrm>
          <a:prstGeom prst="rect">
            <a:avLst/>
          </a:prstGeom>
        </p:spPr>
      </p:pic>
    </p:spTree>
    <p:extLst>
      <p:ext uri="{BB962C8B-B14F-4D97-AF65-F5344CB8AC3E}">
        <p14:creationId xmlns:p14="http://schemas.microsoft.com/office/powerpoint/2010/main" val="2391252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571500" y="365125"/>
            <a:ext cx="11049000" cy="1325563"/>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571500" y="1825625"/>
            <a:ext cx="11049000" cy="4207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11188014" y="6316595"/>
            <a:ext cx="432486" cy="365125"/>
          </a:xfrm>
          <a:prstGeom prst="rect">
            <a:avLst/>
          </a:prstGeom>
        </p:spPr>
        <p:txBody>
          <a:bodyPr lIns="0" tIns="0" rIns="45720" bIns="0" anchor="ctr"/>
          <a:lstStyle>
            <a:lvl1pPr algn="r">
              <a:defRPr sz="1000"/>
            </a:lvl1pPr>
          </a:lstStyle>
          <a:p>
            <a:fld id="{933A556B-7C63-244D-9B7C-B0EA8042B330}" type="slidenum">
              <a:rPr lang="en-US" smtClean="0"/>
              <a:pPr/>
              <a:t>‹#›</a:t>
            </a:fld>
            <a:endParaRPr lang="en-US" sz="1000" dirty="0"/>
          </a:p>
        </p:txBody>
      </p:sp>
    </p:spTree>
    <p:extLst>
      <p:ext uri="{BB962C8B-B14F-4D97-AF65-F5344CB8AC3E}">
        <p14:creationId xmlns:p14="http://schemas.microsoft.com/office/powerpoint/2010/main" val="544521178"/>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62" r:id="rId3"/>
    <p:sldLayoutId id="2147483663" r:id="rId4"/>
    <p:sldLayoutId id="214748367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userDrawn="1">
          <p15:clr>
            <a:srgbClr val="F26B43"/>
          </p15:clr>
        </p15:guide>
        <p15:guide id="8" pos="3840" userDrawn="1">
          <p15:clr>
            <a:srgbClr val="F26B43"/>
          </p15:clr>
        </p15:guide>
        <p15:guide id="9" pos="360" userDrawn="1">
          <p15:clr>
            <a:srgbClr val="F26B43"/>
          </p15:clr>
        </p15:guide>
        <p15:guide id="10" orient="horz" pos="3888" userDrawn="1">
          <p15:clr>
            <a:srgbClr val="F26B43"/>
          </p15:clr>
        </p15:guide>
        <p15:guide id="11" pos="7320" userDrawn="1">
          <p15:clr>
            <a:srgbClr val="F26B43"/>
          </p15:clr>
        </p15:guide>
        <p15:guide id="12"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indico.cern.ch/event/1244371/timetable/"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36.gif"/><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9.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9.xml"/><Relationship Id="rId5" Type="http://schemas.openxmlformats.org/officeDocument/2006/relationships/image" Target="../media/image44.png"/><Relationship Id="rId4" Type="http://schemas.openxmlformats.org/officeDocument/2006/relationships/image" Target="../media/image43.png"/></Relationships>
</file>

<file path=ppt/slides/_rels/slide1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agenda.infn.it/event/21199/contributions/173695/attachments/96440/132837/eeFACT2022_MDI.pptx" TargetMode="Externa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9.xml"/><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9.xml"/><Relationship Id="rId6" Type="http://schemas.openxmlformats.org/officeDocument/2006/relationships/image" Target="../media/image27.emf"/><Relationship Id="rId5" Type="http://schemas.openxmlformats.org/officeDocument/2006/relationships/image" Target="../media/image26.gif"/><Relationship Id="rId4" Type="http://schemas.openxmlformats.org/officeDocument/2006/relationships/image" Target="../media/image25.jpe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9.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0F4563-AB5E-1F4E-B28C-08AC1323034C}"/>
              </a:ext>
            </a:extLst>
          </p:cNvPr>
          <p:cNvSpPr>
            <a:spLocks noGrp="1"/>
          </p:cNvSpPr>
          <p:nvPr>
            <p:ph type="body" sz="quarter" idx="10"/>
          </p:nvPr>
        </p:nvSpPr>
        <p:spPr>
          <a:xfrm>
            <a:off x="661136" y="4198762"/>
            <a:ext cx="10440923" cy="1615972"/>
          </a:xfrm>
        </p:spPr>
        <p:txBody>
          <a:bodyPr/>
          <a:lstStyle/>
          <a:p>
            <a:r>
              <a:rPr lang="en-US" dirty="0"/>
              <a:t>Brett Parker,  BNL SMD/ATRO</a:t>
            </a:r>
          </a:p>
        </p:txBody>
      </p:sp>
      <p:sp>
        <p:nvSpPr>
          <p:cNvPr id="7" name="Title 1">
            <a:extLst>
              <a:ext uri="{FF2B5EF4-FFF2-40B4-BE49-F238E27FC236}">
                <a16:creationId xmlns:a16="http://schemas.microsoft.com/office/drawing/2014/main" id="{1C156CBC-DA70-7741-BB3F-BCDBBE052F88}"/>
              </a:ext>
            </a:extLst>
          </p:cNvPr>
          <p:cNvSpPr>
            <a:spLocks noGrp="1"/>
          </p:cNvSpPr>
          <p:nvPr/>
        </p:nvSpPr>
        <p:spPr>
          <a:xfrm>
            <a:off x="661136" y="2731717"/>
            <a:ext cx="10604558" cy="1846060"/>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6000" b="1" i="0" kern="1200">
                <a:solidFill>
                  <a:schemeClr val="bg1"/>
                </a:solidFill>
                <a:latin typeface="+mn-lt"/>
                <a:ea typeface="+mj-ea"/>
                <a:cs typeface="Arial" panose="020B0604020202020204" pitchFamily="34" charset="0"/>
              </a:defRPr>
            </a:lvl1pPr>
          </a:lstStyle>
          <a:p>
            <a:r>
              <a:rPr lang="en-US" sz="3500" dirty="0"/>
              <a:t>FCC-ee IR Magnets and MDI: Some Challenges and New Opportunities</a:t>
            </a:r>
          </a:p>
        </p:txBody>
      </p:sp>
      <p:sp>
        <p:nvSpPr>
          <p:cNvPr id="9" name="TextBox 8">
            <a:extLst>
              <a:ext uri="{FF2B5EF4-FFF2-40B4-BE49-F238E27FC236}">
                <a16:creationId xmlns:a16="http://schemas.microsoft.com/office/drawing/2014/main" id="{91216829-C46D-4B3A-E6F0-81F306D1D729}"/>
              </a:ext>
            </a:extLst>
          </p:cNvPr>
          <p:cNvSpPr txBox="1"/>
          <p:nvPr/>
        </p:nvSpPr>
        <p:spPr>
          <a:xfrm>
            <a:off x="621553" y="5927871"/>
            <a:ext cx="6231146" cy="369332"/>
          </a:xfrm>
          <a:prstGeom prst="rect">
            <a:avLst/>
          </a:prstGeom>
          <a:noFill/>
        </p:spPr>
        <p:txBody>
          <a:bodyPr wrap="square">
            <a:spAutoFit/>
          </a:bodyPr>
          <a:lstStyle/>
          <a:p>
            <a:r>
              <a:rPr lang="en-US" b="1" i="0" u="none" strike="noStrike" spc="50" dirty="0">
                <a:solidFill>
                  <a:srgbClr val="FFFF66"/>
                </a:solidFill>
                <a:latin typeface="Calibri" panose="020F0502020204030204" pitchFamily="34" charset="0"/>
                <a:hlinkClick r:id="rId2">
                  <a:extLst>
                    <a:ext uri="{A12FA001-AC4F-418D-AE19-62706E023703}">
                      <ahyp:hlinkClr xmlns:ahyp="http://schemas.microsoft.com/office/drawing/2018/hyperlinkcolor" val="tx"/>
                    </a:ext>
                  </a:extLst>
                </a:hlinkClick>
              </a:rPr>
              <a:t>https://indico.cern.ch/event/1244371/timetable</a:t>
            </a:r>
            <a:r>
              <a:rPr lang="en-US" b="1" i="0" u="none" strike="noStrike" spc="50" dirty="0">
                <a:solidFill>
                  <a:srgbClr val="4881C3"/>
                </a:solidFill>
                <a:latin typeface="Calibri" panose="020F0502020204030204" pitchFamily="34" charset="0"/>
                <a:hlinkClick r:id="rId2">
                  <a:extLst>
                    <a:ext uri="{A12FA001-AC4F-418D-AE19-62706E023703}">
                      <ahyp:hlinkClr xmlns:ahyp="http://schemas.microsoft.com/office/drawing/2018/hyperlinkcolor" val="tx"/>
                    </a:ext>
                  </a:extLst>
                </a:hlinkClick>
              </a:rPr>
              <a:t>/</a:t>
            </a:r>
            <a:endParaRPr lang="en-US" b="1" i="0" u="none" strike="noStrike" spc="50" dirty="0">
              <a:solidFill>
                <a:schemeClr val="accent6">
                  <a:lumMod val="60000"/>
                  <a:lumOff val="40000"/>
                </a:schemeClr>
              </a:solidFill>
              <a:latin typeface="Calibri" panose="020F0502020204030204" pitchFamily="34" charset="0"/>
            </a:endParaRPr>
          </a:p>
        </p:txBody>
      </p:sp>
      <p:pic>
        <p:nvPicPr>
          <p:cNvPr id="3" name="Picture 2">
            <a:extLst>
              <a:ext uri="{FF2B5EF4-FFF2-40B4-BE49-F238E27FC236}">
                <a16:creationId xmlns:a16="http://schemas.microsoft.com/office/drawing/2014/main" id="{603DC4E7-E80A-B908-35E4-75DF04B554C9}"/>
              </a:ext>
            </a:extLst>
          </p:cNvPr>
          <p:cNvPicPr>
            <a:picLocks noChangeAspect="1"/>
          </p:cNvPicPr>
          <p:nvPr/>
        </p:nvPicPr>
        <p:blipFill>
          <a:blip r:embed="rId3"/>
          <a:stretch>
            <a:fillRect/>
          </a:stretch>
        </p:blipFill>
        <p:spPr>
          <a:xfrm>
            <a:off x="257552" y="28840"/>
            <a:ext cx="6040301" cy="2015553"/>
          </a:xfrm>
          <a:prstGeom prst="rect">
            <a:avLst/>
          </a:prstGeom>
          <a:effectLst>
            <a:outerShdw blurRad="25400" dist="50800" dir="3600000" algn="t" rotWithShape="0">
              <a:schemeClr val="accent6">
                <a:lumMod val="50000"/>
                <a:alpha val="50000"/>
              </a:schemeClr>
            </a:outerShdw>
          </a:effectLst>
        </p:spPr>
      </p:pic>
    </p:spTree>
    <p:extLst>
      <p:ext uri="{BB962C8B-B14F-4D97-AF65-F5344CB8AC3E}">
        <p14:creationId xmlns:p14="http://schemas.microsoft.com/office/powerpoint/2010/main" val="2246755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10</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r>
              <a:rPr lang="en-US" sz="1600" b="1" dirty="0">
                <a:solidFill>
                  <a:schemeClr val="bg1"/>
                </a:solidFill>
              </a:rPr>
              <a:t>FCC-ee Scope of Work</a:t>
            </a:r>
          </a:p>
        </p:txBody>
      </p:sp>
      <p:sp>
        <p:nvSpPr>
          <p:cNvPr id="4" name="TextBox 3">
            <a:extLst>
              <a:ext uri="{FF2B5EF4-FFF2-40B4-BE49-F238E27FC236}">
                <a16:creationId xmlns:a16="http://schemas.microsoft.com/office/drawing/2014/main" id="{586CE117-D4E7-D9E0-8108-9EE447F5EFAB}"/>
              </a:ext>
            </a:extLst>
          </p:cNvPr>
          <p:cNvSpPr txBox="1"/>
          <p:nvPr/>
        </p:nvSpPr>
        <p:spPr>
          <a:xfrm>
            <a:off x="1648968" y="1827098"/>
            <a:ext cx="8894064" cy="3377848"/>
          </a:xfrm>
          <a:prstGeom prst="rect">
            <a:avLst/>
          </a:prstGeom>
          <a:noFill/>
        </p:spPr>
        <p:txBody>
          <a:bodyPr wrap="square">
            <a:spAutoFit/>
          </a:bodyPr>
          <a:lstStyle/>
          <a:p>
            <a:pPr marL="342900" marR="0" lvl="0" indent="-342900">
              <a:spcBef>
                <a:spcPts val="250"/>
              </a:spcBef>
              <a:spcAft>
                <a:spcPts val="400"/>
              </a:spcAft>
              <a:buFont typeface="+mj-lt"/>
              <a:buAutoNum type="arabicPeriod"/>
            </a:pPr>
            <a:r>
              <a:rPr lang="en-GB" sz="1400" dirty="0">
                <a:effectLst/>
                <a:latin typeface="Verdana" panose="020B0604030504040204" pitchFamily="34" charset="0"/>
                <a:ea typeface="Times New Roman" panose="02020603050405020304" pitchFamily="18" charset="0"/>
                <a:cs typeface="Times New Roman" panose="02020603050405020304" pitchFamily="18" charset="0"/>
              </a:rPr>
              <a:t>To confirm with the FCC-ee optics and detector teams the physics specifications and the IR access requirements in the IR magnet system. To perform an analysis of tolerance requirements for various subsystems and to collaborate on a complete set of functional IR magnets specification, drawings including all requirements from physics and interfaces.</a:t>
            </a:r>
            <a:endParaRPr lang="en-US" sz="14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spcBef>
                <a:spcPts val="250"/>
              </a:spcBef>
              <a:spcAft>
                <a:spcPts val="400"/>
              </a:spcAft>
              <a:buFont typeface="+mj-lt"/>
              <a:buAutoNum type="arabicPeriod"/>
            </a:pPr>
            <a:r>
              <a:rPr lang="en-GB" sz="1400" dirty="0">
                <a:effectLst/>
                <a:latin typeface="Verdana" panose="020B0604030504040204" pitchFamily="34" charset="0"/>
                <a:ea typeface="Times New Roman" panose="02020603050405020304" pitchFamily="18" charset="0"/>
                <a:cs typeface="Times New Roman" panose="02020603050405020304" pitchFamily="18" charset="0"/>
              </a:rPr>
              <a:t>Develop an overall, integrated conceptual design for the complete IR FF Quadrupole magnets, (complete 3D magnetic model supported by beam dynamics analysis, interaction operating loads, magnet load line and cross talk compensation, concept of protection, assembly steps and integration study) within the FCC-ee magnet systems working group. </a:t>
            </a:r>
            <a:endParaRPr lang="en-US" sz="14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spcBef>
                <a:spcPts val="250"/>
              </a:spcBef>
              <a:spcAft>
                <a:spcPts val="400"/>
              </a:spcAft>
              <a:buFont typeface="+mj-lt"/>
              <a:buAutoNum type="arabicPeriod"/>
            </a:pPr>
            <a:r>
              <a:rPr lang="en-GB" sz="1400" dirty="0">
                <a:effectLst/>
                <a:latin typeface="Verdana" panose="020B0604030504040204" pitchFamily="34" charset="0"/>
                <a:ea typeface="Times New Roman" panose="02020603050405020304" pitchFamily="18" charset="0"/>
                <a:cs typeface="Times New Roman" panose="02020603050405020304" pitchFamily="18" charset="0"/>
              </a:rPr>
              <a:t>Determine the necessary associated R&amp;D work-packages</a:t>
            </a:r>
            <a:r>
              <a:rPr lang="en-GB" sz="1400" dirty="0">
                <a:latin typeface="Verdana" panose="020B0604030504040204" pitchFamily="34" charset="0"/>
                <a:ea typeface="Times New Roman" panose="02020603050405020304" pitchFamily="18" charset="0"/>
                <a:cs typeface="Times New Roman" panose="02020603050405020304" pitchFamily="18" charset="0"/>
              </a:rPr>
              <a:t> and</a:t>
            </a:r>
            <a:r>
              <a:rPr lang="en-GB" sz="1400" dirty="0">
                <a:effectLst/>
                <a:latin typeface="Verdana" panose="020B0604030504040204" pitchFamily="34" charset="0"/>
                <a:ea typeface="Times New Roman" panose="02020603050405020304" pitchFamily="18" charset="0"/>
                <a:cs typeface="Times New Roman" panose="02020603050405020304" pitchFamily="18" charset="0"/>
              </a:rPr>
              <a:t> prototypes for advancing double helical magnet production via both “superconductor in slots” and the Direct Wind conductor technologies to meet the IR FF quad nominal requirements. Consider novel mitigation techniques</a:t>
            </a:r>
            <a:endParaRPr lang="en-US" sz="14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spcBef>
                <a:spcPts val="250"/>
              </a:spcBef>
              <a:spcAft>
                <a:spcPts val="400"/>
              </a:spcAft>
              <a:buFont typeface="+mj-lt"/>
              <a:buAutoNum type="arabicPeriod"/>
            </a:pPr>
            <a:r>
              <a:rPr lang="en-GB" sz="1400" dirty="0">
                <a:effectLst/>
                <a:latin typeface="Verdana" panose="020B0604030504040204" pitchFamily="34" charset="0"/>
                <a:ea typeface="Times New Roman" panose="02020603050405020304" pitchFamily="18" charset="0"/>
                <a:cs typeface="Times New Roman" panose="02020603050405020304" pitchFamily="18" charset="0"/>
              </a:rPr>
              <a:t>Build and test prototype(s) (preliminary impregnated prototype, integrated twin aperture quad, assembly into a prototype test cryostat )</a:t>
            </a:r>
            <a:endParaRPr lang="en-US" sz="14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EA2E270E-43BF-8704-180F-D0940C8A760D}"/>
              </a:ext>
            </a:extLst>
          </p:cNvPr>
          <p:cNvSpPr txBox="1"/>
          <p:nvPr/>
        </p:nvSpPr>
        <p:spPr>
          <a:xfrm>
            <a:off x="2532888" y="746332"/>
            <a:ext cx="7053072" cy="707886"/>
          </a:xfrm>
          <a:prstGeom prst="rect">
            <a:avLst/>
          </a:prstGeom>
          <a:noFill/>
        </p:spPr>
        <p:txBody>
          <a:bodyPr wrap="square">
            <a:spAutoFit/>
          </a:bodyPr>
          <a:lstStyle/>
          <a:p>
            <a:pPr algn="ctr"/>
            <a:r>
              <a:rPr lang="en-US" sz="4000" b="1" dirty="0">
                <a:effectLst/>
                <a:latin typeface="Verdana" panose="020B0604030504040204" pitchFamily="34" charset="0"/>
                <a:ea typeface="Times New Roman" panose="02020603050405020304" pitchFamily="18" charset="0"/>
                <a:cs typeface="Times New Roman" panose="02020603050405020304" pitchFamily="18" charset="0"/>
              </a:rPr>
              <a:t>FCC-ee Scope of Work</a:t>
            </a:r>
            <a:endParaRPr lang="en-US" sz="4000" dirty="0"/>
          </a:p>
        </p:txBody>
      </p:sp>
    </p:spTree>
    <p:extLst>
      <p:ext uri="{BB962C8B-B14F-4D97-AF65-F5344CB8AC3E}">
        <p14:creationId xmlns:p14="http://schemas.microsoft.com/office/powerpoint/2010/main" val="939876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11</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r>
              <a:rPr lang="en-US" sz="1600" b="1" dirty="0">
                <a:solidFill>
                  <a:schemeClr val="bg1"/>
                </a:solidFill>
              </a:rPr>
              <a:t>FCC-ee Work Objectives</a:t>
            </a:r>
          </a:p>
        </p:txBody>
      </p:sp>
      <p:sp>
        <p:nvSpPr>
          <p:cNvPr id="8" name="TextBox 7">
            <a:extLst>
              <a:ext uri="{FF2B5EF4-FFF2-40B4-BE49-F238E27FC236}">
                <a16:creationId xmlns:a16="http://schemas.microsoft.com/office/drawing/2014/main" id="{4C69C768-13AE-E77E-CA7F-21E4C46C09E7}"/>
              </a:ext>
            </a:extLst>
          </p:cNvPr>
          <p:cNvSpPr txBox="1"/>
          <p:nvPr/>
        </p:nvSpPr>
        <p:spPr>
          <a:xfrm>
            <a:off x="1803655" y="1841210"/>
            <a:ext cx="8455152" cy="3036729"/>
          </a:xfrm>
          <a:prstGeom prst="rect">
            <a:avLst/>
          </a:prstGeom>
          <a:noFill/>
        </p:spPr>
        <p:txBody>
          <a:bodyPr wrap="square">
            <a:spAutoFit/>
          </a:bodyPr>
          <a:lstStyle/>
          <a:p>
            <a:pPr marL="342900" marR="0" lvl="0" indent="-342900">
              <a:spcBef>
                <a:spcPts val="250"/>
              </a:spcBef>
              <a:spcAft>
                <a:spcPts val="400"/>
              </a:spcAft>
              <a:buFont typeface="+mj-lt"/>
              <a:buAutoNum type="arabicPeriod"/>
            </a:pPr>
            <a:r>
              <a:rPr lang="en-GB" sz="1400" dirty="0">
                <a:effectLst/>
                <a:latin typeface="Verdana" panose="020B0604030504040204" pitchFamily="34" charset="0"/>
                <a:ea typeface="Times New Roman" panose="02020603050405020304" pitchFamily="18" charset="0"/>
                <a:cs typeface="Times New Roman" panose="02020603050405020304" pitchFamily="18" charset="0"/>
              </a:rPr>
              <a:t>Design a complete magnet system with quadrupoles, correctors and solenoids that meet requirements of field strength, field quality as function of the different FCC-ee beam energy operation scenarios.</a:t>
            </a:r>
            <a:endParaRPr lang="en-US" sz="14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spcBef>
                <a:spcPts val="250"/>
              </a:spcBef>
              <a:spcAft>
                <a:spcPts val="400"/>
              </a:spcAft>
              <a:buFont typeface="+mj-lt"/>
              <a:buAutoNum type="arabicPeriod"/>
            </a:pPr>
            <a:r>
              <a:rPr lang="en-GB" sz="1400" dirty="0">
                <a:effectLst/>
                <a:latin typeface="Verdana" panose="020B0604030504040204" pitchFamily="34" charset="0"/>
                <a:ea typeface="Times New Roman" panose="02020603050405020304" pitchFamily="18" charset="0"/>
                <a:cs typeface="Times New Roman" panose="02020603050405020304" pitchFamily="18" charset="0"/>
              </a:rPr>
              <a:t>Perform integrated cryostat design that includes, twin side-by-side quadrupoles, integrated correctors and any required solenoids (magnetic field configuration model, forces, mechanical support, thermal loads, field quality errors…).</a:t>
            </a:r>
            <a:endParaRPr lang="en-US" sz="14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spcBef>
                <a:spcPts val="250"/>
              </a:spcBef>
              <a:spcAft>
                <a:spcPts val="400"/>
              </a:spcAft>
              <a:buFont typeface="+mj-lt"/>
              <a:buAutoNum type="arabicPeriod"/>
            </a:pPr>
            <a:r>
              <a:rPr lang="en-GB" sz="1400" dirty="0">
                <a:effectLst/>
                <a:latin typeface="Verdana" panose="020B0604030504040204" pitchFamily="34" charset="0"/>
                <a:ea typeface="Times New Roman" panose="02020603050405020304" pitchFamily="18" charset="0"/>
                <a:cs typeface="Times New Roman" panose="02020603050405020304" pitchFamily="18" charset="0"/>
              </a:rPr>
              <a:t>Establish quench performance achieved of the first quadrupole prototype with the test of its protection scheme according to an appropriate test plan.</a:t>
            </a:r>
            <a:endParaRPr lang="en-US" sz="14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spcBef>
                <a:spcPts val="250"/>
              </a:spcBef>
              <a:spcAft>
                <a:spcPts val="400"/>
              </a:spcAft>
              <a:buFont typeface="+mj-lt"/>
              <a:buAutoNum type="arabicPeriod"/>
            </a:pPr>
            <a:r>
              <a:rPr lang="en-GB" sz="1400" dirty="0">
                <a:effectLst/>
                <a:latin typeface="Verdana" panose="020B0604030504040204" pitchFamily="34" charset="0"/>
                <a:ea typeface="Times New Roman" panose="02020603050405020304" pitchFamily="18" charset="0"/>
                <a:cs typeface="Times New Roman" panose="02020603050405020304" pitchFamily="18" charset="0"/>
              </a:rPr>
              <a:t>Measurement of the main field quality</a:t>
            </a:r>
            <a:r>
              <a:rPr lang="en-GB" sz="1400" dirty="0">
                <a:latin typeface="Verdana" panose="020B0604030504040204" pitchFamily="34" charset="0"/>
                <a:ea typeface="Times New Roman" panose="02020603050405020304" pitchFamily="18" charset="0"/>
                <a:cs typeface="Times New Roman" panose="02020603050405020304" pitchFamily="18" charset="0"/>
              </a:rPr>
              <a:t> with design</a:t>
            </a:r>
            <a:r>
              <a:rPr lang="en-GB" sz="1400" dirty="0">
                <a:effectLst/>
                <a:latin typeface="Verdana" panose="020B0604030504040204" pitchFamily="34" charset="0"/>
                <a:ea typeface="Times New Roman" panose="02020603050405020304" pitchFamily="18" charset="0"/>
                <a:cs typeface="Times New Roman" panose="02020603050405020304" pitchFamily="18" charset="0"/>
              </a:rPr>
              <a:t> multipole compensation </a:t>
            </a:r>
            <a:r>
              <a:rPr lang="en-GB" sz="1400" dirty="0">
                <a:latin typeface="Verdana" panose="020B0604030504040204" pitchFamily="34" charset="0"/>
                <a:ea typeface="Times New Roman" panose="02020603050405020304" pitchFamily="18" charset="0"/>
                <a:cs typeface="Times New Roman" panose="02020603050405020304" pitchFamily="18" charset="0"/>
              </a:rPr>
              <a:t>along with</a:t>
            </a:r>
            <a:r>
              <a:rPr lang="en-GB" sz="1400" dirty="0">
                <a:effectLst/>
                <a:latin typeface="Verdana" panose="020B0604030504040204" pitchFamily="34" charset="0"/>
                <a:ea typeface="Times New Roman" panose="02020603050405020304" pitchFamily="18" charset="0"/>
                <a:cs typeface="Times New Roman" panose="02020603050405020304" pitchFamily="18" charset="0"/>
              </a:rPr>
              <a:t> correction coil performance, adequacy and adjustability.  </a:t>
            </a:r>
            <a:endParaRPr lang="en-US" sz="1400" dirty="0">
              <a:effectLst/>
              <a:latin typeface="Verdana" panose="020B0604030504040204" pitchFamily="34" charset="0"/>
              <a:ea typeface="Times New Roman" panose="02020603050405020304" pitchFamily="18" charset="0"/>
              <a:cs typeface="Times New Roman" panose="02020603050405020304" pitchFamily="18" charset="0"/>
            </a:endParaRPr>
          </a:p>
          <a:p>
            <a:pPr marL="342900" marR="0" lvl="0" indent="-342900">
              <a:spcBef>
                <a:spcPts val="250"/>
              </a:spcBef>
              <a:spcAft>
                <a:spcPts val="400"/>
              </a:spcAft>
              <a:buFont typeface="+mj-lt"/>
              <a:buAutoNum type="arabicPeriod"/>
            </a:pPr>
            <a:r>
              <a:rPr lang="en-GB" sz="1400" dirty="0">
                <a:effectLst/>
                <a:latin typeface="Verdana" panose="020B0604030504040204" pitchFamily="34" charset="0"/>
                <a:ea typeface="Times New Roman" panose="02020603050405020304" pitchFamily="18" charset="0"/>
                <a:cs typeface="Times New Roman" panose="02020603050405020304" pitchFamily="18" charset="0"/>
              </a:rPr>
              <a:t>Construction and test of an IR in-cryostat mock-up including a minimal system of integrated magnets to be representative off and validate the final design requirements.</a:t>
            </a:r>
            <a:endParaRPr lang="en-US" sz="14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id="{5A28CFDF-CA9B-32DB-F989-62FCC23E4F5E}"/>
              </a:ext>
            </a:extLst>
          </p:cNvPr>
          <p:cNvSpPr txBox="1"/>
          <p:nvPr/>
        </p:nvSpPr>
        <p:spPr>
          <a:xfrm>
            <a:off x="2505266" y="689182"/>
            <a:ext cx="7293704" cy="707886"/>
          </a:xfrm>
          <a:prstGeom prst="rect">
            <a:avLst/>
          </a:prstGeom>
          <a:noFill/>
        </p:spPr>
        <p:txBody>
          <a:bodyPr wrap="square">
            <a:spAutoFit/>
          </a:bodyPr>
          <a:lstStyle/>
          <a:p>
            <a:pPr algn="ctr"/>
            <a:r>
              <a:rPr lang="en-US" sz="4000" b="1" dirty="0">
                <a:effectLst/>
                <a:latin typeface="Verdana" panose="020B0604030504040204" pitchFamily="34" charset="0"/>
                <a:ea typeface="Times New Roman" panose="02020603050405020304" pitchFamily="18" charset="0"/>
                <a:cs typeface="Times New Roman" panose="02020603050405020304" pitchFamily="18" charset="0"/>
              </a:rPr>
              <a:t>FCC-ee Work Objectives</a:t>
            </a:r>
            <a:endParaRPr lang="en-US" sz="4000" dirty="0"/>
          </a:p>
        </p:txBody>
      </p:sp>
    </p:spTree>
    <p:extLst>
      <p:ext uri="{BB962C8B-B14F-4D97-AF65-F5344CB8AC3E}">
        <p14:creationId xmlns:p14="http://schemas.microsoft.com/office/powerpoint/2010/main" val="359467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12</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r>
              <a:rPr lang="en-US" sz="1600" b="1" dirty="0">
                <a:solidFill>
                  <a:schemeClr val="bg1"/>
                </a:solidFill>
              </a:rPr>
              <a:t>Timeline Example for FCC-ee IR Magnet System</a:t>
            </a:r>
          </a:p>
        </p:txBody>
      </p:sp>
      <p:sp>
        <p:nvSpPr>
          <p:cNvPr id="4" name="TextBox 3">
            <a:extLst>
              <a:ext uri="{FF2B5EF4-FFF2-40B4-BE49-F238E27FC236}">
                <a16:creationId xmlns:a16="http://schemas.microsoft.com/office/drawing/2014/main" id="{D3690978-40CD-3D2D-1D49-B3D4CA11AE0C}"/>
              </a:ext>
            </a:extLst>
          </p:cNvPr>
          <p:cNvSpPr txBox="1"/>
          <p:nvPr/>
        </p:nvSpPr>
        <p:spPr>
          <a:xfrm>
            <a:off x="1233972" y="97335"/>
            <a:ext cx="10170285" cy="646331"/>
          </a:xfrm>
          <a:prstGeom prst="rect">
            <a:avLst/>
          </a:prstGeom>
          <a:noFill/>
        </p:spPr>
        <p:txBody>
          <a:bodyPr wrap="none" rtlCol="0">
            <a:spAutoFit/>
          </a:bodyPr>
          <a:lstStyle/>
          <a:p>
            <a:r>
              <a:rPr lang="en-US" sz="3600" dirty="0"/>
              <a:t>Timeline Example for FCC-ee IR Magnet System</a:t>
            </a:r>
          </a:p>
        </p:txBody>
      </p:sp>
      <p:pic>
        <p:nvPicPr>
          <p:cNvPr id="5" name="Picture 4" descr="Diagram, timeline&#10;&#10;Description automatically generated">
            <a:extLst>
              <a:ext uri="{FF2B5EF4-FFF2-40B4-BE49-F238E27FC236}">
                <a16:creationId xmlns:a16="http://schemas.microsoft.com/office/drawing/2014/main" id="{C883C11B-A82A-1814-5946-4EFB8CF3F668}"/>
              </a:ext>
            </a:extLst>
          </p:cNvPr>
          <p:cNvPicPr>
            <a:picLocks noChangeAspect="1"/>
          </p:cNvPicPr>
          <p:nvPr/>
        </p:nvPicPr>
        <p:blipFill>
          <a:blip r:embed="rId2"/>
          <a:stretch>
            <a:fillRect/>
          </a:stretch>
        </p:blipFill>
        <p:spPr>
          <a:xfrm>
            <a:off x="350203" y="973786"/>
            <a:ext cx="11593741" cy="5130452"/>
          </a:xfrm>
          <a:prstGeom prst="rect">
            <a:avLst/>
          </a:prstGeom>
        </p:spPr>
      </p:pic>
    </p:spTree>
    <p:extLst>
      <p:ext uri="{BB962C8B-B14F-4D97-AF65-F5344CB8AC3E}">
        <p14:creationId xmlns:p14="http://schemas.microsoft.com/office/powerpoint/2010/main" val="13772370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13</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r>
              <a:rPr lang="en-US" sz="1600" b="1" dirty="0">
                <a:solidFill>
                  <a:schemeClr val="bg1"/>
                </a:solidFill>
              </a:rPr>
              <a:t>Backup Material</a:t>
            </a:r>
          </a:p>
        </p:txBody>
      </p:sp>
      <p:sp>
        <p:nvSpPr>
          <p:cNvPr id="4" name="TextBox 3">
            <a:extLst>
              <a:ext uri="{FF2B5EF4-FFF2-40B4-BE49-F238E27FC236}">
                <a16:creationId xmlns:a16="http://schemas.microsoft.com/office/drawing/2014/main" id="{02D3CDD7-22A5-B01D-4B87-888E91B20E67}"/>
              </a:ext>
            </a:extLst>
          </p:cNvPr>
          <p:cNvSpPr txBox="1"/>
          <p:nvPr/>
        </p:nvSpPr>
        <p:spPr>
          <a:xfrm>
            <a:off x="264318" y="1680360"/>
            <a:ext cx="11927681" cy="1323439"/>
          </a:xfrm>
          <a:prstGeom prst="rect">
            <a:avLst/>
          </a:prstGeom>
          <a:solidFill>
            <a:srgbClr val="996633"/>
          </a:solidFill>
        </p:spPr>
        <p:txBody>
          <a:bodyPr wrap="square" rtlCol="0" anchor="ctr">
            <a:spAutoFit/>
          </a:bodyPr>
          <a:lstStyle/>
          <a:p>
            <a:pPr algn="ctr">
              <a:spcBef>
                <a:spcPts val="1000"/>
              </a:spcBef>
              <a:spcAft>
                <a:spcPts val="1000"/>
              </a:spcAft>
            </a:pPr>
            <a:r>
              <a:rPr lang="en-US" sz="8000" dirty="0">
                <a:solidFill>
                  <a:srgbClr val="FFFFCC"/>
                </a:solidFill>
              </a:rPr>
              <a:t>Backup Material</a:t>
            </a:r>
          </a:p>
        </p:txBody>
      </p:sp>
    </p:spTree>
    <p:extLst>
      <p:ext uri="{BB962C8B-B14F-4D97-AF65-F5344CB8AC3E}">
        <p14:creationId xmlns:p14="http://schemas.microsoft.com/office/powerpoint/2010/main" val="1073244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14</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endParaRPr lang="en-US" sz="1600" b="1" dirty="0">
              <a:solidFill>
                <a:schemeClr val="bg1"/>
              </a:solidFill>
            </a:endParaRPr>
          </a:p>
        </p:txBody>
      </p:sp>
      <p:sp>
        <p:nvSpPr>
          <p:cNvPr id="8" name="TextBox 7">
            <a:extLst>
              <a:ext uri="{FF2B5EF4-FFF2-40B4-BE49-F238E27FC236}">
                <a16:creationId xmlns:a16="http://schemas.microsoft.com/office/drawing/2014/main" id="{9C250FB5-6866-F7F1-E9EF-00BD7DDEDF40}"/>
              </a:ext>
            </a:extLst>
          </p:cNvPr>
          <p:cNvSpPr txBox="1"/>
          <p:nvPr/>
        </p:nvSpPr>
        <p:spPr>
          <a:xfrm>
            <a:off x="4237707" y="6291861"/>
            <a:ext cx="7166550" cy="3231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schemeClr val="bg1"/>
                </a:solidFill>
                <a:effectLst/>
                <a:uLnTx/>
                <a:uFillTx/>
                <a:latin typeface="Arial" panose="020B0604020202020204"/>
                <a:ea typeface="+mn-ea"/>
                <a:cs typeface="+mn-cs"/>
              </a:rPr>
              <a:t>Status of SuperKEKB Upgrade, Past and Future #1</a:t>
            </a:r>
          </a:p>
        </p:txBody>
      </p:sp>
      <p:pic>
        <p:nvPicPr>
          <p:cNvPr id="9" name="Picture 4" descr="Diagram&#10;&#10;Description automatically generated">
            <a:extLst>
              <a:ext uri="{FF2B5EF4-FFF2-40B4-BE49-F238E27FC236}">
                <a16:creationId xmlns:a16="http://schemas.microsoft.com/office/drawing/2014/main" id="{B1C549A5-CAB5-2C66-F19E-168F9C4AB93F}"/>
              </a:ext>
            </a:extLst>
          </p:cNvPr>
          <p:cNvPicPr>
            <a:picLocks noChangeAspect="1"/>
          </p:cNvPicPr>
          <p:nvPr/>
        </p:nvPicPr>
        <p:blipFill>
          <a:blip r:embed="rId2"/>
          <a:stretch>
            <a:fillRect/>
          </a:stretch>
        </p:blipFill>
        <p:spPr>
          <a:xfrm>
            <a:off x="5416784" y="3162512"/>
            <a:ext cx="3652216" cy="3085715"/>
          </a:xfrm>
          <a:prstGeom prst="rect">
            <a:avLst/>
          </a:prstGeom>
        </p:spPr>
      </p:pic>
      <p:pic>
        <p:nvPicPr>
          <p:cNvPr id="10" name="Picture 9" descr="A close-up of a machine&#10;&#10;Description automatically generated with low confidence">
            <a:extLst>
              <a:ext uri="{FF2B5EF4-FFF2-40B4-BE49-F238E27FC236}">
                <a16:creationId xmlns:a16="http://schemas.microsoft.com/office/drawing/2014/main" id="{63501EF7-D046-DCC9-147F-7C080CBC33C9}"/>
              </a:ext>
            </a:extLst>
          </p:cNvPr>
          <p:cNvPicPr>
            <a:picLocks noChangeAspect="1"/>
          </p:cNvPicPr>
          <p:nvPr/>
        </p:nvPicPr>
        <p:blipFill>
          <a:blip r:embed="rId3"/>
          <a:stretch>
            <a:fillRect/>
          </a:stretch>
        </p:blipFill>
        <p:spPr>
          <a:xfrm>
            <a:off x="302594" y="15026"/>
            <a:ext cx="2565936" cy="1924452"/>
          </a:xfrm>
          <a:prstGeom prst="rect">
            <a:avLst/>
          </a:prstGeom>
        </p:spPr>
      </p:pic>
      <p:sp>
        <p:nvSpPr>
          <p:cNvPr id="11" name="TextBox 10">
            <a:extLst>
              <a:ext uri="{FF2B5EF4-FFF2-40B4-BE49-F238E27FC236}">
                <a16:creationId xmlns:a16="http://schemas.microsoft.com/office/drawing/2014/main" id="{C78AA7F1-5ABA-FD1F-D55F-1E67C51CC069}"/>
              </a:ext>
            </a:extLst>
          </p:cNvPr>
          <p:cNvSpPr txBox="1"/>
          <p:nvPr/>
        </p:nvSpPr>
        <p:spPr>
          <a:xfrm>
            <a:off x="242508" y="1942864"/>
            <a:ext cx="2634926" cy="563231"/>
          </a:xfrm>
          <a:prstGeom prst="rect">
            <a:avLst/>
          </a:prstGeom>
          <a:noFill/>
        </p:spPr>
        <p:txBody>
          <a:bodyPr wrap="square" rtlCol="0">
            <a:spAutoFit/>
          </a:bodyPr>
          <a:lstStyle/>
          <a:p>
            <a:pPr algn="ctr">
              <a:lnSpc>
                <a:spcPct val="85000"/>
              </a:lnSpc>
            </a:pPr>
            <a:r>
              <a:rPr lang="en-US" b="1" i="1" dirty="0">
                <a:solidFill>
                  <a:srgbClr val="0070C0"/>
                </a:solidFill>
              </a:rPr>
              <a:t>Direct Wind Corrector for the SuperKEKB IR</a:t>
            </a:r>
          </a:p>
        </p:txBody>
      </p:sp>
      <p:sp>
        <p:nvSpPr>
          <p:cNvPr id="12" name="TextBox 11">
            <a:extLst>
              <a:ext uri="{FF2B5EF4-FFF2-40B4-BE49-F238E27FC236}">
                <a16:creationId xmlns:a16="http://schemas.microsoft.com/office/drawing/2014/main" id="{B978ADF7-5376-D84A-1603-E4C37E350354}"/>
              </a:ext>
            </a:extLst>
          </p:cNvPr>
          <p:cNvSpPr txBox="1"/>
          <p:nvPr/>
        </p:nvSpPr>
        <p:spPr>
          <a:xfrm>
            <a:off x="296156" y="2526309"/>
            <a:ext cx="6615869" cy="1034899"/>
          </a:xfrm>
          <a:prstGeom prst="rect">
            <a:avLst/>
          </a:prstGeom>
          <a:solidFill>
            <a:srgbClr val="FFFFCC">
              <a:alpha val="25098"/>
            </a:srgbClr>
          </a:solidFill>
          <a:ln w="19050">
            <a:solidFill>
              <a:schemeClr val="bg1">
                <a:lumMod val="50000"/>
              </a:schemeClr>
            </a:solidFill>
          </a:ln>
        </p:spPr>
        <p:txBody>
          <a:bodyPr wrap="square" rtlCol="0">
            <a:spAutoFit/>
          </a:bodyPr>
          <a:lstStyle/>
          <a:p>
            <a:pPr algn="just">
              <a:lnSpc>
                <a:spcPct val="90000"/>
              </a:lnSpc>
              <a:spcAft>
                <a:spcPts val="600"/>
              </a:spcAft>
            </a:pPr>
            <a:r>
              <a:rPr lang="en-US" sz="1500" dirty="0"/>
              <a:t>BNL wound the 43 corrector and cancel coils for the SuperKEKB Upgrade.</a:t>
            </a:r>
          </a:p>
          <a:p>
            <a:pPr algn="just">
              <a:lnSpc>
                <a:spcPct val="95000"/>
              </a:lnSpc>
              <a:spcAft>
                <a:spcPts val="600"/>
              </a:spcAft>
            </a:pPr>
            <a:r>
              <a:rPr lang="en-US" sz="1500" b="1" dirty="0">
                <a:solidFill>
                  <a:srgbClr val="000099"/>
                </a:solidFill>
              </a:rPr>
              <a:t>Have US/Japan collaboration funding to explore increasing IR aperture at a critical point with a new corrector package and to wind correction coils for a possible new superconducting LER Crab Waist sextupole. </a:t>
            </a:r>
          </a:p>
        </p:txBody>
      </p:sp>
      <p:pic>
        <p:nvPicPr>
          <p:cNvPr id="13" name="Picture 12" descr="Diagram, schematic&#10;&#10;Description automatically generated">
            <a:extLst>
              <a:ext uri="{FF2B5EF4-FFF2-40B4-BE49-F238E27FC236}">
                <a16:creationId xmlns:a16="http://schemas.microsoft.com/office/drawing/2014/main" id="{B0D38FA6-BB7F-F745-98C3-01AB09743914}"/>
              </a:ext>
            </a:extLst>
          </p:cNvPr>
          <p:cNvPicPr>
            <a:picLocks noChangeAspect="1"/>
          </p:cNvPicPr>
          <p:nvPr/>
        </p:nvPicPr>
        <p:blipFill>
          <a:blip r:embed="rId4"/>
          <a:stretch>
            <a:fillRect/>
          </a:stretch>
        </p:blipFill>
        <p:spPr>
          <a:xfrm>
            <a:off x="2921990" y="33295"/>
            <a:ext cx="3886200" cy="2467916"/>
          </a:xfrm>
          <a:prstGeom prst="rect">
            <a:avLst/>
          </a:prstGeom>
        </p:spPr>
      </p:pic>
      <p:pic>
        <p:nvPicPr>
          <p:cNvPr id="14" name="図 6">
            <a:extLst>
              <a:ext uri="{FF2B5EF4-FFF2-40B4-BE49-F238E27FC236}">
                <a16:creationId xmlns:a16="http://schemas.microsoft.com/office/drawing/2014/main" id="{49535C3F-ACB1-B3F8-BB9D-822542C9DB45}"/>
              </a:ext>
            </a:extLst>
          </p:cNvPr>
          <p:cNvPicPr>
            <a:picLocks noChangeAspect="1"/>
          </p:cNvPicPr>
          <p:nvPr/>
        </p:nvPicPr>
        <p:blipFill>
          <a:blip r:embed="rId5"/>
          <a:stretch>
            <a:fillRect/>
          </a:stretch>
        </p:blipFill>
        <p:spPr>
          <a:xfrm>
            <a:off x="242508" y="3693284"/>
            <a:ext cx="4737682" cy="2557594"/>
          </a:xfrm>
          <a:prstGeom prst="rect">
            <a:avLst/>
          </a:prstGeom>
        </p:spPr>
      </p:pic>
      <p:pic>
        <p:nvPicPr>
          <p:cNvPr id="15" name="図 13">
            <a:extLst>
              <a:ext uri="{FF2B5EF4-FFF2-40B4-BE49-F238E27FC236}">
                <a16:creationId xmlns:a16="http://schemas.microsoft.com/office/drawing/2014/main" id="{5CEB735B-66A3-E50A-E907-1E94A7084076}"/>
              </a:ext>
            </a:extLst>
          </p:cNvPr>
          <p:cNvPicPr>
            <a:picLocks noChangeAspect="1"/>
          </p:cNvPicPr>
          <p:nvPr/>
        </p:nvPicPr>
        <p:blipFill>
          <a:blip r:embed="rId6"/>
          <a:stretch>
            <a:fillRect/>
          </a:stretch>
        </p:blipFill>
        <p:spPr>
          <a:xfrm>
            <a:off x="9226489" y="4092593"/>
            <a:ext cx="2019513" cy="1800000"/>
          </a:xfrm>
          <a:prstGeom prst="rect">
            <a:avLst/>
          </a:prstGeom>
        </p:spPr>
      </p:pic>
      <p:pic>
        <p:nvPicPr>
          <p:cNvPr id="16" name="図 15">
            <a:extLst>
              <a:ext uri="{FF2B5EF4-FFF2-40B4-BE49-F238E27FC236}">
                <a16:creationId xmlns:a16="http://schemas.microsoft.com/office/drawing/2014/main" id="{6B8936A9-BAA0-14A7-407D-F76D5103822F}"/>
              </a:ext>
            </a:extLst>
          </p:cNvPr>
          <p:cNvPicPr>
            <a:picLocks noChangeAspect="1"/>
          </p:cNvPicPr>
          <p:nvPr/>
        </p:nvPicPr>
        <p:blipFill>
          <a:blip r:embed="rId7"/>
          <a:stretch>
            <a:fillRect/>
          </a:stretch>
        </p:blipFill>
        <p:spPr>
          <a:xfrm>
            <a:off x="8583088" y="796422"/>
            <a:ext cx="3467478" cy="2735424"/>
          </a:xfrm>
          <a:prstGeom prst="rect">
            <a:avLst/>
          </a:prstGeom>
        </p:spPr>
      </p:pic>
      <p:sp>
        <p:nvSpPr>
          <p:cNvPr id="17" name="矢印: 下 12">
            <a:extLst>
              <a:ext uri="{FF2B5EF4-FFF2-40B4-BE49-F238E27FC236}">
                <a16:creationId xmlns:a16="http://schemas.microsoft.com/office/drawing/2014/main" id="{A7C84701-8D9D-AE68-881B-5428A5E0388E}"/>
              </a:ext>
            </a:extLst>
          </p:cNvPr>
          <p:cNvSpPr/>
          <p:nvPr/>
        </p:nvSpPr>
        <p:spPr>
          <a:xfrm>
            <a:off x="9845919" y="3535548"/>
            <a:ext cx="991402" cy="470519"/>
          </a:xfrm>
          <a:prstGeom prst="down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TextBox 17">
            <a:extLst>
              <a:ext uri="{FF2B5EF4-FFF2-40B4-BE49-F238E27FC236}">
                <a16:creationId xmlns:a16="http://schemas.microsoft.com/office/drawing/2014/main" id="{BE471145-1CB0-C354-F329-8CF42E2F6EE3}"/>
              </a:ext>
            </a:extLst>
          </p:cNvPr>
          <p:cNvSpPr txBox="1"/>
          <p:nvPr/>
        </p:nvSpPr>
        <p:spPr>
          <a:xfrm>
            <a:off x="8770132" y="83814"/>
            <a:ext cx="2634926" cy="590931"/>
          </a:xfrm>
          <a:prstGeom prst="rect">
            <a:avLst/>
          </a:prstGeom>
          <a:noFill/>
        </p:spPr>
        <p:txBody>
          <a:bodyPr wrap="square" rtlCol="0">
            <a:spAutoFit/>
          </a:bodyPr>
          <a:lstStyle/>
          <a:p>
            <a:pPr algn="ctr">
              <a:lnSpc>
                <a:spcPct val="90000"/>
              </a:lnSpc>
            </a:pPr>
            <a:r>
              <a:rPr lang="en-US" b="1" i="1" dirty="0">
                <a:solidFill>
                  <a:srgbClr val="0070C0"/>
                </a:solidFill>
              </a:rPr>
              <a:t>Direct Wind Corrector for the SuperKEKB IR</a:t>
            </a:r>
          </a:p>
        </p:txBody>
      </p:sp>
      <p:sp>
        <p:nvSpPr>
          <p:cNvPr id="19" name="TextBox 18">
            <a:extLst>
              <a:ext uri="{FF2B5EF4-FFF2-40B4-BE49-F238E27FC236}">
                <a16:creationId xmlns:a16="http://schemas.microsoft.com/office/drawing/2014/main" id="{98421888-C352-F504-C354-6915A469A471}"/>
              </a:ext>
            </a:extLst>
          </p:cNvPr>
          <p:cNvSpPr txBox="1"/>
          <p:nvPr/>
        </p:nvSpPr>
        <p:spPr>
          <a:xfrm>
            <a:off x="957057" y="3688027"/>
            <a:ext cx="3929866" cy="341632"/>
          </a:xfrm>
          <a:prstGeom prst="rect">
            <a:avLst/>
          </a:prstGeom>
          <a:noFill/>
        </p:spPr>
        <p:txBody>
          <a:bodyPr wrap="square" rtlCol="0">
            <a:spAutoFit/>
          </a:bodyPr>
          <a:lstStyle/>
          <a:p>
            <a:pPr algn="ctr">
              <a:lnSpc>
                <a:spcPct val="90000"/>
              </a:lnSpc>
            </a:pPr>
            <a:r>
              <a:rPr lang="en-US" b="1" i="1" dirty="0">
                <a:solidFill>
                  <a:srgbClr val="0070C0"/>
                </a:solidFill>
              </a:rPr>
              <a:t>Study of Remodeling QCS (#3)</a:t>
            </a:r>
          </a:p>
        </p:txBody>
      </p:sp>
      <p:sp>
        <p:nvSpPr>
          <p:cNvPr id="20" name="Arrow: Down 19">
            <a:extLst>
              <a:ext uri="{FF2B5EF4-FFF2-40B4-BE49-F238E27FC236}">
                <a16:creationId xmlns:a16="http://schemas.microsoft.com/office/drawing/2014/main" id="{9B4D6CF1-829D-9B36-3B2D-CFB0A2F66D32}"/>
              </a:ext>
            </a:extLst>
          </p:cNvPr>
          <p:cNvSpPr/>
          <p:nvPr/>
        </p:nvSpPr>
        <p:spPr>
          <a:xfrm rot="4934458" flipH="1" flipV="1">
            <a:off x="4500903" y="4626275"/>
            <a:ext cx="1301901" cy="641629"/>
          </a:xfrm>
          <a:prstGeom prst="down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row: Down 20">
            <a:extLst>
              <a:ext uri="{FF2B5EF4-FFF2-40B4-BE49-F238E27FC236}">
                <a16:creationId xmlns:a16="http://schemas.microsoft.com/office/drawing/2014/main" id="{4E8B8FEB-6D6F-E06D-5A43-975A94EFA0CD}"/>
              </a:ext>
            </a:extLst>
          </p:cNvPr>
          <p:cNvSpPr/>
          <p:nvPr/>
        </p:nvSpPr>
        <p:spPr>
          <a:xfrm rot="5838234" flipH="1" flipV="1">
            <a:off x="7351905" y="1156865"/>
            <a:ext cx="1301901" cy="641629"/>
          </a:xfrm>
          <a:prstGeom prst="down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621FB162-627A-AA2C-7128-F1D636E36125}"/>
              </a:ext>
            </a:extLst>
          </p:cNvPr>
          <p:cNvSpPr/>
          <p:nvPr/>
        </p:nvSpPr>
        <p:spPr>
          <a:xfrm rot="205788">
            <a:off x="5113867" y="833121"/>
            <a:ext cx="296144" cy="555413"/>
          </a:xfrm>
          <a:prstGeom prst="ellipse">
            <a:avLst/>
          </a:prstGeom>
          <a:noFill/>
          <a:ln w="19050">
            <a:solidFill>
              <a:srgbClr val="00206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22B12D9F-1E72-D655-D922-1D08C19C9AB9}"/>
              </a:ext>
            </a:extLst>
          </p:cNvPr>
          <p:cNvCxnSpPr/>
          <p:nvPr/>
        </p:nvCxnSpPr>
        <p:spPr>
          <a:xfrm>
            <a:off x="5426360" y="1104053"/>
            <a:ext cx="2201598" cy="292843"/>
          </a:xfrm>
          <a:prstGeom prst="line">
            <a:avLst/>
          </a:prstGeom>
          <a:ln w="19050">
            <a:solidFill>
              <a:srgbClr val="50668E"/>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60259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15</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r>
              <a:rPr lang="en-US" sz="1600" b="1" dirty="0">
                <a:solidFill>
                  <a:schemeClr val="bg1"/>
                </a:solidFill>
              </a:rPr>
              <a:t>Status of SuperKEKB Upgrade, Past and Future #2</a:t>
            </a:r>
          </a:p>
        </p:txBody>
      </p:sp>
      <p:pic>
        <p:nvPicPr>
          <p:cNvPr id="4" name="Picture 8" descr="Chart, bar chart&#10;&#10;Description automatically generated">
            <a:extLst>
              <a:ext uri="{FF2B5EF4-FFF2-40B4-BE49-F238E27FC236}">
                <a16:creationId xmlns:a16="http://schemas.microsoft.com/office/drawing/2014/main" id="{8D5DCF46-4021-65A8-6D7D-199F289F5EE0}"/>
              </a:ext>
            </a:extLst>
          </p:cNvPr>
          <p:cNvPicPr>
            <a:picLocks noChangeAspect="1"/>
          </p:cNvPicPr>
          <p:nvPr/>
        </p:nvPicPr>
        <p:blipFill>
          <a:blip r:embed="rId2"/>
          <a:stretch>
            <a:fillRect/>
          </a:stretch>
        </p:blipFill>
        <p:spPr>
          <a:xfrm>
            <a:off x="6735420" y="96163"/>
            <a:ext cx="5374745" cy="3307943"/>
          </a:xfrm>
          <a:prstGeom prst="rect">
            <a:avLst/>
          </a:prstGeom>
        </p:spPr>
      </p:pic>
      <p:sp>
        <p:nvSpPr>
          <p:cNvPr id="5" name="TextBox 9">
            <a:extLst>
              <a:ext uri="{FF2B5EF4-FFF2-40B4-BE49-F238E27FC236}">
                <a16:creationId xmlns:a16="http://schemas.microsoft.com/office/drawing/2014/main" id="{54A2633D-6742-E810-51D4-8459CC055C68}"/>
              </a:ext>
            </a:extLst>
          </p:cNvPr>
          <p:cNvSpPr txBox="1"/>
          <p:nvPr/>
        </p:nvSpPr>
        <p:spPr>
          <a:xfrm>
            <a:off x="7303285" y="2011369"/>
            <a:ext cx="445865" cy="338554"/>
          </a:xfrm>
          <a:prstGeom prst="rect">
            <a:avLst/>
          </a:prstGeom>
          <a:noFill/>
        </p:spPr>
        <p:txBody>
          <a:bodyPr wrap="square" rtlCol="0">
            <a:spAutoFit/>
          </a:bodyPr>
          <a:lstStyle/>
          <a:p>
            <a:r>
              <a:rPr lang="en-US" sz="1600" dirty="0">
                <a:solidFill>
                  <a:srgbClr val="0070C0"/>
                </a:solidFill>
              </a:rPr>
              <a:t>a2</a:t>
            </a:r>
          </a:p>
        </p:txBody>
      </p:sp>
      <p:sp>
        <p:nvSpPr>
          <p:cNvPr id="6" name="TextBox 10">
            <a:extLst>
              <a:ext uri="{FF2B5EF4-FFF2-40B4-BE49-F238E27FC236}">
                <a16:creationId xmlns:a16="http://schemas.microsoft.com/office/drawing/2014/main" id="{3822C73D-F5A8-E3B2-4F22-C0F694AE6F3C}"/>
              </a:ext>
            </a:extLst>
          </p:cNvPr>
          <p:cNvSpPr txBox="1"/>
          <p:nvPr/>
        </p:nvSpPr>
        <p:spPr>
          <a:xfrm>
            <a:off x="7936530" y="1540714"/>
            <a:ext cx="464607" cy="338554"/>
          </a:xfrm>
          <a:prstGeom prst="rect">
            <a:avLst/>
          </a:prstGeom>
          <a:noFill/>
        </p:spPr>
        <p:txBody>
          <a:bodyPr wrap="square" rtlCol="0">
            <a:spAutoFit/>
          </a:bodyPr>
          <a:lstStyle/>
          <a:p>
            <a:r>
              <a:rPr lang="en-US" sz="1600" dirty="0">
                <a:solidFill>
                  <a:srgbClr val="0070C0"/>
                </a:solidFill>
              </a:rPr>
              <a:t>b1</a:t>
            </a:r>
          </a:p>
        </p:txBody>
      </p:sp>
      <p:sp>
        <p:nvSpPr>
          <p:cNvPr id="7" name="TextBox 11">
            <a:extLst>
              <a:ext uri="{FF2B5EF4-FFF2-40B4-BE49-F238E27FC236}">
                <a16:creationId xmlns:a16="http://schemas.microsoft.com/office/drawing/2014/main" id="{7C5D05A8-60A4-2A1A-57A4-FEC3841A0BA3}"/>
              </a:ext>
            </a:extLst>
          </p:cNvPr>
          <p:cNvSpPr txBox="1"/>
          <p:nvPr/>
        </p:nvSpPr>
        <p:spPr>
          <a:xfrm>
            <a:off x="7629905" y="1764854"/>
            <a:ext cx="482199" cy="338554"/>
          </a:xfrm>
          <a:prstGeom prst="rect">
            <a:avLst/>
          </a:prstGeom>
          <a:noFill/>
        </p:spPr>
        <p:txBody>
          <a:bodyPr wrap="square" rtlCol="0">
            <a:spAutoFit/>
          </a:bodyPr>
          <a:lstStyle/>
          <a:p>
            <a:r>
              <a:rPr lang="en-US" sz="1600" dirty="0">
                <a:solidFill>
                  <a:srgbClr val="0070C0"/>
                </a:solidFill>
              </a:rPr>
              <a:t>a1</a:t>
            </a:r>
          </a:p>
        </p:txBody>
      </p:sp>
      <p:sp>
        <p:nvSpPr>
          <p:cNvPr id="8" name="TextBox 12">
            <a:extLst>
              <a:ext uri="{FF2B5EF4-FFF2-40B4-BE49-F238E27FC236}">
                <a16:creationId xmlns:a16="http://schemas.microsoft.com/office/drawing/2014/main" id="{6DA640AF-1070-A11F-25B4-D857F6D09DDB}"/>
              </a:ext>
            </a:extLst>
          </p:cNvPr>
          <p:cNvSpPr txBox="1"/>
          <p:nvPr/>
        </p:nvSpPr>
        <p:spPr>
          <a:xfrm>
            <a:off x="8191865" y="1232907"/>
            <a:ext cx="464610" cy="369332"/>
          </a:xfrm>
          <a:prstGeom prst="rect">
            <a:avLst/>
          </a:prstGeom>
          <a:noFill/>
        </p:spPr>
        <p:txBody>
          <a:bodyPr wrap="square" rtlCol="0">
            <a:spAutoFit/>
          </a:bodyPr>
          <a:lstStyle/>
          <a:p>
            <a:r>
              <a:rPr lang="en-US" dirty="0">
                <a:solidFill>
                  <a:srgbClr val="0070C0"/>
                </a:solidFill>
              </a:rPr>
              <a:t>a3</a:t>
            </a:r>
          </a:p>
        </p:txBody>
      </p:sp>
      <p:sp>
        <p:nvSpPr>
          <p:cNvPr id="9" name="TextBox 13">
            <a:extLst>
              <a:ext uri="{FF2B5EF4-FFF2-40B4-BE49-F238E27FC236}">
                <a16:creationId xmlns:a16="http://schemas.microsoft.com/office/drawing/2014/main" id="{765D16D1-842A-828E-3D77-82FB4E007E1A}"/>
              </a:ext>
            </a:extLst>
          </p:cNvPr>
          <p:cNvSpPr txBox="1"/>
          <p:nvPr/>
        </p:nvSpPr>
        <p:spPr>
          <a:xfrm>
            <a:off x="8523324" y="1005394"/>
            <a:ext cx="464611" cy="369332"/>
          </a:xfrm>
          <a:prstGeom prst="rect">
            <a:avLst/>
          </a:prstGeom>
          <a:noFill/>
        </p:spPr>
        <p:txBody>
          <a:bodyPr wrap="square" rtlCol="0">
            <a:spAutoFit/>
          </a:bodyPr>
          <a:lstStyle/>
          <a:p>
            <a:r>
              <a:rPr lang="en-US" dirty="0">
                <a:solidFill>
                  <a:srgbClr val="0070C0"/>
                </a:solidFill>
              </a:rPr>
              <a:t>b4</a:t>
            </a:r>
          </a:p>
        </p:txBody>
      </p:sp>
      <p:cxnSp>
        <p:nvCxnSpPr>
          <p:cNvPr id="10" name="Straight Arrow Connector 20">
            <a:extLst>
              <a:ext uri="{FF2B5EF4-FFF2-40B4-BE49-F238E27FC236}">
                <a16:creationId xmlns:a16="http://schemas.microsoft.com/office/drawing/2014/main" id="{0F8A1F1B-7172-46C2-5020-48A260CD53B8}"/>
              </a:ext>
            </a:extLst>
          </p:cNvPr>
          <p:cNvCxnSpPr>
            <a:cxnSpLocks/>
          </p:cNvCxnSpPr>
          <p:nvPr/>
        </p:nvCxnSpPr>
        <p:spPr>
          <a:xfrm>
            <a:off x="7349067" y="647521"/>
            <a:ext cx="1602862"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21">
            <a:extLst>
              <a:ext uri="{FF2B5EF4-FFF2-40B4-BE49-F238E27FC236}">
                <a16:creationId xmlns:a16="http://schemas.microsoft.com/office/drawing/2014/main" id="{AF0ACDC4-3F6B-1EB9-53D1-F0E74AD938E7}"/>
              </a:ext>
            </a:extLst>
          </p:cNvPr>
          <p:cNvCxnSpPr>
            <a:cxnSpLocks/>
          </p:cNvCxnSpPr>
          <p:nvPr/>
        </p:nvCxnSpPr>
        <p:spPr>
          <a:xfrm>
            <a:off x="8951584" y="647521"/>
            <a:ext cx="2822251" cy="0"/>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C1715978-24D9-E9DC-060F-0B47717EE990}"/>
              </a:ext>
            </a:extLst>
          </p:cNvPr>
          <p:cNvSpPr txBox="1"/>
          <p:nvPr/>
        </p:nvSpPr>
        <p:spPr>
          <a:xfrm>
            <a:off x="7749150" y="314970"/>
            <a:ext cx="1033735" cy="338554"/>
          </a:xfrm>
          <a:prstGeom prst="rect">
            <a:avLst/>
          </a:prstGeom>
          <a:noFill/>
        </p:spPr>
        <p:txBody>
          <a:bodyPr wrap="square" rtlCol="0">
            <a:spAutoFit/>
          </a:bodyPr>
          <a:lstStyle/>
          <a:p>
            <a:pPr algn="ctr"/>
            <a:r>
              <a:rPr lang="en-US" sz="1600" b="1" dirty="0"/>
              <a:t>110 mm</a:t>
            </a:r>
          </a:p>
        </p:txBody>
      </p:sp>
      <p:sp>
        <p:nvSpPr>
          <p:cNvPr id="13" name="TextBox 24">
            <a:extLst>
              <a:ext uri="{FF2B5EF4-FFF2-40B4-BE49-F238E27FC236}">
                <a16:creationId xmlns:a16="http://schemas.microsoft.com/office/drawing/2014/main" id="{5B26BDF3-22B8-C71A-5843-84DE8FB59A28}"/>
              </a:ext>
            </a:extLst>
          </p:cNvPr>
          <p:cNvSpPr txBox="1"/>
          <p:nvPr/>
        </p:nvSpPr>
        <p:spPr>
          <a:xfrm>
            <a:off x="9956683" y="314970"/>
            <a:ext cx="982951" cy="338554"/>
          </a:xfrm>
          <a:prstGeom prst="rect">
            <a:avLst/>
          </a:prstGeom>
          <a:noFill/>
        </p:spPr>
        <p:txBody>
          <a:bodyPr wrap="square" rtlCol="0">
            <a:spAutoFit/>
          </a:bodyPr>
          <a:lstStyle/>
          <a:p>
            <a:pPr algn="ctr"/>
            <a:r>
              <a:rPr lang="en-US" sz="1600" b="1" dirty="0"/>
              <a:t>242 mm</a:t>
            </a:r>
          </a:p>
        </p:txBody>
      </p:sp>
      <p:pic>
        <p:nvPicPr>
          <p:cNvPr id="14" name="Picture 26" descr="Chart, surface chart&#10;&#10;Description automatically generated">
            <a:extLst>
              <a:ext uri="{FF2B5EF4-FFF2-40B4-BE49-F238E27FC236}">
                <a16:creationId xmlns:a16="http://schemas.microsoft.com/office/drawing/2014/main" id="{DB86AA45-4199-AFB7-2FEA-B08AF5969C3F}"/>
              </a:ext>
            </a:extLst>
          </p:cNvPr>
          <p:cNvPicPr>
            <a:picLocks noChangeAspect="1"/>
          </p:cNvPicPr>
          <p:nvPr/>
        </p:nvPicPr>
        <p:blipFill rotWithShape="1">
          <a:blip r:embed="rId3"/>
          <a:srcRect l="3110" b="2066"/>
          <a:stretch/>
        </p:blipFill>
        <p:spPr>
          <a:xfrm>
            <a:off x="973662" y="379990"/>
            <a:ext cx="5543803" cy="2790907"/>
          </a:xfrm>
          <a:prstGeom prst="rect">
            <a:avLst/>
          </a:prstGeom>
        </p:spPr>
      </p:pic>
      <p:sp>
        <p:nvSpPr>
          <p:cNvPr id="15" name="TextBox 30">
            <a:extLst>
              <a:ext uri="{FF2B5EF4-FFF2-40B4-BE49-F238E27FC236}">
                <a16:creationId xmlns:a16="http://schemas.microsoft.com/office/drawing/2014/main" id="{539251F1-32FF-2C0E-8A88-9CAFD28B5403}"/>
              </a:ext>
            </a:extLst>
          </p:cNvPr>
          <p:cNvSpPr txBox="1"/>
          <p:nvPr/>
        </p:nvSpPr>
        <p:spPr>
          <a:xfrm>
            <a:off x="2433439" y="3119720"/>
            <a:ext cx="2734729" cy="338554"/>
          </a:xfrm>
          <a:prstGeom prst="rect">
            <a:avLst/>
          </a:prstGeom>
          <a:noFill/>
        </p:spPr>
        <p:txBody>
          <a:bodyPr wrap="square" rtlCol="0">
            <a:spAutoFit/>
          </a:bodyPr>
          <a:lstStyle/>
          <a:p>
            <a:pPr algn="ctr"/>
            <a:r>
              <a:rPr lang="en-US" sz="1600" b="1" dirty="0"/>
              <a:t>“Z-Rotated” (mm)</a:t>
            </a:r>
          </a:p>
        </p:txBody>
      </p:sp>
      <p:sp>
        <p:nvSpPr>
          <p:cNvPr id="16" name="TextBox 31">
            <a:extLst>
              <a:ext uri="{FF2B5EF4-FFF2-40B4-BE49-F238E27FC236}">
                <a16:creationId xmlns:a16="http://schemas.microsoft.com/office/drawing/2014/main" id="{491F3C2A-7DEE-D37D-3E86-759CC0430F18}"/>
              </a:ext>
            </a:extLst>
          </p:cNvPr>
          <p:cNvSpPr txBox="1"/>
          <p:nvPr/>
        </p:nvSpPr>
        <p:spPr>
          <a:xfrm rot="16200000">
            <a:off x="-168774" y="1561197"/>
            <a:ext cx="2009304" cy="338554"/>
          </a:xfrm>
          <a:prstGeom prst="rect">
            <a:avLst/>
          </a:prstGeom>
          <a:noFill/>
        </p:spPr>
        <p:txBody>
          <a:bodyPr wrap="square" rtlCol="0">
            <a:spAutoFit/>
          </a:bodyPr>
          <a:lstStyle/>
          <a:p>
            <a:pPr algn="ctr"/>
            <a:r>
              <a:rPr lang="en-US" sz="1600" b="1" dirty="0"/>
              <a:t>“Y-Rotated” (mm)</a:t>
            </a:r>
          </a:p>
        </p:txBody>
      </p:sp>
      <p:sp>
        <p:nvSpPr>
          <p:cNvPr id="17" name="TextBox 32">
            <a:extLst>
              <a:ext uri="{FF2B5EF4-FFF2-40B4-BE49-F238E27FC236}">
                <a16:creationId xmlns:a16="http://schemas.microsoft.com/office/drawing/2014/main" id="{967FB120-6A14-49E4-F2D2-96C9EC8AE28B}"/>
              </a:ext>
            </a:extLst>
          </p:cNvPr>
          <p:cNvSpPr txBox="1"/>
          <p:nvPr/>
        </p:nvSpPr>
        <p:spPr>
          <a:xfrm>
            <a:off x="1186768" y="469947"/>
            <a:ext cx="3421621" cy="369332"/>
          </a:xfrm>
          <a:prstGeom prst="rect">
            <a:avLst/>
          </a:prstGeom>
          <a:noFill/>
        </p:spPr>
        <p:txBody>
          <a:bodyPr wrap="square" rtlCol="0">
            <a:spAutoFit/>
          </a:bodyPr>
          <a:lstStyle/>
          <a:p>
            <a:pPr algn="ctr"/>
            <a:r>
              <a:rPr lang="en-US" b="1" i="1" dirty="0" err="1">
                <a:solidFill>
                  <a:srgbClr val="0070C0"/>
                </a:solidFill>
              </a:rPr>
              <a:t>CoilPlot</a:t>
            </a:r>
            <a:r>
              <a:rPr lang="en-US" b="1" i="1" dirty="0">
                <a:solidFill>
                  <a:srgbClr val="0070C0"/>
                </a:solidFill>
              </a:rPr>
              <a:t> Pseudo 3D View</a:t>
            </a:r>
          </a:p>
        </p:txBody>
      </p:sp>
      <p:sp>
        <p:nvSpPr>
          <p:cNvPr id="18" name="TextBox 33">
            <a:extLst>
              <a:ext uri="{FF2B5EF4-FFF2-40B4-BE49-F238E27FC236}">
                <a16:creationId xmlns:a16="http://schemas.microsoft.com/office/drawing/2014/main" id="{91072B47-1529-21B5-8A92-B3D4921F1F7E}"/>
              </a:ext>
            </a:extLst>
          </p:cNvPr>
          <p:cNvSpPr txBox="1"/>
          <p:nvPr/>
        </p:nvSpPr>
        <p:spPr>
          <a:xfrm>
            <a:off x="3888909" y="2349923"/>
            <a:ext cx="2395316" cy="584775"/>
          </a:xfrm>
          <a:prstGeom prst="rect">
            <a:avLst/>
          </a:prstGeom>
          <a:noFill/>
        </p:spPr>
        <p:txBody>
          <a:bodyPr wrap="square" rtlCol="0">
            <a:spAutoFit/>
          </a:bodyPr>
          <a:lstStyle/>
          <a:p>
            <a:r>
              <a:rPr lang="en-US" sz="1600" b="1" dirty="0">
                <a:solidFill>
                  <a:srgbClr val="000066"/>
                </a:solidFill>
              </a:rPr>
              <a:t>Wire Dia. = 0.35 mm</a:t>
            </a:r>
          </a:p>
          <a:p>
            <a:r>
              <a:rPr lang="en-US" sz="1600" b="1" dirty="0">
                <a:solidFill>
                  <a:srgbClr val="000066"/>
                </a:solidFill>
              </a:rPr>
              <a:t>    </a:t>
            </a:r>
            <a:r>
              <a:rPr lang="en-US" sz="1600" b="1" dirty="0" err="1">
                <a:solidFill>
                  <a:srgbClr val="000066"/>
                </a:solidFill>
              </a:rPr>
              <a:t>Cu:SC</a:t>
            </a:r>
            <a:r>
              <a:rPr lang="en-US" sz="1600" b="1" dirty="0">
                <a:solidFill>
                  <a:srgbClr val="000066"/>
                </a:solidFill>
              </a:rPr>
              <a:t> = 1.00</a:t>
            </a:r>
          </a:p>
        </p:txBody>
      </p:sp>
      <p:pic>
        <p:nvPicPr>
          <p:cNvPr id="19" name="Picture 4" descr="Table&#10;&#10;Description automatically generated">
            <a:extLst>
              <a:ext uri="{FF2B5EF4-FFF2-40B4-BE49-F238E27FC236}">
                <a16:creationId xmlns:a16="http://schemas.microsoft.com/office/drawing/2014/main" id="{36C2D25F-C567-1696-3934-EBDB7A00487F}"/>
              </a:ext>
            </a:extLst>
          </p:cNvPr>
          <p:cNvPicPr>
            <a:picLocks noChangeAspect="1"/>
          </p:cNvPicPr>
          <p:nvPr/>
        </p:nvPicPr>
        <p:blipFill>
          <a:blip r:embed="rId4"/>
          <a:stretch>
            <a:fillRect/>
          </a:stretch>
        </p:blipFill>
        <p:spPr>
          <a:xfrm>
            <a:off x="406918" y="3532803"/>
            <a:ext cx="2936550" cy="2167656"/>
          </a:xfrm>
          <a:prstGeom prst="rect">
            <a:avLst/>
          </a:prstGeom>
        </p:spPr>
      </p:pic>
      <p:pic>
        <p:nvPicPr>
          <p:cNvPr id="20" name="Picture 6">
            <a:extLst>
              <a:ext uri="{FF2B5EF4-FFF2-40B4-BE49-F238E27FC236}">
                <a16:creationId xmlns:a16="http://schemas.microsoft.com/office/drawing/2014/main" id="{B3D3156C-BAA9-9729-40AC-A8937CE51A5F}"/>
              </a:ext>
            </a:extLst>
          </p:cNvPr>
          <p:cNvPicPr>
            <a:picLocks noChangeAspect="1"/>
          </p:cNvPicPr>
          <p:nvPr/>
        </p:nvPicPr>
        <p:blipFill rotWithShape="1">
          <a:blip r:embed="rId5"/>
          <a:srcRect l="2705" t="630" b="2467"/>
          <a:stretch/>
        </p:blipFill>
        <p:spPr>
          <a:xfrm>
            <a:off x="7967836" y="3532883"/>
            <a:ext cx="2784136" cy="2506405"/>
          </a:xfrm>
          <a:prstGeom prst="rect">
            <a:avLst/>
          </a:prstGeom>
        </p:spPr>
      </p:pic>
      <p:sp>
        <p:nvSpPr>
          <p:cNvPr id="21" name="テキスト ボックス 43">
            <a:extLst>
              <a:ext uri="{FF2B5EF4-FFF2-40B4-BE49-F238E27FC236}">
                <a16:creationId xmlns:a16="http://schemas.microsoft.com/office/drawing/2014/main" id="{0FF103EE-760F-1F21-DF5E-54F9FFE011DD}"/>
              </a:ext>
            </a:extLst>
          </p:cNvPr>
          <p:cNvSpPr txBox="1"/>
          <p:nvPr/>
        </p:nvSpPr>
        <p:spPr>
          <a:xfrm>
            <a:off x="304702" y="-18318"/>
            <a:ext cx="6421181" cy="461665"/>
          </a:xfrm>
          <a:prstGeom prst="rect">
            <a:avLst/>
          </a:prstGeom>
          <a:noFill/>
        </p:spPr>
        <p:txBody>
          <a:bodyPr wrap="none" rtlCol="0">
            <a:spAutoFit/>
          </a:bodyPr>
          <a:lstStyle/>
          <a:p>
            <a:r>
              <a:rPr lang="en-US" altLang="ja-JP" sz="2400" b="1" dirty="0"/>
              <a:t>SC corrector magnet study by BNL in 2021</a:t>
            </a:r>
            <a:endParaRPr kumimoji="1" lang="ja-JP" altLang="en-US" sz="2400" b="1" dirty="0"/>
          </a:p>
        </p:txBody>
      </p:sp>
      <p:sp>
        <p:nvSpPr>
          <p:cNvPr id="22" name="テキスト ボックス 44">
            <a:extLst>
              <a:ext uri="{FF2B5EF4-FFF2-40B4-BE49-F238E27FC236}">
                <a16:creationId xmlns:a16="http://schemas.microsoft.com/office/drawing/2014/main" id="{89BA2CD7-05A4-26DB-AD73-2EBBA05E6C02}"/>
              </a:ext>
            </a:extLst>
          </p:cNvPr>
          <p:cNvSpPr txBox="1"/>
          <p:nvPr/>
        </p:nvSpPr>
        <p:spPr>
          <a:xfrm>
            <a:off x="10590922" y="3121223"/>
            <a:ext cx="702436" cy="307777"/>
          </a:xfrm>
          <a:prstGeom prst="rect">
            <a:avLst/>
          </a:prstGeom>
          <a:noFill/>
        </p:spPr>
        <p:txBody>
          <a:bodyPr wrap="none" rtlCol="0">
            <a:spAutoFit/>
          </a:bodyPr>
          <a:lstStyle/>
          <a:p>
            <a:r>
              <a:rPr kumimoji="1" lang="en-US" altLang="ja-JP" sz="1400" dirty="0"/>
              <a:t>Z (mm)</a:t>
            </a:r>
            <a:endParaRPr kumimoji="1" lang="ja-JP" altLang="en-US" sz="1400" dirty="0"/>
          </a:p>
        </p:txBody>
      </p:sp>
      <p:sp>
        <p:nvSpPr>
          <p:cNvPr id="23" name="正方形/長方形 2">
            <a:extLst>
              <a:ext uri="{FF2B5EF4-FFF2-40B4-BE49-F238E27FC236}">
                <a16:creationId xmlns:a16="http://schemas.microsoft.com/office/drawing/2014/main" id="{F8AD50A7-422A-225B-FB71-5F740871DEF3}"/>
              </a:ext>
            </a:extLst>
          </p:cNvPr>
          <p:cNvSpPr/>
          <p:nvPr/>
        </p:nvSpPr>
        <p:spPr>
          <a:xfrm>
            <a:off x="330520" y="3477640"/>
            <a:ext cx="3085348" cy="2559916"/>
          </a:xfrm>
          <a:prstGeom prst="rect">
            <a:avLst/>
          </a:prstGeom>
          <a:noFill/>
          <a:ln w="57150">
            <a:solidFill>
              <a:srgbClr val="385D8A">
                <a:alpha val="4117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24" name="Straight Connector 23">
            <a:extLst>
              <a:ext uri="{FF2B5EF4-FFF2-40B4-BE49-F238E27FC236}">
                <a16:creationId xmlns:a16="http://schemas.microsoft.com/office/drawing/2014/main" id="{59CF155D-4296-1ABB-565F-C66510C80DC9}"/>
              </a:ext>
            </a:extLst>
          </p:cNvPr>
          <p:cNvCxnSpPr>
            <a:cxnSpLocks/>
          </p:cNvCxnSpPr>
          <p:nvPr/>
        </p:nvCxnSpPr>
        <p:spPr>
          <a:xfrm flipV="1">
            <a:off x="8951929" y="484247"/>
            <a:ext cx="0" cy="47560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C2CD9E4-F5EC-4F42-E944-AC4AD52C3102}"/>
              </a:ext>
            </a:extLst>
          </p:cNvPr>
          <p:cNvCxnSpPr>
            <a:cxnSpLocks/>
          </p:cNvCxnSpPr>
          <p:nvPr/>
        </p:nvCxnSpPr>
        <p:spPr>
          <a:xfrm flipV="1">
            <a:off x="11773835" y="484247"/>
            <a:ext cx="0" cy="47560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6" name="TextBox 32">
            <a:extLst>
              <a:ext uri="{FF2B5EF4-FFF2-40B4-BE49-F238E27FC236}">
                <a16:creationId xmlns:a16="http://schemas.microsoft.com/office/drawing/2014/main" id="{2235C8B2-32B7-B6B2-8C97-FA74FAA7D292}"/>
              </a:ext>
            </a:extLst>
          </p:cNvPr>
          <p:cNvSpPr txBox="1"/>
          <p:nvPr/>
        </p:nvSpPr>
        <p:spPr>
          <a:xfrm>
            <a:off x="7773857" y="2441577"/>
            <a:ext cx="3999978" cy="369332"/>
          </a:xfrm>
          <a:prstGeom prst="rect">
            <a:avLst/>
          </a:prstGeom>
          <a:noFill/>
        </p:spPr>
        <p:txBody>
          <a:bodyPr wrap="square" rtlCol="0">
            <a:spAutoFit/>
          </a:bodyPr>
          <a:lstStyle/>
          <a:p>
            <a:pPr algn="ctr"/>
            <a:r>
              <a:rPr lang="en-US" b="1" i="1" dirty="0">
                <a:solidFill>
                  <a:srgbClr val="0070C0"/>
                </a:solidFill>
              </a:rPr>
              <a:t>Coil Layout To Fit Available Space</a:t>
            </a:r>
          </a:p>
        </p:txBody>
      </p:sp>
      <p:sp>
        <p:nvSpPr>
          <p:cNvPr id="27" name="TextBox 32">
            <a:extLst>
              <a:ext uri="{FF2B5EF4-FFF2-40B4-BE49-F238E27FC236}">
                <a16:creationId xmlns:a16="http://schemas.microsoft.com/office/drawing/2014/main" id="{B27A423D-F2A5-350A-64C4-C30FAAA116EB}"/>
              </a:ext>
            </a:extLst>
          </p:cNvPr>
          <p:cNvSpPr txBox="1"/>
          <p:nvPr/>
        </p:nvSpPr>
        <p:spPr>
          <a:xfrm>
            <a:off x="10751972" y="4111267"/>
            <a:ext cx="1440028" cy="646331"/>
          </a:xfrm>
          <a:prstGeom prst="rect">
            <a:avLst/>
          </a:prstGeom>
          <a:noFill/>
        </p:spPr>
        <p:txBody>
          <a:bodyPr wrap="square" rtlCol="0">
            <a:spAutoFit/>
          </a:bodyPr>
          <a:lstStyle/>
          <a:p>
            <a:pPr algn="ctr"/>
            <a:r>
              <a:rPr lang="en-US" b="1" i="1" dirty="0">
                <a:solidFill>
                  <a:srgbClr val="0070C0"/>
                </a:solidFill>
              </a:rPr>
              <a:t>Coil Radial Buildup</a:t>
            </a:r>
          </a:p>
        </p:txBody>
      </p:sp>
      <p:sp>
        <p:nvSpPr>
          <p:cNvPr id="28" name="テキスト ボックス 44">
            <a:extLst>
              <a:ext uri="{FF2B5EF4-FFF2-40B4-BE49-F238E27FC236}">
                <a16:creationId xmlns:a16="http://schemas.microsoft.com/office/drawing/2014/main" id="{5E23DE91-8957-9655-AFA1-BB28C5A5834E}"/>
              </a:ext>
            </a:extLst>
          </p:cNvPr>
          <p:cNvSpPr txBox="1"/>
          <p:nvPr/>
        </p:nvSpPr>
        <p:spPr>
          <a:xfrm>
            <a:off x="9100343" y="5962949"/>
            <a:ext cx="689612" cy="276999"/>
          </a:xfrm>
          <a:prstGeom prst="rect">
            <a:avLst/>
          </a:prstGeom>
          <a:noFill/>
        </p:spPr>
        <p:txBody>
          <a:bodyPr wrap="square" rtlCol="0">
            <a:spAutoFit/>
          </a:bodyPr>
          <a:lstStyle/>
          <a:p>
            <a:r>
              <a:rPr kumimoji="1" lang="en-US" altLang="ja-JP" sz="1200" dirty="0"/>
              <a:t>X (mm)</a:t>
            </a:r>
            <a:endParaRPr kumimoji="1" lang="ja-JP" altLang="en-US" sz="1200" dirty="0"/>
          </a:p>
        </p:txBody>
      </p:sp>
      <p:sp>
        <p:nvSpPr>
          <p:cNvPr id="29" name="テキスト ボックス 44">
            <a:extLst>
              <a:ext uri="{FF2B5EF4-FFF2-40B4-BE49-F238E27FC236}">
                <a16:creationId xmlns:a16="http://schemas.microsoft.com/office/drawing/2014/main" id="{56867DF6-E5D3-117A-EE88-6080410E7E8E}"/>
              </a:ext>
            </a:extLst>
          </p:cNvPr>
          <p:cNvSpPr txBox="1"/>
          <p:nvPr/>
        </p:nvSpPr>
        <p:spPr>
          <a:xfrm rot="16200000">
            <a:off x="7533566" y="4548661"/>
            <a:ext cx="689612" cy="276999"/>
          </a:xfrm>
          <a:prstGeom prst="rect">
            <a:avLst/>
          </a:prstGeom>
          <a:noFill/>
        </p:spPr>
        <p:txBody>
          <a:bodyPr wrap="none" rtlCol="0">
            <a:spAutoFit/>
          </a:bodyPr>
          <a:lstStyle/>
          <a:p>
            <a:r>
              <a:rPr kumimoji="1" lang="en-US" altLang="ja-JP" sz="1200" dirty="0"/>
              <a:t>Y (mm)</a:t>
            </a:r>
            <a:endParaRPr kumimoji="1" lang="ja-JP" altLang="en-US" sz="1200" dirty="0"/>
          </a:p>
        </p:txBody>
      </p:sp>
      <p:sp>
        <p:nvSpPr>
          <p:cNvPr id="30" name="TextBox 29">
            <a:extLst>
              <a:ext uri="{FF2B5EF4-FFF2-40B4-BE49-F238E27FC236}">
                <a16:creationId xmlns:a16="http://schemas.microsoft.com/office/drawing/2014/main" id="{5987C473-60AC-4AFE-D7D6-3736AB0A7E1C}"/>
              </a:ext>
            </a:extLst>
          </p:cNvPr>
          <p:cNvSpPr txBox="1"/>
          <p:nvPr/>
        </p:nvSpPr>
        <p:spPr>
          <a:xfrm>
            <a:off x="3564666" y="3587357"/>
            <a:ext cx="4237839" cy="2336024"/>
          </a:xfrm>
          <a:prstGeom prst="rect">
            <a:avLst/>
          </a:prstGeom>
          <a:solidFill>
            <a:srgbClr val="FFFFCC">
              <a:alpha val="50196"/>
            </a:srgbClr>
          </a:solidFill>
          <a:ln w="12700">
            <a:solidFill>
              <a:schemeClr val="tx1"/>
            </a:solidFill>
          </a:ln>
        </p:spPr>
        <p:txBody>
          <a:bodyPr wrap="square" rtlCol="0">
            <a:spAutoFit/>
          </a:bodyPr>
          <a:lstStyle/>
          <a:p>
            <a:pPr>
              <a:lnSpc>
                <a:spcPct val="90000"/>
              </a:lnSpc>
            </a:pPr>
            <a:r>
              <a:rPr lang="en-US" dirty="0">
                <a:solidFill>
                  <a:srgbClr val="002060"/>
                </a:solidFill>
              </a:rPr>
              <a:t>Another part of the US/Japan work is to design new superconducting sextupole </a:t>
            </a:r>
            <a:r>
              <a:rPr lang="en-US" spc="60" dirty="0">
                <a:solidFill>
                  <a:srgbClr val="002060"/>
                </a:solidFill>
              </a:rPr>
              <a:t>units with Direct Wind (</a:t>
            </a:r>
            <a:r>
              <a:rPr lang="en-US" i="1" spc="60" dirty="0">
                <a:solidFill>
                  <a:srgbClr val="002060"/>
                </a:solidFill>
              </a:rPr>
              <a:t>b</a:t>
            </a:r>
            <a:r>
              <a:rPr lang="en-US" i="1" spc="60" baseline="-20000" dirty="0">
                <a:solidFill>
                  <a:srgbClr val="002060"/>
                </a:solidFill>
              </a:rPr>
              <a:t>2</a:t>
            </a:r>
            <a:r>
              <a:rPr lang="en-US" spc="60" dirty="0">
                <a:solidFill>
                  <a:srgbClr val="002060"/>
                </a:solidFill>
              </a:rPr>
              <a:t>, </a:t>
            </a:r>
            <a:r>
              <a:rPr lang="en-US" i="1" spc="60" dirty="0">
                <a:solidFill>
                  <a:srgbClr val="002060"/>
                </a:solidFill>
              </a:rPr>
              <a:t>a</a:t>
            </a:r>
            <a:r>
              <a:rPr lang="en-US" i="1" spc="60" baseline="-20000" dirty="0">
                <a:solidFill>
                  <a:srgbClr val="002060"/>
                </a:solidFill>
              </a:rPr>
              <a:t>2</a:t>
            </a:r>
            <a:r>
              <a:rPr lang="en-US" spc="60" dirty="0">
                <a:solidFill>
                  <a:srgbClr val="002060"/>
                </a:solidFill>
              </a:rPr>
              <a:t> and </a:t>
            </a:r>
            <a:r>
              <a:rPr lang="en-US" i="1" spc="60" dirty="0">
                <a:solidFill>
                  <a:srgbClr val="002060"/>
                </a:solidFill>
              </a:rPr>
              <a:t>a</a:t>
            </a:r>
            <a:r>
              <a:rPr lang="en-US" i="1" spc="60" baseline="-20000" dirty="0">
                <a:solidFill>
                  <a:srgbClr val="002060"/>
                </a:solidFill>
              </a:rPr>
              <a:t>3</a:t>
            </a:r>
            <a:r>
              <a:rPr lang="en-US" spc="60" dirty="0">
                <a:solidFill>
                  <a:srgbClr val="002060"/>
                </a:solidFill>
              </a:rPr>
              <a:t>) </a:t>
            </a:r>
            <a:r>
              <a:rPr lang="en-US" dirty="0">
                <a:solidFill>
                  <a:srgbClr val="002060"/>
                </a:solidFill>
              </a:rPr>
              <a:t>correctors to control field rotation and center offset. These new coils replace </a:t>
            </a:r>
            <a:r>
              <a:rPr lang="en-US" spc="80" dirty="0">
                <a:solidFill>
                  <a:srgbClr val="002060"/>
                </a:solidFill>
              </a:rPr>
              <a:t>existing warm sextupoles and are </a:t>
            </a:r>
            <a:r>
              <a:rPr lang="en-US" dirty="0">
                <a:solidFill>
                  <a:srgbClr val="002060"/>
                </a:solidFill>
              </a:rPr>
              <a:t>housed in self-contained cryostats with cryocoolers much like we need for spin rotators for Chiral Belle (“Crab Waist”).</a:t>
            </a:r>
          </a:p>
        </p:txBody>
      </p:sp>
      <p:sp>
        <p:nvSpPr>
          <p:cNvPr id="31" name="TextBox 32">
            <a:extLst>
              <a:ext uri="{FF2B5EF4-FFF2-40B4-BE49-F238E27FC236}">
                <a16:creationId xmlns:a16="http://schemas.microsoft.com/office/drawing/2014/main" id="{8672EED2-4F60-25FB-7A8D-E6663AFEDF74}"/>
              </a:ext>
            </a:extLst>
          </p:cNvPr>
          <p:cNvSpPr txBox="1"/>
          <p:nvPr/>
        </p:nvSpPr>
        <p:spPr>
          <a:xfrm>
            <a:off x="138536" y="5700459"/>
            <a:ext cx="3358610" cy="369332"/>
          </a:xfrm>
          <a:prstGeom prst="rect">
            <a:avLst/>
          </a:prstGeom>
          <a:noFill/>
        </p:spPr>
        <p:txBody>
          <a:bodyPr wrap="square" rtlCol="0">
            <a:spAutoFit/>
          </a:bodyPr>
          <a:lstStyle/>
          <a:p>
            <a:pPr algn="ctr"/>
            <a:r>
              <a:rPr lang="en-US" b="1" i="1" dirty="0">
                <a:solidFill>
                  <a:srgbClr val="0070C0"/>
                </a:solidFill>
              </a:rPr>
              <a:t>New Corrector Parameters</a:t>
            </a:r>
          </a:p>
        </p:txBody>
      </p:sp>
    </p:spTree>
    <p:extLst>
      <p:ext uri="{BB962C8B-B14F-4D97-AF65-F5344CB8AC3E}">
        <p14:creationId xmlns:p14="http://schemas.microsoft.com/office/powerpoint/2010/main" val="3834497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16</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r>
              <a:rPr lang="en-US" sz="1600" b="1" dirty="0">
                <a:solidFill>
                  <a:schemeClr val="bg1"/>
                </a:solidFill>
              </a:rPr>
              <a:t>FCC-ee IR Magnet Parameter Table</a:t>
            </a:r>
          </a:p>
        </p:txBody>
      </p:sp>
      <p:sp>
        <p:nvSpPr>
          <p:cNvPr id="4" name="Google Shape;386;p47">
            <a:extLst>
              <a:ext uri="{FF2B5EF4-FFF2-40B4-BE49-F238E27FC236}">
                <a16:creationId xmlns:a16="http://schemas.microsoft.com/office/drawing/2014/main" id="{5A266835-F715-7484-53C7-9BA36752C384}"/>
              </a:ext>
            </a:extLst>
          </p:cNvPr>
          <p:cNvSpPr txBox="1"/>
          <p:nvPr/>
        </p:nvSpPr>
        <p:spPr>
          <a:xfrm>
            <a:off x="662317" y="95582"/>
            <a:ext cx="8665704" cy="3888432"/>
          </a:xfrm>
          <a:prstGeom prst="rect">
            <a:avLst/>
          </a:prstGeom>
          <a:noFill/>
          <a:ln>
            <a:noFill/>
          </a:ln>
        </p:spPr>
        <p:txBody>
          <a:bodyPr spcFirstLastPara="1" wrap="square" lIns="91425" tIns="45700" rIns="91425" bIns="45700" anchor="t" anchorCtr="0">
            <a:noAutofit/>
          </a:bodyPr>
          <a:lstStyle/>
          <a:p>
            <a:pPr marL="257175" indent="-257175">
              <a:buClr>
                <a:srgbClr val="115CA9"/>
              </a:buClr>
              <a:buSzPts val="2400"/>
              <a:buFont typeface="Arial"/>
              <a:buChar char="•"/>
            </a:pPr>
            <a:r>
              <a:rPr lang="en-US" sz="2400" b="1" kern="0" dirty="0">
                <a:solidFill>
                  <a:srgbClr val="115CA9"/>
                </a:solidFill>
                <a:latin typeface="Calibri"/>
                <a:ea typeface="Calibri"/>
                <a:cs typeface="Calibri"/>
                <a:sym typeface="Calibri"/>
              </a:rPr>
              <a:t>Complicated integration with SC quadrupoles, solenoids, IR chamber, </a:t>
            </a:r>
            <a:r>
              <a:rPr lang="en-US" sz="2400" b="1" kern="0" dirty="0" err="1">
                <a:solidFill>
                  <a:srgbClr val="115CA9"/>
                </a:solidFill>
                <a:latin typeface="Calibri"/>
                <a:ea typeface="Calibri"/>
                <a:cs typeface="Calibri"/>
                <a:sym typeface="Calibri"/>
              </a:rPr>
              <a:t>LumiCal</a:t>
            </a:r>
            <a:r>
              <a:rPr lang="en-US" sz="2400" b="1" kern="0" dirty="0">
                <a:solidFill>
                  <a:srgbClr val="115CA9"/>
                </a:solidFill>
                <a:latin typeface="Calibri"/>
                <a:ea typeface="Calibri"/>
                <a:cs typeface="Calibri"/>
                <a:sym typeface="Calibri"/>
              </a:rPr>
              <a:t>, shielding, and diagnostics</a:t>
            </a:r>
            <a:endParaRPr sz="2400" b="1" kern="0" dirty="0">
              <a:solidFill>
                <a:srgbClr val="115CA9"/>
              </a:solidFill>
              <a:latin typeface="Calibri"/>
              <a:ea typeface="Calibri"/>
              <a:cs typeface="Calibri"/>
              <a:sym typeface="Calibri"/>
            </a:endParaRPr>
          </a:p>
        </p:txBody>
      </p:sp>
      <p:pic>
        <p:nvPicPr>
          <p:cNvPr id="5" name="Google Shape;382;p47">
            <a:extLst>
              <a:ext uri="{FF2B5EF4-FFF2-40B4-BE49-F238E27FC236}">
                <a16:creationId xmlns:a16="http://schemas.microsoft.com/office/drawing/2014/main" id="{004C7A49-B440-F6F2-05FE-85B48FBE88FF}"/>
              </a:ext>
            </a:extLst>
          </p:cNvPr>
          <p:cNvPicPr preferRelativeResize="0"/>
          <p:nvPr/>
        </p:nvPicPr>
        <p:blipFill rotWithShape="1">
          <a:blip r:embed="rId2">
            <a:alphaModFix/>
          </a:blip>
          <a:srcRect/>
          <a:stretch/>
        </p:blipFill>
        <p:spPr>
          <a:xfrm>
            <a:off x="271970" y="1129776"/>
            <a:ext cx="9785148" cy="3954972"/>
          </a:xfrm>
          <a:prstGeom prst="rect">
            <a:avLst/>
          </a:prstGeom>
          <a:noFill/>
          <a:ln>
            <a:noFill/>
          </a:ln>
        </p:spPr>
      </p:pic>
      <p:sp>
        <p:nvSpPr>
          <p:cNvPr id="7" name="Google Shape;385;p47">
            <a:extLst>
              <a:ext uri="{FF2B5EF4-FFF2-40B4-BE49-F238E27FC236}">
                <a16:creationId xmlns:a16="http://schemas.microsoft.com/office/drawing/2014/main" id="{B8177F11-DA2D-7DB1-C26C-28BCC99F4A1F}"/>
              </a:ext>
            </a:extLst>
          </p:cNvPr>
          <p:cNvSpPr txBox="1"/>
          <p:nvPr/>
        </p:nvSpPr>
        <p:spPr>
          <a:xfrm>
            <a:off x="2769152" y="3362716"/>
            <a:ext cx="2055371" cy="538609"/>
          </a:xfrm>
          <a:prstGeom prst="rect">
            <a:avLst/>
          </a:prstGeom>
          <a:noFill/>
          <a:ln>
            <a:noFill/>
          </a:ln>
        </p:spPr>
        <p:txBody>
          <a:bodyPr spcFirstLastPara="1" wrap="square" lIns="91425" tIns="45700" rIns="91425" bIns="45700" anchor="t" anchorCtr="0">
            <a:spAutoFit/>
          </a:bodyPr>
          <a:lstStyle/>
          <a:p>
            <a:pPr algn="ctr">
              <a:buClr>
                <a:srgbClr val="000000"/>
              </a:buClr>
              <a:buFont typeface="Arial"/>
              <a:buNone/>
            </a:pPr>
            <a:r>
              <a:rPr lang="en-US" sz="1500" b="1" kern="0" dirty="0">
                <a:solidFill>
                  <a:srgbClr val="0F124A"/>
                </a:solidFill>
                <a:ea typeface="Arial"/>
                <a:cs typeface="Arial"/>
                <a:sym typeface="Arial"/>
              </a:rPr>
              <a:t>Quadrupoles</a:t>
            </a:r>
            <a:br>
              <a:rPr lang="en-US" sz="1400" kern="0" dirty="0">
                <a:solidFill>
                  <a:srgbClr val="0F124A"/>
                </a:solidFill>
                <a:ea typeface="Arial"/>
                <a:cs typeface="Arial"/>
                <a:sym typeface="Arial"/>
              </a:rPr>
            </a:br>
            <a:r>
              <a:rPr lang="en-US" sz="1400" kern="0" dirty="0">
                <a:solidFill>
                  <a:srgbClr val="0F124A"/>
                </a:solidFill>
                <a:ea typeface="Arial"/>
                <a:cs typeface="Arial"/>
                <a:sym typeface="Arial"/>
              </a:rPr>
              <a:t>thanks to M. Koratzinos</a:t>
            </a:r>
            <a:endParaRPr sz="1400" kern="0" dirty="0">
              <a:solidFill>
                <a:srgbClr val="000000"/>
              </a:solidFill>
              <a:cs typeface="Arial"/>
              <a:sym typeface="Arial"/>
            </a:endParaRPr>
          </a:p>
        </p:txBody>
      </p:sp>
      <p:sp>
        <p:nvSpPr>
          <p:cNvPr id="8" name="Google Shape;391;p47">
            <a:extLst>
              <a:ext uri="{FF2B5EF4-FFF2-40B4-BE49-F238E27FC236}">
                <a16:creationId xmlns:a16="http://schemas.microsoft.com/office/drawing/2014/main" id="{7691B29D-F239-3D9E-2814-BE6CB6B34523}"/>
              </a:ext>
            </a:extLst>
          </p:cNvPr>
          <p:cNvSpPr txBox="1"/>
          <p:nvPr/>
        </p:nvSpPr>
        <p:spPr>
          <a:xfrm>
            <a:off x="10737568" y="626517"/>
            <a:ext cx="1086277" cy="600124"/>
          </a:xfrm>
          <a:prstGeom prst="rect">
            <a:avLst/>
          </a:prstGeom>
          <a:solidFill>
            <a:srgbClr val="FFDAD4"/>
          </a:solidFill>
          <a:ln>
            <a:noFill/>
          </a:ln>
        </p:spPr>
        <p:txBody>
          <a:bodyPr spcFirstLastPara="1" wrap="square" lIns="91425" tIns="45700" rIns="91425" bIns="45700" anchor="t" anchorCtr="0">
            <a:spAutoFit/>
          </a:bodyPr>
          <a:lstStyle/>
          <a:p>
            <a:pPr>
              <a:buClr>
                <a:srgbClr val="000000"/>
              </a:buClr>
              <a:buFont typeface="Arial"/>
              <a:buNone/>
            </a:pPr>
            <a:r>
              <a:rPr lang="en-US" sz="1100" kern="0" dirty="0">
                <a:solidFill>
                  <a:srgbClr val="0F124A"/>
                </a:solidFill>
                <a:ea typeface="Arial"/>
                <a:cs typeface="Arial"/>
                <a:sym typeface="Arial"/>
              </a:rPr>
              <a:t>M. Boscolo, M. Koratzinos, B. Parker</a:t>
            </a:r>
            <a:endParaRPr sz="1000" kern="0" dirty="0">
              <a:solidFill>
                <a:srgbClr val="0C377B"/>
              </a:solidFill>
              <a:ea typeface="Arial"/>
              <a:cs typeface="Arial"/>
              <a:sym typeface="Arial"/>
            </a:endParaRPr>
          </a:p>
        </p:txBody>
      </p:sp>
      <p:pic>
        <p:nvPicPr>
          <p:cNvPr id="9" name="table">
            <a:extLst>
              <a:ext uri="{FF2B5EF4-FFF2-40B4-BE49-F238E27FC236}">
                <a16:creationId xmlns:a16="http://schemas.microsoft.com/office/drawing/2014/main" id="{4489CC84-6B9E-6EC3-992C-16BC736933FA}"/>
              </a:ext>
            </a:extLst>
          </p:cNvPr>
          <p:cNvPicPr>
            <a:picLocks noChangeAspect="1"/>
          </p:cNvPicPr>
          <p:nvPr/>
        </p:nvPicPr>
        <p:blipFill>
          <a:blip r:embed="rId3"/>
          <a:stretch>
            <a:fillRect/>
          </a:stretch>
        </p:blipFill>
        <p:spPr>
          <a:xfrm>
            <a:off x="6226624" y="3362717"/>
            <a:ext cx="5895363" cy="2889820"/>
          </a:xfrm>
          <a:prstGeom prst="rect">
            <a:avLst/>
          </a:prstGeom>
        </p:spPr>
      </p:pic>
    </p:spTree>
    <p:extLst>
      <p:ext uri="{BB962C8B-B14F-4D97-AF65-F5344CB8AC3E}">
        <p14:creationId xmlns:p14="http://schemas.microsoft.com/office/powerpoint/2010/main" val="22882308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17</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r>
              <a:rPr lang="en-US" sz="1600" b="1" dirty="0">
                <a:solidFill>
                  <a:schemeClr val="bg1"/>
                </a:solidFill>
              </a:rPr>
              <a:t>FCC-ee Collider Parameter Table</a:t>
            </a:r>
          </a:p>
        </p:txBody>
      </p:sp>
      <p:pic>
        <p:nvPicPr>
          <p:cNvPr id="6" name="Picture 5" descr="Table&#10;&#10;Description automatically generated">
            <a:extLst>
              <a:ext uri="{FF2B5EF4-FFF2-40B4-BE49-F238E27FC236}">
                <a16:creationId xmlns:a16="http://schemas.microsoft.com/office/drawing/2014/main" id="{6C03CC50-BB99-8B99-E434-928F4182AAD4}"/>
              </a:ext>
            </a:extLst>
          </p:cNvPr>
          <p:cNvPicPr>
            <a:picLocks noChangeAspect="1"/>
          </p:cNvPicPr>
          <p:nvPr/>
        </p:nvPicPr>
        <p:blipFill>
          <a:blip r:embed="rId2"/>
          <a:stretch>
            <a:fillRect/>
          </a:stretch>
        </p:blipFill>
        <p:spPr>
          <a:xfrm>
            <a:off x="2397338" y="119128"/>
            <a:ext cx="7544947" cy="6096149"/>
          </a:xfrm>
          <a:prstGeom prst="rect">
            <a:avLst/>
          </a:prstGeom>
        </p:spPr>
      </p:pic>
    </p:spTree>
    <p:extLst>
      <p:ext uri="{BB962C8B-B14F-4D97-AF65-F5344CB8AC3E}">
        <p14:creationId xmlns:p14="http://schemas.microsoft.com/office/powerpoint/2010/main" val="26138114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18</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r>
              <a:rPr lang="en-US" sz="1600" b="1" dirty="0">
                <a:solidFill>
                  <a:schemeClr val="bg1"/>
                </a:solidFill>
              </a:rPr>
              <a:t>Some FCC-ee IR Geometry Considerations</a:t>
            </a:r>
          </a:p>
        </p:txBody>
      </p:sp>
      <p:grpSp>
        <p:nvGrpSpPr>
          <p:cNvPr id="4" name="Group 3">
            <a:extLst>
              <a:ext uri="{FF2B5EF4-FFF2-40B4-BE49-F238E27FC236}">
                <a16:creationId xmlns:a16="http://schemas.microsoft.com/office/drawing/2014/main" id="{CB901416-5AB8-93DF-89B3-B0BE43EFEA38}"/>
              </a:ext>
            </a:extLst>
          </p:cNvPr>
          <p:cNvGrpSpPr/>
          <p:nvPr/>
        </p:nvGrpSpPr>
        <p:grpSpPr>
          <a:xfrm>
            <a:off x="327982" y="785805"/>
            <a:ext cx="11769675" cy="4572000"/>
            <a:chOff x="109223" y="2606385"/>
            <a:chExt cx="7983959" cy="2269621"/>
          </a:xfrm>
        </p:grpSpPr>
        <p:sp>
          <p:nvSpPr>
            <p:cNvPr id="5" name="TextBox 4">
              <a:extLst>
                <a:ext uri="{FF2B5EF4-FFF2-40B4-BE49-F238E27FC236}">
                  <a16:creationId xmlns:a16="http://schemas.microsoft.com/office/drawing/2014/main" id="{DFBBF2EA-9C0B-93D2-BAB0-842752A5B011}"/>
                </a:ext>
              </a:extLst>
            </p:cNvPr>
            <p:cNvSpPr txBox="1"/>
            <p:nvPr/>
          </p:nvSpPr>
          <p:spPr>
            <a:xfrm>
              <a:off x="3569134" y="2751412"/>
              <a:ext cx="1296144" cy="307777"/>
            </a:xfrm>
            <a:prstGeom prst="rect">
              <a:avLst/>
            </a:prstGeom>
            <a:noFill/>
          </p:spPr>
          <p:txBody>
            <a:bodyPr wrap="square">
              <a:spAutoFit/>
            </a:bodyPr>
            <a:lstStyle/>
            <a:p>
              <a:r>
                <a:rPr lang="en-GB" sz="1400" b="1" dirty="0">
                  <a:solidFill>
                    <a:srgbClr val="0096FF"/>
                  </a:solidFill>
                  <a:effectLst/>
                </a:rPr>
                <a:t>(0) </a:t>
              </a:r>
              <a:r>
                <a:rPr lang="en-GB" sz="1400" dirty="0">
                  <a:effectLst/>
                </a:rPr>
                <a:t>Layout line </a:t>
              </a:r>
            </a:p>
          </p:txBody>
        </p:sp>
        <p:grpSp>
          <p:nvGrpSpPr>
            <p:cNvPr id="6" name="Group 5">
              <a:extLst>
                <a:ext uri="{FF2B5EF4-FFF2-40B4-BE49-F238E27FC236}">
                  <a16:creationId xmlns:a16="http://schemas.microsoft.com/office/drawing/2014/main" id="{066D9B69-5919-D16D-6CA4-8965E6BE2955}"/>
                </a:ext>
              </a:extLst>
            </p:cNvPr>
            <p:cNvGrpSpPr/>
            <p:nvPr/>
          </p:nvGrpSpPr>
          <p:grpSpPr>
            <a:xfrm>
              <a:off x="109223" y="2606385"/>
              <a:ext cx="7983959" cy="2269621"/>
              <a:chOff x="109223" y="2643758"/>
              <a:chExt cx="7983959" cy="2269621"/>
            </a:xfrm>
          </p:grpSpPr>
          <p:pic>
            <p:nvPicPr>
              <p:cNvPr id="7" name="Picture 6" descr="Chart&#10;&#10;Description automatically generated">
                <a:extLst>
                  <a:ext uri="{FF2B5EF4-FFF2-40B4-BE49-F238E27FC236}">
                    <a16:creationId xmlns:a16="http://schemas.microsoft.com/office/drawing/2014/main" id="{1785A8F1-66E4-9BD2-6535-4F24EE990B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5278" y="2643758"/>
                <a:ext cx="3227904" cy="2269621"/>
              </a:xfrm>
              <a:prstGeom prst="rect">
                <a:avLst/>
              </a:prstGeom>
            </p:spPr>
          </p:pic>
          <p:sp>
            <p:nvSpPr>
              <p:cNvPr id="8" name="TextBox 7">
                <a:extLst>
                  <a:ext uri="{FF2B5EF4-FFF2-40B4-BE49-F238E27FC236}">
                    <a16:creationId xmlns:a16="http://schemas.microsoft.com/office/drawing/2014/main" id="{3B3448C0-77A1-0864-A377-11A7D62C00B7}"/>
                  </a:ext>
                </a:extLst>
              </p:cNvPr>
              <p:cNvSpPr txBox="1"/>
              <p:nvPr/>
            </p:nvSpPr>
            <p:spPr>
              <a:xfrm>
                <a:off x="132742" y="3388546"/>
                <a:ext cx="4295242" cy="523220"/>
              </a:xfrm>
              <a:prstGeom prst="rect">
                <a:avLst/>
              </a:prstGeom>
              <a:noFill/>
            </p:spPr>
            <p:txBody>
              <a:bodyPr wrap="square" rtlCol="0">
                <a:spAutoFit/>
              </a:bodyPr>
              <a:lstStyle/>
              <a:p>
                <a:r>
                  <a:rPr lang="en-GB" sz="1400" b="1" dirty="0">
                    <a:solidFill>
                      <a:srgbClr val="008F00"/>
                    </a:solidFill>
                    <a:effectLst/>
                  </a:rPr>
                  <a:t>(a) </a:t>
                </a:r>
                <a:r>
                  <a:rPr lang="en-GB" sz="1400" dirty="0">
                    <a:effectLst/>
                  </a:rPr>
                  <a:t>stay inside of the inner collider ring with a bypass chicane within about ±200 m of the IP. </a:t>
                </a:r>
              </a:p>
            </p:txBody>
          </p:sp>
          <p:cxnSp>
            <p:nvCxnSpPr>
              <p:cNvPr id="9" name="Straight Arrow Connector 8">
                <a:extLst>
                  <a:ext uri="{FF2B5EF4-FFF2-40B4-BE49-F238E27FC236}">
                    <a16:creationId xmlns:a16="http://schemas.microsoft.com/office/drawing/2014/main" id="{61304E2F-6302-8D60-891C-54E2E0DDA3D6}"/>
                  </a:ext>
                </a:extLst>
              </p:cNvPr>
              <p:cNvCxnSpPr>
                <a:cxnSpLocks/>
              </p:cNvCxnSpPr>
              <p:nvPr/>
            </p:nvCxnSpPr>
            <p:spPr>
              <a:xfrm>
                <a:off x="4704742" y="3013236"/>
                <a:ext cx="1379426" cy="636560"/>
              </a:xfrm>
              <a:prstGeom prst="straightConnector1">
                <a:avLst/>
              </a:prstGeom>
              <a:ln>
                <a:solidFill>
                  <a:srgbClr val="0096FF"/>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4B8EC949-06FB-3103-6D12-2AB6CD38766E}"/>
                  </a:ext>
                </a:extLst>
              </p:cNvPr>
              <p:cNvSpPr txBox="1"/>
              <p:nvPr/>
            </p:nvSpPr>
            <p:spPr>
              <a:xfrm>
                <a:off x="132742" y="3855333"/>
                <a:ext cx="2736304" cy="307777"/>
              </a:xfrm>
              <a:prstGeom prst="rect">
                <a:avLst/>
              </a:prstGeom>
              <a:noFill/>
            </p:spPr>
            <p:txBody>
              <a:bodyPr wrap="square">
                <a:spAutoFit/>
              </a:bodyPr>
              <a:lstStyle/>
              <a:p>
                <a:r>
                  <a:rPr lang="en-GB" sz="1400" b="1" dirty="0">
                    <a:solidFill>
                      <a:srgbClr val="C00000"/>
                    </a:solidFill>
                    <a:effectLst/>
                  </a:rPr>
                  <a:t>(b) </a:t>
                </a:r>
                <a:r>
                  <a:rPr lang="en-GB" sz="1400" dirty="0">
                    <a:effectLst/>
                  </a:rPr>
                  <a:t>going outside of the detector</a:t>
                </a:r>
              </a:p>
            </p:txBody>
          </p:sp>
          <p:cxnSp>
            <p:nvCxnSpPr>
              <p:cNvPr id="11" name="Straight Arrow Connector 10">
                <a:extLst>
                  <a:ext uri="{FF2B5EF4-FFF2-40B4-BE49-F238E27FC236}">
                    <a16:creationId xmlns:a16="http://schemas.microsoft.com/office/drawing/2014/main" id="{E755AE06-52EB-4FF4-4070-46299E159CFC}"/>
                  </a:ext>
                </a:extLst>
              </p:cNvPr>
              <p:cNvCxnSpPr>
                <a:cxnSpLocks/>
              </p:cNvCxnSpPr>
              <p:nvPr/>
            </p:nvCxnSpPr>
            <p:spPr>
              <a:xfrm>
                <a:off x="4106571" y="3680708"/>
                <a:ext cx="1689565" cy="125665"/>
              </a:xfrm>
              <a:prstGeom prst="straightConnector1">
                <a:avLst/>
              </a:prstGeom>
              <a:ln>
                <a:solidFill>
                  <a:srgbClr val="008F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68C2996-96B8-0815-AB17-8CE1B68DA9A3}"/>
                  </a:ext>
                </a:extLst>
              </p:cNvPr>
              <p:cNvSpPr txBox="1"/>
              <p:nvPr/>
            </p:nvSpPr>
            <p:spPr>
              <a:xfrm>
                <a:off x="109223" y="3012723"/>
                <a:ext cx="3056734" cy="338554"/>
              </a:xfrm>
              <a:prstGeom prst="rect">
                <a:avLst/>
              </a:prstGeom>
              <a:noFill/>
            </p:spPr>
            <p:txBody>
              <a:bodyPr wrap="none" rtlCol="0">
                <a:spAutoFit/>
              </a:bodyPr>
              <a:lstStyle/>
              <a:p>
                <a:pPr algn="l"/>
                <a:r>
                  <a:rPr lang="en-US" sz="1600" dirty="0"/>
                  <a:t>Possibilities for location of booster</a:t>
                </a:r>
              </a:p>
            </p:txBody>
          </p:sp>
          <p:sp>
            <p:nvSpPr>
              <p:cNvPr id="13" name="TextBox 12">
                <a:extLst>
                  <a:ext uri="{FF2B5EF4-FFF2-40B4-BE49-F238E27FC236}">
                    <a16:creationId xmlns:a16="http://schemas.microsoft.com/office/drawing/2014/main" id="{13EE6078-644D-5CD9-D194-6F08952A024F}"/>
                  </a:ext>
                </a:extLst>
              </p:cNvPr>
              <p:cNvSpPr txBox="1"/>
              <p:nvPr/>
            </p:nvSpPr>
            <p:spPr>
              <a:xfrm>
                <a:off x="132742" y="4143365"/>
                <a:ext cx="4572000" cy="307777"/>
              </a:xfrm>
              <a:prstGeom prst="rect">
                <a:avLst/>
              </a:prstGeom>
              <a:noFill/>
            </p:spPr>
            <p:txBody>
              <a:bodyPr wrap="square">
                <a:spAutoFit/>
              </a:bodyPr>
              <a:lstStyle/>
              <a:p>
                <a:r>
                  <a:rPr lang="en-GB" sz="1400" b="1" dirty="0">
                    <a:solidFill>
                      <a:srgbClr val="FF9300"/>
                    </a:solidFill>
                    <a:effectLst/>
                  </a:rPr>
                  <a:t>(c) </a:t>
                </a:r>
                <a:r>
                  <a:rPr lang="en-GB" sz="1400" dirty="0">
                    <a:effectLst/>
                  </a:rPr>
                  <a:t>follow the FCC-hh beam line with a bypass chicane. </a:t>
                </a:r>
                <a:endParaRPr lang="en-US" sz="1400" dirty="0"/>
              </a:p>
            </p:txBody>
          </p:sp>
          <p:cxnSp>
            <p:nvCxnSpPr>
              <p:cNvPr id="14" name="Straight Arrow Connector 13">
                <a:extLst>
                  <a:ext uri="{FF2B5EF4-FFF2-40B4-BE49-F238E27FC236}">
                    <a16:creationId xmlns:a16="http://schemas.microsoft.com/office/drawing/2014/main" id="{D8F760C6-871F-60A8-6908-B11C76C8FB67}"/>
                  </a:ext>
                </a:extLst>
              </p:cNvPr>
              <p:cNvCxnSpPr>
                <a:cxnSpLocks/>
                <a:stCxn id="10" idx="3"/>
              </p:cNvCxnSpPr>
              <p:nvPr/>
            </p:nvCxnSpPr>
            <p:spPr>
              <a:xfrm>
                <a:off x="2869046" y="4009222"/>
                <a:ext cx="3215122" cy="65217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784F557-8DA9-B884-4BC2-F9AD77EE181C}"/>
                  </a:ext>
                </a:extLst>
              </p:cNvPr>
              <p:cNvCxnSpPr>
                <a:cxnSpLocks/>
              </p:cNvCxnSpPr>
              <p:nvPr/>
            </p:nvCxnSpPr>
            <p:spPr>
              <a:xfrm>
                <a:off x="4155832" y="4324404"/>
                <a:ext cx="1789256" cy="0"/>
              </a:xfrm>
              <a:prstGeom prst="straightConnector1">
                <a:avLst/>
              </a:prstGeom>
              <a:ln>
                <a:solidFill>
                  <a:srgbClr val="FF9300"/>
                </a:solidFill>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567730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2</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r>
              <a:rPr lang="en-US" sz="1600" b="1" dirty="0">
                <a:solidFill>
                  <a:schemeClr val="bg1"/>
                </a:solidFill>
              </a:rPr>
              <a:t>Present FCC-IR Design Summary</a:t>
            </a:r>
          </a:p>
        </p:txBody>
      </p:sp>
      <p:sp>
        <p:nvSpPr>
          <p:cNvPr id="11" name="TextBox 10">
            <a:extLst>
              <a:ext uri="{FF2B5EF4-FFF2-40B4-BE49-F238E27FC236}">
                <a16:creationId xmlns:a16="http://schemas.microsoft.com/office/drawing/2014/main" id="{CDAEED5C-A7AB-40C6-0409-2E4E44B5BFE4}"/>
              </a:ext>
            </a:extLst>
          </p:cNvPr>
          <p:cNvSpPr txBox="1"/>
          <p:nvPr/>
        </p:nvSpPr>
        <p:spPr>
          <a:xfrm>
            <a:off x="6541825" y="5528430"/>
            <a:ext cx="4903936" cy="645561"/>
          </a:xfrm>
          <a:custGeom>
            <a:avLst/>
            <a:gdLst>
              <a:gd name="connsiteX0" fmla="*/ 0 w 4903936"/>
              <a:gd name="connsiteY0" fmla="*/ 0 h 645561"/>
              <a:gd name="connsiteX1" fmla="*/ 544882 w 4903936"/>
              <a:gd name="connsiteY1" fmla="*/ 0 h 645561"/>
              <a:gd name="connsiteX2" fmla="*/ 991685 w 4903936"/>
              <a:gd name="connsiteY2" fmla="*/ 0 h 645561"/>
              <a:gd name="connsiteX3" fmla="*/ 1536567 w 4903936"/>
              <a:gd name="connsiteY3" fmla="*/ 0 h 645561"/>
              <a:gd name="connsiteX4" fmla="*/ 2081448 w 4903936"/>
              <a:gd name="connsiteY4" fmla="*/ 0 h 645561"/>
              <a:gd name="connsiteX5" fmla="*/ 2626330 w 4903936"/>
              <a:gd name="connsiteY5" fmla="*/ 0 h 645561"/>
              <a:gd name="connsiteX6" fmla="*/ 3122173 w 4903936"/>
              <a:gd name="connsiteY6" fmla="*/ 0 h 645561"/>
              <a:gd name="connsiteX7" fmla="*/ 3568976 w 4903936"/>
              <a:gd name="connsiteY7" fmla="*/ 0 h 645561"/>
              <a:gd name="connsiteX8" fmla="*/ 3966739 w 4903936"/>
              <a:gd name="connsiteY8" fmla="*/ 0 h 645561"/>
              <a:gd name="connsiteX9" fmla="*/ 4903936 w 4903936"/>
              <a:gd name="connsiteY9" fmla="*/ 0 h 645561"/>
              <a:gd name="connsiteX10" fmla="*/ 4903936 w 4903936"/>
              <a:gd name="connsiteY10" fmla="*/ 309869 h 645561"/>
              <a:gd name="connsiteX11" fmla="*/ 4903936 w 4903936"/>
              <a:gd name="connsiteY11" fmla="*/ 645561 h 645561"/>
              <a:gd name="connsiteX12" fmla="*/ 4408094 w 4903936"/>
              <a:gd name="connsiteY12" fmla="*/ 645561 h 645561"/>
              <a:gd name="connsiteX13" fmla="*/ 3912251 w 4903936"/>
              <a:gd name="connsiteY13" fmla="*/ 645561 h 645561"/>
              <a:gd name="connsiteX14" fmla="*/ 3318330 w 4903936"/>
              <a:gd name="connsiteY14" fmla="*/ 645561 h 645561"/>
              <a:gd name="connsiteX15" fmla="*/ 2822488 w 4903936"/>
              <a:gd name="connsiteY15" fmla="*/ 645561 h 645561"/>
              <a:gd name="connsiteX16" fmla="*/ 2228566 w 4903936"/>
              <a:gd name="connsiteY16" fmla="*/ 645561 h 645561"/>
              <a:gd name="connsiteX17" fmla="*/ 1585606 w 4903936"/>
              <a:gd name="connsiteY17" fmla="*/ 645561 h 645561"/>
              <a:gd name="connsiteX18" fmla="*/ 1089764 w 4903936"/>
              <a:gd name="connsiteY18" fmla="*/ 645561 h 645561"/>
              <a:gd name="connsiteX19" fmla="*/ 593921 w 4903936"/>
              <a:gd name="connsiteY19" fmla="*/ 645561 h 645561"/>
              <a:gd name="connsiteX20" fmla="*/ 0 w 4903936"/>
              <a:gd name="connsiteY20" fmla="*/ 645561 h 645561"/>
              <a:gd name="connsiteX21" fmla="*/ 0 w 4903936"/>
              <a:gd name="connsiteY21" fmla="*/ 316325 h 645561"/>
              <a:gd name="connsiteX22" fmla="*/ 0 w 4903936"/>
              <a:gd name="connsiteY22" fmla="*/ 0 h 6455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903936" h="645561" fill="none" extrusionOk="0">
                <a:moveTo>
                  <a:pt x="0" y="0"/>
                </a:moveTo>
                <a:cubicBezTo>
                  <a:pt x="125649" y="-19678"/>
                  <a:pt x="355131" y="32871"/>
                  <a:pt x="544882" y="0"/>
                </a:cubicBezTo>
                <a:cubicBezTo>
                  <a:pt x="734633" y="-32871"/>
                  <a:pt x="899721" y="43599"/>
                  <a:pt x="991685" y="0"/>
                </a:cubicBezTo>
                <a:cubicBezTo>
                  <a:pt x="1083649" y="-43599"/>
                  <a:pt x="1377993" y="61224"/>
                  <a:pt x="1536567" y="0"/>
                </a:cubicBezTo>
                <a:cubicBezTo>
                  <a:pt x="1695141" y="-61224"/>
                  <a:pt x="1916694" y="45803"/>
                  <a:pt x="2081448" y="0"/>
                </a:cubicBezTo>
                <a:cubicBezTo>
                  <a:pt x="2246202" y="-45803"/>
                  <a:pt x="2457016" y="15081"/>
                  <a:pt x="2626330" y="0"/>
                </a:cubicBezTo>
                <a:cubicBezTo>
                  <a:pt x="2795644" y="-15081"/>
                  <a:pt x="2940482" y="37372"/>
                  <a:pt x="3122173" y="0"/>
                </a:cubicBezTo>
                <a:cubicBezTo>
                  <a:pt x="3303864" y="-37372"/>
                  <a:pt x="3410847" y="41777"/>
                  <a:pt x="3568976" y="0"/>
                </a:cubicBezTo>
                <a:cubicBezTo>
                  <a:pt x="3727105" y="-41777"/>
                  <a:pt x="3848872" y="15406"/>
                  <a:pt x="3966739" y="0"/>
                </a:cubicBezTo>
                <a:cubicBezTo>
                  <a:pt x="4084606" y="-15406"/>
                  <a:pt x="4557076" y="94084"/>
                  <a:pt x="4903936" y="0"/>
                </a:cubicBezTo>
                <a:cubicBezTo>
                  <a:pt x="4918881" y="101289"/>
                  <a:pt x="4886764" y="164519"/>
                  <a:pt x="4903936" y="309869"/>
                </a:cubicBezTo>
                <a:cubicBezTo>
                  <a:pt x="4921108" y="455219"/>
                  <a:pt x="4895911" y="478959"/>
                  <a:pt x="4903936" y="645561"/>
                </a:cubicBezTo>
                <a:cubicBezTo>
                  <a:pt x="4791343" y="700884"/>
                  <a:pt x="4567154" y="593751"/>
                  <a:pt x="4408094" y="645561"/>
                </a:cubicBezTo>
                <a:cubicBezTo>
                  <a:pt x="4249034" y="697371"/>
                  <a:pt x="4053028" y="617457"/>
                  <a:pt x="3912251" y="645561"/>
                </a:cubicBezTo>
                <a:cubicBezTo>
                  <a:pt x="3771474" y="673665"/>
                  <a:pt x="3568909" y="588057"/>
                  <a:pt x="3318330" y="645561"/>
                </a:cubicBezTo>
                <a:cubicBezTo>
                  <a:pt x="3067751" y="703065"/>
                  <a:pt x="2979858" y="607498"/>
                  <a:pt x="2822488" y="645561"/>
                </a:cubicBezTo>
                <a:cubicBezTo>
                  <a:pt x="2665118" y="683624"/>
                  <a:pt x="2421070" y="607391"/>
                  <a:pt x="2228566" y="645561"/>
                </a:cubicBezTo>
                <a:cubicBezTo>
                  <a:pt x="2036062" y="683731"/>
                  <a:pt x="1774142" y="591665"/>
                  <a:pt x="1585606" y="645561"/>
                </a:cubicBezTo>
                <a:cubicBezTo>
                  <a:pt x="1397070" y="699457"/>
                  <a:pt x="1282920" y="630962"/>
                  <a:pt x="1089764" y="645561"/>
                </a:cubicBezTo>
                <a:cubicBezTo>
                  <a:pt x="896608" y="660160"/>
                  <a:pt x="776802" y="630994"/>
                  <a:pt x="593921" y="645561"/>
                </a:cubicBezTo>
                <a:cubicBezTo>
                  <a:pt x="411040" y="660128"/>
                  <a:pt x="258827" y="615527"/>
                  <a:pt x="0" y="645561"/>
                </a:cubicBezTo>
                <a:cubicBezTo>
                  <a:pt x="-9588" y="537592"/>
                  <a:pt x="17815" y="406723"/>
                  <a:pt x="0" y="316325"/>
                </a:cubicBezTo>
                <a:cubicBezTo>
                  <a:pt x="-17815" y="225927"/>
                  <a:pt x="8137" y="84648"/>
                  <a:pt x="0" y="0"/>
                </a:cubicBezTo>
                <a:close/>
              </a:path>
              <a:path w="4903936" h="645561" stroke="0" extrusionOk="0">
                <a:moveTo>
                  <a:pt x="0" y="0"/>
                </a:moveTo>
                <a:cubicBezTo>
                  <a:pt x="156961" y="-39567"/>
                  <a:pt x="292452" y="26728"/>
                  <a:pt x="544882" y="0"/>
                </a:cubicBezTo>
                <a:cubicBezTo>
                  <a:pt x="797312" y="-26728"/>
                  <a:pt x="914758" y="7396"/>
                  <a:pt x="1187842" y="0"/>
                </a:cubicBezTo>
                <a:cubicBezTo>
                  <a:pt x="1460926" y="-7396"/>
                  <a:pt x="1498168" y="20216"/>
                  <a:pt x="1585606" y="0"/>
                </a:cubicBezTo>
                <a:cubicBezTo>
                  <a:pt x="1673044" y="-20216"/>
                  <a:pt x="1919127" y="51813"/>
                  <a:pt x="2081448" y="0"/>
                </a:cubicBezTo>
                <a:cubicBezTo>
                  <a:pt x="2243769" y="-51813"/>
                  <a:pt x="2406933" y="57197"/>
                  <a:pt x="2675370" y="0"/>
                </a:cubicBezTo>
                <a:cubicBezTo>
                  <a:pt x="2943807" y="-57197"/>
                  <a:pt x="3135347" y="7479"/>
                  <a:pt x="3318330" y="0"/>
                </a:cubicBezTo>
                <a:cubicBezTo>
                  <a:pt x="3501313" y="-7479"/>
                  <a:pt x="3708573" y="9543"/>
                  <a:pt x="3961291" y="0"/>
                </a:cubicBezTo>
                <a:cubicBezTo>
                  <a:pt x="4214009" y="-9543"/>
                  <a:pt x="4191454" y="18309"/>
                  <a:pt x="4408094" y="0"/>
                </a:cubicBezTo>
                <a:cubicBezTo>
                  <a:pt x="4624734" y="-18309"/>
                  <a:pt x="4733939" y="41336"/>
                  <a:pt x="4903936" y="0"/>
                </a:cubicBezTo>
                <a:cubicBezTo>
                  <a:pt x="4909909" y="106992"/>
                  <a:pt x="4879722" y="208677"/>
                  <a:pt x="4903936" y="309869"/>
                </a:cubicBezTo>
                <a:cubicBezTo>
                  <a:pt x="4928150" y="411061"/>
                  <a:pt x="4889958" y="536361"/>
                  <a:pt x="4903936" y="645561"/>
                </a:cubicBezTo>
                <a:cubicBezTo>
                  <a:pt x="4700479" y="711449"/>
                  <a:pt x="4473717" y="585677"/>
                  <a:pt x="4310015" y="645561"/>
                </a:cubicBezTo>
                <a:cubicBezTo>
                  <a:pt x="4146313" y="705445"/>
                  <a:pt x="4078845" y="620673"/>
                  <a:pt x="3863212" y="645561"/>
                </a:cubicBezTo>
                <a:cubicBezTo>
                  <a:pt x="3647579" y="670449"/>
                  <a:pt x="3568087" y="613762"/>
                  <a:pt x="3367369" y="645561"/>
                </a:cubicBezTo>
                <a:cubicBezTo>
                  <a:pt x="3166651" y="677360"/>
                  <a:pt x="2970611" y="597800"/>
                  <a:pt x="2822488" y="645561"/>
                </a:cubicBezTo>
                <a:cubicBezTo>
                  <a:pt x="2674365" y="693322"/>
                  <a:pt x="2540550" y="625938"/>
                  <a:pt x="2375685" y="645561"/>
                </a:cubicBezTo>
                <a:cubicBezTo>
                  <a:pt x="2210820" y="665184"/>
                  <a:pt x="1919243" y="610815"/>
                  <a:pt x="1732724" y="645561"/>
                </a:cubicBezTo>
                <a:cubicBezTo>
                  <a:pt x="1546205" y="680307"/>
                  <a:pt x="1391873" y="593992"/>
                  <a:pt x="1138803" y="645561"/>
                </a:cubicBezTo>
                <a:cubicBezTo>
                  <a:pt x="885733" y="697130"/>
                  <a:pt x="877240" y="634059"/>
                  <a:pt x="642960" y="645561"/>
                </a:cubicBezTo>
                <a:cubicBezTo>
                  <a:pt x="408680" y="657063"/>
                  <a:pt x="128718" y="609017"/>
                  <a:pt x="0" y="645561"/>
                </a:cubicBezTo>
                <a:cubicBezTo>
                  <a:pt x="-25238" y="524604"/>
                  <a:pt x="25171" y="430921"/>
                  <a:pt x="0" y="342147"/>
                </a:cubicBezTo>
                <a:cubicBezTo>
                  <a:pt x="-25171" y="253373"/>
                  <a:pt x="28845" y="88855"/>
                  <a:pt x="0" y="0"/>
                </a:cubicBezTo>
                <a:close/>
              </a:path>
            </a:pathLst>
          </a:custGeom>
          <a:solidFill>
            <a:srgbClr val="FFFFCC">
              <a:alpha val="50196"/>
            </a:srgbClr>
          </a:solidFill>
          <a:ln w="19050">
            <a:solidFill>
              <a:schemeClr val="tx1"/>
            </a:solidFill>
            <a:prstDash val="sysDot"/>
            <a:extLst>
              <a:ext uri="{C807C97D-BFC1-408E-A445-0C87EB9F89A2}">
                <ask:lineSketchStyleProps xmlns:ask="http://schemas.microsoft.com/office/drawing/2018/sketchyshapes" sd="481711788">
                  <a:prstGeom prst="rect">
                    <a:avLst/>
                  </a:prstGeom>
                  <ask:type>
                    <ask:lineSketchScribble/>
                  </ask:type>
                </ask:lineSketchStyleProps>
              </a:ext>
            </a:extLst>
          </a:ln>
        </p:spPr>
        <p:txBody>
          <a:bodyPr wrap="square" rtlCol="0">
            <a:spAutoFit/>
          </a:bodyPr>
          <a:lstStyle/>
          <a:p>
            <a:pPr>
              <a:lnSpc>
                <a:spcPct val="110000"/>
              </a:lnSpc>
            </a:pPr>
            <a:r>
              <a:rPr lang="en-US" sz="1700" i="1" dirty="0"/>
              <a:t>M. Koratzinos, </a:t>
            </a:r>
            <a:r>
              <a:rPr lang="en-US" sz="1700" b="1" i="1" dirty="0">
                <a:hlinkClick r:id="rId2"/>
              </a:rPr>
              <a:t>Status Update of the FCC-ee IR Magnet Design</a:t>
            </a:r>
            <a:r>
              <a:rPr lang="en-US" sz="1700" i="1" dirty="0"/>
              <a:t>, </a:t>
            </a:r>
            <a:r>
              <a:rPr lang="en-US" sz="1700" i="1" spc="50" dirty="0"/>
              <a:t>presentation at </a:t>
            </a:r>
            <a:r>
              <a:rPr lang="en-US" sz="1700" b="1" i="1" spc="50" dirty="0"/>
              <a:t>eeFACT2022</a:t>
            </a:r>
            <a:r>
              <a:rPr lang="en-US" sz="1700" i="1" spc="50" dirty="0"/>
              <a:t>.</a:t>
            </a:r>
          </a:p>
        </p:txBody>
      </p:sp>
      <p:sp>
        <p:nvSpPr>
          <p:cNvPr id="14" name="TextBox 13">
            <a:extLst>
              <a:ext uri="{FF2B5EF4-FFF2-40B4-BE49-F238E27FC236}">
                <a16:creationId xmlns:a16="http://schemas.microsoft.com/office/drawing/2014/main" id="{D1D19648-B46B-1D82-3B99-421AE1B54C69}"/>
              </a:ext>
            </a:extLst>
          </p:cNvPr>
          <p:cNvSpPr txBox="1"/>
          <p:nvPr/>
        </p:nvSpPr>
        <p:spPr>
          <a:xfrm>
            <a:off x="386650" y="5527328"/>
            <a:ext cx="5989140" cy="492443"/>
          </a:xfrm>
          <a:prstGeom prst="rect">
            <a:avLst/>
          </a:prstGeom>
          <a:noFill/>
        </p:spPr>
        <p:txBody>
          <a:bodyPr wrap="none" rtlCol="0">
            <a:spAutoFit/>
          </a:bodyPr>
          <a:lstStyle/>
          <a:p>
            <a:r>
              <a:rPr lang="en-US" sz="2600" b="1" i="1" dirty="0">
                <a:solidFill>
                  <a:srgbClr val="0070C0"/>
                </a:solidFill>
              </a:rPr>
              <a:t>Present FCC-ee IR Baseline Concept</a:t>
            </a:r>
          </a:p>
        </p:txBody>
      </p:sp>
      <p:pic>
        <p:nvPicPr>
          <p:cNvPr id="71" name="Picture 70" descr="A screenshot of a computer">
            <a:extLst>
              <a:ext uri="{FF2B5EF4-FFF2-40B4-BE49-F238E27FC236}">
                <a16:creationId xmlns:a16="http://schemas.microsoft.com/office/drawing/2014/main" id="{1BBD13DA-173F-C928-1439-1642355ABB96}"/>
              </a:ext>
            </a:extLst>
          </p:cNvPr>
          <p:cNvPicPr>
            <a:picLocks noChangeAspect="1"/>
          </p:cNvPicPr>
          <p:nvPr/>
        </p:nvPicPr>
        <p:blipFill>
          <a:blip r:embed="rId3"/>
          <a:stretch>
            <a:fillRect/>
          </a:stretch>
        </p:blipFill>
        <p:spPr>
          <a:xfrm>
            <a:off x="305274" y="58536"/>
            <a:ext cx="11813038" cy="5351348"/>
          </a:xfrm>
          <a:prstGeom prst="rect">
            <a:avLst/>
          </a:prstGeom>
        </p:spPr>
      </p:pic>
    </p:spTree>
    <p:extLst>
      <p:ext uri="{BB962C8B-B14F-4D97-AF65-F5344CB8AC3E}">
        <p14:creationId xmlns:p14="http://schemas.microsoft.com/office/powerpoint/2010/main" val="2540092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Diagram&#10;&#10;Description automatically generated">
            <a:extLst>
              <a:ext uri="{FF2B5EF4-FFF2-40B4-BE49-F238E27FC236}">
                <a16:creationId xmlns:a16="http://schemas.microsoft.com/office/drawing/2014/main" id="{39734920-DC11-34A7-5CCB-BFE003986B56}"/>
              </a:ext>
            </a:extLst>
          </p:cNvPr>
          <p:cNvPicPr>
            <a:picLocks noChangeAspect="1"/>
          </p:cNvPicPr>
          <p:nvPr/>
        </p:nvPicPr>
        <p:blipFill>
          <a:blip r:embed="rId2"/>
          <a:stretch>
            <a:fillRect/>
          </a:stretch>
        </p:blipFill>
        <p:spPr>
          <a:xfrm>
            <a:off x="246743" y="1799545"/>
            <a:ext cx="5849257" cy="3093473"/>
          </a:xfrm>
          <a:prstGeom prst="rect">
            <a:avLst/>
          </a:prstGeom>
        </p:spPr>
      </p:pic>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3</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r>
              <a:rPr lang="en-US" sz="1600" b="1" dirty="0">
                <a:solidFill>
                  <a:schemeClr val="bg1"/>
                </a:solidFill>
              </a:rPr>
              <a:t>Present FCC-IR Design Summary</a:t>
            </a:r>
          </a:p>
        </p:txBody>
      </p:sp>
      <p:pic>
        <p:nvPicPr>
          <p:cNvPr id="4" name="Picture 3">
            <a:extLst>
              <a:ext uri="{FF2B5EF4-FFF2-40B4-BE49-F238E27FC236}">
                <a16:creationId xmlns:a16="http://schemas.microsoft.com/office/drawing/2014/main" id="{8FFF7FD7-C9C0-3C6B-2BCF-29B42C11BC0C}"/>
              </a:ext>
            </a:extLst>
          </p:cNvPr>
          <p:cNvPicPr>
            <a:picLocks noChangeAspect="1"/>
          </p:cNvPicPr>
          <p:nvPr/>
        </p:nvPicPr>
        <p:blipFill>
          <a:blip r:embed="rId3"/>
          <a:stretch>
            <a:fillRect/>
          </a:stretch>
        </p:blipFill>
        <p:spPr>
          <a:xfrm>
            <a:off x="246743" y="17449"/>
            <a:ext cx="6923298" cy="1767808"/>
          </a:xfrm>
          <a:prstGeom prst="rect">
            <a:avLst/>
          </a:prstGeom>
        </p:spPr>
      </p:pic>
      <p:pic>
        <p:nvPicPr>
          <p:cNvPr id="10" name="Picture 9" descr="A picture containing text, stationary&#10;&#10;Description automatically generated">
            <a:extLst>
              <a:ext uri="{FF2B5EF4-FFF2-40B4-BE49-F238E27FC236}">
                <a16:creationId xmlns:a16="http://schemas.microsoft.com/office/drawing/2014/main" id="{9327F907-5637-DBF9-1A4A-06DD7F20163C}"/>
              </a:ext>
            </a:extLst>
          </p:cNvPr>
          <p:cNvPicPr>
            <a:picLocks noChangeAspect="1"/>
          </p:cNvPicPr>
          <p:nvPr/>
        </p:nvPicPr>
        <p:blipFill>
          <a:blip r:embed="rId4"/>
          <a:stretch>
            <a:fillRect/>
          </a:stretch>
        </p:blipFill>
        <p:spPr>
          <a:xfrm>
            <a:off x="5848350" y="12530"/>
            <a:ext cx="6343650" cy="3305175"/>
          </a:xfrm>
          <a:prstGeom prst="rect">
            <a:avLst/>
          </a:prstGeom>
        </p:spPr>
      </p:pic>
      <p:sp>
        <p:nvSpPr>
          <p:cNvPr id="12" name="TextBox 11">
            <a:extLst>
              <a:ext uri="{FF2B5EF4-FFF2-40B4-BE49-F238E27FC236}">
                <a16:creationId xmlns:a16="http://schemas.microsoft.com/office/drawing/2014/main" id="{F9BA5837-E931-89CF-AAE7-37265C07C24E}"/>
              </a:ext>
            </a:extLst>
          </p:cNvPr>
          <p:cNvSpPr txBox="1"/>
          <p:nvPr/>
        </p:nvSpPr>
        <p:spPr>
          <a:xfrm>
            <a:off x="221712" y="-3446"/>
            <a:ext cx="3918240" cy="341632"/>
          </a:xfrm>
          <a:prstGeom prst="rect">
            <a:avLst/>
          </a:prstGeom>
          <a:noFill/>
        </p:spPr>
        <p:txBody>
          <a:bodyPr wrap="square">
            <a:spAutoFit/>
          </a:bodyPr>
          <a:lstStyle/>
          <a:p>
            <a:pPr>
              <a:lnSpc>
                <a:spcPct val="90000"/>
              </a:lnSpc>
            </a:pPr>
            <a:r>
              <a:rPr lang="en-GB" dirty="0">
                <a:solidFill>
                  <a:srgbClr val="FFFF99"/>
                </a:solidFill>
                <a:latin typeface="Calibri" panose="020F0502020204030204" pitchFamily="34" charset="0"/>
                <a:ea typeface="Calibri" panose="020F0502020204030204" pitchFamily="34" charset="0"/>
                <a:cs typeface="Times New Roman" panose="02020603050405020304" pitchFamily="18" charset="0"/>
              </a:rPr>
              <a:t>Half-</a:t>
            </a:r>
            <a:r>
              <a:rPr lang="en-GB" dirty="0">
                <a:solidFill>
                  <a:srgbClr val="FFFF99"/>
                </a:solidFill>
                <a:effectLst/>
                <a:latin typeface="Calibri" panose="020F0502020204030204" pitchFamily="34" charset="0"/>
                <a:ea typeface="Calibri" panose="020F0502020204030204" pitchFamily="34" charset="0"/>
                <a:cs typeface="Times New Roman" panose="02020603050405020304" pitchFamily="18" charset="0"/>
              </a:rPr>
              <a:t>length of the detector </a:t>
            </a:r>
            <a:r>
              <a:rPr lang="en-GB" dirty="0">
                <a:solidFill>
                  <a:srgbClr val="FFFF99"/>
                </a:solidFill>
                <a:latin typeface="Calibri" panose="020F0502020204030204" pitchFamily="34" charset="0"/>
                <a:ea typeface="Calibri" panose="020F0502020204030204" pitchFamily="34" charset="0"/>
                <a:cs typeface="Times New Roman" panose="02020603050405020304" pitchFamily="18" charset="0"/>
              </a:rPr>
              <a:t>~5.2 </a:t>
            </a:r>
            <a:r>
              <a:rPr lang="en-GB" dirty="0">
                <a:solidFill>
                  <a:srgbClr val="FFFF99"/>
                </a:solidFill>
                <a:effectLst/>
                <a:latin typeface="Calibri" panose="020F0502020204030204" pitchFamily="34" charset="0"/>
                <a:ea typeface="Calibri" panose="020F0502020204030204" pitchFamily="34" charset="0"/>
                <a:cs typeface="Times New Roman" panose="02020603050405020304" pitchFamily="18" charset="0"/>
              </a:rPr>
              <a:t>m</a:t>
            </a:r>
            <a:endParaRPr lang="en-US" dirty="0">
              <a:solidFill>
                <a:srgbClr val="FFFF99"/>
              </a:solidFill>
            </a:endParaRPr>
          </a:p>
        </p:txBody>
      </p:sp>
      <p:sp>
        <p:nvSpPr>
          <p:cNvPr id="13" name="TextBox 12">
            <a:extLst>
              <a:ext uri="{FF2B5EF4-FFF2-40B4-BE49-F238E27FC236}">
                <a16:creationId xmlns:a16="http://schemas.microsoft.com/office/drawing/2014/main" id="{45D7A764-1DCE-0311-A78C-3CF31A7B1D31}"/>
              </a:ext>
            </a:extLst>
          </p:cNvPr>
          <p:cNvSpPr txBox="1"/>
          <p:nvPr/>
        </p:nvSpPr>
        <p:spPr>
          <a:xfrm>
            <a:off x="6453432" y="3663213"/>
            <a:ext cx="5381135" cy="1346010"/>
          </a:xfrm>
          <a:prstGeom prst="rect">
            <a:avLst/>
          </a:prstGeom>
          <a:noFill/>
        </p:spPr>
        <p:txBody>
          <a:bodyPr wrap="square" rtlCol="0">
            <a:spAutoFit/>
          </a:bodyPr>
          <a:lstStyle/>
          <a:p>
            <a:pPr marL="285750" indent="-285750">
              <a:lnSpc>
                <a:spcPct val="90000"/>
              </a:lnSpc>
              <a:spcAft>
                <a:spcPts val="1000"/>
              </a:spcAft>
              <a:buFont typeface="Arial" panose="020B0604020202020204" pitchFamily="34" charset="0"/>
              <a:buChar char="•"/>
            </a:pPr>
            <a:r>
              <a:rPr lang="en-US" spc="40" dirty="0"/>
              <a:t>Side-by-side quadrupole coils designed </a:t>
            </a:r>
            <a:r>
              <a:rPr lang="en-US" dirty="0"/>
              <a:t>with field crosstalk (local) compensation.</a:t>
            </a:r>
          </a:p>
          <a:p>
            <a:pPr marL="285750" indent="-285750">
              <a:lnSpc>
                <a:spcPct val="90000"/>
              </a:lnSpc>
              <a:spcAft>
                <a:spcPts val="1000"/>
              </a:spcAft>
              <a:buFont typeface="Arial" panose="020B0604020202020204" pitchFamily="34" charset="0"/>
              <a:buChar char="•"/>
            </a:pPr>
            <a:r>
              <a:rPr lang="en-US" dirty="0"/>
              <a:t>Have anti-solenoid plus screening solenoid.</a:t>
            </a:r>
          </a:p>
          <a:p>
            <a:pPr marL="285750" indent="-285750">
              <a:lnSpc>
                <a:spcPct val="90000"/>
              </a:lnSpc>
              <a:spcAft>
                <a:spcPts val="1000"/>
              </a:spcAft>
              <a:buFont typeface="Arial" panose="020B0604020202020204" pitchFamily="34" charset="0"/>
              <a:buChar char="•"/>
            </a:pPr>
            <a:r>
              <a:rPr lang="en-US" dirty="0"/>
              <a:t>1.9 K cooling but with warm beam pipes.</a:t>
            </a:r>
          </a:p>
        </p:txBody>
      </p:sp>
      <p:sp>
        <p:nvSpPr>
          <p:cNvPr id="15" name="TextBox 14">
            <a:extLst>
              <a:ext uri="{FF2B5EF4-FFF2-40B4-BE49-F238E27FC236}">
                <a16:creationId xmlns:a16="http://schemas.microsoft.com/office/drawing/2014/main" id="{0BD4E81E-1E0C-F118-1703-F5335FC1E033}"/>
              </a:ext>
            </a:extLst>
          </p:cNvPr>
          <p:cNvSpPr txBox="1"/>
          <p:nvPr/>
        </p:nvSpPr>
        <p:spPr>
          <a:xfrm>
            <a:off x="496620" y="5064862"/>
            <a:ext cx="11414861" cy="1089529"/>
          </a:xfrm>
          <a:custGeom>
            <a:avLst/>
            <a:gdLst>
              <a:gd name="connsiteX0" fmla="*/ 0 w 11414861"/>
              <a:gd name="connsiteY0" fmla="*/ 0 h 1089529"/>
              <a:gd name="connsiteX1" fmla="*/ 342446 w 11414861"/>
              <a:gd name="connsiteY1" fmla="*/ 0 h 1089529"/>
              <a:gd name="connsiteX2" fmla="*/ 1027337 w 11414861"/>
              <a:gd name="connsiteY2" fmla="*/ 0 h 1089529"/>
              <a:gd name="connsiteX3" fmla="*/ 1255635 w 11414861"/>
              <a:gd name="connsiteY3" fmla="*/ 0 h 1089529"/>
              <a:gd name="connsiteX4" fmla="*/ 2054675 w 11414861"/>
              <a:gd name="connsiteY4" fmla="*/ 0 h 1089529"/>
              <a:gd name="connsiteX5" fmla="*/ 2511269 w 11414861"/>
              <a:gd name="connsiteY5" fmla="*/ 0 h 1089529"/>
              <a:gd name="connsiteX6" fmla="*/ 2967864 w 11414861"/>
              <a:gd name="connsiteY6" fmla="*/ 0 h 1089529"/>
              <a:gd name="connsiteX7" fmla="*/ 3310310 w 11414861"/>
              <a:gd name="connsiteY7" fmla="*/ 0 h 1089529"/>
              <a:gd name="connsiteX8" fmla="*/ 3881053 w 11414861"/>
              <a:gd name="connsiteY8" fmla="*/ 0 h 1089529"/>
              <a:gd name="connsiteX9" fmla="*/ 4680093 w 11414861"/>
              <a:gd name="connsiteY9" fmla="*/ 0 h 1089529"/>
              <a:gd name="connsiteX10" fmla="*/ 5250836 w 11414861"/>
              <a:gd name="connsiteY10" fmla="*/ 0 h 1089529"/>
              <a:gd name="connsiteX11" fmla="*/ 5707431 w 11414861"/>
              <a:gd name="connsiteY11" fmla="*/ 0 h 1089529"/>
              <a:gd name="connsiteX12" fmla="*/ 5935728 w 11414861"/>
              <a:gd name="connsiteY12" fmla="*/ 0 h 1089529"/>
              <a:gd name="connsiteX13" fmla="*/ 6278174 w 11414861"/>
              <a:gd name="connsiteY13" fmla="*/ 0 h 1089529"/>
              <a:gd name="connsiteX14" fmla="*/ 6620619 w 11414861"/>
              <a:gd name="connsiteY14" fmla="*/ 0 h 1089529"/>
              <a:gd name="connsiteX15" fmla="*/ 7305511 w 11414861"/>
              <a:gd name="connsiteY15" fmla="*/ 0 h 1089529"/>
              <a:gd name="connsiteX16" fmla="*/ 7762105 w 11414861"/>
              <a:gd name="connsiteY16" fmla="*/ 0 h 1089529"/>
              <a:gd name="connsiteX17" fmla="*/ 7990403 w 11414861"/>
              <a:gd name="connsiteY17" fmla="*/ 0 h 1089529"/>
              <a:gd name="connsiteX18" fmla="*/ 8446997 w 11414861"/>
              <a:gd name="connsiteY18" fmla="*/ 0 h 1089529"/>
              <a:gd name="connsiteX19" fmla="*/ 8903592 w 11414861"/>
              <a:gd name="connsiteY19" fmla="*/ 0 h 1089529"/>
              <a:gd name="connsiteX20" fmla="*/ 9360186 w 11414861"/>
              <a:gd name="connsiteY20" fmla="*/ 0 h 1089529"/>
              <a:gd name="connsiteX21" fmla="*/ 9588483 w 11414861"/>
              <a:gd name="connsiteY21" fmla="*/ 0 h 1089529"/>
              <a:gd name="connsiteX22" fmla="*/ 9930929 w 11414861"/>
              <a:gd name="connsiteY22" fmla="*/ 0 h 1089529"/>
              <a:gd name="connsiteX23" fmla="*/ 10729969 w 11414861"/>
              <a:gd name="connsiteY23" fmla="*/ 0 h 1089529"/>
              <a:gd name="connsiteX24" fmla="*/ 11414861 w 11414861"/>
              <a:gd name="connsiteY24" fmla="*/ 0 h 1089529"/>
              <a:gd name="connsiteX25" fmla="*/ 11414861 w 11414861"/>
              <a:gd name="connsiteY25" fmla="*/ 512079 h 1089529"/>
              <a:gd name="connsiteX26" fmla="*/ 11414861 w 11414861"/>
              <a:gd name="connsiteY26" fmla="*/ 1089529 h 1089529"/>
              <a:gd name="connsiteX27" fmla="*/ 11186564 w 11414861"/>
              <a:gd name="connsiteY27" fmla="*/ 1089529 h 1089529"/>
              <a:gd name="connsiteX28" fmla="*/ 10958267 w 11414861"/>
              <a:gd name="connsiteY28" fmla="*/ 1089529 h 1089529"/>
              <a:gd name="connsiteX29" fmla="*/ 10615821 w 11414861"/>
              <a:gd name="connsiteY29" fmla="*/ 1089529 h 1089529"/>
              <a:gd name="connsiteX30" fmla="*/ 9930929 w 11414861"/>
              <a:gd name="connsiteY30" fmla="*/ 1089529 h 1089529"/>
              <a:gd name="connsiteX31" fmla="*/ 9474335 w 11414861"/>
              <a:gd name="connsiteY31" fmla="*/ 1089529 h 1089529"/>
              <a:gd name="connsiteX32" fmla="*/ 9131889 w 11414861"/>
              <a:gd name="connsiteY32" fmla="*/ 1089529 h 1089529"/>
              <a:gd name="connsiteX33" fmla="*/ 8332849 w 11414861"/>
              <a:gd name="connsiteY33" fmla="*/ 1089529 h 1089529"/>
              <a:gd name="connsiteX34" fmla="*/ 7647957 w 11414861"/>
              <a:gd name="connsiteY34" fmla="*/ 1089529 h 1089529"/>
              <a:gd name="connsiteX35" fmla="*/ 7305511 w 11414861"/>
              <a:gd name="connsiteY35" fmla="*/ 1089529 h 1089529"/>
              <a:gd name="connsiteX36" fmla="*/ 6620619 w 11414861"/>
              <a:gd name="connsiteY36" fmla="*/ 1089529 h 1089529"/>
              <a:gd name="connsiteX37" fmla="*/ 5935728 w 11414861"/>
              <a:gd name="connsiteY37" fmla="*/ 1089529 h 1089529"/>
              <a:gd name="connsiteX38" fmla="*/ 5250836 w 11414861"/>
              <a:gd name="connsiteY38" fmla="*/ 1089529 h 1089529"/>
              <a:gd name="connsiteX39" fmla="*/ 4565944 w 11414861"/>
              <a:gd name="connsiteY39" fmla="*/ 1089529 h 1089529"/>
              <a:gd name="connsiteX40" fmla="*/ 3881053 w 11414861"/>
              <a:gd name="connsiteY40" fmla="*/ 1089529 h 1089529"/>
              <a:gd name="connsiteX41" fmla="*/ 3652756 w 11414861"/>
              <a:gd name="connsiteY41" fmla="*/ 1089529 h 1089529"/>
              <a:gd name="connsiteX42" fmla="*/ 2967864 w 11414861"/>
              <a:gd name="connsiteY42" fmla="*/ 1089529 h 1089529"/>
              <a:gd name="connsiteX43" fmla="*/ 2168824 w 11414861"/>
              <a:gd name="connsiteY43" fmla="*/ 1089529 h 1089529"/>
              <a:gd name="connsiteX44" fmla="*/ 1826378 w 11414861"/>
              <a:gd name="connsiteY44" fmla="*/ 1089529 h 1089529"/>
              <a:gd name="connsiteX45" fmla="*/ 1369783 w 11414861"/>
              <a:gd name="connsiteY45" fmla="*/ 1089529 h 1089529"/>
              <a:gd name="connsiteX46" fmla="*/ 913189 w 11414861"/>
              <a:gd name="connsiteY46" fmla="*/ 1089529 h 1089529"/>
              <a:gd name="connsiteX47" fmla="*/ 0 w 11414861"/>
              <a:gd name="connsiteY47" fmla="*/ 1089529 h 1089529"/>
              <a:gd name="connsiteX48" fmla="*/ 0 w 11414861"/>
              <a:gd name="connsiteY48" fmla="*/ 522974 h 1089529"/>
              <a:gd name="connsiteX49" fmla="*/ 0 w 11414861"/>
              <a:gd name="connsiteY49" fmla="*/ 0 h 1089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414861" h="1089529" fill="none" extrusionOk="0">
                <a:moveTo>
                  <a:pt x="0" y="0"/>
                </a:moveTo>
                <a:cubicBezTo>
                  <a:pt x="71284" y="-37445"/>
                  <a:pt x="200664" y="36839"/>
                  <a:pt x="342446" y="0"/>
                </a:cubicBezTo>
                <a:cubicBezTo>
                  <a:pt x="484228" y="-36839"/>
                  <a:pt x="817741" y="40846"/>
                  <a:pt x="1027337" y="0"/>
                </a:cubicBezTo>
                <a:cubicBezTo>
                  <a:pt x="1236933" y="-40846"/>
                  <a:pt x="1204586" y="3262"/>
                  <a:pt x="1255635" y="0"/>
                </a:cubicBezTo>
                <a:cubicBezTo>
                  <a:pt x="1306684" y="-3262"/>
                  <a:pt x="1747383" y="3855"/>
                  <a:pt x="2054675" y="0"/>
                </a:cubicBezTo>
                <a:cubicBezTo>
                  <a:pt x="2361967" y="-3855"/>
                  <a:pt x="2295686" y="46866"/>
                  <a:pt x="2511269" y="0"/>
                </a:cubicBezTo>
                <a:cubicBezTo>
                  <a:pt x="2726852" y="-46866"/>
                  <a:pt x="2777980" y="11217"/>
                  <a:pt x="2967864" y="0"/>
                </a:cubicBezTo>
                <a:cubicBezTo>
                  <a:pt x="3157748" y="-11217"/>
                  <a:pt x="3182349" y="17791"/>
                  <a:pt x="3310310" y="0"/>
                </a:cubicBezTo>
                <a:cubicBezTo>
                  <a:pt x="3438271" y="-17791"/>
                  <a:pt x="3754337" y="12194"/>
                  <a:pt x="3881053" y="0"/>
                </a:cubicBezTo>
                <a:cubicBezTo>
                  <a:pt x="4007769" y="-12194"/>
                  <a:pt x="4284996" y="24638"/>
                  <a:pt x="4680093" y="0"/>
                </a:cubicBezTo>
                <a:cubicBezTo>
                  <a:pt x="5075190" y="-24638"/>
                  <a:pt x="5014007" y="1661"/>
                  <a:pt x="5250836" y="0"/>
                </a:cubicBezTo>
                <a:cubicBezTo>
                  <a:pt x="5487665" y="-1661"/>
                  <a:pt x="5506169" y="30971"/>
                  <a:pt x="5707431" y="0"/>
                </a:cubicBezTo>
                <a:cubicBezTo>
                  <a:pt x="5908693" y="-30971"/>
                  <a:pt x="5835653" y="20579"/>
                  <a:pt x="5935728" y="0"/>
                </a:cubicBezTo>
                <a:cubicBezTo>
                  <a:pt x="6035803" y="-20579"/>
                  <a:pt x="6149187" y="27863"/>
                  <a:pt x="6278174" y="0"/>
                </a:cubicBezTo>
                <a:cubicBezTo>
                  <a:pt x="6407161" y="-27863"/>
                  <a:pt x="6511405" y="37248"/>
                  <a:pt x="6620619" y="0"/>
                </a:cubicBezTo>
                <a:cubicBezTo>
                  <a:pt x="6729834" y="-37248"/>
                  <a:pt x="7073924" y="50383"/>
                  <a:pt x="7305511" y="0"/>
                </a:cubicBezTo>
                <a:cubicBezTo>
                  <a:pt x="7537098" y="-50383"/>
                  <a:pt x="7543312" y="3844"/>
                  <a:pt x="7762105" y="0"/>
                </a:cubicBezTo>
                <a:cubicBezTo>
                  <a:pt x="7980898" y="-3844"/>
                  <a:pt x="7938636" y="24477"/>
                  <a:pt x="7990403" y="0"/>
                </a:cubicBezTo>
                <a:cubicBezTo>
                  <a:pt x="8042170" y="-24477"/>
                  <a:pt x="8311762" y="13562"/>
                  <a:pt x="8446997" y="0"/>
                </a:cubicBezTo>
                <a:cubicBezTo>
                  <a:pt x="8582232" y="-13562"/>
                  <a:pt x="8714679" y="5343"/>
                  <a:pt x="8903592" y="0"/>
                </a:cubicBezTo>
                <a:cubicBezTo>
                  <a:pt x="9092505" y="-5343"/>
                  <a:pt x="9152184" y="12709"/>
                  <a:pt x="9360186" y="0"/>
                </a:cubicBezTo>
                <a:cubicBezTo>
                  <a:pt x="9568188" y="-12709"/>
                  <a:pt x="9533659" y="10136"/>
                  <a:pt x="9588483" y="0"/>
                </a:cubicBezTo>
                <a:cubicBezTo>
                  <a:pt x="9643307" y="-10136"/>
                  <a:pt x="9805889" y="12553"/>
                  <a:pt x="9930929" y="0"/>
                </a:cubicBezTo>
                <a:cubicBezTo>
                  <a:pt x="10055969" y="-12553"/>
                  <a:pt x="10454912" y="79489"/>
                  <a:pt x="10729969" y="0"/>
                </a:cubicBezTo>
                <a:cubicBezTo>
                  <a:pt x="11005026" y="-79489"/>
                  <a:pt x="11256672" y="31571"/>
                  <a:pt x="11414861" y="0"/>
                </a:cubicBezTo>
                <a:cubicBezTo>
                  <a:pt x="11435070" y="233462"/>
                  <a:pt x="11399306" y="354583"/>
                  <a:pt x="11414861" y="512079"/>
                </a:cubicBezTo>
                <a:cubicBezTo>
                  <a:pt x="11430416" y="669575"/>
                  <a:pt x="11361732" y="951171"/>
                  <a:pt x="11414861" y="1089529"/>
                </a:cubicBezTo>
                <a:cubicBezTo>
                  <a:pt x="11351072" y="1089948"/>
                  <a:pt x="11299499" y="1080843"/>
                  <a:pt x="11186564" y="1089529"/>
                </a:cubicBezTo>
                <a:cubicBezTo>
                  <a:pt x="11073629" y="1098215"/>
                  <a:pt x="11038909" y="1088618"/>
                  <a:pt x="10958267" y="1089529"/>
                </a:cubicBezTo>
                <a:cubicBezTo>
                  <a:pt x="10877625" y="1090440"/>
                  <a:pt x="10745371" y="1073930"/>
                  <a:pt x="10615821" y="1089529"/>
                </a:cubicBezTo>
                <a:cubicBezTo>
                  <a:pt x="10486271" y="1105128"/>
                  <a:pt x="10195068" y="1024438"/>
                  <a:pt x="9930929" y="1089529"/>
                </a:cubicBezTo>
                <a:cubicBezTo>
                  <a:pt x="9666790" y="1154620"/>
                  <a:pt x="9616378" y="1053688"/>
                  <a:pt x="9474335" y="1089529"/>
                </a:cubicBezTo>
                <a:cubicBezTo>
                  <a:pt x="9332292" y="1125370"/>
                  <a:pt x="9268007" y="1069703"/>
                  <a:pt x="9131889" y="1089529"/>
                </a:cubicBezTo>
                <a:cubicBezTo>
                  <a:pt x="8995771" y="1109355"/>
                  <a:pt x="8534955" y="1048919"/>
                  <a:pt x="8332849" y="1089529"/>
                </a:cubicBezTo>
                <a:cubicBezTo>
                  <a:pt x="8130743" y="1130139"/>
                  <a:pt x="7899119" y="1042934"/>
                  <a:pt x="7647957" y="1089529"/>
                </a:cubicBezTo>
                <a:cubicBezTo>
                  <a:pt x="7396795" y="1136124"/>
                  <a:pt x="7376187" y="1056574"/>
                  <a:pt x="7305511" y="1089529"/>
                </a:cubicBezTo>
                <a:cubicBezTo>
                  <a:pt x="7234835" y="1122484"/>
                  <a:pt x="6778816" y="1077791"/>
                  <a:pt x="6620619" y="1089529"/>
                </a:cubicBezTo>
                <a:cubicBezTo>
                  <a:pt x="6462422" y="1101267"/>
                  <a:pt x="6122174" y="1011485"/>
                  <a:pt x="5935728" y="1089529"/>
                </a:cubicBezTo>
                <a:cubicBezTo>
                  <a:pt x="5749282" y="1167573"/>
                  <a:pt x="5527347" y="1084529"/>
                  <a:pt x="5250836" y="1089529"/>
                </a:cubicBezTo>
                <a:cubicBezTo>
                  <a:pt x="4974325" y="1094529"/>
                  <a:pt x="4761689" y="1026882"/>
                  <a:pt x="4565944" y="1089529"/>
                </a:cubicBezTo>
                <a:cubicBezTo>
                  <a:pt x="4370199" y="1152176"/>
                  <a:pt x="4044340" y="1056769"/>
                  <a:pt x="3881053" y="1089529"/>
                </a:cubicBezTo>
                <a:cubicBezTo>
                  <a:pt x="3717766" y="1122289"/>
                  <a:pt x="3754892" y="1081681"/>
                  <a:pt x="3652756" y="1089529"/>
                </a:cubicBezTo>
                <a:cubicBezTo>
                  <a:pt x="3550620" y="1097377"/>
                  <a:pt x="3145885" y="1077141"/>
                  <a:pt x="2967864" y="1089529"/>
                </a:cubicBezTo>
                <a:cubicBezTo>
                  <a:pt x="2789843" y="1101917"/>
                  <a:pt x="2372668" y="1050478"/>
                  <a:pt x="2168824" y="1089529"/>
                </a:cubicBezTo>
                <a:cubicBezTo>
                  <a:pt x="1964980" y="1128580"/>
                  <a:pt x="1906368" y="1049417"/>
                  <a:pt x="1826378" y="1089529"/>
                </a:cubicBezTo>
                <a:cubicBezTo>
                  <a:pt x="1746388" y="1129641"/>
                  <a:pt x="1465138" y="1043901"/>
                  <a:pt x="1369783" y="1089529"/>
                </a:cubicBezTo>
                <a:cubicBezTo>
                  <a:pt x="1274428" y="1135157"/>
                  <a:pt x="1106116" y="1075668"/>
                  <a:pt x="913189" y="1089529"/>
                </a:cubicBezTo>
                <a:cubicBezTo>
                  <a:pt x="720262" y="1103390"/>
                  <a:pt x="334565" y="1083636"/>
                  <a:pt x="0" y="1089529"/>
                </a:cubicBezTo>
                <a:cubicBezTo>
                  <a:pt x="-9835" y="972215"/>
                  <a:pt x="23028" y="734742"/>
                  <a:pt x="0" y="522974"/>
                </a:cubicBezTo>
                <a:cubicBezTo>
                  <a:pt x="-23028" y="311206"/>
                  <a:pt x="58533" y="233511"/>
                  <a:pt x="0" y="0"/>
                </a:cubicBezTo>
                <a:close/>
              </a:path>
              <a:path w="11414861" h="1089529" stroke="0" extrusionOk="0">
                <a:moveTo>
                  <a:pt x="0" y="0"/>
                </a:moveTo>
                <a:cubicBezTo>
                  <a:pt x="275641" y="-9430"/>
                  <a:pt x="285941" y="40165"/>
                  <a:pt x="570743" y="0"/>
                </a:cubicBezTo>
                <a:cubicBezTo>
                  <a:pt x="855545" y="-40165"/>
                  <a:pt x="986594" y="29891"/>
                  <a:pt x="1255635" y="0"/>
                </a:cubicBezTo>
                <a:cubicBezTo>
                  <a:pt x="1524676" y="-29891"/>
                  <a:pt x="1413280" y="14139"/>
                  <a:pt x="1483932" y="0"/>
                </a:cubicBezTo>
                <a:cubicBezTo>
                  <a:pt x="1554584" y="-14139"/>
                  <a:pt x="1932813" y="3912"/>
                  <a:pt x="2168824" y="0"/>
                </a:cubicBezTo>
                <a:cubicBezTo>
                  <a:pt x="2404835" y="-3912"/>
                  <a:pt x="2803126" y="32988"/>
                  <a:pt x="2967864" y="0"/>
                </a:cubicBezTo>
                <a:cubicBezTo>
                  <a:pt x="3132602" y="-32988"/>
                  <a:pt x="3273892" y="54703"/>
                  <a:pt x="3424458" y="0"/>
                </a:cubicBezTo>
                <a:cubicBezTo>
                  <a:pt x="3575024" y="-54703"/>
                  <a:pt x="3570908" y="12206"/>
                  <a:pt x="3652756" y="0"/>
                </a:cubicBezTo>
                <a:cubicBezTo>
                  <a:pt x="3734604" y="-12206"/>
                  <a:pt x="3815889" y="10748"/>
                  <a:pt x="3881053" y="0"/>
                </a:cubicBezTo>
                <a:cubicBezTo>
                  <a:pt x="3946217" y="-10748"/>
                  <a:pt x="4181949" y="36778"/>
                  <a:pt x="4451796" y="0"/>
                </a:cubicBezTo>
                <a:cubicBezTo>
                  <a:pt x="4721643" y="-36778"/>
                  <a:pt x="4899997" y="42681"/>
                  <a:pt x="5022539" y="0"/>
                </a:cubicBezTo>
                <a:cubicBezTo>
                  <a:pt x="5145081" y="-42681"/>
                  <a:pt x="5152346" y="23853"/>
                  <a:pt x="5250836" y="0"/>
                </a:cubicBezTo>
                <a:cubicBezTo>
                  <a:pt x="5349326" y="-23853"/>
                  <a:pt x="5610031" y="34143"/>
                  <a:pt x="5707431" y="0"/>
                </a:cubicBezTo>
                <a:cubicBezTo>
                  <a:pt x="5804831" y="-34143"/>
                  <a:pt x="6160218" y="50674"/>
                  <a:pt x="6506471" y="0"/>
                </a:cubicBezTo>
                <a:cubicBezTo>
                  <a:pt x="6852724" y="-50674"/>
                  <a:pt x="7042668" y="23964"/>
                  <a:pt x="7305511" y="0"/>
                </a:cubicBezTo>
                <a:cubicBezTo>
                  <a:pt x="7568354" y="-23964"/>
                  <a:pt x="7639420" y="15072"/>
                  <a:pt x="7762105" y="0"/>
                </a:cubicBezTo>
                <a:cubicBezTo>
                  <a:pt x="7884790" y="-15072"/>
                  <a:pt x="8162748" y="74409"/>
                  <a:pt x="8561146" y="0"/>
                </a:cubicBezTo>
                <a:cubicBezTo>
                  <a:pt x="8959544" y="-74409"/>
                  <a:pt x="8801746" y="35015"/>
                  <a:pt x="9017740" y="0"/>
                </a:cubicBezTo>
                <a:cubicBezTo>
                  <a:pt x="9233734" y="-35015"/>
                  <a:pt x="9236095" y="2102"/>
                  <a:pt x="9360186" y="0"/>
                </a:cubicBezTo>
                <a:cubicBezTo>
                  <a:pt x="9484277" y="-2102"/>
                  <a:pt x="9712582" y="32205"/>
                  <a:pt x="9930929" y="0"/>
                </a:cubicBezTo>
                <a:cubicBezTo>
                  <a:pt x="10149276" y="-32205"/>
                  <a:pt x="10361491" y="52237"/>
                  <a:pt x="10501672" y="0"/>
                </a:cubicBezTo>
                <a:cubicBezTo>
                  <a:pt x="10641853" y="-52237"/>
                  <a:pt x="10680652" y="11601"/>
                  <a:pt x="10729969" y="0"/>
                </a:cubicBezTo>
                <a:cubicBezTo>
                  <a:pt x="10779286" y="-11601"/>
                  <a:pt x="11164498" y="56378"/>
                  <a:pt x="11414861" y="0"/>
                </a:cubicBezTo>
                <a:cubicBezTo>
                  <a:pt x="11456743" y="199917"/>
                  <a:pt x="11387211" y="376670"/>
                  <a:pt x="11414861" y="512079"/>
                </a:cubicBezTo>
                <a:cubicBezTo>
                  <a:pt x="11442511" y="647488"/>
                  <a:pt x="11359758" y="971415"/>
                  <a:pt x="11414861" y="1089529"/>
                </a:cubicBezTo>
                <a:cubicBezTo>
                  <a:pt x="11190655" y="1144700"/>
                  <a:pt x="10844651" y="1025094"/>
                  <a:pt x="10615821" y="1089529"/>
                </a:cubicBezTo>
                <a:cubicBezTo>
                  <a:pt x="10386991" y="1153964"/>
                  <a:pt x="10282716" y="1052480"/>
                  <a:pt x="10159226" y="1089529"/>
                </a:cubicBezTo>
                <a:cubicBezTo>
                  <a:pt x="10035736" y="1126578"/>
                  <a:pt x="9852428" y="1074121"/>
                  <a:pt x="9702632" y="1089529"/>
                </a:cubicBezTo>
                <a:cubicBezTo>
                  <a:pt x="9552836" y="1104937"/>
                  <a:pt x="9338766" y="1029897"/>
                  <a:pt x="9131889" y="1089529"/>
                </a:cubicBezTo>
                <a:cubicBezTo>
                  <a:pt x="8925012" y="1149161"/>
                  <a:pt x="8875796" y="1083920"/>
                  <a:pt x="8675294" y="1089529"/>
                </a:cubicBezTo>
                <a:cubicBezTo>
                  <a:pt x="8474792" y="1095138"/>
                  <a:pt x="8351270" y="1053987"/>
                  <a:pt x="8218700" y="1089529"/>
                </a:cubicBezTo>
                <a:cubicBezTo>
                  <a:pt x="8086130" y="1125071"/>
                  <a:pt x="7920164" y="1044676"/>
                  <a:pt x="7762105" y="1089529"/>
                </a:cubicBezTo>
                <a:cubicBezTo>
                  <a:pt x="7604047" y="1134382"/>
                  <a:pt x="7517628" y="1052765"/>
                  <a:pt x="7305511" y="1089529"/>
                </a:cubicBezTo>
                <a:cubicBezTo>
                  <a:pt x="7093394" y="1126293"/>
                  <a:pt x="6961486" y="1038147"/>
                  <a:pt x="6620619" y="1089529"/>
                </a:cubicBezTo>
                <a:cubicBezTo>
                  <a:pt x="6279752" y="1140911"/>
                  <a:pt x="6502642" y="1069894"/>
                  <a:pt x="6392322" y="1089529"/>
                </a:cubicBezTo>
                <a:cubicBezTo>
                  <a:pt x="6282002" y="1109164"/>
                  <a:pt x="6025548" y="1053864"/>
                  <a:pt x="5821579" y="1089529"/>
                </a:cubicBezTo>
                <a:cubicBezTo>
                  <a:pt x="5617610" y="1125194"/>
                  <a:pt x="5674603" y="1080603"/>
                  <a:pt x="5593282" y="1089529"/>
                </a:cubicBezTo>
                <a:cubicBezTo>
                  <a:pt x="5511961" y="1098455"/>
                  <a:pt x="5253464" y="1086588"/>
                  <a:pt x="5022539" y="1089529"/>
                </a:cubicBezTo>
                <a:cubicBezTo>
                  <a:pt x="4791614" y="1092470"/>
                  <a:pt x="4824960" y="1058885"/>
                  <a:pt x="4680093" y="1089529"/>
                </a:cubicBezTo>
                <a:cubicBezTo>
                  <a:pt x="4535226" y="1120173"/>
                  <a:pt x="4319979" y="1085581"/>
                  <a:pt x="4109350" y="1089529"/>
                </a:cubicBezTo>
                <a:cubicBezTo>
                  <a:pt x="3898721" y="1093477"/>
                  <a:pt x="3683626" y="1050391"/>
                  <a:pt x="3424458" y="1089529"/>
                </a:cubicBezTo>
                <a:cubicBezTo>
                  <a:pt x="3165290" y="1128667"/>
                  <a:pt x="3011261" y="1003065"/>
                  <a:pt x="2625418" y="1089529"/>
                </a:cubicBezTo>
                <a:cubicBezTo>
                  <a:pt x="2239575" y="1175993"/>
                  <a:pt x="2362028" y="1080504"/>
                  <a:pt x="2282972" y="1089529"/>
                </a:cubicBezTo>
                <a:cubicBezTo>
                  <a:pt x="2203916" y="1098554"/>
                  <a:pt x="1844527" y="1040702"/>
                  <a:pt x="1598081" y="1089529"/>
                </a:cubicBezTo>
                <a:cubicBezTo>
                  <a:pt x="1351635" y="1138356"/>
                  <a:pt x="1359887" y="1043798"/>
                  <a:pt x="1141486" y="1089529"/>
                </a:cubicBezTo>
                <a:cubicBezTo>
                  <a:pt x="923086" y="1135260"/>
                  <a:pt x="827957" y="1085057"/>
                  <a:pt x="684892" y="1089529"/>
                </a:cubicBezTo>
                <a:cubicBezTo>
                  <a:pt x="541827" y="1094001"/>
                  <a:pt x="231927" y="1046865"/>
                  <a:pt x="0" y="1089529"/>
                </a:cubicBezTo>
                <a:cubicBezTo>
                  <a:pt x="-23437" y="886859"/>
                  <a:pt x="56466" y="757615"/>
                  <a:pt x="0" y="533869"/>
                </a:cubicBezTo>
                <a:cubicBezTo>
                  <a:pt x="-56466" y="310123"/>
                  <a:pt x="2524" y="166222"/>
                  <a:pt x="0" y="0"/>
                </a:cubicBezTo>
                <a:close/>
              </a:path>
            </a:pathLst>
          </a:custGeom>
          <a:solidFill>
            <a:srgbClr val="FFFFCC">
              <a:alpha val="49804"/>
            </a:srgbClr>
          </a:solidFill>
          <a:ln w="38100">
            <a:solidFill>
              <a:schemeClr val="tx1"/>
            </a:solidFill>
            <a:prstDash val="sysDot"/>
            <a:extLst>
              <a:ext uri="{C807C97D-BFC1-408E-A445-0C87EB9F89A2}">
                <ask:lineSketchStyleProps xmlns:ask="http://schemas.microsoft.com/office/drawing/2018/sketchyshapes" sd="173064436">
                  <a:prstGeom prst="rect">
                    <a:avLst/>
                  </a:prstGeom>
                  <ask:type>
                    <ask:lineSketchScribble/>
                  </ask:type>
                </ask:lineSketchStyleProps>
              </a:ext>
            </a:extLst>
          </a:ln>
        </p:spPr>
        <p:txBody>
          <a:bodyPr wrap="square" rtlCol="0">
            <a:spAutoFit/>
          </a:bodyPr>
          <a:lstStyle/>
          <a:p>
            <a:pPr algn="just">
              <a:lnSpc>
                <a:spcPct val="90000"/>
              </a:lnSpc>
            </a:pPr>
            <a:r>
              <a:rPr lang="en-US" dirty="0">
                <a:solidFill>
                  <a:srgbClr val="002060"/>
                </a:solidFill>
              </a:rPr>
              <a:t>Challenges: Anti-solenoid gives 300kN (30Ton) longitudinal force (warm-to-cold?); need more space for heat shields; common helium with internal space-frame limits access to warm BPMs (cables and laser position monitoring); all cryogen feeds, relief valves, current leads diagnostics must exit back of cryostat; and cryostat support attachment to detector’s endcap dramatically impacts opening up detector for access to central region.</a:t>
            </a:r>
          </a:p>
        </p:txBody>
      </p:sp>
    </p:spTree>
    <p:extLst>
      <p:ext uri="{BB962C8B-B14F-4D97-AF65-F5344CB8AC3E}">
        <p14:creationId xmlns:p14="http://schemas.microsoft.com/office/powerpoint/2010/main" val="1096011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4</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r>
              <a:rPr lang="en-US" sz="1600" b="1" dirty="0">
                <a:solidFill>
                  <a:schemeClr val="bg1"/>
                </a:solidFill>
              </a:rPr>
              <a:t>Grouped considerations for evolving an improved FCC-ee IR baseline</a:t>
            </a:r>
          </a:p>
        </p:txBody>
      </p:sp>
      <p:sp>
        <p:nvSpPr>
          <p:cNvPr id="30" name="Flowchart: Data 29">
            <a:extLst>
              <a:ext uri="{FF2B5EF4-FFF2-40B4-BE49-F238E27FC236}">
                <a16:creationId xmlns:a16="http://schemas.microsoft.com/office/drawing/2014/main" id="{0ACFFC34-8D45-8209-06F9-E5366BC1D656}"/>
              </a:ext>
            </a:extLst>
          </p:cNvPr>
          <p:cNvSpPr/>
          <p:nvPr/>
        </p:nvSpPr>
        <p:spPr>
          <a:xfrm>
            <a:off x="1598505" y="365310"/>
            <a:ext cx="9123679" cy="498807"/>
          </a:xfrm>
          <a:prstGeom prst="flowChartInputOutput">
            <a:avLst/>
          </a:prstGeom>
          <a:solidFill>
            <a:srgbClr val="0033CC"/>
          </a:solidFill>
          <a:ln w="12700" cap="flat" cmpd="sng" algn="ctr">
            <a:solidFill>
              <a:srgbClr val="4472C4">
                <a:shade val="50000"/>
              </a:srgbClr>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CC"/>
                </a:solidFill>
                <a:effectLst/>
                <a:uLnTx/>
                <a:uFillTx/>
                <a:latin typeface="Calibri" panose="020F0502020204030204"/>
                <a:ea typeface="+mn-ea"/>
                <a:cs typeface="+mn-cs"/>
              </a:rPr>
              <a:t>Present Baseline FCC-ee IR Magnet Design:</a:t>
            </a:r>
          </a:p>
        </p:txBody>
      </p:sp>
      <p:sp>
        <p:nvSpPr>
          <p:cNvPr id="32" name="Flowchart: Process 31">
            <a:extLst>
              <a:ext uri="{FF2B5EF4-FFF2-40B4-BE49-F238E27FC236}">
                <a16:creationId xmlns:a16="http://schemas.microsoft.com/office/drawing/2014/main" id="{02FE1B94-5A9C-8636-5317-EABF4E2F06ED}"/>
              </a:ext>
            </a:extLst>
          </p:cNvPr>
          <p:cNvSpPr/>
          <p:nvPr/>
        </p:nvSpPr>
        <p:spPr>
          <a:xfrm>
            <a:off x="128688" y="1399210"/>
            <a:ext cx="5596128" cy="1923627"/>
          </a:xfrm>
          <a:prstGeom prst="flowChartProcess">
            <a:avLst/>
          </a:prstGeom>
          <a:solidFill>
            <a:srgbClr val="0033CC"/>
          </a:solidFill>
          <a:ln w="12700" cap="flat" cmpd="sng" algn="ctr">
            <a:solidFill>
              <a:srgbClr val="4472C4">
                <a:shade val="50000"/>
              </a:srgbClr>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CC"/>
                </a:solidFill>
                <a:effectLst/>
                <a:uLnTx/>
                <a:uFillTx/>
                <a:latin typeface="Calibri" panose="020F0502020204030204"/>
                <a:ea typeface="+mn-ea"/>
                <a:cs typeface="+mn-cs"/>
              </a:rPr>
              <a:t>Machine Requirements:</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Basic optics for each CM Energy (strengths, acceptance and “tapering”)</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Full or partial anti-solenoid (solenoid compensation vs eigen rotation)</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Corrector coils (multipolarities, locations/numbers and field quality)</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Beam pipe (assume warm, but what cooling, vacuum and bakeout)</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Beam Diagnostics (BPMs: access/interface and position monitoring)</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Position Stability (laser-based reference(?) and vibration stability meas.)</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Misc. (synrad, beam energy deposition and collimation/protection)</a:t>
            </a:r>
          </a:p>
        </p:txBody>
      </p:sp>
      <p:sp>
        <p:nvSpPr>
          <p:cNvPr id="34" name="Flowchart: Process 33">
            <a:extLst>
              <a:ext uri="{FF2B5EF4-FFF2-40B4-BE49-F238E27FC236}">
                <a16:creationId xmlns:a16="http://schemas.microsoft.com/office/drawing/2014/main" id="{4F99B3D4-7AA9-B2E0-8074-DA124DF53973}"/>
              </a:ext>
            </a:extLst>
          </p:cNvPr>
          <p:cNvSpPr/>
          <p:nvPr/>
        </p:nvSpPr>
        <p:spPr>
          <a:xfrm>
            <a:off x="6593837" y="1399210"/>
            <a:ext cx="5598163" cy="1923627"/>
          </a:xfrm>
          <a:prstGeom prst="flowChartProcess">
            <a:avLst/>
          </a:prstGeom>
          <a:solidFill>
            <a:srgbClr val="0033CC"/>
          </a:solidFill>
          <a:ln w="12700" cap="flat" cmpd="sng" algn="ctr">
            <a:solidFill>
              <a:srgbClr val="4472C4">
                <a:shade val="50000"/>
              </a:srgbClr>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CC"/>
                </a:solidFill>
                <a:effectLst/>
                <a:uLnTx/>
                <a:uFillTx/>
                <a:latin typeface="Calibri" panose="020F0502020204030204"/>
                <a:ea typeface="+mn-ea"/>
                <a:cs typeface="+mn-cs"/>
              </a:rPr>
              <a:t>Detector Requirements:</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Detector acceptance coverage (cryostat/support clear opening angle)</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Beampipe connection interface (esp. installation/routine maintenance)</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Interface with central detector support structure (esp. lumi-monitor)</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Magnet utility interfaces (cryogenic/lead/instrumentation... chimney?)</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Cryostat support interface (attach to detector yoke or outside cantilever)</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Central detector access (flux return transvers split or simple pushes back)</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Alignment (relative to detector network and/or solenoid field)</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CC"/>
              </a:solidFill>
              <a:effectLst/>
              <a:uLnTx/>
              <a:uFillTx/>
              <a:latin typeface="Calibri" panose="020F0502020204030204"/>
              <a:ea typeface="+mn-ea"/>
              <a:cs typeface="+mn-cs"/>
            </a:endParaRPr>
          </a:p>
        </p:txBody>
      </p:sp>
      <p:sp>
        <p:nvSpPr>
          <p:cNvPr id="35" name="Flowchart: Process 34">
            <a:extLst>
              <a:ext uri="{FF2B5EF4-FFF2-40B4-BE49-F238E27FC236}">
                <a16:creationId xmlns:a16="http://schemas.microsoft.com/office/drawing/2014/main" id="{D3F2FCD6-01D9-7F14-7D3A-4EAFA39F2C16}"/>
              </a:ext>
            </a:extLst>
          </p:cNvPr>
          <p:cNvSpPr/>
          <p:nvPr/>
        </p:nvSpPr>
        <p:spPr>
          <a:xfrm>
            <a:off x="128688" y="3688113"/>
            <a:ext cx="5852160" cy="1923627"/>
          </a:xfrm>
          <a:prstGeom prst="flowChartProcess">
            <a:avLst/>
          </a:prstGeom>
          <a:solidFill>
            <a:srgbClr val="0033CC"/>
          </a:solidFill>
          <a:ln w="12700" cap="flat" cmpd="sng" algn="ctr">
            <a:solidFill>
              <a:srgbClr val="4472C4">
                <a:shade val="50000"/>
              </a:srgbClr>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CC"/>
                </a:solidFill>
                <a:effectLst/>
                <a:uLnTx/>
                <a:uFillTx/>
                <a:latin typeface="Calibri" panose="020F0502020204030204"/>
                <a:ea typeface="+mn-ea"/>
                <a:cs typeface="+mn-cs"/>
              </a:rPr>
              <a:t>Magnetic Design Implementation:</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Coil Configuration (keep side-by-side, mutually-compensating double helical)</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Conductor choice (NbTi or other, 4.5 or 1.9 K operating temperature)</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Field quality (field harmonics, crosstalk and powering scheme choice)</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Correction coils (multipolarity/number/locations, main coil integration)</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Anti-solenoid and compensating solenoid design (conductor/configuration)</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Coil forces (anti-/compensating solenoid longitudinal and main coil Lorentz)</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Misc. (quench protection, operating margin and machine fault scenarios)</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CC"/>
              </a:solidFill>
              <a:effectLst/>
              <a:uLnTx/>
              <a:uFillTx/>
              <a:latin typeface="Calibri" panose="020F0502020204030204"/>
              <a:ea typeface="+mn-ea"/>
              <a:cs typeface="+mn-cs"/>
            </a:endParaRPr>
          </a:p>
        </p:txBody>
      </p:sp>
      <p:sp>
        <p:nvSpPr>
          <p:cNvPr id="36" name="Flowchart: Process 35">
            <a:extLst>
              <a:ext uri="{FF2B5EF4-FFF2-40B4-BE49-F238E27FC236}">
                <a16:creationId xmlns:a16="http://schemas.microsoft.com/office/drawing/2014/main" id="{C200A27F-52E3-176E-C374-80D668C31DF6}"/>
              </a:ext>
            </a:extLst>
          </p:cNvPr>
          <p:cNvSpPr/>
          <p:nvPr/>
        </p:nvSpPr>
        <p:spPr>
          <a:xfrm>
            <a:off x="6339840" y="3688113"/>
            <a:ext cx="5852160" cy="1923627"/>
          </a:xfrm>
          <a:prstGeom prst="flowChartProcess">
            <a:avLst/>
          </a:prstGeom>
          <a:solidFill>
            <a:srgbClr val="0033CC"/>
          </a:solidFill>
          <a:ln w="12700" cap="flat" cmpd="sng" algn="ctr">
            <a:solidFill>
              <a:srgbClr val="4472C4">
                <a:shade val="50000"/>
              </a:srgbClr>
            </a:solidFill>
            <a:prstDash val="solid"/>
            <a:miter lim="800000"/>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FFFFCC"/>
                </a:solidFill>
                <a:effectLst/>
                <a:uLnTx/>
                <a:uFillTx/>
                <a:latin typeface="Calibri" panose="020F0502020204030204"/>
                <a:ea typeface="+mn-ea"/>
                <a:cs typeface="+mn-cs"/>
              </a:rPr>
              <a:t>Cryostat Design (Cryogenic, Support, Access, and Stability):</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Keep to outer cryostat and support envelope requirements</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Pressure vessel design (cryostat and cold mass wall thickness, relief access)</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Internal design (inner/outer heat shield, common/separate helium volume)</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Interface to BPMs (with assumed warm beam pipe, how to align with quads)</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Warm-to-cold transitions (esp. handling the very large solenoid coil force)</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Utilities (cryogenic/magnet leads/diagnostics, out back or some via chimney)</a:t>
            </a:r>
          </a:p>
          <a:p>
            <a:pPr marL="91440" marR="0" lvl="0" indent="-100584"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0" cap="none" spc="0" normalizeH="0" baseline="0" noProof="0" dirty="0">
                <a:ln>
                  <a:noFill/>
                </a:ln>
                <a:solidFill>
                  <a:srgbClr val="FFFFCC"/>
                </a:solidFill>
                <a:effectLst/>
                <a:uLnTx/>
                <a:uFillTx/>
                <a:latin typeface="Calibri" panose="020F0502020204030204"/>
                <a:ea typeface="+mn-ea"/>
                <a:cs typeface="+mn-cs"/>
              </a:rPr>
              <a:t>Installation/maintenance (cryostat infrastructure remains in place or moves)</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CC"/>
              </a:solidFill>
              <a:effectLst/>
              <a:uLnTx/>
              <a:uFillTx/>
              <a:latin typeface="Calibri" panose="020F0502020204030204"/>
              <a:ea typeface="+mn-ea"/>
              <a:cs typeface="+mn-cs"/>
            </a:endParaRPr>
          </a:p>
        </p:txBody>
      </p:sp>
      <p:cxnSp>
        <p:nvCxnSpPr>
          <p:cNvPr id="38" name="Straight Arrow Connector 37">
            <a:extLst>
              <a:ext uri="{FF2B5EF4-FFF2-40B4-BE49-F238E27FC236}">
                <a16:creationId xmlns:a16="http://schemas.microsoft.com/office/drawing/2014/main" id="{A64D9072-D4CE-B72D-13AF-7C4B2684DAD1}"/>
              </a:ext>
            </a:extLst>
          </p:cNvPr>
          <p:cNvCxnSpPr/>
          <p:nvPr/>
        </p:nvCxnSpPr>
        <p:spPr>
          <a:xfrm>
            <a:off x="5231913" y="864117"/>
            <a:ext cx="0" cy="535093"/>
          </a:xfrm>
          <a:prstGeom prst="straightConnector1">
            <a:avLst/>
          </a:prstGeom>
          <a:noFill/>
          <a:ln w="38100" cap="flat" cmpd="sng" algn="ctr">
            <a:solidFill>
              <a:srgbClr val="70AD47">
                <a:lumMod val="75000"/>
              </a:srgbClr>
            </a:solidFill>
            <a:prstDash val="sysDot"/>
            <a:miter lim="800000"/>
            <a:headEnd type="stealth" w="lg" len="lg"/>
            <a:tailEnd type="stealth" w="lg" len="lg"/>
          </a:ln>
          <a:effectLst/>
        </p:spPr>
      </p:cxnSp>
      <p:cxnSp>
        <p:nvCxnSpPr>
          <p:cNvPr id="39" name="Straight Arrow Connector 38">
            <a:extLst>
              <a:ext uri="{FF2B5EF4-FFF2-40B4-BE49-F238E27FC236}">
                <a16:creationId xmlns:a16="http://schemas.microsoft.com/office/drawing/2014/main" id="{5AAB34C1-547E-EA65-A024-4AB89F2DBB60}"/>
              </a:ext>
            </a:extLst>
          </p:cNvPr>
          <p:cNvCxnSpPr/>
          <p:nvPr/>
        </p:nvCxnSpPr>
        <p:spPr>
          <a:xfrm>
            <a:off x="7184086" y="864117"/>
            <a:ext cx="0" cy="535093"/>
          </a:xfrm>
          <a:prstGeom prst="straightConnector1">
            <a:avLst/>
          </a:prstGeom>
          <a:noFill/>
          <a:ln w="38100" cap="flat" cmpd="sng" algn="ctr">
            <a:solidFill>
              <a:srgbClr val="70AD47">
                <a:lumMod val="75000"/>
              </a:srgbClr>
            </a:solidFill>
            <a:prstDash val="sysDot"/>
            <a:miter lim="800000"/>
            <a:headEnd type="stealth" w="lg" len="lg"/>
            <a:tailEnd type="stealth" w="lg" len="lg"/>
          </a:ln>
          <a:effectLst/>
        </p:spPr>
      </p:cxnSp>
      <p:cxnSp>
        <p:nvCxnSpPr>
          <p:cNvPr id="40" name="Straight Arrow Connector 39">
            <a:extLst>
              <a:ext uri="{FF2B5EF4-FFF2-40B4-BE49-F238E27FC236}">
                <a16:creationId xmlns:a16="http://schemas.microsoft.com/office/drawing/2014/main" id="{C9CBED5F-0D8E-4CEC-A0E9-E5D26CB28C4E}"/>
              </a:ext>
            </a:extLst>
          </p:cNvPr>
          <p:cNvCxnSpPr>
            <a:cxnSpLocks/>
          </p:cNvCxnSpPr>
          <p:nvPr/>
        </p:nvCxnSpPr>
        <p:spPr>
          <a:xfrm>
            <a:off x="5848772" y="864117"/>
            <a:ext cx="0" cy="2824481"/>
          </a:xfrm>
          <a:prstGeom prst="straightConnector1">
            <a:avLst/>
          </a:prstGeom>
          <a:noFill/>
          <a:ln w="38100" cap="flat" cmpd="sng" algn="ctr">
            <a:solidFill>
              <a:srgbClr val="70AD47">
                <a:lumMod val="75000"/>
              </a:srgbClr>
            </a:solidFill>
            <a:prstDash val="sysDot"/>
            <a:miter lim="800000"/>
            <a:headEnd type="stealth" w="lg" len="lg"/>
            <a:tailEnd type="stealth" w="lg" len="lg"/>
          </a:ln>
          <a:effectLst/>
        </p:spPr>
      </p:cxnSp>
      <p:cxnSp>
        <p:nvCxnSpPr>
          <p:cNvPr id="41" name="Straight Arrow Connector 40">
            <a:extLst>
              <a:ext uri="{FF2B5EF4-FFF2-40B4-BE49-F238E27FC236}">
                <a16:creationId xmlns:a16="http://schemas.microsoft.com/office/drawing/2014/main" id="{7AB8FE47-078D-84A0-D485-8E648A42647C}"/>
              </a:ext>
            </a:extLst>
          </p:cNvPr>
          <p:cNvCxnSpPr>
            <a:cxnSpLocks/>
          </p:cNvCxnSpPr>
          <p:nvPr/>
        </p:nvCxnSpPr>
        <p:spPr>
          <a:xfrm>
            <a:off x="6487400" y="864117"/>
            <a:ext cx="0" cy="2824481"/>
          </a:xfrm>
          <a:prstGeom prst="straightConnector1">
            <a:avLst/>
          </a:prstGeom>
          <a:noFill/>
          <a:ln w="38100" cap="flat" cmpd="sng" algn="ctr">
            <a:solidFill>
              <a:srgbClr val="70AD47">
                <a:lumMod val="75000"/>
              </a:srgbClr>
            </a:solidFill>
            <a:prstDash val="sysDot"/>
            <a:miter lim="800000"/>
            <a:headEnd type="stealth" w="lg" len="lg"/>
            <a:tailEnd type="stealth" w="lg" len="lg"/>
          </a:ln>
          <a:effectLst/>
        </p:spPr>
      </p:cxnSp>
    </p:spTree>
    <p:extLst>
      <p:ext uri="{BB962C8B-B14F-4D97-AF65-F5344CB8AC3E}">
        <p14:creationId xmlns:p14="http://schemas.microsoft.com/office/powerpoint/2010/main" val="27946661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5</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r>
              <a:rPr lang="en-US" sz="1600" b="1" dirty="0">
                <a:solidFill>
                  <a:schemeClr val="bg1"/>
                </a:solidFill>
              </a:rPr>
              <a:t>Schematic FCC-ee Project IR Magnet and MDI Workflow Timeline</a:t>
            </a:r>
          </a:p>
        </p:txBody>
      </p:sp>
      <p:sp>
        <p:nvSpPr>
          <p:cNvPr id="4" name="Flowchart: Alternate Process 3">
            <a:extLst>
              <a:ext uri="{FF2B5EF4-FFF2-40B4-BE49-F238E27FC236}">
                <a16:creationId xmlns:a16="http://schemas.microsoft.com/office/drawing/2014/main" id="{075D065A-BF10-B989-4543-163A6B35432F}"/>
              </a:ext>
            </a:extLst>
          </p:cNvPr>
          <p:cNvSpPr/>
          <p:nvPr/>
        </p:nvSpPr>
        <p:spPr>
          <a:xfrm>
            <a:off x="85058" y="296435"/>
            <a:ext cx="5257800" cy="1261872"/>
          </a:xfrm>
          <a:prstGeom prst="flowChartAlternateProcess">
            <a:avLst/>
          </a:prstGeom>
          <a:solidFill>
            <a:srgbClr val="FFFFCC"/>
          </a:solidFill>
          <a:ln w="12700" cap="flat" cmpd="sng" algn="ctr">
            <a:solidFill>
              <a:sysClr val="windowText" lastClr="000000"/>
            </a:solidFill>
            <a:prstDash val="solid"/>
            <a:miter lim="800000"/>
          </a:ln>
          <a:effectLst/>
        </p:spPr>
        <p:txBody>
          <a:bodyPr rtlCol="0" anchor="t"/>
          <a:lstStyle/>
          <a:p>
            <a:pPr marL="0" marR="0" lvl="0" indent="0" algn="just" defTabSz="914400" eaLnBrk="1" fontAlgn="auto" latinLnBrk="0" hangingPunct="1">
              <a:lnSpc>
                <a:spcPct val="9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060"/>
                </a:solidFill>
                <a:effectLst/>
                <a:uLnTx/>
                <a:uFillTx/>
                <a:latin typeface="Calibri" panose="020F0502020204030204"/>
                <a:ea typeface="+mn-ea"/>
                <a:cs typeface="+mn-cs"/>
              </a:rPr>
              <a:t>Functional specification of FCC-ee IR magnet system</a:t>
            </a:r>
            <a:r>
              <a:rPr kumimoji="0" lang="en-US" sz="1400" b="0" i="0" u="none" strike="noStrike" kern="0" cap="none" spc="0" normalizeH="0" baseline="0" noProof="0" dirty="0">
                <a:ln>
                  <a:noFill/>
                </a:ln>
                <a:solidFill>
                  <a:srgbClr val="002060"/>
                </a:solidFill>
                <a:effectLst/>
                <a:uLnTx/>
                <a:uFillTx/>
                <a:latin typeface="Calibri" panose="020F0502020204030204"/>
                <a:ea typeface="+mn-ea"/>
                <a:cs typeface="+mn-cs"/>
              </a:rPr>
              <a:t>:  Accelerator, Detector  and Magnet Systems analyze FCC-ee IR baseline design configuration and provide feedback to address design challenges as they arise. It is anticipated that multiple iterations will likely be needed before there is general agreement on a complete set of functional requirements.</a:t>
            </a:r>
          </a:p>
        </p:txBody>
      </p:sp>
      <p:sp>
        <p:nvSpPr>
          <p:cNvPr id="5" name="Flowchart: Alternate Process 4">
            <a:extLst>
              <a:ext uri="{FF2B5EF4-FFF2-40B4-BE49-F238E27FC236}">
                <a16:creationId xmlns:a16="http://schemas.microsoft.com/office/drawing/2014/main" id="{D899CE1F-1AC7-CBA7-E12B-3501E5D8BA00}"/>
              </a:ext>
            </a:extLst>
          </p:cNvPr>
          <p:cNvSpPr/>
          <p:nvPr/>
        </p:nvSpPr>
        <p:spPr>
          <a:xfrm>
            <a:off x="2034491" y="1659907"/>
            <a:ext cx="5353378" cy="1261872"/>
          </a:xfrm>
          <a:prstGeom prst="flowChartAlternateProcess">
            <a:avLst/>
          </a:prstGeom>
          <a:solidFill>
            <a:srgbClr val="FFFFCC"/>
          </a:solidFill>
          <a:ln w="12700" cap="flat" cmpd="sng" algn="ctr">
            <a:solidFill>
              <a:sysClr val="windowText" lastClr="000000"/>
            </a:solidFill>
            <a:prstDash val="solid"/>
            <a:miter lim="800000"/>
          </a:ln>
          <a:effectLst/>
        </p:spPr>
        <p:txBody>
          <a:bodyPr rtlCol="0" anchor="t"/>
          <a:lstStyle/>
          <a:p>
            <a:pPr marL="0" marR="0" lvl="0" indent="0" algn="just" defTabSz="914400" eaLnBrk="1" fontAlgn="auto" latinLnBrk="0" hangingPunct="1">
              <a:lnSpc>
                <a:spcPct val="9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060"/>
                </a:solidFill>
                <a:effectLst/>
                <a:uLnTx/>
                <a:uFillTx/>
                <a:latin typeface="Calibri" panose="020F0502020204030204"/>
                <a:ea typeface="+mn-ea"/>
                <a:cs typeface="+mn-cs"/>
              </a:rPr>
              <a:t>Preliminary design of IR magnet system</a:t>
            </a:r>
            <a:r>
              <a:rPr kumimoji="0" lang="en-US" sz="1400" b="0" i="0" u="none" strike="noStrike" kern="0" cap="none" spc="0" normalizeH="0" baseline="0" noProof="0" dirty="0">
                <a:ln>
                  <a:noFill/>
                </a:ln>
                <a:solidFill>
                  <a:srgbClr val="002060"/>
                </a:solidFill>
                <a:effectLst/>
                <a:uLnTx/>
                <a:uFillTx/>
                <a:latin typeface="Calibri" panose="020F0502020204030204"/>
                <a:ea typeface="+mn-ea"/>
                <a:cs typeface="+mn-cs"/>
              </a:rPr>
              <a:t>: As the many functional requirements for the magnet system are finalized, the preliminary IR magnet design is developed and reviewed. Some design exploration consequences (such as from adding heat shields or satisfying cryostat space challenges) must be fed back into the functional specifications for practical, reliable and realizable magnet solutions.</a:t>
            </a:r>
          </a:p>
        </p:txBody>
      </p:sp>
      <p:sp>
        <p:nvSpPr>
          <p:cNvPr id="6" name="Flowchart: Alternate Process 5">
            <a:extLst>
              <a:ext uri="{FF2B5EF4-FFF2-40B4-BE49-F238E27FC236}">
                <a16:creationId xmlns:a16="http://schemas.microsoft.com/office/drawing/2014/main" id="{97A76ADE-542A-7B28-36AE-0AD3C9EABAFB}"/>
              </a:ext>
            </a:extLst>
          </p:cNvPr>
          <p:cNvSpPr/>
          <p:nvPr/>
        </p:nvSpPr>
        <p:spPr>
          <a:xfrm>
            <a:off x="3983925" y="3023379"/>
            <a:ext cx="5257800" cy="1328928"/>
          </a:xfrm>
          <a:prstGeom prst="flowChartAlternateProcess">
            <a:avLst/>
          </a:prstGeom>
          <a:solidFill>
            <a:srgbClr val="FFFFCC"/>
          </a:solidFill>
          <a:ln w="12700" cap="flat" cmpd="sng" algn="ctr">
            <a:solidFill>
              <a:sysClr val="windowText" lastClr="000000"/>
            </a:solidFill>
            <a:prstDash val="solid"/>
            <a:miter lim="800000"/>
          </a:ln>
          <a:effectLst/>
        </p:spPr>
        <p:txBody>
          <a:bodyPr rtlCol="0" anchor="t"/>
          <a:lstStyle/>
          <a:p>
            <a:pPr marL="0" marR="0" lvl="0" indent="0" algn="just" defTabSz="914400" eaLnBrk="1" fontAlgn="auto" latinLnBrk="0" hangingPunct="1">
              <a:lnSpc>
                <a:spcPct val="9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060"/>
                </a:solidFill>
                <a:effectLst/>
                <a:uLnTx/>
                <a:uFillTx/>
                <a:latin typeface="Calibri" panose="020F0502020204030204"/>
                <a:ea typeface="+mn-ea"/>
                <a:cs typeface="+mn-cs"/>
              </a:rPr>
              <a:t>Manufacture and testing of magnet assembly prototypes</a:t>
            </a:r>
            <a:r>
              <a:rPr kumimoji="0" lang="en-US" sz="1400" b="0" i="0" u="none" strike="noStrike" kern="0" cap="none" spc="0" normalizeH="0" baseline="0" noProof="0" dirty="0">
                <a:ln>
                  <a:noFill/>
                </a:ln>
                <a:solidFill>
                  <a:srgbClr val="002060"/>
                </a:solidFill>
                <a:effectLst/>
                <a:uLnTx/>
                <a:uFillTx/>
                <a:latin typeface="Calibri" panose="020F0502020204030204"/>
                <a:ea typeface="+mn-ea"/>
                <a:cs typeface="+mn-cs"/>
              </a:rPr>
              <a:t>: Before committing to the final magnets systems technical design, we will test the performance of critical subsystems including  the main magnet coils and correctors and the desired anti-solenoid and compensation solenoid coils. Goal: demonstrate close to “final” system performance / integration and retire any major design risks.</a:t>
            </a:r>
          </a:p>
        </p:txBody>
      </p:sp>
      <p:sp>
        <p:nvSpPr>
          <p:cNvPr id="7" name="Flowchart: Alternate Process 6">
            <a:extLst>
              <a:ext uri="{FF2B5EF4-FFF2-40B4-BE49-F238E27FC236}">
                <a16:creationId xmlns:a16="http://schemas.microsoft.com/office/drawing/2014/main" id="{08F423A5-E724-AC29-3990-1B5B278DAEEC}"/>
              </a:ext>
            </a:extLst>
          </p:cNvPr>
          <p:cNvSpPr/>
          <p:nvPr/>
        </p:nvSpPr>
        <p:spPr>
          <a:xfrm>
            <a:off x="6134160" y="4453907"/>
            <a:ext cx="5257800" cy="1328928"/>
          </a:xfrm>
          <a:prstGeom prst="flowChartAlternateProcess">
            <a:avLst/>
          </a:prstGeom>
          <a:solidFill>
            <a:srgbClr val="FFFFCC"/>
          </a:solidFill>
          <a:ln w="12700" cap="flat" cmpd="sng" algn="ctr">
            <a:solidFill>
              <a:sysClr val="windowText" lastClr="000000"/>
            </a:solidFill>
            <a:prstDash val="solid"/>
            <a:miter lim="800000"/>
          </a:ln>
          <a:effectLst/>
        </p:spPr>
        <p:txBody>
          <a:bodyPr rtlCol="0" anchor="t"/>
          <a:lstStyle/>
          <a:p>
            <a:pPr marL="0" marR="0" lvl="0" indent="0" algn="just" defTabSz="914400" eaLnBrk="1" fontAlgn="auto" latinLnBrk="0" hangingPunct="1">
              <a:lnSpc>
                <a:spcPct val="9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2060"/>
                </a:solidFill>
                <a:effectLst/>
                <a:uLnTx/>
                <a:uFillTx/>
                <a:latin typeface="Calibri" panose="020F0502020204030204"/>
                <a:ea typeface="+mn-ea"/>
                <a:cs typeface="+mn-cs"/>
              </a:rPr>
              <a:t>Detailed design and manufacture of IR magnet system</a:t>
            </a:r>
            <a:r>
              <a:rPr kumimoji="0" lang="en-US" sz="1400" b="0" i="0" u="none" strike="noStrike" kern="0" cap="none" spc="0" normalizeH="0" baseline="0" noProof="0" dirty="0">
                <a:ln>
                  <a:noFill/>
                </a:ln>
                <a:solidFill>
                  <a:srgbClr val="002060"/>
                </a:solidFill>
                <a:effectLst/>
                <a:uLnTx/>
                <a:uFillTx/>
                <a:latin typeface="Calibri" panose="020F0502020204030204"/>
                <a:ea typeface="+mn-ea"/>
                <a:cs typeface="+mn-cs"/>
              </a:rPr>
              <a:t>: At this final stage the IR system  functional requirements are frozen, and the experience gained from prototype production and testing is incorporated into producing final design layouts, component drawings and preparing production / vendor specifications. During this time, we expect to entertain multiple levels of design review.</a:t>
            </a:r>
          </a:p>
        </p:txBody>
      </p:sp>
      <p:grpSp>
        <p:nvGrpSpPr>
          <p:cNvPr id="8" name="Group 7">
            <a:extLst>
              <a:ext uri="{FF2B5EF4-FFF2-40B4-BE49-F238E27FC236}">
                <a16:creationId xmlns:a16="http://schemas.microsoft.com/office/drawing/2014/main" id="{C2892112-0095-367A-E067-34F55FFDFC4B}"/>
              </a:ext>
            </a:extLst>
          </p:cNvPr>
          <p:cNvGrpSpPr/>
          <p:nvPr/>
        </p:nvGrpSpPr>
        <p:grpSpPr>
          <a:xfrm>
            <a:off x="8331060" y="134775"/>
            <a:ext cx="3835908" cy="3581868"/>
            <a:chOff x="8312892" y="710068"/>
            <a:chExt cx="3835908" cy="3581868"/>
          </a:xfrm>
        </p:grpSpPr>
        <p:sp>
          <p:nvSpPr>
            <p:cNvPr id="9" name="Flowchart: Connector 8">
              <a:extLst>
                <a:ext uri="{FF2B5EF4-FFF2-40B4-BE49-F238E27FC236}">
                  <a16:creationId xmlns:a16="http://schemas.microsoft.com/office/drawing/2014/main" id="{467DCADA-8CFC-34C7-E9D9-D1EA72F7D80E}"/>
                </a:ext>
              </a:extLst>
            </p:cNvPr>
            <p:cNvSpPr/>
            <p:nvPr/>
          </p:nvSpPr>
          <p:spPr>
            <a:xfrm>
              <a:off x="8312892" y="710068"/>
              <a:ext cx="1828800" cy="1828800"/>
            </a:xfrm>
            <a:prstGeom prst="flowChartConnector">
              <a:avLst/>
            </a:prstGeom>
            <a:solidFill>
              <a:srgbClr val="CCECFF">
                <a:alpha val="50196"/>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Calibri" panose="020F0502020204030204"/>
                  <a:ea typeface="+mn-ea"/>
                  <a:cs typeface="+mn-cs"/>
                </a:rPr>
                <a:t>Accelerator Systems</a:t>
              </a:r>
            </a:p>
          </p:txBody>
        </p:sp>
        <p:sp>
          <p:nvSpPr>
            <p:cNvPr id="10" name="Flowchart: Connector 9">
              <a:extLst>
                <a:ext uri="{FF2B5EF4-FFF2-40B4-BE49-F238E27FC236}">
                  <a16:creationId xmlns:a16="http://schemas.microsoft.com/office/drawing/2014/main" id="{86555938-C79A-0D74-C482-BB61B7B59E14}"/>
                </a:ext>
              </a:extLst>
            </p:cNvPr>
            <p:cNvSpPr/>
            <p:nvPr/>
          </p:nvSpPr>
          <p:spPr>
            <a:xfrm>
              <a:off x="10320000" y="710068"/>
              <a:ext cx="1828800" cy="1828800"/>
            </a:xfrm>
            <a:prstGeom prst="flowChartConnector">
              <a:avLst/>
            </a:prstGeom>
            <a:solidFill>
              <a:srgbClr val="CCECFF">
                <a:alpha val="50196"/>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Calibri" panose="020F0502020204030204"/>
                  <a:ea typeface="+mn-ea"/>
                  <a:cs typeface="+mn-cs"/>
                </a:rPr>
                <a:t>Detector Systems</a:t>
              </a:r>
            </a:p>
          </p:txBody>
        </p:sp>
        <p:sp>
          <p:nvSpPr>
            <p:cNvPr id="11" name="Flowchart: Connector 10">
              <a:extLst>
                <a:ext uri="{FF2B5EF4-FFF2-40B4-BE49-F238E27FC236}">
                  <a16:creationId xmlns:a16="http://schemas.microsoft.com/office/drawing/2014/main" id="{CBBD62B6-8774-6868-80AD-99961EA20109}"/>
                </a:ext>
              </a:extLst>
            </p:cNvPr>
            <p:cNvSpPr/>
            <p:nvPr/>
          </p:nvSpPr>
          <p:spPr>
            <a:xfrm>
              <a:off x="9316446" y="2463136"/>
              <a:ext cx="1828800" cy="1828800"/>
            </a:xfrm>
            <a:prstGeom prst="flowChartConnector">
              <a:avLst/>
            </a:prstGeom>
            <a:solidFill>
              <a:srgbClr val="CCECFF">
                <a:alpha val="50196"/>
              </a:srgb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Calibri" panose="020F0502020204030204"/>
                  <a:ea typeface="+mn-ea"/>
                  <a:cs typeface="+mn-cs"/>
                </a:rPr>
                <a:t>Magnet Systems</a:t>
              </a:r>
            </a:p>
          </p:txBody>
        </p:sp>
        <p:sp>
          <p:nvSpPr>
            <p:cNvPr id="12" name="Arrow: Left-Right 11">
              <a:extLst>
                <a:ext uri="{FF2B5EF4-FFF2-40B4-BE49-F238E27FC236}">
                  <a16:creationId xmlns:a16="http://schemas.microsoft.com/office/drawing/2014/main" id="{E3C435C2-FA24-5067-0C55-DAFD81B29252}"/>
                </a:ext>
              </a:extLst>
            </p:cNvPr>
            <p:cNvSpPr/>
            <p:nvPr/>
          </p:nvSpPr>
          <p:spPr>
            <a:xfrm>
              <a:off x="9904710" y="1485784"/>
              <a:ext cx="652272" cy="304800"/>
            </a:xfrm>
            <a:prstGeom prst="leftRightArrow">
              <a:avLst/>
            </a:prstGeom>
            <a:solidFill>
              <a:srgbClr val="4472C4"/>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3" name="Arrow: Left-Right 12">
              <a:extLst>
                <a:ext uri="{FF2B5EF4-FFF2-40B4-BE49-F238E27FC236}">
                  <a16:creationId xmlns:a16="http://schemas.microsoft.com/office/drawing/2014/main" id="{9CF0BF8B-7B48-DBBD-8D40-BB52F2C420D6}"/>
                </a:ext>
              </a:extLst>
            </p:cNvPr>
            <p:cNvSpPr/>
            <p:nvPr/>
          </p:nvSpPr>
          <p:spPr>
            <a:xfrm rot="3600000">
              <a:off x="9391885" y="2375668"/>
              <a:ext cx="652272" cy="304800"/>
            </a:xfrm>
            <a:prstGeom prst="leftRightArrow">
              <a:avLst/>
            </a:prstGeom>
            <a:solidFill>
              <a:srgbClr val="4472C4"/>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4" name="Arrow: Left-Right 13">
              <a:extLst>
                <a:ext uri="{FF2B5EF4-FFF2-40B4-BE49-F238E27FC236}">
                  <a16:creationId xmlns:a16="http://schemas.microsoft.com/office/drawing/2014/main" id="{7963B933-380E-297C-EE78-D3AE6633F8CA}"/>
                </a:ext>
              </a:extLst>
            </p:cNvPr>
            <p:cNvSpPr/>
            <p:nvPr/>
          </p:nvSpPr>
          <p:spPr>
            <a:xfrm rot="18000000">
              <a:off x="10434486" y="2375668"/>
              <a:ext cx="652272" cy="304800"/>
            </a:xfrm>
            <a:prstGeom prst="leftRightArrow">
              <a:avLst/>
            </a:prstGeom>
            <a:solidFill>
              <a:srgbClr val="4472C4"/>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2919A55F-E013-6CD0-1F08-D615D17BCC05}"/>
                </a:ext>
              </a:extLst>
            </p:cNvPr>
            <p:cNvSpPr txBox="1"/>
            <p:nvPr/>
          </p:nvSpPr>
          <p:spPr>
            <a:xfrm>
              <a:off x="9902609" y="2066810"/>
              <a:ext cx="668773"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black"/>
                  </a:solidFill>
                  <a:effectLst/>
                  <a:uLnTx/>
                  <a:uFillTx/>
                  <a:latin typeface="Arial Rounded MT Bold" panose="020F0704030504030204" pitchFamily="34" charset="0"/>
                </a:rPr>
                <a:t>MDI</a:t>
              </a:r>
            </a:p>
          </p:txBody>
        </p:sp>
      </p:grpSp>
      <p:sp>
        <p:nvSpPr>
          <p:cNvPr id="16" name="TextBox 15">
            <a:extLst>
              <a:ext uri="{FF2B5EF4-FFF2-40B4-BE49-F238E27FC236}">
                <a16:creationId xmlns:a16="http://schemas.microsoft.com/office/drawing/2014/main" id="{85F58DEF-17C3-5121-1310-962AB6CD089B}"/>
              </a:ext>
            </a:extLst>
          </p:cNvPr>
          <p:cNvSpPr txBox="1"/>
          <p:nvPr/>
        </p:nvSpPr>
        <p:spPr>
          <a:xfrm>
            <a:off x="5377464" y="572744"/>
            <a:ext cx="2926499" cy="646331"/>
          </a:xfrm>
          <a:prstGeom prst="rect">
            <a:avLst/>
          </a:prstGeom>
          <a:noFill/>
        </p:spPr>
        <p:txBody>
          <a:bodyPr wrap="square" rtlCol="0">
            <a:spAutoFit/>
          </a:bodyPr>
          <a:lstStyle/>
          <a:p>
            <a:pPr algn="ctr">
              <a:lnSpc>
                <a:spcPct val="90000"/>
              </a:lnSpc>
              <a:defRPr/>
            </a:pPr>
            <a:r>
              <a:rPr lang="en-US" sz="2000" i="1" dirty="0">
                <a:solidFill>
                  <a:srgbClr val="0070C0"/>
                </a:solidFill>
                <a:latin typeface="Arial Black" panose="020B0A04020102020204" pitchFamily="34" charset="0"/>
              </a:rPr>
              <a:t>IR Magnet Systems Development Flow</a:t>
            </a:r>
          </a:p>
        </p:txBody>
      </p:sp>
      <p:sp>
        <p:nvSpPr>
          <p:cNvPr id="17" name="TextBox 16">
            <a:extLst>
              <a:ext uri="{FF2B5EF4-FFF2-40B4-BE49-F238E27FC236}">
                <a16:creationId xmlns:a16="http://schemas.microsoft.com/office/drawing/2014/main" id="{7FE271D1-66C1-24D1-08DA-A5BFEF930E3A}"/>
              </a:ext>
            </a:extLst>
          </p:cNvPr>
          <p:cNvSpPr txBox="1"/>
          <p:nvPr/>
        </p:nvSpPr>
        <p:spPr>
          <a:xfrm>
            <a:off x="479945" y="3439626"/>
            <a:ext cx="3270804" cy="840230"/>
          </a:xfrm>
          <a:prstGeom prst="rect">
            <a:avLst/>
          </a:prstGeom>
          <a:noFill/>
        </p:spPr>
        <p:txBody>
          <a:bodyPr wrap="square" rtlCol="0">
            <a:spAutoFit/>
          </a:bodyPr>
          <a:lstStyle/>
          <a:p>
            <a:pPr>
              <a:lnSpc>
                <a:spcPct val="90000"/>
              </a:lnSpc>
              <a:defRPr/>
            </a:pPr>
            <a:r>
              <a:rPr lang="en-US" b="1" dirty="0">
                <a:solidFill>
                  <a:srgbClr val="0070C0"/>
                </a:solidFill>
                <a:latin typeface="Calibri" panose="020F0502020204030204"/>
              </a:rPr>
              <a:t>Early feedback from subsequent </a:t>
            </a:r>
            <a:r>
              <a:rPr lang="en-US" b="1" spc="10" dirty="0">
                <a:solidFill>
                  <a:srgbClr val="0070C0"/>
                </a:solidFill>
                <a:latin typeface="Calibri" panose="020F0502020204030204"/>
              </a:rPr>
              <a:t>stages informs final decisions at </a:t>
            </a:r>
            <a:r>
              <a:rPr lang="en-US" b="1" dirty="0">
                <a:solidFill>
                  <a:srgbClr val="0070C0"/>
                </a:solidFill>
                <a:latin typeface="Calibri" panose="020F0502020204030204"/>
              </a:rPr>
              <a:t>a given development stage.</a:t>
            </a:r>
          </a:p>
        </p:txBody>
      </p:sp>
      <p:sp>
        <p:nvSpPr>
          <p:cNvPr id="18" name="Arrow: Right 17">
            <a:extLst>
              <a:ext uri="{FF2B5EF4-FFF2-40B4-BE49-F238E27FC236}">
                <a16:creationId xmlns:a16="http://schemas.microsoft.com/office/drawing/2014/main" id="{1DFDED7D-62D9-C19E-749A-08AB6FB50EFF}"/>
              </a:ext>
            </a:extLst>
          </p:cNvPr>
          <p:cNvSpPr/>
          <p:nvPr/>
        </p:nvSpPr>
        <p:spPr>
          <a:xfrm>
            <a:off x="1174060" y="4624054"/>
            <a:ext cx="2930400" cy="840230"/>
          </a:xfrm>
          <a:prstGeom prst="rightArrow">
            <a:avLst/>
          </a:prstGeom>
          <a:solidFill>
            <a:srgbClr val="E5F5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latin typeface="Calibri" panose="020F0502020204030204"/>
                <a:ea typeface="+mn-ea"/>
                <a:cs typeface="+mn-cs"/>
              </a:rPr>
              <a:t>Time (arbitrary units)</a:t>
            </a:r>
          </a:p>
        </p:txBody>
      </p:sp>
      <p:grpSp>
        <p:nvGrpSpPr>
          <p:cNvPr id="21" name="Group 20">
            <a:extLst>
              <a:ext uri="{FF2B5EF4-FFF2-40B4-BE49-F238E27FC236}">
                <a16:creationId xmlns:a16="http://schemas.microsoft.com/office/drawing/2014/main" id="{97A0C28E-C208-2FCF-267E-2FEDA383E498}"/>
              </a:ext>
            </a:extLst>
          </p:cNvPr>
          <p:cNvGrpSpPr/>
          <p:nvPr/>
        </p:nvGrpSpPr>
        <p:grpSpPr>
          <a:xfrm>
            <a:off x="42881" y="240253"/>
            <a:ext cx="9238484" cy="4164227"/>
            <a:chOff x="42881" y="240253"/>
            <a:chExt cx="9238484" cy="4164227"/>
          </a:xfrm>
        </p:grpSpPr>
        <p:sp>
          <p:nvSpPr>
            <p:cNvPr id="19" name="TextBox 18">
              <a:extLst>
                <a:ext uri="{FF2B5EF4-FFF2-40B4-BE49-F238E27FC236}">
                  <a16:creationId xmlns:a16="http://schemas.microsoft.com/office/drawing/2014/main" id="{FCE3DECC-EC5E-E576-2EF8-294F804A80CF}"/>
                </a:ext>
              </a:extLst>
            </p:cNvPr>
            <p:cNvSpPr txBox="1"/>
            <p:nvPr/>
          </p:nvSpPr>
          <p:spPr>
            <a:xfrm>
              <a:off x="371090" y="2930534"/>
              <a:ext cx="2821228" cy="461665"/>
            </a:xfrm>
            <a:prstGeom prst="rect">
              <a:avLst/>
            </a:prstGeom>
            <a:noFill/>
          </p:spPr>
          <p:txBody>
            <a:bodyPr wrap="square" rtlCol="0">
              <a:spAutoFit/>
            </a:bodyPr>
            <a:lstStyle/>
            <a:p>
              <a:r>
                <a:rPr lang="en-US" sz="2400" b="1" dirty="0">
                  <a:solidFill>
                    <a:srgbClr val="00B050"/>
                  </a:solidFill>
                  <a:latin typeface="Calibri" panose="020F0502020204030204"/>
                </a:rPr>
                <a:t>Scope for P5 Review</a:t>
              </a:r>
            </a:p>
          </p:txBody>
        </p:sp>
        <p:sp>
          <p:nvSpPr>
            <p:cNvPr id="20" name="Freeform: Shape 19">
              <a:extLst>
                <a:ext uri="{FF2B5EF4-FFF2-40B4-BE49-F238E27FC236}">
                  <a16:creationId xmlns:a16="http://schemas.microsoft.com/office/drawing/2014/main" id="{D4C79C1D-4E49-6905-8C19-4FD4F29640FB}"/>
                </a:ext>
              </a:extLst>
            </p:cNvPr>
            <p:cNvSpPr/>
            <p:nvPr/>
          </p:nvSpPr>
          <p:spPr>
            <a:xfrm>
              <a:off x="42881" y="240253"/>
              <a:ext cx="9238484" cy="4164227"/>
            </a:xfrm>
            <a:custGeom>
              <a:avLst/>
              <a:gdLst>
                <a:gd name="connsiteX0" fmla="*/ 0 w 9279925"/>
                <a:gd name="connsiteY0" fmla="*/ 0 h 4164227"/>
                <a:gd name="connsiteX1" fmla="*/ 8279027 w 9279925"/>
                <a:gd name="connsiteY1" fmla="*/ 0 h 4164227"/>
                <a:gd name="connsiteX2" fmla="*/ 8279027 w 9279925"/>
                <a:gd name="connsiteY2" fmla="*/ 2712308 h 4164227"/>
                <a:gd name="connsiteX3" fmla="*/ 9279925 w 9279925"/>
                <a:gd name="connsiteY3" fmla="*/ 2712308 h 4164227"/>
                <a:gd name="connsiteX4" fmla="*/ 9279925 w 9279925"/>
                <a:gd name="connsiteY4" fmla="*/ 4164227 h 4164227"/>
                <a:gd name="connsiteX5" fmla="*/ 12357 w 9279925"/>
                <a:gd name="connsiteY5" fmla="*/ 4164227 h 4164227"/>
                <a:gd name="connsiteX6" fmla="*/ 0 w 9279925"/>
                <a:gd name="connsiteY6" fmla="*/ 0 h 4164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79925" h="4164227">
                  <a:moveTo>
                    <a:pt x="0" y="0"/>
                  </a:moveTo>
                  <a:lnTo>
                    <a:pt x="8279027" y="0"/>
                  </a:lnTo>
                  <a:lnTo>
                    <a:pt x="8279027" y="2712308"/>
                  </a:lnTo>
                  <a:lnTo>
                    <a:pt x="9279925" y="2712308"/>
                  </a:lnTo>
                  <a:lnTo>
                    <a:pt x="9279925" y="4164227"/>
                  </a:lnTo>
                  <a:lnTo>
                    <a:pt x="12357" y="4164227"/>
                  </a:lnTo>
                  <a:lnTo>
                    <a:pt x="0" y="0"/>
                  </a:lnTo>
                  <a:close/>
                </a:path>
              </a:pathLst>
            </a:custGeom>
            <a:noFill/>
            <a:ln w="38100" cap="flat" cmpd="sng" algn="ctr">
              <a:solidFill>
                <a:srgbClr val="00B050"/>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979599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58F5EA6D-8E1E-E468-F778-7DA04851DF41}"/>
              </a:ext>
            </a:extLst>
          </p:cNvPr>
          <p:cNvSpPr/>
          <p:nvPr/>
        </p:nvSpPr>
        <p:spPr>
          <a:xfrm>
            <a:off x="6938848" y="82904"/>
            <a:ext cx="5105516" cy="6115728"/>
          </a:xfrm>
          <a:prstGeom prst="rect">
            <a:avLst/>
          </a:prstGeom>
          <a:solidFill>
            <a:schemeClr val="bg1"/>
          </a:solidFill>
          <a:ln w="63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1C7F9434-4FF2-32AC-8DB8-B3A0AA2D275D}"/>
              </a:ext>
            </a:extLst>
          </p:cNvPr>
          <p:cNvSpPr/>
          <p:nvPr/>
        </p:nvSpPr>
        <p:spPr>
          <a:xfrm>
            <a:off x="335283" y="82904"/>
            <a:ext cx="6472795" cy="6115728"/>
          </a:xfrm>
          <a:prstGeom prst="rect">
            <a:avLst/>
          </a:prstGeom>
          <a:solidFill>
            <a:schemeClr val="bg1"/>
          </a:solidFill>
          <a:ln w="63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A picture containing measure, pencil&#10;&#10;Description automatically generated">
            <a:extLst>
              <a:ext uri="{FF2B5EF4-FFF2-40B4-BE49-F238E27FC236}">
                <a16:creationId xmlns:a16="http://schemas.microsoft.com/office/drawing/2014/main" id="{D28E7C10-D77D-C200-B744-62F616C3256C}"/>
              </a:ext>
            </a:extLst>
          </p:cNvPr>
          <p:cNvPicPr>
            <a:picLocks noChangeAspect="1"/>
          </p:cNvPicPr>
          <p:nvPr/>
        </p:nvPicPr>
        <p:blipFill>
          <a:blip r:embed="rId2"/>
          <a:stretch>
            <a:fillRect/>
          </a:stretch>
        </p:blipFill>
        <p:spPr>
          <a:xfrm>
            <a:off x="454304" y="82904"/>
            <a:ext cx="6087913" cy="4132619"/>
          </a:xfrm>
          <a:prstGeom prst="rect">
            <a:avLst/>
          </a:prstGeom>
        </p:spPr>
      </p:pic>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6</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r>
              <a:rPr lang="en-US" sz="1600" b="1" dirty="0">
                <a:solidFill>
                  <a:schemeClr val="bg1"/>
                </a:solidFill>
              </a:rPr>
              <a:t>EIC Rear Side Magnets with Direct Wind Coils in Separate Cold Masses</a:t>
            </a:r>
          </a:p>
        </p:txBody>
      </p:sp>
      <p:sp>
        <p:nvSpPr>
          <p:cNvPr id="10" name="TextBox 9">
            <a:extLst>
              <a:ext uri="{FF2B5EF4-FFF2-40B4-BE49-F238E27FC236}">
                <a16:creationId xmlns:a16="http://schemas.microsoft.com/office/drawing/2014/main" id="{C51C1648-2055-3FBF-1FC7-C71559325C83}"/>
              </a:ext>
            </a:extLst>
          </p:cNvPr>
          <p:cNvSpPr txBox="1"/>
          <p:nvPr/>
        </p:nvSpPr>
        <p:spPr>
          <a:xfrm>
            <a:off x="335283" y="190219"/>
            <a:ext cx="4447534" cy="563231"/>
          </a:xfrm>
          <a:prstGeom prst="rect">
            <a:avLst/>
          </a:prstGeom>
          <a:noFill/>
        </p:spPr>
        <p:txBody>
          <a:bodyPr wrap="square" rtlCol="0">
            <a:spAutoFit/>
          </a:bodyPr>
          <a:lstStyle/>
          <a:p>
            <a:pPr algn="ctr">
              <a:lnSpc>
                <a:spcPct val="85000"/>
              </a:lnSpc>
            </a:pPr>
            <a:r>
              <a:rPr lang="en-US" b="1" i="1" dirty="0">
                <a:solidFill>
                  <a:srgbClr val="0079CE"/>
                </a:solidFill>
              </a:rPr>
              <a:t>EIC Rear Cryostat with Side-By-Side Hadron and Electron Beamlines</a:t>
            </a:r>
          </a:p>
        </p:txBody>
      </p:sp>
      <p:sp>
        <p:nvSpPr>
          <p:cNvPr id="5" name="TextBox 4">
            <a:extLst>
              <a:ext uri="{FF2B5EF4-FFF2-40B4-BE49-F238E27FC236}">
                <a16:creationId xmlns:a16="http://schemas.microsoft.com/office/drawing/2014/main" id="{B9B3D6E0-E9AB-5BC0-221E-1B5BB5F921DE}"/>
              </a:ext>
            </a:extLst>
          </p:cNvPr>
          <p:cNvSpPr txBox="1"/>
          <p:nvPr/>
        </p:nvSpPr>
        <p:spPr>
          <a:xfrm rot="20100000">
            <a:off x="2030500" y="2385251"/>
            <a:ext cx="970137" cy="261610"/>
          </a:xfrm>
          <a:prstGeom prst="rect">
            <a:avLst/>
          </a:prstGeom>
          <a:noFill/>
          <a:effectLst/>
        </p:spPr>
        <p:txBody>
          <a:bodyPr wrap="none" rtlCol="0">
            <a:spAutoFit/>
          </a:bodyPr>
          <a:lstStyle/>
          <a:p>
            <a:r>
              <a:rPr lang="en-US" sz="1100" dirty="0">
                <a:solidFill>
                  <a:srgbClr val="003300"/>
                </a:solidFill>
              </a:rPr>
              <a:t>Hadron Beam</a:t>
            </a:r>
          </a:p>
        </p:txBody>
      </p:sp>
      <p:sp>
        <p:nvSpPr>
          <p:cNvPr id="6" name="Arrow: Down 5">
            <a:extLst>
              <a:ext uri="{FF2B5EF4-FFF2-40B4-BE49-F238E27FC236}">
                <a16:creationId xmlns:a16="http://schemas.microsoft.com/office/drawing/2014/main" id="{C95CBA2A-23B3-459D-C681-701C75017B43}"/>
              </a:ext>
            </a:extLst>
          </p:cNvPr>
          <p:cNvSpPr/>
          <p:nvPr/>
        </p:nvSpPr>
        <p:spPr>
          <a:xfrm rot="14700000">
            <a:off x="3045587" y="2106727"/>
            <a:ext cx="106209" cy="296827"/>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3696F95E-0034-04E7-2E46-8FD0A8A157E7}"/>
              </a:ext>
            </a:extLst>
          </p:cNvPr>
          <p:cNvSpPr txBox="1"/>
          <p:nvPr/>
        </p:nvSpPr>
        <p:spPr>
          <a:xfrm rot="20160000">
            <a:off x="1965851" y="2082526"/>
            <a:ext cx="1728358" cy="261610"/>
          </a:xfrm>
          <a:prstGeom prst="rect">
            <a:avLst/>
          </a:prstGeom>
          <a:noFill/>
          <a:effectLst/>
        </p:spPr>
        <p:txBody>
          <a:bodyPr wrap="none" rtlCol="0">
            <a:spAutoFit/>
          </a:bodyPr>
          <a:lstStyle/>
          <a:p>
            <a:r>
              <a:rPr lang="en-US" sz="1100" dirty="0"/>
              <a:t>Electron Beam with Synrad</a:t>
            </a:r>
          </a:p>
        </p:txBody>
      </p:sp>
      <p:sp>
        <p:nvSpPr>
          <p:cNvPr id="8" name="Arrow: Down 7">
            <a:extLst>
              <a:ext uri="{FF2B5EF4-FFF2-40B4-BE49-F238E27FC236}">
                <a16:creationId xmlns:a16="http://schemas.microsoft.com/office/drawing/2014/main" id="{75D35719-AB34-A15A-DF23-0966CCE86FDD}"/>
              </a:ext>
            </a:extLst>
          </p:cNvPr>
          <p:cNvSpPr/>
          <p:nvPr/>
        </p:nvSpPr>
        <p:spPr>
          <a:xfrm rot="3900000">
            <a:off x="1920357" y="2449922"/>
            <a:ext cx="106209" cy="296827"/>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AE1E4724-9BAD-E6B6-FFA3-531A7A2FA523}"/>
              </a:ext>
            </a:extLst>
          </p:cNvPr>
          <p:cNvSpPr txBox="1"/>
          <p:nvPr/>
        </p:nvSpPr>
        <p:spPr>
          <a:xfrm rot="20100000">
            <a:off x="4775114" y="531802"/>
            <a:ext cx="1691562" cy="338554"/>
          </a:xfrm>
          <a:prstGeom prst="rect">
            <a:avLst/>
          </a:prstGeom>
          <a:noFill/>
        </p:spPr>
        <p:txBody>
          <a:bodyPr wrap="square" rtlCol="0">
            <a:spAutoFit/>
          </a:bodyPr>
          <a:lstStyle/>
          <a:p>
            <a:pPr algn="ctr"/>
            <a:r>
              <a:rPr lang="en-US" sz="1600" b="1" dirty="0">
                <a:solidFill>
                  <a:srgbClr val="002060"/>
                </a:solidFill>
              </a:rPr>
              <a:t>Near IP End</a:t>
            </a:r>
          </a:p>
        </p:txBody>
      </p:sp>
      <p:sp>
        <p:nvSpPr>
          <p:cNvPr id="13" name="Rectangle 12">
            <a:extLst>
              <a:ext uri="{FF2B5EF4-FFF2-40B4-BE49-F238E27FC236}">
                <a16:creationId xmlns:a16="http://schemas.microsoft.com/office/drawing/2014/main" id="{B865F238-8759-505E-7136-CF94B925CFAC}"/>
              </a:ext>
            </a:extLst>
          </p:cNvPr>
          <p:cNvSpPr/>
          <p:nvPr/>
        </p:nvSpPr>
        <p:spPr>
          <a:xfrm>
            <a:off x="7238969" y="3671282"/>
            <a:ext cx="4572000" cy="2527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
            <a:extLst>
              <a:ext uri="{FF2B5EF4-FFF2-40B4-BE49-F238E27FC236}">
                <a16:creationId xmlns:a16="http://schemas.microsoft.com/office/drawing/2014/main" id="{E5ED0186-E408-8843-73A7-B8EEDB1DB34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620311" y="1137433"/>
            <a:ext cx="3950273" cy="229156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Graphical user interface, chart&#10;&#10;Description automatically generated">
            <a:extLst>
              <a:ext uri="{FF2B5EF4-FFF2-40B4-BE49-F238E27FC236}">
                <a16:creationId xmlns:a16="http://schemas.microsoft.com/office/drawing/2014/main" id="{985F5E68-B13E-70ED-FAFA-6716008EC441}"/>
              </a:ext>
            </a:extLst>
          </p:cNvPr>
          <p:cNvPicPr>
            <a:picLocks noChangeAspect="1"/>
          </p:cNvPicPr>
          <p:nvPr/>
        </p:nvPicPr>
        <p:blipFill>
          <a:blip r:embed="rId4"/>
          <a:stretch>
            <a:fillRect/>
          </a:stretch>
        </p:blipFill>
        <p:spPr>
          <a:xfrm>
            <a:off x="7238969" y="3810001"/>
            <a:ext cx="4454692" cy="2125851"/>
          </a:xfrm>
          <a:prstGeom prst="rect">
            <a:avLst/>
          </a:prstGeom>
        </p:spPr>
      </p:pic>
      <p:sp>
        <p:nvSpPr>
          <p:cNvPr id="16" name="TextBox 15">
            <a:extLst>
              <a:ext uri="{FF2B5EF4-FFF2-40B4-BE49-F238E27FC236}">
                <a16:creationId xmlns:a16="http://schemas.microsoft.com/office/drawing/2014/main" id="{FA117031-1458-6E2F-FB5C-E5167F2BA25E}"/>
              </a:ext>
            </a:extLst>
          </p:cNvPr>
          <p:cNvSpPr txBox="1"/>
          <p:nvPr/>
        </p:nvSpPr>
        <p:spPr>
          <a:xfrm>
            <a:off x="9279951" y="5767599"/>
            <a:ext cx="2100127" cy="369332"/>
          </a:xfrm>
          <a:prstGeom prst="rect">
            <a:avLst/>
          </a:prstGeom>
          <a:noFill/>
        </p:spPr>
        <p:txBody>
          <a:bodyPr wrap="none" rtlCol="0">
            <a:spAutoFit/>
          </a:bodyPr>
          <a:lstStyle/>
          <a:p>
            <a:r>
              <a:rPr lang="en-US" b="1" i="1" dirty="0">
                <a:solidFill>
                  <a:srgbClr val="0079CE"/>
                </a:solidFill>
              </a:rPr>
              <a:t>Calculated Coil Field</a:t>
            </a:r>
          </a:p>
        </p:txBody>
      </p:sp>
      <p:sp>
        <p:nvSpPr>
          <p:cNvPr id="17" name="TextBox 16">
            <a:extLst>
              <a:ext uri="{FF2B5EF4-FFF2-40B4-BE49-F238E27FC236}">
                <a16:creationId xmlns:a16="http://schemas.microsoft.com/office/drawing/2014/main" id="{ABFBCF4E-3F50-36FA-F032-F85DC202F35B}"/>
              </a:ext>
            </a:extLst>
          </p:cNvPr>
          <p:cNvSpPr txBox="1"/>
          <p:nvPr/>
        </p:nvSpPr>
        <p:spPr>
          <a:xfrm>
            <a:off x="9411302" y="1293044"/>
            <a:ext cx="2128596" cy="369332"/>
          </a:xfrm>
          <a:prstGeom prst="rect">
            <a:avLst/>
          </a:prstGeom>
          <a:noFill/>
        </p:spPr>
        <p:txBody>
          <a:bodyPr wrap="none" rtlCol="0">
            <a:spAutoFit/>
          </a:bodyPr>
          <a:lstStyle/>
          <a:p>
            <a:r>
              <a:rPr lang="en-US" b="1" i="1" dirty="0">
                <a:solidFill>
                  <a:srgbClr val="0079CE"/>
                </a:solidFill>
              </a:rPr>
              <a:t>Field Measurements</a:t>
            </a:r>
          </a:p>
        </p:txBody>
      </p:sp>
      <p:sp>
        <p:nvSpPr>
          <p:cNvPr id="18" name="TextBox 17">
            <a:extLst>
              <a:ext uri="{FF2B5EF4-FFF2-40B4-BE49-F238E27FC236}">
                <a16:creationId xmlns:a16="http://schemas.microsoft.com/office/drawing/2014/main" id="{A926EFE9-F071-5755-F787-CBCA192DB47A}"/>
              </a:ext>
            </a:extLst>
          </p:cNvPr>
          <p:cNvSpPr txBox="1"/>
          <p:nvPr/>
        </p:nvSpPr>
        <p:spPr>
          <a:xfrm>
            <a:off x="7080938" y="370392"/>
            <a:ext cx="4770754" cy="563231"/>
          </a:xfrm>
          <a:prstGeom prst="rect">
            <a:avLst/>
          </a:prstGeom>
          <a:noFill/>
        </p:spPr>
        <p:txBody>
          <a:bodyPr wrap="square" rtlCol="0">
            <a:spAutoFit/>
          </a:bodyPr>
          <a:lstStyle/>
          <a:p>
            <a:pPr algn="ctr">
              <a:lnSpc>
                <a:spcPct val="85000"/>
              </a:lnSpc>
            </a:pPr>
            <a:r>
              <a:rPr lang="en-US" b="1" i="1" dirty="0">
                <a:solidFill>
                  <a:srgbClr val="0079CE"/>
                </a:solidFill>
              </a:rPr>
              <a:t>EIC Direct Wind, Double Helical, Tapered Constant Gradient Quadrupole Coil R&amp;D</a:t>
            </a:r>
          </a:p>
        </p:txBody>
      </p:sp>
      <p:pic>
        <p:nvPicPr>
          <p:cNvPr id="20" name="Picture 19" descr="A picture containing text&#10;&#10;Description automatically generated">
            <a:extLst>
              <a:ext uri="{FF2B5EF4-FFF2-40B4-BE49-F238E27FC236}">
                <a16:creationId xmlns:a16="http://schemas.microsoft.com/office/drawing/2014/main" id="{E1391E66-1612-4510-3622-5BF118F37432}"/>
              </a:ext>
            </a:extLst>
          </p:cNvPr>
          <p:cNvPicPr>
            <a:picLocks noChangeAspect="1"/>
          </p:cNvPicPr>
          <p:nvPr/>
        </p:nvPicPr>
        <p:blipFill>
          <a:blip r:embed="rId5"/>
          <a:stretch>
            <a:fillRect/>
          </a:stretch>
        </p:blipFill>
        <p:spPr>
          <a:xfrm flipV="1">
            <a:off x="538198" y="4055247"/>
            <a:ext cx="6190501" cy="1859284"/>
          </a:xfrm>
          <a:prstGeom prst="rect">
            <a:avLst/>
          </a:prstGeom>
        </p:spPr>
      </p:pic>
      <p:sp>
        <p:nvSpPr>
          <p:cNvPr id="23" name="Left Brace 22">
            <a:extLst>
              <a:ext uri="{FF2B5EF4-FFF2-40B4-BE49-F238E27FC236}">
                <a16:creationId xmlns:a16="http://schemas.microsoft.com/office/drawing/2014/main" id="{657C46AB-C0C1-DF3A-F5AD-2529F788E0F5}"/>
              </a:ext>
            </a:extLst>
          </p:cNvPr>
          <p:cNvSpPr/>
          <p:nvPr/>
        </p:nvSpPr>
        <p:spPr>
          <a:xfrm rot="3901459">
            <a:off x="1636584" y="279269"/>
            <a:ext cx="674872" cy="3589745"/>
          </a:xfrm>
          <a:prstGeom prst="leftBrace">
            <a:avLst>
              <a:gd name="adj1" fmla="val 8333"/>
              <a:gd name="adj2" fmla="val 50691"/>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TextBox 23">
            <a:extLst>
              <a:ext uri="{FF2B5EF4-FFF2-40B4-BE49-F238E27FC236}">
                <a16:creationId xmlns:a16="http://schemas.microsoft.com/office/drawing/2014/main" id="{B297F6CF-E1B0-0475-95B6-D86C97EBF910}"/>
              </a:ext>
            </a:extLst>
          </p:cNvPr>
          <p:cNvSpPr txBox="1"/>
          <p:nvPr/>
        </p:nvSpPr>
        <p:spPr>
          <a:xfrm rot="20116762">
            <a:off x="280724" y="1467218"/>
            <a:ext cx="3422732" cy="276999"/>
          </a:xfrm>
          <a:prstGeom prst="rect">
            <a:avLst/>
          </a:prstGeom>
          <a:noFill/>
        </p:spPr>
        <p:txBody>
          <a:bodyPr wrap="none" rtlCol="0">
            <a:spAutoFit/>
          </a:bodyPr>
          <a:lstStyle/>
          <a:p>
            <a:pPr algn="ctr"/>
            <a:r>
              <a:rPr lang="en-US" sz="1200" b="1" dirty="0"/>
              <a:t>Common Q2PR – B2AER/B2BER Cold Mass </a:t>
            </a:r>
          </a:p>
        </p:txBody>
      </p:sp>
      <p:sp>
        <p:nvSpPr>
          <p:cNvPr id="25" name="TextBox 24">
            <a:extLst>
              <a:ext uri="{FF2B5EF4-FFF2-40B4-BE49-F238E27FC236}">
                <a16:creationId xmlns:a16="http://schemas.microsoft.com/office/drawing/2014/main" id="{3D56C5FE-CA57-16EA-74C6-781441116050}"/>
              </a:ext>
            </a:extLst>
          </p:cNvPr>
          <p:cNvSpPr txBox="1"/>
          <p:nvPr/>
        </p:nvSpPr>
        <p:spPr>
          <a:xfrm>
            <a:off x="538198" y="5475629"/>
            <a:ext cx="3387861" cy="563231"/>
          </a:xfrm>
          <a:prstGeom prst="rect">
            <a:avLst/>
          </a:prstGeom>
          <a:solidFill>
            <a:srgbClr val="FFFFFF">
              <a:alpha val="50196"/>
            </a:srgbClr>
          </a:solidFill>
        </p:spPr>
        <p:txBody>
          <a:bodyPr wrap="square" rtlCol="0">
            <a:spAutoFit/>
          </a:bodyPr>
          <a:lstStyle/>
          <a:p>
            <a:pPr algn="ctr">
              <a:lnSpc>
                <a:spcPct val="85000"/>
              </a:lnSpc>
            </a:pPr>
            <a:r>
              <a:rPr lang="en-US" b="1" i="1" spc="50" dirty="0">
                <a:solidFill>
                  <a:srgbClr val="0079CE"/>
                </a:solidFill>
              </a:rPr>
              <a:t>Q2PR and B2AER / B2BER </a:t>
            </a:r>
            <a:r>
              <a:rPr lang="en-US" b="1" i="1" dirty="0">
                <a:solidFill>
                  <a:srgbClr val="0079CE"/>
                </a:solidFill>
              </a:rPr>
              <a:t>Coils in Their Common Yoke</a:t>
            </a:r>
          </a:p>
        </p:txBody>
      </p:sp>
      <p:sp>
        <p:nvSpPr>
          <p:cNvPr id="28" name="TextBox 27">
            <a:extLst>
              <a:ext uri="{FF2B5EF4-FFF2-40B4-BE49-F238E27FC236}">
                <a16:creationId xmlns:a16="http://schemas.microsoft.com/office/drawing/2014/main" id="{E28BCDE7-05A3-9EBD-0177-0C69184DBA99}"/>
              </a:ext>
            </a:extLst>
          </p:cNvPr>
          <p:cNvSpPr txBox="1"/>
          <p:nvPr/>
        </p:nvSpPr>
        <p:spPr>
          <a:xfrm>
            <a:off x="3214689" y="3113793"/>
            <a:ext cx="3299954" cy="720197"/>
          </a:xfrm>
          <a:prstGeom prst="rect">
            <a:avLst/>
          </a:prstGeom>
          <a:solidFill>
            <a:srgbClr val="FFFFCC">
              <a:alpha val="50196"/>
            </a:srgbClr>
          </a:solidFill>
          <a:ln w="3175">
            <a:solidFill>
              <a:schemeClr val="tx1"/>
            </a:solidFill>
          </a:ln>
        </p:spPr>
        <p:txBody>
          <a:bodyPr wrap="square" rtlCol="0">
            <a:spAutoFit/>
          </a:bodyPr>
          <a:lstStyle/>
          <a:p>
            <a:pPr algn="ctr">
              <a:lnSpc>
                <a:spcPct val="85000"/>
              </a:lnSpc>
            </a:pPr>
            <a:r>
              <a:rPr lang="en-US" sz="1600" b="1" spc="60" dirty="0">
                <a:solidFill>
                  <a:srgbClr val="002060"/>
                </a:solidFill>
              </a:rPr>
              <a:t>EIC’s IR design uses a mix of </a:t>
            </a:r>
            <a:r>
              <a:rPr lang="en-US" sz="1600" b="1" spc="40" dirty="0">
                <a:solidFill>
                  <a:srgbClr val="002060"/>
                </a:solidFill>
              </a:rPr>
              <a:t>Serpentine and Double Helical </a:t>
            </a:r>
            <a:r>
              <a:rPr lang="en-US" sz="1600" b="1" dirty="0">
                <a:solidFill>
                  <a:srgbClr val="002060"/>
                </a:solidFill>
              </a:rPr>
              <a:t>(CCT) Direct Wind magnet coils.</a:t>
            </a:r>
          </a:p>
        </p:txBody>
      </p:sp>
      <p:sp>
        <p:nvSpPr>
          <p:cNvPr id="29" name="TextBox 28">
            <a:extLst>
              <a:ext uri="{FF2B5EF4-FFF2-40B4-BE49-F238E27FC236}">
                <a16:creationId xmlns:a16="http://schemas.microsoft.com/office/drawing/2014/main" id="{85279B3D-31E5-44E1-14B2-CCD661D93995}"/>
              </a:ext>
            </a:extLst>
          </p:cNvPr>
          <p:cNvSpPr txBox="1"/>
          <p:nvPr/>
        </p:nvSpPr>
        <p:spPr>
          <a:xfrm rot="300172">
            <a:off x="4863253" y="4384650"/>
            <a:ext cx="1024639" cy="261610"/>
          </a:xfrm>
          <a:prstGeom prst="rect">
            <a:avLst/>
          </a:prstGeom>
          <a:noFill/>
          <a:effectLst/>
        </p:spPr>
        <p:txBody>
          <a:bodyPr wrap="none" rtlCol="0">
            <a:spAutoFit/>
          </a:bodyPr>
          <a:lstStyle/>
          <a:p>
            <a:r>
              <a:rPr lang="en-US" sz="1100" dirty="0"/>
              <a:t>Electron Side</a:t>
            </a:r>
          </a:p>
        </p:txBody>
      </p:sp>
      <p:sp>
        <p:nvSpPr>
          <p:cNvPr id="30" name="TextBox 29">
            <a:extLst>
              <a:ext uri="{FF2B5EF4-FFF2-40B4-BE49-F238E27FC236}">
                <a16:creationId xmlns:a16="http://schemas.microsoft.com/office/drawing/2014/main" id="{F66C88A2-3B03-2120-CF0A-C3BB256FF2B8}"/>
              </a:ext>
            </a:extLst>
          </p:cNvPr>
          <p:cNvSpPr txBox="1"/>
          <p:nvPr/>
        </p:nvSpPr>
        <p:spPr>
          <a:xfrm rot="273792">
            <a:off x="4754771" y="5263369"/>
            <a:ext cx="970137" cy="261610"/>
          </a:xfrm>
          <a:prstGeom prst="rect">
            <a:avLst/>
          </a:prstGeom>
          <a:noFill/>
          <a:effectLst/>
        </p:spPr>
        <p:txBody>
          <a:bodyPr wrap="none" rtlCol="0">
            <a:spAutoFit/>
          </a:bodyPr>
          <a:lstStyle/>
          <a:p>
            <a:r>
              <a:rPr lang="en-US" sz="1100" dirty="0"/>
              <a:t>Hadron Side</a:t>
            </a:r>
          </a:p>
        </p:txBody>
      </p:sp>
    </p:spTree>
    <p:extLst>
      <p:ext uri="{BB962C8B-B14F-4D97-AF65-F5344CB8AC3E}">
        <p14:creationId xmlns:p14="http://schemas.microsoft.com/office/powerpoint/2010/main" val="3515258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Graphical user interface, application&#10;&#10;Description automatically generated">
            <a:extLst>
              <a:ext uri="{FF2B5EF4-FFF2-40B4-BE49-F238E27FC236}">
                <a16:creationId xmlns:a16="http://schemas.microsoft.com/office/drawing/2014/main" id="{939C4CB6-0FD5-0E34-588F-1504442903CD}"/>
              </a:ext>
            </a:extLst>
          </p:cNvPr>
          <p:cNvPicPr>
            <a:picLocks noChangeAspect="1"/>
          </p:cNvPicPr>
          <p:nvPr/>
        </p:nvPicPr>
        <p:blipFill>
          <a:blip r:embed="rId2"/>
          <a:stretch>
            <a:fillRect/>
          </a:stretch>
        </p:blipFill>
        <p:spPr>
          <a:xfrm>
            <a:off x="255384" y="1279534"/>
            <a:ext cx="11951944" cy="3212949"/>
          </a:xfrm>
          <a:prstGeom prst="rect">
            <a:avLst/>
          </a:prstGeom>
        </p:spPr>
      </p:pic>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7</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r>
              <a:rPr lang="en-US" sz="1600" b="1" dirty="0">
                <a:solidFill>
                  <a:schemeClr val="bg1"/>
                </a:solidFill>
              </a:rPr>
              <a:t>Cartoon Outline of an Updated Cryostat &amp; MDI Concept Proposal</a:t>
            </a:r>
          </a:p>
        </p:txBody>
      </p:sp>
      <p:sp>
        <p:nvSpPr>
          <p:cNvPr id="6" name="TextBox 5">
            <a:extLst>
              <a:ext uri="{FF2B5EF4-FFF2-40B4-BE49-F238E27FC236}">
                <a16:creationId xmlns:a16="http://schemas.microsoft.com/office/drawing/2014/main" id="{1DE22DA5-F5A1-2C8F-6D59-0DB50C5EB96C}"/>
              </a:ext>
            </a:extLst>
          </p:cNvPr>
          <p:cNvSpPr txBox="1"/>
          <p:nvPr/>
        </p:nvSpPr>
        <p:spPr>
          <a:xfrm>
            <a:off x="378068" y="105459"/>
            <a:ext cx="2444261" cy="369332"/>
          </a:xfrm>
          <a:prstGeom prst="rect">
            <a:avLst/>
          </a:prstGeom>
          <a:noFill/>
        </p:spPr>
        <p:txBody>
          <a:bodyPr wrap="square" rtlCol="0">
            <a:spAutoFit/>
          </a:bodyPr>
          <a:lstStyle/>
          <a:p>
            <a:pPr algn="ctr"/>
            <a:r>
              <a:rPr lang="en-US" b="1" dirty="0">
                <a:solidFill>
                  <a:schemeClr val="tx1">
                    <a:lumMod val="50000"/>
                    <a:lumOff val="50000"/>
                  </a:schemeClr>
                </a:solidFill>
              </a:rPr>
              <a:t>Cryostat housing</a:t>
            </a:r>
          </a:p>
        </p:txBody>
      </p:sp>
      <p:cxnSp>
        <p:nvCxnSpPr>
          <p:cNvPr id="8" name="Straight Arrow Connector 7">
            <a:extLst>
              <a:ext uri="{FF2B5EF4-FFF2-40B4-BE49-F238E27FC236}">
                <a16:creationId xmlns:a16="http://schemas.microsoft.com/office/drawing/2014/main" id="{A4FDC615-54E6-328C-B477-1CFCA5C3AED6}"/>
              </a:ext>
            </a:extLst>
          </p:cNvPr>
          <p:cNvCxnSpPr>
            <a:cxnSpLocks/>
          </p:cNvCxnSpPr>
          <p:nvPr/>
        </p:nvCxnSpPr>
        <p:spPr>
          <a:xfrm>
            <a:off x="1927509" y="400901"/>
            <a:ext cx="808893" cy="975355"/>
          </a:xfrm>
          <a:prstGeom prst="straightConnector1">
            <a:avLst/>
          </a:prstGeom>
          <a:ln w="28575">
            <a:solidFill>
              <a:schemeClr val="tx1">
                <a:lumMod val="50000"/>
                <a:lumOff val="50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1D8B96AC-D43F-0198-8F48-5D7F2B8FC73E}"/>
              </a:ext>
            </a:extLst>
          </p:cNvPr>
          <p:cNvCxnSpPr>
            <a:cxnSpLocks/>
          </p:cNvCxnSpPr>
          <p:nvPr/>
        </p:nvCxnSpPr>
        <p:spPr>
          <a:xfrm flipH="1">
            <a:off x="4004591" y="968092"/>
            <a:ext cx="489863" cy="827268"/>
          </a:xfrm>
          <a:prstGeom prst="straightConnector1">
            <a:avLst/>
          </a:prstGeom>
          <a:ln w="28575">
            <a:solidFill>
              <a:schemeClr val="tx1">
                <a:lumMod val="50000"/>
                <a:lumOff val="50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CCEF304-D9DA-0CF4-5746-8D9F7704D8E5}"/>
              </a:ext>
            </a:extLst>
          </p:cNvPr>
          <p:cNvSpPr txBox="1"/>
          <p:nvPr/>
        </p:nvSpPr>
        <p:spPr>
          <a:xfrm>
            <a:off x="4435782" y="187399"/>
            <a:ext cx="6853406" cy="840230"/>
          </a:xfrm>
          <a:prstGeom prst="rect">
            <a:avLst/>
          </a:prstGeom>
          <a:noFill/>
        </p:spPr>
        <p:txBody>
          <a:bodyPr wrap="square" rtlCol="0">
            <a:spAutoFit/>
          </a:bodyPr>
          <a:lstStyle/>
          <a:p>
            <a:pPr>
              <a:lnSpc>
                <a:spcPct val="90000"/>
              </a:lnSpc>
            </a:pPr>
            <a:r>
              <a:rPr lang="en-US" b="1" dirty="0">
                <a:solidFill>
                  <a:schemeClr val="tx1">
                    <a:lumMod val="50000"/>
                    <a:lumOff val="50000"/>
                  </a:schemeClr>
                </a:solidFill>
              </a:rPr>
              <a:t>Simplified NbTi compensation solenoid is housed in its own cold mass structure at 4.5K and acts as the outer heat shield for all the 1.9K inner magnet structure.</a:t>
            </a:r>
          </a:p>
        </p:txBody>
      </p:sp>
      <p:sp>
        <p:nvSpPr>
          <p:cNvPr id="13" name="TextBox 12">
            <a:extLst>
              <a:ext uri="{FF2B5EF4-FFF2-40B4-BE49-F238E27FC236}">
                <a16:creationId xmlns:a16="http://schemas.microsoft.com/office/drawing/2014/main" id="{D5DE7447-6FF7-1785-7EF4-B08F903CFAA2}"/>
              </a:ext>
            </a:extLst>
          </p:cNvPr>
          <p:cNvSpPr txBox="1"/>
          <p:nvPr/>
        </p:nvSpPr>
        <p:spPr>
          <a:xfrm>
            <a:off x="203739" y="881264"/>
            <a:ext cx="1501968" cy="590931"/>
          </a:xfrm>
          <a:prstGeom prst="rect">
            <a:avLst/>
          </a:prstGeom>
          <a:noFill/>
        </p:spPr>
        <p:txBody>
          <a:bodyPr wrap="square" rtlCol="0">
            <a:spAutoFit/>
          </a:bodyPr>
          <a:lstStyle/>
          <a:p>
            <a:pPr algn="ctr">
              <a:lnSpc>
                <a:spcPct val="90000"/>
              </a:lnSpc>
            </a:pPr>
            <a:r>
              <a:rPr lang="en-US" b="1" dirty="0">
                <a:solidFill>
                  <a:schemeClr val="tx1">
                    <a:lumMod val="50000"/>
                    <a:lumOff val="50000"/>
                  </a:schemeClr>
                </a:solidFill>
              </a:rPr>
              <a:t>Insulating vacuum</a:t>
            </a:r>
          </a:p>
        </p:txBody>
      </p:sp>
      <p:cxnSp>
        <p:nvCxnSpPr>
          <p:cNvPr id="14" name="Straight Arrow Connector 13">
            <a:extLst>
              <a:ext uri="{FF2B5EF4-FFF2-40B4-BE49-F238E27FC236}">
                <a16:creationId xmlns:a16="http://schemas.microsoft.com/office/drawing/2014/main" id="{A29C8D06-CC00-9B76-5F33-C1E73413E245}"/>
              </a:ext>
            </a:extLst>
          </p:cNvPr>
          <p:cNvCxnSpPr>
            <a:cxnSpLocks/>
          </p:cNvCxnSpPr>
          <p:nvPr/>
        </p:nvCxnSpPr>
        <p:spPr>
          <a:xfrm>
            <a:off x="1185789" y="1472195"/>
            <a:ext cx="678188" cy="783100"/>
          </a:xfrm>
          <a:prstGeom prst="straightConnector1">
            <a:avLst/>
          </a:prstGeom>
          <a:ln w="28575">
            <a:solidFill>
              <a:schemeClr val="tx1">
                <a:lumMod val="50000"/>
                <a:lumOff val="50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E5F7C26E-3FCA-ECBB-0171-55F016340A44}"/>
              </a:ext>
            </a:extLst>
          </p:cNvPr>
          <p:cNvCxnSpPr>
            <a:cxnSpLocks/>
          </p:cNvCxnSpPr>
          <p:nvPr/>
        </p:nvCxnSpPr>
        <p:spPr>
          <a:xfrm flipH="1">
            <a:off x="868092" y="3220471"/>
            <a:ext cx="86631" cy="870914"/>
          </a:xfrm>
          <a:prstGeom prst="straightConnector1">
            <a:avLst/>
          </a:prstGeom>
          <a:ln w="28575">
            <a:solidFill>
              <a:schemeClr val="tx1">
                <a:lumMod val="50000"/>
                <a:lumOff val="50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6F16E11-4F5E-4B60-3FE0-63D3282A5D76}"/>
              </a:ext>
            </a:extLst>
          </p:cNvPr>
          <p:cNvSpPr txBox="1"/>
          <p:nvPr/>
        </p:nvSpPr>
        <p:spPr>
          <a:xfrm>
            <a:off x="514398" y="2909527"/>
            <a:ext cx="2171599" cy="369332"/>
          </a:xfrm>
          <a:prstGeom prst="rect">
            <a:avLst/>
          </a:prstGeom>
          <a:noFill/>
        </p:spPr>
        <p:txBody>
          <a:bodyPr wrap="square" rtlCol="0">
            <a:spAutoFit/>
          </a:bodyPr>
          <a:lstStyle/>
          <a:p>
            <a:pPr algn="ctr"/>
            <a:r>
              <a:rPr lang="en-US" b="1" dirty="0">
                <a:solidFill>
                  <a:schemeClr val="tx1">
                    <a:lumMod val="50000"/>
                    <a:lumOff val="50000"/>
                  </a:schemeClr>
                </a:solidFill>
              </a:rPr>
              <a:t>Warm beam pipe</a:t>
            </a:r>
          </a:p>
        </p:txBody>
      </p:sp>
      <p:sp>
        <p:nvSpPr>
          <p:cNvPr id="20" name="TextBox 19">
            <a:extLst>
              <a:ext uri="{FF2B5EF4-FFF2-40B4-BE49-F238E27FC236}">
                <a16:creationId xmlns:a16="http://schemas.microsoft.com/office/drawing/2014/main" id="{C6CAEBA8-2EE8-FB0A-CF2C-B4F2E691DA33}"/>
              </a:ext>
            </a:extLst>
          </p:cNvPr>
          <p:cNvSpPr txBox="1"/>
          <p:nvPr/>
        </p:nvSpPr>
        <p:spPr>
          <a:xfrm>
            <a:off x="3185261" y="2308760"/>
            <a:ext cx="6933695" cy="646331"/>
          </a:xfrm>
          <a:prstGeom prst="rect">
            <a:avLst/>
          </a:prstGeom>
          <a:noFill/>
        </p:spPr>
        <p:txBody>
          <a:bodyPr wrap="square" rtlCol="0">
            <a:spAutoFit/>
          </a:bodyPr>
          <a:lstStyle/>
          <a:p>
            <a:r>
              <a:rPr lang="en-US" b="1" dirty="0">
                <a:solidFill>
                  <a:schemeClr val="tx1">
                    <a:lumMod val="50000"/>
                    <a:lumOff val="50000"/>
                  </a:schemeClr>
                </a:solidFill>
              </a:rPr>
              <a:t>Quads with integrated skew-quad correction windings cooled at 1.9K and housed inside smaller cold masses (a dream???)</a:t>
            </a:r>
          </a:p>
        </p:txBody>
      </p:sp>
      <p:cxnSp>
        <p:nvCxnSpPr>
          <p:cNvPr id="21" name="Straight Arrow Connector 20">
            <a:extLst>
              <a:ext uri="{FF2B5EF4-FFF2-40B4-BE49-F238E27FC236}">
                <a16:creationId xmlns:a16="http://schemas.microsoft.com/office/drawing/2014/main" id="{857AE6B8-B44A-B56E-07E2-5207F852DAA6}"/>
              </a:ext>
            </a:extLst>
          </p:cNvPr>
          <p:cNvCxnSpPr>
            <a:cxnSpLocks/>
          </p:cNvCxnSpPr>
          <p:nvPr/>
        </p:nvCxnSpPr>
        <p:spPr>
          <a:xfrm flipH="1">
            <a:off x="4753669" y="2886008"/>
            <a:ext cx="139279" cy="649093"/>
          </a:xfrm>
          <a:prstGeom prst="straightConnector1">
            <a:avLst/>
          </a:prstGeom>
          <a:ln w="28575">
            <a:solidFill>
              <a:schemeClr val="tx1">
                <a:lumMod val="50000"/>
                <a:lumOff val="50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D8DC1622-DD76-2310-9DB7-59434695F8D7}"/>
              </a:ext>
            </a:extLst>
          </p:cNvPr>
          <p:cNvCxnSpPr>
            <a:cxnSpLocks/>
          </p:cNvCxnSpPr>
          <p:nvPr/>
        </p:nvCxnSpPr>
        <p:spPr>
          <a:xfrm>
            <a:off x="6747131" y="2886008"/>
            <a:ext cx="437151" cy="649093"/>
          </a:xfrm>
          <a:prstGeom prst="straightConnector1">
            <a:avLst/>
          </a:prstGeom>
          <a:ln w="28575">
            <a:solidFill>
              <a:schemeClr val="tx1">
                <a:lumMod val="50000"/>
                <a:lumOff val="50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D360AC50-4A07-C8BA-6EA1-ABF9A7B48828}"/>
              </a:ext>
            </a:extLst>
          </p:cNvPr>
          <p:cNvCxnSpPr>
            <a:cxnSpLocks/>
          </p:cNvCxnSpPr>
          <p:nvPr/>
        </p:nvCxnSpPr>
        <p:spPr>
          <a:xfrm>
            <a:off x="8818885" y="2886008"/>
            <a:ext cx="839843" cy="649093"/>
          </a:xfrm>
          <a:prstGeom prst="straightConnector1">
            <a:avLst/>
          </a:prstGeom>
          <a:ln w="28575">
            <a:solidFill>
              <a:schemeClr val="tx1">
                <a:lumMod val="50000"/>
                <a:lumOff val="50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7FFED128-0E96-D961-3B92-F50F70710887}"/>
              </a:ext>
            </a:extLst>
          </p:cNvPr>
          <p:cNvSpPr txBox="1"/>
          <p:nvPr/>
        </p:nvSpPr>
        <p:spPr>
          <a:xfrm>
            <a:off x="5845587" y="4825848"/>
            <a:ext cx="5259140" cy="369332"/>
          </a:xfrm>
          <a:prstGeom prst="rect">
            <a:avLst/>
          </a:prstGeom>
          <a:noFill/>
        </p:spPr>
        <p:txBody>
          <a:bodyPr wrap="square" rtlCol="0">
            <a:spAutoFit/>
          </a:bodyPr>
          <a:lstStyle/>
          <a:p>
            <a:r>
              <a:rPr lang="en-US" b="1" dirty="0">
                <a:solidFill>
                  <a:schemeClr val="tx1">
                    <a:lumMod val="50000"/>
                    <a:lumOff val="50000"/>
                  </a:schemeClr>
                </a:solidFill>
              </a:rPr>
              <a:t>Access inside insulating vacuum to BPMs etc.</a:t>
            </a:r>
          </a:p>
        </p:txBody>
      </p:sp>
      <p:cxnSp>
        <p:nvCxnSpPr>
          <p:cNvPr id="29" name="Straight Arrow Connector 28">
            <a:extLst>
              <a:ext uri="{FF2B5EF4-FFF2-40B4-BE49-F238E27FC236}">
                <a16:creationId xmlns:a16="http://schemas.microsoft.com/office/drawing/2014/main" id="{AA60D395-94D3-8C55-DCA7-839BFA8D61C2}"/>
              </a:ext>
            </a:extLst>
          </p:cNvPr>
          <p:cNvCxnSpPr>
            <a:cxnSpLocks/>
          </p:cNvCxnSpPr>
          <p:nvPr/>
        </p:nvCxnSpPr>
        <p:spPr>
          <a:xfrm flipH="1" flipV="1">
            <a:off x="6346414" y="4492483"/>
            <a:ext cx="127054" cy="408010"/>
          </a:xfrm>
          <a:prstGeom prst="straightConnector1">
            <a:avLst/>
          </a:prstGeom>
          <a:ln w="28575">
            <a:solidFill>
              <a:schemeClr val="tx1">
                <a:lumMod val="50000"/>
                <a:lumOff val="50000"/>
              </a:schemeClr>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9F16A917-E3C0-059A-FA3A-8316798A3967}"/>
              </a:ext>
            </a:extLst>
          </p:cNvPr>
          <p:cNvCxnSpPr>
            <a:cxnSpLocks/>
          </p:cNvCxnSpPr>
          <p:nvPr/>
        </p:nvCxnSpPr>
        <p:spPr>
          <a:xfrm flipV="1">
            <a:off x="8818885" y="4454553"/>
            <a:ext cx="167267" cy="385302"/>
          </a:xfrm>
          <a:prstGeom prst="straightConnector1">
            <a:avLst/>
          </a:prstGeom>
          <a:ln w="28575">
            <a:solidFill>
              <a:schemeClr val="tx1">
                <a:lumMod val="50000"/>
                <a:lumOff val="50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EF943E7E-E8BB-2F8A-8574-F0106AFA92BF}"/>
              </a:ext>
            </a:extLst>
          </p:cNvPr>
          <p:cNvSpPr txBox="1"/>
          <p:nvPr/>
        </p:nvSpPr>
        <p:spPr>
          <a:xfrm>
            <a:off x="5845587" y="5367835"/>
            <a:ext cx="5443601" cy="798680"/>
          </a:xfrm>
          <a:prstGeom prst="rect">
            <a:avLst/>
          </a:prstGeom>
          <a:noFill/>
        </p:spPr>
        <p:txBody>
          <a:bodyPr wrap="square" rtlCol="0">
            <a:spAutoFit/>
          </a:bodyPr>
          <a:lstStyle/>
          <a:p>
            <a:pPr algn="just">
              <a:lnSpc>
                <a:spcPct val="85000"/>
              </a:lnSpc>
            </a:pPr>
            <a:r>
              <a:rPr lang="en-US" b="1" dirty="0">
                <a:solidFill>
                  <a:srgbClr val="0070C0"/>
                </a:solidFill>
              </a:rPr>
              <a:t>Heat leak to 1.9K reduced thanks to “4.5K heat shield” and not having to pass large axial forces from 1.9K out to warm support.</a:t>
            </a:r>
          </a:p>
        </p:txBody>
      </p:sp>
      <p:sp>
        <p:nvSpPr>
          <p:cNvPr id="4" name="TextBox 3">
            <a:extLst>
              <a:ext uri="{FF2B5EF4-FFF2-40B4-BE49-F238E27FC236}">
                <a16:creationId xmlns:a16="http://schemas.microsoft.com/office/drawing/2014/main" id="{CB5C841E-2436-94A6-4101-5F07057005BE}"/>
              </a:ext>
            </a:extLst>
          </p:cNvPr>
          <p:cNvSpPr txBox="1"/>
          <p:nvPr/>
        </p:nvSpPr>
        <p:spPr>
          <a:xfrm>
            <a:off x="10071373" y="2497342"/>
            <a:ext cx="1747663" cy="369332"/>
          </a:xfrm>
          <a:prstGeom prst="rect">
            <a:avLst/>
          </a:prstGeom>
          <a:noFill/>
        </p:spPr>
        <p:txBody>
          <a:bodyPr wrap="square" rtlCol="0">
            <a:spAutoFit/>
          </a:bodyPr>
          <a:lstStyle/>
          <a:p>
            <a:pPr algn="ctr"/>
            <a:r>
              <a:rPr lang="en-US" b="1" dirty="0">
                <a:solidFill>
                  <a:schemeClr val="tx1">
                    <a:lumMod val="50000"/>
                    <a:lumOff val="50000"/>
                  </a:schemeClr>
                </a:solidFill>
              </a:rPr>
              <a:t>Cold-to-warm</a:t>
            </a:r>
          </a:p>
        </p:txBody>
      </p:sp>
      <p:cxnSp>
        <p:nvCxnSpPr>
          <p:cNvPr id="7" name="Straight Arrow Connector 6">
            <a:extLst>
              <a:ext uri="{FF2B5EF4-FFF2-40B4-BE49-F238E27FC236}">
                <a16:creationId xmlns:a16="http://schemas.microsoft.com/office/drawing/2014/main" id="{EFE2A6B6-325D-71E6-2031-ABD651403450}"/>
              </a:ext>
            </a:extLst>
          </p:cNvPr>
          <p:cNvCxnSpPr>
            <a:cxnSpLocks/>
          </p:cNvCxnSpPr>
          <p:nvPr/>
        </p:nvCxnSpPr>
        <p:spPr>
          <a:xfrm flipV="1">
            <a:off x="11037346" y="2255295"/>
            <a:ext cx="301336" cy="342570"/>
          </a:xfrm>
          <a:prstGeom prst="straightConnector1">
            <a:avLst/>
          </a:prstGeom>
          <a:ln w="28575">
            <a:solidFill>
              <a:schemeClr val="tx1">
                <a:lumMod val="50000"/>
                <a:lumOff val="50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72994256-4BD6-C18D-6973-F29699BED0D0}"/>
              </a:ext>
            </a:extLst>
          </p:cNvPr>
          <p:cNvSpPr txBox="1"/>
          <p:nvPr/>
        </p:nvSpPr>
        <p:spPr>
          <a:xfrm>
            <a:off x="255384" y="4508665"/>
            <a:ext cx="5044338" cy="1505027"/>
          </a:xfrm>
          <a:prstGeom prst="rect">
            <a:avLst/>
          </a:prstGeom>
          <a:noFill/>
        </p:spPr>
        <p:txBody>
          <a:bodyPr wrap="square" rtlCol="0">
            <a:spAutoFit/>
          </a:bodyPr>
          <a:lstStyle/>
          <a:p>
            <a:pPr algn="just">
              <a:lnSpc>
                <a:spcPct val="85000"/>
              </a:lnSpc>
            </a:pPr>
            <a:r>
              <a:rPr lang="en-US" b="1" dirty="0">
                <a:solidFill>
                  <a:schemeClr val="tx1">
                    <a:lumMod val="50000"/>
                    <a:lumOff val="50000"/>
                  </a:schemeClr>
                </a:solidFill>
              </a:rPr>
              <a:t>We may be able to eliminate the very strong “anti-solenoid nose” do dramatically reduce solenoid peak field and longitudinal force; in place we need some weak orbit correctors before the quads and skew-quads to handle an (energy dependent) eigen plane rotation.</a:t>
            </a:r>
          </a:p>
        </p:txBody>
      </p:sp>
      <p:cxnSp>
        <p:nvCxnSpPr>
          <p:cNvPr id="45" name="Straight Arrow Connector 44">
            <a:extLst>
              <a:ext uri="{FF2B5EF4-FFF2-40B4-BE49-F238E27FC236}">
                <a16:creationId xmlns:a16="http://schemas.microsoft.com/office/drawing/2014/main" id="{6A7CF3F9-01CF-9D87-D579-F49C40D80330}"/>
              </a:ext>
            </a:extLst>
          </p:cNvPr>
          <p:cNvCxnSpPr>
            <a:cxnSpLocks/>
          </p:cNvCxnSpPr>
          <p:nvPr/>
        </p:nvCxnSpPr>
        <p:spPr>
          <a:xfrm flipV="1">
            <a:off x="1385061" y="3895461"/>
            <a:ext cx="195443" cy="661248"/>
          </a:xfrm>
          <a:prstGeom prst="straightConnector1">
            <a:avLst/>
          </a:prstGeom>
          <a:ln w="28575">
            <a:solidFill>
              <a:schemeClr val="tx1">
                <a:lumMod val="50000"/>
                <a:lumOff val="50000"/>
              </a:schemeClr>
            </a:solidFill>
            <a:tailEnd type="arrow" w="lg" len="lg"/>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96267F4E-8AB3-755B-E051-02CD5C3334F0}"/>
              </a:ext>
            </a:extLst>
          </p:cNvPr>
          <p:cNvSpPr txBox="1"/>
          <p:nvPr/>
        </p:nvSpPr>
        <p:spPr>
          <a:xfrm>
            <a:off x="1455551" y="4070279"/>
            <a:ext cx="2316246" cy="369332"/>
          </a:xfrm>
          <a:prstGeom prst="rect">
            <a:avLst/>
          </a:prstGeom>
          <a:noFill/>
        </p:spPr>
        <p:txBody>
          <a:bodyPr wrap="square">
            <a:spAutoFit/>
          </a:bodyPr>
          <a:lstStyle/>
          <a:p>
            <a:pPr algn="ctr"/>
            <a:r>
              <a:rPr lang="en-US" b="1" dirty="0">
                <a:solidFill>
                  <a:schemeClr val="tx1">
                    <a:lumMod val="50000"/>
                    <a:lumOff val="50000"/>
                  </a:schemeClr>
                </a:solidFill>
              </a:rPr>
              <a:t>(4.5 or 1.9K here?)</a:t>
            </a:r>
            <a:endParaRPr lang="en-US" dirty="0"/>
          </a:p>
        </p:txBody>
      </p:sp>
      <p:sp>
        <p:nvSpPr>
          <p:cNvPr id="49" name="TextBox 48">
            <a:extLst>
              <a:ext uri="{FF2B5EF4-FFF2-40B4-BE49-F238E27FC236}">
                <a16:creationId xmlns:a16="http://schemas.microsoft.com/office/drawing/2014/main" id="{5F2190CC-4ABC-59D5-9EF3-8D11989F0A37}"/>
              </a:ext>
            </a:extLst>
          </p:cNvPr>
          <p:cNvSpPr txBox="1"/>
          <p:nvPr/>
        </p:nvSpPr>
        <p:spPr>
          <a:xfrm>
            <a:off x="4844501" y="3526129"/>
            <a:ext cx="843962" cy="369332"/>
          </a:xfrm>
          <a:prstGeom prst="rect">
            <a:avLst/>
          </a:prstGeom>
          <a:noFill/>
        </p:spPr>
        <p:txBody>
          <a:bodyPr wrap="square">
            <a:spAutoFit/>
          </a:bodyPr>
          <a:lstStyle/>
          <a:p>
            <a:pPr algn="ctr"/>
            <a:r>
              <a:rPr lang="en-US" b="1" dirty="0">
                <a:solidFill>
                  <a:schemeClr val="tx1">
                    <a:lumMod val="65000"/>
                    <a:lumOff val="35000"/>
                  </a:schemeClr>
                </a:solidFill>
              </a:rPr>
              <a:t>1.9K</a:t>
            </a:r>
            <a:endParaRPr lang="en-US" dirty="0">
              <a:solidFill>
                <a:schemeClr val="tx1">
                  <a:lumMod val="65000"/>
                  <a:lumOff val="35000"/>
                </a:schemeClr>
              </a:solidFill>
            </a:endParaRPr>
          </a:p>
        </p:txBody>
      </p:sp>
      <p:sp>
        <p:nvSpPr>
          <p:cNvPr id="50" name="TextBox 49">
            <a:extLst>
              <a:ext uri="{FF2B5EF4-FFF2-40B4-BE49-F238E27FC236}">
                <a16:creationId xmlns:a16="http://schemas.microsoft.com/office/drawing/2014/main" id="{25B2E585-638B-6A13-AFE1-35463216AA07}"/>
              </a:ext>
            </a:extLst>
          </p:cNvPr>
          <p:cNvSpPr txBox="1"/>
          <p:nvPr/>
        </p:nvSpPr>
        <p:spPr>
          <a:xfrm>
            <a:off x="7478358" y="3526129"/>
            <a:ext cx="843962" cy="369332"/>
          </a:xfrm>
          <a:prstGeom prst="rect">
            <a:avLst/>
          </a:prstGeom>
          <a:noFill/>
        </p:spPr>
        <p:txBody>
          <a:bodyPr wrap="square">
            <a:spAutoFit/>
          </a:bodyPr>
          <a:lstStyle/>
          <a:p>
            <a:pPr algn="ctr"/>
            <a:r>
              <a:rPr lang="en-US" b="1" dirty="0">
                <a:solidFill>
                  <a:schemeClr val="tx1">
                    <a:lumMod val="65000"/>
                    <a:lumOff val="35000"/>
                  </a:schemeClr>
                </a:solidFill>
              </a:rPr>
              <a:t>1.9K</a:t>
            </a:r>
            <a:endParaRPr lang="en-US" dirty="0">
              <a:solidFill>
                <a:schemeClr val="tx1">
                  <a:lumMod val="65000"/>
                  <a:lumOff val="35000"/>
                </a:schemeClr>
              </a:solidFill>
            </a:endParaRPr>
          </a:p>
        </p:txBody>
      </p:sp>
      <p:sp>
        <p:nvSpPr>
          <p:cNvPr id="51" name="TextBox 50">
            <a:extLst>
              <a:ext uri="{FF2B5EF4-FFF2-40B4-BE49-F238E27FC236}">
                <a16:creationId xmlns:a16="http://schemas.microsoft.com/office/drawing/2014/main" id="{4A3791CA-F9A2-0542-1C43-6F66FCFF5382}"/>
              </a:ext>
            </a:extLst>
          </p:cNvPr>
          <p:cNvSpPr txBox="1"/>
          <p:nvPr/>
        </p:nvSpPr>
        <p:spPr>
          <a:xfrm>
            <a:off x="10089066" y="3526129"/>
            <a:ext cx="843962" cy="369332"/>
          </a:xfrm>
          <a:prstGeom prst="rect">
            <a:avLst/>
          </a:prstGeom>
          <a:noFill/>
        </p:spPr>
        <p:txBody>
          <a:bodyPr wrap="square">
            <a:spAutoFit/>
          </a:bodyPr>
          <a:lstStyle/>
          <a:p>
            <a:pPr algn="ctr"/>
            <a:r>
              <a:rPr lang="en-US" b="1" dirty="0">
                <a:solidFill>
                  <a:schemeClr val="tx1">
                    <a:lumMod val="65000"/>
                    <a:lumOff val="35000"/>
                  </a:schemeClr>
                </a:solidFill>
              </a:rPr>
              <a:t>1.9K</a:t>
            </a:r>
            <a:endParaRPr lang="en-US" dirty="0">
              <a:solidFill>
                <a:schemeClr val="tx1">
                  <a:lumMod val="65000"/>
                  <a:lumOff val="35000"/>
                </a:schemeClr>
              </a:solidFill>
            </a:endParaRPr>
          </a:p>
        </p:txBody>
      </p:sp>
      <p:sp>
        <p:nvSpPr>
          <p:cNvPr id="52" name="TextBox 51">
            <a:extLst>
              <a:ext uri="{FF2B5EF4-FFF2-40B4-BE49-F238E27FC236}">
                <a16:creationId xmlns:a16="http://schemas.microsoft.com/office/drawing/2014/main" id="{5B0C0E94-3F3F-4403-0E5F-8D3FE7E631A5}"/>
              </a:ext>
            </a:extLst>
          </p:cNvPr>
          <p:cNvSpPr txBox="1"/>
          <p:nvPr/>
        </p:nvSpPr>
        <p:spPr>
          <a:xfrm>
            <a:off x="10344052" y="1941230"/>
            <a:ext cx="843962" cy="369332"/>
          </a:xfrm>
          <a:prstGeom prst="rect">
            <a:avLst/>
          </a:prstGeom>
          <a:noFill/>
        </p:spPr>
        <p:txBody>
          <a:bodyPr wrap="square">
            <a:spAutoFit/>
          </a:bodyPr>
          <a:lstStyle/>
          <a:p>
            <a:pPr algn="ctr"/>
            <a:r>
              <a:rPr lang="en-US" b="1" dirty="0">
                <a:solidFill>
                  <a:schemeClr val="tx1">
                    <a:lumMod val="65000"/>
                    <a:lumOff val="35000"/>
                  </a:schemeClr>
                </a:solidFill>
              </a:rPr>
              <a:t>4.5K</a:t>
            </a:r>
            <a:endParaRPr lang="en-US" dirty="0">
              <a:solidFill>
                <a:schemeClr val="tx1">
                  <a:lumMod val="65000"/>
                  <a:lumOff val="35000"/>
                </a:schemeClr>
              </a:solidFill>
            </a:endParaRPr>
          </a:p>
        </p:txBody>
      </p:sp>
      <p:sp>
        <p:nvSpPr>
          <p:cNvPr id="17" name="TextBox 16">
            <a:extLst>
              <a:ext uri="{FF2B5EF4-FFF2-40B4-BE49-F238E27FC236}">
                <a16:creationId xmlns:a16="http://schemas.microsoft.com/office/drawing/2014/main" id="{A00489EF-A1CA-64FF-C43C-399D5A8E6EDD}"/>
              </a:ext>
            </a:extLst>
          </p:cNvPr>
          <p:cNvSpPr txBox="1"/>
          <p:nvPr/>
        </p:nvSpPr>
        <p:spPr>
          <a:xfrm>
            <a:off x="3952177" y="5938989"/>
            <a:ext cx="1271177" cy="307777"/>
          </a:xfrm>
          <a:prstGeom prst="rect">
            <a:avLst/>
          </a:prstGeom>
          <a:solidFill>
            <a:srgbClr val="CCECFF">
              <a:alpha val="69804"/>
            </a:srgbClr>
          </a:solidFill>
        </p:spPr>
        <p:txBody>
          <a:bodyPr wrap="square" rtlCol="0">
            <a:spAutoFit/>
          </a:bodyPr>
          <a:lstStyle/>
          <a:p>
            <a:pPr algn="ctr"/>
            <a:r>
              <a:rPr lang="en-US" sz="1400" b="1" dirty="0">
                <a:solidFill>
                  <a:srgbClr val="009900"/>
                </a:solidFill>
              </a:rPr>
              <a:t>P. Raimondi </a:t>
            </a:r>
          </a:p>
        </p:txBody>
      </p:sp>
    </p:spTree>
    <p:extLst>
      <p:ext uri="{BB962C8B-B14F-4D97-AF65-F5344CB8AC3E}">
        <p14:creationId xmlns:p14="http://schemas.microsoft.com/office/powerpoint/2010/main" val="108446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8</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r>
              <a:rPr lang="en-US" sz="1600" b="1" dirty="0">
                <a:solidFill>
                  <a:schemeClr val="bg1"/>
                </a:solidFill>
              </a:rPr>
              <a:t>Some FCC-ee IR Magnet Coil Production Technology Possibilities</a:t>
            </a:r>
          </a:p>
        </p:txBody>
      </p:sp>
      <p:grpSp>
        <p:nvGrpSpPr>
          <p:cNvPr id="4" name="Group 3">
            <a:extLst>
              <a:ext uri="{FF2B5EF4-FFF2-40B4-BE49-F238E27FC236}">
                <a16:creationId xmlns:a16="http://schemas.microsoft.com/office/drawing/2014/main" id="{3D40C172-C660-3EB7-007D-0CA62324263A}"/>
              </a:ext>
            </a:extLst>
          </p:cNvPr>
          <p:cNvGrpSpPr/>
          <p:nvPr/>
        </p:nvGrpSpPr>
        <p:grpSpPr>
          <a:xfrm>
            <a:off x="304400" y="3350535"/>
            <a:ext cx="3260331" cy="2916051"/>
            <a:chOff x="1038726" y="1417638"/>
            <a:chExt cx="6958443" cy="5334000"/>
          </a:xfrm>
        </p:grpSpPr>
        <p:pic>
          <p:nvPicPr>
            <p:cNvPr id="5" name="Content Placeholder 3">
              <a:extLst>
                <a:ext uri="{FF2B5EF4-FFF2-40B4-BE49-F238E27FC236}">
                  <a16:creationId xmlns:a16="http://schemas.microsoft.com/office/drawing/2014/main" id="{D9A4DD57-1688-81F9-C84B-7AB44D5899A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0" y="1417638"/>
              <a:ext cx="6930369" cy="5334000"/>
            </a:xfrm>
            <a:prstGeom prst="rect">
              <a:avLst/>
            </a:prstGeom>
          </p:spPr>
        </p:pic>
        <p:pic>
          <p:nvPicPr>
            <p:cNvPr id="6" name="Picture 5">
              <a:extLst>
                <a:ext uri="{FF2B5EF4-FFF2-40B4-BE49-F238E27FC236}">
                  <a16:creationId xmlns:a16="http://schemas.microsoft.com/office/drawing/2014/main" id="{DEA1F2FA-573C-8A55-4062-D736E73DD76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404" r="18284" b="8952"/>
            <a:stretch/>
          </p:blipFill>
          <p:spPr>
            <a:xfrm rot="16200000">
              <a:off x="1054457" y="1660670"/>
              <a:ext cx="2233998" cy="2265459"/>
            </a:xfrm>
            <a:prstGeom prst="rect">
              <a:avLst/>
            </a:prstGeom>
          </p:spPr>
        </p:pic>
      </p:grpSp>
      <p:pic>
        <p:nvPicPr>
          <p:cNvPr id="7" name="Picture 6">
            <a:extLst>
              <a:ext uri="{FF2B5EF4-FFF2-40B4-BE49-F238E27FC236}">
                <a16:creationId xmlns:a16="http://schemas.microsoft.com/office/drawing/2014/main" id="{32373E56-2B06-B365-543A-FAAAF111B8F4}"/>
              </a:ext>
            </a:extLst>
          </p:cNvPr>
          <p:cNvPicPr>
            <a:picLocks noChangeAspect="1"/>
          </p:cNvPicPr>
          <p:nvPr/>
        </p:nvPicPr>
        <p:blipFill>
          <a:blip r:embed="rId4"/>
          <a:stretch>
            <a:fillRect/>
          </a:stretch>
        </p:blipFill>
        <p:spPr>
          <a:xfrm>
            <a:off x="266482" y="24508"/>
            <a:ext cx="4282149" cy="3211611"/>
          </a:xfrm>
          <a:prstGeom prst="rect">
            <a:avLst/>
          </a:prstGeom>
          <a:effectLst>
            <a:outerShdw blurRad="50800" dist="38100" dir="2700000" algn="tl" rotWithShape="0">
              <a:prstClr val="black">
                <a:alpha val="40000"/>
              </a:prstClr>
            </a:outerShdw>
          </a:effectLst>
        </p:spPr>
      </p:pic>
      <p:pic>
        <p:nvPicPr>
          <p:cNvPr id="9" name="Picture 8" descr="A picture containing indoor&#10;&#10;Description automatically generated">
            <a:extLst>
              <a:ext uri="{FF2B5EF4-FFF2-40B4-BE49-F238E27FC236}">
                <a16:creationId xmlns:a16="http://schemas.microsoft.com/office/drawing/2014/main" id="{897280A5-D646-911E-53E5-9ADCC27A0D9F}"/>
              </a:ext>
            </a:extLst>
          </p:cNvPr>
          <p:cNvPicPr>
            <a:picLocks noChangeAspect="1"/>
          </p:cNvPicPr>
          <p:nvPr/>
        </p:nvPicPr>
        <p:blipFill>
          <a:blip r:embed="rId5"/>
          <a:stretch>
            <a:fillRect/>
          </a:stretch>
        </p:blipFill>
        <p:spPr>
          <a:xfrm>
            <a:off x="4659828" y="24508"/>
            <a:ext cx="7427731" cy="4178099"/>
          </a:xfrm>
          <a:prstGeom prst="rect">
            <a:avLst/>
          </a:prstGeom>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F1087214-708B-7B7D-DE25-AF4CF204BE7E}"/>
              </a:ext>
            </a:extLst>
          </p:cNvPr>
          <p:cNvSpPr txBox="1"/>
          <p:nvPr/>
        </p:nvSpPr>
        <p:spPr>
          <a:xfrm>
            <a:off x="4722518" y="3758492"/>
            <a:ext cx="4719124" cy="369332"/>
          </a:xfrm>
          <a:prstGeom prst="rect">
            <a:avLst/>
          </a:prstGeom>
          <a:solidFill>
            <a:srgbClr val="000066">
              <a:alpha val="25098"/>
            </a:srgbClr>
          </a:solidFill>
        </p:spPr>
        <p:txBody>
          <a:bodyPr wrap="square" rtlCol="0">
            <a:spAutoFit/>
          </a:bodyPr>
          <a:lstStyle/>
          <a:p>
            <a:pPr algn="ctr"/>
            <a:r>
              <a:rPr lang="en-US" b="1" i="1" dirty="0">
                <a:solidFill>
                  <a:srgbClr val="FDFDDD"/>
                </a:solidFill>
              </a:rPr>
              <a:t>BNL Direct Wind in Action: Closeup View</a:t>
            </a:r>
          </a:p>
        </p:txBody>
      </p:sp>
      <p:pic>
        <p:nvPicPr>
          <p:cNvPr id="11" name="Picture 10">
            <a:extLst>
              <a:ext uri="{FF2B5EF4-FFF2-40B4-BE49-F238E27FC236}">
                <a16:creationId xmlns:a16="http://schemas.microsoft.com/office/drawing/2014/main" id="{2AC91FD2-01AB-6ADC-9830-7D60D7F260B0}"/>
              </a:ext>
            </a:extLst>
          </p:cNvPr>
          <p:cNvPicPr>
            <a:picLocks noChangeAspect="1"/>
          </p:cNvPicPr>
          <p:nvPr/>
        </p:nvPicPr>
        <p:blipFill rotWithShape="1">
          <a:blip r:embed="rId6"/>
          <a:srcRect l="12514" r="15306"/>
          <a:stretch/>
        </p:blipFill>
        <p:spPr>
          <a:xfrm>
            <a:off x="7561279" y="4307635"/>
            <a:ext cx="4526280" cy="1599345"/>
          </a:xfrm>
          <a:prstGeom prst="rect">
            <a:avLst/>
          </a:prstGeom>
          <a:effectLst>
            <a:outerShdw blurRad="50800" dist="38100" dir="2700000" algn="tr" rotWithShape="0">
              <a:prstClr val="black">
                <a:alpha val="40000"/>
              </a:prstClr>
            </a:outerShdw>
          </a:effectLst>
        </p:spPr>
      </p:pic>
      <p:sp>
        <p:nvSpPr>
          <p:cNvPr id="12" name="TextBox 11">
            <a:extLst>
              <a:ext uri="{FF2B5EF4-FFF2-40B4-BE49-F238E27FC236}">
                <a16:creationId xmlns:a16="http://schemas.microsoft.com/office/drawing/2014/main" id="{CFB38304-9FEC-581B-32DE-B576E0AA0EE4}"/>
              </a:ext>
            </a:extLst>
          </p:cNvPr>
          <p:cNvSpPr txBox="1"/>
          <p:nvPr/>
        </p:nvSpPr>
        <p:spPr>
          <a:xfrm>
            <a:off x="7561281" y="5897255"/>
            <a:ext cx="4530452" cy="369332"/>
          </a:xfrm>
          <a:prstGeom prst="rect">
            <a:avLst/>
          </a:prstGeom>
          <a:noFill/>
        </p:spPr>
        <p:txBody>
          <a:bodyPr wrap="square" rtlCol="0">
            <a:spAutoFit/>
          </a:bodyPr>
          <a:lstStyle/>
          <a:p>
            <a:pPr algn="ctr"/>
            <a:r>
              <a:rPr lang="en-US" b="1" i="1" dirty="0">
                <a:solidFill>
                  <a:srgbClr val="0070C0"/>
                </a:solidFill>
              </a:rPr>
              <a:t>Direct Wind Tapered Double Helical Coil</a:t>
            </a:r>
          </a:p>
        </p:txBody>
      </p:sp>
      <p:sp>
        <p:nvSpPr>
          <p:cNvPr id="13" name="TextBox 12">
            <a:extLst>
              <a:ext uri="{FF2B5EF4-FFF2-40B4-BE49-F238E27FC236}">
                <a16:creationId xmlns:a16="http://schemas.microsoft.com/office/drawing/2014/main" id="{BB8C76AE-DA47-7C68-EE7C-BB25AE6EB4FC}"/>
              </a:ext>
            </a:extLst>
          </p:cNvPr>
          <p:cNvSpPr txBox="1"/>
          <p:nvPr/>
        </p:nvSpPr>
        <p:spPr>
          <a:xfrm>
            <a:off x="7623969" y="4356054"/>
            <a:ext cx="4288376" cy="369332"/>
          </a:xfrm>
          <a:prstGeom prst="rect">
            <a:avLst/>
          </a:prstGeom>
          <a:solidFill>
            <a:srgbClr val="7F7F7F">
              <a:alpha val="50196"/>
            </a:srgbClr>
          </a:solidFill>
          <a:effectLst>
            <a:outerShdw blurRad="50800" dist="38100" dir="5400000" algn="t" rotWithShape="0">
              <a:prstClr val="black">
                <a:alpha val="40000"/>
              </a:prstClr>
            </a:outerShdw>
          </a:effectLst>
        </p:spPr>
        <p:txBody>
          <a:bodyPr wrap="square" rtlCol="0">
            <a:spAutoFit/>
          </a:bodyPr>
          <a:lstStyle/>
          <a:p>
            <a:pPr algn="ctr"/>
            <a:r>
              <a:rPr lang="en-US" i="1" dirty="0">
                <a:solidFill>
                  <a:schemeClr val="bg1"/>
                </a:solidFill>
              </a:rPr>
              <a:t>EIC Tapered Quadrupole R&amp;D Example</a:t>
            </a:r>
          </a:p>
        </p:txBody>
      </p:sp>
      <p:sp>
        <p:nvSpPr>
          <p:cNvPr id="14" name="TextBox 13">
            <a:extLst>
              <a:ext uri="{FF2B5EF4-FFF2-40B4-BE49-F238E27FC236}">
                <a16:creationId xmlns:a16="http://schemas.microsoft.com/office/drawing/2014/main" id="{A593BD45-5812-AFA5-8A55-D2F1FBD81922}"/>
              </a:ext>
            </a:extLst>
          </p:cNvPr>
          <p:cNvSpPr txBox="1"/>
          <p:nvPr/>
        </p:nvSpPr>
        <p:spPr>
          <a:xfrm>
            <a:off x="10956593" y="5566940"/>
            <a:ext cx="880681" cy="307777"/>
          </a:xfrm>
          <a:prstGeom prst="rect">
            <a:avLst/>
          </a:prstGeom>
          <a:solidFill>
            <a:srgbClr val="CCECFF">
              <a:alpha val="69804"/>
            </a:srgbClr>
          </a:solidFill>
        </p:spPr>
        <p:txBody>
          <a:bodyPr wrap="square" rtlCol="0">
            <a:spAutoFit/>
          </a:bodyPr>
          <a:lstStyle/>
          <a:p>
            <a:pPr algn="ctr"/>
            <a:r>
              <a:rPr lang="en-US" sz="1400" b="1" dirty="0">
                <a:solidFill>
                  <a:srgbClr val="009900"/>
                </a:solidFill>
              </a:rPr>
              <a:t>H. Witte</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C6A253E2-23AB-7F16-9A0D-C7C9D06C6583}"/>
                  </a:ext>
                </a:extLst>
              </p:cNvPr>
              <p:cNvSpPr txBox="1"/>
              <p:nvPr/>
            </p:nvSpPr>
            <p:spPr>
              <a:xfrm>
                <a:off x="7623969" y="5498951"/>
                <a:ext cx="2636006" cy="369332"/>
              </a:xfrm>
              <a:prstGeom prst="rect">
                <a:avLst/>
              </a:prstGeom>
              <a:solidFill>
                <a:srgbClr val="FEFDE8">
                  <a:alpha val="50196"/>
                </a:srgbClr>
              </a:solidFill>
            </p:spPr>
            <p:txBody>
              <a:bodyPr wrap="square" rtlCol="0">
                <a:spAutoFit/>
              </a:bodyPr>
              <a:lstStyle/>
              <a:p>
                <a:pPr algn="ctr"/>
                <a:r>
                  <a:rPr lang="en-US" b="1" i="1" dirty="0">
                    <a:solidFill>
                      <a:srgbClr val="002060"/>
                    </a:solidFill>
                  </a:rPr>
                  <a:t>Double Helical </a:t>
                </a:r>
                <a14:m>
                  <m:oMath xmlns:m="http://schemas.openxmlformats.org/officeDocument/2006/math">
                    <m:r>
                      <a:rPr lang="en-US" b="1" i="1" dirty="0" smtClean="0">
                        <a:solidFill>
                          <a:srgbClr val="002060"/>
                        </a:solidFill>
                        <a:latin typeface="Cambria Math" panose="02040503050406030204" pitchFamily="18" charset="0"/>
                      </a:rPr>
                      <m:t>≡</m:t>
                    </m:r>
                  </m:oMath>
                </a14:m>
                <a:r>
                  <a:rPr lang="en-US" b="1" i="1" dirty="0">
                    <a:solidFill>
                      <a:srgbClr val="002060"/>
                    </a:solidFill>
                  </a:rPr>
                  <a:t> CCT</a:t>
                </a:r>
              </a:p>
            </p:txBody>
          </p:sp>
        </mc:Choice>
        <mc:Fallback xmlns="">
          <p:sp>
            <p:nvSpPr>
              <p:cNvPr id="15" name="TextBox 14">
                <a:extLst>
                  <a:ext uri="{FF2B5EF4-FFF2-40B4-BE49-F238E27FC236}">
                    <a16:creationId xmlns:a16="http://schemas.microsoft.com/office/drawing/2014/main" id="{C6A253E2-23AB-7F16-9A0D-C7C9D06C6583}"/>
                  </a:ext>
                </a:extLst>
              </p:cNvPr>
              <p:cNvSpPr txBox="1">
                <a:spLocks noRot="1" noChangeAspect="1" noMove="1" noResize="1" noEditPoints="1" noAdjustHandles="1" noChangeArrowheads="1" noChangeShapeType="1" noTextEdit="1"/>
              </p:cNvSpPr>
              <p:nvPr/>
            </p:nvSpPr>
            <p:spPr>
              <a:xfrm>
                <a:off x="7623969" y="5498951"/>
                <a:ext cx="2636006" cy="369332"/>
              </a:xfrm>
              <a:prstGeom prst="rect">
                <a:avLst/>
              </a:prstGeom>
              <a:blipFill>
                <a:blip r:embed="rId7"/>
                <a:stretch>
                  <a:fillRect t="-8197" b="-24590"/>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8A3E7A36-BCC8-E7D2-6108-1A10B56B13CD}"/>
              </a:ext>
            </a:extLst>
          </p:cNvPr>
          <p:cNvSpPr txBox="1"/>
          <p:nvPr/>
        </p:nvSpPr>
        <p:spPr>
          <a:xfrm>
            <a:off x="1635920" y="241981"/>
            <a:ext cx="2722268" cy="369332"/>
          </a:xfrm>
          <a:prstGeom prst="rect">
            <a:avLst/>
          </a:prstGeom>
          <a:solidFill>
            <a:srgbClr val="000066">
              <a:alpha val="25098"/>
            </a:srgbClr>
          </a:solidFill>
        </p:spPr>
        <p:txBody>
          <a:bodyPr wrap="square" rtlCol="0">
            <a:spAutoFit/>
          </a:bodyPr>
          <a:lstStyle/>
          <a:p>
            <a:pPr algn="ctr"/>
            <a:r>
              <a:rPr lang="en-US" b="1" i="1" dirty="0">
                <a:solidFill>
                  <a:srgbClr val="FDFDDD"/>
                </a:solidFill>
              </a:rPr>
              <a:t>First FCC IR Prototype</a:t>
            </a:r>
          </a:p>
        </p:txBody>
      </p:sp>
      <p:sp>
        <p:nvSpPr>
          <p:cNvPr id="19" name="TextBox 18">
            <a:extLst>
              <a:ext uri="{FF2B5EF4-FFF2-40B4-BE49-F238E27FC236}">
                <a16:creationId xmlns:a16="http://schemas.microsoft.com/office/drawing/2014/main" id="{B65267F2-C82E-6F95-5CCE-D18B1E158841}"/>
              </a:ext>
            </a:extLst>
          </p:cNvPr>
          <p:cNvSpPr txBox="1"/>
          <p:nvPr/>
        </p:nvSpPr>
        <p:spPr>
          <a:xfrm>
            <a:off x="2895096" y="715087"/>
            <a:ext cx="1453563" cy="307777"/>
          </a:xfrm>
          <a:prstGeom prst="rect">
            <a:avLst/>
          </a:prstGeom>
          <a:solidFill>
            <a:srgbClr val="CCECFF">
              <a:alpha val="69804"/>
            </a:srgbClr>
          </a:solidFill>
        </p:spPr>
        <p:txBody>
          <a:bodyPr wrap="square" rtlCol="0">
            <a:spAutoFit/>
          </a:bodyPr>
          <a:lstStyle/>
          <a:p>
            <a:pPr algn="ctr"/>
            <a:r>
              <a:rPr lang="en-US" sz="1400" b="1" dirty="0">
                <a:solidFill>
                  <a:srgbClr val="009900"/>
                </a:solidFill>
              </a:rPr>
              <a:t>M. Koratzinos</a:t>
            </a:r>
          </a:p>
        </p:txBody>
      </p:sp>
      <p:sp>
        <p:nvSpPr>
          <p:cNvPr id="20" name="TextBox 19">
            <a:extLst>
              <a:ext uri="{FF2B5EF4-FFF2-40B4-BE49-F238E27FC236}">
                <a16:creationId xmlns:a16="http://schemas.microsoft.com/office/drawing/2014/main" id="{8DD9591F-97E8-F0FA-2500-F20101B51255}"/>
              </a:ext>
            </a:extLst>
          </p:cNvPr>
          <p:cNvSpPr txBox="1"/>
          <p:nvPr/>
        </p:nvSpPr>
        <p:spPr>
          <a:xfrm>
            <a:off x="10956593" y="3863531"/>
            <a:ext cx="1071459" cy="307777"/>
          </a:xfrm>
          <a:prstGeom prst="rect">
            <a:avLst/>
          </a:prstGeom>
          <a:solidFill>
            <a:srgbClr val="CCECFF">
              <a:alpha val="69804"/>
            </a:srgbClr>
          </a:solidFill>
        </p:spPr>
        <p:txBody>
          <a:bodyPr wrap="square" rtlCol="0">
            <a:spAutoFit/>
          </a:bodyPr>
          <a:lstStyle/>
          <a:p>
            <a:pPr algn="ctr"/>
            <a:r>
              <a:rPr lang="en-US" sz="1400" b="1" dirty="0">
                <a:solidFill>
                  <a:srgbClr val="009900"/>
                </a:solidFill>
              </a:rPr>
              <a:t>B. Parker</a:t>
            </a:r>
          </a:p>
        </p:txBody>
      </p:sp>
      <p:sp>
        <p:nvSpPr>
          <p:cNvPr id="21" name="TextBox 20">
            <a:extLst>
              <a:ext uri="{FF2B5EF4-FFF2-40B4-BE49-F238E27FC236}">
                <a16:creationId xmlns:a16="http://schemas.microsoft.com/office/drawing/2014/main" id="{9BA8B73D-DE2C-514F-DE91-1A8000459E65}"/>
              </a:ext>
            </a:extLst>
          </p:cNvPr>
          <p:cNvSpPr txBox="1"/>
          <p:nvPr/>
        </p:nvSpPr>
        <p:spPr>
          <a:xfrm>
            <a:off x="3314698" y="4302387"/>
            <a:ext cx="4178111" cy="1710212"/>
          </a:xfrm>
          <a:prstGeom prst="rect">
            <a:avLst/>
          </a:prstGeom>
          <a:solidFill>
            <a:srgbClr val="FFFFCC">
              <a:alpha val="50196"/>
            </a:srgbClr>
          </a:solidFill>
          <a:ln>
            <a:solidFill>
              <a:schemeClr val="tx1"/>
            </a:solidFill>
            <a:prstDash val="sysDash"/>
          </a:ln>
        </p:spPr>
        <p:txBody>
          <a:bodyPr wrap="square" rtlCol="0">
            <a:spAutoFit/>
          </a:bodyPr>
          <a:lstStyle/>
          <a:p>
            <a:pPr>
              <a:lnSpc>
                <a:spcPct val="85000"/>
              </a:lnSpc>
              <a:spcAft>
                <a:spcPts val="800"/>
              </a:spcAft>
            </a:pPr>
            <a:r>
              <a:rPr lang="en-US" dirty="0">
                <a:solidFill>
                  <a:srgbClr val="002060"/>
                </a:solidFill>
              </a:rPr>
              <a:t>In addition to main quad coils, we need a slew of correctors (</a:t>
            </a:r>
            <a:r>
              <a:rPr lang="en-US" i="1" dirty="0">
                <a:solidFill>
                  <a:srgbClr val="002060"/>
                </a:solidFill>
              </a:rPr>
              <a:t>b</a:t>
            </a:r>
            <a:r>
              <a:rPr lang="en-US" sz="2000" i="1" baseline="-20000" dirty="0">
                <a:solidFill>
                  <a:srgbClr val="002060"/>
                </a:solidFill>
              </a:rPr>
              <a:t>1</a:t>
            </a:r>
            <a:r>
              <a:rPr lang="en-US" dirty="0">
                <a:solidFill>
                  <a:srgbClr val="002060"/>
                </a:solidFill>
              </a:rPr>
              <a:t>, </a:t>
            </a:r>
            <a:r>
              <a:rPr lang="en-US" i="1" dirty="0">
                <a:solidFill>
                  <a:srgbClr val="002060"/>
                </a:solidFill>
              </a:rPr>
              <a:t>a</a:t>
            </a:r>
            <a:r>
              <a:rPr lang="en-US" sz="2000" i="1" baseline="-20000" dirty="0">
                <a:solidFill>
                  <a:srgbClr val="002060"/>
                </a:solidFill>
              </a:rPr>
              <a:t>1</a:t>
            </a:r>
            <a:r>
              <a:rPr lang="en-US" dirty="0">
                <a:solidFill>
                  <a:srgbClr val="002060"/>
                </a:solidFill>
              </a:rPr>
              <a:t>, </a:t>
            </a:r>
            <a:r>
              <a:rPr lang="en-US" i="1" dirty="0">
                <a:solidFill>
                  <a:srgbClr val="002060"/>
                </a:solidFill>
              </a:rPr>
              <a:t>a</a:t>
            </a:r>
            <a:r>
              <a:rPr lang="en-US" sz="2000" i="1" baseline="-20000" dirty="0">
                <a:solidFill>
                  <a:srgbClr val="002060"/>
                </a:solidFill>
              </a:rPr>
              <a:t>2</a:t>
            </a:r>
            <a:r>
              <a:rPr lang="en-US" dirty="0">
                <a:solidFill>
                  <a:srgbClr val="002060"/>
                </a:solidFill>
              </a:rPr>
              <a:t>...).</a:t>
            </a:r>
          </a:p>
          <a:p>
            <a:pPr>
              <a:lnSpc>
                <a:spcPct val="85000"/>
              </a:lnSpc>
              <a:spcAft>
                <a:spcPts val="800"/>
              </a:spcAft>
            </a:pPr>
            <a:r>
              <a:rPr lang="en-US" dirty="0">
                <a:solidFill>
                  <a:srgbClr val="002060"/>
                </a:solidFill>
              </a:rPr>
              <a:t>BNL Direct Wind process is natural for making the necessary correctors.</a:t>
            </a:r>
          </a:p>
          <a:p>
            <a:pPr>
              <a:lnSpc>
                <a:spcPct val="85000"/>
              </a:lnSpc>
              <a:spcAft>
                <a:spcPts val="800"/>
              </a:spcAft>
            </a:pPr>
            <a:r>
              <a:rPr lang="en-US" dirty="0">
                <a:solidFill>
                  <a:srgbClr val="002060"/>
                </a:solidFill>
              </a:rPr>
              <a:t>All coil designs must take into account the mutual external field cross talk.</a:t>
            </a:r>
          </a:p>
        </p:txBody>
      </p:sp>
    </p:spTree>
    <p:extLst>
      <p:ext uri="{BB962C8B-B14F-4D97-AF65-F5344CB8AC3E}">
        <p14:creationId xmlns:p14="http://schemas.microsoft.com/office/powerpoint/2010/main" val="11478896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2732C2CE-2532-1243-740E-997F17A6D9A3}"/>
              </a:ext>
            </a:extLst>
          </p:cNvPr>
          <p:cNvSpPr/>
          <p:nvPr/>
        </p:nvSpPr>
        <p:spPr>
          <a:xfrm>
            <a:off x="7801402" y="2148581"/>
            <a:ext cx="4280100" cy="4050050"/>
          </a:xfrm>
          <a:prstGeom prst="rect">
            <a:avLst/>
          </a:prstGeom>
          <a:solidFill>
            <a:schemeClr val="bg1"/>
          </a:solidFill>
          <a:ln w="63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087596C3-ACF3-8AD0-F7E0-8EF8B8A6C430}"/>
              </a:ext>
            </a:extLst>
          </p:cNvPr>
          <p:cNvSpPr/>
          <p:nvPr/>
        </p:nvSpPr>
        <p:spPr>
          <a:xfrm>
            <a:off x="261340" y="82904"/>
            <a:ext cx="7346754" cy="6115728"/>
          </a:xfrm>
          <a:prstGeom prst="rect">
            <a:avLst/>
          </a:prstGeom>
          <a:solidFill>
            <a:schemeClr val="bg1"/>
          </a:solidFill>
          <a:ln w="63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Slide Number Placeholder 1">
            <a:extLst>
              <a:ext uri="{FF2B5EF4-FFF2-40B4-BE49-F238E27FC236}">
                <a16:creationId xmlns:a16="http://schemas.microsoft.com/office/drawing/2014/main" id="{F542CFEC-B586-4AB0-93B0-C574C8CD38FF}"/>
              </a:ext>
            </a:extLst>
          </p:cNvPr>
          <p:cNvSpPr>
            <a:spLocks noGrp="1"/>
          </p:cNvSpPr>
          <p:nvPr>
            <p:ph type="sldNum" sz="quarter" idx="4"/>
          </p:nvPr>
        </p:nvSpPr>
        <p:spPr/>
        <p:txBody>
          <a:bodyPr/>
          <a:lstStyle/>
          <a:p>
            <a:fld id="{933A556B-7C63-244D-9B7C-B0EA8042B330}" type="slidenum">
              <a:rPr lang="en-US" smtClean="0"/>
              <a:pPr/>
              <a:t>9</a:t>
            </a:fld>
            <a:endParaRPr lang="en-US" sz="1000" dirty="0"/>
          </a:p>
        </p:txBody>
      </p:sp>
      <p:sp>
        <p:nvSpPr>
          <p:cNvPr id="3" name="TextBox 2">
            <a:extLst>
              <a:ext uri="{FF2B5EF4-FFF2-40B4-BE49-F238E27FC236}">
                <a16:creationId xmlns:a16="http://schemas.microsoft.com/office/drawing/2014/main" id="{978B7C64-6C16-4E7E-A46A-176FBD582C6F}"/>
              </a:ext>
            </a:extLst>
          </p:cNvPr>
          <p:cNvSpPr txBox="1"/>
          <p:nvPr/>
        </p:nvSpPr>
        <p:spPr>
          <a:xfrm>
            <a:off x="4279210" y="6276472"/>
            <a:ext cx="7166551" cy="338554"/>
          </a:xfrm>
          <a:prstGeom prst="rect">
            <a:avLst/>
          </a:prstGeom>
          <a:solidFill>
            <a:srgbClr val="115C79"/>
          </a:solidFill>
        </p:spPr>
        <p:txBody>
          <a:bodyPr wrap="square" rtlCol="0">
            <a:spAutoFit/>
          </a:bodyPr>
          <a:lstStyle/>
          <a:p>
            <a:pPr algn="ctr"/>
            <a:r>
              <a:rPr lang="en-US" sz="1600" b="1" dirty="0">
                <a:solidFill>
                  <a:schemeClr val="bg1"/>
                </a:solidFill>
              </a:rPr>
              <a:t>One Special “IR Related” Magnet: The FCC-ee Crab Waist Sextupole</a:t>
            </a:r>
          </a:p>
        </p:txBody>
      </p:sp>
      <p:pic>
        <p:nvPicPr>
          <p:cNvPr id="4" name="図 46">
            <a:extLst>
              <a:ext uri="{FF2B5EF4-FFF2-40B4-BE49-F238E27FC236}">
                <a16:creationId xmlns:a16="http://schemas.microsoft.com/office/drawing/2014/main" id="{BF554678-97F1-A0A1-F1A3-1DE6F5299AEC}"/>
              </a:ext>
            </a:extLst>
          </p:cNvPr>
          <p:cNvPicPr>
            <a:picLocks noChangeAspect="1"/>
          </p:cNvPicPr>
          <p:nvPr/>
        </p:nvPicPr>
        <p:blipFill>
          <a:blip r:embed="rId2"/>
          <a:stretch>
            <a:fillRect/>
          </a:stretch>
        </p:blipFill>
        <p:spPr>
          <a:xfrm>
            <a:off x="547093" y="274634"/>
            <a:ext cx="2453283" cy="2359824"/>
          </a:xfrm>
          <a:prstGeom prst="rect">
            <a:avLst/>
          </a:prstGeom>
        </p:spPr>
      </p:pic>
      <p:pic>
        <p:nvPicPr>
          <p:cNvPr id="5" name="Picture 4" descr="A picture containing indoor, equipment, engine&#10;&#10;Description automatically generated">
            <a:extLst>
              <a:ext uri="{FF2B5EF4-FFF2-40B4-BE49-F238E27FC236}">
                <a16:creationId xmlns:a16="http://schemas.microsoft.com/office/drawing/2014/main" id="{7A9F58D3-9281-E72C-9F4A-EDC198068219}"/>
              </a:ext>
            </a:extLst>
          </p:cNvPr>
          <p:cNvPicPr>
            <a:picLocks noChangeAspect="1"/>
          </p:cNvPicPr>
          <p:nvPr/>
        </p:nvPicPr>
        <p:blipFill>
          <a:blip r:embed="rId3"/>
          <a:stretch>
            <a:fillRect/>
          </a:stretch>
        </p:blipFill>
        <p:spPr>
          <a:xfrm>
            <a:off x="4171145" y="2797847"/>
            <a:ext cx="3317677" cy="2484172"/>
          </a:xfrm>
          <a:prstGeom prst="rect">
            <a:avLst/>
          </a:prstGeom>
        </p:spPr>
      </p:pic>
      <p:sp>
        <p:nvSpPr>
          <p:cNvPr id="6" name="TextBox 5">
            <a:extLst>
              <a:ext uri="{FF2B5EF4-FFF2-40B4-BE49-F238E27FC236}">
                <a16:creationId xmlns:a16="http://schemas.microsoft.com/office/drawing/2014/main" id="{DBFA9C13-AB58-5CA9-0E2F-3739E9DBCC9F}"/>
              </a:ext>
            </a:extLst>
          </p:cNvPr>
          <p:cNvSpPr txBox="1"/>
          <p:nvPr/>
        </p:nvSpPr>
        <p:spPr>
          <a:xfrm>
            <a:off x="4213133" y="2891164"/>
            <a:ext cx="3079689" cy="338554"/>
          </a:xfrm>
          <a:prstGeom prst="rect">
            <a:avLst/>
          </a:prstGeom>
          <a:noFill/>
        </p:spPr>
        <p:txBody>
          <a:bodyPr wrap="none" rtlCol="0">
            <a:spAutoFit/>
          </a:bodyPr>
          <a:lstStyle/>
          <a:p>
            <a:r>
              <a:rPr lang="en-US" sz="1600" b="1" i="1" dirty="0">
                <a:solidFill>
                  <a:srgbClr val="BDE7F6"/>
                </a:solidFill>
              </a:rPr>
              <a:t>AGS Snake Cryostat Example</a:t>
            </a:r>
          </a:p>
        </p:txBody>
      </p:sp>
      <p:pic>
        <p:nvPicPr>
          <p:cNvPr id="10" name="Picture 9" descr="Chart&#10;&#10;Description automatically generated with low confidence">
            <a:extLst>
              <a:ext uri="{FF2B5EF4-FFF2-40B4-BE49-F238E27FC236}">
                <a16:creationId xmlns:a16="http://schemas.microsoft.com/office/drawing/2014/main" id="{F54109A6-25E5-C08C-F45D-547C5C3DB592}"/>
              </a:ext>
            </a:extLst>
          </p:cNvPr>
          <p:cNvPicPr>
            <a:picLocks noChangeAspect="1"/>
          </p:cNvPicPr>
          <p:nvPr/>
        </p:nvPicPr>
        <p:blipFill>
          <a:blip r:embed="rId4"/>
          <a:stretch>
            <a:fillRect/>
          </a:stretch>
        </p:blipFill>
        <p:spPr>
          <a:xfrm>
            <a:off x="3317299" y="546100"/>
            <a:ext cx="4171523" cy="1980000"/>
          </a:xfrm>
          <a:prstGeom prst="rect">
            <a:avLst/>
          </a:prstGeom>
        </p:spPr>
      </p:pic>
      <p:pic>
        <p:nvPicPr>
          <p:cNvPr id="11" name="Picture 10">
            <a:extLst>
              <a:ext uri="{FF2B5EF4-FFF2-40B4-BE49-F238E27FC236}">
                <a16:creationId xmlns:a16="http://schemas.microsoft.com/office/drawing/2014/main" id="{E7A8F211-01E6-1EFB-E295-E3FC37D86641}"/>
              </a:ext>
            </a:extLst>
          </p:cNvPr>
          <p:cNvPicPr>
            <a:picLocks noChangeAspect="1"/>
          </p:cNvPicPr>
          <p:nvPr/>
        </p:nvPicPr>
        <p:blipFill>
          <a:blip r:embed="rId5"/>
          <a:stretch>
            <a:fillRect/>
          </a:stretch>
        </p:blipFill>
        <p:spPr>
          <a:xfrm>
            <a:off x="404213" y="3048164"/>
            <a:ext cx="2740334" cy="2482082"/>
          </a:xfrm>
          <a:prstGeom prst="rect">
            <a:avLst/>
          </a:prstGeom>
          <a:effectLst/>
        </p:spPr>
      </p:pic>
      <p:sp>
        <p:nvSpPr>
          <p:cNvPr id="12" name="TextBox 11">
            <a:extLst>
              <a:ext uri="{FF2B5EF4-FFF2-40B4-BE49-F238E27FC236}">
                <a16:creationId xmlns:a16="http://schemas.microsoft.com/office/drawing/2014/main" id="{47D70B1A-B052-55A6-830C-A7B4DFACC668}"/>
              </a:ext>
            </a:extLst>
          </p:cNvPr>
          <p:cNvSpPr txBox="1"/>
          <p:nvPr/>
        </p:nvSpPr>
        <p:spPr>
          <a:xfrm>
            <a:off x="1021071" y="3732643"/>
            <a:ext cx="1783755" cy="492443"/>
          </a:xfrm>
          <a:prstGeom prst="rect">
            <a:avLst/>
          </a:prstGeom>
          <a:solidFill>
            <a:srgbClr val="FFFFCC">
              <a:alpha val="40000"/>
            </a:srgbClr>
          </a:solidFill>
          <a:effectLst/>
        </p:spPr>
        <p:txBody>
          <a:bodyPr wrap="square" rtlCol="0">
            <a:spAutoFit/>
          </a:bodyPr>
          <a:lstStyle/>
          <a:p>
            <a:pPr algn="ctr"/>
            <a:r>
              <a:rPr lang="en-US" sz="1300" b="1" spc="60" dirty="0">
                <a:solidFill>
                  <a:srgbClr val="000066"/>
                </a:solidFill>
              </a:rPr>
              <a:t>Direct Wind Skew</a:t>
            </a:r>
            <a:r>
              <a:rPr lang="en-US" sz="1300" b="1" dirty="0">
                <a:solidFill>
                  <a:srgbClr val="000066"/>
                </a:solidFill>
              </a:rPr>
              <a:t>-Sextupole Corrector</a:t>
            </a:r>
          </a:p>
        </p:txBody>
      </p:sp>
      <p:sp>
        <p:nvSpPr>
          <p:cNvPr id="13" name="TextBox 12">
            <a:extLst>
              <a:ext uri="{FF2B5EF4-FFF2-40B4-BE49-F238E27FC236}">
                <a16:creationId xmlns:a16="http://schemas.microsoft.com/office/drawing/2014/main" id="{CA6D740E-596A-BA0D-C9CC-1D036EA39144}"/>
              </a:ext>
            </a:extLst>
          </p:cNvPr>
          <p:cNvSpPr txBox="1"/>
          <p:nvPr/>
        </p:nvSpPr>
        <p:spPr>
          <a:xfrm>
            <a:off x="547093" y="278955"/>
            <a:ext cx="2453283" cy="387798"/>
          </a:xfrm>
          <a:prstGeom prst="rect">
            <a:avLst/>
          </a:prstGeom>
          <a:solidFill>
            <a:srgbClr val="000000">
              <a:alpha val="50196"/>
            </a:srgbClr>
          </a:solidFill>
        </p:spPr>
        <p:txBody>
          <a:bodyPr wrap="square" rtlCol="0">
            <a:spAutoFit/>
          </a:bodyPr>
          <a:lstStyle/>
          <a:p>
            <a:pPr algn="ctr">
              <a:lnSpc>
                <a:spcPct val="80000"/>
              </a:lnSpc>
            </a:pPr>
            <a:r>
              <a:rPr lang="en-US" sz="1200" b="1" i="1" dirty="0">
                <a:solidFill>
                  <a:srgbClr val="CCFFFF"/>
                </a:solidFill>
              </a:rPr>
              <a:t>Present SuperKEKB Rotatable Warm Sextupole for the LER</a:t>
            </a:r>
          </a:p>
        </p:txBody>
      </p:sp>
      <p:sp>
        <p:nvSpPr>
          <p:cNvPr id="14" name="Arrow: Right 13">
            <a:extLst>
              <a:ext uri="{FF2B5EF4-FFF2-40B4-BE49-F238E27FC236}">
                <a16:creationId xmlns:a16="http://schemas.microsoft.com/office/drawing/2014/main" id="{D4320888-CC0C-BC25-3816-2930EC3B83F9}"/>
              </a:ext>
            </a:extLst>
          </p:cNvPr>
          <p:cNvSpPr/>
          <p:nvPr/>
        </p:nvSpPr>
        <p:spPr>
          <a:xfrm>
            <a:off x="3087399" y="1029543"/>
            <a:ext cx="200028" cy="752879"/>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Arrow: Right 14">
            <a:extLst>
              <a:ext uri="{FF2B5EF4-FFF2-40B4-BE49-F238E27FC236}">
                <a16:creationId xmlns:a16="http://schemas.microsoft.com/office/drawing/2014/main" id="{0CC0E181-41D3-F747-E86A-7D39A7DBFCCD}"/>
              </a:ext>
            </a:extLst>
          </p:cNvPr>
          <p:cNvSpPr/>
          <p:nvPr/>
        </p:nvSpPr>
        <p:spPr>
          <a:xfrm rot="5400000">
            <a:off x="1523997" y="2457218"/>
            <a:ext cx="200028" cy="752879"/>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71F6085D-1153-E8DD-21A3-CBFE2C913FAE}"/>
              </a:ext>
            </a:extLst>
          </p:cNvPr>
          <p:cNvSpPr txBox="1"/>
          <p:nvPr/>
        </p:nvSpPr>
        <p:spPr>
          <a:xfrm>
            <a:off x="3165108" y="198732"/>
            <a:ext cx="4027706" cy="369332"/>
          </a:xfrm>
          <a:prstGeom prst="rect">
            <a:avLst/>
          </a:prstGeom>
          <a:noFill/>
        </p:spPr>
        <p:txBody>
          <a:bodyPr wrap="none" rtlCol="0">
            <a:spAutoFit/>
          </a:bodyPr>
          <a:lstStyle/>
          <a:p>
            <a:r>
              <a:rPr lang="en-US" b="1" i="1" dirty="0">
                <a:solidFill>
                  <a:srgbClr val="0079CE"/>
                </a:solidFill>
              </a:rPr>
              <a:t>New Proposed NbTi Sextupole Coil</a:t>
            </a:r>
          </a:p>
        </p:txBody>
      </p:sp>
      <p:sp>
        <p:nvSpPr>
          <p:cNvPr id="17" name="Arrow: Right 16">
            <a:extLst>
              <a:ext uri="{FF2B5EF4-FFF2-40B4-BE49-F238E27FC236}">
                <a16:creationId xmlns:a16="http://schemas.microsoft.com/office/drawing/2014/main" id="{824E084E-B915-43D4-54B5-72269D0BDF6C}"/>
              </a:ext>
            </a:extLst>
          </p:cNvPr>
          <p:cNvSpPr/>
          <p:nvPr/>
        </p:nvSpPr>
        <p:spPr>
          <a:xfrm rot="18568836">
            <a:off x="2479625" y="2318587"/>
            <a:ext cx="1959170" cy="429510"/>
          </a:xfrm>
          <a:prstGeom prst="rightArrow">
            <a:avLst/>
          </a:prstGeom>
          <a:solidFill>
            <a:srgbClr val="00ADDC">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7377FBB0-A2D4-324A-EBC7-2B3963F091C5}"/>
              </a:ext>
            </a:extLst>
          </p:cNvPr>
          <p:cNvSpPr txBox="1"/>
          <p:nvPr/>
        </p:nvSpPr>
        <p:spPr>
          <a:xfrm rot="18565927">
            <a:off x="2497307" y="2499548"/>
            <a:ext cx="1726170" cy="276999"/>
          </a:xfrm>
          <a:prstGeom prst="rect">
            <a:avLst/>
          </a:prstGeom>
          <a:noFill/>
        </p:spPr>
        <p:txBody>
          <a:bodyPr wrap="square" rtlCol="0">
            <a:spAutoFit/>
          </a:bodyPr>
          <a:lstStyle/>
          <a:p>
            <a:pPr algn="ctr"/>
            <a:r>
              <a:rPr lang="en-US" sz="1200" b="1" dirty="0"/>
              <a:t>Inner Corrector Coils</a:t>
            </a:r>
          </a:p>
        </p:txBody>
      </p:sp>
      <p:sp>
        <p:nvSpPr>
          <p:cNvPr id="19" name="Arrow: Right 18">
            <a:extLst>
              <a:ext uri="{FF2B5EF4-FFF2-40B4-BE49-F238E27FC236}">
                <a16:creationId xmlns:a16="http://schemas.microsoft.com/office/drawing/2014/main" id="{5DE3AE3E-2613-CAF4-F4D4-DE04EB6231CA}"/>
              </a:ext>
            </a:extLst>
          </p:cNvPr>
          <p:cNvSpPr/>
          <p:nvPr/>
        </p:nvSpPr>
        <p:spPr>
          <a:xfrm rot="5050924">
            <a:off x="4346808" y="1683985"/>
            <a:ext cx="264958" cy="1805886"/>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11CD6811-20EA-54DA-9972-50A1E97D676A}"/>
              </a:ext>
            </a:extLst>
          </p:cNvPr>
          <p:cNvSpPr txBox="1"/>
          <p:nvPr/>
        </p:nvSpPr>
        <p:spPr>
          <a:xfrm>
            <a:off x="347068" y="5533585"/>
            <a:ext cx="3596283" cy="510909"/>
          </a:xfrm>
          <a:prstGeom prst="rect">
            <a:avLst/>
          </a:prstGeom>
          <a:solidFill>
            <a:srgbClr val="FFFFCC">
              <a:alpha val="50196"/>
            </a:srgbClr>
          </a:solidFill>
          <a:ln w="3175">
            <a:solidFill>
              <a:schemeClr val="tx1"/>
            </a:solidFill>
          </a:ln>
        </p:spPr>
        <p:txBody>
          <a:bodyPr wrap="square" rtlCol="0">
            <a:spAutoFit/>
          </a:bodyPr>
          <a:lstStyle/>
          <a:p>
            <a:pPr algn="ctr">
              <a:lnSpc>
                <a:spcPct val="85000"/>
              </a:lnSpc>
            </a:pPr>
            <a:r>
              <a:rPr lang="en-US" sz="1600" b="1" i="1" spc="50" dirty="0">
                <a:solidFill>
                  <a:srgbClr val="002060"/>
                </a:solidFill>
              </a:rPr>
              <a:t>a</a:t>
            </a:r>
            <a:r>
              <a:rPr lang="en-US" sz="2000" b="1" i="1" spc="50" baseline="-20000" dirty="0">
                <a:solidFill>
                  <a:srgbClr val="002060"/>
                </a:solidFill>
              </a:rPr>
              <a:t>3</a:t>
            </a:r>
            <a:r>
              <a:rPr lang="en-US" sz="1600" b="1" spc="50" dirty="0">
                <a:solidFill>
                  <a:srgbClr val="002060"/>
                </a:solidFill>
              </a:rPr>
              <a:t>, </a:t>
            </a:r>
            <a:r>
              <a:rPr lang="en-US" sz="1600" b="1" i="1" spc="50" dirty="0">
                <a:solidFill>
                  <a:srgbClr val="002060"/>
                </a:solidFill>
              </a:rPr>
              <a:t>b</a:t>
            </a:r>
            <a:r>
              <a:rPr lang="en-US" sz="2000" b="1" i="1" spc="50" baseline="-20000" dirty="0">
                <a:solidFill>
                  <a:srgbClr val="002060"/>
                </a:solidFill>
              </a:rPr>
              <a:t>2</a:t>
            </a:r>
            <a:r>
              <a:rPr lang="en-US" sz="1600" b="1" spc="50" dirty="0">
                <a:solidFill>
                  <a:srgbClr val="002060"/>
                </a:solidFill>
              </a:rPr>
              <a:t> and </a:t>
            </a:r>
            <a:r>
              <a:rPr lang="en-US" sz="1600" b="1" i="1" spc="50" dirty="0">
                <a:solidFill>
                  <a:srgbClr val="002060"/>
                </a:solidFill>
              </a:rPr>
              <a:t>a</a:t>
            </a:r>
            <a:r>
              <a:rPr lang="en-US" sz="2000" b="1" i="1" spc="50" baseline="-20000" dirty="0">
                <a:solidFill>
                  <a:srgbClr val="002060"/>
                </a:solidFill>
              </a:rPr>
              <a:t>2</a:t>
            </a:r>
            <a:r>
              <a:rPr lang="en-US" sz="1600" b="1" spc="50" dirty="0">
                <a:solidFill>
                  <a:srgbClr val="002060"/>
                </a:solidFill>
              </a:rPr>
              <a:t> corrector coils give </a:t>
            </a:r>
            <a:r>
              <a:rPr lang="en-US" sz="1600" b="1" dirty="0">
                <a:solidFill>
                  <a:srgbClr val="002060"/>
                </a:solidFill>
              </a:rPr>
              <a:t>controlled field offset and rotation.</a:t>
            </a:r>
          </a:p>
        </p:txBody>
      </p:sp>
      <p:sp>
        <p:nvSpPr>
          <p:cNvPr id="21" name="TextBox 20">
            <a:extLst>
              <a:ext uri="{FF2B5EF4-FFF2-40B4-BE49-F238E27FC236}">
                <a16:creationId xmlns:a16="http://schemas.microsoft.com/office/drawing/2014/main" id="{45917B2C-8318-E6A2-F432-F1A9CA1A9364}"/>
              </a:ext>
            </a:extLst>
          </p:cNvPr>
          <p:cNvSpPr txBox="1"/>
          <p:nvPr/>
        </p:nvSpPr>
        <p:spPr>
          <a:xfrm>
            <a:off x="4171145" y="5324297"/>
            <a:ext cx="3317677" cy="720197"/>
          </a:xfrm>
          <a:prstGeom prst="rect">
            <a:avLst/>
          </a:prstGeom>
          <a:solidFill>
            <a:srgbClr val="FFFFCC">
              <a:alpha val="50196"/>
            </a:srgbClr>
          </a:solidFill>
          <a:ln w="3175">
            <a:solidFill>
              <a:schemeClr val="tx1"/>
            </a:solidFill>
          </a:ln>
        </p:spPr>
        <p:txBody>
          <a:bodyPr wrap="square" rtlCol="0">
            <a:spAutoFit/>
          </a:bodyPr>
          <a:lstStyle/>
          <a:p>
            <a:pPr>
              <a:lnSpc>
                <a:spcPct val="85000"/>
              </a:lnSpc>
            </a:pPr>
            <a:r>
              <a:rPr lang="en-US" sz="1600" b="1" dirty="0">
                <a:solidFill>
                  <a:srgbClr val="002060"/>
                </a:solidFill>
              </a:rPr>
              <a:t>No nearby cryogenics, so use a local cryocooler / cryostat much </a:t>
            </a:r>
            <a:r>
              <a:rPr lang="en-US" sz="1600" b="1" spc="-30" dirty="0">
                <a:solidFill>
                  <a:srgbClr val="002060"/>
                </a:solidFill>
              </a:rPr>
              <a:t>like the AGS snake shown above.</a:t>
            </a:r>
          </a:p>
        </p:txBody>
      </p:sp>
      <p:pic>
        <p:nvPicPr>
          <p:cNvPr id="23" name="図 6" descr="テキスト&#10;&#10;自動的に生成された説明">
            <a:extLst>
              <a:ext uri="{FF2B5EF4-FFF2-40B4-BE49-F238E27FC236}">
                <a16:creationId xmlns:a16="http://schemas.microsoft.com/office/drawing/2014/main" id="{CCDD39EA-911B-9A66-6D8D-34C64B207AB2}"/>
              </a:ext>
            </a:extLst>
          </p:cNvPr>
          <p:cNvPicPr>
            <a:picLocks noChangeAspect="1"/>
          </p:cNvPicPr>
          <p:nvPr/>
        </p:nvPicPr>
        <p:blipFill>
          <a:blip r:embed="rId6"/>
          <a:stretch>
            <a:fillRect/>
          </a:stretch>
        </p:blipFill>
        <p:spPr>
          <a:xfrm>
            <a:off x="8203303" y="2680266"/>
            <a:ext cx="3388591" cy="1620000"/>
          </a:xfrm>
          <a:prstGeom prst="rect">
            <a:avLst/>
          </a:prstGeom>
        </p:spPr>
      </p:pic>
      <p:sp>
        <p:nvSpPr>
          <p:cNvPr id="24" name="テキスト ボックス 7">
            <a:extLst>
              <a:ext uri="{FF2B5EF4-FFF2-40B4-BE49-F238E27FC236}">
                <a16:creationId xmlns:a16="http://schemas.microsoft.com/office/drawing/2014/main" id="{0403DBB0-48FD-CC36-57CC-D87E23B3221E}"/>
              </a:ext>
            </a:extLst>
          </p:cNvPr>
          <p:cNvSpPr txBox="1"/>
          <p:nvPr/>
        </p:nvSpPr>
        <p:spPr>
          <a:xfrm>
            <a:off x="8408125" y="2148581"/>
            <a:ext cx="2940485" cy="584775"/>
          </a:xfrm>
          <a:prstGeom prst="rect">
            <a:avLst/>
          </a:prstGeom>
          <a:noFill/>
        </p:spPr>
        <p:txBody>
          <a:bodyPr wrap="none" rtlCol="0">
            <a:spAutoFit/>
          </a:bodyPr>
          <a:lstStyle/>
          <a:p>
            <a:pPr algn="ctr"/>
            <a:r>
              <a:rPr kumimoji="1" lang="en-US" altLang="ja-JP" dirty="0"/>
              <a:t>Nb</a:t>
            </a:r>
            <a:r>
              <a:rPr kumimoji="1" lang="en-US" altLang="ja-JP" baseline="-25000" dirty="0"/>
              <a:t>3</a:t>
            </a:r>
            <a:r>
              <a:rPr kumimoji="1" lang="en-US" altLang="ja-JP" dirty="0"/>
              <a:t>Al strand drawing process</a:t>
            </a:r>
          </a:p>
          <a:p>
            <a:pPr algn="ctr"/>
            <a:r>
              <a:rPr lang="en-US" altLang="ja-JP" sz="1400" dirty="0"/>
              <a:t>(Nb/Al</a:t>
            </a:r>
            <a:r>
              <a:rPr lang="ja-JP" altLang="en-US" sz="1400" dirty="0"/>
              <a:t> </a:t>
            </a:r>
            <a:r>
              <a:rPr lang="en-US" altLang="ja-JP" sz="1400" dirty="0"/>
              <a:t>Jerry-roll</a:t>
            </a:r>
            <a:r>
              <a:rPr lang="ja-JP" altLang="en-US" sz="1400" dirty="0"/>
              <a:t> </a:t>
            </a:r>
            <a:r>
              <a:rPr lang="en-US" altLang="ja-JP" sz="1400" dirty="0"/>
              <a:t>method</a:t>
            </a:r>
            <a:r>
              <a:rPr lang="ja-JP" altLang="en-US" sz="1400" dirty="0"/>
              <a:t>）</a:t>
            </a:r>
            <a:endParaRPr kumimoji="1" lang="ja-JP" altLang="en-US" sz="1400" dirty="0"/>
          </a:p>
        </p:txBody>
      </p:sp>
      <p:pic>
        <p:nvPicPr>
          <p:cNvPr id="25" name="図 9" descr="食品 が含まれている画像&#10;&#10;自動的に生成された説明">
            <a:extLst>
              <a:ext uri="{FF2B5EF4-FFF2-40B4-BE49-F238E27FC236}">
                <a16:creationId xmlns:a16="http://schemas.microsoft.com/office/drawing/2014/main" id="{0A90FB0A-6F8A-2978-BAF5-45742EDCB723}"/>
              </a:ext>
            </a:extLst>
          </p:cNvPr>
          <p:cNvPicPr>
            <a:picLocks noChangeAspect="1"/>
          </p:cNvPicPr>
          <p:nvPr/>
        </p:nvPicPr>
        <p:blipFill>
          <a:blip r:embed="rId7"/>
          <a:stretch>
            <a:fillRect/>
          </a:stretch>
        </p:blipFill>
        <p:spPr>
          <a:xfrm>
            <a:off x="8263574" y="4550690"/>
            <a:ext cx="3311542" cy="1620000"/>
          </a:xfrm>
          <a:prstGeom prst="rect">
            <a:avLst/>
          </a:prstGeom>
        </p:spPr>
      </p:pic>
      <p:sp>
        <p:nvSpPr>
          <p:cNvPr id="26" name="テキスト ボックス 8">
            <a:extLst>
              <a:ext uri="{FF2B5EF4-FFF2-40B4-BE49-F238E27FC236}">
                <a16:creationId xmlns:a16="http://schemas.microsoft.com/office/drawing/2014/main" id="{2444E4E0-F4F6-65BF-C049-C44457C49458}"/>
              </a:ext>
            </a:extLst>
          </p:cNvPr>
          <p:cNvSpPr txBox="1"/>
          <p:nvPr/>
        </p:nvSpPr>
        <p:spPr>
          <a:xfrm>
            <a:off x="8381536" y="4240812"/>
            <a:ext cx="3410293" cy="369332"/>
          </a:xfrm>
          <a:prstGeom prst="rect">
            <a:avLst/>
          </a:prstGeom>
          <a:noFill/>
        </p:spPr>
        <p:txBody>
          <a:bodyPr wrap="none" rtlCol="0">
            <a:spAutoFit/>
          </a:bodyPr>
          <a:lstStyle/>
          <a:p>
            <a:r>
              <a:rPr kumimoji="1" lang="en-US" altLang="ja-JP" dirty="0"/>
              <a:t>Nb</a:t>
            </a:r>
            <a:r>
              <a:rPr kumimoji="1" lang="en-US" altLang="ja-JP" baseline="-25000" dirty="0"/>
              <a:t>3</a:t>
            </a:r>
            <a:r>
              <a:rPr kumimoji="1" lang="en-US" altLang="ja-JP" dirty="0"/>
              <a:t>Al cable of 49 φ50</a:t>
            </a:r>
            <a:r>
              <a:rPr kumimoji="1" lang="en-US" altLang="ja-JP" dirty="0">
                <a:sym typeface="Symbol" panose="05050102010706020507" pitchFamily="18" charset="2"/>
              </a:rPr>
              <a:t>m strands</a:t>
            </a:r>
            <a:endParaRPr kumimoji="1" lang="ja-JP" altLang="en-US" dirty="0"/>
          </a:p>
        </p:txBody>
      </p:sp>
      <p:sp>
        <p:nvSpPr>
          <p:cNvPr id="28" name="TextBox 27">
            <a:extLst>
              <a:ext uri="{FF2B5EF4-FFF2-40B4-BE49-F238E27FC236}">
                <a16:creationId xmlns:a16="http://schemas.microsoft.com/office/drawing/2014/main" id="{BECFDCC9-6720-213E-CC3C-43F6D9A0B464}"/>
              </a:ext>
            </a:extLst>
          </p:cNvPr>
          <p:cNvSpPr txBox="1"/>
          <p:nvPr/>
        </p:nvSpPr>
        <p:spPr>
          <a:xfrm>
            <a:off x="8352833" y="4676126"/>
            <a:ext cx="1439818" cy="307777"/>
          </a:xfrm>
          <a:prstGeom prst="rect">
            <a:avLst/>
          </a:prstGeom>
          <a:noFill/>
        </p:spPr>
        <p:txBody>
          <a:bodyPr wrap="none" rtlCol="0">
            <a:spAutoFit/>
          </a:bodyPr>
          <a:lstStyle/>
          <a:p>
            <a:pPr algn="ctr"/>
            <a:r>
              <a:rPr lang="en-US" sz="1400" b="1" dirty="0">
                <a:solidFill>
                  <a:srgbClr val="002060"/>
                </a:solidFill>
              </a:rPr>
              <a:t>US/Japan R&amp;D</a:t>
            </a:r>
          </a:p>
        </p:txBody>
      </p:sp>
      <p:sp>
        <p:nvSpPr>
          <p:cNvPr id="29" name="TextBox 28">
            <a:extLst>
              <a:ext uri="{FF2B5EF4-FFF2-40B4-BE49-F238E27FC236}">
                <a16:creationId xmlns:a16="http://schemas.microsoft.com/office/drawing/2014/main" id="{CDFE37DD-287B-0972-07B8-A959D73EA4FA}"/>
              </a:ext>
            </a:extLst>
          </p:cNvPr>
          <p:cNvSpPr txBox="1"/>
          <p:nvPr/>
        </p:nvSpPr>
        <p:spPr>
          <a:xfrm rot="18552451">
            <a:off x="2810367" y="3921541"/>
            <a:ext cx="1439818" cy="307777"/>
          </a:xfrm>
          <a:prstGeom prst="rect">
            <a:avLst/>
          </a:prstGeom>
          <a:noFill/>
        </p:spPr>
        <p:txBody>
          <a:bodyPr wrap="none" rtlCol="0">
            <a:spAutoFit/>
          </a:bodyPr>
          <a:lstStyle/>
          <a:p>
            <a:pPr algn="ctr"/>
            <a:r>
              <a:rPr lang="en-US" sz="1400" b="1" dirty="0">
                <a:solidFill>
                  <a:srgbClr val="002060"/>
                </a:solidFill>
              </a:rPr>
              <a:t>US/Japan R&amp;D</a:t>
            </a:r>
          </a:p>
        </p:txBody>
      </p:sp>
      <p:sp>
        <p:nvSpPr>
          <p:cNvPr id="30" name="TextBox 29">
            <a:extLst>
              <a:ext uri="{FF2B5EF4-FFF2-40B4-BE49-F238E27FC236}">
                <a16:creationId xmlns:a16="http://schemas.microsoft.com/office/drawing/2014/main" id="{3385BB75-5EF7-ED3D-7CA0-B22BD6BCAC59}"/>
              </a:ext>
            </a:extLst>
          </p:cNvPr>
          <p:cNvSpPr txBox="1"/>
          <p:nvPr/>
        </p:nvSpPr>
        <p:spPr>
          <a:xfrm>
            <a:off x="7686674" y="94604"/>
            <a:ext cx="4483894" cy="1975926"/>
          </a:xfrm>
          <a:prstGeom prst="rect">
            <a:avLst/>
          </a:prstGeom>
          <a:solidFill>
            <a:srgbClr val="000066"/>
          </a:solidFill>
          <a:ln w="3175">
            <a:noFill/>
          </a:ln>
        </p:spPr>
        <p:txBody>
          <a:bodyPr wrap="square" rtlCol="0">
            <a:spAutoFit/>
          </a:bodyPr>
          <a:lstStyle/>
          <a:p>
            <a:pPr>
              <a:lnSpc>
                <a:spcPct val="85000"/>
              </a:lnSpc>
            </a:pPr>
            <a:r>
              <a:rPr lang="en-US" sz="1600" spc="40" dirty="0">
                <a:solidFill>
                  <a:srgbClr val="FFFFCC"/>
                </a:solidFill>
              </a:rPr>
              <a:t>FCC-ee needs a few, very strong Crab Waist </a:t>
            </a:r>
            <a:r>
              <a:rPr lang="en-US" sz="1600" dirty="0">
                <a:solidFill>
                  <a:srgbClr val="FFFFCC"/>
                </a:solidFill>
              </a:rPr>
              <a:t>sextupoles distant from planned cryogenic feed points. There is synergy with ongoing US/Japan </a:t>
            </a:r>
            <a:r>
              <a:rPr lang="en-US" sz="1600" spc="20" dirty="0">
                <a:solidFill>
                  <a:srgbClr val="FFFFCC"/>
                </a:solidFill>
              </a:rPr>
              <a:t>collaboration R&amp;D to develop Crab Waist (also </a:t>
            </a:r>
            <a:r>
              <a:rPr lang="en-US" sz="1600" dirty="0">
                <a:solidFill>
                  <a:srgbClr val="FFFFCC"/>
                </a:solidFill>
              </a:rPr>
              <a:t>resonance compensating) sextupoles for KEK’s </a:t>
            </a:r>
            <a:r>
              <a:rPr lang="en-US" sz="1600" spc="10" dirty="0">
                <a:solidFill>
                  <a:srgbClr val="FFFFCC"/>
                </a:solidFill>
              </a:rPr>
              <a:t>SuperKEKB.  We plan to use NbTi for the LER, </a:t>
            </a:r>
            <a:r>
              <a:rPr lang="en-US" sz="1600" spc="70" dirty="0">
                <a:solidFill>
                  <a:srgbClr val="FFFFCC"/>
                </a:solidFill>
              </a:rPr>
              <a:t>but depending upon the vacuum beam pipe </a:t>
            </a:r>
            <a:r>
              <a:rPr lang="en-US" sz="1600" dirty="0">
                <a:solidFill>
                  <a:srgbClr val="FFFFCC"/>
                </a:solidFill>
              </a:rPr>
              <a:t>size, we may need to use higher performance superconductor for HER (see below).</a:t>
            </a:r>
          </a:p>
        </p:txBody>
      </p:sp>
    </p:spTree>
    <p:extLst>
      <p:ext uri="{BB962C8B-B14F-4D97-AF65-F5344CB8AC3E}">
        <p14:creationId xmlns:p14="http://schemas.microsoft.com/office/powerpoint/2010/main" val="2566426765"/>
      </p:ext>
    </p:extLst>
  </p:cSld>
  <p:clrMapOvr>
    <a:masterClrMapping/>
  </p:clrMapOvr>
</p:sld>
</file>

<file path=ppt/theme/theme1.xml><?xml version="1.0" encoding="utf-8"?>
<a:theme xmlns:a="http://schemas.openxmlformats.org/drawingml/2006/main"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NL_PPT_Template_2021_Widescreen_Compressed_060121" id="{12E83E08-87E0-F644-89EB-87DEB220AE0B}" vid="{EBE5DD67-AF26-1345-A97E-9F8C3AF25A6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BNL_PPT_Template_2021_Widescreen_Compressed</Template>
  <TotalTime>6105</TotalTime>
  <Words>2041</Words>
  <Application>Microsoft Office PowerPoint</Application>
  <PresentationFormat>Widescreen</PresentationFormat>
  <Paragraphs>186</Paragraphs>
  <Slides>18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Cambria Math</vt:lpstr>
      <vt:lpstr>Calibri</vt:lpstr>
      <vt:lpstr>Arial Rounded MT Bold</vt:lpstr>
      <vt:lpstr>Arial Black</vt:lpstr>
      <vt:lpstr>Verdana</vt:lpstr>
      <vt:lpstr>BNL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
  <dc:creator>Parker, Brett</dc:creator>
  <cp:keywords/>
  <dc:description/>
  <cp:lastModifiedBy>Parker, Brett</cp:lastModifiedBy>
  <cp:revision>90</cp:revision>
  <dcterms:created xsi:type="dcterms:W3CDTF">2021-09-03T12:57:08Z</dcterms:created>
  <dcterms:modified xsi:type="dcterms:W3CDTF">2023-04-24T22:49:32Z</dcterms:modified>
  <cp:category/>
</cp:coreProperties>
</file>