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316" r:id="rId5"/>
    <p:sldId id="2291" r:id="rId6"/>
    <p:sldId id="2292" r:id="rId7"/>
    <p:sldId id="2297" r:id="rId8"/>
    <p:sldId id="2293" r:id="rId9"/>
    <p:sldId id="333" r:id="rId10"/>
    <p:sldId id="2294" r:id="rId11"/>
    <p:sldId id="2295" r:id="rId12"/>
    <p:sldId id="337" r:id="rId13"/>
    <p:sldId id="327" r:id="rId14"/>
    <p:sldId id="268" r:id="rId15"/>
    <p:sldId id="328" r:id="rId1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e Roe" initials="NR" lastIdx="5" clrIdx="0">
    <p:extLst>
      <p:ext uri="{19B8F6BF-5375-455C-9EA6-DF929625EA0E}">
        <p15:presenceInfo xmlns:p15="http://schemas.microsoft.com/office/powerpoint/2012/main" userId="S::naroe_lbl.gov#ext#@brookhavenlab.onmicrosoft.com::a9b5d663-6dbc-4aa1-b121-0549fc606c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E7"/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B03E13-0B1A-4FC5-A97D-6C5114615B00}" v="20" dt="2023-04-24T23:26:55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tte, Matthieu" userId="a0d571ab-ede9-4e1f-8029-f9c6188e10da" providerId="ADAL" clId="{98F7F138-7389-4F91-A8D5-DDF040C0B69F}"/>
    <pc:docChg chg="undo custSel addSld delSld modSld">
      <pc:chgData name="Valette, Matthieu" userId="a0d571ab-ede9-4e1f-8029-f9c6188e10da" providerId="ADAL" clId="{98F7F138-7389-4F91-A8D5-DDF040C0B69F}" dt="2022-04-07T15:17:31.827" v="3059" actId="20577"/>
      <pc:docMkLst>
        <pc:docMk/>
      </pc:docMkLst>
      <pc:sldChg chg="addSp delSp modSp add del mod">
        <pc:chgData name="Valette, Matthieu" userId="a0d571ab-ede9-4e1f-8029-f9c6188e10da" providerId="ADAL" clId="{98F7F138-7389-4F91-A8D5-DDF040C0B69F}" dt="2022-04-06T18:50:04.376" v="830" actId="47"/>
        <pc:sldMkLst>
          <pc:docMk/>
          <pc:sldMk cId="1296484119" sldId="273"/>
        </pc:sldMkLst>
        <pc:spChg chg="mod">
          <ac:chgData name="Valette, Matthieu" userId="a0d571ab-ede9-4e1f-8029-f9c6188e10da" providerId="ADAL" clId="{98F7F138-7389-4F91-A8D5-DDF040C0B69F}" dt="2022-04-06T18:44:54.516" v="743"/>
          <ac:spMkLst>
            <pc:docMk/>
            <pc:sldMk cId="1296484119" sldId="273"/>
            <ac:spMk id="4" creationId="{49381AE2-5354-4E14-9F72-B49DDCE36E25}"/>
          </ac:spMkLst>
        </pc:spChg>
        <pc:spChg chg="mod">
          <ac:chgData name="Valette, Matthieu" userId="a0d571ab-ede9-4e1f-8029-f9c6188e10da" providerId="ADAL" clId="{98F7F138-7389-4F91-A8D5-DDF040C0B69F}" dt="2022-04-06T18:48:21.247" v="819" actId="1037"/>
          <ac:spMkLst>
            <pc:docMk/>
            <pc:sldMk cId="1296484119" sldId="273"/>
            <ac:spMk id="7" creationId="{8F36AC36-A21F-4983-846D-4E8405C682A2}"/>
          </ac:spMkLst>
        </pc:spChg>
        <pc:spChg chg="mod">
          <ac:chgData name="Valette, Matthieu" userId="a0d571ab-ede9-4e1f-8029-f9c6188e10da" providerId="ADAL" clId="{98F7F138-7389-4F91-A8D5-DDF040C0B69F}" dt="2022-04-06T18:48:07.938" v="811" actId="14100"/>
          <ac:spMkLst>
            <pc:docMk/>
            <pc:sldMk cId="1296484119" sldId="273"/>
            <ac:spMk id="10" creationId="{DB0DCF58-ECFA-4491-9EC2-7E669BC8E6F8}"/>
          </ac:spMkLst>
        </pc:spChg>
        <pc:spChg chg="mod">
          <ac:chgData name="Valette, Matthieu" userId="a0d571ab-ede9-4e1f-8029-f9c6188e10da" providerId="ADAL" clId="{98F7F138-7389-4F91-A8D5-DDF040C0B69F}" dt="2022-04-06T18:49:44.137" v="829" actId="13822"/>
          <ac:spMkLst>
            <pc:docMk/>
            <pc:sldMk cId="1296484119" sldId="273"/>
            <ac:spMk id="19" creationId="{518A9EA6-8982-434E-B566-EF497269B486}"/>
          </ac:spMkLst>
        </pc:spChg>
        <pc:spChg chg="mod">
          <ac:chgData name="Valette, Matthieu" userId="a0d571ab-ede9-4e1f-8029-f9c6188e10da" providerId="ADAL" clId="{98F7F138-7389-4F91-A8D5-DDF040C0B69F}" dt="2022-04-06T18:49:27.233" v="826" actId="1076"/>
          <ac:spMkLst>
            <pc:docMk/>
            <pc:sldMk cId="1296484119" sldId="273"/>
            <ac:spMk id="25" creationId="{8D0C5253-C754-43CF-91C5-808A3B8A55F5}"/>
          </ac:spMkLst>
        </pc:spChg>
        <pc:spChg chg="mod">
          <ac:chgData name="Valette, Matthieu" userId="a0d571ab-ede9-4e1f-8029-f9c6188e10da" providerId="ADAL" clId="{98F7F138-7389-4F91-A8D5-DDF040C0B69F}" dt="2022-04-06T18:45:24.302" v="756" actId="20577"/>
          <ac:spMkLst>
            <pc:docMk/>
            <pc:sldMk cId="1296484119" sldId="273"/>
            <ac:spMk id="27" creationId="{3E0CE588-210E-432F-AA94-96274CF2490C}"/>
          </ac:spMkLst>
        </pc:spChg>
        <pc:spChg chg="mod">
          <ac:chgData name="Valette, Matthieu" userId="a0d571ab-ede9-4e1f-8029-f9c6188e10da" providerId="ADAL" clId="{98F7F138-7389-4F91-A8D5-DDF040C0B69F}" dt="2022-04-06T18:46:07.760" v="771" actId="20577"/>
          <ac:spMkLst>
            <pc:docMk/>
            <pc:sldMk cId="1296484119" sldId="273"/>
            <ac:spMk id="29" creationId="{530B645B-1EC0-4B6C-AAC5-90D7AD4DE18E}"/>
          </ac:spMkLst>
        </pc:spChg>
        <pc:picChg chg="mod ord">
          <ac:chgData name="Valette, Matthieu" userId="a0d571ab-ede9-4e1f-8029-f9c6188e10da" providerId="ADAL" clId="{98F7F138-7389-4F91-A8D5-DDF040C0B69F}" dt="2022-04-06T18:49:03.347" v="825" actId="1076"/>
          <ac:picMkLst>
            <pc:docMk/>
            <pc:sldMk cId="1296484119" sldId="273"/>
            <ac:picMk id="5" creationId="{CE724D0E-F085-4C41-8F68-A9C25E91038B}"/>
          </ac:picMkLst>
        </pc:picChg>
        <pc:cxnChg chg="del ord">
          <ac:chgData name="Valette, Matthieu" userId="a0d571ab-ede9-4e1f-8029-f9c6188e10da" providerId="ADAL" clId="{98F7F138-7389-4F91-A8D5-DDF040C0B69F}" dt="2022-04-06T18:47:15.748" v="781" actId="478"/>
          <ac:cxnSpMkLst>
            <pc:docMk/>
            <pc:sldMk cId="1296484119" sldId="273"/>
            <ac:cxnSpMk id="18" creationId="{D62EAEA3-F4A4-4CFD-802E-D64FB1F7B51B}"/>
          </ac:cxnSpMkLst>
        </pc:cxnChg>
        <pc:cxnChg chg="mod">
          <ac:chgData name="Valette, Matthieu" userId="a0d571ab-ede9-4e1f-8029-f9c6188e10da" providerId="ADAL" clId="{98F7F138-7389-4F91-A8D5-DDF040C0B69F}" dt="2022-04-06T18:49:35.264" v="828" actId="14100"/>
          <ac:cxnSpMkLst>
            <pc:docMk/>
            <pc:sldMk cId="1296484119" sldId="273"/>
            <ac:cxnSpMk id="30" creationId="{D609B770-8F60-44D1-A860-535448E65E76}"/>
          </ac:cxnSpMkLst>
        </pc:cxnChg>
        <pc:cxnChg chg="add mod">
          <ac:chgData name="Valette, Matthieu" userId="a0d571ab-ede9-4e1f-8029-f9c6188e10da" providerId="ADAL" clId="{98F7F138-7389-4F91-A8D5-DDF040C0B69F}" dt="2022-04-06T18:47:34.274" v="808" actId="1035"/>
          <ac:cxnSpMkLst>
            <pc:docMk/>
            <pc:sldMk cId="1296484119" sldId="273"/>
            <ac:cxnSpMk id="37" creationId="{CCCC919E-6904-468B-9999-04F7C78BCF05}"/>
          </ac:cxnSpMkLst>
        </pc:cxnChg>
      </pc:sldChg>
      <pc:sldChg chg="addSp delSp modSp mod">
        <pc:chgData name="Valette, Matthieu" userId="a0d571ab-ede9-4e1f-8029-f9c6188e10da" providerId="ADAL" clId="{98F7F138-7389-4F91-A8D5-DDF040C0B69F}" dt="2022-04-06T18:06:08.495" v="202" actId="14100"/>
        <pc:sldMkLst>
          <pc:docMk/>
          <pc:sldMk cId="700661312" sldId="316"/>
        </pc:sldMkLst>
        <pc:spChg chg="del">
          <ac:chgData name="Valette, Matthieu" userId="a0d571ab-ede9-4e1f-8029-f9c6188e10da" providerId="ADAL" clId="{98F7F138-7389-4F91-A8D5-DDF040C0B69F}" dt="2022-04-06T17:59:22.973" v="2" actId="478"/>
          <ac:spMkLst>
            <pc:docMk/>
            <pc:sldMk cId="700661312" sldId="316"/>
            <ac:spMk id="3" creationId="{00000000-0000-0000-0000-000000000000}"/>
          </ac:spMkLst>
        </pc:spChg>
        <pc:spChg chg="add del mod">
          <ac:chgData name="Valette, Matthieu" userId="a0d571ab-ede9-4e1f-8029-f9c6188e10da" providerId="ADAL" clId="{98F7F138-7389-4F91-A8D5-DDF040C0B69F}" dt="2022-04-06T17:59:24.195" v="3" actId="478"/>
          <ac:spMkLst>
            <pc:docMk/>
            <pc:sldMk cId="700661312" sldId="316"/>
            <ac:spMk id="4" creationId="{BFE4A213-91D2-4002-87E4-F9FA4BB2E852}"/>
          </ac:spMkLst>
        </pc:spChg>
        <pc:spChg chg="add del mod">
          <ac:chgData name="Valette, Matthieu" userId="a0d571ab-ede9-4e1f-8029-f9c6188e10da" providerId="ADAL" clId="{98F7F138-7389-4F91-A8D5-DDF040C0B69F}" dt="2022-04-06T17:59:20.808" v="1" actId="478"/>
          <ac:spMkLst>
            <pc:docMk/>
            <pc:sldMk cId="700661312" sldId="316"/>
            <ac:spMk id="5" creationId="{A642EFFE-EDE9-4778-BA68-0AF56D95A55D}"/>
          </ac:spMkLst>
        </pc:spChg>
        <pc:spChg chg="add mod">
          <ac:chgData name="Valette, Matthieu" userId="a0d571ab-ede9-4e1f-8029-f9c6188e10da" providerId="ADAL" clId="{98F7F138-7389-4F91-A8D5-DDF040C0B69F}" dt="2022-04-06T18:05:07.903" v="187" actId="1076"/>
          <ac:spMkLst>
            <pc:docMk/>
            <pc:sldMk cId="700661312" sldId="316"/>
            <ac:spMk id="6" creationId="{43AB97BD-9652-4314-AAC3-8335AD65B5CF}"/>
          </ac:spMkLst>
        </pc:spChg>
        <pc:spChg chg="add mod">
          <ac:chgData name="Valette, Matthieu" userId="a0d571ab-ede9-4e1f-8029-f9c6188e10da" providerId="ADAL" clId="{98F7F138-7389-4F91-A8D5-DDF040C0B69F}" dt="2022-04-06T18:06:08.495" v="202" actId="14100"/>
          <ac:spMkLst>
            <pc:docMk/>
            <pc:sldMk cId="700661312" sldId="316"/>
            <ac:spMk id="7" creationId="{D0DB1597-131E-4119-8E91-2D26BA3D0139}"/>
          </ac:spMkLst>
        </pc:spChg>
      </pc:sldChg>
      <pc:sldChg chg="addSp modSp mod">
        <pc:chgData name="Valette, Matthieu" userId="a0d571ab-ede9-4e1f-8029-f9c6188e10da" providerId="ADAL" clId="{98F7F138-7389-4F91-A8D5-DDF040C0B69F}" dt="2022-04-06T18:21:28.874" v="346" actId="20577"/>
        <pc:sldMkLst>
          <pc:docMk/>
          <pc:sldMk cId="1402962254" sldId="2291"/>
        </pc:sldMkLst>
        <pc:spChg chg="mod">
          <ac:chgData name="Valette, Matthieu" userId="a0d571ab-ede9-4e1f-8029-f9c6188e10da" providerId="ADAL" clId="{98F7F138-7389-4F91-A8D5-DDF040C0B69F}" dt="2022-04-06T18:21:28.874" v="346" actId="20577"/>
          <ac:spMkLst>
            <pc:docMk/>
            <pc:sldMk cId="1402962254" sldId="2291"/>
            <ac:spMk id="2" creationId="{46284227-338D-4AEF-B05F-51C171C97F2A}"/>
          </ac:spMkLst>
        </pc:spChg>
        <pc:spChg chg="add mod">
          <ac:chgData name="Valette, Matthieu" userId="a0d571ab-ede9-4e1f-8029-f9c6188e10da" providerId="ADAL" clId="{98F7F138-7389-4F91-A8D5-DDF040C0B69F}" dt="2022-04-06T18:19:32.905" v="272" actId="15"/>
          <ac:spMkLst>
            <pc:docMk/>
            <pc:sldMk cId="1402962254" sldId="2291"/>
            <ac:spMk id="5" creationId="{10A9BAE1-7776-483A-8F98-EEDD8523CB9E}"/>
          </ac:spMkLst>
        </pc:spChg>
        <pc:spChg chg="add mod">
          <ac:chgData name="Valette, Matthieu" userId="a0d571ab-ede9-4e1f-8029-f9c6188e10da" providerId="ADAL" clId="{98F7F138-7389-4F91-A8D5-DDF040C0B69F}" dt="2022-04-06T18:20:59.131" v="327" actId="404"/>
          <ac:spMkLst>
            <pc:docMk/>
            <pc:sldMk cId="1402962254" sldId="2291"/>
            <ac:spMk id="7" creationId="{08EC31FE-1B38-4F34-8F0E-467B5218D5C8}"/>
          </ac:spMkLst>
        </pc:spChg>
        <pc:picChg chg="add mod">
          <ac:chgData name="Valette, Matthieu" userId="a0d571ab-ede9-4e1f-8029-f9c6188e10da" providerId="ADAL" clId="{98F7F138-7389-4F91-A8D5-DDF040C0B69F}" dt="2022-04-06T18:20:25.373" v="303" actId="1076"/>
          <ac:picMkLst>
            <pc:docMk/>
            <pc:sldMk cId="1402962254" sldId="2291"/>
            <ac:picMk id="6" creationId="{157FE184-07F1-424A-B402-ED92DD1E6BAB}"/>
          </ac:picMkLst>
        </pc:picChg>
      </pc:sldChg>
      <pc:sldChg chg="addSp delSp modSp new mod">
        <pc:chgData name="Valette, Matthieu" userId="a0d571ab-ede9-4e1f-8029-f9c6188e10da" providerId="ADAL" clId="{98F7F138-7389-4F91-A8D5-DDF040C0B69F}" dt="2022-04-06T18:22:20.841" v="365" actId="15"/>
        <pc:sldMkLst>
          <pc:docMk/>
          <pc:sldMk cId="1624153041" sldId="2292"/>
        </pc:sldMkLst>
        <pc:spChg chg="mod">
          <ac:chgData name="Valette, Matthieu" userId="a0d571ab-ede9-4e1f-8029-f9c6188e10da" providerId="ADAL" clId="{98F7F138-7389-4F91-A8D5-DDF040C0B69F}" dt="2022-04-06T18:21:23.187" v="339" actId="20577"/>
          <ac:spMkLst>
            <pc:docMk/>
            <pc:sldMk cId="1624153041" sldId="2292"/>
            <ac:spMk id="2" creationId="{50558AEC-1A17-40F3-8A38-4660BEABFFFB}"/>
          </ac:spMkLst>
        </pc:spChg>
        <pc:spChg chg="del">
          <ac:chgData name="Valette, Matthieu" userId="a0d571ab-ede9-4e1f-8029-f9c6188e10da" providerId="ADAL" clId="{98F7F138-7389-4F91-A8D5-DDF040C0B69F}" dt="2022-04-06T18:21:39.773" v="347" actId="478"/>
          <ac:spMkLst>
            <pc:docMk/>
            <pc:sldMk cId="1624153041" sldId="2292"/>
            <ac:spMk id="3" creationId="{57F24C70-A5E5-4C77-A855-16D58F9AE75F}"/>
          </ac:spMkLst>
        </pc:spChg>
        <pc:spChg chg="add mod">
          <ac:chgData name="Valette, Matthieu" userId="a0d571ab-ede9-4e1f-8029-f9c6188e10da" providerId="ADAL" clId="{98F7F138-7389-4F91-A8D5-DDF040C0B69F}" dt="2022-04-06T18:22:20.841" v="365" actId="15"/>
          <ac:spMkLst>
            <pc:docMk/>
            <pc:sldMk cId="1624153041" sldId="2292"/>
            <ac:spMk id="5" creationId="{93CA3C05-F850-4D06-B222-87C8504478ED}"/>
          </ac:spMkLst>
        </pc:spChg>
        <pc:spChg chg="add mod">
          <ac:chgData name="Valette, Matthieu" userId="a0d571ab-ede9-4e1f-8029-f9c6188e10da" providerId="ADAL" clId="{98F7F138-7389-4F91-A8D5-DDF040C0B69F}" dt="2022-04-06T18:21:51.456" v="351" actId="14100"/>
          <ac:spMkLst>
            <pc:docMk/>
            <pc:sldMk cId="1624153041" sldId="2292"/>
            <ac:spMk id="7" creationId="{1A37B82C-C286-4CF5-854F-34897250E43D}"/>
          </ac:spMkLst>
        </pc:spChg>
        <pc:picChg chg="add mod">
          <ac:chgData name="Valette, Matthieu" userId="a0d571ab-ede9-4e1f-8029-f9c6188e10da" providerId="ADAL" clId="{98F7F138-7389-4F91-A8D5-DDF040C0B69F}" dt="2022-04-06T18:21:40.188" v="348"/>
          <ac:picMkLst>
            <pc:docMk/>
            <pc:sldMk cId="1624153041" sldId="2292"/>
            <ac:picMk id="6" creationId="{2E818B81-762C-4746-8F5F-F441DF0BADA8}"/>
          </ac:picMkLst>
        </pc:picChg>
      </pc:sldChg>
      <pc:sldChg chg="addSp delSp modSp new mod">
        <pc:chgData name="Valette, Matthieu" userId="a0d571ab-ede9-4e1f-8029-f9c6188e10da" providerId="ADAL" clId="{98F7F138-7389-4F91-A8D5-DDF040C0B69F}" dt="2022-04-06T18:43:30.084" v="700" actId="14100"/>
        <pc:sldMkLst>
          <pc:docMk/>
          <pc:sldMk cId="1866350434" sldId="2293"/>
        </pc:sldMkLst>
        <pc:spChg chg="mod">
          <ac:chgData name="Valette, Matthieu" userId="a0d571ab-ede9-4e1f-8029-f9c6188e10da" providerId="ADAL" clId="{98F7F138-7389-4F91-A8D5-DDF040C0B69F}" dt="2022-04-06T18:43:30.084" v="700" actId="14100"/>
          <ac:spMkLst>
            <pc:docMk/>
            <pc:sldMk cId="1866350434" sldId="2293"/>
            <ac:spMk id="2" creationId="{824E9FF5-0611-45E9-BB12-E4D32D24E5C1}"/>
          </ac:spMkLst>
        </pc:spChg>
        <pc:spChg chg="del">
          <ac:chgData name="Valette, Matthieu" userId="a0d571ab-ede9-4e1f-8029-f9c6188e10da" providerId="ADAL" clId="{98F7F138-7389-4F91-A8D5-DDF040C0B69F}" dt="2022-04-06T18:22:51.038" v="366" actId="478"/>
          <ac:spMkLst>
            <pc:docMk/>
            <pc:sldMk cId="1866350434" sldId="2293"/>
            <ac:spMk id="3" creationId="{C6F6B933-18CD-4336-B4F5-797F39F3947F}"/>
          </ac:spMkLst>
        </pc:spChg>
        <pc:spChg chg="add mod">
          <ac:chgData name="Valette, Matthieu" userId="a0d571ab-ede9-4e1f-8029-f9c6188e10da" providerId="ADAL" clId="{98F7F138-7389-4F91-A8D5-DDF040C0B69F}" dt="2022-04-06T18:23:04.553" v="383"/>
          <ac:spMkLst>
            <pc:docMk/>
            <pc:sldMk cId="1866350434" sldId="2293"/>
            <ac:spMk id="7" creationId="{2E062185-959E-487A-B67B-7EB1D1B1B391}"/>
          </ac:spMkLst>
        </pc:spChg>
        <pc:spChg chg="add mod">
          <ac:chgData name="Valette, Matthieu" userId="a0d571ab-ede9-4e1f-8029-f9c6188e10da" providerId="ADAL" clId="{98F7F138-7389-4F91-A8D5-DDF040C0B69F}" dt="2022-04-06T18:23:04.553" v="383"/>
          <ac:spMkLst>
            <pc:docMk/>
            <pc:sldMk cId="1866350434" sldId="2293"/>
            <ac:spMk id="8" creationId="{A6BFF3F2-C60B-47D5-864F-0F628E91AF22}"/>
          </ac:spMkLst>
        </pc:spChg>
        <pc:spChg chg="add mod">
          <ac:chgData name="Valette, Matthieu" userId="a0d571ab-ede9-4e1f-8029-f9c6188e10da" providerId="ADAL" clId="{98F7F138-7389-4F91-A8D5-DDF040C0B69F}" dt="2022-04-06T18:23:49.127" v="393" actId="6549"/>
          <ac:spMkLst>
            <pc:docMk/>
            <pc:sldMk cId="1866350434" sldId="2293"/>
            <ac:spMk id="9" creationId="{D00578F0-20C1-407E-89B6-9F0E2E22959B}"/>
          </ac:spMkLst>
        </pc:spChg>
        <pc:picChg chg="add mod">
          <ac:chgData name="Valette, Matthieu" userId="a0d571ab-ede9-4e1f-8029-f9c6188e10da" providerId="ADAL" clId="{98F7F138-7389-4F91-A8D5-DDF040C0B69F}" dt="2022-04-06T18:23:04.553" v="383"/>
          <ac:picMkLst>
            <pc:docMk/>
            <pc:sldMk cId="1866350434" sldId="2293"/>
            <ac:picMk id="5" creationId="{04631863-D10B-44A2-B957-57CF444CB982}"/>
          </ac:picMkLst>
        </pc:picChg>
        <pc:picChg chg="add mod">
          <ac:chgData name="Valette, Matthieu" userId="a0d571ab-ede9-4e1f-8029-f9c6188e10da" providerId="ADAL" clId="{98F7F138-7389-4F91-A8D5-DDF040C0B69F}" dt="2022-04-06T18:23:04.553" v="383"/>
          <ac:picMkLst>
            <pc:docMk/>
            <pc:sldMk cId="1866350434" sldId="2293"/>
            <ac:picMk id="6" creationId="{2D294743-DE77-4DB9-8120-6722DFCD43D2}"/>
          </ac:picMkLst>
        </pc:picChg>
      </pc:sldChg>
      <pc:sldChg chg="addSp delSp modSp new mod modAnim">
        <pc:chgData name="Valette, Matthieu" userId="a0d571ab-ede9-4e1f-8029-f9c6188e10da" providerId="ADAL" clId="{98F7F138-7389-4F91-A8D5-DDF040C0B69F}" dt="2022-04-06T18:33:11.706" v="448" actId="478"/>
        <pc:sldMkLst>
          <pc:docMk/>
          <pc:sldMk cId="3164278175" sldId="2294"/>
        </pc:sldMkLst>
        <pc:spChg chg="mod">
          <ac:chgData name="Valette, Matthieu" userId="a0d571ab-ede9-4e1f-8029-f9c6188e10da" providerId="ADAL" clId="{98F7F138-7389-4F91-A8D5-DDF040C0B69F}" dt="2022-04-06T18:32:57.350" v="447" actId="14100"/>
          <ac:spMkLst>
            <pc:docMk/>
            <pc:sldMk cId="3164278175" sldId="2294"/>
            <ac:spMk id="2" creationId="{0A029FAF-0C65-47F3-B8EB-D706DE584789}"/>
          </ac:spMkLst>
        </pc:spChg>
        <pc:spChg chg="del">
          <ac:chgData name="Valette, Matthieu" userId="a0d571ab-ede9-4e1f-8029-f9c6188e10da" providerId="ADAL" clId="{98F7F138-7389-4F91-A8D5-DDF040C0B69F}" dt="2022-04-06T18:24:16.163" v="401" actId="478"/>
          <ac:spMkLst>
            <pc:docMk/>
            <pc:sldMk cId="3164278175" sldId="2294"/>
            <ac:spMk id="3" creationId="{D8A9B098-A436-48AF-9582-3F777BAF8C34}"/>
          </ac:spMkLst>
        </pc:spChg>
        <pc:spChg chg="add del mod">
          <ac:chgData name="Valette, Matthieu" userId="a0d571ab-ede9-4e1f-8029-f9c6188e10da" providerId="ADAL" clId="{98F7F138-7389-4F91-A8D5-DDF040C0B69F}" dt="2022-04-06T18:24:36.583" v="403" actId="478"/>
          <ac:spMkLst>
            <pc:docMk/>
            <pc:sldMk cId="3164278175" sldId="2294"/>
            <ac:spMk id="5" creationId="{F75D14C1-00F7-4BF1-BC42-44884CFC2D50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6" creationId="{12392B4E-0A3E-410E-8D0B-8FEFA8D0E1A2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7" creationId="{2A749003-C924-407A-81B4-ACEAAD4F73E3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8" creationId="{07F7D12B-E5E7-45AD-9C30-C3672BF1186C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9" creationId="{DBA51D36-30C2-40CA-82F5-56938C3CAA79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10" creationId="{D6382000-C5F7-4219-860B-3B24534ABA44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11" creationId="{CE979447-25CE-4385-B3A3-7DEB241873F2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12" creationId="{07C3CC7B-377C-4526-9182-DA98490864DE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13" creationId="{749C728A-131C-4A11-A63A-555E28ADD4B4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15" creationId="{87437310-E469-4FB3-8C10-A19179A58855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16" creationId="{6E2F3737-DCE5-4F09-831D-137AA5375A61}"/>
          </ac:spMkLst>
        </pc:spChg>
        <pc:spChg chg="add mod">
          <ac:chgData name="Valette, Matthieu" userId="a0d571ab-ede9-4e1f-8029-f9c6188e10da" providerId="ADAL" clId="{98F7F138-7389-4F91-A8D5-DDF040C0B69F}" dt="2022-04-06T18:25:03.916" v="404" actId="13822"/>
          <ac:spMkLst>
            <pc:docMk/>
            <pc:sldMk cId="3164278175" sldId="2294"/>
            <ac:spMk id="17" creationId="{8EF37A4A-C2BB-4D49-BB10-67AE8C324980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18" creationId="{6474B2CE-9622-490C-9563-3D61D7034D60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19" creationId="{9882E734-14F6-443F-AC99-8E0BCCF2F91A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1" creationId="{680DEE4F-3A62-4ACD-BFC8-A689D9985542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2" creationId="{328A3A2D-54CE-49B1-A5AE-372E5E2DE12F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3" creationId="{BA4599BA-8802-43E0-81DF-299EB6CBB3E7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4" creationId="{CED3533D-403F-482E-9706-6B3FB58A0DB0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5" creationId="{378FF391-20BF-4530-A158-06394FB3505A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6" creationId="{8E2DF4C5-1BC2-46B6-A17B-6E3080BF9B2B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7" creationId="{F1F4A35B-51A3-43BB-8E1C-50B5A414E019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8" creationId="{4657E569-D320-4626-88C6-C9769878A9E8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29" creationId="{8C3F2AB8-384B-4C65-AAB3-8F69844C65F8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0" creationId="{30F147A8-C193-4C10-B9B0-32234AEAA98B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1" creationId="{C423F168-8C5C-4918-9C89-B9FF4F80A11B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2" creationId="{FA1E3D57-FF4A-47A1-865D-761058FFD4A9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3" creationId="{4452235A-3F3E-42BB-AF4E-0C3CAF3DA882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4" creationId="{D82CF4C0-B9E3-474D-A23B-0945CFCDD4CB}"/>
          </ac:spMkLst>
        </pc:spChg>
        <pc:spChg chg="add mod">
          <ac:chgData name="Valette, Matthieu" userId="a0d571ab-ede9-4e1f-8029-f9c6188e10da" providerId="ADAL" clId="{98F7F138-7389-4F91-A8D5-DDF040C0B69F}" dt="2022-04-06T18:24:28.991" v="402"/>
          <ac:spMkLst>
            <pc:docMk/>
            <pc:sldMk cId="3164278175" sldId="2294"/>
            <ac:spMk id="35" creationId="{1C67F805-9D96-428C-9543-F68C97C2BB99}"/>
          </ac:spMkLst>
        </pc:spChg>
        <pc:spChg chg="add mod">
          <ac:chgData name="Valette, Matthieu" userId="a0d571ab-ede9-4e1f-8029-f9c6188e10da" providerId="ADAL" clId="{98F7F138-7389-4F91-A8D5-DDF040C0B69F}" dt="2022-04-06T18:32:32.074" v="444" actId="27636"/>
          <ac:spMkLst>
            <pc:docMk/>
            <pc:sldMk cId="3164278175" sldId="2294"/>
            <ac:spMk id="38" creationId="{90051CBA-C84E-4485-94F5-4FABD8F64735}"/>
          </ac:spMkLst>
        </pc:spChg>
        <pc:spChg chg="add mod">
          <ac:chgData name="Valette, Matthieu" userId="a0d571ab-ede9-4e1f-8029-f9c6188e10da" providerId="ADAL" clId="{98F7F138-7389-4F91-A8D5-DDF040C0B69F}" dt="2022-04-06T18:26:28.975" v="435"/>
          <ac:spMkLst>
            <pc:docMk/>
            <pc:sldMk cId="3164278175" sldId="2294"/>
            <ac:spMk id="39" creationId="{60D094F0-BB75-4CD0-929F-A3A32ED94593}"/>
          </ac:spMkLst>
        </pc:spChg>
        <pc:spChg chg="add mod">
          <ac:chgData name="Valette, Matthieu" userId="a0d571ab-ede9-4e1f-8029-f9c6188e10da" providerId="ADAL" clId="{98F7F138-7389-4F91-A8D5-DDF040C0B69F}" dt="2022-04-06T18:26:28.975" v="435"/>
          <ac:spMkLst>
            <pc:docMk/>
            <pc:sldMk cId="3164278175" sldId="2294"/>
            <ac:spMk id="40" creationId="{C5CC5F41-3EBB-402F-ADBC-91437CE91FB3}"/>
          </ac:spMkLst>
        </pc:spChg>
        <pc:spChg chg="add del mod">
          <ac:chgData name="Valette, Matthieu" userId="a0d571ab-ede9-4e1f-8029-f9c6188e10da" providerId="ADAL" clId="{98F7F138-7389-4F91-A8D5-DDF040C0B69F}" dt="2022-04-06T18:33:11.706" v="448" actId="478"/>
          <ac:spMkLst>
            <pc:docMk/>
            <pc:sldMk cId="3164278175" sldId="2294"/>
            <ac:spMk id="41" creationId="{92448E23-88EC-48FB-B6BE-F91227D0E973}"/>
          </ac:spMkLst>
        </pc:spChg>
        <pc:cxnChg chg="add mod">
          <ac:chgData name="Valette, Matthieu" userId="a0d571ab-ede9-4e1f-8029-f9c6188e10da" providerId="ADAL" clId="{98F7F138-7389-4F91-A8D5-DDF040C0B69F}" dt="2022-04-06T18:24:28.991" v="402"/>
          <ac:cxnSpMkLst>
            <pc:docMk/>
            <pc:sldMk cId="3164278175" sldId="2294"/>
            <ac:cxnSpMk id="14" creationId="{DC8C9595-E44A-4347-A702-76F15905BFA7}"/>
          </ac:cxnSpMkLst>
        </pc:cxnChg>
        <pc:cxnChg chg="add mod">
          <ac:chgData name="Valette, Matthieu" userId="a0d571ab-ede9-4e1f-8029-f9c6188e10da" providerId="ADAL" clId="{98F7F138-7389-4F91-A8D5-DDF040C0B69F}" dt="2022-04-06T18:24:28.991" v="402"/>
          <ac:cxnSpMkLst>
            <pc:docMk/>
            <pc:sldMk cId="3164278175" sldId="2294"/>
            <ac:cxnSpMk id="20" creationId="{6CF56AFC-DE0B-47EC-B6EA-8D7BD2F58CB7}"/>
          </ac:cxnSpMkLst>
        </pc:cxnChg>
        <pc:cxnChg chg="add mod">
          <ac:chgData name="Valette, Matthieu" userId="a0d571ab-ede9-4e1f-8029-f9c6188e10da" providerId="ADAL" clId="{98F7F138-7389-4F91-A8D5-DDF040C0B69F}" dt="2022-04-06T18:24:28.991" v="402"/>
          <ac:cxnSpMkLst>
            <pc:docMk/>
            <pc:sldMk cId="3164278175" sldId="2294"/>
            <ac:cxnSpMk id="36" creationId="{91F22740-4C1A-4D7E-B2C6-ADDDD3170275}"/>
          </ac:cxnSpMkLst>
        </pc:cxnChg>
        <pc:cxnChg chg="add mod">
          <ac:chgData name="Valette, Matthieu" userId="a0d571ab-ede9-4e1f-8029-f9c6188e10da" providerId="ADAL" clId="{98F7F138-7389-4F91-A8D5-DDF040C0B69F}" dt="2022-04-06T18:24:28.991" v="402"/>
          <ac:cxnSpMkLst>
            <pc:docMk/>
            <pc:sldMk cId="3164278175" sldId="2294"/>
            <ac:cxnSpMk id="37" creationId="{C08003CD-E27E-43E9-8712-A2EA6382E0F3}"/>
          </ac:cxnSpMkLst>
        </pc:cxnChg>
      </pc:sldChg>
      <pc:sldChg chg="addSp delSp modSp new mod">
        <pc:chgData name="Valette, Matthieu" userId="a0d571ab-ede9-4e1f-8029-f9c6188e10da" providerId="ADAL" clId="{98F7F138-7389-4F91-A8D5-DDF040C0B69F}" dt="2022-04-07T14:23:03.107" v="2986" actId="14100"/>
        <pc:sldMkLst>
          <pc:docMk/>
          <pc:sldMk cId="862425487" sldId="2295"/>
        </pc:sldMkLst>
        <pc:spChg chg="del mod">
          <ac:chgData name="Valette, Matthieu" userId="a0d571ab-ede9-4e1f-8029-f9c6188e10da" providerId="ADAL" clId="{98F7F138-7389-4F91-A8D5-DDF040C0B69F}" dt="2022-04-06T18:33:40.730" v="452" actId="478"/>
          <ac:spMkLst>
            <pc:docMk/>
            <pc:sldMk cId="862425487" sldId="2295"/>
            <ac:spMk id="2" creationId="{E68B5D0F-ADF1-4157-A2C9-7E3B3D28868C}"/>
          </ac:spMkLst>
        </pc:spChg>
        <pc:spChg chg="del">
          <ac:chgData name="Valette, Matthieu" userId="a0d571ab-ede9-4e1f-8029-f9c6188e10da" providerId="ADAL" clId="{98F7F138-7389-4F91-A8D5-DDF040C0B69F}" dt="2022-04-06T18:33:42.854" v="453" actId="478"/>
          <ac:spMkLst>
            <pc:docMk/>
            <pc:sldMk cId="862425487" sldId="2295"/>
            <ac:spMk id="3" creationId="{7C520AC7-5541-41D9-955A-95F2F858263F}"/>
          </ac:spMkLst>
        </pc:spChg>
        <pc:spChg chg="add del mod">
          <ac:chgData name="Valette, Matthieu" userId="a0d571ab-ede9-4e1f-8029-f9c6188e10da" providerId="ADAL" clId="{98F7F138-7389-4F91-A8D5-DDF040C0B69F}" dt="2022-04-06T18:33:44.463" v="454" actId="478"/>
          <ac:spMkLst>
            <pc:docMk/>
            <pc:sldMk cId="862425487" sldId="2295"/>
            <ac:spMk id="8" creationId="{A0A6DDD2-9437-4205-99F0-38A29E499E84}"/>
          </ac:spMkLst>
        </pc:spChg>
        <pc:spChg chg="add mod">
          <ac:chgData name="Valette, Matthieu" userId="a0d571ab-ede9-4e1f-8029-f9c6188e10da" providerId="ADAL" clId="{98F7F138-7389-4F91-A8D5-DDF040C0B69F}" dt="2022-04-06T18:34:00.758" v="486" actId="6549"/>
          <ac:spMkLst>
            <pc:docMk/>
            <pc:sldMk cId="862425487" sldId="2295"/>
            <ac:spMk id="9" creationId="{D28B2915-58B1-4E9D-9E63-44EB38DC81C9}"/>
          </ac:spMkLst>
        </pc:spChg>
        <pc:spChg chg="add mod">
          <ac:chgData name="Valette, Matthieu" userId="a0d571ab-ede9-4e1f-8029-f9c6188e10da" providerId="ADAL" clId="{98F7F138-7389-4F91-A8D5-DDF040C0B69F}" dt="2022-04-06T18:35:11.606" v="530" actId="20577"/>
          <ac:spMkLst>
            <pc:docMk/>
            <pc:sldMk cId="862425487" sldId="2295"/>
            <ac:spMk id="10" creationId="{52AD6474-6BA3-4373-91C3-B5E69E2CE0EC}"/>
          </ac:spMkLst>
        </pc:spChg>
        <pc:spChg chg="add mod">
          <ac:chgData name="Valette, Matthieu" userId="a0d571ab-ede9-4e1f-8029-f9c6188e10da" providerId="ADAL" clId="{98F7F138-7389-4F91-A8D5-DDF040C0B69F}" dt="2022-04-07T14:23:00.348" v="2985" actId="1076"/>
          <ac:spMkLst>
            <pc:docMk/>
            <pc:sldMk cId="862425487" sldId="2295"/>
            <ac:spMk id="12" creationId="{9CF51787-B18A-43A3-AAC7-689FAE518665}"/>
          </ac:spMkLst>
        </pc:spChg>
        <pc:picChg chg="add mod">
          <ac:chgData name="Valette, Matthieu" userId="a0d571ab-ede9-4e1f-8029-f9c6188e10da" providerId="ADAL" clId="{98F7F138-7389-4F91-A8D5-DDF040C0B69F}" dt="2022-04-06T18:33:23.126" v="449"/>
          <ac:picMkLst>
            <pc:docMk/>
            <pc:sldMk cId="862425487" sldId="2295"/>
            <ac:picMk id="5" creationId="{0BCC0C2A-FFDC-4A46-9DCE-DA2E382D56CF}"/>
          </ac:picMkLst>
        </pc:picChg>
        <pc:picChg chg="add mod">
          <ac:chgData name="Valette, Matthieu" userId="a0d571ab-ede9-4e1f-8029-f9c6188e10da" providerId="ADAL" clId="{98F7F138-7389-4F91-A8D5-DDF040C0B69F}" dt="2022-04-06T18:33:23.126" v="449"/>
          <ac:picMkLst>
            <pc:docMk/>
            <pc:sldMk cId="862425487" sldId="2295"/>
            <ac:picMk id="6" creationId="{2C50634D-7855-4518-B83E-EA8F0E520792}"/>
          </ac:picMkLst>
        </pc:picChg>
        <pc:cxnChg chg="add mod">
          <ac:chgData name="Valette, Matthieu" userId="a0d571ab-ede9-4e1f-8029-f9c6188e10da" providerId="ADAL" clId="{98F7F138-7389-4F91-A8D5-DDF040C0B69F}" dt="2022-04-07T14:23:03.107" v="2986" actId="14100"/>
          <ac:cxnSpMkLst>
            <pc:docMk/>
            <pc:sldMk cId="862425487" sldId="2295"/>
            <ac:cxnSpMk id="3" creationId="{C2B85866-CB01-472A-849D-47C31A8B1243}"/>
          </ac:cxnSpMkLst>
        </pc:cxnChg>
      </pc:sldChg>
      <pc:sldChg chg="addSp delSp modSp new mod">
        <pc:chgData name="Valette, Matthieu" userId="a0d571ab-ede9-4e1f-8029-f9c6188e10da" providerId="ADAL" clId="{98F7F138-7389-4F91-A8D5-DDF040C0B69F}" dt="2022-04-06T18:38:57.321" v="571" actId="20577"/>
        <pc:sldMkLst>
          <pc:docMk/>
          <pc:sldMk cId="1709655699" sldId="2296"/>
        </pc:sldMkLst>
        <pc:spChg chg="mod">
          <ac:chgData name="Valette, Matthieu" userId="a0d571ab-ede9-4e1f-8029-f9c6188e10da" providerId="ADAL" clId="{98F7F138-7389-4F91-A8D5-DDF040C0B69F}" dt="2022-04-06T18:38:38.457" v="560" actId="20577"/>
          <ac:spMkLst>
            <pc:docMk/>
            <pc:sldMk cId="1709655699" sldId="2296"/>
            <ac:spMk id="2" creationId="{4462A81C-8399-4735-B892-0B516A55C65B}"/>
          </ac:spMkLst>
        </pc:spChg>
        <pc:spChg chg="del">
          <ac:chgData name="Valette, Matthieu" userId="a0d571ab-ede9-4e1f-8029-f9c6188e10da" providerId="ADAL" clId="{98F7F138-7389-4F91-A8D5-DDF040C0B69F}" dt="2022-04-06T18:38:21.961" v="556" actId="478"/>
          <ac:spMkLst>
            <pc:docMk/>
            <pc:sldMk cId="1709655699" sldId="2296"/>
            <ac:spMk id="3" creationId="{B1EEA05A-00A4-4184-9C04-26F17571D4BA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7" creationId="{9B1A3722-B9CF-476A-A12B-C529B06DF0B9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8" creationId="{2091BB53-32EA-4C23-8414-E516981F936E}"/>
          </ac:spMkLst>
        </pc:spChg>
        <pc:spChg chg="add mod">
          <ac:chgData name="Valette, Matthieu" userId="a0d571ab-ede9-4e1f-8029-f9c6188e10da" providerId="ADAL" clId="{98F7F138-7389-4F91-A8D5-DDF040C0B69F}" dt="2022-04-06T18:37:49.954" v="553" actId="208"/>
          <ac:spMkLst>
            <pc:docMk/>
            <pc:sldMk cId="1709655699" sldId="2296"/>
            <ac:spMk id="9" creationId="{C05114C3-BCF0-4B4D-9831-78EBC0A06AC7}"/>
          </ac:spMkLst>
        </pc:spChg>
        <pc:spChg chg="add mod">
          <ac:chgData name="Valette, Matthieu" userId="a0d571ab-ede9-4e1f-8029-f9c6188e10da" providerId="ADAL" clId="{98F7F138-7389-4F91-A8D5-DDF040C0B69F}" dt="2022-04-06T18:36:41.419" v="543" actId="1076"/>
          <ac:spMkLst>
            <pc:docMk/>
            <pc:sldMk cId="1709655699" sldId="2296"/>
            <ac:spMk id="11" creationId="{32553BDC-C436-4CA5-AF93-D9D985437971}"/>
          </ac:spMkLst>
        </pc:spChg>
        <pc:spChg chg="add mod">
          <ac:chgData name="Valette, Matthieu" userId="a0d571ab-ede9-4e1f-8029-f9c6188e10da" providerId="ADAL" clId="{98F7F138-7389-4F91-A8D5-DDF040C0B69F}" dt="2022-04-06T18:36:37.845" v="542" actId="1076"/>
          <ac:spMkLst>
            <pc:docMk/>
            <pc:sldMk cId="1709655699" sldId="2296"/>
            <ac:spMk id="12" creationId="{BB2E15FD-A909-4489-B259-71230C215F19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13" creationId="{83C2C35B-BA89-433B-8E21-3CED4B8B5D38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14" creationId="{8C8ED018-E027-4CF9-BAD2-AAEE2AFAAD8F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19" creationId="{C8491B98-E2FD-418B-820A-8C3330851B17}"/>
          </ac:spMkLst>
        </pc:spChg>
        <pc:spChg chg="add mod">
          <ac:chgData name="Valette, Matthieu" userId="a0d571ab-ede9-4e1f-8029-f9c6188e10da" providerId="ADAL" clId="{98F7F138-7389-4F91-A8D5-DDF040C0B69F}" dt="2022-04-06T18:35:53.262" v="532"/>
          <ac:spMkLst>
            <pc:docMk/>
            <pc:sldMk cId="1709655699" sldId="2296"/>
            <ac:spMk id="20" creationId="{26286A84-C1F8-41A8-9AB5-1318BE566208}"/>
          </ac:spMkLst>
        </pc:spChg>
        <pc:spChg chg="add mod">
          <ac:chgData name="Valette, Matthieu" userId="a0d571ab-ede9-4e1f-8029-f9c6188e10da" providerId="ADAL" clId="{98F7F138-7389-4F91-A8D5-DDF040C0B69F}" dt="2022-04-06T18:37:56.125" v="554" actId="207"/>
          <ac:spMkLst>
            <pc:docMk/>
            <pc:sldMk cId="1709655699" sldId="2296"/>
            <ac:spMk id="22" creationId="{E421D813-DCB8-4577-A806-1D3B80B2C7BC}"/>
          </ac:spMkLst>
        </pc:spChg>
        <pc:spChg chg="add mod">
          <ac:chgData name="Valette, Matthieu" userId="a0d571ab-ede9-4e1f-8029-f9c6188e10da" providerId="ADAL" clId="{98F7F138-7389-4F91-A8D5-DDF040C0B69F}" dt="2022-04-06T18:37:32.315" v="551" actId="207"/>
          <ac:spMkLst>
            <pc:docMk/>
            <pc:sldMk cId="1709655699" sldId="2296"/>
            <ac:spMk id="23" creationId="{35792CEE-5FF6-4745-B9E6-CA58240BE5E0}"/>
          </ac:spMkLst>
        </pc:spChg>
        <pc:spChg chg="add mod">
          <ac:chgData name="Valette, Matthieu" userId="a0d571ab-ede9-4e1f-8029-f9c6188e10da" providerId="ADAL" clId="{98F7F138-7389-4F91-A8D5-DDF040C0B69F}" dt="2022-04-06T18:37:25.535" v="550" actId="208"/>
          <ac:spMkLst>
            <pc:docMk/>
            <pc:sldMk cId="1709655699" sldId="2296"/>
            <ac:spMk id="24" creationId="{20FCD633-1B1A-4853-8325-1A0999467F1A}"/>
          </ac:spMkLst>
        </pc:spChg>
        <pc:spChg chg="add mod ord">
          <ac:chgData name="Valette, Matthieu" userId="a0d571ab-ede9-4e1f-8029-f9c6188e10da" providerId="ADAL" clId="{98F7F138-7389-4F91-A8D5-DDF040C0B69F}" dt="2022-04-06T18:36:45.012" v="544" actId="14100"/>
          <ac:spMkLst>
            <pc:docMk/>
            <pc:sldMk cId="1709655699" sldId="2296"/>
            <ac:spMk id="25" creationId="{B4D56220-095E-466A-B605-5FA040C592A7}"/>
          </ac:spMkLst>
        </pc:spChg>
        <pc:spChg chg="add mod">
          <ac:chgData name="Valette, Matthieu" userId="a0d571ab-ede9-4e1f-8029-f9c6188e10da" providerId="ADAL" clId="{98F7F138-7389-4F91-A8D5-DDF040C0B69F}" dt="2022-04-06T18:38:09.837" v="555"/>
          <ac:spMkLst>
            <pc:docMk/>
            <pc:sldMk cId="1709655699" sldId="2296"/>
            <ac:spMk id="30" creationId="{64D82C61-FFB2-4136-889C-81E8E9AC6D3F}"/>
          </ac:spMkLst>
        </pc:spChg>
        <pc:spChg chg="add mod">
          <ac:chgData name="Valette, Matthieu" userId="a0d571ab-ede9-4e1f-8029-f9c6188e10da" providerId="ADAL" clId="{98F7F138-7389-4F91-A8D5-DDF040C0B69F}" dt="2022-04-06T18:38:57.321" v="571" actId="20577"/>
          <ac:spMkLst>
            <pc:docMk/>
            <pc:sldMk cId="1709655699" sldId="2296"/>
            <ac:spMk id="31" creationId="{E80B96AD-F5AD-4506-93EE-D3D287BE4FB3}"/>
          </ac:spMkLst>
        </pc:spChg>
        <pc:picChg chg="add mod">
          <ac:chgData name="Valette, Matthieu" userId="a0d571ab-ede9-4e1f-8029-f9c6188e10da" providerId="ADAL" clId="{98F7F138-7389-4F91-A8D5-DDF040C0B69F}" dt="2022-04-06T18:35:53.262" v="532"/>
          <ac:picMkLst>
            <pc:docMk/>
            <pc:sldMk cId="1709655699" sldId="2296"/>
            <ac:picMk id="5" creationId="{634594D0-4DC8-4C48-A8A2-5DA378B1DA96}"/>
          </ac:picMkLst>
        </pc:picChg>
        <pc:picChg chg="add mod">
          <ac:chgData name="Valette, Matthieu" userId="a0d571ab-ede9-4e1f-8029-f9c6188e10da" providerId="ADAL" clId="{98F7F138-7389-4F91-A8D5-DDF040C0B69F}" dt="2022-04-06T18:35:53.262" v="532"/>
          <ac:picMkLst>
            <pc:docMk/>
            <pc:sldMk cId="1709655699" sldId="2296"/>
            <ac:picMk id="6" creationId="{4A7AD294-3A81-4769-9EC7-413AAA126ED5}"/>
          </ac:picMkLst>
        </pc:picChg>
        <pc:picChg chg="add mod">
          <ac:chgData name="Valette, Matthieu" userId="a0d571ab-ede9-4e1f-8029-f9c6188e10da" providerId="ADAL" clId="{98F7F138-7389-4F91-A8D5-DDF040C0B69F}" dt="2022-04-06T18:35:53.262" v="532"/>
          <ac:picMkLst>
            <pc:docMk/>
            <pc:sldMk cId="1709655699" sldId="2296"/>
            <ac:picMk id="10" creationId="{0E995027-CFDB-4F85-8379-2E4EE5D57BAD}"/>
          </ac:picMkLst>
        </pc:picChg>
        <pc:cxnChg chg="add mod">
          <ac:chgData name="Valette, Matthieu" userId="a0d571ab-ede9-4e1f-8029-f9c6188e10da" providerId="ADAL" clId="{98F7F138-7389-4F91-A8D5-DDF040C0B69F}" dt="2022-04-06T18:36:55.635" v="546" actId="14100"/>
          <ac:cxnSpMkLst>
            <pc:docMk/>
            <pc:sldMk cId="1709655699" sldId="2296"/>
            <ac:cxnSpMk id="15" creationId="{F284948F-4C5B-4297-9747-2F989F26A257}"/>
          </ac:cxnSpMkLst>
        </pc:cxnChg>
        <pc:cxnChg chg="add mod">
          <ac:chgData name="Valette, Matthieu" userId="a0d571ab-ede9-4e1f-8029-f9c6188e10da" providerId="ADAL" clId="{98F7F138-7389-4F91-A8D5-DDF040C0B69F}" dt="2022-04-06T18:35:53.262" v="532"/>
          <ac:cxnSpMkLst>
            <pc:docMk/>
            <pc:sldMk cId="1709655699" sldId="2296"/>
            <ac:cxnSpMk id="16" creationId="{30752CA0-8BF0-4281-80E2-61CF3FA70808}"/>
          </ac:cxnSpMkLst>
        </pc:cxnChg>
        <pc:cxnChg chg="add mod">
          <ac:chgData name="Valette, Matthieu" userId="a0d571ab-ede9-4e1f-8029-f9c6188e10da" providerId="ADAL" clId="{98F7F138-7389-4F91-A8D5-DDF040C0B69F}" dt="2022-04-06T18:35:53.262" v="532"/>
          <ac:cxnSpMkLst>
            <pc:docMk/>
            <pc:sldMk cId="1709655699" sldId="2296"/>
            <ac:cxnSpMk id="17" creationId="{22EC95FA-0C97-45CB-A1F4-13D5761ACE27}"/>
          </ac:cxnSpMkLst>
        </pc:cxnChg>
        <pc:cxnChg chg="add mod">
          <ac:chgData name="Valette, Matthieu" userId="a0d571ab-ede9-4e1f-8029-f9c6188e10da" providerId="ADAL" clId="{98F7F138-7389-4F91-A8D5-DDF040C0B69F}" dt="2022-04-06T18:37:03.323" v="548" actId="14100"/>
          <ac:cxnSpMkLst>
            <pc:docMk/>
            <pc:sldMk cId="1709655699" sldId="2296"/>
            <ac:cxnSpMk id="18" creationId="{DE91DEB4-72D4-442C-B5B8-BE7F441884F9}"/>
          </ac:cxnSpMkLst>
        </pc:cxnChg>
        <pc:cxnChg chg="add mod">
          <ac:chgData name="Valette, Matthieu" userId="a0d571ab-ede9-4e1f-8029-f9c6188e10da" providerId="ADAL" clId="{98F7F138-7389-4F91-A8D5-DDF040C0B69F}" dt="2022-04-06T18:35:53.262" v="532"/>
          <ac:cxnSpMkLst>
            <pc:docMk/>
            <pc:sldMk cId="1709655699" sldId="2296"/>
            <ac:cxnSpMk id="21" creationId="{8C0CB812-9047-48E6-9DC0-D610845DAE8E}"/>
          </ac:cxnSpMkLst>
        </pc:cxnChg>
      </pc:sldChg>
      <pc:sldChg chg="addSp delSp modSp new mod">
        <pc:chgData name="Valette, Matthieu" userId="a0d571ab-ede9-4e1f-8029-f9c6188e10da" providerId="ADAL" clId="{98F7F138-7389-4F91-A8D5-DDF040C0B69F}" dt="2022-04-06T18:43:53.157" v="705" actId="20577"/>
        <pc:sldMkLst>
          <pc:docMk/>
          <pc:sldMk cId="4047849156" sldId="2297"/>
        </pc:sldMkLst>
        <pc:spChg chg="del mod">
          <ac:chgData name="Valette, Matthieu" userId="a0d571ab-ede9-4e1f-8029-f9c6188e10da" providerId="ADAL" clId="{98F7F138-7389-4F91-A8D5-DDF040C0B69F}" dt="2022-04-06T18:43:39.197" v="701" actId="478"/>
          <ac:spMkLst>
            <pc:docMk/>
            <pc:sldMk cId="4047849156" sldId="2297"/>
            <ac:spMk id="2" creationId="{32E03093-4A4A-48D1-88EC-CC08DE64F631}"/>
          </ac:spMkLst>
        </pc:spChg>
        <pc:spChg chg="del">
          <ac:chgData name="Valette, Matthieu" userId="a0d571ab-ede9-4e1f-8029-f9c6188e10da" providerId="ADAL" clId="{98F7F138-7389-4F91-A8D5-DDF040C0B69F}" dt="2022-04-06T18:40:09.081" v="574" actId="478"/>
          <ac:spMkLst>
            <pc:docMk/>
            <pc:sldMk cId="4047849156" sldId="2297"/>
            <ac:spMk id="3" creationId="{DE3E6C34-6915-40EA-ACBA-0E9D9BD3320D}"/>
          </ac:spMkLst>
        </pc:spChg>
        <pc:spChg chg="add mod">
          <ac:chgData name="Valette, Matthieu" userId="a0d571ab-ede9-4e1f-8029-f9c6188e10da" providerId="ADAL" clId="{98F7F138-7389-4F91-A8D5-DDF040C0B69F}" dt="2022-04-06T18:41:02.866" v="615" actId="27636"/>
          <ac:spMkLst>
            <pc:docMk/>
            <pc:sldMk cId="4047849156" sldId="2297"/>
            <ac:spMk id="7" creationId="{F1E1DD5A-DA8E-432C-8D2A-5E32E95C1113}"/>
          </ac:spMkLst>
        </pc:spChg>
        <pc:spChg chg="add mod">
          <ac:chgData name="Valette, Matthieu" userId="a0d571ab-ede9-4e1f-8029-f9c6188e10da" providerId="ADAL" clId="{98F7F138-7389-4F91-A8D5-DDF040C0B69F}" dt="2022-04-06T18:41:50.883" v="653" actId="1076"/>
          <ac:spMkLst>
            <pc:docMk/>
            <pc:sldMk cId="4047849156" sldId="2297"/>
            <ac:spMk id="8" creationId="{C5292261-04B3-4F40-8F48-1C66D36BBD37}"/>
          </ac:spMkLst>
        </pc:spChg>
        <pc:spChg chg="add del mod">
          <ac:chgData name="Valette, Matthieu" userId="a0d571ab-ede9-4e1f-8029-f9c6188e10da" providerId="ADAL" clId="{98F7F138-7389-4F91-A8D5-DDF040C0B69F}" dt="2022-04-06T18:43:51.018" v="703" actId="478"/>
          <ac:spMkLst>
            <pc:docMk/>
            <pc:sldMk cId="4047849156" sldId="2297"/>
            <ac:spMk id="10" creationId="{04CC7961-7FB5-43F5-A9D6-157B87693DF6}"/>
          </ac:spMkLst>
        </pc:spChg>
        <pc:spChg chg="add mod">
          <ac:chgData name="Valette, Matthieu" userId="a0d571ab-ede9-4e1f-8029-f9c6188e10da" providerId="ADAL" clId="{98F7F138-7389-4F91-A8D5-DDF040C0B69F}" dt="2022-04-06T18:43:53.157" v="705" actId="20577"/>
          <ac:spMkLst>
            <pc:docMk/>
            <pc:sldMk cId="4047849156" sldId="2297"/>
            <ac:spMk id="11" creationId="{1D58C194-63A0-4E7E-BD51-845FD5EFB032}"/>
          </ac:spMkLst>
        </pc:spChg>
        <pc:picChg chg="add mod">
          <ac:chgData name="Valette, Matthieu" userId="a0d571ab-ede9-4e1f-8029-f9c6188e10da" providerId="ADAL" clId="{98F7F138-7389-4F91-A8D5-DDF040C0B69F}" dt="2022-04-06T18:39:54.745" v="573"/>
          <ac:picMkLst>
            <pc:docMk/>
            <pc:sldMk cId="4047849156" sldId="2297"/>
            <ac:picMk id="5" creationId="{73CC0F82-BCFF-4152-9CA1-D097104D892E}"/>
          </ac:picMkLst>
        </pc:picChg>
        <pc:picChg chg="add mod">
          <ac:chgData name="Valette, Matthieu" userId="a0d571ab-ede9-4e1f-8029-f9c6188e10da" providerId="ADAL" clId="{98F7F138-7389-4F91-A8D5-DDF040C0B69F}" dt="2022-04-06T18:39:54.745" v="573"/>
          <ac:picMkLst>
            <pc:docMk/>
            <pc:sldMk cId="4047849156" sldId="2297"/>
            <ac:picMk id="6" creationId="{A1330BFF-4075-4823-B012-94BB2D6CD770}"/>
          </ac:picMkLst>
        </pc:picChg>
      </pc:sldChg>
      <pc:sldChg chg="addSp delSp modSp new mod">
        <pc:chgData name="Valette, Matthieu" userId="a0d571ab-ede9-4e1f-8029-f9c6188e10da" providerId="ADAL" clId="{98F7F138-7389-4F91-A8D5-DDF040C0B69F}" dt="2022-04-06T18:44:40.641" v="742" actId="14100"/>
        <pc:sldMkLst>
          <pc:docMk/>
          <pc:sldMk cId="1218613908" sldId="2298"/>
        </pc:sldMkLst>
        <pc:spChg chg="mod">
          <ac:chgData name="Valette, Matthieu" userId="a0d571ab-ede9-4e1f-8029-f9c6188e10da" providerId="ADAL" clId="{98F7F138-7389-4F91-A8D5-DDF040C0B69F}" dt="2022-04-06T18:44:02.923" v="709" actId="14100"/>
          <ac:spMkLst>
            <pc:docMk/>
            <pc:sldMk cId="1218613908" sldId="2298"/>
            <ac:spMk id="2" creationId="{0163A665-F916-4013-8F5A-4A0622AA7C14}"/>
          </ac:spMkLst>
        </pc:spChg>
        <pc:spChg chg="del">
          <ac:chgData name="Valette, Matthieu" userId="a0d571ab-ede9-4e1f-8029-f9c6188e10da" providerId="ADAL" clId="{98F7F138-7389-4F91-A8D5-DDF040C0B69F}" dt="2022-04-06T18:42:26.222" v="676" actId="478"/>
          <ac:spMkLst>
            <pc:docMk/>
            <pc:sldMk cId="1218613908" sldId="2298"/>
            <ac:spMk id="3" creationId="{20416889-E138-4755-99B6-13913FABDCAC}"/>
          </ac:spMkLst>
        </pc:spChg>
        <pc:spChg chg="add mod">
          <ac:chgData name="Valette, Matthieu" userId="a0d571ab-ede9-4e1f-8029-f9c6188e10da" providerId="ADAL" clId="{98F7F138-7389-4F91-A8D5-DDF040C0B69F}" dt="2022-04-06T18:44:30.315" v="739" actId="20577"/>
          <ac:spMkLst>
            <pc:docMk/>
            <pc:sldMk cId="1218613908" sldId="2298"/>
            <ac:spMk id="5" creationId="{3C8D9088-3E16-4AB3-9E7B-A813619E2505}"/>
          </ac:spMkLst>
        </pc:spChg>
        <pc:picChg chg="add mod">
          <ac:chgData name="Valette, Matthieu" userId="a0d571ab-ede9-4e1f-8029-f9c6188e10da" providerId="ADAL" clId="{98F7F138-7389-4F91-A8D5-DDF040C0B69F}" dt="2022-04-06T18:44:40.641" v="742" actId="14100"/>
          <ac:picMkLst>
            <pc:docMk/>
            <pc:sldMk cId="1218613908" sldId="2298"/>
            <ac:picMk id="6" creationId="{79809893-939E-42EF-A042-6A3864917CEF}"/>
          </ac:picMkLst>
        </pc:picChg>
      </pc:sldChg>
      <pc:sldChg chg="addSp delSp modSp new mod">
        <pc:chgData name="Valette, Matthieu" userId="a0d571ab-ede9-4e1f-8029-f9c6188e10da" providerId="ADAL" clId="{98F7F138-7389-4F91-A8D5-DDF040C0B69F}" dt="2022-04-06T19:24:08.313" v="2181" actId="207"/>
        <pc:sldMkLst>
          <pc:docMk/>
          <pc:sldMk cId="2937780339" sldId="2299"/>
        </pc:sldMkLst>
        <pc:spChg chg="mod">
          <ac:chgData name="Valette, Matthieu" userId="a0d571ab-ede9-4e1f-8029-f9c6188e10da" providerId="ADAL" clId="{98F7F138-7389-4F91-A8D5-DDF040C0B69F}" dt="2022-04-06T18:51:09.646" v="857" actId="1076"/>
          <ac:spMkLst>
            <pc:docMk/>
            <pc:sldMk cId="2937780339" sldId="2299"/>
            <ac:spMk id="2" creationId="{CF720F6F-2B9C-4032-89D1-45CDD0879551}"/>
          </ac:spMkLst>
        </pc:spChg>
        <pc:spChg chg="del">
          <ac:chgData name="Valette, Matthieu" userId="a0d571ab-ede9-4e1f-8029-f9c6188e10da" providerId="ADAL" clId="{98F7F138-7389-4F91-A8D5-DDF040C0B69F}" dt="2022-04-06T18:51:13.301" v="858" actId="478"/>
          <ac:spMkLst>
            <pc:docMk/>
            <pc:sldMk cId="2937780339" sldId="2299"/>
            <ac:spMk id="3" creationId="{D95D027A-C54E-47B9-B1E3-A94CDFCA9ADC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6" creationId="{19C564A6-05E1-4DD0-AB12-ABDBFF065E73}"/>
          </ac:spMkLst>
        </pc:spChg>
        <pc:spChg chg="add mod">
          <ac:chgData name="Valette, Matthieu" userId="a0d571ab-ede9-4e1f-8029-f9c6188e10da" providerId="ADAL" clId="{98F7F138-7389-4F91-A8D5-DDF040C0B69F}" dt="2022-04-06T18:51:24.034" v="860" actId="255"/>
          <ac:spMkLst>
            <pc:docMk/>
            <pc:sldMk cId="2937780339" sldId="2299"/>
            <ac:spMk id="7" creationId="{40762730-AD1B-4D98-8B05-38D500643B96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8" creationId="{8AFA4354-0AFE-479C-82F9-A496B7C8B47C}"/>
          </ac:spMkLst>
        </pc:spChg>
        <pc:spChg chg="add mod">
          <ac:chgData name="Valette, Matthieu" userId="a0d571ab-ede9-4e1f-8029-f9c6188e10da" providerId="ADAL" clId="{98F7F138-7389-4F91-A8D5-DDF040C0B69F}" dt="2022-04-06T18:51:31.626" v="862" actId="14100"/>
          <ac:spMkLst>
            <pc:docMk/>
            <pc:sldMk cId="2937780339" sldId="2299"/>
            <ac:spMk id="9" creationId="{68B7CD90-280C-4034-BAD1-056D666C0BFE}"/>
          </ac:spMkLst>
        </pc:spChg>
        <pc:spChg chg="add mod">
          <ac:chgData name="Valette, Matthieu" userId="a0d571ab-ede9-4e1f-8029-f9c6188e10da" providerId="ADAL" clId="{98F7F138-7389-4F91-A8D5-DDF040C0B69F}" dt="2022-04-06T19:24:08.313" v="2181" actId="207"/>
          <ac:spMkLst>
            <pc:docMk/>
            <pc:sldMk cId="2937780339" sldId="2299"/>
            <ac:spMk id="10" creationId="{A790264A-5C29-4ECB-A31E-3888F0CA6AC2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1" creationId="{568C3240-8349-4C8E-8424-B97B5DF52A12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2" creationId="{7EBEDD49-52CF-4D85-8E44-42E9C045E631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3" creationId="{2762CA72-5D6F-4CE4-87C7-ED7B747E7407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4" creationId="{A5A7E638-7822-49DB-B549-B273D44F0587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5" creationId="{44EF561C-051C-487B-B948-42C9359B9A07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18" creationId="{2A3C8885-7F78-4595-92E3-1EC43F7DDBD6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21" creationId="{0049DAB3-ACB7-4F9A-A549-2CDEB6830665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22" creationId="{770B8D04-F028-4C34-BE0B-FA8CD0D9F428}"/>
          </ac:spMkLst>
        </pc:spChg>
        <pc:spChg chg="add mod ord">
          <ac:chgData name="Valette, Matthieu" userId="a0d571ab-ede9-4e1f-8029-f9c6188e10da" providerId="ADAL" clId="{98F7F138-7389-4F91-A8D5-DDF040C0B69F}" dt="2022-04-06T18:50:52.525" v="852" actId="167"/>
          <ac:spMkLst>
            <pc:docMk/>
            <pc:sldMk cId="2937780339" sldId="2299"/>
            <ac:spMk id="24" creationId="{BC9B4822-D9D0-4CA6-9417-1D5CBCC33A13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26" creationId="{E0CEA011-D344-4728-9DBF-E718520D10C7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0" creationId="{2E19534D-9304-4E8B-8B0A-0470045B17C1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2" creationId="{8D413432-5E78-433B-B7CB-1033267DD6FA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3" creationId="{42C516FA-173C-4AA4-A7C2-A4C38299F60B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4" creationId="{ED96F753-91EC-4D62-B904-9BC00661E0BC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6" creationId="{C254D538-7BC9-4BE7-9791-621F8ADEF1DD}"/>
          </ac:spMkLst>
        </pc:spChg>
        <pc:spChg chg="add mod">
          <ac:chgData name="Valette, Matthieu" userId="a0d571ab-ede9-4e1f-8029-f9c6188e10da" providerId="ADAL" clId="{98F7F138-7389-4F91-A8D5-DDF040C0B69F}" dt="2022-04-06T18:50:21.497" v="838"/>
          <ac:spMkLst>
            <pc:docMk/>
            <pc:sldMk cId="2937780339" sldId="2299"/>
            <ac:spMk id="37" creationId="{EF2346BD-6CB3-409F-B26E-3FDEC8266C82}"/>
          </ac:spMkLst>
        </pc:spChg>
        <pc:spChg chg="add mod">
          <ac:chgData name="Valette, Matthieu" userId="a0d571ab-ede9-4e1f-8029-f9c6188e10da" providerId="ADAL" clId="{98F7F138-7389-4F91-A8D5-DDF040C0B69F}" dt="2022-04-06T18:56:10.380" v="887" actId="1076"/>
          <ac:spMkLst>
            <pc:docMk/>
            <pc:sldMk cId="2937780339" sldId="2299"/>
            <ac:spMk id="38" creationId="{1D2E9FEE-11FF-4B7E-98EE-3502383BAF6B}"/>
          </ac:spMkLst>
        </pc:spChg>
        <pc:picChg chg="add mod">
          <ac:chgData name="Valette, Matthieu" userId="a0d571ab-ede9-4e1f-8029-f9c6188e10da" providerId="ADAL" clId="{98F7F138-7389-4F91-A8D5-DDF040C0B69F}" dt="2022-04-06T18:55:59.023" v="884" actId="1076"/>
          <ac:picMkLst>
            <pc:docMk/>
            <pc:sldMk cId="2937780339" sldId="2299"/>
            <ac:picMk id="5" creationId="{E6F8D489-DB36-40E1-AD4A-4E891D1279B7}"/>
          </ac:picMkLst>
        </pc:pic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16" creationId="{AAD2F575-AC97-4D4E-9144-FDD108656B69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17" creationId="{DB71F16F-1BB0-497B-BBD6-0A15E5A37A49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19" creationId="{20DAC105-33F9-4BEE-B8BE-3394BD3220A5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0" creationId="{1D7895A3-8AB7-462B-ACF2-C70EE1AC4A27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3" creationId="{17661B97-F98C-4F6E-91C8-1D320D33F671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5" creationId="{4ABC1535-14F8-405B-B2E3-8CB7D22A8386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7" creationId="{CF01DF4A-1F64-427F-A9F8-0067C029CE1D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8" creationId="{75FD116D-DDEE-4574-A05C-E296A1A1308E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29" creationId="{D33A70CD-7F6F-455E-B682-7C1681716CF5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31" creationId="{DA1A45A0-495D-4F28-9990-32C4A42ED0B0}"/>
          </ac:cxnSpMkLst>
        </pc:cxnChg>
        <pc:cxnChg chg="add mod">
          <ac:chgData name="Valette, Matthieu" userId="a0d571ab-ede9-4e1f-8029-f9c6188e10da" providerId="ADAL" clId="{98F7F138-7389-4F91-A8D5-DDF040C0B69F}" dt="2022-04-06T18:50:21.497" v="838"/>
          <ac:cxnSpMkLst>
            <pc:docMk/>
            <pc:sldMk cId="2937780339" sldId="2299"/>
            <ac:cxnSpMk id="35" creationId="{25EB7A62-34F7-4C97-A9D3-B0E1FE719A38}"/>
          </ac:cxnSpMkLst>
        </pc:cxnChg>
        <pc:cxnChg chg="add mod">
          <ac:chgData name="Valette, Matthieu" userId="a0d571ab-ede9-4e1f-8029-f9c6188e10da" providerId="ADAL" clId="{98F7F138-7389-4F91-A8D5-DDF040C0B69F}" dt="2022-04-06T18:56:02.007" v="885" actId="14100"/>
          <ac:cxnSpMkLst>
            <pc:docMk/>
            <pc:sldMk cId="2937780339" sldId="2299"/>
            <ac:cxnSpMk id="40" creationId="{02AA907A-DD47-44BD-9C69-F1A863DDE836}"/>
          </ac:cxnSpMkLst>
        </pc:cxnChg>
        <pc:cxnChg chg="add mod">
          <ac:chgData name="Valette, Matthieu" userId="a0d571ab-ede9-4e1f-8029-f9c6188e10da" providerId="ADAL" clId="{98F7F138-7389-4F91-A8D5-DDF040C0B69F}" dt="2022-04-06T18:56:04.725" v="886" actId="14100"/>
          <ac:cxnSpMkLst>
            <pc:docMk/>
            <pc:sldMk cId="2937780339" sldId="2299"/>
            <ac:cxnSpMk id="42" creationId="{699338D8-1C5A-4865-8940-C517D1AA07C6}"/>
          </ac:cxnSpMkLst>
        </pc:cxnChg>
      </pc:sldChg>
      <pc:sldChg chg="addSp delSp modSp new mod">
        <pc:chgData name="Valette, Matthieu" userId="a0d571ab-ede9-4e1f-8029-f9c6188e10da" providerId="ADAL" clId="{98F7F138-7389-4F91-A8D5-DDF040C0B69F}" dt="2022-04-06T18:58:53.376" v="935" actId="1076"/>
        <pc:sldMkLst>
          <pc:docMk/>
          <pc:sldMk cId="1900560942" sldId="2300"/>
        </pc:sldMkLst>
        <pc:spChg chg="mod">
          <ac:chgData name="Valette, Matthieu" userId="a0d571ab-ede9-4e1f-8029-f9c6188e10da" providerId="ADAL" clId="{98F7F138-7389-4F91-A8D5-DDF040C0B69F}" dt="2022-04-06T18:57:04.243" v="896" actId="20577"/>
          <ac:spMkLst>
            <pc:docMk/>
            <pc:sldMk cId="1900560942" sldId="2300"/>
            <ac:spMk id="2" creationId="{901A4571-A36D-4D86-8D4D-6EA7FDFEF7FD}"/>
          </ac:spMkLst>
        </pc:spChg>
        <pc:spChg chg="del">
          <ac:chgData name="Valette, Matthieu" userId="a0d571ab-ede9-4e1f-8029-f9c6188e10da" providerId="ADAL" clId="{98F7F138-7389-4F91-A8D5-DDF040C0B69F}" dt="2022-04-06T18:57:23.831" v="901" actId="478"/>
          <ac:spMkLst>
            <pc:docMk/>
            <pc:sldMk cId="1900560942" sldId="2300"/>
            <ac:spMk id="3" creationId="{A2C01800-B583-44B4-A72C-674752252E2E}"/>
          </ac:spMkLst>
        </pc:spChg>
        <pc:spChg chg="add del mod">
          <ac:chgData name="Valette, Matthieu" userId="a0d571ab-ede9-4e1f-8029-f9c6188e10da" providerId="ADAL" clId="{98F7F138-7389-4F91-A8D5-DDF040C0B69F}" dt="2022-04-06T18:57:21.612" v="900"/>
          <ac:spMkLst>
            <pc:docMk/>
            <pc:sldMk cId="1900560942" sldId="2300"/>
            <ac:spMk id="5" creationId="{F99A5A39-2DE1-4016-928E-C39E04482323}"/>
          </ac:spMkLst>
        </pc:spChg>
        <pc:spChg chg="add del mod">
          <ac:chgData name="Valette, Matthieu" userId="a0d571ab-ede9-4e1f-8029-f9c6188e10da" providerId="ADAL" clId="{98F7F138-7389-4F91-A8D5-DDF040C0B69F}" dt="2022-04-06T18:57:21.612" v="900"/>
          <ac:spMkLst>
            <pc:docMk/>
            <pc:sldMk cId="1900560942" sldId="2300"/>
            <ac:spMk id="6" creationId="{F51EC209-6195-423B-918C-B0D32DB99127}"/>
          </ac:spMkLst>
        </pc:spChg>
        <pc:spChg chg="add del mod">
          <ac:chgData name="Valette, Matthieu" userId="a0d571ab-ede9-4e1f-8029-f9c6188e10da" providerId="ADAL" clId="{98F7F138-7389-4F91-A8D5-DDF040C0B69F}" dt="2022-04-06T18:57:21.612" v="900"/>
          <ac:spMkLst>
            <pc:docMk/>
            <pc:sldMk cId="1900560942" sldId="2300"/>
            <ac:spMk id="7" creationId="{2C80647F-C06F-4A53-8D1E-D7AC61FF744E}"/>
          </ac:spMkLst>
        </pc:spChg>
        <pc:spChg chg="add mod">
          <ac:chgData name="Valette, Matthieu" userId="a0d571ab-ede9-4e1f-8029-f9c6188e10da" providerId="ADAL" clId="{98F7F138-7389-4F91-A8D5-DDF040C0B69F}" dt="2022-04-06T18:58:30.876" v="932" actId="20577"/>
          <ac:spMkLst>
            <pc:docMk/>
            <pc:sldMk cId="1900560942" sldId="2300"/>
            <ac:spMk id="8" creationId="{D475D810-853A-4290-89B4-8F07C300C1FA}"/>
          </ac:spMkLst>
        </pc:spChg>
        <pc:spChg chg="add mod">
          <ac:chgData name="Valette, Matthieu" userId="a0d571ab-ede9-4e1f-8029-f9c6188e10da" providerId="ADAL" clId="{98F7F138-7389-4F91-A8D5-DDF040C0B69F}" dt="2022-04-06T18:57:50.117" v="925" actId="20577"/>
          <ac:spMkLst>
            <pc:docMk/>
            <pc:sldMk cId="1900560942" sldId="2300"/>
            <ac:spMk id="9" creationId="{6C241CE6-EB6D-41AA-B8F0-3759712FFC52}"/>
          </ac:spMkLst>
        </pc:spChg>
        <pc:spChg chg="add mod">
          <ac:chgData name="Valette, Matthieu" userId="a0d571ab-ede9-4e1f-8029-f9c6188e10da" providerId="ADAL" clId="{98F7F138-7389-4F91-A8D5-DDF040C0B69F}" dt="2022-04-06T18:58:53.376" v="935" actId="1076"/>
          <ac:spMkLst>
            <pc:docMk/>
            <pc:sldMk cId="1900560942" sldId="2300"/>
            <ac:spMk id="10" creationId="{5E4DAF28-3F9A-4D9C-BB28-7034531BF6F4}"/>
          </ac:spMkLst>
        </pc:spChg>
      </pc:sldChg>
      <pc:sldChg chg="addSp delSp modSp new del mod">
        <pc:chgData name="Valette, Matthieu" userId="a0d571ab-ede9-4e1f-8029-f9c6188e10da" providerId="ADAL" clId="{98F7F138-7389-4F91-A8D5-DDF040C0B69F}" dt="2022-04-06T19:01:15.948" v="994" actId="47"/>
        <pc:sldMkLst>
          <pc:docMk/>
          <pc:sldMk cId="1641701218" sldId="2301"/>
        </pc:sldMkLst>
        <pc:spChg chg="mod">
          <ac:chgData name="Valette, Matthieu" userId="a0d571ab-ede9-4e1f-8029-f9c6188e10da" providerId="ADAL" clId="{98F7F138-7389-4F91-A8D5-DDF040C0B69F}" dt="2022-04-06T18:59:38.065" v="953" actId="20577"/>
          <ac:spMkLst>
            <pc:docMk/>
            <pc:sldMk cId="1641701218" sldId="2301"/>
            <ac:spMk id="2" creationId="{ADDAF937-AB79-4C82-B379-336F0F39F7BB}"/>
          </ac:spMkLst>
        </pc:spChg>
        <pc:spChg chg="del">
          <ac:chgData name="Valette, Matthieu" userId="a0d571ab-ede9-4e1f-8029-f9c6188e10da" providerId="ADAL" clId="{98F7F138-7389-4F91-A8D5-DDF040C0B69F}" dt="2022-04-06T18:59:42.111" v="954" actId="478"/>
          <ac:spMkLst>
            <pc:docMk/>
            <pc:sldMk cId="1641701218" sldId="2301"/>
            <ac:spMk id="3" creationId="{ECF526CD-C88A-4644-9A1F-06B32B7F0A2E}"/>
          </ac:spMkLst>
        </pc:spChg>
        <pc:spChg chg="add mod">
          <ac:chgData name="Valette, Matthieu" userId="a0d571ab-ede9-4e1f-8029-f9c6188e10da" providerId="ADAL" clId="{98F7F138-7389-4F91-A8D5-DDF040C0B69F}" dt="2022-04-06T18:59:55.188" v="956"/>
          <ac:spMkLst>
            <pc:docMk/>
            <pc:sldMk cId="1641701218" sldId="2301"/>
            <ac:spMk id="5" creationId="{90614CB5-D28F-4C47-A51B-84038840BB1F}"/>
          </ac:spMkLst>
        </pc:spChg>
        <pc:spChg chg="add del mod">
          <ac:chgData name="Valette, Matthieu" userId="a0d571ab-ede9-4e1f-8029-f9c6188e10da" providerId="ADAL" clId="{98F7F138-7389-4F91-A8D5-DDF040C0B69F}" dt="2022-04-06T19:00:03.890" v="958"/>
          <ac:spMkLst>
            <pc:docMk/>
            <pc:sldMk cId="1641701218" sldId="2301"/>
            <ac:spMk id="6" creationId="{09741960-ADD2-4964-94A4-A843BCCE7A43}"/>
          </ac:spMkLst>
        </pc:spChg>
      </pc:sldChg>
      <pc:sldChg chg="new del">
        <pc:chgData name="Valette, Matthieu" userId="a0d571ab-ede9-4e1f-8029-f9c6188e10da" providerId="ADAL" clId="{98F7F138-7389-4F91-A8D5-DDF040C0B69F}" dt="2022-04-06T18:59:43.173" v="955" actId="47"/>
        <pc:sldMkLst>
          <pc:docMk/>
          <pc:sldMk cId="2111918270" sldId="2302"/>
        </pc:sldMkLst>
      </pc:sldChg>
      <pc:sldChg chg="addSp delSp modSp new mod">
        <pc:chgData name="Valette, Matthieu" userId="a0d571ab-ede9-4e1f-8029-f9c6188e10da" providerId="ADAL" clId="{98F7F138-7389-4F91-A8D5-DDF040C0B69F}" dt="2022-04-06T19:27:42.569" v="2353" actId="20577"/>
        <pc:sldMkLst>
          <pc:docMk/>
          <pc:sldMk cId="1626529216" sldId="2303"/>
        </pc:sldMkLst>
        <pc:spChg chg="mod">
          <ac:chgData name="Valette, Matthieu" userId="a0d571ab-ede9-4e1f-8029-f9c6188e10da" providerId="ADAL" clId="{98F7F138-7389-4F91-A8D5-DDF040C0B69F}" dt="2022-04-06T18:59:12.245" v="936"/>
          <ac:spMkLst>
            <pc:docMk/>
            <pc:sldMk cId="1626529216" sldId="2303"/>
            <ac:spMk id="2" creationId="{A3446E83-F3D3-413D-AFCF-B6BD3C4EBE17}"/>
          </ac:spMkLst>
        </pc:spChg>
        <pc:spChg chg="del">
          <ac:chgData name="Valette, Matthieu" userId="a0d571ab-ede9-4e1f-8029-f9c6188e10da" providerId="ADAL" clId="{98F7F138-7389-4F91-A8D5-DDF040C0B69F}" dt="2022-04-06T18:59:20.711" v="937" actId="478"/>
          <ac:spMkLst>
            <pc:docMk/>
            <pc:sldMk cId="1626529216" sldId="2303"/>
            <ac:spMk id="3" creationId="{F1A43699-C815-414B-BE0F-EA4EBA4E7EE3}"/>
          </ac:spMkLst>
        </pc:spChg>
        <pc:spChg chg="add mod">
          <ac:chgData name="Valette, Matthieu" userId="a0d571ab-ede9-4e1f-8029-f9c6188e10da" providerId="ADAL" clId="{98F7F138-7389-4F91-A8D5-DDF040C0B69F}" dt="2022-04-06T19:27:42.569" v="2353" actId="20577"/>
          <ac:spMkLst>
            <pc:docMk/>
            <pc:sldMk cId="1626529216" sldId="2303"/>
            <ac:spMk id="5" creationId="{0CCF3DF5-9273-4DB4-BC19-732FB2EB8595}"/>
          </ac:spMkLst>
        </pc:spChg>
      </pc:sldChg>
      <pc:sldChg chg="modSp new mod">
        <pc:chgData name="Valette, Matthieu" userId="a0d571ab-ede9-4e1f-8029-f9c6188e10da" providerId="ADAL" clId="{98F7F138-7389-4F91-A8D5-DDF040C0B69F}" dt="2022-04-07T14:05:34.053" v="2956" actId="27636"/>
        <pc:sldMkLst>
          <pc:docMk/>
          <pc:sldMk cId="4109927996" sldId="2304"/>
        </pc:sldMkLst>
        <pc:spChg chg="mod">
          <ac:chgData name="Valette, Matthieu" userId="a0d571ab-ede9-4e1f-8029-f9c6188e10da" providerId="ADAL" clId="{98F7F138-7389-4F91-A8D5-DDF040C0B69F}" dt="2022-04-06T19:00:45.520" v="989" actId="20577"/>
          <ac:spMkLst>
            <pc:docMk/>
            <pc:sldMk cId="4109927996" sldId="2304"/>
            <ac:spMk id="2" creationId="{3E79BF69-2F04-440C-8F92-133DBC89971F}"/>
          </ac:spMkLst>
        </pc:spChg>
        <pc:spChg chg="mod">
          <ac:chgData name="Valette, Matthieu" userId="a0d571ab-ede9-4e1f-8029-f9c6188e10da" providerId="ADAL" clId="{98F7F138-7389-4F91-A8D5-DDF040C0B69F}" dt="2022-04-07T14:05:34.053" v="2956" actId="27636"/>
          <ac:spMkLst>
            <pc:docMk/>
            <pc:sldMk cId="4109927996" sldId="2304"/>
            <ac:spMk id="3" creationId="{C391CDCE-E16F-4A17-97E8-726CC587D5B9}"/>
          </ac:spMkLst>
        </pc:spChg>
      </pc:sldChg>
      <pc:sldChg chg="new del">
        <pc:chgData name="Valette, Matthieu" userId="a0d571ab-ede9-4e1f-8029-f9c6188e10da" providerId="ADAL" clId="{98F7F138-7389-4F91-A8D5-DDF040C0B69F}" dt="2022-04-06T19:00:37.272" v="975" actId="47"/>
        <pc:sldMkLst>
          <pc:docMk/>
          <pc:sldMk cId="3347703773" sldId="2305"/>
        </pc:sldMkLst>
      </pc:sldChg>
      <pc:sldChg chg="new del">
        <pc:chgData name="Valette, Matthieu" userId="a0d571ab-ede9-4e1f-8029-f9c6188e10da" providerId="ADAL" clId="{98F7F138-7389-4F91-A8D5-DDF040C0B69F}" dt="2022-04-06T19:00:37.912" v="976" actId="47"/>
        <pc:sldMkLst>
          <pc:docMk/>
          <pc:sldMk cId="1647973557" sldId="2306"/>
        </pc:sldMkLst>
      </pc:sldChg>
      <pc:sldChg chg="new del">
        <pc:chgData name="Valette, Matthieu" userId="a0d571ab-ede9-4e1f-8029-f9c6188e10da" providerId="ADAL" clId="{98F7F138-7389-4F91-A8D5-DDF040C0B69F}" dt="2022-04-06T19:00:38.396" v="977" actId="47"/>
        <pc:sldMkLst>
          <pc:docMk/>
          <pc:sldMk cId="1512666548" sldId="2307"/>
        </pc:sldMkLst>
      </pc:sldChg>
      <pc:sldChg chg="new del">
        <pc:chgData name="Valette, Matthieu" userId="a0d571ab-ede9-4e1f-8029-f9c6188e10da" providerId="ADAL" clId="{98F7F138-7389-4F91-A8D5-DDF040C0B69F}" dt="2022-04-06T19:00:39.037" v="978" actId="47"/>
        <pc:sldMkLst>
          <pc:docMk/>
          <pc:sldMk cId="2981310988" sldId="2308"/>
        </pc:sldMkLst>
      </pc:sldChg>
      <pc:sldChg chg="new del">
        <pc:chgData name="Valette, Matthieu" userId="a0d571ab-ede9-4e1f-8029-f9c6188e10da" providerId="ADAL" clId="{98F7F138-7389-4F91-A8D5-DDF040C0B69F}" dt="2022-04-06T19:00:40.036" v="979" actId="47"/>
        <pc:sldMkLst>
          <pc:docMk/>
          <pc:sldMk cId="1407816165" sldId="2309"/>
        </pc:sldMkLst>
      </pc:sldChg>
      <pc:sldChg chg="addSp delSp modSp add mod">
        <pc:chgData name="Valette, Matthieu" userId="a0d571ab-ede9-4e1f-8029-f9c6188e10da" providerId="ADAL" clId="{98F7F138-7389-4F91-A8D5-DDF040C0B69F}" dt="2022-04-06T19:01:22.039" v="996" actId="478"/>
        <pc:sldMkLst>
          <pc:docMk/>
          <pc:sldMk cId="3338293754" sldId="2310"/>
        </pc:sldMkLst>
        <pc:spChg chg="mod">
          <ac:chgData name="Valette, Matthieu" userId="a0d571ab-ede9-4e1f-8029-f9c6188e10da" providerId="ADAL" clId="{98F7F138-7389-4F91-A8D5-DDF040C0B69F}" dt="2022-04-06T19:01:10.683" v="993" actId="403"/>
          <ac:spMkLst>
            <pc:docMk/>
            <pc:sldMk cId="3338293754" sldId="2310"/>
            <ac:spMk id="5" creationId="{90614CB5-D28F-4C47-A51B-84038840BB1F}"/>
          </ac:spMkLst>
        </pc:spChg>
        <pc:spChg chg="add del mod">
          <ac:chgData name="Valette, Matthieu" userId="a0d571ab-ede9-4e1f-8029-f9c6188e10da" providerId="ADAL" clId="{98F7F138-7389-4F91-A8D5-DDF040C0B69F}" dt="2022-04-06T19:01:22.039" v="996" actId="478"/>
          <ac:spMkLst>
            <pc:docMk/>
            <pc:sldMk cId="3338293754" sldId="2310"/>
            <ac:spMk id="6" creationId="{E2A9FAB7-6804-4B17-8A9D-130F8B467CC9}"/>
          </ac:spMkLst>
        </pc:spChg>
      </pc:sldChg>
      <pc:sldChg chg="modSp add mod">
        <pc:chgData name="Valette, Matthieu" userId="a0d571ab-ede9-4e1f-8029-f9c6188e10da" providerId="ADAL" clId="{98F7F138-7389-4F91-A8D5-DDF040C0B69F}" dt="2022-04-06T19:19:26.944" v="1987" actId="20577"/>
        <pc:sldMkLst>
          <pc:docMk/>
          <pc:sldMk cId="1610191692" sldId="2311"/>
        </pc:sldMkLst>
        <pc:spChg chg="mod">
          <ac:chgData name="Valette, Matthieu" userId="a0d571ab-ede9-4e1f-8029-f9c6188e10da" providerId="ADAL" clId="{98F7F138-7389-4F91-A8D5-DDF040C0B69F}" dt="2022-04-06T19:01:31.842" v="997" actId="113"/>
          <ac:spMkLst>
            <pc:docMk/>
            <pc:sldMk cId="1610191692" sldId="2311"/>
            <ac:spMk id="5" creationId="{90614CB5-D28F-4C47-A51B-84038840BB1F}"/>
          </ac:spMkLst>
        </pc:spChg>
        <pc:spChg chg="mod">
          <ac:chgData name="Valette, Matthieu" userId="a0d571ab-ede9-4e1f-8029-f9c6188e10da" providerId="ADAL" clId="{98F7F138-7389-4F91-A8D5-DDF040C0B69F}" dt="2022-04-06T19:19:26.944" v="1987" actId="20577"/>
          <ac:spMkLst>
            <pc:docMk/>
            <pc:sldMk cId="1610191692" sldId="2311"/>
            <ac:spMk id="6" creationId="{E2A9FAB7-6804-4B17-8A9D-130F8B467CC9}"/>
          </ac:spMkLst>
        </pc:spChg>
      </pc:sldChg>
      <pc:sldChg chg="modSp add mod">
        <pc:chgData name="Valette, Matthieu" userId="a0d571ab-ede9-4e1f-8029-f9c6188e10da" providerId="ADAL" clId="{98F7F138-7389-4F91-A8D5-DDF040C0B69F}" dt="2022-04-07T15:17:31.827" v="3059" actId="20577"/>
        <pc:sldMkLst>
          <pc:docMk/>
          <pc:sldMk cId="927843542" sldId="2312"/>
        </pc:sldMkLst>
        <pc:spChg chg="mod">
          <ac:chgData name="Valette, Matthieu" userId="a0d571ab-ede9-4e1f-8029-f9c6188e10da" providerId="ADAL" clId="{98F7F138-7389-4F91-A8D5-DDF040C0B69F}" dt="2022-04-06T19:03:22.234" v="1247" actId="113"/>
          <ac:spMkLst>
            <pc:docMk/>
            <pc:sldMk cId="927843542" sldId="2312"/>
            <ac:spMk id="5" creationId="{90614CB5-D28F-4C47-A51B-84038840BB1F}"/>
          </ac:spMkLst>
        </pc:spChg>
        <pc:spChg chg="mod">
          <ac:chgData name="Valette, Matthieu" userId="a0d571ab-ede9-4e1f-8029-f9c6188e10da" providerId="ADAL" clId="{98F7F138-7389-4F91-A8D5-DDF040C0B69F}" dt="2022-04-07T15:17:31.827" v="3059" actId="20577"/>
          <ac:spMkLst>
            <pc:docMk/>
            <pc:sldMk cId="927843542" sldId="2312"/>
            <ac:spMk id="6" creationId="{E2A9FAB7-6804-4B17-8A9D-130F8B467CC9}"/>
          </ac:spMkLst>
        </pc:spChg>
      </pc:sldChg>
      <pc:sldChg chg="modSp add mod">
        <pc:chgData name="Valette, Matthieu" userId="a0d571ab-ede9-4e1f-8029-f9c6188e10da" providerId="ADAL" clId="{98F7F138-7389-4F91-A8D5-DDF040C0B69F}" dt="2022-04-06T19:16:00.334" v="1791" actId="20577"/>
        <pc:sldMkLst>
          <pc:docMk/>
          <pc:sldMk cId="900466342" sldId="2313"/>
        </pc:sldMkLst>
        <pc:spChg chg="mod">
          <ac:chgData name="Valette, Matthieu" userId="a0d571ab-ede9-4e1f-8029-f9c6188e10da" providerId="ADAL" clId="{98F7F138-7389-4F91-A8D5-DDF040C0B69F}" dt="2022-04-06T19:04:45.740" v="1427" actId="113"/>
          <ac:spMkLst>
            <pc:docMk/>
            <pc:sldMk cId="900466342" sldId="2313"/>
            <ac:spMk id="5" creationId="{90614CB5-D28F-4C47-A51B-84038840BB1F}"/>
          </ac:spMkLst>
        </pc:spChg>
        <pc:spChg chg="mod">
          <ac:chgData name="Valette, Matthieu" userId="a0d571ab-ede9-4e1f-8029-f9c6188e10da" providerId="ADAL" clId="{98F7F138-7389-4F91-A8D5-DDF040C0B69F}" dt="2022-04-06T19:16:00.334" v="1791" actId="20577"/>
          <ac:spMkLst>
            <pc:docMk/>
            <pc:sldMk cId="900466342" sldId="2313"/>
            <ac:spMk id="6" creationId="{E2A9FAB7-6804-4B17-8A9D-130F8B467CC9}"/>
          </ac:spMkLst>
        </pc:spChg>
      </pc:sldChg>
      <pc:sldChg chg="modSp add mod">
        <pc:chgData name="Valette, Matthieu" userId="a0d571ab-ede9-4e1f-8029-f9c6188e10da" providerId="ADAL" clId="{98F7F138-7389-4F91-A8D5-DDF040C0B69F}" dt="2022-04-06T19:26:34.725" v="2276" actId="20577"/>
        <pc:sldMkLst>
          <pc:docMk/>
          <pc:sldMk cId="3134424292" sldId="2314"/>
        </pc:sldMkLst>
        <pc:spChg chg="mod">
          <ac:chgData name="Valette, Matthieu" userId="a0d571ab-ede9-4e1f-8029-f9c6188e10da" providerId="ADAL" clId="{98F7F138-7389-4F91-A8D5-DDF040C0B69F}" dt="2022-04-06T19:11:28.605" v="1495" actId="113"/>
          <ac:spMkLst>
            <pc:docMk/>
            <pc:sldMk cId="3134424292" sldId="2314"/>
            <ac:spMk id="5" creationId="{90614CB5-D28F-4C47-A51B-84038840BB1F}"/>
          </ac:spMkLst>
        </pc:spChg>
        <pc:spChg chg="mod">
          <ac:chgData name="Valette, Matthieu" userId="a0d571ab-ede9-4e1f-8029-f9c6188e10da" providerId="ADAL" clId="{98F7F138-7389-4F91-A8D5-DDF040C0B69F}" dt="2022-04-06T19:26:34.725" v="2276" actId="20577"/>
          <ac:spMkLst>
            <pc:docMk/>
            <pc:sldMk cId="3134424292" sldId="2314"/>
            <ac:spMk id="6" creationId="{E2A9FAB7-6804-4B17-8A9D-130F8B467CC9}"/>
          </ac:spMkLst>
        </pc:spChg>
      </pc:sldChg>
      <pc:sldChg chg="modSp add mod">
        <pc:chgData name="Valette, Matthieu" userId="a0d571ab-ede9-4e1f-8029-f9c6188e10da" providerId="ADAL" clId="{98F7F138-7389-4F91-A8D5-DDF040C0B69F}" dt="2022-04-07T14:09:12.951" v="2961" actId="20577"/>
        <pc:sldMkLst>
          <pc:docMk/>
          <pc:sldMk cId="1866842837" sldId="2315"/>
        </pc:sldMkLst>
        <pc:spChg chg="mod">
          <ac:chgData name="Valette, Matthieu" userId="a0d571ab-ede9-4e1f-8029-f9c6188e10da" providerId="ADAL" clId="{98F7F138-7389-4F91-A8D5-DDF040C0B69F}" dt="2022-04-06T19:16:25.844" v="1794" actId="113"/>
          <ac:spMkLst>
            <pc:docMk/>
            <pc:sldMk cId="1866842837" sldId="2315"/>
            <ac:spMk id="5" creationId="{90614CB5-D28F-4C47-A51B-84038840BB1F}"/>
          </ac:spMkLst>
        </pc:spChg>
        <pc:spChg chg="mod">
          <ac:chgData name="Valette, Matthieu" userId="a0d571ab-ede9-4e1f-8029-f9c6188e10da" providerId="ADAL" clId="{98F7F138-7389-4F91-A8D5-DDF040C0B69F}" dt="2022-04-07T14:09:12.951" v="2961" actId="20577"/>
          <ac:spMkLst>
            <pc:docMk/>
            <pc:sldMk cId="1866842837" sldId="2315"/>
            <ac:spMk id="6" creationId="{E2A9FAB7-6804-4B17-8A9D-130F8B467CC9}"/>
          </ac:spMkLst>
        </pc:spChg>
      </pc:sldChg>
    </pc:docChg>
  </pc:docChgLst>
  <pc:docChgLst>
    <pc:chgData name="Valette, Matthieu" userId="a0d571ab-ede9-4e1f-8029-f9c6188e10da" providerId="ADAL" clId="{4839D527-9516-455F-BD99-A58F285D2069}"/>
    <pc:docChg chg="undo custSel addSld delSld modSld">
      <pc:chgData name="Valette, Matthieu" userId="a0d571ab-ede9-4e1f-8029-f9c6188e10da" providerId="ADAL" clId="{4839D527-9516-455F-BD99-A58F285D2069}" dt="2022-10-19T13:21:08.617" v="4999" actId="20577"/>
      <pc:docMkLst>
        <pc:docMk/>
      </pc:docMkLst>
      <pc:sldChg chg="modSp add mod">
        <pc:chgData name="Valette, Matthieu" userId="a0d571ab-ede9-4e1f-8029-f9c6188e10da" providerId="ADAL" clId="{4839D527-9516-455F-BD99-A58F285D2069}" dt="2022-10-19T12:58:21.112" v="4930" actId="13822"/>
        <pc:sldMkLst>
          <pc:docMk/>
          <pc:sldMk cId="1395420496" sldId="268"/>
        </pc:sldMkLst>
        <pc:spChg chg="mod">
          <ac:chgData name="Valette, Matthieu" userId="a0d571ab-ede9-4e1f-8029-f9c6188e10da" providerId="ADAL" clId="{4839D527-9516-455F-BD99-A58F285D2069}" dt="2022-10-19T11:51:21.049" v="1948" actId="27636"/>
          <ac:spMkLst>
            <pc:docMk/>
            <pc:sldMk cId="1395420496" sldId="268"/>
            <ac:spMk id="2" creationId="{35119C11-CAF6-3DA7-14F9-735D4ED148EB}"/>
          </ac:spMkLst>
        </pc:spChg>
        <pc:spChg chg="mod">
          <ac:chgData name="Valette, Matthieu" userId="a0d571ab-ede9-4e1f-8029-f9c6188e10da" providerId="ADAL" clId="{4839D527-9516-455F-BD99-A58F285D2069}" dt="2022-10-19T11:51:20.992" v="1947"/>
          <ac:spMkLst>
            <pc:docMk/>
            <pc:sldMk cId="1395420496" sldId="268"/>
            <ac:spMk id="4" creationId="{433BA878-F9C9-4BCD-D6FF-97245203EB53}"/>
          </ac:spMkLst>
        </pc:spChg>
        <pc:spChg chg="mod">
          <ac:chgData name="Valette, Matthieu" userId="a0d571ab-ede9-4e1f-8029-f9c6188e10da" providerId="ADAL" clId="{4839D527-9516-455F-BD99-A58F285D2069}" dt="2022-10-19T12:14:19.260" v="3528" actId="207"/>
          <ac:spMkLst>
            <pc:docMk/>
            <pc:sldMk cId="1395420496" sldId="268"/>
            <ac:spMk id="5" creationId="{2AE53BC6-A2D1-9C63-05AD-FEB4E2C8F5AC}"/>
          </ac:spMkLst>
        </pc:spChg>
        <pc:spChg chg="mod">
          <ac:chgData name="Valette, Matthieu" userId="a0d571ab-ede9-4e1f-8029-f9c6188e10da" providerId="ADAL" clId="{4839D527-9516-455F-BD99-A58F285D2069}" dt="2022-10-19T12:14:19.260" v="3528" actId="207"/>
          <ac:spMkLst>
            <pc:docMk/>
            <pc:sldMk cId="1395420496" sldId="268"/>
            <ac:spMk id="10" creationId="{2DAD56EF-F4FA-1309-73D7-E10D85732486}"/>
          </ac:spMkLst>
        </pc:spChg>
        <pc:spChg chg="mod">
          <ac:chgData name="Valette, Matthieu" userId="a0d571ab-ede9-4e1f-8029-f9c6188e10da" providerId="ADAL" clId="{4839D527-9516-455F-BD99-A58F285D2069}" dt="2022-10-19T12:57:48.682" v="4927" actId="1076"/>
          <ac:spMkLst>
            <pc:docMk/>
            <pc:sldMk cId="1395420496" sldId="268"/>
            <ac:spMk id="11" creationId="{F2A9D70A-70BD-9BAA-AB4D-A3A16E5B432C}"/>
          </ac:spMkLst>
        </pc:spChg>
        <pc:spChg chg="mod">
          <ac:chgData name="Valette, Matthieu" userId="a0d571ab-ede9-4e1f-8029-f9c6188e10da" providerId="ADAL" clId="{4839D527-9516-455F-BD99-A58F285D2069}" dt="2022-10-19T12:14:19.260" v="3528" actId="207"/>
          <ac:spMkLst>
            <pc:docMk/>
            <pc:sldMk cId="1395420496" sldId="268"/>
            <ac:spMk id="26" creationId="{682896C3-9174-E77D-336B-9703A792A44A}"/>
          </ac:spMkLst>
        </pc:spChg>
        <pc:spChg chg="mod">
          <ac:chgData name="Valette, Matthieu" userId="a0d571ab-ede9-4e1f-8029-f9c6188e10da" providerId="ADAL" clId="{4839D527-9516-455F-BD99-A58F285D2069}" dt="2022-10-19T12:14:19.260" v="3528" actId="207"/>
          <ac:spMkLst>
            <pc:docMk/>
            <pc:sldMk cId="1395420496" sldId="268"/>
            <ac:spMk id="30" creationId="{B068F384-B9C6-9869-5D98-A0C806062C04}"/>
          </ac:spMkLst>
        </pc:spChg>
        <pc:spChg chg="mod">
          <ac:chgData name="Valette, Matthieu" userId="a0d571ab-ede9-4e1f-8029-f9c6188e10da" providerId="ADAL" clId="{4839D527-9516-455F-BD99-A58F285D2069}" dt="2022-10-19T12:58:21.112" v="4930" actId="13822"/>
          <ac:spMkLst>
            <pc:docMk/>
            <pc:sldMk cId="1395420496" sldId="268"/>
            <ac:spMk id="32" creationId="{E7582615-94A6-8BD5-B862-BD87D5DD0306}"/>
          </ac:spMkLst>
        </pc:sp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18" creationId="{B1312390-00CC-BF9A-C5F1-DD7921D336AB}"/>
          </ac:cxnSpMkLst>
        </pc:cxn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25" creationId="{CB4619BD-7E12-3E3F-88AE-7FE908595BA1}"/>
          </ac:cxnSpMkLst>
        </pc:cxn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27" creationId="{E51154D4-14BF-7E30-7648-2D1FC2317C19}"/>
          </ac:cxnSpMkLst>
        </pc:cxn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28" creationId="{F28409DF-57B9-D0E4-BE2A-E04B7A9C171F}"/>
          </ac:cxnSpMkLst>
        </pc:cxn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29" creationId="{033D5C78-DFAF-D10A-C6B3-42E0FD7F8C3B}"/>
          </ac:cxnSpMkLst>
        </pc:cxnChg>
        <pc:cxnChg chg="mod">
          <ac:chgData name="Valette, Matthieu" userId="a0d571ab-ede9-4e1f-8029-f9c6188e10da" providerId="ADAL" clId="{4839D527-9516-455F-BD99-A58F285D2069}" dt="2022-10-19T12:14:31.476" v="3529" actId="13822"/>
          <ac:cxnSpMkLst>
            <pc:docMk/>
            <pc:sldMk cId="1395420496" sldId="268"/>
            <ac:cxnSpMk id="31" creationId="{A17CB2F4-4B84-3818-D4CC-89F188B77AAA}"/>
          </ac:cxnSpMkLst>
        </pc:cxnChg>
      </pc:sldChg>
      <pc:sldChg chg="addSp delSp modSp mod">
        <pc:chgData name="Valette, Matthieu" userId="a0d571ab-ede9-4e1f-8029-f9c6188e10da" providerId="ADAL" clId="{4839D527-9516-455F-BD99-A58F285D2069}" dt="2022-10-19T12:57:26.907" v="4926" actId="478"/>
        <pc:sldMkLst>
          <pc:docMk/>
          <pc:sldMk cId="700661312" sldId="316"/>
        </pc:sldMkLst>
        <pc:spChg chg="add del mod">
          <ac:chgData name="Valette, Matthieu" userId="a0d571ab-ede9-4e1f-8029-f9c6188e10da" providerId="ADAL" clId="{4839D527-9516-455F-BD99-A58F285D2069}" dt="2022-10-19T12:57:26.907" v="4926" actId="478"/>
          <ac:spMkLst>
            <pc:docMk/>
            <pc:sldMk cId="700661312" sldId="316"/>
            <ac:spMk id="3" creationId="{2C287916-76F9-0FB4-460C-FD04F015FC43}"/>
          </ac:spMkLst>
        </pc:spChg>
        <pc:spChg chg="mod">
          <ac:chgData name="Valette, Matthieu" userId="a0d571ab-ede9-4e1f-8029-f9c6188e10da" providerId="ADAL" clId="{4839D527-9516-455F-BD99-A58F285D2069}" dt="2022-10-19T03:52:58.335" v="39" actId="208"/>
          <ac:spMkLst>
            <pc:docMk/>
            <pc:sldMk cId="700661312" sldId="316"/>
            <ac:spMk id="6" creationId="{43AB97BD-9652-4314-AAC3-8335AD65B5CF}"/>
          </ac:spMkLst>
        </pc:spChg>
        <pc:spChg chg="mod">
          <ac:chgData name="Valette, Matthieu" userId="a0d571ab-ede9-4e1f-8029-f9c6188e10da" providerId="ADAL" clId="{4839D527-9516-455F-BD99-A58F285D2069}" dt="2022-10-19T03:53:52.069" v="58" actId="6549"/>
          <ac:spMkLst>
            <pc:docMk/>
            <pc:sldMk cId="700661312" sldId="316"/>
            <ac:spMk id="7" creationId="{D0DB1597-131E-4119-8E91-2D26BA3D0139}"/>
          </ac:spMkLst>
        </pc:spChg>
      </pc:sldChg>
      <pc:sldChg chg="addSp delSp modSp new mod">
        <pc:chgData name="Valette, Matthieu" userId="a0d571ab-ede9-4e1f-8029-f9c6188e10da" providerId="ADAL" clId="{4839D527-9516-455F-BD99-A58F285D2069}" dt="2022-10-19T12:48:41.234" v="4923" actId="20577"/>
        <pc:sldMkLst>
          <pc:docMk/>
          <pc:sldMk cId="3765650053" sldId="317"/>
        </pc:sldMkLst>
        <pc:spChg chg="mod">
          <ac:chgData name="Valette, Matthieu" userId="a0d571ab-ede9-4e1f-8029-f9c6188e10da" providerId="ADAL" clId="{4839D527-9516-455F-BD99-A58F285D2069}" dt="2022-10-19T03:55:45.104" v="164" actId="20577"/>
          <ac:spMkLst>
            <pc:docMk/>
            <pc:sldMk cId="3765650053" sldId="317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2:48:41.234" v="4923" actId="20577"/>
          <ac:spMkLst>
            <pc:docMk/>
            <pc:sldMk cId="3765650053" sldId="317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38.096" v="1835" actId="478"/>
          <ac:spMkLst>
            <pc:docMk/>
            <pc:sldMk cId="3765650053" sldId="317"/>
            <ac:spMk id="5" creationId="{AE21AB77-387E-F4EC-E924-008CAE824D91}"/>
          </ac:spMkLst>
        </pc:spChg>
        <pc:spChg chg="add del mod">
          <ac:chgData name="Valette, Matthieu" userId="a0d571ab-ede9-4e1f-8029-f9c6188e10da" providerId="ADAL" clId="{4839D527-9516-455F-BD99-A58F285D2069}" dt="2022-10-19T06:31:05.876" v="1657" actId="478"/>
          <ac:spMkLst>
            <pc:docMk/>
            <pc:sldMk cId="3765650053" sldId="317"/>
            <ac:spMk id="7" creationId="{C2C1F58C-193A-F774-0ADB-D2DA6F7FCF09}"/>
          </ac:spMkLst>
        </pc:spChg>
        <pc:spChg chg="add del mod">
          <ac:chgData name="Valette, Matthieu" userId="a0d571ab-ede9-4e1f-8029-f9c6188e10da" providerId="ADAL" clId="{4839D527-9516-455F-BD99-A58F285D2069}" dt="2022-10-19T11:37:44.463" v="1852" actId="478"/>
          <ac:spMkLst>
            <pc:docMk/>
            <pc:sldMk cId="3765650053" sldId="317"/>
            <ac:spMk id="8" creationId="{303E31BA-8A73-A314-25B2-503D7453F2B7}"/>
          </ac:spMkLst>
        </pc:spChg>
        <pc:spChg chg="add del mod">
          <ac:chgData name="Valette, Matthieu" userId="a0d571ab-ede9-4e1f-8029-f9c6188e10da" providerId="ADAL" clId="{4839D527-9516-455F-BD99-A58F285D2069}" dt="2022-10-19T11:37:47.297" v="1853" actId="478"/>
          <ac:spMkLst>
            <pc:docMk/>
            <pc:sldMk cId="3765650053" sldId="317"/>
            <ac:spMk id="9" creationId="{BFAF8D25-C8E4-BB87-2E9A-92A98287CF9C}"/>
          </ac:spMkLst>
        </pc:spChg>
        <pc:spChg chg="add del mod">
          <ac:chgData name="Valette, Matthieu" userId="a0d571ab-ede9-4e1f-8029-f9c6188e10da" providerId="ADAL" clId="{4839D527-9516-455F-BD99-A58F285D2069}" dt="2022-10-19T06:34:08.865" v="1712" actId="478"/>
          <ac:spMkLst>
            <pc:docMk/>
            <pc:sldMk cId="3765650053" sldId="317"/>
            <ac:spMk id="10" creationId="{C0DEDAC7-2E51-0DA7-755A-E62FE37083EE}"/>
          </ac:spMkLst>
        </pc:spChg>
        <pc:spChg chg="add del mod">
          <ac:chgData name="Valette, Matthieu" userId="a0d571ab-ede9-4e1f-8029-f9c6188e10da" providerId="ADAL" clId="{4839D527-9516-455F-BD99-A58F285D2069}" dt="2022-10-19T11:37:49.135" v="1854" actId="478"/>
          <ac:spMkLst>
            <pc:docMk/>
            <pc:sldMk cId="3765650053" sldId="317"/>
            <ac:spMk id="11" creationId="{D4C733F9-8454-9C4B-407D-497AC90DB63B}"/>
          </ac:spMkLst>
        </pc:spChg>
        <pc:spChg chg="add del mod">
          <ac:chgData name="Valette, Matthieu" userId="a0d571ab-ede9-4e1f-8029-f9c6188e10da" providerId="ADAL" clId="{4839D527-9516-455F-BD99-A58F285D2069}" dt="2022-10-19T11:37:41.645" v="1850" actId="478"/>
          <ac:spMkLst>
            <pc:docMk/>
            <pc:sldMk cId="3765650053" sldId="317"/>
            <ac:spMk id="12" creationId="{780B6782-50F0-D56C-40DC-92E0DF176CE7}"/>
          </ac:spMkLst>
        </pc:spChg>
        <pc:spChg chg="add del mod">
          <ac:chgData name="Valette, Matthieu" userId="a0d571ab-ede9-4e1f-8029-f9c6188e10da" providerId="ADAL" clId="{4839D527-9516-455F-BD99-A58F285D2069}" dt="2022-10-19T06:33:37.559" v="1703" actId="478"/>
          <ac:spMkLst>
            <pc:docMk/>
            <pc:sldMk cId="3765650053" sldId="317"/>
            <ac:spMk id="13" creationId="{BD64C687-AAA1-9870-929A-19626B4A9E15}"/>
          </ac:spMkLst>
        </pc:spChg>
        <pc:spChg chg="add del mod">
          <ac:chgData name="Valette, Matthieu" userId="a0d571ab-ede9-4e1f-8029-f9c6188e10da" providerId="ADAL" clId="{4839D527-9516-455F-BD99-A58F285D2069}" dt="2022-10-19T11:37:42.963" v="1851" actId="478"/>
          <ac:spMkLst>
            <pc:docMk/>
            <pc:sldMk cId="3765650053" sldId="317"/>
            <ac:spMk id="14" creationId="{4EAA1789-4E3D-2DB3-F2AD-FE3F19FFCB8F}"/>
          </ac:spMkLst>
        </pc:spChg>
        <pc:spChg chg="add mod">
          <ac:chgData name="Valette, Matthieu" userId="a0d571ab-ede9-4e1f-8029-f9c6188e10da" providerId="ADAL" clId="{4839D527-9516-455F-BD99-A58F285D2069}" dt="2022-10-19T12:37:51.366" v="4582" actId="1038"/>
          <ac:spMkLst>
            <pc:docMk/>
            <pc:sldMk cId="3765650053" sldId="317"/>
            <ac:spMk id="15" creationId="{2ACB0358-99B4-689F-B2DE-08744AAFFCC9}"/>
          </ac:spMkLst>
        </pc:spChg>
        <pc:spChg chg="add mod">
          <ac:chgData name="Valette, Matthieu" userId="a0d571ab-ede9-4e1f-8029-f9c6188e10da" providerId="ADAL" clId="{4839D527-9516-455F-BD99-A58F285D2069}" dt="2022-10-19T12:37:26.239" v="4572" actId="1076"/>
          <ac:spMkLst>
            <pc:docMk/>
            <pc:sldMk cId="3765650053" sldId="317"/>
            <ac:spMk id="16" creationId="{CC07237E-62D3-62F3-5010-D213508BC850}"/>
          </ac:spMkLst>
        </pc:spChg>
        <pc:spChg chg="add mod">
          <ac:chgData name="Valette, Matthieu" userId="a0d571ab-ede9-4e1f-8029-f9c6188e10da" providerId="ADAL" clId="{4839D527-9516-455F-BD99-A58F285D2069}" dt="2022-10-19T12:37:29.135" v="4573" actId="1076"/>
          <ac:spMkLst>
            <pc:docMk/>
            <pc:sldMk cId="3765650053" sldId="317"/>
            <ac:spMk id="17" creationId="{2DB8B38A-1622-DBEB-B3FC-FCB3C115E444}"/>
          </ac:spMkLst>
        </pc:spChg>
        <pc:spChg chg="add mod">
          <ac:chgData name="Valette, Matthieu" userId="a0d571ab-ede9-4e1f-8029-f9c6188e10da" providerId="ADAL" clId="{4839D527-9516-455F-BD99-A58F285D2069}" dt="2022-10-19T12:37:35.481" v="4574" actId="1076"/>
          <ac:spMkLst>
            <pc:docMk/>
            <pc:sldMk cId="3765650053" sldId="317"/>
            <ac:spMk id="18" creationId="{6B719F43-B2A7-1826-3EDC-C89238D9C70B}"/>
          </ac:spMkLst>
        </pc:spChg>
        <pc:spChg chg="add mod">
          <ac:chgData name="Valette, Matthieu" userId="a0d571ab-ede9-4e1f-8029-f9c6188e10da" providerId="ADAL" clId="{4839D527-9516-455F-BD99-A58F285D2069}" dt="2022-10-19T12:37:38.717" v="4575" actId="1076"/>
          <ac:spMkLst>
            <pc:docMk/>
            <pc:sldMk cId="3765650053" sldId="317"/>
            <ac:spMk id="19" creationId="{70FF2A8A-ACF8-1FEB-9531-720373E69889}"/>
          </ac:spMkLst>
        </pc:spChg>
        <pc:spChg chg="add mod">
          <ac:chgData name="Valette, Matthieu" userId="a0d571ab-ede9-4e1f-8029-f9c6188e10da" providerId="ADAL" clId="{4839D527-9516-455F-BD99-A58F285D2069}" dt="2022-10-19T12:37:42.086" v="4576" actId="1076"/>
          <ac:spMkLst>
            <pc:docMk/>
            <pc:sldMk cId="3765650053" sldId="317"/>
            <ac:spMk id="20" creationId="{0B0C7112-8DBD-9D73-6486-0F9089C5A444}"/>
          </ac:spMkLst>
        </pc:spChg>
        <pc:picChg chg="add del mod">
          <ac:chgData name="Valette, Matthieu" userId="a0d571ab-ede9-4e1f-8029-f9c6188e10da" providerId="ADAL" clId="{4839D527-9516-455F-BD99-A58F285D2069}" dt="2022-10-19T12:37:05.056" v="4565" actId="478"/>
          <ac:picMkLst>
            <pc:docMk/>
            <pc:sldMk cId="3765650053" sldId="317"/>
            <ac:picMk id="6" creationId="{12168D7D-F6A0-3E20-72FA-360E26C28D6C}"/>
          </ac:picMkLst>
        </pc:picChg>
        <pc:picChg chg="add mod ord">
          <ac:chgData name="Valette, Matthieu" userId="a0d571ab-ede9-4e1f-8029-f9c6188e10da" providerId="ADAL" clId="{4839D527-9516-455F-BD99-A58F285D2069}" dt="2022-10-19T12:37:14.886" v="4570" actId="167"/>
          <ac:picMkLst>
            <pc:docMk/>
            <pc:sldMk cId="3765650053" sldId="317"/>
            <ac:picMk id="21" creationId="{DAFAE021-41B9-6D27-DE38-B80E74039A38}"/>
          </ac:picMkLst>
        </pc:picChg>
      </pc:sldChg>
      <pc:sldChg chg="addSp delSp modSp add del mod">
        <pc:chgData name="Valette, Matthieu" userId="a0d571ab-ede9-4e1f-8029-f9c6188e10da" providerId="ADAL" clId="{4839D527-9516-455F-BD99-A58F285D2069}" dt="2022-10-19T11:41:09.842" v="1886" actId="47"/>
        <pc:sldMkLst>
          <pc:docMk/>
          <pc:sldMk cId="2363589361" sldId="318"/>
        </pc:sldMkLst>
        <pc:spChg chg="mod">
          <ac:chgData name="Valette, Matthieu" userId="a0d571ab-ede9-4e1f-8029-f9c6188e10da" providerId="ADAL" clId="{4839D527-9516-455F-BD99-A58F285D2069}" dt="2022-10-19T03:57:11.191" v="214" actId="20577"/>
          <ac:spMkLst>
            <pc:docMk/>
            <pc:sldMk cId="2363589361" sldId="318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2:24.746" v="994" actId="20577"/>
          <ac:spMkLst>
            <pc:docMk/>
            <pc:sldMk cId="2363589361" sldId="318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39.979" v="1836" actId="478"/>
          <ac:spMkLst>
            <pc:docMk/>
            <pc:sldMk cId="2363589361" sldId="318"/>
            <ac:spMk id="5" creationId="{2B0C79FA-642D-C2BC-9B7C-48A3F61CC71C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41:11.815" v="1887" actId="47"/>
        <pc:sldMkLst>
          <pc:docMk/>
          <pc:sldMk cId="635865479" sldId="319"/>
        </pc:sldMkLst>
        <pc:spChg chg="mod">
          <ac:chgData name="Valette, Matthieu" userId="a0d571ab-ede9-4e1f-8029-f9c6188e10da" providerId="ADAL" clId="{4839D527-9516-455F-BD99-A58F285D2069}" dt="2022-10-19T03:57:44.576" v="228" actId="20577"/>
          <ac:spMkLst>
            <pc:docMk/>
            <pc:sldMk cId="635865479" sldId="319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2:37.346" v="1029" actId="20577"/>
          <ac:spMkLst>
            <pc:docMk/>
            <pc:sldMk cId="635865479" sldId="319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41.979" v="1837" actId="478"/>
          <ac:spMkLst>
            <pc:docMk/>
            <pc:sldMk cId="635865479" sldId="319"/>
            <ac:spMk id="5" creationId="{BCAC1FB0-675C-0A1E-6898-7A71DAB64175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46:53.872" v="1934" actId="47"/>
        <pc:sldMkLst>
          <pc:docMk/>
          <pc:sldMk cId="1713463711" sldId="320"/>
        </pc:sldMkLst>
        <pc:spChg chg="mod">
          <ac:chgData name="Valette, Matthieu" userId="a0d571ab-ede9-4e1f-8029-f9c6188e10da" providerId="ADAL" clId="{4839D527-9516-455F-BD99-A58F285D2069}" dt="2022-10-19T03:58:18.194" v="245" actId="20577"/>
          <ac:spMkLst>
            <pc:docMk/>
            <pc:sldMk cId="1713463711" sldId="320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2:57.030" v="1057" actId="20577"/>
          <ac:spMkLst>
            <pc:docMk/>
            <pc:sldMk cId="1713463711" sldId="320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44.279" v="1838" actId="478"/>
          <ac:spMkLst>
            <pc:docMk/>
            <pc:sldMk cId="1713463711" sldId="320"/>
            <ac:spMk id="5" creationId="{04597CC6-0988-BEA3-E72D-AA737CFA08BF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42:42.629" v="1915" actId="47"/>
        <pc:sldMkLst>
          <pc:docMk/>
          <pc:sldMk cId="872330535" sldId="321"/>
        </pc:sldMkLst>
        <pc:spChg chg="mod">
          <ac:chgData name="Valette, Matthieu" userId="a0d571ab-ede9-4e1f-8029-f9c6188e10da" providerId="ADAL" clId="{4839D527-9516-455F-BD99-A58F285D2069}" dt="2022-10-19T04:06:47.129" v="387" actId="20577"/>
          <ac:spMkLst>
            <pc:docMk/>
            <pc:sldMk cId="872330535" sldId="321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3:28.249" v="1151" actId="20577"/>
          <ac:spMkLst>
            <pc:docMk/>
            <pc:sldMk cId="872330535" sldId="321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52.630" v="1840" actId="478"/>
          <ac:spMkLst>
            <pc:docMk/>
            <pc:sldMk cId="872330535" sldId="321"/>
            <ac:spMk id="5" creationId="{8780F032-7D66-CAC7-B218-A6A405713DEE}"/>
          </ac:spMkLst>
        </pc:spChg>
      </pc:sldChg>
      <pc:sldChg chg="add del">
        <pc:chgData name="Valette, Matthieu" userId="a0d571ab-ede9-4e1f-8029-f9c6188e10da" providerId="ADAL" clId="{4839D527-9516-455F-BD99-A58F285D2069}" dt="2022-10-19T03:59:12.880" v="286" actId="47"/>
        <pc:sldMkLst>
          <pc:docMk/>
          <pc:sldMk cId="2831813938" sldId="322"/>
        </pc:sldMkLst>
      </pc:sldChg>
      <pc:sldChg chg="add del">
        <pc:chgData name="Valette, Matthieu" userId="a0d571ab-ede9-4e1f-8029-f9c6188e10da" providerId="ADAL" clId="{4839D527-9516-455F-BD99-A58F285D2069}" dt="2022-10-19T03:59:24.347" v="290" actId="47"/>
        <pc:sldMkLst>
          <pc:docMk/>
          <pc:sldMk cId="2610024324" sldId="323"/>
        </pc:sldMkLst>
      </pc:sldChg>
      <pc:sldChg chg="add del">
        <pc:chgData name="Valette, Matthieu" userId="a0d571ab-ede9-4e1f-8029-f9c6188e10da" providerId="ADAL" clId="{4839D527-9516-455F-BD99-A58F285D2069}" dt="2022-10-19T03:59:25.046" v="291" actId="47"/>
        <pc:sldMkLst>
          <pc:docMk/>
          <pc:sldMk cId="3081426952" sldId="324"/>
        </pc:sldMkLst>
      </pc:sldChg>
      <pc:sldChg chg="add del">
        <pc:chgData name="Valette, Matthieu" userId="a0d571ab-ede9-4e1f-8029-f9c6188e10da" providerId="ADAL" clId="{4839D527-9516-455F-BD99-A58F285D2069}" dt="2022-10-19T03:59:26.462" v="292" actId="47"/>
        <pc:sldMkLst>
          <pc:docMk/>
          <pc:sldMk cId="2294278158" sldId="325"/>
        </pc:sldMkLst>
      </pc:sldChg>
      <pc:sldChg chg="addSp delSp modSp add del mod">
        <pc:chgData name="Valette, Matthieu" userId="a0d571ab-ede9-4e1f-8029-f9c6188e10da" providerId="ADAL" clId="{4839D527-9516-455F-BD99-A58F285D2069}" dt="2022-10-19T11:59:01.970" v="2110" actId="47"/>
        <pc:sldMkLst>
          <pc:docMk/>
          <pc:sldMk cId="1197340271" sldId="326"/>
        </pc:sldMkLst>
        <pc:spChg chg="mod">
          <ac:chgData name="Valette, Matthieu" userId="a0d571ab-ede9-4e1f-8029-f9c6188e10da" providerId="ADAL" clId="{4839D527-9516-455F-BD99-A58F285D2069}" dt="2022-10-19T04:07:17.496" v="395" actId="20577"/>
          <ac:spMkLst>
            <pc:docMk/>
            <pc:sldMk cId="1197340271" sldId="326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5:24.422" v="1485" actId="20577"/>
          <ac:spMkLst>
            <pc:docMk/>
            <pc:sldMk cId="1197340271" sldId="326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7:00.952" v="1843" actId="478"/>
          <ac:spMkLst>
            <pc:docMk/>
            <pc:sldMk cId="1197340271" sldId="326"/>
            <ac:spMk id="5" creationId="{FD2F8625-F838-FB2D-AFB0-E05D991E0395}"/>
          </ac:spMkLst>
        </pc:spChg>
      </pc:sldChg>
      <pc:sldChg chg="addSp delSp modSp add mod">
        <pc:chgData name="Valette, Matthieu" userId="a0d571ab-ede9-4e1f-8029-f9c6188e10da" providerId="ADAL" clId="{4839D527-9516-455F-BD99-A58F285D2069}" dt="2022-10-19T13:21:08.617" v="4999" actId="20577"/>
        <pc:sldMkLst>
          <pc:docMk/>
          <pc:sldMk cId="2335232198" sldId="327"/>
        </pc:sldMkLst>
        <pc:spChg chg="mod">
          <ac:chgData name="Valette, Matthieu" userId="a0d571ab-ede9-4e1f-8029-f9c6188e10da" providerId="ADAL" clId="{4839D527-9516-455F-BD99-A58F285D2069}" dt="2022-10-19T03:59:05.145" v="285" actId="20577"/>
          <ac:spMkLst>
            <pc:docMk/>
            <pc:sldMk cId="2335232198" sldId="327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3:21:08.617" v="4999" actId="20577"/>
          <ac:spMkLst>
            <pc:docMk/>
            <pc:sldMk cId="2335232198" sldId="327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7:07.665" v="1845" actId="478"/>
          <ac:spMkLst>
            <pc:docMk/>
            <pc:sldMk cId="2335232198" sldId="327"/>
            <ac:spMk id="5" creationId="{6A8D772C-316D-E7FA-20ED-CE246EAD427C}"/>
          </ac:spMkLst>
        </pc:spChg>
        <pc:spChg chg="add mod">
          <ac:chgData name="Valette, Matthieu" userId="a0d571ab-ede9-4e1f-8029-f9c6188e10da" providerId="ADAL" clId="{4839D527-9516-455F-BD99-A58F285D2069}" dt="2022-10-19T12:12:58.232" v="3438" actId="1076"/>
          <ac:spMkLst>
            <pc:docMk/>
            <pc:sldMk cId="2335232198" sldId="327"/>
            <ac:spMk id="9" creationId="{4A033416-AC0E-C32B-FA57-64455CFC776D}"/>
          </ac:spMkLst>
        </pc:spChg>
        <pc:spChg chg="add del mod">
          <ac:chgData name="Valette, Matthieu" userId="a0d571ab-ede9-4e1f-8029-f9c6188e10da" providerId="ADAL" clId="{4839D527-9516-455F-BD99-A58F285D2069}" dt="2022-10-19T12:17:10.599" v="3567" actId="478"/>
          <ac:spMkLst>
            <pc:docMk/>
            <pc:sldMk cId="2335232198" sldId="327"/>
            <ac:spMk id="10" creationId="{435541F9-18FE-7312-2106-87715EEC6A66}"/>
          </ac:spMkLst>
        </pc:spChg>
        <pc:grpChg chg="add mod">
          <ac:chgData name="Valette, Matthieu" userId="a0d571ab-ede9-4e1f-8029-f9c6188e10da" providerId="ADAL" clId="{4839D527-9516-455F-BD99-A58F285D2069}" dt="2022-10-19T11:45:45.652" v="1924" actId="1076"/>
          <ac:grpSpMkLst>
            <pc:docMk/>
            <pc:sldMk cId="2335232198" sldId="327"/>
            <ac:grpSpMk id="8" creationId="{07559EC6-45D8-4896-01D0-8958F2DAFD59}"/>
          </ac:grpSpMkLst>
        </pc:grpChg>
        <pc:picChg chg="add mod">
          <ac:chgData name="Valette, Matthieu" userId="a0d571ab-ede9-4e1f-8029-f9c6188e10da" providerId="ADAL" clId="{4839D527-9516-455F-BD99-A58F285D2069}" dt="2022-10-19T11:45:34.071" v="1922" actId="164"/>
          <ac:picMkLst>
            <pc:docMk/>
            <pc:sldMk cId="2335232198" sldId="327"/>
            <ac:picMk id="6" creationId="{4540571F-FA3A-9BD0-EE6A-C757529706EF}"/>
          </ac:picMkLst>
        </pc:picChg>
        <pc:picChg chg="add mod">
          <ac:chgData name="Valette, Matthieu" userId="a0d571ab-ede9-4e1f-8029-f9c6188e10da" providerId="ADAL" clId="{4839D527-9516-455F-BD99-A58F285D2069}" dt="2022-10-19T11:45:34.071" v="1922" actId="164"/>
          <ac:picMkLst>
            <pc:docMk/>
            <pc:sldMk cId="2335232198" sldId="327"/>
            <ac:picMk id="7" creationId="{8010B3D9-89C4-DA94-9093-47C7B99852B5}"/>
          </ac:picMkLst>
        </pc:picChg>
      </pc:sldChg>
      <pc:sldChg chg="addSp delSp modSp add mod">
        <pc:chgData name="Valette, Matthieu" userId="a0d571ab-ede9-4e1f-8029-f9c6188e10da" providerId="ADAL" clId="{4839D527-9516-455F-BD99-A58F285D2069}" dt="2022-10-19T12:46:17.530" v="4920" actId="20577"/>
        <pc:sldMkLst>
          <pc:docMk/>
          <pc:sldMk cId="2681467238" sldId="328"/>
        </pc:sldMkLst>
        <pc:spChg chg="mod">
          <ac:chgData name="Valette, Matthieu" userId="a0d571ab-ede9-4e1f-8029-f9c6188e10da" providerId="ADAL" clId="{4839D527-9516-455F-BD99-A58F285D2069}" dt="2022-10-19T12:18:06.637" v="3580" actId="20577"/>
          <ac:spMkLst>
            <pc:docMk/>
            <pc:sldMk cId="2681467238" sldId="328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2:46:17.530" v="4920" actId="20577"/>
          <ac:spMkLst>
            <pc:docMk/>
            <pc:sldMk cId="2681467238" sldId="328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7:10.959" v="1846" actId="478"/>
          <ac:spMkLst>
            <pc:docMk/>
            <pc:sldMk cId="2681467238" sldId="328"/>
            <ac:spMk id="5" creationId="{CA802997-EF56-DAFC-719B-4EF9FCAD7792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2:15:47.099" v="3559" actId="47"/>
        <pc:sldMkLst>
          <pc:docMk/>
          <pc:sldMk cId="1986002309" sldId="329"/>
        </pc:sldMkLst>
        <pc:spChg chg="mod">
          <ac:chgData name="Valette, Matthieu" userId="a0d571ab-ede9-4e1f-8029-f9c6188e10da" providerId="ADAL" clId="{4839D527-9516-455F-BD99-A58F285D2069}" dt="2022-10-19T03:56:22.672" v="200" actId="20577"/>
          <ac:spMkLst>
            <pc:docMk/>
            <pc:sldMk cId="1986002309" sldId="329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2:15:25.553" v="3546" actId="21"/>
          <ac:spMkLst>
            <pc:docMk/>
            <pc:sldMk cId="1986002309" sldId="329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7:13.128" v="1847" actId="478"/>
          <ac:spMkLst>
            <pc:docMk/>
            <pc:sldMk cId="1986002309" sldId="329"/>
            <ac:spMk id="5" creationId="{16748BA0-8889-8635-CB29-C9A889FF27D6}"/>
          </ac:spMkLst>
        </pc:spChg>
      </pc:sldChg>
      <pc:sldChg chg="modSp add mod">
        <pc:chgData name="Valette, Matthieu" userId="a0d571ab-ede9-4e1f-8029-f9c6188e10da" providerId="ADAL" clId="{4839D527-9516-455F-BD99-A58F285D2069}" dt="2022-10-19T03:55:26.087" v="153" actId="20577"/>
        <pc:sldMkLst>
          <pc:docMk/>
          <pc:sldMk cId="2575730860" sldId="330"/>
        </pc:sldMkLst>
        <pc:spChg chg="mod">
          <ac:chgData name="Valette, Matthieu" userId="a0d571ab-ede9-4e1f-8029-f9c6188e10da" providerId="ADAL" clId="{4839D527-9516-455F-BD99-A58F285D2069}" dt="2022-10-19T03:55:07.702" v="135" actId="20577"/>
          <ac:spMkLst>
            <pc:docMk/>
            <pc:sldMk cId="2575730860" sldId="330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3:55:26.087" v="153" actId="20577"/>
          <ac:spMkLst>
            <pc:docMk/>
            <pc:sldMk cId="2575730860" sldId="330"/>
            <ac:spMk id="3" creationId="{918BC738-5160-7DF0-3B19-5635F8B88A95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37:17.637" v="1849" actId="47"/>
        <pc:sldMkLst>
          <pc:docMk/>
          <pc:sldMk cId="1806197211" sldId="331"/>
        </pc:sldMkLst>
        <pc:spChg chg="mod">
          <ac:chgData name="Valette, Matthieu" userId="a0d571ab-ede9-4e1f-8029-f9c6188e10da" providerId="ADAL" clId="{4839D527-9516-455F-BD99-A58F285D2069}" dt="2022-10-19T03:59:52.730" v="305" actId="20577"/>
          <ac:spMkLst>
            <pc:docMk/>
            <pc:sldMk cId="1806197211" sldId="331"/>
            <ac:spMk id="2" creationId="{692E29B7-6B89-3BAD-0B95-A5CE9696B4FF}"/>
          </ac:spMkLst>
        </pc:spChg>
        <pc:spChg chg="del mod">
          <ac:chgData name="Valette, Matthieu" userId="a0d571ab-ede9-4e1f-8029-f9c6188e10da" providerId="ADAL" clId="{4839D527-9516-455F-BD99-A58F285D2069}" dt="2022-10-19T05:33:30.489" v="434" actId="478"/>
          <ac:spMkLst>
            <pc:docMk/>
            <pc:sldMk cId="1806197211" sldId="331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05:33:38.282" v="435"/>
          <ac:spMkLst>
            <pc:docMk/>
            <pc:sldMk cId="1806197211" sldId="331"/>
            <ac:spMk id="6" creationId="{A6703E1B-C962-BEAA-5655-97756E515B56}"/>
          </ac:spMkLst>
        </pc:spChg>
        <pc:spChg chg="add del mod">
          <ac:chgData name="Valette, Matthieu" userId="a0d571ab-ede9-4e1f-8029-f9c6188e10da" providerId="ADAL" clId="{4839D527-9516-455F-BD99-A58F285D2069}" dt="2022-10-19T05:33:50.033" v="438" actId="478"/>
          <ac:spMkLst>
            <pc:docMk/>
            <pc:sldMk cId="1806197211" sldId="331"/>
            <ac:spMk id="10" creationId="{66FC1DA7-DD97-AA4E-CC68-DD06D98E583C}"/>
          </ac:spMkLst>
        </pc:spChg>
        <pc:picChg chg="add del mod">
          <ac:chgData name="Valette, Matthieu" userId="a0d571ab-ede9-4e1f-8029-f9c6188e10da" providerId="ADAL" clId="{4839D527-9516-455F-BD99-A58F285D2069}" dt="2022-10-19T05:33:48.136" v="437" actId="478"/>
          <ac:picMkLst>
            <pc:docMk/>
            <pc:sldMk cId="1806197211" sldId="331"/>
            <ac:picMk id="8" creationId="{AE5511FB-6308-AC8A-3B99-37E0F26D2EF3}"/>
          </ac:picMkLst>
        </pc:picChg>
        <pc:picChg chg="add mod">
          <ac:chgData name="Valette, Matthieu" userId="a0d571ab-ede9-4e1f-8029-f9c6188e10da" providerId="ADAL" clId="{4839D527-9516-455F-BD99-A58F285D2069}" dt="2022-10-19T05:34:52.620" v="443" actId="1076"/>
          <ac:picMkLst>
            <pc:docMk/>
            <pc:sldMk cId="1806197211" sldId="331"/>
            <ac:picMk id="12" creationId="{1F6D5BC6-3366-DD30-483E-210A567F48BC}"/>
          </ac:picMkLst>
        </pc:picChg>
      </pc:sldChg>
      <pc:sldChg chg="add del">
        <pc:chgData name="Valette, Matthieu" userId="a0d571ab-ede9-4e1f-8029-f9c6188e10da" providerId="ADAL" clId="{4839D527-9516-455F-BD99-A58F285D2069}" dt="2022-10-19T04:16:26.530" v="400" actId="47"/>
        <pc:sldMkLst>
          <pc:docMk/>
          <pc:sldMk cId="1407760550" sldId="332"/>
        </pc:sldMkLst>
      </pc:sldChg>
      <pc:sldChg chg="addSp delSp modSp add mod modAnim">
        <pc:chgData name="Valette, Matthieu" userId="a0d571ab-ede9-4e1f-8029-f9c6188e10da" providerId="ADAL" clId="{4839D527-9516-455F-BD99-A58F285D2069}" dt="2022-10-19T12:34:37.074" v="4547" actId="20577"/>
        <pc:sldMkLst>
          <pc:docMk/>
          <pc:sldMk cId="450691543" sldId="333"/>
        </pc:sldMkLst>
        <pc:spChg chg="mod">
          <ac:chgData name="Valette, Matthieu" userId="a0d571ab-ede9-4e1f-8029-f9c6188e10da" providerId="ADAL" clId="{4839D527-9516-455F-BD99-A58F285D2069}" dt="2022-10-19T12:34:37.074" v="4547" actId="20577"/>
          <ac:spMkLst>
            <pc:docMk/>
            <pc:sldMk cId="450691543" sldId="333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2:05:34.016" v="2789" actId="20577"/>
          <ac:spMkLst>
            <pc:docMk/>
            <pc:sldMk cId="450691543" sldId="333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55.560" v="1841" actId="478"/>
          <ac:spMkLst>
            <pc:docMk/>
            <pc:sldMk cId="450691543" sldId="333"/>
            <ac:spMk id="5" creationId="{2798C3E2-EB18-72AD-DA0A-1FBF647B1F10}"/>
          </ac:spMkLst>
        </pc:spChg>
        <pc:picChg chg="add del mod">
          <ac:chgData name="Valette, Matthieu" userId="a0d571ab-ede9-4e1f-8029-f9c6188e10da" providerId="ADAL" clId="{4839D527-9516-455F-BD99-A58F285D2069}" dt="2022-10-19T12:00:54.890" v="2274" actId="478"/>
          <ac:picMkLst>
            <pc:docMk/>
            <pc:sldMk cId="450691543" sldId="333"/>
            <ac:picMk id="6" creationId="{DA0B98FB-2BEF-B57A-8FF7-F1BBCF9F3C3B}"/>
          </ac:picMkLst>
        </pc:picChg>
        <pc:picChg chg="add mod">
          <ac:chgData name="Valette, Matthieu" userId="a0d571ab-ede9-4e1f-8029-f9c6188e10da" providerId="ADAL" clId="{4839D527-9516-455F-BD99-A58F285D2069}" dt="2022-10-19T12:01:00.658" v="2277" actId="1076"/>
          <ac:picMkLst>
            <pc:docMk/>
            <pc:sldMk cId="450691543" sldId="333"/>
            <ac:picMk id="7" creationId="{63F961C7-8390-EECA-5233-1FC960B1CDEC}"/>
          </ac:picMkLst>
        </pc:picChg>
      </pc:sldChg>
      <pc:sldChg chg="addSp delSp modSp add del mod">
        <pc:chgData name="Valette, Matthieu" userId="a0d571ab-ede9-4e1f-8029-f9c6188e10da" providerId="ADAL" clId="{4839D527-9516-455F-BD99-A58F285D2069}" dt="2022-10-19T11:42:55.151" v="1917" actId="47"/>
        <pc:sldMkLst>
          <pc:docMk/>
          <pc:sldMk cId="1014963035" sldId="334"/>
        </pc:sldMkLst>
        <pc:spChg chg="mod">
          <ac:chgData name="Valette, Matthieu" userId="a0d571ab-ede9-4e1f-8029-f9c6188e10da" providerId="ADAL" clId="{4839D527-9516-455F-BD99-A58F285D2069}" dt="2022-10-19T04:06:23.945" v="383" actId="20577"/>
          <ac:spMkLst>
            <pc:docMk/>
            <pc:sldMk cId="1014963035" sldId="334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5:30.439" v="1493" actId="20577"/>
          <ac:spMkLst>
            <pc:docMk/>
            <pc:sldMk cId="1014963035" sldId="334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58.521" v="1842" actId="478"/>
          <ac:spMkLst>
            <pc:docMk/>
            <pc:sldMk cId="1014963035" sldId="334"/>
            <ac:spMk id="5" creationId="{1C92BDCC-4631-001D-B1FA-AD905120504D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46:39.421" v="1932" actId="47"/>
        <pc:sldMkLst>
          <pc:docMk/>
          <pc:sldMk cId="2142840303" sldId="335"/>
        </pc:sldMkLst>
        <pc:spChg chg="mod">
          <ac:chgData name="Valette, Matthieu" userId="a0d571ab-ede9-4e1f-8029-f9c6188e10da" providerId="ADAL" clId="{4839D527-9516-455F-BD99-A58F285D2069}" dt="2022-10-19T04:07:26.847" v="399" actId="20577"/>
          <ac:spMkLst>
            <pc:docMk/>
            <pc:sldMk cId="2142840303" sldId="335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05:43:16.148" v="1128" actId="20577"/>
          <ac:spMkLst>
            <pc:docMk/>
            <pc:sldMk cId="2142840303" sldId="335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6:49.273" v="1839" actId="478"/>
          <ac:spMkLst>
            <pc:docMk/>
            <pc:sldMk cId="2142840303" sldId="335"/>
            <ac:spMk id="5" creationId="{10BCB4A8-D49B-C853-5E55-23416EBEB73A}"/>
          </ac:spMkLst>
        </pc:spChg>
      </pc:sldChg>
      <pc:sldChg chg="addSp delSp modSp add mod">
        <pc:chgData name="Valette, Matthieu" userId="a0d571ab-ede9-4e1f-8029-f9c6188e10da" providerId="ADAL" clId="{4839D527-9516-455F-BD99-A58F285D2069}" dt="2022-10-19T12:35:39.038" v="4564" actId="5793"/>
        <pc:sldMkLst>
          <pc:docMk/>
          <pc:sldMk cId="3441597145" sldId="336"/>
        </pc:sldMkLst>
        <pc:spChg chg="mod">
          <ac:chgData name="Valette, Matthieu" userId="a0d571ab-ede9-4e1f-8029-f9c6188e10da" providerId="ADAL" clId="{4839D527-9516-455F-BD99-A58F285D2069}" dt="2022-10-19T04:16:47.975" v="432" actId="20577"/>
          <ac:spMkLst>
            <pc:docMk/>
            <pc:sldMk cId="3441597145" sldId="336"/>
            <ac:spMk id="2" creationId="{692E29B7-6B89-3BAD-0B95-A5CE9696B4FF}"/>
          </ac:spMkLst>
        </pc:spChg>
        <pc:spChg chg="mod">
          <ac:chgData name="Valette, Matthieu" userId="a0d571ab-ede9-4e1f-8029-f9c6188e10da" providerId="ADAL" clId="{4839D527-9516-455F-BD99-A58F285D2069}" dt="2022-10-19T12:35:39.038" v="4564" actId="5793"/>
          <ac:spMkLst>
            <pc:docMk/>
            <pc:sldMk cId="3441597145" sldId="336"/>
            <ac:spMk id="3" creationId="{918BC738-5160-7DF0-3B19-5635F8B88A95}"/>
          </ac:spMkLst>
        </pc:spChg>
        <pc:spChg chg="add del mod">
          <ac:chgData name="Valette, Matthieu" userId="a0d571ab-ede9-4e1f-8029-f9c6188e10da" providerId="ADAL" clId="{4839D527-9516-455F-BD99-A58F285D2069}" dt="2022-10-19T11:37:16.048" v="1848" actId="478"/>
          <ac:spMkLst>
            <pc:docMk/>
            <pc:sldMk cId="3441597145" sldId="336"/>
            <ac:spMk id="5" creationId="{C3737305-DFB5-0BCD-2A62-F0FB0D5B575A}"/>
          </ac:spMkLst>
        </pc:spChg>
      </pc:sldChg>
      <pc:sldChg chg="addSp delSp modSp new mod">
        <pc:chgData name="Valette, Matthieu" userId="a0d571ab-ede9-4e1f-8029-f9c6188e10da" providerId="ADAL" clId="{4839D527-9516-455F-BD99-A58F285D2069}" dt="2022-10-19T12:43:27.124" v="4844" actId="20577"/>
        <pc:sldMkLst>
          <pc:docMk/>
          <pc:sldMk cId="372515657" sldId="337"/>
        </pc:sldMkLst>
        <pc:spChg chg="mod">
          <ac:chgData name="Valette, Matthieu" userId="a0d571ab-ede9-4e1f-8029-f9c6188e10da" providerId="ADAL" clId="{4839D527-9516-455F-BD99-A58F285D2069}" dt="2022-10-19T05:46:23.925" v="1513" actId="20577"/>
          <ac:spMkLst>
            <pc:docMk/>
            <pc:sldMk cId="372515657" sldId="337"/>
            <ac:spMk id="2" creationId="{C7DE8C93-DCA9-62F3-60AA-468D4EB0E824}"/>
          </ac:spMkLst>
        </pc:spChg>
        <pc:spChg chg="mod">
          <ac:chgData name="Valette, Matthieu" userId="a0d571ab-ede9-4e1f-8029-f9c6188e10da" providerId="ADAL" clId="{4839D527-9516-455F-BD99-A58F285D2069}" dt="2022-10-19T12:43:27.124" v="4844" actId="20577"/>
          <ac:spMkLst>
            <pc:docMk/>
            <pc:sldMk cId="372515657" sldId="337"/>
            <ac:spMk id="3" creationId="{80990C22-72CD-058E-CF00-878E9E9B5D79}"/>
          </ac:spMkLst>
        </pc:spChg>
        <pc:spChg chg="add del mod">
          <ac:chgData name="Valette, Matthieu" userId="a0d571ab-ede9-4e1f-8029-f9c6188e10da" providerId="ADAL" clId="{4839D527-9516-455F-BD99-A58F285D2069}" dt="2022-10-19T11:37:03.783" v="1844" actId="478"/>
          <ac:spMkLst>
            <pc:docMk/>
            <pc:sldMk cId="372515657" sldId="337"/>
            <ac:spMk id="5" creationId="{F826A14D-ACA1-96FE-4BDF-4099EC4638D5}"/>
          </ac:spMkLst>
        </pc:spChg>
      </pc:sldChg>
      <pc:sldChg chg="modSp add del mod">
        <pc:chgData name="Valette, Matthieu" userId="a0d571ab-ede9-4e1f-8029-f9c6188e10da" providerId="ADAL" clId="{4839D527-9516-455F-BD99-A58F285D2069}" dt="2022-10-19T12:16:04.187" v="3560" actId="20577"/>
        <pc:sldMkLst>
          <pc:docMk/>
          <pc:sldMk cId="1402962254" sldId="2291"/>
        </pc:sldMkLst>
        <pc:spChg chg="mod">
          <ac:chgData name="Valette, Matthieu" userId="a0d571ab-ede9-4e1f-8029-f9c6188e10da" providerId="ADAL" clId="{4839D527-9516-455F-BD99-A58F285D2069}" dt="2022-10-19T12:16:04.187" v="3560" actId="20577"/>
          <ac:spMkLst>
            <pc:docMk/>
            <pc:sldMk cId="1402962254" sldId="2291"/>
            <ac:spMk id="5" creationId="{10A9BAE1-7776-483A-8F98-EEDD8523CB9E}"/>
          </ac:spMkLst>
        </pc:spChg>
      </pc:sldChg>
      <pc:sldChg chg="modSp add del mod">
        <pc:chgData name="Valette, Matthieu" userId="a0d571ab-ede9-4e1f-8029-f9c6188e10da" providerId="ADAL" clId="{4839D527-9516-455F-BD99-A58F285D2069}" dt="2022-10-19T12:16:12.521" v="3561" actId="20577"/>
        <pc:sldMkLst>
          <pc:docMk/>
          <pc:sldMk cId="1624153041" sldId="2292"/>
        </pc:sldMkLst>
        <pc:spChg chg="mod">
          <ac:chgData name="Valette, Matthieu" userId="a0d571ab-ede9-4e1f-8029-f9c6188e10da" providerId="ADAL" clId="{4839D527-9516-455F-BD99-A58F285D2069}" dt="2022-10-19T12:16:12.521" v="3561" actId="20577"/>
          <ac:spMkLst>
            <pc:docMk/>
            <pc:sldMk cId="1624153041" sldId="2292"/>
            <ac:spMk id="5" creationId="{93CA3C05-F850-4D06-B222-87C8504478ED}"/>
          </ac:spMkLst>
        </pc:spChg>
      </pc:sldChg>
      <pc:sldChg chg="addSp delSp modSp add del mod">
        <pc:chgData name="Valette, Matthieu" userId="a0d571ab-ede9-4e1f-8029-f9c6188e10da" providerId="ADAL" clId="{4839D527-9516-455F-BD99-A58F285D2069}" dt="2022-10-19T11:54:20.143" v="2109" actId="20577"/>
        <pc:sldMkLst>
          <pc:docMk/>
          <pc:sldMk cId="1866350434" sldId="2293"/>
        </pc:sldMkLst>
        <pc:spChg chg="del">
          <ac:chgData name="Valette, Matthieu" userId="a0d571ab-ede9-4e1f-8029-f9c6188e10da" providerId="ADAL" clId="{4839D527-9516-455F-BD99-A58F285D2069}" dt="2022-10-19T11:41:38.450" v="1889" actId="478"/>
          <ac:spMkLst>
            <pc:docMk/>
            <pc:sldMk cId="1866350434" sldId="2293"/>
            <ac:spMk id="2" creationId="{824E9FF5-0611-45E9-BB12-E4D32D24E5C1}"/>
          </ac:spMkLst>
        </pc:spChg>
        <pc:spChg chg="mod">
          <ac:chgData name="Valette, Matthieu" userId="a0d571ab-ede9-4e1f-8029-f9c6188e10da" providerId="ADAL" clId="{4839D527-9516-455F-BD99-A58F285D2069}" dt="2022-10-19T11:54:20.143" v="2109" actId="20577"/>
          <ac:spMkLst>
            <pc:docMk/>
            <pc:sldMk cId="1866350434" sldId="2293"/>
            <ac:spMk id="9" creationId="{D00578F0-20C1-407E-89B6-9F0E2E22959B}"/>
          </ac:spMkLst>
        </pc:spChg>
        <pc:spChg chg="add del mod">
          <ac:chgData name="Valette, Matthieu" userId="a0d571ab-ede9-4e1f-8029-f9c6188e10da" providerId="ADAL" clId="{4839D527-9516-455F-BD99-A58F285D2069}" dt="2022-10-19T11:41:42.050" v="1891" actId="478"/>
          <ac:spMkLst>
            <pc:docMk/>
            <pc:sldMk cId="1866350434" sldId="2293"/>
            <ac:spMk id="10" creationId="{31D18484-5FC3-8C67-16B2-8159C053A48C}"/>
          </ac:spMkLst>
        </pc:spChg>
        <pc:spChg chg="add del mod">
          <ac:chgData name="Valette, Matthieu" userId="a0d571ab-ede9-4e1f-8029-f9c6188e10da" providerId="ADAL" clId="{4839D527-9516-455F-BD99-A58F285D2069}" dt="2022-10-19T11:41:43.795" v="1892" actId="478"/>
          <ac:spMkLst>
            <pc:docMk/>
            <pc:sldMk cId="1866350434" sldId="2293"/>
            <ac:spMk id="11" creationId="{7740CD66-4182-EFBA-AED9-A722EA1F0474}"/>
          </ac:spMkLst>
        </pc:spChg>
        <pc:spChg chg="add mod">
          <ac:chgData name="Valette, Matthieu" userId="a0d571ab-ede9-4e1f-8029-f9c6188e10da" providerId="ADAL" clId="{4839D527-9516-455F-BD99-A58F285D2069}" dt="2022-10-19T11:41:55.446" v="1895" actId="20577"/>
          <ac:spMkLst>
            <pc:docMk/>
            <pc:sldMk cId="1866350434" sldId="2293"/>
            <ac:spMk id="12" creationId="{6464E4A9-9067-4B9D-BC4E-70B4FCDBAF78}"/>
          </ac:spMkLst>
        </pc:spChg>
      </pc:sldChg>
      <pc:sldChg chg="add del">
        <pc:chgData name="Valette, Matthieu" userId="a0d571ab-ede9-4e1f-8029-f9c6188e10da" providerId="ADAL" clId="{4839D527-9516-455F-BD99-A58F285D2069}" dt="2022-10-19T11:42:52.451" v="1916"/>
        <pc:sldMkLst>
          <pc:docMk/>
          <pc:sldMk cId="3164278175" sldId="2294"/>
        </pc:sldMkLst>
      </pc:sldChg>
      <pc:sldChg chg="modSp add del mod">
        <pc:chgData name="Valette, Matthieu" userId="a0d571ab-ede9-4e1f-8029-f9c6188e10da" providerId="ADAL" clId="{4839D527-9516-455F-BD99-A58F285D2069}" dt="2022-10-19T12:00:36.165" v="2271" actId="20577"/>
        <pc:sldMkLst>
          <pc:docMk/>
          <pc:sldMk cId="862425487" sldId="2295"/>
        </pc:sldMkLst>
        <pc:spChg chg="mod">
          <ac:chgData name="Valette, Matthieu" userId="a0d571ab-ede9-4e1f-8029-f9c6188e10da" providerId="ADAL" clId="{4839D527-9516-455F-BD99-A58F285D2069}" dt="2022-10-19T12:00:36.165" v="2271" actId="20577"/>
          <ac:spMkLst>
            <pc:docMk/>
            <pc:sldMk cId="862425487" sldId="2295"/>
            <ac:spMk id="10" creationId="{52AD6474-6BA3-4373-91C3-B5E69E2CE0EC}"/>
          </ac:spMkLst>
        </pc:spChg>
      </pc:sldChg>
      <pc:sldChg chg="del">
        <pc:chgData name="Valette, Matthieu" userId="a0d571ab-ede9-4e1f-8029-f9c6188e10da" providerId="ADAL" clId="{4839D527-9516-455F-BD99-A58F285D2069}" dt="2022-10-19T03:54:39.152" v="71" actId="47"/>
        <pc:sldMkLst>
          <pc:docMk/>
          <pc:sldMk cId="1709655699" sldId="2296"/>
        </pc:sldMkLst>
      </pc:sldChg>
      <pc:sldChg chg="addSp delSp modSp new del mod setBg">
        <pc:chgData name="Valette, Matthieu" userId="a0d571ab-ede9-4e1f-8029-f9c6188e10da" providerId="ADAL" clId="{4839D527-9516-455F-BD99-A58F285D2069}" dt="2022-10-19T12:17:16.093" v="3568" actId="47"/>
        <pc:sldMkLst>
          <pc:docMk/>
          <pc:sldMk cId="3152979628" sldId="2296"/>
        </pc:sldMkLst>
        <pc:spChg chg="del">
          <ac:chgData name="Valette, Matthieu" userId="a0d571ab-ede9-4e1f-8029-f9c6188e10da" providerId="ADAL" clId="{4839D527-9516-455F-BD99-A58F285D2069}" dt="2022-10-19T11:46:07.771" v="1927" actId="478"/>
          <ac:spMkLst>
            <pc:docMk/>
            <pc:sldMk cId="3152979628" sldId="2296"/>
            <ac:spMk id="2" creationId="{7BEB126C-8905-9992-844D-DFC0DA5653A4}"/>
          </ac:spMkLst>
        </pc:spChg>
        <pc:spChg chg="del">
          <ac:chgData name="Valette, Matthieu" userId="a0d571ab-ede9-4e1f-8029-f9c6188e10da" providerId="ADAL" clId="{4839D527-9516-455F-BD99-A58F285D2069}" dt="2022-10-19T11:46:06.883" v="1926" actId="478"/>
          <ac:spMkLst>
            <pc:docMk/>
            <pc:sldMk cId="3152979628" sldId="2296"/>
            <ac:spMk id="3" creationId="{7C46A133-3D74-2E65-02F3-828EA30C5274}"/>
          </ac:spMkLst>
        </pc:spChg>
        <pc:spChg chg="mod ord">
          <ac:chgData name="Valette, Matthieu" userId="a0d571ab-ede9-4e1f-8029-f9c6188e10da" providerId="ADAL" clId="{4839D527-9516-455F-BD99-A58F285D2069}" dt="2022-10-19T11:46:16.786" v="1931" actId="26606"/>
          <ac:spMkLst>
            <pc:docMk/>
            <pc:sldMk cId="3152979628" sldId="2296"/>
            <ac:spMk id="4" creationId="{0EA21F15-7F07-3C84-56B9-002E02943892}"/>
          </ac:spMkLst>
        </pc:spChg>
        <pc:spChg chg="add del">
          <ac:chgData name="Valette, Matthieu" userId="a0d571ab-ede9-4e1f-8029-f9c6188e10da" providerId="ADAL" clId="{4839D527-9516-455F-BD99-A58F285D2069}" dt="2022-10-19T11:46:16.786" v="1931" actId="26606"/>
          <ac:spMkLst>
            <pc:docMk/>
            <pc:sldMk cId="3152979628" sldId="2296"/>
            <ac:spMk id="11" creationId="{823AC064-BC96-4F32-8AE1-B2FD38754823}"/>
          </ac:spMkLst>
        </pc:spChg>
        <pc:picChg chg="add mod">
          <ac:chgData name="Valette, Matthieu" userId="a0d571ab-ede9-4e1f-8029-f9c6188e10da" providerId="ADAL" clId="{4839D527-9516-455F-BD99-A58F285D2069}" dt="2022-10-19T11:46:16.786" v="1931" actId="26606"/>
          <ac:picMkLst>
            <pc:docMk/>
            <pc:sldMk cId="3152979628" sldId="2296"/>
            <ac:picMk id="5" creationId="{40B06403-8261-E998-8E38-8F882DE3E7BE}"/>
          </ac:picMkLst>
        </pc:picChg>
        <pc:picChg chg="add mod">
          <ac:chgData name="Valette, Matthieu" userId="a0d571ab-ede9-4e1f-8029-f9c6188e10da" providerId="ADAL" clId="{4839D527-9516-455F-BD99-A58F285D2069}" dt="2022-10-19T11:46:16.786" v="1931" actId="26606"/>
          <ac:picMkLst>
            <pc:docMk/>
            <pc:sldMk cId="3152979628" sldId="2296"/>
            <ac:picMk id="6" creationId="{1A3B126D-5521-1023-844F-1F0DBE286D05}"/>
          </ac:picMkLst>
        </pc:picChg>
        <pc:cxnChg chg="add del">
          <ac:chgData name="Valette, Matthieu" userId="a0d571ab-ede9-4e1f-8029-f9c6188e10da" providerId="ADAL" clId="{4839D527-9516-455F-BD99-A58F285D2069}" dt="2022-10-19T11:46:16.786" v="1931" actId="26606"/>
          <ac:cxnSpMkLst>
            <pc:docMk/>
            <pc:sldMk cId="3152979628" sldId="2296"/>
            <ac:cxnSpMk id="13" creationId="{7E7C77BC-7138-40B1-A15B-20F57A494629}"/>
          </ac:cxnSpMkLst>
        </pc:cxnChg>
        <pc:cxnChg chg="add del">
          <ac:chgData name="Valette, Matthieu" userId="a0d571ab-ede9-4e1f-8029-f9c6188e10da" providerId="ADAL" clId="{4839D527-9516-455F-BD99-A58F285D2069}" dt="2022-10-19T11:46:16.786" v="1931" actId="26606"/>
          <ac:cxnSpMkLst>
            <pc:docMk/>
            <pc:sldMk cId="3152979628" sldId="2296"/>
            <ac:cxnSpMk id="15" creationId="{DB146403-F3D6-484B-B2ED-97F9565D0370}"/>
          </ac:cxnSpMkLst>
        </pc:cxnChg>
      </pc:sldChg>
      <pc:sldChg chg="modSp add del mod">
        <pc:chgData name="Valette, Matthieu" userId="a0d571ab-ede9-4e1f-8029-f9c6188e10da" providerId="ADAL" clId="{4839D527-9516-455F-BD99-A58F285D2069}" dt="2022-10-19T12:55:20.524" v="4925" actId="14100"/>
        <pc:sldMkLst>
          <pc:docMk/>
          <pc:sldMk cId="4047849156" sldId="2297"/>
        </pc:sldMkLst>
        <pc:spChg chg="mod">
          <ac:chgData name="Valette, Matthieu" userId="a0d571ab-ede9-4e1f-8029-f9c6188e10da" providerId="ADAL" clId="{4839D527-9516-455F-BD99-A58F285D2069}" dt="2022-10-19T12:38:54.212" v="4589" actId="20577"/>
          <ac:spMkLst>
            <pc:docMk/>
            <pc:sldMk cId="4047849156" sldId="2297"/>
            <ac:spMk id="7" creationId="{F1E1DD5A-DA8E-432C-8D2A-5E32E95C1113}"/>
          </ac:spMkLst>
        </pc:spChg>
        <pc:spChg chg="mod">
          <ac:chgData name="Valette, Matthieu" userId="a0d571ab-ede9-4e1f-8029-f9c6188e10da" providerId="ADAL" clId="{4839D527-9516-455F-BD99-A58F285D2069}" dt="2022-10-19T12:55:20.524" v="4925" actId="14100"/>
          <ac:spMkLst>
            <pc:docMk/>
            <pc:sldMk cId="4047849156" sldId="2297"/>
            <ac:spMk id="11" creationId="{1D58C194-63A0-4E7E-BD51-845FD5EFB032}"/>
          </ac:spMkLst>
        </pc:spChg>
      </pc:sldChg>
      <pc:sldChg chg="del">
        <pc:chgData name="Valette, Matthieu" userId="a0d571ab-ede9-4e1f-8029-f9c6188e10da" providerId="ADAL" clId="{4839D527-9516-455F-BD99-A58F285D2069}" dt="2022-10-19T03:54:20.043" v="68" actId="47"/>
        <pc:sldMkLst>
          <pc:docMk/>
          <pc:sldMk cId="1218613908" sldId="2298"/>
        </pc:sldMkLst>
      </pc:sldChg>
      <pc:sldChg chg="del">
        <pc:chgData name="Valette, Matthieu" userId="a0d571ab-ede9-4e1f-8029-f9c6188e10da" providerId="ADAL" clId="{4839D527-9516-455F-BD99-A58F285D2069}" dt="2022-10-19T03:54:37.985" v="69" actId="47"/>
        <pc:sldMkLst>
          <pc:docMk/>
          <pc:sldMk cId="2937780339" sldId="2299"/>
        </pc:sldMkLst>
      </pc:sldChg>
      <pc:sldChg chg="del">
        <pc:chgData name="Valette, Matthieu" userId="a0d571ab-ede9-4e1f-8029-f9c6188e10da" providerId="ADAL" clId="{4839D527-9516-455F-BD99-A58F285D2069}" dt="2022-10-19T03:54:08.750" v="59" actId="47"/>
        <pc:sldMkLst>
          <pc:docMk/>
          <pc:sldMk cId="1900560942" sldId="2300"/>
        </pc:sldMkLst>
      </pc:sldChg>
      <pc:sldChg chg="del">
        <pc:chgData name="Valette, Matthieu" userId="a0d571ab-ede9-4e1f-8029-f9c6188e10da" providerId="ADAL" clId="{4839D527-9516-455F-BD99-A58F285D2069}" dt="2022-10-19T03:54:14.903" v="66" actId="47"/>
        <pc:sldMkLst>
          <pc:docMk/>
          <pc:sldMk cId="1626529216" sldId="2303"/>
        </pc:sldMkLst>
      </pc:sldChg>
      <pc:sldChg chg="add del">
        <pc:chgData name="Valette, Matthieu" userId="a0d571ab-ede9-4e1f-8029-f9c6188e10da" providerId="ADAL" clId="{4839D527-9516-455F-BD99-A58F285D2069}" dt="2022-10-19T12:15:44.842" v="3558" actId="47"/>
        <pc:sldMkLst>
          <pc:docMk/>
          <pc:sldMk cId="4109927996" sldId="2304"/>
        </pc:sldMkLst>
      </pc:sldChg>
      <pc:sldChg chg="modSp add del">
        <pc:chgData name="Valette, Matthieu" userId="a0d571ab-ede9-4e1f-8029-f9c6188e10da" providerId="ADAL" clId="{4839D527-9516-455F-BD99-A58F285D2069}" dt="2022-10-19T11:50:00.023" v="1939" actId="47"/>
        <pc:sldMkLst>
          <pc:docMk/>
          <pc:sldMk cId="4090171081" sldId="2305"/>
        </pc:sldMkLst>
        <pc:spChg chg="mod">
          <ac:chgData name="Valette, Matthieu" userId="a0d571ab-ede9-4e1f-8029-f9c6188e10da" providerId="ADAL" clId="{4839D527-9516-455F-BD99-A58F285D2069}" dt="2022-10-19T11:48:13.905" v="1936"/>
          <ac:spMkLst>
            <pc:docMk/>
            <pc:sldMk cId="4090171081" sldId="2305"/>
            <ac:spMk id="4" creationId="{9518C2CA-85D4-9FA1-AADD-633FF2F13301}"/>
          </ac:spMkLst>
        </pc:spChg>
      </pc:sldChg>
      <pc:sldChg chg="del">
        <pc:chgData name="Valette, Matthieu" userId="a0d571ab-ede9-4e1f-8029-f9c6188e10da" providerId="ADAL" clId="{4839D527-9516-455F-BD99-A58F285D2069}" dt="2022-10-19T03:54:09.650" v="60" actId="47"/>
        <pc:sldMkLst>
          <pc:docMk/>
          <pc:sldMk cId="3338293754" sldId="2310"/>
        </pc:sldMkLst>
      </pc:sldChg>
      <pc:sldChg chg="del">
        <pc:chgData name="Valette, Matthieu" userId="a0d571ab-ede9-4e1f-8029-f9c6188e10da" providerId="ADAL" clId="{4839D527-9516-455F-BD99-A58F285D2069}" dt="2022-10-19T03:54:10.167" v="61" actId="47"/>
        <pc:sldMkLst>
          <pc:docMk/>
          <pc:sldMk cId="1610191692" sldId="2311"/>
        </pc:sldMkLst>
      </pc:sldChg>
      <pc:sldChg chg="del">
        <pc:chgData name="Valette, Matthieu" userId="a0d571ab-ede9-4e1f-8029-f9c6188e10da" providerId="ADAL" clId="{4839D527-9516-455F-BD99-A58F285D2069}" dt="2022-10-19T03:54:10.972" v="63" actId="47"/>
        <pc:sldMkLst>
          <pc:docMk/>
          <pc:sldMk cId="927843542" sldId="2312"/>
        </pc:sldMkLst>
      </pc:sldChg>
      <pc:sldChg chg="del">
        <pc:chgData name="Valette, Matthieu" userId="a0d571ab-ede9-4e1f-8029-f9c6188e10da" providerId="ADAL" clId="{4839D527-9516-455F-BD99-A58F285D2069}" dt="2022-10-19T03:54:11.355" v="64" actId="47"/>
        <pc:sldMkLst>
          <pc:docMk/>
          <pc:sldMk cId="900466342" sldId="2313"/>
        </pc:sldMkLst>
      </pc:sldChg>
      <pc:sldChg chg="del">
        <pc:chgData name="Valette, Matthieu" userId="a0d571ab-ede9-4e1f-8029-f9c6188e10da" providerId="ADAL" clId="{4839D527-9516-455F-BD99-A58F285D2069}" dt="2022-10-19T03:54:11.717" v="65" actId="47"/>
        <pc:sldMkLst>
          <pc:docMk/>
          <pc:sldMk cId="3134424292" sldId="2314"/>
        </pc:sldMkLst>
      </pc:sldChg>
      <pc:sldChg chg="del">
        <pc:chgData name="Valette, Matthieu" userId="a0d571ab-ede9-4e1f-8029-f9c6188e10da" providerId="ADAL" clId="{4839D527-9516-455F-BD99-A58F285D2069}" dt="2022-10-19T03:54:10.570" v="62" actId="47"/>
        <pc:sldMkLst>
          <pc:docMk/>
          <pc:sldMk cId="1866842837" sldId="2315"/>
        </pc:sldMkLst>
      </pc:sldChg>
    </pc:docChg>
  </pc:docChgLst>
  <pc:docChgLst>
    <pc:chgData name="Valette, Matthieu" userId="a0d571ab-ede9-4e1f-8029-f9c6188e10da" providerId="ADAL" clId="{FD2A79A0-51E8-47F4-AA7B-A6BC5EF5A2DF}"/>
    <pc:docChg chg="custSel modSld">
      <pc:chgData name="Valette, Matthieu" userId="a0d571ab-ede9-4e1f-8029-f9c6188e10da" providerId="ADAL" clId="{FD2A79A0-51E8-47F4-AA7B-A6BC5EF5A2DF}" dt="2022-09-15T22:54:10.290" v="2" actId="21"/>
      <pc:docMkLst>
        <pc:docMk/>
      </pc:docMkLst>
      <pc:sldChg chg="addSp delSp modSp mod">
        <pc:chgData name="Valette, Matthieu" userId="a0d571ab-ede9-4e1f-8029-f9c6188e10da" providerId="ADAL" clId="{FD2A79A0-51E8-47F4-AA7B-A6BC5EF5A2DF}" dt="2022-09-15T22:54:10.290" v="2" actId="21"/>
        <pc:sldMkLst>
          <pc:docMk/>
          <pc:sldMk cId="1866350434" sldId="2293"/>
        </pc:sldMkLst>
        <pc:picChg chg="add del mod">
          <ac:chgData name="Valette, Matthieu" userId="a0d571ab-ede9-4e1f-8029-f9c6188e10da" providerId="ADAL" clId="{FD2A79A0-51E8-47F4-AA7B-A6BC5EF5A2DF}" dt="2022-09-15T22:54:10.290" v="2" actId="21"/>
          <ac:picMkLst>
            <pc:docMk/>
            <pc:sldMk cId="1866350434" sldId="2293"/>
            <ac:picMk id="3" creationId="{A341DE70-14B3-2E0A-B30D-90D0B34C6257}"/>
          </ac:picMkLst>
        </pc:picChg>
      </pc:sldChg>
    </pc:docChg>
  </pc:docChgLst>
  <pc:docChgLst>
    <pc:chgData name="Valette, Matthieu" userId="a0d571ab-ede9-4e1f-8029-f9c6188e10da" providerId="ADAL" clId="{5CB03E13-0B1A-4FC5-A97D-6C5114615B00}"/>
    <pc:docChg chg="undo custSel addSld delSld modSld">
      <pc:chgData name="Valette, Matthieu" userId="a0d571ab-ede9-4e1f-8029-f9c6188e10da" providerId="ADAL" clId="{5CB03E13-0B1A-4FC5-A97D-6C5114615B00}" dt="2023-04-24T23:27:58.986" v="1153" actId="208"/>
      <pc:docMkLst>
        <pc:docMk/>
      </pc:docMkLst>
      <pc:sldChg chg="modSp mod">
        <pc:chgData name="Valette, Matthieu" userId="a0d571ab-ede9-4e1f-8029-f9c6188e10da" providerId="ADAL" clId="{5CB03E13-0B1A-4FC5-A97D-6C5114615B00}" dt="2023-04-24T22:16:18.553" v="890" actId="1076"/>
        <pc:sldMkLst>
          <pc:docMk/>
          <pc:sldMk cId="1395420496" sldId="268"/>
        </pc:sldMkLst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5" creationId="{2AE53BC6-A2D1-9C63-05AD-FEB4E2C8F5AC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7" creationId="{57F775A3-08D0-32E8-C33C-BCDE1DA9939B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8" creationId="{052F2959-EF4E-ECDF-C16C-7A0F3B2D00DC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9" creationId="{63CA18DE-5D0E-A8DB-4A5B-84138B069649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0" creationId="{2DAD56EF-F4FA-1309-73D7-E10D85732486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2" creationId="{359E60CD-52AC-DC75-AE80-25B4EFBAD499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3" creationId="{E03234A1-3E5F-8C7C-92F3-267E95C606BC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4" creationId="{A34AEACF-090A-65D8-4995-41B36EF88C85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5" creationId="{99A2F12E-AAE9-A83F-897C-7E9DC9BB6920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6" creationId="{21748651-3EEC-39A8-F245-7803D2AFC7D1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19" creationId="{EE64440D-0580-1077-C2A6-8916E10358F4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22" creationId="{8C41490F-431D-5A98-72AB-30A216281E12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23" creationId="{C017882F-B396-FAEB-02D0-D3F74BB290D3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26" creationId="{682896C3-9174-E77D-336B-9703A792A44A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0" creationId="{B068F384-B9C6-9869-5D98-A0C806062C04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2" creationId="{E7582615-94A6-8BD5-B862-BD87D5DD0306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3" creationId="{3B867DEF-3E4D-FD9B-2AFC-AFB8A6AA2CD5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4" creationId="{EB81C2F6-0643-D913-9D6F-539922338C4F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6" creationId="{E054DA30-0508-4393-ABB1-54D0E7C45510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38" creationId="{92E09C36-1819-8ADB-FB81-0AC797751E6A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45" creationId="{4F477F62-271E-EC74-F363-5C826DD23464}"/>
          </ac:spMkLst>
        </pc:spChg>
        <pc:spChg chg="mod">
          <ac:chgData name="Valette, Matthieu" userId="a0d571ab-ede9-4e1f-8029-f9c6188e10da" providerId="ADAL" clId="{5CB03E13-0B1A-4FC5-A97D-6C5114615B00}" dt="2023-04-24T22:16:18.553" v="890" actId="1076"/>
          <ac:spMkLst>
            <pc:docMk/>
            <pc:sldMk cId="1395420496" sldId="268"/>
            <ac:spMk id="53" creationId="{C89523DC-7587-5A28-1F37-A798E6882A97}"/>
          </ac:spMkLst>
        </pc:spChg>
        <pc:picChg chg="mod modCrop">
          <ac:chgData name="Valette, Matthieu" userId="a0d571ab-ede9-4e1f-8029-f9c6188e10da" providerId="ADAL" clId="{5CB03E13-0B1A-4FC5-A97D-6C5114615B00}" dt="2023-04-24T22:16:18.553" v="890" actId="1076"/>
          <ac:picMkLst>
            <pc:docMk/>
            <pc:sldMk cId="1395420496" sldId="268"/>
            <ac:picMk id="24" creationId="{45BB37D4-7E69-C0CC-2BC4-74BF40B482F9}"/>
          </ac:picMkLst>
        </pc:pic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17" creationId="{0D6E267E-17D4-6F8E-541D-E8BDD94B8FE9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18" creationId="{B1312390-00CC-BF9A-C5F1-DD7921D336AB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0" creationId="{F13F5668-0BCC-5552-6E12-C6DBB1ECE100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1" creationId="{EB914D84-B60D-1F6E-D2AC-337882D37FC0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5" creationId="{CB4619BD-7E12-3E3F-88AE-7FE908595BA1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7" creationId="{E51154D4-14BF-7E30-7648-2D1FC2317C19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8" creationId="{F28409DF-57B9-D0E4-BE2A-E04B7A9C171F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29" creationId="{033D5C78-DFAF-D10A-C6B3-42E0FD7F8C3B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31" creationId="{A17CB2F4-4B84-3818-D4CC-89F188B77AAA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35" creationId="{AC1A6D90-0570-9782-F73D-19C96D6CA074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39" creationId="{DF040EEC-CBF5-CA7D-B7AD-1E03FE2BC9DE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40" creationId="{6B0C88D4-FF1A-4380-57C9-216076F93A5B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54" creationId="{5AA6E6AA-D9AB-DAF8-438F-FE47A139307D}"/>
          </ac:cxnSpMkLst>
        </pc:cxnChg>
        <pc:cxnChg chg="mod">
          <ac:chgData name="Valette, Matthieu" userId="a0d571ab-ede9-4e1f-8029-f9c6188e10da" providerId="ADAL" clId="{5CB03E13-0B1A-4FC5-A97D-6C5114615B00}" dt="2023-04-24T22:16:18.553" v="890" actId="1076"/>
          <ac:cxnSpMkLst>
            <pc:docMk/>
            <pc:sldMk cId="1395420496" sldId="268"/>
            <ac:cxnSpMk id="55" creationId="{B4C1651B-EDFF-75E1-09B5-973F7956E4E5}"/>
          </ac:cxnSpMkLst>
        </pc:cxnChg>
      </pc:sldChg>
      <pc:sldChg chg="modSp mod">
        <pc:chgData name="Valette, Matthieu" userId="a0d571ab-ede9-4e1f-8029-f9c6188e10da" providerId="ADAL" clId="{5CB03E13-0B1A-4FC5-A97D-6C5114615B00}" dt="2023-04-24T20:59:43.129" v="380" actId="20577"/>
        <pc:sldMkLst>
          <pc:docMk/>
          <pc:sldMk cId="700661312" sldId="316"/>
        </pc:sldMkLst>
        <pc:spChg chg="mod">
          <ac:chgData name="Valette, Matthieu" userId="a0d571ab-ede9-4e1f-8029-f9c6188e10da" providerId="ADAL" clId="{5CB03E13-0B1A-4FC5-A97D-6C5114615B00}" dt="2023-04-20T14:10:37.444" v="25" actId="20577"/>
          <ac:spMkLst>
            <pc:docMk/>
            <pc:sldMk cId="700661312" sldId="316"/>
            <ac:spMk id="6" creationId="{43AB97BD-9652-4314-AAC3-8335AD65B5CF}"/>
          </ac:spMkLst>
        </pc:spChg>
        <pc:spChg chg="mod">
          <ac:chgData name="Valette, Matthieu" userId="a0d571ab-ede9-4e1f-8029-f9c6188e10da" providerId="ADAL" clId="{5CB03E13-0B1A-4FC5-A97D-6C5114615B00}" dt="2023-04-24T20:59:43.129" v="380" actId="20577"/>
          <ac:spMkLst>
            <pc:docMk/>
            <pc:sldMk cId="700661312" sldId="316"/>
            <ac:spMk id="7" creationId="{D0DB1597-131E-4119-8E91-2D26BA3D0139}"/>
          </ac:spMkLst>
        </pc:spChg>
      </pc:sldChg>
      <pc:sldChg chg="del">
        <pc:chgData name="Valette, Matthieu" userId="a0d571ab-ede9-4e1f-8029-f9c6188e10da" providerId="ADAL" clId="{5CB03E13-0B1A-4FC5-A97D-6C5114615B00}" dt="2023-04-24T20:55:50.403" v="104" actId="47"/>
        <pc:sldMkLst>
          <pc:docMk/>
          <pc:sldMk cId="3765650053" sldId="317"/>
        </pc:sldMkLst>
      </pc:sldChg>
      <pc:sldChg chg="addSp delSp modSp mod">
        <pc:chgData name="Valette, Matthieu" userId="a0d571ab-ede9-4e1f-8029-f9c6188e10da" providerId="ADAL" clId="{5CB03E13-0B1A-4FC5-A97D-6C5114615B00}" dt="2023-04-24T22:18:23.813" v="1008" actId="1076"/>
        <pc:sldMkLst>
          <pc:docMk/>
          <pc:sldMk cId="2335232198" sldId="327"/>
        </pc:sldMkLst>
        <pc:spChg chg="mod">
          <ac:chgData name="Valette, Matthieu" userId="a0d571ab-ede9-4e1f-8029-f9c6188e10da" providerId="ADAL" clId="{5CB03E13-0B1A-4FC5-A97D-6C5114615B00}" dt="2023-04-24T22:15:51.902" v="889" actId="20577"/>
          <ac:spMkLst>
            <pc:docMk/>
            <pc:sldMk cId="2335232198" sldId="327"/>
            <ac:spMk id="3" creationId="{918BC738-5160-7DF0-3B19-5635F8B88A95}"/>
          </ac:spMkLst>
        </pc:spChg>
        <pc:spChg chg="add mod">
          <ac:chgData name="Valette, Matthieu" userId="a0d571ab-ede9-4e1f-8029-f9c6188e10da" providerId="ADAL" clId="{5CB03E13-0B1A-4FC5-A97D-6C5114615B00}" dt="2023-04-24T22:18:23.813" v="1008" actId="1076"/>
          <ac:spMkLst>
            <pc:docMk/>
            <pc:sldMk cId="2335232198" sldId="327"/>
            <ac:spMk id="6" creationId="{1A26DA56-ECE4-9DE2-2941-7CF7C9F9FDFB}"/>
          </ac:spMkLst>
        </pc:spChg>
        <pc:spChg chg="del">
          <ac:chgData name="Valette, Matthieu" userId="a0d571ab-ede9-4e1f-8029-f9c6188e10da" providerId="ADAL" clId="{5CB03E13-0B1A-4FC5-A97D-6C5114615B00}" dt="2023-04-24T22:14:02.982" v="874" actId="478"/>
          <ac:spMkLst>
            <pc:docMk/>
            <pc:sldMk cId="2335232198" sldId="327"/>
            <ac:spMk id="9" creationId="{4A033416-AC0E-C32B-FA57-64455CFC776D}"/>
          </ac:spMkLst>
        </pc:spChg>
        <pc:grpChg chg="del">
          <ac:chgData name="Valette, Matthieu" userId="a0d571ab-ede9-4e1f-8029-f9c6188e10da" providerId="ADAL" clId="{5CB03E13-0B1A-4FC5-A97D-6C5114615B00}" dt="2023-04-20T15:02:40.987" v="92" actId="478"/>
          <ac:grpSpMkLst>
            <pc:docMk/>
            <pc:sldMk cId="2335232198" sldId="327"/>
            <ac:grpSpMk id="8" creationId="{07559EC6-45D8-4896-01D0-8958F2DAFD59}"/>
          </ac:grpSpMkLst>
        </pc:grpChg>
        <pc:picChg chg="add mod">
          <ac:chgData name="Valette, Matthieu" userId="a0d571ab-ede9-4e1f-8029-f9c6188e10da" providerId="ADAL" clId="{5CB03E13-0B1A-4FC5-A97D-6C5114615B00}" dt="2023-04-24T22:17:53.972" v="972" actId="1076"/>
          <ac:picMkLst>
            <pc:docMk/>
            <pc:sldMk cId="2335232198" sldId="327"/>
            <ac:picMk id="5" creationId="{EC2CCBBA-0E64-E7BD-53A9-9BE9946CE176}"/>
          </ac:picMkLst>
        </pc:picChg>
      </pc:sldChg>
      <pc:sldChg chg="del">
        <pc:chgData name="Valette, Matthieu" userId="a0d571ab-ede9-4e1f-8029-f9c6188e10da" providerId="ADAL" clId="{5CB03E13-0B1A-4FC5-A97D-6C5114615B00}" dt="2023-04-20T14:10:48.738" v="27" actId="47"/>
        <pc:sldMkLst>
          <pc:docMk/>
          <pc:sldMk cId="2575730860" sldId="330"/>
        </pc:sldMkLst>
      </pc:sldChg>
      <pc:sldChg chg="addSp delSp modSp mod">
        <pc:chgData name="Valette, Matthieu" userId="a0d571ab-ede9-4e1f-8029-f9c6188e10da" providerId="ADAL" clId="{5CB03E13-0B1A-4FC5-A97D-6C5114615B00}" dt="2023-04-24T22:07:03.469" v="727" actId="20577"/>
        <pc:sldMkLst>
          <pc:docMk/>
          <pc:sldMk cId="450691543" sldId="333"/>
        </pc:sldMkLst>
        <pc:spChg chg="mod">
          <ac:chgData name="Valette, Matthieu" userId="a0d571ab-ede9-4e1f-8029-f9c6188e10da" providerId="ADAL" clId="{5CB03E13-0B1A-4FC5-A97D-6C5114615B00}" dt="2023-04-24T22:07:03.469" v="727" actId="20577"/>
          <ac:spMkLst>
            <pc:docMk/>
            <pc:sldMk cId="450691543" sldId="333"/>
            <ac:spMk id="3" creationId="{918BC738-5160-7DF0-3B19-5635F8B88A95}"/>
          </ac:spMkLst>
        </pc:spChg>
        <pc:spChg chg="add mod">
          <ac:chgData name="Valette, Matthieu" userId="a0d571ab-ede9-4e1f-8029-f9c6188e10da" providerId="ADAL" clId="{5CB03E13-0B1A-4FC5-A97D-6C5114615B00}" dt="2023-04-24T22:00:36.340" v="686" actId="1076"/>
          <ac:spMkLst>
            <pc:docMk/>
            <pc:sldMk cId="450691543" sldId="333"/>
            <ac:spMk id="6" creationId="{738E7A15-C115-670B-2532-B9FCE1C32575}"/>
          </ac:spMkLst>
        </pc:spChg>
        <pc:spChg chg="add mod">
          <ac:chgData name="Valette, Matthieu" userId="a0d571ab-ede9-4e1f-8029-f9c6188e10da" providerId="ADAL" clId="{5CB03E13-0B1A-4FC5-A97D-6C5114615B00}" dt="2023-04-24T22:00:53.485" v="688" actId="1076"/>
          <ac:spMkLst>
            <pc:docMk/>
            <pc:sldMk cId="450691543" sldId="333"/>
            <ac:spMk id="7" creationId="{09088BB1-A6FA-6280-4927-E1ACFDB25BFC}"/>
          </ac:spMkLst>
        </pc:spChg>
        <pc:picChg chg="add mod">
          <ac:chgData name="Valette, Matthieu" userId="a0d571ab-ede9-4e1f-8029-f9c6188e10da" providerId="ADAL" clId="{5CB03E13-0B1A-4FC5-A97D-6C5114615B00}" dt="2023-04-24T22:00:13.317" v="651" actId="14100"/>
          <ac:picMkLst>
            <pc:docMk/>
            <pc:sldMk cId="450691543" sldId="333"/>
            <ac:picMk id="5" creationId="{4F6C5DDE-E233-9ABB-A9F4-DC87D7E99127}"/>
          </ac:picMkLst>
        </pc:picChg>
        <pc:picChg chg="add del mod">
          <ac:chgData name="Valette, Matthieu" userId="a0d571ab-ede9-4e1f-8029-f9c6188e10da" providerId="ADAL" clId="{5CB03E13-0B1A-4FC5-A97D-6C5114615B00}" dt="2023-04-20T15:04:11.384" v="99" actId="478"/>
          <ac:picMkLst>
            <pc:docMk/>
            <pc:sldMk cId="450691543" sldId="333"/>
            <ac:picMk id="6" creationId="{A7C7E56D-9B38-8B96-2F02-2BE842728C84}"/>
          </ac:picMkLst>
        </pc:picChg>
        <pc:picChg chg="del">
          <ac:chgData name="Valette, Matthieu" userId="a0d571ab-ede9-4e1f-8029-f9c6188e10da" providerId="ADAL" clId="{5CB03E13-0B1A-4FC5-A97D-6C5114615B00}" dt="2023-04-20T14:55:13.815" v="73" actId="478"/>
          <ac:picMkLst>
            <pc:docMk/>
            <pc:sldMk cId="450691543" sldId="333"/>
            <ac:picMk id="7" creationId="{63F961C7-8390-EECA-5233-1FC960B1CDEC}"/>
          </ac:picMkLst>
        </pc:picChg>
        <pc:picChg chg="add del mod modCrop">
          <ac:chgData name="Valette, Matthieu" userId="a0d571ab-ede9-4e1f-8029-f9c6188e10da" providerId="ADAL" clId="{5CB03E13-0B1A-4FC5-A97D-6C5114615B00}" dt="2023-04-24T22:00:16.950" v="652" actId="478"/>
          <ac:picMkLst>
            <pc:docMk/>
            <pc:sldMk cId="450691543" sldId="333"/>
            <ac:picMk id="8" creationId="{446B746D-F0D6-093B-571C-08B0BC514AA9}"/>
          </ac:picMkLst>
        </pc:picChg>
        <pc:picChg chg="add mod modCrop">
          <ac:chgData name="Valette, Matthieu" userId="a0d571ab-ede9-4e1f-8029-f9c6188e10da" providerId="ADAL" clId="{5CB03E13-0B1A-4FC5-A97D-6C5114615B00}" dt="2023-04-24T22:06:06.268" v="712" actId="14100"/>
          <ac:picMkLst>
            <pc:docMk/>
            <pc:sldMk cId="450691543" sldId="333"/>
            <ac:picMk id="10" creationId="{2FE220C9-87B9-DCA5-2FD2-25637D609ACE}"/>
          </ac:picMkLst>
        </pc:picChg>
      </pc:sldChg>
      <pc:sldChg chg="del">
        <pc:chgData name="Valette, Matthieu" userId="a0d571ab-ede9-4e1f-8029-f9c6188e10da" providerId="ADAL" clId="{5CB03E13-0B1A-4FC5-A97D-6C5114615B00}" dt="2023-04-20T14:10:47.417" v="26" actId="47"/>
        <pc:sldMkLst>
          <pc:docMk/>
          <pc:sldMk cId="3441597145" sldId="336"/>
        </pc:sldMkLst>
      </pc:sldChg>
      <pc:sldChg chg="addSp modSp mod">
        <pc:chgData name="Valette, Matthieu" userId="a0d571ab-ede9-4e1f-8029-f9c6188e10da" providerId="ADAL" clId="{5CB03E13-0B1A-4FC5-A97D-6C5114615B00}" dt="2023-04-24T22:12:57.861" v="835" actId="1076"/>
        <pc:sldMkLst>
          <pc:docMk/>
          <pc:sldMk cId="372515657" sldId="337"/>
        </pc:sldMkLst>
        <pc:spChg chg="mod">
          <ac:chgData name="Valette, Matthieu" userId="a0d571ab-ede9-4e1f-8029-f9c6188e10da" providerId="ADAL" clId="{5CB03E13-0B1A-4FC5-A97D-6C5114615B00}" dt="2023-04-24T22:12:03.653" v="794" actId="1076"/>
          <ac:spMkLst>
            <pc:docMk/>
            <pc:sldMk cId="372515657" sldId="337"/>
            <ac:spMk id="3" creationId="{80990C22-72CD-058E-CF00-878E9E9B5D79}"/>
          </ac:spMkLst>
        </pc:spChg>
        <pc:spChg chg="add mod">
          <ac:chgData name="Valette, Matthieu" userId="a0d571ab-ede9-4e1f-8029-f9c6188e10da" providerId="ADAL" clId="{5CB03E13-0B1A-4FC5-A97D-6C5114615B00}" dt="2023-04-24T22:12:57.861" v="835" actId="1076"/>
          <ac:spMkLst>
            <pc:docMk/>
            <pc:sldMk cId="372515657" sldId="337"/>
            <ac:spMk id="7" creationId="{B7642475-FDC3-E366-133E-AE73E898C0D1}"/>
          </ac:spMkLst>
        </pc:spChg>
        <pc:spChg chg="add mod">
          <ac:chgData name="Valette, Matthieu" userId="a0d571ab-ede9-4e1f-8029-f9c6188e10da" providerId="ADAL" clId="{5CB03E13-0B1A-4FC5-A97D-6C5114615B00}" dt="2023-04-24T22:12:48.124" v="834" actId="1076"/>
          <ac:spMkLst>
            <pc:docMk/>
            <pc:sldMk cId="372515657" sldId="337"/>
            <ac:spMk id="8" creationId="{BD4B0625-C93E-49A7-AAAD-7BDE4BD06A35}"/>
          </ac:spMkLst>
        </pc:spChg>
        <pc:picChg chg="add mod">
          <ac:chgData name="Valette, Matthieu" userId="a0d571ab-ede9-4e1f-8029-f9c6188e10da" providerId="ADAL" clId="{5CB03E13-0B1A-4FC5-A97D-6C5114615B00}" dt="2023-04-24T22:12:06.124" v="795" actId="1076"/>
          <ac:picMkLst>
            <pc:docMk/>
            <pc:sldMk cId="372515657" sldId="337"/>
            <ac:picMk id="5" creationId="{412803BE-E0E2-D11E-53B1-084BB79F9E9E}"/>
          </ac:picMkLst>
        </pc:picChg>
        <pc:picChg chg="add mod">
          <ac:chgData name="Valette, Matthieu" userId="a0d571ab-ede9-4e1f-8029-f9c6188e10da" providerId="ADAL" clId="{5CB03E13-0B1A-4FC5-A97D-6C5114615B00}" dt="2023-04-24T22:12:07.828" v="796" actId="1076"/>
          <ac:picMkLst>
            <pc:docMk/>
            <pc:sldMk cId="372515657" sldId="337"/>
            <ac:picMk id="6" creationId="{7D6681B8-960E-C3E9-6E35-1DE8C33DEA1D}"/>
          </ac:picMkLst>
        </pc:picChg>
      </pc:sldChg>
      <pc:sldChg chg="modSp mod">
        <pc:chgData name="Valette, Matthieu" userId="a0d571ab-ede9-4e1f-8029-f9c6188e10da" providerId="ADAL" clId="{5CB03E13-0B1A-4FC5-A97D-6C5114615B00}" dt="2023-04-24T21:08:12.799" v="394" actId="1076"/>
        <pc:sldMkLst>
          <pc:docMk/>
          <pc:sldMk cId="1402962254" sldId="2291"/>
        </pc:sldMkLst>
        <pc:spChg chg="mod">
          <ac:chgData name="Valette, Matthieu" userId="a0d571ab-ede9-4e1f-8029-f9c6188e10da" providerId="ADAL" clId="{5CB03E13-0B1A-4FC5-A97D-6C5114615B00}" dt="2023-04-24T20:59:21.495" v="376" actId="20577"/>
          <ac:spMkLst>
            <pc:docMk/>
            <pc:sldMk cId="1402962254" sldId="2291"/>
            <ac:spMk id="5" creationId="{10A9BAE1-7776-483A-8F98-EEDD8523CB9E}"/>
          </ac:spMkLst>
        </pc:spChg>
        <pc:spChg chg="mod">
          <ac:chgData name="Valette, Matthieu" userId="a0d571ab-ede9-4e1f-8029-f9c6188e10da" providerId="ADAL" clId="{5CB03E13-0B1A-4FC5-A97D-6C5114615B00}" dt="2023-04-24T21:08:12.799" v="394" actId="1076"/>
          <ac:spMkLst>
            <pc:docMk/>
            <pc:sldMk cId="1402962254" sldId="2291"/>
            <ac:spMk id="7" creationId="{08EC31FE-1B38-4F34-8F0E-467B5218D5C8}"/>
          </ac:spMkLst>
        </pc:spChg>
        <pc:picChg chg="mod modCrop">
          <ac:chgData name="Valette, Matthieu" userId="a0d571ab-ede9-4e1f-8029-f9c6188e10da" providerId="ADAL" clId="{5CB03E13-0B1A-4FC5-A97D-6C5114615B00}" dt="2023-04-24T21:08:09.021" v="393" actId="14100"/>
          <ac:picMkLst>
            <pc:docMk/>
            <pc:sldMk cId="1402962254" sldId="2291"/>
            <ac:picMk id="6" creationId="{157FE184-07F1-424A-B402-ED92DD1E6BAB}"/>
          </ac:picMkLst>
        </pc:picChg>
      </pc:sldChg>
      <pc:sldChg chg="modSp mod">
        <pc:chgData name="Valette, Matthieu" userId="a0d571ab-ede9-4e1f-8029-f9c6188e10da" providerId="ADAL" clId="{5CB03E13-0B1A-4FC5-A97D-6C5114615B00}" dt="2023-04-24T21:18:52.100" v="399" actId="14100"/>
        <pc:sldMkLst>
          <pc:docMk/>
          <pc:sldMk cId="1624153041" sldId="2292"/>
        </pc:sldMkLst>
        <pc:picChg chg="mod modCrop">
          <ac:chgData name="Valette, Matthieu" userId="a0d571ab-ede9-4e1f-8029-f9c6188e10da" providerId="ADAL" clId="{5CB03E13-0B1A-4FC5-A97D-6C5114615B00}" dt="2023-04-24T21:18:52.100" v="399" actId="14100"/>
          <ac:picMkLst>
            <pc:docMk/>
            <pc:sldMk cId="1624153041" sldId="2292"/>
            <ac:picMk id="6" creationId="{2E818B81-762C-4746-8F5F-F441DF0BADA8}"/>
          </ac:picMkLst>
        </pc:picChg>
      </pc:sldChg>
      <pc:sldChg chg="addSp delSp modSp mod">
        <pc:chgData name="Valette, Matthieu" userId="a0d571ab-ede9-4e1f-8029-f9c6188e10da" providerId="ADAL" clId="{5CB03E13-0B1A-4FC5-A97D-6C5114615B00}" dt="2023-04-24T23:27:58.986" v="1153" actId="208"/>
        <pc:sldMkLst>
          <pc:docMk/>
          <pc:sldMk cId="1866350434" sldId="2293"/>
        </pc:sldMkLst>
        <pc:spChg chg="add mod">
          <ac:chgData name="Valette, Matthieu" userId="a0d571ab-ede9-4e1f-8029-f9c6188e10da" providerId="ADAL" clId="{5CB03E13-0B1A-4FC5-A97D-6C5114615B00}" dt="2023-04-24T21:30:22.030" v="615" actId="1076"/>
          <ac:spMkLst>
            <pc:docMk/>
            <pc:sldMk cId="1866350434" sldId="2293"/>
            <ac:spMk id="2" creationId="{1F86AFF3-4E6F-7D3C-CC0A-5568891F010A}"/>
          </ac:spMkLst>
        </pc:spChg>
        <pc:spChg chg="del mod">
          <ac:chgData name="Valette, Matthieu" userId="a0d571ab-ede9-4e1f-8029-f9c6188e10da" providerId="ADAL" clId="{5CB03E13-0B1A-4FC5-A97D-6C5114615B00}" dt="2023-04-24T23:27:52.206" v="1152" actId="478"/>
          <ac:spMkLst>
            <pc:docMk/>
            <pc:sldMk cId="1866350434" sldId="2293"/>
            <ac:spMk id="4" creationId="{65CFD48E-2A3A-43F5-B0E0-CA05E26D735D}"/>
          </ac:spMkLst>
        </pc:spChg>
        <pc:spChg chg="add mod">
          <ac:chgData name="Valette, Matthieu" userId="a0d571ab-ede9-4e1f-8029-f9c6188e10da" providerId="ADAL" clId="{5CB03E13-0B1A-4FC5-A97D-6C5114615B00}" dt="2023-04-24T21:29:10.574" v="578" actId="1038"/>
          <ac:spMkLst>
            <pc:docMk/>
            <pc:sldMk cId="1866350434" sldId="2293"/>
            <ac:spMk id="5" creationId="{B7A8E95E-798D-EA36-0E2F-82EDF8EB7D10}"/>
          </ac:spMkLst>
        </pc:spChg>
        <pc:spChg chg="add mod">
          <ac:chgData name="Valette, Matthieu" userId="a0d571ab-ede9-4e1f-8029-f9c6188e10da" providerId="ADAL" clId="{5CB03E13-0B1A-4FC5-A97D-6C5114615B00}" dt="2023-04-24T21:29:25.774" v="580" actId="1076"/>
          <ac:spMkLst>
            <pc:docMk/>
            <pc:sldMk cId="1866350434" sldId="2293"/>
            <ac:spMk id="6" creationId="{171E38C2-4796-4103-D70B-A164AEC72DE9}"/>
          </ac:spMkLst>
        </pc:spChg>
        <pc:spChg chg="mod">
          <ac:chgData name="Valette, Matthieu" userId="a0d571ab-ede9-4e1f-8029-f9c6188e10da" providerId="ADAL" clId="{5CB03E13-0B1A-4FC5-A97D-6C5114615B00}" dt="2023-04-24T21:23:45.863" v="409" actId="207"/>
          <ac:spMkLst>
            <pc:docMk/>
            <pc:sldMk cId="1866350434" sldId="2293"/>
            <ac:spMk id="7" creationId="{2E062185-959E-487A-B67B-7EB1D1B1B391}"/>
          </ac:spMkLst>
        </pc:spChg>
        <pc:spChg chg="mod">
          <ac:chgData name="Valette, Matthieu" userId="a0d571ab-ede9-4e1f-8029-f9c6188e10da" providerId="ADAL" clId="{5CB03E13-0B1A-4FC5-A97D-6C5114615B00}" dt="2023-04-24T21:23:48.406" v="410" actId="207"/>
          <ac:spMkLst>
            <pc:docMk/>
            <pc:sldMk cId="1866350434" sldId="2293"/>
            <ac:spMk id="8" creationId="{A6BFF3F2-C60B-47D5-864F-0F628E91AF22}"/>
          </ac:spMkLst>
        </pc:spChg>
        <pc:spChg chg="mod">
          <ac:chgData name="Valette, Matthieu" userId="a0d571ab-ede9-4e1f-8029-f9c6188e10da" providerId="ADAL" clId="{5CB03E13-0B1A-4FC5-A97D-6C5114615B00}" dt="2023-04-24T21:27:01.106" v="546" actId="404"/>
          <ac:spMkLst>
            <pc:docMk/>
            <pc:sldMk cId="1866350434" sldId="2293"/>
            <ac:spMk id="9" creationId="{D00578F0-20C1-407E-89B6-9F0E2E22959B}"/>
          </ac:spMkLst>
        </pc:spChg>
        <pc:spChg chg="add mod">
          <ac:chgData name="Valette, Matthieu" userId="a0d571ab-ede9-4e1f-8029-f9c6188e10da" providerId="ADAL" clId="{5CB03E13-0B1A-4FC5-A97D-6C5114615B00}" dt="2023-04-24T23:27:39.907" v="1151" actId="2085"/>
          <ac:spMkLst>
            <pc:docMk/>
            <pc:sldMk cId="1866350434" sldId="2293"/>
            <ac:spMk id="14" creationId="{063FBCD2-904C-4961-97EA-CA49BFCB1643}"/>
          </ac:spMkLst>
        </pc:spChg>
        <pc:picChg chg="add mod ord">
          <ac:chgData name="Valette, Matthieu" userId="a0d571ab-ede9-4e1f-8029-f9c6188e10da" providerId="ADAL" clId="{5CB03E13-0B1A-4FC5-A97D-6C5114615B00}" dt="2023-04-24T21:23:16.422" v="405" actId="167"/>
          <ac:picMkLst>
            <pc:docMk/>
            <pc:sldMk cId="1866350434" sldId="2293"/>
            <ac:picMk id="3" creationId="{9307B46A-AF71-79CB-A9C0-6848F0AEF9D6}"/>
          </ac:picMkLst>
        </pc:picChg>
        <pc:picChg chg="del">
          <ac:chgData name="Valette, Matthieu" userId="a0d571ab-ede9-4e1f-8029-f9c6188e10da" providerId="ADAL" clId="{5CB03E13-0B1A-4FC5-A97D-6C5114615B00}" dt="2023-04-20T14:55:11.979" v="72" actId="478"/>
          <ac:picMkLst>
            <pc:docMk/>
            <pc:sldMk cId="1866350434" sldId="2293"/>
            <ac:picMk id="5" creationId="{04631863-D10B-44A2-B957-57CF444CB982}"/>
          </ac:picMkLst>
        </pc:picChg>
        <pc:picChg chg="del">
          <ac:chgData name="Valette, Matthieu" userId="a0d571ab-ede9-4e1f-8029-f9c6188e10da" providerId="ADAL" clId="{5CB03E13-0B1A-4FC5-A97D-6C5114615B00}" dt="2023-04-20T14:55:11.204" v="71" actId="478"/>
          <ac:picMkLst>
            <pc:docMk/>
            <pc:sldMk cId="1866350434" sldId="2293"/>
            <ac:picMk id="6" creationId="{2D294743-DE77-4DB9-8120-6722DFCD43D2}"/>
          </ac:picMkLst>
        </pc:picChg>
        <pc:picChg chg="add mod ord">
          <ac:chgData name="Valette, Matthieu" userId="a0d571ab-ede9-4e1f-8029-f9c6188e10da" providerId="ADAL" clId="{5CB03E13-0B1A-4FC5-A97D-6C5114615B00}" dt="2023-04-24T21:23:16.422" v="405" actId="167"/>
          <ac:picMkLst>
            <pc:docMk/>
            <pc:sldMk cId="1866350434" sldId="2293"/>
            <ac:picMk id="10" creationId="{ECF6C009-3A90-1BE2-67E7-3E8CC3E43053}"/>
          </ac:picMkLst>
        </pc:picChg>
        <pc:cxnChg chg="add mod">
          <ac:chgData name="Valette, Matthieu" userId="a0d571ab-ede9-4e1f-8029-f9c6188e10da" providerId="ADAL" clId="{5CB03E13-0B1A-4FC5-A97D-6C5114615B00}" dt="2023-04-24T23:27:58.986" v="1153" actId="208"/>
          <ac:cxnSpMkLst>
            <pc:docMk/>
            <pc:sldMk cId="1866350434" sldId="2293"/>
            <ac:cxnSpMk id="13" creationId="{E5938717-0C8B-1019-1EC8-39DE92A65E6A}"/>
          </ac:cxnSpMkLst>
        </pc:cxnChg>
      </pc:sldChg>
      <pc:sldChg chg="addSp modSp mod">
        <pc:chgData name="Valette, Matthieu" userId="a0d571ab-ede9-4e1f-8029-f9c6188e10da" providerId="ADAL" clId="{5CB03E13-0B1A-4FC5-A97D-6C5114615B00}" dt="2023-04-24T22:10:16.421" v="774" actId="20577"/>
        <pc:sldMkLst>
          <pc:docMk/>
          <pc:sldMk cId="3164278175" sldId="2294"/>
        </pc:sldMkLst>
        <pc:spChg chg="add mod">
          <ac:chgData name="Valette, Matthieu" userId="a0d571ab-ede9-4e1f-8029-f9c6188e10da" providerId="ADAL" clId="{5CB03E13-0B1A-4FC5-A97D-6C5114615B00}" dt="2023-04-24T22:09:43.477" v="762" actId="14100"/>
          <ac:spMkLst>
            <pc:docMk/>
            <pc:sldMk cId="3164278175" sldId="2294"/>
            <ac:spMk id="3" creationId="{0CDEB4A1-2807-2FE3-02D4-84698BED5F15}"/>
          </ac:spMkLst>
        </pc:spChg>
        <pc:spChg chg="mod">
          <ac:chgData name="Valette, Matthieu" userId="a0d571ab-ede9-4e1f-8029-f9c6188e10da" providerId="ADAL" clId="{5CB03E13-0B1A-4FC5-A97D-6C5114615B00}" dt="2023-04-24T22:09:56.246" v="764" actId="20577"/>
          <ac:spMkLst>
            <pc:docMk/>
            <pc:sldMk cId="3164278175" sldId="2294"/>
            <ac:spMk id="24" creationId="{CED3533D-403F-482E-9706-6B3FB58A0DB0}"/>
          </ac:spMkLst>
        </pc:spChg>
        <pc:spChg chg="mod">
          <ac:chgData name="Valette, Matthieu" userId="a0d571ab-ede9-4e1f-8029-f9c6188e10da" providerId="ADAL" clId="{5CB03E13-0B1A-4FC5-A97D-6C5114615B00}" dt="2023-04-24T22:10:05.726" v="768" actId="20577"/>
          <ac:spMkLst>
            <pc:docMk/>
            <pc:sldMk cId="3164278175" sldId="2294"/>
            <ac:spMk id="25" creationId="{378FF391-20BF-4530-A158-06394FB3505A}"/>
          </ac:spMkLst>
        </pc:spChg>
        <pc:spChg chg="mod">
          <ac:chgData name="Valette, Matthieu" userId="a0d571ab-ede9-4e1f-8029-f9c6188e10da" providerId="ADAL" clId="{5CB03E13-0B1A-4FC5-A97D-6C5114615B00}" dt="2023-04-24T22:10:11.814" v="772" actId="20577"/>
          <ac:spMkLst>
            <pc:docMk/>
            <pc:sldMk cId="3164278175" sldId="2294"/>
            <ac:spMk id="26" creationId="{8E2DF4C5-1BC2-46B6-A17B-6E3080BF9B2B}"/>
          </ac:spMkLst>
        </pc:spChg>
        <pc:spChg chg="mod">
          <ac:chgData name="Valette, Matthieu" userId="a0d571ab-ede9-4e1f-8029-f9c6188e10da" providerId="ADAL" clId="{5CB03E13-0B1A-4FC5-A97D-6C5114615B00}" dt="2023-04-24T22:10:16.421" v="774" actId="20577"/>
          <ac:spMkLst>
            <pc:docMk/>
            <pc:sldMk cId="3164278175" sldId="2294"/>
            <ac:spMk id="28" creationId="{4657E569-D320-4626-88C6-C9769878A9E8}"/>
          </ac:spMkLst>
        </pc:spChg>
        <pc:spChg chg="mod">
          <ac:chgData name="Valette, Matthieu" userId="a0d571ab-ede9-4e1f-8029-f9c6188e10da" providerId="ADAL" clId="{5CB03E13-0B1A-4FC5-A97D-6C5114615B00}" dt="2023-04-24T22:07:40.558" v="736" actId="20577"/>
          <ac:spMkLst>
            <pc:docMk/>
            <pc:sldMk cId="3164278175" sldId="2294"/>
            <ac:spMk id="38" creationId="{90051CBA-C84E-4485-94F5-4FABD8F64735}"/>
          </ac:spMkLst>
        </pc:spChg>
      </pc:sldChg>
      <pc:sldChg chg="addSp delSp modSp mod">
        <pc:chgData name="Valette, Matthieu" userId="a0d571ab-ede9-4e1f-8029-f9c6188e10da" providerId="ADAL" clId="{5CB03E13-0B1A-4FC5-A97D-6C5114615B00}" dt="2023-04-24T23:26:18.019" v="1118" actId="1076"/>
        <pc:sldMkLst>
          <pc:docMk/>
          <pc:sldMk cId="862425487" sldId="2295"/>
        </pc:sldMkLst>
        <pc:spChg chg="mod">
          <ac:chgData name="Valette, Matthieu" userId="a0d571ab-ede9-4e1f-8029-f9c6188e10da" providerId="ADAL" clId="{5CB03E13-0B1A-4FC5-A97D-6C5114615B00}" dt="2023-04-24T22:11:28.908" v="786" actId="27636"/>
          <ac:spMkLst>
            <pc:docMk/>
            <pc:sldMk cId="862425487" sldId="2295"/>
            <ac:spMk id="10" creationId="{52AD6474-6BA3-4373-91C3-B5E69E2CE0EC}"/>
          </ac:spMkLst>
        </pc:spChg>
        <pc:spChg chg="del mod">
          <ac:chgData name="Valette, Matthieu" userId="a0d571ab-ede9-4e1f-8029-f9c6188e10da" providerId="ADAL" clId="{5CB03E13-0B1A-4FC5-A97D-6C5114615B00}" dt="2023-04-24T23:21:25.253" v="1086" actId="478"/>
          <ac:spMkLst>
            <pc:docMk/>
            <pc:sldMk cId="862425487" sldId="2295"/>
            <ac:spMk id="12" creationId="{9CF51787-B18A-43A3-AAC7-689FAE518665}"/>
          </ac:spMkLst>
        </pc:spChg>
        <pc:picChg chg="del">
          <ac:chgData name="Valette, Matthieu" userId="a0d571ab-ede9-4e1f-8029-f9c6188e10da" providerId="ADAL" clId="{5CB03E13-0B1A-4FC5-A97D-6C5114615B00}" dt="2023-04-24T23:21:22.966" v="1083" actId="478"/>
          <ac:picMkLst>
            <pc:docMk/>
            <pc:sldMk cId="862425487" sldId="2295"/>
            <ac:picMk id="5" creationId="{0BCC0C2A-FFDC-4A46-9DCE-DA2E382D56CF}"/>
          </ac:picMkLst>
        </pc:picChg>
        <pc:picChg chg="del">
          <ac:chgData name="Valette, Matthieu" userId="a0d571ab-ede9-4e1f-8029-f9c6188e10da" providerId="ADAL" clId="{5CB03E13-0B1A-4FC5-A97D-6C5114615B00}" dt="2023-04-24T23:21:25.978" v="1087" actId="478"/>
          <ac:picMkLst>
            <pc:docMk/>
            <pc:sldMk cId="862425487" sldId="2295"/>
            <ac:picMk id="6" creationId="{2C50634D-7855-4518-B83E-EA8F0E520792}"/>
          </ac:picMkLst>
        </pc:picChg>
        <pc:picChg chg="add mod ord">
          <ac:chgData name="Valette, Matthieu" userId="a0d571ab-ede9-4e1f-8029-f9c6188e10da" providerId="ADAL" clId="{5CB03E13-0B1A-4FC5-A97D-6C5114615B00}" dt="2023-04-24T23:25:55.087" v="1117" actId="166"/>
          <ac:picMkLst>
            <pc:docMk/>
            <pc:sldMk cId="862425487" sldId="2295"/>
            <ac:picMk id="7" creationId="{C15040AD-6482-326E-2AD9-56F627F7F245}"/>
          </ac:picMkLst>
        </pc:picChg>
        <pc:picChg chg="add del mod">
          <ac:chgData name="Valette, Matthieu" userId="a0d571ab-ede9-4e1f-8029-f9c6188e10da" providerId="ADAL" clId="{5CB03E13-0B1A-4FC5-A97D-6C5114615B00}" dt="2023-04-24T23:25:03.749" v="1109" actId="478"/>
          <ac:picMkLst>
            <pc:docMk/>
            <pc:sldMk cId="862425487" sldId="2295"/>
            <ac:picMk id="11" creationId="{00EBCEAF-5A5A-FE05-C756-33F1D4FF66BF}"/>
          </ac:picMkLst>
        </pc:picChg>
        <pc:picChg chg="add del mod">
          <ac:chgData name="Valette, Matthieu" userId="a0d571ab-ede9-4e1f-8029-f9c6188e10da" providerId="ADAL" clId="{5CB03E13-0B1A-4FC5-A97D-6C5114615B00}" dt="2023-04-24T23:25:04.269" v="1110" actId="478"/>
          <ac:picMkLst>
            <pc:docMk/>
            <pc:sldMk cId="862425487" sldId="2295"/>
            <ac:picMk id="14" creationId="{30EE33DA-7B46-6BB6-6273-629F099FD50C}"/>
          </ac:picMkLst>
        </pc:picChg>
        <pc:picChg chg="add mod">
          <ac:chgData name="Valette, Matthieu" userId="a0d571ab-ede9-4e1f-8029-f9c6188e10da" providerId="ADAL" clId="{5CB03E13-0B1A-4FC5-A97D-6C5114615B00}" dt="2023-04-24T23:25:19.420" v="1113" actId="1076"/>
          <ac:picMkLst>
            <pc:docMk/>
            <pc:sldMk cId="862425487" sldId="2295"/>
            <ac:picMk id="16" creationId="{5CFA2E59-B4BA-D4FD-F0B3-8A636725DC9C}"/>
          </ac:picMkLst>
        </pc:picChg>
        <pc:picChg chg="add mod">
          <ac:chgData name="Valette, Matthieu" userId="a0d571ab-ede9-4e1f-8029-f9c6188e10da" providerId="ADAL" clId="{5CB03E13-0B1A-4FC5-A97D-6C5114615B00}" dt="2023-04-24T23:26:18.019" v="1118" actId="1076"/>
          <ac:picMkLst>
            <pc:docMk/>
            <pc:sldMk cId="862425487" sldId="2295"/>
            <ac:picMk id="18" creationId="{734720D5-B8BF-A48C-6114-527FD3AD52AD}"/>
          </ac:picMkLst>
        </pc:picChg>
        <pc:cxnChg chg="del">
          <ac:chgData name="Valette, Matthieu" userId="a0d571ab-ede9-4e1f-8029-f9c6188e10da" providerId="ADAL" clId="{5CB03E13-0B1A-4FC5-A97D-6C5114615B00}" dt="2023-04-24T23:21:23.900" v="1084" actId="478"/>
          <ac:cxnSpMkLst>
            <pc:docMk/>
            <pc:sldMk cId="862425487" sldId="2295"/>
            <ac:cxnSpMk id="3" creationId="{C2B85866-CB01-472A-849D-47C31A8B1243}"/>
          </ac:cxnSpMkLst>
        </pc:cxnChg>
      </pc:sldChg>
      <pc:sldChg chg="addSp delSp modSp new del mod">
        <pc:chgData name="Valette, Matthieu" userId="a0d571ab-ede9-4e1f-8029-f9c6188e10da" providerId="ADAL" clId="{5CB03E13-0B1A-4FC5-A97D-6C5114615B00}" dt="2023-04-24T22:48:12.477" v="1082" actId="47"/>
        <pc:sldMkLst>
          <pc:docMk/>
          <pc:sldMk cId="4125037308" sldId="2298"/>
        </pc:sldMkLst>
        <pc:spChg chg="del">
          <ac:chgData name="Valette, Matthieu" userId="a0d571ab-ede9-4e1f-8029-f9c6188e10da" providerId="ADAL" clId="{5CB03E13-0B1A-4FC5-A97D-6C5114615B00}" dt="2023-04-24T22:34:15.765" v="1011" actId="478"/>
          <ac:spMkLst>
            <pc:docMk/>
            <pc:sldMk cId="4125037308" sldId="2298"/>
            <ac:spMk id="2" creationId="{C82A7E79-5082-7F25-FB73-B79EFB855DDA}"/>
          </ac:spMkLst>
        </pc:spChg>
        <pc:spChg chg="del">
          <ac:chgData name="Valette, Matthieu" userId="a0d571ab-ede9-4e1f-8029-f9c6188e10da" providerId="ADAL" clId="{5CB03E13-0B1A-4FC5-A97D-6C5114615B00}" dt="2023-04-24T22:34:15.165" v="1010" actId="478"/>
          <ac:spMkLst>
            <pc:docMk/>
            <pc:sldMk cId="4125037308" sldId="2298"/>
            <ac:spMk id="3" creationId="{120FAF4C-BB00-3746-CE11-C1E0E0585067}"/>
          </ac:spMkLst>
        </pc:spChg>
        <pc:spChg chg="add del mod">
          <ac:chgData name="Valette, Matthieu" userId="a0d571ab-ede9-4e1f-8029-f9c6188e10da" providerId="ADAL" clId="{5CB03E13-0B1A-4FC5-A97D-6C5114615B00}" dt="2023-04-24T22:40:30.829" v="1053" actId="478"/>
          <ac:spMkLst>
            <pc:docMk/>
            <pc:sldMk cId="4125037308" sldId="2298"/>
            <ac:spMk id="7" creationId="{BF49361F-B734-69C5-DB26-DD4132EE11E0}"/>
          </ac:spMkLst>
        </pc:spChg>
        <pc:spChg chg="add mod">
          <ac:chgData name="Valette, Matthieu" userId="a0d571ab-ede9-4e1f-8029-f9c6188e10da" providerId="ADAL" clId="{5CB03E13-0B1A-4FC5-A97D-6C5114615B00}" dt="2023-04-24T22:42:14.171" v="1081" actId="14100"/>
          <ac:spMkLst>
            <pc:docMk/>
            <pc:sldMk cId="4125037308" sldId="2298"/>
            <ac:spMk id="8" creationId="{39545F75-F2E9-0206-8581-7A26C49ABD9C}"/>
          </ac:spMkLst>
        </pc:spChg>
        <pc:spChg chg="add mod">
          <ac:chgData name="Valette, Matthieu" userId="a0d571ab-ede9-4e1f-8029-f9c6188e10da" providerId="ADAL" clId="{5CB03E13-0B1A-4FC5-A97D-6C5114615B00}" dt="2023-04-24T22:42:06.220" v="1080" actId="1076"/>
          <ac:spMkLst>
            <pc:docMk/>
            <pc:sldMk cId="4125037308" sldId="2298"/>
            <ac:spMk id="9" creationId="{2FFD130B-2459-ED6C-0A6F-01DAAA3369DD}"/>
          </ac:spMkLst>
        </pc:spChg>
        <pc:picChg chg="add mod">
          <ac:chgData name="Valette, Matthieu" userId="a0d571ab-ede9-4e1f-8029-f9c6188e10da" providerId="ADAL" clId="{5CB03E13-0B1A-4FC5-A97D-6C5114615B00}" dt="2023-04-24T22:41:17.606" v="1067" actId="1076"/>
          <ac:picMkLst>
            <pc:docMk/>
            <pc:sldMk cId="4125037308" sldId="2298"/>
            <ac:picMk id="6" creationId="{165684F4-7F38-7F3C-BD13-F728E62E328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CFAD0DF-F63F-4951-88B8-7E7D2CB1BA02}" type="datetimeFigureOut">
              <a:rPr lang="en-US" smtClean="0"/>
              <a:t>4/24/2023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010FB5-4D6F-42F5-A809-7A1093A9D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A3FA-673F-44C0-8E4C-7DA0667AC443}" type="datetime1">
              <a:rPr lang="en-US" smtClean="0"/>
              <a:t>4/24/2023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A1F6-38EB-46E4-981B-6E214B07DBE0}" type="datetime1">
              <a:rPr lang="en-US" smtClean="0"/>
              <a:t>4/24/2023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B9CA5-39F7-4941-A076-3A1C7899A3B5}" type="datetime1">
              <a:rPr lang="en-US" smtClean="0"/>
              <a:t>4/24/2023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9A9B-B0B1-4D1E-A370-7657C6DEBCD2}" type="datetime1">
              <a:rPr lang="en-US" smtClean="0"/>
              <a:t>4/24/2023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D7FF-8A5E-4784-87E4-85314AE11B7A}" type="datetime1">
              <a:rPr lang="en-US" smtClean="0"/>
              <a:t>4/24/2023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45C-0E8E-4386-B8DF-7C2482957170}" type="datetime1">
              <a:rPr lang="en-US" smtClean="0"/>
              <a:t>4/24/2023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B474-ED28-41B9-926C-C3AE611C0D30}" type="datetime1">
              <a:rPr lang="en-US" smtClean="0"/>
              <a:t>4/24/2023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DF08-F9D5-4022-863A-7457077AFF16}" type="datetime1">
              <a:rPr lang="en-US" smtClean="0"/>
              <a:t>4/24/2023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879B-6152-4DF2-9934-E6165C54BFAA}" type="datetime1">
              <a:rPr lang="en-US" smtClean="0"/>
              <a:t>4/24/2023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2768-61A3-4C0B-9C9F-98A7FBD9988C}" type="datetime1">
              <a:rPr lang="en-US" smtClean="0"/>
              <a:t>4/24/2023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C1CEE500-63CB-4B94-83A4-9D6549A31ACC}" type="datetime1">
              <a:rPr lang="en-US" smtClean="0"/>
              <a:t>4/24/2023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2834" y="1654052"/>
            <a:ext cx="5922941" cy="1774948"/>
          </a:xfrm>
        </p:spPr>
        <p:txBody>
          <a:bodyPr>
            <a:normAutofit/>
          </a:bodyPr>
          <a:lstStyle/>
          <a:p>
            <a:br>
              <a:rPr lang="en-US" dirty="0"/>
            </a:br>
            <a:endParaRPr lang="en-US" sz="2200" dirty="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43AB97BD-9652-4314-AAC3-8335AD65B5CF}"/>
              </a:ext>
            </a:extLst>
          </p:cNvPr>
          <p:cNvSpPr txBox="1">
            <a:spLocks/>
          </p:cNvSpPr>
          <p:nvPr/>
        </p:nvSpPr>
        <p:spPr>
          <a:xfrm>
            <a:off x="0" y="394261"/>
            <a:ext cx="9118359" cy="20414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>
                <a:ln>
                  <a:solidFill>
                    <a:schemeClr val="tx1"/>
                  </a:solidFill>
                </a:ln>
              </a:rPr>
              <a:t>EIC Collimation Studies</a:t>
            </a:r>
            <a:endParaRPr lang="en-US" sz="4000" dirty="0">
              <a:ln>
                <a:solidFill>
                  <a:schemeClr val="tx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7">
            <a:extLst>
              <a:ext uri="{FF2B5EF4-FFF2-40B4-BE49-F238E27FC236}">
                <a16:creationId xmlns:a16="http://schemas.microsoft.com/office/drawing/2014/main" id="{D0DB1597-131E-4119-8E91-2D26BA3D0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42413" y="2435705"/>
            <a:ext cx="5188766" cy="24933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Matthieu Valette (BNL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collaboration with :</a:t>
            </a:r>
          </a:p>
          <a:p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Drees, G. Robert-</a:t>
            </a:r>
            <a:r>
              <a:rPr lang="en-US" sz="1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Demolaize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/>
              <a:t>J. </a:t>
            </a:r>
            <a:r>
              <a:rPr lang="en-US" sz="1600" dirty="0" err="1"/>
              <a:t>Bellon</a:t>
            </a:r>
            <a:r>
              <a:rPr lang="en-US" sz="1600" dirty="0"/>
              <a:t>, A. </a:t>
            </a:r>
            <a:r>
              <a:rPr lang="en-US" sz="1600" dirty="0" err="1"/>
              <a:t>Blednyk</a:t>
            </a:r>
            <a:r>
              <a:rPr lang="en-US" sz="1600" dirty="0"/>
              <a:t>, C. Hetzel,</a:t>
            </a:r>
          </a:p>
          <a:p>
            <a:r>
              <a:rPr lang="en-US" sz="1600" dirty="0"/>
              <a:t>S. </a:t>
            </a:r>
            <a:r>
              <a:rPr lang="en-US" sz="1600" dirty="0" err="1"/>
              <a:t>Seletskiy</a:t>
            </a:r>
            <a:r>
              <a:rPr lang="en-US" sz="1600" dirty="0"/>
              <a:t>, N. </a:t>
            </a:r>
            <a:r>
              <a:rPr lang="en-US" sz="1600" dirty="0" err="1"/>
              <a:t>Tsoupas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 FCC Workshop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effectLst/>
            </a:endParaRPr>
          </a:p>
          <a:p>
            <a:endParaRPr lang="en-US" sz="1800" dirty="0">
              <a:effectLst/>
            </a:endParaRPr>
          </a:p>
          <a:p>
            <a:endParaRPr lang="en-US" sz="1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29B7-6B89-3BAD-0B95-A5CE9696B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BC738-5160-7DF0-3B19-5635F8B88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418211"/>
            <a:ext cx="8515350" cy="4351338"/>
          </a:xfrm>
        </p:spPr>
        <p:txBody>
          <a:bodyPr>
            <a:normAutofit/>
          </a:bodyPr>
          <a:lstStyle/>
          <a:p>
            <a:r>
              <a:rPr lang="en-US" dirty="0"/>
              <a:t>Xsuite + BDSIM used as a tracking tool.</a:t>
            </a:r>
          </a:p>
          <a:p>
            <a:r>
              <a:rPr lang="en-US" dirty="0"/>
              <a:t>Sample loss maps for the ESR are ready and allow design validation.</a:t>
            </a:r>
          </a:p>
          <a:p>
            <a:pPr lvl="1"/>
            <a:r>
              <a:rPr lang="en-US" dirty="0"/>
              <a:t>More elaborated simulations will follow, including SR,</a:t>
            </a:r>
            <a:br>
              <a:rPr lang="en-US" dirty="0"/>
            </a:br>
            <a:r>
              <a:rPr lang="en-US" dirty="0"/>
              <a:t>beam-gas and generation of secondary particles.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F9F31-F7A4-8002-8F41-CADFE21B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CCBBA-0E64-E7BD-53A9-9BE9946CE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306" y="3593880"/>
            <a:ext cx="4643021" cy="3264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26DA56-ECE4-9DE2-2941-7CF7C9F9FDFB}"/>
              </a:ext>
            </a:extLst>
          </p:cNvPr>
          <p:cNvSpPr txBox="1"/>
          <p:nvPr/>
        </p:nvSpPr>
        <p:spPr>
          <a:xfrm>
            <a:off x="7121694" y="4136994"/>
            <a:ext cx="20152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thanks go to CERN’s collimation team : Frederik, Andrey, Pablo and Stefano for their help.</a:t>
            </a:r>
          </a:p>
        </p:txBody>
      </p:sp>
    </p:spTree>
    <p:extLst>
      <p:ext uri="{BB962C8B-B14F-4D97-AF65-F5344CB8AC3E}">
        <p14:creationId xmlns:p14="http://schemas.microsoft.com/office/powerpoint/2010/main" val="2335232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45BB37D4-7E69-C0CC-2BC4-74BF40B482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863"/>
          <a:stretch/>
        </p:blipFill>
        <p:spPr>
          <a:xfrm>
            <a:off x="2598549" y="1111406"/>
            <a:ext cx="5308684" cy="41242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119C11-CAF6-3DA7-14F9-735D4ED14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533" y="35582"/>
            <a:ext cx="246001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BA878-F9C9-4BCD-D6FF-97245203E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91010" y="6316596"/>
            <a:ext cx="324365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11</a:t>
            </a:fld>
            <a:endParaRPr lang="en-US" sz="7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E53BC6-A2D1-9C63-05AD-FEB4E2C8F5AC}"/>
              </a:ext>
            </a:extLst>
          </p:cNvPr>
          <p:cNvSpPr txBox="1"/>
          <p:nvPr/>
        </p:nvSpPr>
        <p:spPr>
          <a:xfrm>
            <a:off x="6382073" y="1100442"/>
            <a:ext cx="19911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Sector 12                          </a:t>
            </a:r>
            <a:r>
              <a:rPr lang="en-US" sz="1400" dirty="0">
                <a:solidFill>
                  <a:srgbClr val="FF0000"/>
                </a:solidFill>
              </a:rPr>
              <a:t>H Momentum Collimation                    (D7 ‘dummy’)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F775A3-08D0-32E8-C33C-BCDE1DA9939B}"/>
              </a:ext>
            </a:extLst>
          </p:cNvPr>
          <p:cNvSpPr txBox="1"/>
          <p:nvPr/>
        </p:nvSpPr>
        <p:spPr>
          <a:xfrm>
            <a:off x="2472139" y="1123414"/>
            <a:ext cx="1733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IR12 e Injection absorbers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2F2959-EF4E-ECDF-C16C-7A0F3B2D00DC}"/>
              </a:ext>
            </a:extLst>
          </p:cNvPr>
          <p:cNvSpPr txBox="1"/>
          <p:nvPr/>
        </p:nvSpPr>
        <p:spPr>
          <a:xfrm>
            <a:off x="6149819" y="4712428"/>
            <a:ext cx="1710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IR4 e Vertical Collimation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CA18DE-5D0E-A8DB-4A5B-84138B069649}"/>
              </a:ext>
            </a:extLst>
          </p:cNvPr>
          <p:cNvSpPr txBox="1"/>
          <p:nvPr/>
        </p:nvSpPr>
        <p:spPr>
          <a:xfrm>
            <a:off x="6607672" y="2094162"/>
            <a:ext cx="2183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IR2 e Horizontal Collimation</a:t>
            </a:r>
          </a:p>
          <a:p>
            <a:pPr algn="ctr"/>
            <a:r>
              <a:rPr lang="en-US" sz="1400" dirty="0">
                <a:solidFill>
                  <a:srgbClr val="00B0F0"/>
                </a:solidFill>
              </a:rPr>
              <a:t>&amp; Abort 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AD56EF-F4FA-1309-73D7-E10D85732486}"/>
              </a:ext>
            </a:extLst>
          </p:cNvPr>
          <p:cNvSpPr txBox="1"/>
          <p:nvPr/>
        </p:nvSpPr>
        <p:spPr>
          <a:xfrm>
            <a:off x="5221217" y="5623779"/>
            <a:ext cx="2471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 Injection protection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(note: not actual inj. location)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A9D70A-70BD-9BAA-AB4D-A3A16E5B432C}"/>
              </a:ext>
            </a:extLst>
          </p:cNvPr>
          <p:cNvSpPr txBox="1"/>
          <p:nvPr/>
        </p:nvSpPr>
        <p:spPr>
          <a:xfrm>
            <a:off x="353037" y="4312318"/>
            <a:ext cx="3034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electron : 6 collimators</a:t>
            </a:r>
          </a:p>
          <a:p>
            <a:r>
              <a:rPr lang="en-US" dirty="0">
                <a:solidFill>
                  <a:srgbClr val="FF0000"/>
                </a:solidFill>
              </a:rPr>
              <a:t>Hadrons :  8+1 collimators</a:t>
            </a:r>
          </a:p>
          <a:p>
            <a:r>
              <a:rPr lang="en-US" dirty="0"/>
              <a:t>+</a:t>
            </a:r>
            <a:r>
              <a:rPr lang="en-US" dirty="0">
                <a:solidFill>
                  <a:sysClr val="windowText" lastClr="000000"/>
                </a:solidFill>
              </a:rPr>
              <a:t>absorbers</a:t>
            </a:r>
            <a:r>
              <a:rPr lang="en-US" dirty="0"/>
              <a:t> and masks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9E60CD-52AC-DC75-AE80-25B4EFBAD499}"/>
              </a:ext>
            </a:extLst>
          </p:cNvPr>
          <p:cNvSpPr/>
          <p:nvPr/>
        </p:nvSpPr>
        <p:spPr>
          <a:xfrm>
            <a:off x="5450500" y="4835606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3234A1-3E5F-8C7C-92F3-267E95C606BC}"/>
              </a:ext>
            </a:extLst>
          </p:cNvPr>
          <p:cNvSpPr/>
          <p:nvPr/>
        </p:nvSpPr>
        <p:spPr>
          <a:xfrm rot="18030389">
            <a:off x="5882196" y="4387271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4AEACF-090A-65D8-4995-41B36EF88C85}"/>
              </a:ext>
            </a:extLst>
          </p:cNvPr>
          <p:cNvSpPr/>
          <p:nvPr/>
        </p:nvSpPr>
        <p:spPr>
          <a:xfrm>
            <a:off x="4497393" y="1610331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A2F12E-AAE9-A83F-897C-7E9DC9BB6920}"/>
              </a:ext>
            </a:extLst>
          </p:cNvPr>
          <p:cNvSpPr/>
          <p:nvPr/>
        </p:nvSpPr>
        <p:spPr>
          <a:xfrm rot="12150057">
            <a:off x="5572152" y="1676727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748651-3EEC-39A8-F245-7803D2AFC7D1}"/>
              </a:ext>
            </a:extLst>
          </p:cNvPr>
          <p:cNvSpPr/>
          <p:nvPr/>
        </p:nvSpPr>
        <p:spPr>
          <a:xfrm rot="3848252">
            <a:off x="6497353" y="2299217"/>
            <a:ext cx="45719" cy="1722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D6E267E-17D4-6F8E-541D-E8BDD94B8FE9}"/>
              </a:ext>
            </a:extLst>
          </p:cNvPr>
          <p:cNvCxnSpPr>
            <a:cxnSpLocks/>
          </p:cNvCxnSpPr>
          <p:nvPr/>
        </p:nvCxnSpPr>
        <p:spPr>
          <a:xfrm flipH="1" flipV="1">
            <a:off x="4376406" y="5018632"/>
            <a:ext cx="1048260" cy="10214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1312390-00CC-BF9A-C5F1-DD7921D336AB}"/>
              </a:ext>
            </a:extLst>
          </p:cNvPr>
          <p:cNvCxnSpPr>
            <a:cxnSpLocks/>
          </p:cNvCxnSpPr>
          <p:nvPr/>
        </p:nvCxnSpPr>
        <p:spPr>
          <a:xfrm flipH="1" flipV="1">
            <a:off x="5508251" y="5044911"/>
            <a:ext cx="208180" cy="53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E64440D-0580-1077-C2A6-8916E10358F4}"/>
              </a:ext>
            </a:extLst>
          </p:cNvPr>
          <p:cNvSpPr/>
          <p:nvPr/>
        </p:nvSpPr>
        <p:spPr>
          <a:xfrm rot="18013459">
            <a:off x="6000727" y="4229479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13F5668-0BCC-5552-6E12-C6DBB1ECE100}"/>
              </a:ext>
            </a:extLst>
          </p:cNvPr>
          <p:cNvCxnSpPr>
            <a:cxnSpLocks/>
          </p:cNvCxnSpPr>
          <p:nvPr/>
        </p:nvCxnSpPr>
        <p:spPr>
          <a:xfrm>
            <a:off x="3969214" y="1214465"/>
            <a:ext cx="1309754" cy="13598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914D84-B60D-1F6E-D2AC-337882D37FC0}"/>
              </a:ext>
            </a:extLst>
          </p:cNvPr>
          <p:cNvCxnSpPr>
            <a:cxnSpLocks/>
          </p:cNvCxnSpPr>
          <p:nvPr/>
        </p:nvCxnSpPr>
        <p:spPr>
          <a:xfrm flipH="1">
            <a:off x="6654093" y="2288171"/>
            <a:ext cx="371237" cy="66632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C41490F-431D-5A98-72AB-30A216281E12}"/>
              </a:ext>
            </a:extLst>
          </p:cNvPr>
          <p:cNvSpPr/>
          <p:nvPr/>
        </p:nvSpPr>
        <p:spPr>
          <a:xfrm>
            <a:off x="5123505" y="1562984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017882F-B396-FAEB-02D0-D3F74BB290D3}"/>
              </a:ext>
            </a:extLst>
          </p:cNvPr>
          <p:cNvSpPr/>
          <p:nvPr/>
        </p:nvSpPr>
        <p:spPr>
          <a:xfrm>
            <a:off x="4599748" y="1478715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4619BD-7E12-3E3F-88AE-7FE908595BA1}"/>
              </a:ext>
            </a:extLst>
          </p:cNvPr>
          <p:cNvCxnSpPr>
            <a:cxnSpLocks/>
          </p:cNvCxnSpPr>
          <p:nvPr/>
        </p:nvCxnSpPr>
        <p:spPr>
          <a:xfrm flipH="1">
            <a:off x="5686712" y="1399566"/>
            <a:ext cx="1041603" cy="302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82896C3-9174-E77D-336B-9703A792A44A}"/>
              </a:ext>
            </a:extLst>
          </p:cNvPr>
          <p:cNvSpPr txBox="1"/>
          <p:nvPr/>
        </p:nvSpPr>
        <p:spPr>
          <a:xfrm>
            <a:off x="3824546" y="2167445"/>
            <a:ext cx="222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Sector 12 H </a:t>
            </a:r>
            <a:r>
              <a:rPr lang="en-US" sz="1400" dirty="0" err="1">
                <a:solidFill>
                  <a:srgbClr val="FF0000"/>
                </a:solidFill>
              </a:rPr>
              <a:t>Betatron</a:t>
            </a:r>
            <a:r>
              <a:rPr lang="en-US" sz="1400" dirty="0">
                <a:solidFill>
                  <a:srgbClr val="FF0000"/>
                </a:solidFill>
              </a:rPr>
              <a:t> Collimation (both planes)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51154D4-14BF-7E30-7648-2D1FC2317C19}"/>
              </a:ext>
            </a:extLst>
          </p:cNvPr>
          <p:cNvCxnSpPr>
            <a:cxnSpLocks/>
          </p:cNvCxnSpPr>
          <p:nvPr/>
        </p:nvCxnSpPr>
        <p:spPr>
          <a:xfrm flipH="1" flipV="1">
            <a:off x="4630894" y="1662205"/>
            <a:ext cx="155099" cy="433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28409DF-57B9-D0E4-BE2A-E04B7A9C171F}"/>
              </a:ext>
            </a:extLst>
          </p:cNvPr>
          <p:cNvCxnSpPr>
            <a:cxnSpLocks/>
          </p:cNvCxnSpPr>
          <p:nvPr/>
        </p:nvCxnSpPr>
        <p:spPr>
          <a:xfrm flipV="1">
            <a:off x="4785993" y="1733978"/>
            <a:ext cx="395263" cy="36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33D5C78-DFAF-D10A-C6B3-42E0FD7F8C3B}"/>
              </a:ext>
            </a:extLst>
          </p:cNvPr>
          <p:cNvCxnSpPr>
            <a:cxnSpLocks/>
          </p:cNvCxnSpPr>
          <p:nvPr/>
        </p:nvCxnSpPr>
        <p:spPr>
          <a:xfrm flipH="1" flipV="1">
            <a:off x="4540871" y="1792090"/>
            <a:ext cx="245122" cy="311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068F384-B9C6-9869-5D98-A0C806062C04}"/>
              </a:ext>
            </a:extLst>
          </p:cNvPr>
          <p:cNvSpPr txBox="1"/>
          <p:nvPr/>
        </p:nvSpPr>
        <p:spPr>
          <a:xfrm>
            <a:off x="1373163" y="2589957"/>
            <a:ext cx="1411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Hadron Abort System (already there)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7CB2F4-4B84-3818-D4CC-89F188B77AAA}"/>
              </a:ext>
            </a:extLst>
          </p:cNvPr>
          <p:cNvCxnSpPr>
            <a:cxnSpLocks/>
          </p:cNvCxnSpPr>
          <p:nvPr/>
        </p:nvCxnSpPr>
        <p:spPr>
          <a:xfrm flipV="1">
            <a:off x="2681028" y="2583006"/>
            <a:ext cx="601109" cy="223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7582615-94A6-8BD5-B862-BD87D5DD0306}"/>
              </a:ext>
            </a:extLst>
          </p:cNvPr>
          <p:cNvSpPr/>
          <p:nvPr/>
        </p:nvSpPr>
        <p:spPr>
          <a:xfrm rot="1381481">
            <a:off x="6566130" y="2622319"/>
            <a:ext cx="468937" cy="4571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B867DEF-3E4D-FD9B-2AFC-AFB8A6AA2CD5}"/>
              </a:ext>
            </a:extLst>
          </p:cNvPr>
          <p:cNvSpPr/>
          <p:nvPr/>
        </p:nvSpPr>
        <p:spPr>
          <a:xfrm rot="3848252">
            <a:off x="6440398" y="2224052"/>
            <a:ext cx="45719" cy="1722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81C2F6-0643-D913-9D6F-539922338C4F}"/>
              </a:ext>
            </a:extLst>
          </p:cNvPr>
          <p:cNvSpPr/>
          <p:nvPr/>
        </p:nvSpPr>
        <p:spPr>
          <a:xfrm rot="3848252">
            <a:off x="6534829" y="2384120"/>
            <a:ext cx="45719" cy="1722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C1A6D90-0570-9782-F73D-19C96D6CA074}"/>
              </a:ext>
            </a:extLst>
          </p:cNvPr>
          <p:cNvCxnSpPr>
            <a:cxnSpLocks/>
          </p:cNvCxnSpPr>
          <p:nvPr/>
        </p:nvCxnSpPr>
        <p:spPr>
          <a:xfrm flipH="1">
            <a:off x="6831216" y="2583006"/>
            <a:ext cx="251069" cy="9992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E054DA30-0508-4393-ABB1-54D0E7C45510}"/>
              </a:ext>
            </a:extLst>
          </p:cNvPr>
          <p:cNvSpPr/>
          <p:nvPr/>
        </p:nvSpPr>
        <p:spPr>
          <a:xfrm rot="18030389">
            <a:off x="5939443" y="4314962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E09C36-1819-8ADB-FB81-0AC797751E6A}"/>
              </a:ext>
            </a:extLst>
          </p:cNvPr>
          <p:cNvSpPr txBox="1"/>
          <p:nvPr/>
        </p:nvSpPr>
        <p:spPr>
          <a:xfrm>
            <a:off x="4259923" y="3638682"/>
            <a:ext cx="1149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Masks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F040EEC-CBF5-CA7D-B7AD-1E03FE2BC9DE}"/>
              </a:ext>
            </a:extLst>
          </p:cNvPr>
          <p:cNvCxnSpPr>
            <a:cxnSpLocks/>
          </p:cNvCxnSpPr>
          <p:nvPr/>
        </p:nvCxnSpPr>
        <p:spPr>
          <a:xfrm>
            <a:off x="4667921" y="3918049"/>
            <a:ext cx="467239" cy="79437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B0C88D4-FF1A-4380-57C9-216076F93A5B}"/>
              </a:ext>
            </a:extLst>
          </p:cNvPr>
          <p:cNvCxnSpPr>
            <a:cxnSpLocks/>
          </p:cNvCxnSpPr>
          <p:nvPr/>
        </p:nvCxnSpPr>
        <p:spPr>
          <a:xfrm flipH="1">
            <a:off x="3536077" y="3918049"/>
            <a:ext cx="957515" cy="45843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4F477F62-271E-EC74-F363-5C826DD23464}"/>
              </a:ext>
            </a:extLst>
          </p:cNvPr>
          <p:cNvSpPr/>
          <p:nvPr/>
        </p:nvSpPr>
        <p:spPr>
          <a:xfrm>
            <a:off x="5221217" y="1562984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89523DC-7587-5A28-1F37-A798E6882A97}"/>
              </a:ext>
            </a:extLst>
          </p:cNvPr>
          <p:cNvSpPr/>
          <p:nvPr/>
        </p:nvSpPr>
        <p:spPr>
          <a:xfrm>
            <a:off x="5347358" y="1387801"/>
            <a:ext cx="57751" cy="1623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AA6E6AA-D9AB-DAF8-438F-FE47A139307D}"/>
              </a:ext>
            </a:extLst>
          </p:cNvPr>
          <p:cNvCxnSpPr>
            <a:cxnSpLocks/>
          </p:cNvCxnSpPr>
          <p:nvPr/>
        </p:nvCxnSpPr>
        <p:spPr>
          <a:xfrm flipH="1" flipV="1">
            <a:off x="6134301" y="4378892"/>
            <a:ext cx="328956" cy="333536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4C1651B-EDFF-75E1-09B5-973F7956E4E5}"/>
              </a:ext>
            </a:extLst>
          </p:cNvPr>
          <p:cNvCxnSpPr>
            <a:cxnSpLocks/>
          </p:cNvCxnSpPr>
          <p:nvPr/>
        </p:nvCxnSpPr>
        <p:spPr>
          <a:xfrm flipH="1" flipV="1">
            <a:off x="6039294" y="4552446"/>
            <a:ext cx="344441" cy="256867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420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29B7-6B89-3BAD-0B95-A5CE9696B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BC738-5160-7DF0-3B19-5635F8B88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39333"/>
            <a:ext cx="7886700" cy="473763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Collimation system design :</a:t>
            </a:r>
          </a:p>
          <a:p>
            <a:pPr lvl="1"/>
            <a:r>
              <a:rPr lang="en-US" dirty="0"/>
              <a:t>Space, impedance and budget constrains are included to ensure background reduction and protection from failure cases.</a:t>
            </a:r>
          </a:p>
          <a:p>
            <a:pPr lvl="1"/>
            <a:r>
              <a:rPr lang="en-US" dirty="0"/>
              <a:t>Global/Local optics requirements are defined for the lattice integrators.</a:t>
            </a:r>
          </a:p>
          <a:p>
            <a:pPr lvl="1"/>
            <a:r>
              <a:rPr lang="en-US" dirty="0"/>
              <a:t>IR4 optics are being finalized and moveable mask location conflict need to be ironed-out.</a:t>
            </a:r>
          </a:p>
          <a:p>
            <a:endParaRPr lang="en-US" dirty="0"/>
          </a:p>
          <a:p>
            <a:r>
              <a:rPr lang="en-US" dirty="0"/>
              <a:t>Tracking simulations :</a:t>
            </a:r>
          </a:p>
          <a:p>
            <a:pPr lvl="1"/>
            <a:r>
              <a:rPr lang="en-US" dirty="0"/>
              <a:t>ESR : preliminary loss maps are ready, more detailed studies on cleaning inefficiency and errors are next</a:t>
            </a:r>
          </a:p>
          <a:p>
            <a:pPr lvl="1"/>
            <a:r>
              <a:rPr lang="en-US" dirty="0"/>
              <a:t>HSR : pending software functionalities</a:t>
            </a:r>
          </a:p>
          <a:p>
            <a:pPr lvl="1"/>
            <a:r>
              <a:rPr lang="en-US" dirty="0"/>
              <a:t>A dedicated simulation sever is being purchased</a:t>
            </a:r>
          </a:p>
          <a:p>
            <a:pPr lvl="1"/>
            <a:endParaRPr lang="en-US" dirty="0"/>
          </a:p>
          <a:p>
            <a:r>
              <a:rPr lang="en-US" dirty="0"/>
              <a:t>Failure simulations will follow once some design parameters are settled.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F9F31-F7A4-8002-8F41-CADFE21B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67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84227-338D-4AEF-B05F-51C171C97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6588"/>
          </a:xfrm>
        </p:spPr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BD80-146C-4F1F-BF5C-55BD61021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9805"/>
            <a:ext cx="7886700" cy="4772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>
              <a:lnSpc>
                <a:spcPct val="101000"/>
              </a:lnSpc>
              <a:spcBef>
                <a:spcPts val="0"/>
              </a:spcBef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C845E-EB4B-427B-9E0E-C2A92DF29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10A9BAE1-7776-483A-8F98-EEDD8523CB9E}"/>
              </a:ext>
            </a:extLst>
          </p:cNvPr>
          <p:cNvSpPr txBox="1">
            <a:spLocks/>
          </p:cNvSpPr>
          <p:nvPr/>
        </p:nvSpPr>
        <p:spPr>
          <a:xfrm>
            <a:off x="428625" y="1169805"/>
            <a:ext cx="8286750" cy="51467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EIC will feature powerful beams </a:t>
            </a:r>
          </a:p>
          <a:p>
            <a:pPr lvl="1"/>
            <a:r>
              <a:rPr lang="en-US" dirty="0"/>
              <a:t>10x the stored energy of RHIC</a:t>
            </a:r>
          </a:p>
          <a:p>
            <a:pPr lvl="1"/>
            <a:r>
              <a:rPr lang="en-US" dirty="0"/>
              <a:t>2x Super KEK-B target stored energy                                                   in the ESR with 1/2 the bunches</a:t>
            </a:r>
          </a:p>
          <a:p>
            <a:r>
              <a:rPr lang="en-US" dirty="0"/>
              <a:t>Collimators accomplish 2 main missions</a:t>
            </a:r>
          </a:p>
          <a:p>
            <a:pPr lvl="1"/>
            <a:r>
              <a:rPr lang="en-US" dirty="0"/>
              <a:t>Beam cleaning to reduce radiation                                                          &amp; backgrounds from lost particles</a:t>
            </a:r>
          </a:p>
          <a:p>
            <a:pPr lvl="1"/>
            <a:r>
              <a:rPr lang="en-US" dirty="0"/>
              <a:t>Machine &amp; Detector                                                              protection from</a:t>
            </a:r>
            <a:br>
              <a:rPr lang="en-US" dirty="0"/>
            </a:br>
            <a:r>
              <a:rPr lang="en-US" dirty="0"/>
              <a:t>accidental beam loses</a:t>
            </a:r>
            <a:br>
              <a:rPr lang="en-US" dirty="0"/>
            </a:br>
            <a:r>
              <a:rPr lang="en-US" dirty="0"/>
              <a:t>(CCs, kickers,</a:t>
            </a:r>
            <a:br>
              <a:rPr lang="en-US" dirty="0"/>
            </a:br>
            <a:r>
              <a:rPr lang="en-US" dirty="0"/>
              <a:t> instabilities, …)</a:t>
            </a:r>
          </a:p>
          <a:p>
            <a:r>
              <a:rPr lang="en-US" dirty="0"/>
              <a:t>Constraints</a:t>
            </a:r>
          </a:p>
          <a:p>
            <a:pPr lvl="1"/>
            <a:r>
              <a:rPr lang="en-US" dirty="0"/>
              <a:t>Impedance budget </a:t>
            </a:r>
          </a:p>
          <a:p>
            <a:pPr lvl="1"/>
            <a:r>
              <a:rPr lang="en-US" dirty="0"/>
              <a:t>Beam lifetime</a:t>
            </a:r>
          </a:p>
          <a:p>
            <a:pPr lvl="1"/>
            <a:r>
              <a:rPr lang="en-US" dirty="0"/>
              <a:t>$ budget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7FE184-07F1-424A-B402-ED92DD1E6B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57" r="4582"/>
          <a:stretch/>
        </p:blipFill>
        <p:spPr>
          <a:xfrm>
            <a:off x="4074850" y="3278268"/>
            <a:ext cx="5069150" cy="357973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8EC31FE-1B38-4F34-8F0E-467B5218D5C8}"/>
              </a:ext>
            </a:extLst>
          </p:cNvPr>
          <p:cNvSpPr/>
          <p:nvPr/>
        </p:nvSpPr>
        <p:spPr>
          <a:xfrm>
            <a:off x="4083728" y="6519937"/>
            <a:ext cx="831954" cy="338063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Light Sources</a:t>
            </a:r>
          </a:p>
        </p:txBody>
      </p:sp>
    </p:spTree>
    <p:extLst>
      <p:ext uri="{BB962C8B-B14F-4D97-AF65-F5344CB8AC3E}">
        <p14:creationId xmlns:p14="http://schemas.microsoft.com/office/powerpoint/2010/main" val="140296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58AEC-1A17-40F3-8A38-4660BEAB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A6AEE-CB64-427A-ADF4-B1E35B734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3CA3C05-F850-4D06-B222-87C850447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4" y="1690689"/>
            <a:ext cx="8378491" cy="434212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e</a:t>
            </a:r>
            <a:r>
              <a:rPr lang="en-US" baseline="30000" dirty="0"/>
              <a:t>-</a:t>
            </a:r>
            <a:r>
              <a:rPr lang="en-US" dirty="0"/>
              <a:t> bunches will be</a:t>
            </a:r>
            <a:br>
              <a:rPr lang="en-US" dirty="0"/>
            </a:br>
            <a:r>
              <a:rPr lang="en-US" dirty="0"/>
              <a:t>very dense (0.5 mm</a:t>
            </a:r>
            <a:r>
              <a:rPr lang="en-US" baseline="30000" dirty="0"/>
              <a:t>2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and melt metals in case</a:t>
            </a:r>
            <a:br>
              <a:rPr lang="en-US" dirty="0"/>
            </a:br>
            <a:r>
              <a:rPr lang="en-US" dirty="0"/>
              <a:t>of normal impact.</a:t>
            </a:r>
          </a:p>
          <a:p>
            <a:endParaRPr lang="en-US" dirty="0"/>
          </a:p>
          <a:p>
            <a:r>
              <a:rPr lang="en-US" dirty="0"/>
              <a:t>The p</a:t>
            </a:r>
            <a:r>
              <a:rPr lang="en-US" baseline="30000" dirty="0"/>
              <a:t>+</a:t>
            </a:r>
            <a:r>
              <a:rPr lang="en-US" dirty="0"/>
              <a:t> beam will</a:t>
            </a:r>
            <a:br>
              <a:rPr lang="en-US" dirty="0"/>
            </a:br>
            <a:r>
              <a:rPr lang="en-US" dirty="0"/>
              <a:t>have similar parameters as the post-LIU SPS.</a:t>
            </a:r>
          </a:p>
          <a:p>
            <a:endParaRPr lang="en-US" dirty="0"/>
          </a:p>
          <a:p>
            <a:r>
              <a:rPr lang="en-US" dirty="0"/>
              <a:t>Other complexes have reported issues limiting performance:</a:t>
            </a:r>
          </a:p>
          <a:p>
            <a:pPr lvl="1"/>
            <a:r>
              <a:rPr lang="en-US" dirty="0"/>
              <a:t>Super KEK-B experienced instabilities causing collimator damage and limiting beam currents.</a:t>
            </a:r>
          </a:p>
          <a:p>
            <a:pPr lvl="1"/>
            <a:r>
              <a:rPr lang="en-US" dirty="0"/>
              <a:t>HL-LHC will switch to coated collimators (</a:t>
            </a:r>
            <a:r>
              <a:rPr lang="en-US" dirty="0" err="1"/>
              <a:t>MoGr</a:t>
            </a:r>
            <a:r>
              <a:rPr lang="en-US" dirty="0"/>
              <a:t>) to reduce impedance.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818B81-762C-4746-8F5F-F441DF0BAD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49" r="8288"/>
          <a:stretch/>
        </p:blipFill>
        <p:spPr>
          <a:xfrm>
            <a:off x="4456590" y="0"/>
            <a:ext cx="4687410" cy="34250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37B82C-C286-4CF5-854F-34897250E43D}"/>
              </a:ext>
            </a:extLst>
          </p:cNvPr>
          <p:cNvSpPr txBox="1"/>
          <p:nvPr/>
        </p:nvSpPr>
        <p:spPr>
          <a:xfrm>
            <a:off x="7748337" y="2144347"/>
            <a:ext cx="10587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Assuming SKEKB-like tails</a:t>
            </a:r>
          </a:p>
        </p:txBody>
      </p:sp>
    </p:spTree>
    <p:extLst>
      <p:ext uri="{BB962C8B-B14F-4D97-AF65-F5344CB8AC3E}">
        <p14:creationId xmlns:p14="http://schemas.microsoft.com/office/powerpoint/2010/main" val="1624153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C5A6F-A334-4612-BAC8-245BA3F7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3CC0F82-BCFF-4152-9CA1-D097104D8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675" y="3719576"/>
            <a:ext cx="5051325" cy="313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A1330BFF-4075-4823-B012-94BB2D6CD7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39" r="9098" b="2654"/>
          <a:stretch/>
        </p:blipFill>
        <p:spPr>
          <a:xfrm>
            <a:off x="4112116" y="0"/>
            <a:ext cx="4975737" cy="3138424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1E1DD5A-DA8E-432C-8D2A-5E32E95C1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42905"/>
            <a:ext cx="3664050" cy="459063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Special constraints:</a:t>
            </a:r>
          </a:p>
          <a:p>
            <a:pPr lvl="1"/>
            <a:r>
              <a:rPr lang="en-US" dirty="0"/>
              <a:t>Different loss behavior for protons/ions</a:t>
            </a:r>
          </a:p>
          <a:p>
            <a:pPr lvl="1"/>
            <a:r>
              <a:rPr lang="en-US" dirty="0"/>
              <a:t>Cold ring requires good cleaning efficiency in the arcs</a:t>
            </a:r>
          </a:p>
          <a:p>
            <a:pPr lvl="1"/>
            <a:r>
              <a:rPr lang="en-US" dirty="0"/>
              <a:t>More flexibility on the optics</a:t>
            </a:r>
          </a:p>
          <a:p>
            <a:endParaRPr lang="en-US" dirty="0"/>
          </a:p>
          <a:p>
            <a:r>
              <a:rPr lang="en-US" dirty="0"/>
              <a:t>We can benefit from RHIC and LHC experience.</a:t>
            </a:r>
          </a:p>
          <a:p>
            <a:endParaRPr lang="en-US" dirty="0"/>
          </a:p>
          <a:p>
            <a:r>
              <a:rPr lang="en-US" dirty="0"/>
              <a:t>Planned in IR12 :</a:t>
            </a:r>
          </a:p>
          <a:p>
            <a:pPr lvl="1"/>
            <a:r>
              <a:rPr lang="en-US" dirty="0"/>
              <a:t>issues with other users due to radiation</a:t>
            </a:r>
          </a:p>
          <a:p>
            <a:pPr lvl="1"/>
            <a:r>
              <a:rPr lang="en-US" dirty="0"/>
              <a:t>switchyard doubles the second secondary</a:t>
            </a:r>
          </a:p>
          <a:p>
            <a:endParaRPr lang="en-US" dirty="0"/>
          </a:p>
          <a:p>
            <a:r>
              <a:rPr lang="en-US" dirty="0"/>
              <a:t>Momentum collimators are planned for the sector 12       ”D7” dummy.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292261-04B3-4F40-8F48-1C66D36BBD37}"/>
              </a:ext>
            </a:extLst>
          </p:cNvPr>
          <p:cNvSpPr txBox="1"/>
          <p:nvPr/>
        </p:nvSpPr>
        <p:spPr>
          <a:xfrm>
            <a:off x="2803161" y="5984105"/>
            <a:ext cx="1454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Courtesy of G. Robert-</a:t>
            </a:r>
            <a:r>
              <a:rPr lang="en-US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Demolaize</a:t>
            </a:r>
            <a:endParaRPr lang="en-US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D58C194-63A0-4E7E-BD51-845FD5EFB032}"/>
              </a:ext>
            </a:extLst>
          </p:cNvPr>
          <p:cNvSpPr txBox="1">
            <a:spLocks/>
          </p:cNvSpPr>
          <p:nvPr/>
        </p:nvSpPr>
        <p:spPr>
          <a:xfrm>
            <a:off x="628650" y="-25835"/>
            <a:ext cx="3881736" cy="1443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HSR Collimators</a:t>
            </a:r>
          </a:p>
        </p:txBody>
      </p:sp>
    </p:spTree>
    <p:extLst>
      <p:ext uri="{BB962C8B-B14F-4D97-AF65-F5344CB8AC3E}">
        <p14:creationId xmlns:p14="http://schemas.microsoft.com/office/powerpoint/2010/main" val="404784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9307B46A-AF71-79CB-A9C0-6848F0AEF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051" y="0"/>
            <a:ext cx="4976949" cy="3402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F6C009-3A90-1BE2-67E7-3E8CC3E430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67880" y="3455897"/>
            <a:ext cx="4976949" cy="34021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062185-959E-487A-B67B-7EB1D1B1B391}"/>
              </a:ext>
            </a:extLst>
          </p:cNvPr>
          <p:cNvSpPr txBox="1"/>
          <p:nvPr/>
        </p:nvSpPr>
        <p:spPr>
          <a:xfrm>
            <a:off x="6038462" y="1167794"/>
            <a:ext cx="255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IR2 - Horizontal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FF3F2-C60B-47D5-864F-0F628E91AF22}"/>
              </a:ext>
            </a:extLst>
          </p:cNvPr>
          <p:cNvSpPr txBox="1"/>
          <p:nvPr/>
        </p:nvSpPr>
        <p:spPr>
          <a:xfrm>
            <a:off x="7151154" y="4657225"/>
            <a:ext cx="362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IR4 – Vertical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00578F0-20C1-407E-89B6-9F0E2E229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740"/>
            <a:ext cx="4167881" cy="5440260"/>
          </a:xfrm>
        </p:spPr>
        <p:txBody>
          <a:bodyPr>
            <a:normAutofit/>
          </a:bodyPr>
          <a:lstStyle/>
          <a:p>
            <a:r>
              <a:rPr lang="en-US" sz="2400" dirty="0"/>
              <a:t>Focus on the 10 GeV case with the most stored energy.</a:t>
            </a:r>
          </a:p>
          <a:p>
            <a:endParaRPr lang="en-US" sz="2400" dirty="0"/>
          </a:p>
          <a:p>
            <a:r>
              <a:rPr lang="en-US" sz="2400" dirty="0"/>
              <a:t>Planned in IR2 &amp; 4 :</a:t>
            </a:r>
          </a:p>
          <a:p>
            <a:pPr lvl="1"/>
            <a:r>
              <a:rPr lang="en-US" sz="2000" dirty="0"/>
              <a:t>1 double-sided primary</a:t>
            </a:r>
          </a:p>
          <a:p>
            <a:pPr lvl="1"/>
            <a:r>
              <a:rPr lang="en-US" sz="2000" dirty="0"/>
              <a:t>2 double-sided secondary for cleaning and flexibility with phase advances and optics</a:t>
            </a:r>
          </a:p>
          <a:p>
            <a:pPr lvl="1"/>
            <a:r>
              <a:rPr lang="en-US" sz="2000" dirty="0"/>
              <a:t>Possibility to double each set for redundancy and extra flexibility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464E4A9-9067-4B9D-BC4E-70B4FCDBA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US" dirty="0"/>
              <a:t>ESR collimation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86AFF3-4E6F-7D3C-CC0A-5568891F010A}"/>
              </a:ext>
            </a:extLst>
          </p:cNvPr>
          <p:cNvSpPr txBox="1"/>
          <p:nvPr/>
        </p:nvSpPr>
        <p:spPr>
          <a:xfrm>
            <a:off x="1901372" y="5226785"/>
            <a:ext cx="2311618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n w="3175">
                  <a:noFill/>
                </a:ln>
                <a:solidFill>
                  <a:schemeClr val="accent2"/>
                </a:solidFill>
              </a:rPr>
              <a:t>Collimators </a:t>
            </a:r>
            <a:r>
              <a:rPr lang="en-US" sz="2000" dirty="0">
                <a:ln w="3175">
                  <a:noFill/>
                </a:ln>
                <a:solidFill>
                  <a:srgbClr val="00B050"/>
                </a:solidFill>
              </a:rPr>
              <a:t>Quadrupoles</a:t>
            </a:r>
          </a:p>
          <a:p>
            <a:pPr algn="ctr"/>
            <a:r>
              <a:rPr lang="en-US" sz="2000" dirty="0">
                <a:ln w="3175">
                  <a:noFill/>
                </a:ln>
                <a:solidFill>
                  <a:srgbClr val="7030A0"/>
                </a:solidFill>
              </a:rPr>
              <a:t>Dipoles</a:t>
            </a:r>
          </a:p>
          <a:p>
            <a:pPr algn="ctr"/>
            <a:r>
              <a:rPr lang="en-US" sz="2000" dirty="0">
                <a:ln w="3175">
                  <a:noFill/>
                </a:ln>
                <a:solidFill>
                  <a:srgbClr val="0000FF"/>
                </a:solidFill>
              </a:rPr>
              <a:t>Dump kickers &amp; </a:t>
            </a:r>
            <a:r>
              <a:rPr lang="en-US" sz="2000" dirty="0" err="1">
                <a:ln w="3175">
                  <a:noFill/>
                </a:ln>
                <a:solidFill>
                  <a:srgbClr val="0000FF"/>
                </a:solidFill>
              </a:rPr>
              <a:t>Lambertson</a:t>
            </a:r>
            <a:endParaRPr lang="en-US" sz="2000" dirty="0">
              <a:ln w="3175">
                <a:noFill/>
              </a:ln>
              <a:solidFill>
                <a:srgbClr val="0000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A8E95E-798D-EA36-0E2F-82EDF8EB7D10}"/>
              </a:ext>
            </a:extLst>
          </p:cNvPr>
          <p:cNvSpPr/>
          <p:nvPr/>
        </p:nvSpPr>
        <p:spPr>
          <a:xfrm>
            <a:off x="6860581" y="2183905"/>
            <a:ext cx="111722" cy="427062"/>
          </a:xfrm>
          <a:prstGeom prst="rect">
            <a:avLst/>
          </a:prstGeom>
          <a:solidFill>
            <a:srgbClr val="0000FF"/>
          </a:solidFill>
          <a:ln>
            <a:solidFill>
              <a:srgbClr val="333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1E38C2-4796-4103-D70B-A164AEC72DE9}"/>
              </a:ext>
            </a:extLst>
          </p:cNvPr>
          <p:cNvSpPr/>
          <p:nvPr/>
        </p:nvSpPr>
        <p:spPr>
          <a:xfrm>
            <a:off x="7589244" y="1933951"/>
            <a:ext cx="111722" cy="427062"/>
          </a:xfrm>
          <a:prstGeom prst="rect">
            <a:avLst/>
          </a:prstGeom>
          <a:solidFill>
            <a:srgbClr val="0000FF"/>
          </a:solidFill>
          <a:ln>
            <a:solidFill>
              <a:srgbClr val="333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938717-0C8B-1019-1EC8-39DE92A65E6A}"/>
              </a:ext>
            </a:extLst>
          </p:cNvPr>
          <p:cNvCxnSpPr/>
          <p:nvPr/>
        </p:nvCxnSpPr>
        <p:spPr>
          <a:xfrm>
            <a:off x="7151154" y="6249815"/>
            <a:ext cx="85650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63FBCD2-904C-4961-97EA-CA49BFCB1643}"/>
              </a:ext>
            </a:extLst>
          </p:cNvPr>
          <p:cNvSpPr txBox="1"/>
          <p:nvPr/>
        </p:nvSpPr>
        <p:spPr>
          <a:xfrm>
            <a:off x="6906995" y="6185234"/>
            <a:ext cx="166900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HSR crossover</a:t>
            </a:r>
          </a:p>
        </p:txBody>
      </p:sp>
    </p:spTree>
    <p:extLst>
      <p:ext uri="{BB962C8B-B14F-4D97-AF65-F5344CB8AC3E}">
        <p14:creationId xmlns:p14="http://schemas.microsoft.com/office/powerpoint/2010/main" val="1866350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29B7-6B89-3BAD-0B95-A5CE9696B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 collimation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BC738-5160-7DF0-3B19-5635F8B88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05467"/>
            <a:ext cx="8075083" cy="257263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Electron bunches have a short polarization lifetime (~35 min) and will be replaced every 10 minutes. The ~250 J of the used bunch will be absorbed      in-vacuum.</a:t>
            </a:r>
          </a:p>
          <a:p>
            <a:r>
              <a:rPr lang="en-US" dirty="0"/>
              <a:t>The Titanium transfer-absorber will be in IR12 </a:t>
            </a:r>
            <a:br>
              <a:rPr lang="en-US" dirty="0"/>
            </a:br>
            <a:r>
              <a:rPr lang="en-US" dirty="0"/>
              <a:t>with 2 jaws for injection failure cases.</a:t>
            </a:r>
          </a:p>
          <a:p>
            <a:r>
              <a:rPr lang="en-US" dirty="0"/>
              <a:t>IR12 is also the location with the largest dispersion and the most suitable for momentum collimation.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F9F31-F7A4-8002-8F41-CADFE21B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6C5DDE-E233-9ABB-A9F4-DC87D7E991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3892990"/>
            <a:ext cx="4337522" cy="29650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8E7A15-C115-670B-2532-B9FCE1C32575}"/>
              </a:ext>
            </a:extLst>
          </p:cNvPr>
          <p:cNvSpPr txBox="1"/>
          <p:nvPr/>
        </p:nvSpPr>
        <p:spPr>
          <a:xfrm>
            <a:off x="1065681" y="3993546"/>
            <a:ext cx="362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IR12 – Injection protection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088BB1-A6FA-6280-4927-E1ACFDB25BFC}"/>
              </a:ext>
            </a:extLst>
          </p:cNvPr>
          <p:cNvSpPr/>
          <p:nvPr/>
        </p:nvSpPr>
        <p:spPr>
          <a:xfrm>
            <a:off x="3198313" y="5753338"/>
            <a:ext cx="111722" cy="427062"/>
          </a:xfrm>
          <a:prstGeom prst="rect">
            <a:avLst/>
          </a:prstGeom>
          <a:solidFill>
            <a:srgbClr val="0000FF"/>
          </a:solidFill>
          <a:ln>
            <a:solidFill>
              <a:srgbClr val="333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E220C9-87B9-DCA5-2FD2-25637D609A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905"/>
          <a:stretch/>
        </p:blipFill>
        <p:spPr>
          <a:xfrm>
            <a:off x="4248103" y="3993547"/>
            <a:ext cx="4895898" cy="2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9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29FAF-0C65-47F3-B8EB-D706DE58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17356"/>
            <a:ext cx="5142974" cy="1908045"/>
          </a:xfrm>
        </p:spPr>
        <p:txBody>
          <a:bodyPr/>
          <a:lstStyle/>
          <a:p>
            <a:r>
              <a:rPr lang="en-US" dirty="0"/>
              <a:t>Collimation hierarchy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5A1EE4-7BCF-4ED5-B1FB-C45185024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392B4E-0A3E-410E-8D0B-8FEFA8D0E1A2}"/>
              </a:ext>
            </a:extLst>
          </p:cNvPr>
          <p:cNvSpPr/>
          <p:nvPr/>
        </p:nvSpPr>
        <p:spPr>
          <a:xfrm>
            <a:off x="5924036" y="914826"/>
            <a:ext cx="288758" cy="14277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secondary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749003-C924-407A-81B4-ACEAAD4F73E3}"/>
              </a:ext>
            </a:extLst>
          </p:cNvPr>
          <p:cNvSpPr/>
          <p:nvPr/>
        </p:nvSpPr>
        <p:spPr>
          <a:xfrm>
            <a:off x="6299271" y="914826"/>
            <a:ext cx="1357312" cy="95211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F7D12B-E5E7-45AD-9C30-C3672BF1186C}"/>
              </a:ext>
            </a:extLst>
          </p:cNvPr>
          <p:cNvSpPr/>
          <p:nvPr/>
        </p:nvSpPr>
        <p:spPr>
          <a:xfrm>
            <a:off x="7754214" y="914825"/>
            <a:ext cx="539165" cy="14277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/>
              <a:t>Triplet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A51D36-30C2-40CA-82F5-56938C3CAA79}"/>
              </a:ext>
            </a:extLst>
          </p:cNvPr>
          <p:cNvSpPr/>
          <p:nvPr/>
        </p:nvSpPr>
        <p:spPr>
          <a:xfrm>
            <a:off x="5151257" y="914825"/>
            <a:ext cx="288758" cy="16292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primary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382000-C5F7-4219-860B-3B24534ABA44}"/>
              </a:ext>
            </a:extLst>
          </p:cNvPr>
          <p:cNvSpPr/>
          <p:nvPr/>
        </p:nvSpPr>
        <p:spPr>
          <a:xfrm rot="10800000" flipV="1">
            <a:off x="5925553" y="4888850"/>
            <a:ext cx="288758" cy="14277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secondary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979447-25CE-4385-B3A3-7DEB241873F2}"/>
              </a:ext>
            </a:extLst>
          </p:cNvPr>
          <p:cNvSpPr/>
          <p:nvPr/>
        </p:nvSpPr>
        <p:spPr>
          <a:xfrm rot="10800000" flipV="1">
            <a:off x="7754213" y="4897294"/>
            <a:ext cx="539165" cy="14193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400" dirty="0"/>
              <a:t>Triplet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C3CC7B-377C-4526-9182-DA98490864DE}"/>
              </a:ext>
            </a:extLst>
          </p:cNvPr>
          <p:cNvSpPr/>
          <p:nvPr/>
        </p:nvSpPr>
        <p:spPr>
          <a:xfrm rot="10800000" flipV="1">
            <a:off x="8391008" y="5229726"/>
            <a:ext cx="539165" cy="10868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Exp. detector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9C728A-131C-4A11-A63A-555E28ADD4B4}"/>
              </a:ext>
            </a:extLst>
          </p:cNvPr>
          <p:cNvSpPr/>
          <p:nvPr/>
        </p:nvSpPr>
        <p:spPr>
          <a:xfrm rot="10800000" flipV="1">
            <a:off x="5152774" y="4527964"/>
            <a:ext cx="288758" cy="17886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primary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8C9595-E44A-4347-A702-76F15905BFA7}"/>
              </a:ext>
            </a:extLst>
          </p:cNvPr>
          <p:cNvCxnSpPr/>
          <p:nvPr/>
        </p:nvCxnSpPr>
        <p:spPr>
          <a:xfrm>
            <a:off x="4803233" y="3593432"/>
            <a:ext cx="2853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437310-E469-4FB3-8C10-A19179A58855}"/>
              </a:ext>
            </a:extLst>
          </p:cNvPr>
          <p:cNvSpPr txBox="1"/>
          <p:nvPr/>
        </p:nvSpPr>
        <p:spPr>
          <a:xfrm>
            <a:off x="5440015" y="406925"/>
            <a:ext cx="153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2F3737-DCE5-4F09-831D-137AA5375A61}"/>
              </a:ext>
            </a:extLst>
          </p:cNvPr>
          <p:cNvSpPr/>
          <p:nvPr/>
        </p:nvSpPr>
        <p:spPr>
          <a:xfrm>
            <a:off x="5537647" y="914826"/>
            <a:ext cx="288758" cy="14277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secondary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F37A4A-C2BB-4D49-BB10-67AE8C324980}"/>
              </a:ext>
            </a:extLst>
          </p:cNvPr>
          <p:cNvSpPr/>
          <p:nvPr/>
        </p:nvSpPr>
        <p:spPr>
          <a:xfrm rot="10800000" flipV="1">
            <a:off x="5539164" y="4888850"/>
            <a:ext cx="288758" cy="14277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secondary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74B2CE-9622-490C-9563-3D61D7034D60}"/>
              </a:ext>
            </a:extLst>
          </p:cNvPr>
          <p:cNvSpPr txBox="1"/>
          <p:nvPr/>
        </p:nvSpPr>
        <p:spPr>
          <a:xfrm rot="5400000">
            <a:off x="3991344" y="2255811"/>
            <a:ext cx="153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82E734-14F6-443F-AC99-8E0BCCF2F91A}"/>
              </a:ext>
            </a:extLst>
          </p:cNvPr>
          <p:cNvSpPr txBox="1"/>
          <p:nvPr/>
        </p:nvSpPr>
        <p:spPr>
          <a:xfrm rot="5400000">
            <a:off x="3982808" y="5095670"/>
            <a:ext cx="153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CF56AFC-DE0B-47EC-B6EA-8D7BD2F58CB7}"/>
              </a:ext>
            </a:extLst>
          </p:cNvPr>
          <p:cNvCxnSpPr>
            <a:cxnSpLocks/>
          </p:cNvCxnSpPr>
          <p:nvPr/>
        </p:nvCxnSpPr>
        <p:spPr>
          <a:xfrm>
            <a:off x="4941665" y="633663"/>
            <a:ext cx="23514" cy="60480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80DEE4F-3A62-4ACD-BFC8-A689D9985542}"/>
              </a:ext>
            </a:extLst>
          </p:cNvPr>
          <p:cNvSpPr txBox="1"/>
          <p:nvPr/>
        </p:nvSpPr>
        <p:spPr>
          <a:xfrm>
            <a:off x="5018876" y="2582841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8A3A2D-54CE-49B1-A5AE-372E5E2DE12F}"/>
              </a:ext>
            </a:extLst>
          </p:cNvPr>
          <p:cNvSpPr txBox="1"/>
          <p:nvPr/>
        </p:nvSpPr>
        <p:spPr>
          <a:xfrm>
            <a:off x="5572396" y="2330889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4599BA-8802-43E0-81DF-299EB6CBB3E7}"/>
              </a:ext>
            </a:extLst>
          </p:cNvPr>
          <p:cNvSpPr txBox="1"/>
          <p:nvPr/>
        </p:nvSpPr>
        <p:spPr>
          <a:xfrm>
            <a:off x="6700669" y="1824168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45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D3533D-403F-482E-9706-6B3FB58A0DB0}"/>
              </a:ext>
            </a:extLst>
          </p:cNvPr>
          <p:cNvSpPr txBox="1"/>
          <p:nvPr/>
        </p:nvSpPr>
        <p:spPr>
          <a:xfrm>
            <a:off x="7711741" y="2326468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8FF391-20BF-4530-A158-06394FB3505A}"/>
              </a:ext>
            </a:extLst>
          </p:cNvPr>
          <p:cNvSpPr txBox="1"/>
          <p:nvPr/>
        </p:nvSpPr>
        <p:spPr>
          <a:xfrm>
            <a:off x="5001507" y="4182975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2DF4C5-1BC2-46B6-A17B-6E3080BF9B2B}"/>
              </a:ext>
            </a:extLst>
          </p:cNvPr>
          <p:cNvSpPr txBox="1"/>
          <p:nvPr/>
        </p:nvSpPr>
        <p:spPr>
          <a:xfrm>
            <a:off x="5608318" y="4552307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F4A35B-51A3-43BB-8E1C-50B5A414E019}"/>
              </a:ext>
            </a:extLst>
          </p:cNvPr>
          <p:cNvSpPr txBox="1"/>
          <p:nvPr/>
        </p:nvSpPr>
        <p:spPr>
          <a:xfrm>
            <a:off x="6646041" y="5025611"/>
            <a:ext cx="65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57E569-D320-4626-88C6-C9769878A9E8}"/>
              </a:ext>
            </a:extLst>
          </p:cNvPr>
          <p:cNvSpPr txBox="1"/>
          <p:nvPr/>
        </p:nvSpPr>
        <p:spPr>
          <a:xfrm>
            <a:off x="7669104" y="4527961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C3F2AB8-384B-4C65-AAB3-8F69844C65F8}"/>
              </a:ext>
            </a:extLst>
          </p:cNvPr>
          <p:cNvSpPr/>
          <p:nvPr/>
        </p:nvSpPr>
        <p:spPr>
          <a:xfrm rot="10800000" flipV="1">
            <a:off x="8445791" y="914822"/>
            <a:ext cx="539165" cy="8213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Exp. detector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F147A8-C193-4C10-B9B0-32234AEAA98B}"/>
              </a:ext>
            </a:extLst>
          </p:cNvPr>
          <p:cNvSpPr txBox="1"/>
          <p:nvPr/>
        </p:nvSpPr>
        <p:spPr>
          <a:xfrm>
            <a:off x="6317926" y="3265817"/>
            <a:ext cx="153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beam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423F168-8C5C-4918-9C89-B9FF4F80A11B}"/>
              </a:ext>
            </a:extLst>
          </p:cNvPr>
          <p:cNvSpPr txBox="1"/>
          <p:nvPr/>
        </p:nvSpPr>
        <p:spPr>
          <a:xfrm>
            <a:off x="5492741" y="6318400"/>
            <a:ext cx="153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IR4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1E3D57-FF4A-47A1-865D-761058FFD4A9}"/>
              </a:ext>
            </a:extLst>
          </p:cNvPr>
          <p:cNvSpPr/>
          <p:nvPr/>
        </p:nvSpPr>
        <p:spPr>
          <a:xfrm rot="10800000" flipV="1">
            <a:off x="6299270" y="5361241"/>
            <a:ext cx="1368567" cy="955356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452235A-3F3E-42BB-AF4E-0C3CAF3DA882}"/>
              </a:ext>
            </a:extLst>
          </p:cNvPr>
          <p:cNvSpPr/>
          <p:nvPr/>
        </p:nvSpPr>
        <p:spPr>
          <a:xfrm>
            <a:off x="7446882" y="1926705"/>
            <a:ext cx="224431" cy="420120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2CF4C0-B9E3-474D-A23B-0945CFCDD4CB}"/>
              </a:ext>
            </a:extLst>
          </p:cNvPr>
          <p:cNvSpPr/>
          <p:nvPr/>
        </p:nvSpPr>
        <p:spPr>
          <a:xfrm>
            <a:off x="7460769" y="4883408"/>
            <a:ext cx="224431" cy="420120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C67F805-9D96-428C-9543-F68C97C2BB99}"/>
              </a:ext>
            </a:extLst>
          </p:cNvPr>
          <p:cNvSpPr txBox="1"/>
          <p:nvPr/>
        </p:nvSpPr>
        <p:spPr>
          <a:xfrm>
            <a:off x="8273401" y="3403946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Masks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1F22740-4C1A-4D7E-B2C6-ADDDD3170275}"/>
              </a:ext>
            </a:extLst>
          </p:cNvPr>
          <p:cNvCxnSpPr>
            <a:cxnSpLocks/>
            <a:stCxn id="35" idx="1"/>
          </p:cNvCxnSpPr>
          <p:nvPr/>
        </p:nvCxnSpPr>
        <p:spPr>
          <a:xfrm flipH="1" flipV="1">
            <a:off x="7601205" y="2351168"/>
            <a:ext cx="672196" cy="1237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08003CD-E27E-43E9-8712-A2EA6382E0F3}"/>
              </a:ext>
            </a:extLst>
          </p:cNvPr>
          <p:cNvCxnSpPr>
            <a:cxnSpLocks/>
          </p:cNvCxnSpPr>
          <p:nvPr/>
        </p:nvCxnSpPr>
        <p:spPr>
          <a:xfrm flipH="1">
            <a:off x="7601205" y="3572134"/>
            <a:ext cx="672196" cy="1237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ontent Placeholder 6">
            <a:extLst>
              <a:ext uri="{FF2B5EF4-FFF2-40B4-BE49-F238E27FC236}">
                <a16:creationId xmlns:a16="http://schemas.microsoft.com/office/drawing/2014/main" id="{90051CBA-C84E-4485-94F5-4FABD8F64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672906"/>
            <a:ext cx="4145624" cy="435990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Imposed by squeezed optics in the IRs</a:t>
            </a:r>
          </a:p>
          <a:p>
            <a:r>
              <a:rPr lang="en-US" dirty="0"/>
              <a:t>Retraction from               prim -&gt; sec -&gt; aperture    based on orbit stability</a:t>
            </a:r>
          </a:p>
          <a:p>
            <a:r>
              <a:rPr lang="en-US" dirty="0"/>
              <a:t>Arc is tighter than experiment in the horizontal plane</a:t>
            </a:r>
          </a:p>
          <a:p>
            <a:r>
              <a:rPr lang="en-US" dirty="0"/>
              <a:t>Masks upstream of IRs will prevent losses into the focusing quads from showering to the detectors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0D094F0-BB75-4CD0-929F-A3A32ED94593}"/>
              </a:ext>
            </a:extLst>
          </p:cNvPr>
          <p:cNvSpPr txBox="1"/>
          <p:nvPr/>
        </p:nvSpPr>
        <p:spPr>
          <a:xfrm>
            <a:off x="8434691" y="1708515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CC5F41-3EBB-402F-ADBC-91437CE91FB3}"/>
              </a:ext>
            </a:extLst>
          </p:cNvPr>
          <p:cNvSpPr txBox="1"/>
          <p:nvPr/>
        </p:nvSpPr>
        <p:spPr>
          <a:xfrm>
            <a:off x="8408429" y="4895189"/>
            <a:ext cx="94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63</a:t>
            </a:r>
            <a:r>
              <a:rPr lang="el-GR" dirty="0"/>
              <a:t>σ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EB4A1-2807-2FE3-02D4-84698BED5F15}"/>
              </a:ext>
            </a:extLst>
          </p:cNvPr>
          <p:cNvSpPr txBox="1"/>
          <p:nvPr/>
        </p:nvSpPr>
        <p:spPr>
          <a:xfrm>
            <a:off x="7304273" y="282981"/>
            <a:ext cx="162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 GeV optics</a:t>
            </a:r>
          </a:p>
        </p:txBody>
      </p:sp>
    </p:spTree>
    <p:extLst>
      <p:ext uri="{BB962C8B-B14F-4D97-AF65-F5344CB8AC3E}">
        <p14:creationId xmlns:p14="http://schemas.microsoft.com/office/powerpoint/2010/main" val="31642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7C64F-6BBF-420A-AFF3-88456127C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8B2915-58B1-4E9D-9E63-44EB38DC8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17356"/>
            <a:ext cx="5142974" cy="1908045"/>
          </a:xfrm>
        </p:spPr>
        <p:txBody>
          <a:bodyPr/>
          <a:lstStyle/>
          <a:p>
            <a:r>
              <a:rPr lang="en-US" dirty="0"/>
              <a:t>Optics</a:t>
            </a:r>
            <a:br>
              <a:rPr lang="en-US" dirty="0"/>
            </a:br>
            <a:r>
              <a:rPr lang="en-US" dirty="0"/>
              <a:t>considerations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AD6474-6BA3-4373-91C3-B5E69E2CE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573243"/>
            <a:ext cx="4873594" cy="478310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Phase advances :</a:t>
            </a:r>
          </a:p>
          <a:p>
            <a:pPr lvl="1"/>
            <a:r>
              <a:rPr lang="en-US" dirty="0"/>
              <a:t>key to protect against kicker failures</a:t>
            </a:r>
          </a:p>
          <a:p>
            <a:pPr lvl="1"/>
            <a:r>
              <a:rPr lang="en-US" dirty="0"/>
              <a:t>important to ensure cleaning efficiency with secondaries</a:t>
            </a:r>
          </a:p>
          <a:p>
            <a:pPr lvl="1"/>
            <a:r>
              <a:rPr lang="en-US" dirty="0"/>
              <a:t>Orbit/optics will have to be monitored</a:t>
            </a:r>
            <a:br>
              <a:rPr lang="en-US" dirty="0"/>
            </a:br>
            <a:r>
              <a:rPr lang="en-US" dirty="0"/>
              <a:t>to ensure protection/cleaning</a:t>
            </a:r>
          </a:p>
          <a:p>
            <a:endParaRPr lang="en-US" dirty="0"/>
          </a:p>
          <a:p>
            <a:r>
              <a:rPr lang="en-US" dirty="0"/>
              <a:t>Orbit stability, </a:t>
            </a:r>
            <a:r>
              <a:rPr lang="el-GR" dirty="0"/>
              <a:t>β</a:t>
            </a:r>
            <a:r>
              <a:rPr lang="en-US" dirty="0"/>
              <a:t>-beat, errors, … will affect collimations hierarchy and retraction margins.</a:t>
            </a:r>
          </a:p>
          <a:p>
            <a:r>
              <a:rPr lang="en-US" dirty="0"/>
              <a:t>Failure case simulations are needed once powering circuits are being finalized.</a:t>
            </a:r>
          </a:p>
          <a:p>
            <a:r>
              <a:rPr lang="en-US" dirty="0"/>
              <a:t>We are following developments at KEK-B closely to learn from their experience.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CFA2E59-B4BA-D4FD-F0B3-8A636725D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821" y="0"/>
            <a:ext cx="3376179" cy="3429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4720D5-B8BF-A48C-6114-527FD3AD5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820" y="3391014"/>
            <a:ext cx="3376180" cy="34784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5040AD-6482-326E-2AD9-56F627F7F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031" y="3016832"/>
            <a:ext cx="1147956" cy="8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2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E8C93-DCA9-62F3-60AA-468D4EB0E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90C22-72CD-058E-CF00-878E9E9B5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878" y="1603683"/>
            <a:ext cx="589207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HSR will feature long LHC-like collimators.</a:t>
            </a:r>
          </a:p>
          <a:p>
            <a:pPr lvl="1"/>
            <a:r>
              <a:rPr lang="en-US" dirty="0"/>
              <a:t>The jaws will be several meters long and made of amorphous Carbon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ESR will feature short KEKB-like collimators.</a:t>
            </a:r>
          </a:p>
          <a:p>
            <a:pPr lvl="1"/>
            <a:r>
              <a:rPr lang="en-US" dirty="0"/>
              <a:t>Coated Carbon would benefit energy absorption and impedance.</a:t>
            </a:r>
          </a:p>
          <a:p>
            <a:pPr lvl="1"/>
            <a:r>
              <a:rPr lang="en-US" dirty="0"/>
              <a:t>Composite materials are also under consideration (</a:t>
            </a:r>
            <a:r>
              <a:rPr lang="en-US" dirty="0" err="1"/>
              <a:t>MoGr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All collimators will feature the same design for replaceability.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48C93-4F2A-64DE-4629-9A9193282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machine on the table&#10;&#10;Description automatically generated with low confidence">
            <a:extLst>
              <a:ext uri="{FF2B5EF4-FFF2-40B4-BE49-F238E27FC236}">
                <a16:creationId xmlns:a16="http://schemas.microsoft.com/office/drawing/2014/main" id="{412803BE-E0E2-D11E-53B1-084BB79F9E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43" t="5104" r="23478" b="3065"/>
          <a:stretch/>
        </p:blipFill>
        <p:spPr>
          <a:xfrm>
            <a:off x="6329771" y="3429000"/>
            <a:ext cx="2550018" cy="3006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6681B8-960E-C3E9-6E35-1DE8C33DEA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42" t="7008" r="9002" b="2207"/>
          <a:stretch/>
        </p:blipFill>
        <p:spPr>
          <a:xfrm>
            <a:off x="6154949" y="489199"/>
            <a:ext cx="2899663" cy="2228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642475-FDC3-E366-133E-AE73E898C0D1}"/>
              </a:ext>
            </a:extLst>
          </p:cNvPr>
          <p:cNvSpPr txBox="1"/>
          <p:nvPr/>
        </p:nvSpPr>
        <p:spPr>
          <a:xfrm>
            <a:off x="7479628" y="2380981"/>
            <a:ext cx="172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e-col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4B0625-C93E-49A7-AAAD-7BDE4BD06A35}"/>
              </a:ext>
            </a:extLst>
          </p:cNvPr>
          <p:cNvSpPr txBox="1"/>
          <p:nvPr/>
        </p:nvSpPr>
        <p:spPr>
          <a:xfrm>
            <a:off x="6297277" y="6005458"/>
            <a:ext cx="172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e-col</a:t>
            </a:r>
          </a:p>
        </p:txBody>
      </p:sp>
    </p:spTree>
    <p:extLst>
      <p:ext uri="{BB962C8B-B14F-4D97-AF65-F5344CB8AC3E}">
        <p14:creationId xmlns:p14="http://schemas.microsoft.com/office/powerpoint/2010/main" val="372515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-BNL-TJNAF March 11 Meeting DRAFTv3.pptx" id="{46AF6D6A-4294-4B22-94CD-AA52460A2916}" vid="{4162AC15-BCCC-4400-91DD-5CAEFA6AE1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9" ma:contentTypeDescription="Create a new document." ma:contentTypeScope="" ma:versionID="e9dc761782266947dee2ba379a6136c0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4367215a65fce3b318ea6c34b1e10c78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7425a4-fa23-406d-b478-3c2992d2d4ba">
      <UserInfo>
        <DisplayName>Valette, Matthieu</DisplayName>
        <AccountId>1278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4372001-AA57-4F1F-836C-F031CB7A9D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F5CC8D-D5D4-46AE-BC87-A9F5EE92E8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E98C05-5760-4FD2-B85E-2A9CB1A90B2B}">
  <ds:schemaRefs>
    <ds:schemaRef ds:uri="http://purl.org/dc/elements/1.1/"/>
    <ds:schemaRef ds:uri="http://schemas.microsoft.com/office/2006/metadata/properties"/>
    <ds:schemaRef ds:uri="3b9fb884-92c6-4a2d-ab74-5d60788a23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dd7425a4-fa23-406d-b478-3c2992d2d4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NP-BNL-TJNAF March 11 Meeting Templatev2</Template>
  <TotalTime>1202</TotalTime>
  <Words>851</Words>
  <Application>Microsoft Office PowerPoint</Application>
  <PresentationFormat>On-screen Show (4:3)</PresentationFormat>
  <Paragraphs>165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</vt:lpstr>
      <vt:lpstr>Context</vt:lpstr>
      <vt:lpstr>Introduction</vt:lpstr>
      <vt:lpstr>PowerPoint Presentation</vt:lpstr>
      <vt:lpstr>ESR collimation</vt:lpstr>
      <vt:lpstr>ESR collimation (continued)</vt:lpstr>
      <vt:lpstr>Collimation hierarchy</vt:lpstr>
      <vt:lpstr>Optics considerations</vt:lpstr>
      <vt:lpstr>Mechanical design</vt:lpstr>
      <vt:lpstr>Tracking simulations</vt:lpstr>
      <vt:lpstr>Summary </vt:lpstr>
      <vt:lpstr>Conclusion &amp;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Planning Update NP-BNL-TJNAF</dc:title>
  <dc:creator>Hatton, Diane</dc:creator>
  <cp:lastModifiedBy>Valette, Matthieu</cp:lastModifiedBy>
  <cp:revision>34</cp:revision>
  <cp:lastPrinted>2020-03-09T20:35:13Z</cp:lastPrinted>
  <dcterms:created xsi:type="dcterms:W3CDTF">2020-03-08T15:15:52Z</dcterms:created>
  <dcterms:modified xsi:type="dcterms:W3CDTF">2023-04-24T23:28:03Z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