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sldIdLst>
    <p:sldId id="256" r:id="rId2"/>
    <p:sldId id="276" r:id="rId3"/>
    <p:sldId id="290" r:id="rId4"/>
    <p:sldId id="278" r:id="rId5"/>
    <p:sldId id="291" r:id="rId6"/>
    <p:sldId id="269" r:id="rId7"/>
    <p:sldId id="292" r:id="rId8"/>
    <p:sldId id="294" r:id="rId9"/>
    <p:sldId id="270" r:id="rId10"/>
    <p:sldId id="263" r:id="rId11"/>
    <p:sldId id="296" r:id="rId12"/>
    <p:sldId id="262" r:id="rId13"/>
    <p:sldId id="259" r:id="rId14"/>
    <p:sldId id="297" r:id="rId15"/>
    <p:sldId id="258" r:id="rId16"/>
    <p:sldId id="260" r:id="rId17"/>
    <p:sldId id="283" r:id="rId18"/>
    <p:sldId id="268" r:id="rId19"/>
    <p:sldId id="271" r:id="rId20"/>
    <p:sldId id="264" r:id="rId21"/>
    <p:sldId id="272" r:id="rId22"/>
    <p:sldId id="267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E3D2AD-FA7B-2540-ABDA-1261B06EFFD4}" v="244" dt="2023-02-18T05:21:01.2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66"/>
    <p:restoredTop sz="94565"/>
  </p:normalViewPr>
  <p:slideViewPr>
    <p:cSldViewPr snapToGrid="0">
      <p:cViewPr varScale="1">
        <p:scale>
          <a:sx n="105" d="100"/>
          <a:sy n="105" d="100"/>
        </p:scale>
        <p:origin x="3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nda, Swadeepan" userId="b33821a5-12be-424a-b092-325b9c474e45" providerId="ADAL" clId="{8FA2507E-75B3-DE44-9032-CEDB76C6525B}"/>
    <pc:docChg chg="custSel modSld">
      <pc:chgData name="Nanda, Swadeepan" userId="b33821a5-12be-424a-b092-325b9c474e45" providerId="ADAL" clId="{8FA2507E-75B3-DE44-9032-CEDB76C6525B}" dt="2023-02-18T18:56:17.903" v="19" actId="20577"/>
      <pc:docMkLst>
        <pc:docMk/>
      </pc:docMkLst>
      <pc:sldChg chg="modSp mod">
        <pc:chgData name="Nanda, Swadeepan" userId="b33821a5-12be-424a-b092-325b9c474e45" providerId="ADAL" clId="{8FA2507E-75B3-DE44-9032-CEDB76C6525B}" dt="2023-02-18T18:56:17.903" v="19" actId="20577"/>
        <pc:sldMkLst>
          <pc:docMk/>
          <pc:sldMk cId="3808798489" sldId="259"/>
        </pc:sldMkLst>
        <pc:spChg chg="mod">
          <ac:chgData name="Nanda, Swadeepan" userId="b33821a5-12be-424a-b092-325b9c474e45" providerId="ADAL" clId="{8FA2507E-75B3-DE44-9032-CEDB76C6525B}" dt="2023-02-18T18:56:17.903" v="19" actId="20577"/>
          <ac:spMkLst>
            <pc:docMk/>
            <pc:sldMk cId="3808798489" sldId="259"/>
            <ac:spMk id="3" creationId="{F76BAF98-DD6F-ED40-838F-B0B6F3069E3A}"/>
          </ac:spMkLst>
        </pc:spChg>
      </pc:sldChg>
      <pc:sldChg chg="modSp mod">
        <pc:chgData name="Nanda, Swadeepan" userId="b33821a5-12be-424a-b092-325b9c474e45" providerId="ADAL" clId="{8FA2507E-75B3-DE44-9032-CEDB76C6525B}" dt="2023-02-18T06:18:23.606" v="18" actId="207"/>
        <pc:sldMkLst>
          <pc:docMk/>
          <pc:sldMk cId="2353095649" sldId="270"/>
        </pc:sldMkLst>
        <pc:graphicFrameChg chg="modGraphic">
          <ac:chgData name="Nanda, Swadeepan" userId="b33821a5-12be-424a-b092-325b9c474e45" providerId="ADAL" clId="{8FA2507E-75B3-DE44-9032-CEDB76C6525B}" dt="2023-02-18T06:18:23.606" v="18" actId="207"/>
          <ac:graphicFrameMkLst>
            <pc:docMk/>
            <pc:sldMk cId="2353095649" sldId="270"/>
            <ac:graphicFrameMk id="21" creationId="{30BB6BA7-8034-4992-1330-0643F1B8E9A8}"/>
          </ac:graphicFrameMkLst>
        </pc:graphicFrame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62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11 67 7987,'-5'1'-1615,"2"1"1664,0-2 233,3 3 1465,0-3-1790,3-3 0,-1 2 0,2-2 0,0 0 77,-2 0 0,2 1 0,-1-2 0,1 0 50,0 1 0,-1-2 0,1 2 0,0 0-59,0-1 0,-1 2 0,0-2 1,0 1-17,0 0 1,-1-2-254,2 3 264,0-2 0,-1 4-243,1-2 19,-3 1 1,2-1-180,-1 0-415,-1 1 798,1 1 0,-2 2 0,0 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52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0 7 8229,'3'-4'81,"-2"2"53,3 2 1,-1 0 152,3 0 0,-2 0-162,-1 0 1,1 2 0,2 2-145,-1-1 1,-1 1 0,-1-2-1,0 1-105,0 2 0,-1-2 0,1 1 0,-1 0-175,0 1 0,0-2 0,0 1-147,-1 1 1,0-1 13,-1 2 1,0-2 431,0-1 0,0-1 0,-3 3 0,0-2 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26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21 32 7496,'-8'0'-1656,"3"0"1661,0 0 67,3 0 0,2 0 0,5 0 0,2 0-39,1 0 0,-1-3 1,1 1-1,0 0-45,0 1 0,2 0 0,0-1 1,0 0-1,-2 0-181,0 1 1,0-1 137,-1-1 55,0-3 0,1 5 0,0-2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27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131 1 7497,'0'4'-456,"0"3"427,0-6 1,0 3 79,0-1 1,-3 1-1,0 3-84,-1-2 0,1 2 0,-2-2-146,0 2 190,2 1 1,-4-1-1,1 1-182,0 0 131,-2 0 1,0 2 0,0 1 0,1 1-63,-1 2 0,0-3 1,0 0-1,1 0 102,-1-1 0,4 0 0,-3-2 0,2 0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28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109 1 8285,'-8'4'-1481,"3"-1"1593,0-3 0,3 1-123,0 2-80,1-2 1,0 3 195,-2-2-74,3-1 0,-4 6 1,4-2 15,0 2 0,-1-2 1,-1 1-1,-1 0-13,-1 0 1,2 2 0,-1 0 0,-1 0-49,-1-1 1,1 1 0,-1 0 0,1 0-158,0-1 1,-1 1 0,-1 0-1,1-1-108,-1-2 0,2 1 279,-1-3 0,3 3 0,-1-2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29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124 0 8285,'-5'1'-870,"3"1"744,1-1 0,0 3-277,-1-4 661,2 0-117,-4 0 1,4 1 0,0 1-87,0 3 1,-1 1 0,-1 0 0,-1 0-27,-1 3 1,-1-1-1,-1 3-255,1 0 155,0 1 0,-3 4 1,1-1-389,-1 1 315,0-4 0,-1 2 0,0-2-295,2 1 439,1 1 0,-2-5 0,4 2 0,1-3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30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101 0 7039,'0'5'157,"0"-2"71,0-3-148,0 0-29,0 3-25,0-2 0,-1 5 0,-1-2 0,-1 0 0,-2 2 0,3 1 0,-2 1 0,-1 0-144,1 3 1,-1-2 0,-3 4 0,1 1-65,2 0 0,-2 2 0,2-1 0,-2 1-133,-1-1 1,3-2 314,0 0 0,0 0 0,-3 3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31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178 1 7149,'4'7'-441,"-1"-1"627,-3-1 0,0-3 0,0 4-193,0 0 1,-2 0 0,-2 2 0,0 0 48,-2 0 1,0-1 0,0 1 0,1 0 42,-1 0 1,0-1 0,0 1 0,1 0-20,-2 0 1,3 2-1,-1 0 1,1 1-20,0 0 0,-2-3 1,2 3-1,0-2-168,-2 2 0,1-2 0,0 3 1,0-1-72,1-1 0,-3-1 0,2 1 1,-1 0 18,1 0 1,-2-4-1,2-1 1,0 1-32,0 1 0,0-3 204,-3-1 0,4-3 0,0 0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32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193 0 8176,'-8'0'-531,"1"0"1,1 0 572,1 0 0,4 4 0,-3 1 0,2 2 61,-1 1 1,0-1-1,1 1 1,-2 0 0,1 1 150,-1 1-271,-2 2 51,2 3 0,-1-1 0,0 1 1,-1 1-59,0 0 0,-2 3 0,0 0 0,1 0-91,-1 0 1,0 2 0,0-3 0,1 0-162,-1 1 0,1-5 1,1 0-1,1-2 7,-1-2 0,2-1 269,-2-2 0,1-2 0,-3-2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33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193 1 8024,'-8'0'-183,"3"0"1,0 0 0,0 0 130,1 3 112,-3 1 1,5 4-1,-2 0 1,-1 0 11,1 3 0,0 1 0,-2 3 1,1 1-53,-1-1 0,-2 4 1,-1 1-1,-1 1-102,1-1 0,0-2 0,1 1 0,0-1-83,1 0 1,-1 0 0,1-3 0,1 0-114,1-2 1,1-2 0,-2-3 277,0-1 0,5-2 0,-6 2 0,2-3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34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86 1 8176,'0'8'43,"0"-4"0,-3 0 0,0-1-84,-1 2 0,2-1 1,-2 1-1,2 1 1,-2 1-1,0 2 1,-1 0-1,0 3 1,0-1-94,2 0 1,-3 3-1,2-2 21,-1 0 0,1 2 1,2-4-1,-1-1-180,-1 0 1,2-4-1,-2-1 293,1 0 0,2 2 0,-2-2 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35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 0 7148,'4'4'-1391,"0"-4"1391,-1 4 0,-2-3 0,2 1 0,-3-1 0,0 3 0,0-4 0,0 0 0,0 3 0,0-1 0,0 3 0,0 0 0,-3 3 0,-1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53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3 11 8229,'0'-5'-883,"0"2"971,-3 0 1,3 3-1,0 0 159,3 0 1,0 1 0,1 1-122,0 1 1,0 2 0,-1 1 0,0-1-159,0-1 0,-1 1 0,1-2 0,1 2-51,-1 1 0,0-1 1,-1 1-112,2-1 1,-1 1 0,1-1-356,0 1 1,-2-2 548,0-1 0,1 1 0,0 2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36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 1 8176,'4'4'-494,"-1"0"443,-3-4 0,1 2 30,2 1 0,0 0 1,3-1-8,-1 1 0,-2 2 0,1-2 49,0 1 0,1-1 0,-2 1 1,1 1 43,-1-1 0,1-2 0,-3 4 0,3 0-49,0 1 0,-2-2 0,1-1 6,1-1 0,-3 4 0,2-2 8,1 2 0,-4-2 0,4 0-41,-1 1 32,-2-3 0,3 4 19,-1-2-21,-2 2 0,5 1-59,-4 0 29,5 0 0,-6-3 1,3 0-1,0 0-25,0-1 0,-1 3 0,1-2 0,0 1-11,1 0 0,-3 0 0,3-3 1,-1 1 9,0 2 1,0-1-1,2 0 21,0 1 1,-1 1 0,2 0 32,-2 1 1,1-3 0,-3 1 83,2 0-103,-4-3 0,4 4 1,-4-2 12,2 2-7,0-3 0,-3 3-82,3-2 45,-2 2 1,5-2 0,-3 1 23,2 0 1,-3-3 0,2 0 100,0 1 0,-1-3-82,0 1-195,-2 3-6,2-4 134,-3 2 1,1-3 20,2 0 143,-2 0-139,2-3 285,0 2-106,-2-6 1,4 6 0,-4-3 73,2 1 0,0 1 49,-3-3-215,0 3-66,0-4 1,0 5 31,3-2-40,-2 2 0,2 5-25,-3 1 48,0-2 0,0 4 0,0-2-8,0 2 0,0-2 35,0 1 0,0-1-63,0 2 1,0-1-84,0-1 0,0-3 69,0 4 0,0-4 58,0 3 43,0-3 1,0 1-39,0-6 0,3-1 1,0-4-8,2 0 1,-4 0 0,3 1 0,-1-1 15,2 0 0,0 0 1,-1 1-1,0-1 70,1 0 1,-3 0-1,2 1 42,0-1 1,1 0-141,0 0 42,-1 4 0,0 1 0,-2 3 1,-1-1-13,2-2 1,-1 2 0,-1-2 3,2 0 1,0 2-1,-1-3 37,1 1 1,2 1-30,-3-3 0,4 2-96,-4-2 1,2 3-1,-3-1-21,2 0 82,-1 2 11,-2-3 1,0 3 0,1 0 10,2-2 1,-2 0-88,1 0 45,-1 2-15,-1-6 1,1 6 102,2-5-89,-2 5 263,2-3 211,-3 4-99,0-3-498,0 2-34,0-2-173,0 3-77,0 0 425,0 3 192,0 1-80,0 1 1,0-1 283,0-2-424,0-1 1,0 3 0,0-8 7,0-1 1,3 1-55,-1-1 0,1 2-50,-3-2 141,3 3-31,-2-1 1,2 2 106,-3-2-109,0 2 35,0-2-58,0 3-44,0 0 53,0 3 1,0 2 33,0 3 0,0-3 1,0-1 30,-3-1 1,2 3-1,-2-1 28,-1-1 1,3 3 2,-1-2 1,-2 2-11,2 1-44,-4-1 0,5 1 1,-3-1-61,1-2 67,2 2 0,-3-3-209,1 4 17,-1 0 1,-1 0 0,0-1-410,2 1 0,0-3 57,0 1 0,1-2 0,-2 2 523,1-1 0,0-3 0,3 1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37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16 16 8176,'0'-4'619,"0"-1"-711,0 3-209,0 1 67,0-3 0,-1 4 1,-1 1-168,0 2 1,-1-1 400,3 3 0,-3 0 0,-1 3 0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64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0 20 8206,'0'-8'135,"0"0"6,0 4 0,0 10 0,0 7-279,0 3 0,0 0 1,0-1-1,0 1-10,0-1 1,0 2 0,0 0 0,0 2-121,0 1 0,0-2 1,0 2-1,0-1 268,0-2 0,0 3 0,0-1 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65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208 93 8101,'0'-15'595,"0"-1"-325,0 1 1,0 3 0,0 1-100,0 3-150,3 0 1,1 4-1,4 1 1,1 2 42,1 1 1,0 0 0,2 1 0,0 1-114,0 1 0,-3 2 0,2-2 0,-4 1-113,-1 2 1,-2-1 40,-2 0 0,-4 0 0,-1 2 0,-3-1 150,-2-1 0,-4-2 1,-2 1-1,-3 0 58,-1 1 1,-1-4 0,-1 2 0,-1-2-8,0-1 1,1 0 0,-3 0-141,4 0 79,-4 0 1,7 0-1,-2-1 1,2-1-139,4 0 0,1-2 1,6 2-59,2-4 0,7 3 1,3 0-193,2-1 1,5 3-1,0-1 1,2 1 368,2 1 0,0 0 0,-3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54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1 1 7769,'4'2'-38,"-1"-1"1,-1 4 0,2-2 0,0 0-147,1 1 0,-1-2 1,-1 2-1,2-1-606,0 1 790,0 0 0,1 0 0,-1 1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55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11 6 8037,'-5'-1'-217,"2"-1"341,0 2 133,3-3 0,1 3 0,1 1-138,1 1 0,2-1 1,1 2-130,-1-1 0,-1 2 1,0-1 28,0 0 0,1 0-100,0 3 1,0 0 0,0-2-241,-2 0 0,-1 1 1,0-2-234,1 0 1,-3 0-64,2-1 205,-1-1 412,-1 4 0,0-2 0,0 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56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3 0 7813,'-3'0'608,"6"0"0,0 1 0,5 1-505,-2 2 0,-3-1 1,1 0-1,0 0-184,-1 0 0,1-1 1,-1 1-1,0 1-405,1-1 0,-1 2 12,1-1 0,-1 1 0,1 0-838,0 1 1312,-3-3 0,4 2 0,-2-2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58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12 5 8238,'-3'-2'-705,"0"1"720,1-1 1,1 2 216,-1 2 0,2-1 1,0 2-61,2 0 0,-1 1 0,3-2 0,0 1-187,1-1 1,1 2 0,-1-2 0,1 1-165,-1-1 1,1 2-1,0-2 1,-2 0-263,0 0 0,1-1 0,-1 2-573,1 0 1014,-2 1 0,2-1 0,-2 3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59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1 12 8238,'0'-4'-172,"0"1"573,0 1-362,0 0 0,0 2 51,2 0 0,-1 0 0,3 1 116,-2 0-153,2 3 0,-1-1 0,3 1 0,0 0-21,-1-1 1,2 2-1,1-2 1,0 2-164,0-2 0,2 2 1,-2-2-1,0 1-163,0 0 1,-1-2 0,-1 1 0,-2 1-213,2-1 0,-1 0 1,0-1 505,-1 2 0,1 1 0,-2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60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6 0 8144,'-3'3'-931,"3"1"657,-2-3 359,1 0 0,1 4-243,0-1 67,0 1 1,3-2 0,0 1 0,0 0-16,1 1 106,0-2 0,4 5 0,1-2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55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211 39 7124,'0'-6'-278,"0"1"0,0 1 1,0 1 541,0-2 1,0 2-9,0-1 1,-1 3 269,-1-1-541,1 2 128,-1 0 1,2 0-96,0 2 45,0-1 1,-2 4-1,0-2 67,1 2-106,-2 1 1,2 0 0,-1 1 0,0 0-11,0 0 0,0 2 0,1-1 0,-2 2-48,0-1 1,2-2-1,-2 2 1,1-1 25,1 1 1,-1-2 0,2 0 0,0-1-82,0 0 1,-2 0 298,0-1-137,0-2 0,2-1-105,0-4 0,0-1 0,1-3 0,0-1-40,1 0 1,0-1 0,0 1-1,0-1 14,1-1 0,-2 2 0,2-2-118,-1 1 167,-1 1 1,2-1 0,-2 1 0,1 0 40,-1 1 1,1 1 0,-1-1-1,1 0 130,-1 1 1,-1 1-124,0 1 1,0 1 0,1-1 158,1 0-90,-1 1-191,1 2 1,-2 3 0,0 0 54,0 2 1,0-1 0,0 0 162,0 0-140,0 4 0,0-2 0,0 1 111,0-1-94,0 0 1,0 1 0,0 1 0,0-2 48,0 0 0,0 0 1,0 0 70,0-1 1,0 1 392,0-1-373,0-2 1,0-1-114,0-4 0,-2-1 0,0-2-36,1-1 0,0-1 0,1-1 0,0 2-75,0-1 1,0 0 0,0 0-93,0 0 106,0 1 0,0-2 1,0 1-1,0 0 21,0 1 1,0 2 0,0 1-104,0-2 70,0 0-17,0 2 75,0 1 0,0 2 38,0 2 0,0 1-7,0 3-27,0-3 1,0 2 14,0-1-5,0 0 0,0 0 0,0 0 10,0 0-13,0 1 1,0-1-1,-1 0 4,-1 0 1,0-2 1,2 3-1,0-1 9,0 1 0,-1-1 184,-1-1 128,2 1-211,-3-1 1,3-1 0,0-3-64,-2-1 1,1-3 0,-1 2 0,2-2-65,0-1 1,0 0 0,0-1-110,0 0 147,0 0 0,0 1 73,0 0-90,0 1 1,0-1-145,0 1-182,0 2 313,0 0 0,0 8 0,0 2 51,0 1 0,-2 2 0,0-2 1,0 0 31,0 0 1,1 2-1,-1-1 1,1 1-35,-1-1 1,2 2 0,-2-3 0,1 1-7,-1 1 0,1-2 0,-1 2 1,2-3-100,0-1 1,-2 0 0,0-1-36,1 1 124,0-1 0,0-2 292,0-1-267,0-1 1,-1-2 0,2-1 0,0-1-35,0-2 0,0-1 0,0 0 0,1-1-94,1 0 0,1-3 0,-2 1 0,1-1-86,2 1 1,-3-2 0,1 3 0,0-2 108,0 1 1,0 2 0,0 0-1,-1 1 89,1 0 0,-2 3 221,0-1-401,0 3 120,0-2 1,0 4 0,0 1 0,0 1 44,0 2 1,0 1-1,0 0 1,0 1 21,-2 0 0,1 1 1,-1-1-1,0 1 75,0 1 1,-2-2-1,3 2 1,-1 0-40,-1 0 0,2 1 1,-2-2-1,0 0-60,0 0 1,1 1-1,-2-1 1,0-2-102,1 1 0,0-2 1,2 1-132,-1-1 299,-2-2-115,3 0 238,-1-3-210,2 0 1,0-3 20,0 0-35,2-2 0,0-2 0,1 1 0,0-2-57,0-1 0,-1 0 1,1 0-1,0-1-66,0 0 1,0 1 0,1-1 0,-2 1 98,1 1 1,-2-1-1,2 1 1,-1 2 115,0-1 1,-1 3-1,0-1 235,1 2-358,0 1-57,-2 0 0,0 4 0,0 2 70,0 1 1,-2 0 0,-1 1 129,0 0-84,2-1 1,-2 3 0,2-1 0,-2 0 19,0 1 0,1-1 0,-1 2 0,0-1 25,0 1 0,1-2 0,-1 1 0,0-1-18,0 1 0,2-1 0,-2-1-17,1-1 1,1 1-1,-1-1 272,-1-2-120,3 0 1,-3-4 29,3-1-158,0-1 0,0-2 0,0-1-73,0 1 9,3-1 1,-2-1 0,3-1-327,0-1 198,-2 0 0,3-1 0,-1 1 0,0-1 16,0 0 0,1-1 0,-2 2 0,1 1 109,0 0 1,-3 2 0,2-1 318,0 0 3,-1 4-371,-2 1 1,0 2 0,0 2 6,0 2 1,-1 1 0,0 0 65,-1 1-28,-2 0 0,3-1 0,-3 1 154,2-1-150,-2 3 0,2-2 0,-1 2 261,1-2-197,-2 2 1,2-2-1,-1 2 1,-1-2-11,1 2 1,-1-2 0,1 1 0,0-1-35,-1 0 0,2 0 11,-2-1 0,3-1 79,-1-1 1,1-2 12,1-1 1,0-2-1,0-4-136,0 1 1,1-1 0,0 0-229,1 1 178,2-3 1,-2 1 0,2-2-164,0 1 222,-3-1 0,3 2 0,-1-2-231,0 1 241,0 1 1,1 1 0,-2-1 110,0-1 1,0 1 523,1 1-687,-1 3 0,0 2-54,-2 2 1,0 1-1,-1 1 131,0 2 1,0 0-1,-1 0 1,0 1 31,0-1 0,-1 1 1,2-1 42,-1 1-82,-2-1 1,3 1-1,-2 0 227,0-1-206,-1 1 0,3 1 1,-3 0-130,0 0 92,2-1 0,-2 2 1,1-1-1,1 0-12,-1-1 1,0 0-1,0-1 140,0-2 293,2 2-318,-1-4 0,2-1 0,0-4 0,0-1-109,2 0 1,-1-1-1,2 1 1,0-2-55,0 0 1,-1 0 0,2-1 0,0 0-100,-2 1 1,1-1 0,-2 0 124,1 2 3,2-3 0,-3 3 0,1-2 21,1 2 13,-3 3 1,3-2 0,-3 2 25,0-2 1,0 1-77,0 0 0,0 3 1,0-1-1,0 4 59,0 2 0,0 1 0,0 0 1,-1 1 17,-1-1 1,1 1 0,-2-1 0,0 1 39,0 2 1,1-2 0,-1 1-18,2 0-31,-1-2 0,0 1 0,-1-1 96,0 1-88,2-1 1,-3 1 43,2-1-45,-2 1 1,3-2 19,-1-1 53,2-1 1,0-1-74,0-2 1,0-2-1,1-2 1,1 0-20,-1-1 0,3-1 0,-1 2 0,0-1 7,1-2 1,-3 2-1,2-1 1,-1 1 36,-2 0 1,3 1-1,-2 1 24,1 0-38,0 3-149,-2-4 158,0 2-265,0 0 84,0 0 0,0 8 123,0 0 1,0 2-1,0-1 1,-1 1 7,-1 0 0,1 1 1,-2-1-1,1 0 65,-1 0 1,1 1-1,-1 0 1,0-1 32,0 1 0,1-2 0,-1 2 0,0-2-146,2-1 1,-1 1 0,0-1 25,1 1 92,-2-1-43,2-1 18,-2-2 1,3-3 217,0 0-239,3 0 0,-2-4 0,2 1 1,0-1-24,0 0 0,1-1 1,1-1-1,-1-1-88,0-1 1,0 1 0,0-2-1,2 0 19,-1 1 0,1 0 1,-1 0-1,1 0 41,0 0 1,-3-1 0,0 3-1,0-1 45,1 0 0,-3 3 0,2-1 0,0 1 73,-2 1 0,0 1-8,-1-1-46,0 3-138,0-2-23,0 3 0,0 3 123,0 1 0,0 0 1,0 2-1,0 0 47,0-1 0,0 1 1,0-1-1,0 1 30,0-1 0,0 1 0,0-1 1,0 1-3,0 0 0,2-1 1,0 1 11,1-1 1,-1 1 0,1-1-73,0 1 23,-2-3 0,1 2 0,1-2-135,0 2 132,-2-1 1,2-1-107,-1-2 184,-1 3 653,3-1-542,-3-1 1,2-4-1,-3-2-100,0-1 0,0-1 0,-1 0 1,0-1-114,-1 0 1,0-3 0,1 2 0,0-2-163,-1 1 1,0 0-1,2-2 1,-1 0-30,-1 0 0,0 1 0,1 2 0,0 0 218,-1 1 0,0 1 0,2 0 1,0 1 26,-2 2-239,1 0 213,-1 3-158,2 0 94,0 3 0,2-2 0,0 3 0,1 0 30,-1 1 1,2 1 0,0 1 39,1 0 1,-1 0 0,-1-1 0,0 0 1,0-1 1,-1 1-1,2 1 1,-1 0-10,0 0 1,2-1 0,-4 0-1,1 0 18,1 2 1,-3-2 0,2 1 11,-1-1 1,-1-1 219,2-1-218,-1-2 341,1 1-160,-2-3 1,0 2-124,-2-4 0,1 1 0,-1-3 1,0 0-104,0-1 1,0 0 0,2-1 0,-2 1-71,1-1 0,-3-1 1,1-1-1,1 0-14,0 0 1,-2 0 0,1 1 0,1-1 6,-1-1 0,0 2 1,0 0-1,1 1 17,-1 0 0,1 1 0,1 1-36,-1 0-162,0 3 123,2-1 0,1 2-113,0 0 200,0 2 1,2-1-1,-1 3-34,2 0 48,-2 1 1,2 0-1,-1-1 1,-1 1 16,1-1 0,1 0 0,-1 3 0,1-1 91,0 2 1,-3-1 0,3-2 0,0-1 14,-1 0 0,0 0 0,-2 1 0,2 1-68,0 0 0,-2-3 0,1 1 0,-1 0-46,1-1 0,-1 0 154,0-1 308,0-2 11,-1 3-8,0-3-378,-2-3 0,0 2 0,-1-3-104,1 0 46,-3-1 0,4-1 0,-2-1 0,-2 0-125,0 0 1,0-1 0,1 1 0,0-1-31,0 0 1,0 2 0,-1-1 0,2 0 86,1 2 0,-2-1 1,2 1 90,-1-1 0,1 3-379,1-1 144,0 3 173,1-2 1,1 3-1,0 1-151,1 1 123,2-2 1,-1 5 118,3-1-95,-1-2 1,-1 3 0,0-3-1,0 1 16,1 1 0,-2 1 1,1 1-1,0-1 45,1-1 0,-1 1 0,0-2 0,0 2-26,1 1 1,-1-1-1,-1 1-29,2-1 0,-2 0 1,0 0 135,-1-2 0,0-1 340,-2 2-33,0-3-286,0 2 1,0-4 0,0-1-79,-2-2 0,1 0 0,-3 0-104,2 0 34,-2 0 0,2-1 1,-1-1-70,1 1-5,-2-1 0,2 1 0,-1-2 0,-1 1-62,1-2 0,0 1 1,1 1 119,-2 1 0,1-1 0,-1 1-6,0-1 1,2 2 0,-1 1-61,1 1-125,1 0 0,-1 3 138,2 1 1,0 1 0,0 2 12,2-2 0,-1 2 181,3-1-114,-3 1 0,2-2 1,-1 1 44,2 0 0,-1 1-71,1 1 0,-2-1 0,1-1-7,-1 0 0,1-1 1,-2 1 51,1 0 555,-1-3-220,-1 4 1,-2-7-32,-2 0-251,2-2 1,-3-1-1,2-2-2,0 0-53,-2 1 1,4-4 0,-2 2-163,0-1 119,-1 3 0,3-4 0,-3 2 0,1 2 93,0-1 1,2 2-1,-1-1-89,2 1-173,-3 2 1,2 1 90,0 4 1,0 1 0,2 2 0,0 1 76,1-1 1,0 1 0,-2 0-1,1 1-13,1 0 0,2 1 1,-2-3 106,-1 1-25,0-1 0,1 1 0,-1-1-44,1 1 0,-2-1 0,1 1-11,1 0-10,-2-1 0,3 1 0,-3-1-25,0 1 1,0-3 74,0 1 0,0-2 115,0 2 1,0-4-33,0 0 1,-2-2-1,-1-3 1,1 0-55,0-1 1,-3 2 0,2-3 0,-1 0-81,1 0 0,1 0 1,-1-2-1,0 1 22,0 1 1,1 1 0,0 0 128,-1-1-120,3 3 0,-3-3 187,3 3-423,0 1-145,-2-2 1,1 5 263,-1 0 1,4 3 0,0 2 0,-1 1 32,2 0 1,-3-1-1,2 1 1,0 0 38,-1 1 0,0-1 0,1 2 0,-2-2 97,0-1 1,0 1 0,0 0 0,0-1 59,0 1 0,0-1 43,0 1 1,0-1 148,0 1 0,0-3-214,-2-1 0,1-2 0,-1-1-33,-1-1-45,3-3 1,-4 2-1,2-2 1,0-1-49,-1 1 0,3-1 0,-3-1 0,1-1-100,1 2 0,-1-2 0,1 0 0,0 1 32,-1-1 0,0 2 0,2-2 0,0 2 42,-2 0 0,1 1 1,-1-1 380,2 1-499,0 2 35,0 0 130,0 3 0,0 3-5,0 0 6,0 2 1,0 1 0,0-1-11,0 1 1,0 0 0,0-1 28,0 1 0,0-1 1,0 1 30,0-1 1,0 1-1,0-1-25,0 1 0,-1-1 0,0-1 0,-1 0-91,1 0 0,-1 1 21,1 1 1,0-1 0,-1 0 31,-1-1 1,2-1 214,0-1 79,0-2-11,1 3 0,0-4-58,0-1-184,0-1 1,0 0 0,0-1 0,0-1-12,0-2 1,2 1 0,0-1 0,0 0-79,0 2 1,-1-1-1,1 1 1,0-1-5,0 1 0,0-1 0,-2 1 29,2-1 1,-1 1 0,1-1 50,-2 0 0,0 3 0,1 0-180,1 0-142,-2 1 138,3 2 0,-3 1 120,0 1 1,0 1 0,0 2 177,0 1-130,-3 0 0,3 1 0,-2 0 0,1 0 29,1-1 1,-2 0 0,1-1 0,-1 1 14,2-1 1,-2 1 0,0 0 0,1-1 47,0 1 1,-1-3 0,0 1 39,1 0 1,-1-1 55,0 1 0,-1-3-135,2 1 0,0-2-189,-1-2 167,1-1 0,1 0 0,0-1-144,0 0 43,0-1 0,2-1-111,0 1 94,2-1 1,-2 0-1,1 1 63,-1-1 1,0 3 0,-1-1 125,1 0 1,-1-1 127,3 2-442,-3-2 106,1 4 1,-2-1 0,0 4 44,0 2 1,0 1 0,0 0 101,0 1-64,0-1 1,-2 3-1,1-1 139,-1 0-62,2-1 0,-2 0 0,0-1 190,1 1-243,-2-1 0,2 1 0,-1-1 0,1 1-21,-1 0 1,1-1 0,-1 1-34,0-1 0,1 1 1,-1-1-1,1 0-60,-1-1 0,1 1 0,0-2-118,0 2 449,1-1-74,0 0 1,0-4 0,1 0-44,0-3 1,2-2 0,1 0 14,0-1-80,-3 1 1,4-1 0,-2 1 0,1-1-33,0 1 1,-3 0 0,2 0 0,0 2-4,-2-2 1,2 2-291,-2 0 212,1 1 0,-2 2 0,0 5 52,-2 1 0,1 1 0,-2 1 0,-1-1 37,1 0 1,2 3 0,-1-2-1,0 0 9,0 0 0,-2 1 1,2-1-1,-1 0 83,1 0 0,0-1 1,1-1-118,0-1 30,0 1 0,-2-2 0,3-1-134,-2 2-187,1-3 301,-1 1 0,3-3 1,0-1-1,1-1 54,1-2 1,-1 1 0,2 0 0,0-2-36,-1-2 0,2 0 0,-2-2 0,2-1-51,1 0 1,-1-1-1,1 1 1,-1 2-3,1 0 0,-1-2 260,1 1-7,-3 3-118,0-1-63,-3 6-149,0-1 0,-1 6 0,0 2 78,-1 2 1,-2-1 0,2 0 0,-1 0-25,1 0 0,-3 1 0,2 2 0,0-1 28,-1-1 1,0 0-1,-1-1 1,0 2 59,1 0 0,-1-1 0,1-1 0,0 0 48,0 0 1,0-1-1,2-1-42,-1-1 0,1 0-14,-2-2-28,3 0 1,1-5 163,4 0-139,0 0 1,0-2 0,0 2 0,0-2-1,1-1 1,1-1 0,-1-1 0,1 1-19,-1-1 0,1 1 0,-1-2 0,0 0 56,-1 0 1,1 0 0,-1 3 0,0-2 77,0 1 1,0 1 0,-2 1 99,2 2-568,-3-2 130,1 4 154,-2 1 1,0 1 0,0 3-8,0 0 29,0 1 0,0 1 0,-2-1-5,1 1 51,-4 2 1,4-2 0,-3 2 0,1 0 27,-1-1 0,0 2 0,0-1 1,1 0-72,-1 0 0,0 1 0,-1-1 0,1-1 16,0-1 0,1-1 0,-1 0 105,0-1-9,3-2 0,-1-2 0,2-2 51,0-2 0,2-1 0,2-1-34,1-1-62,-2 1 1,2-5 0,-2 2-150,2-2 77,-2 0 0,2 0 1,-2 0-1,1 1-37,0 0 1,-3 1-1,2 1 1,-2 1 37,1 1 20,0 1 1,-3 2 0,0 1-1,-1 4 14,-1 1 1,-1 4 0,-2 1 0,1 1 12,-1 1 0,1-2 1,-1 1-1,1 1-70,-1-2 1,1 3-1,-1-3 1,1 2 96,1-1 0,0-2 0,0 0 0,0-1-16,0 0 1,0-1 257,2 1-256,0-3 264,-1-1-237,3-2 0,-3 0 1,3-2-13,0-2 0,0 1 0,0-2 1,1-2-96,1 1 1,-2-2 0,2 0 0,-1 0-14,1-2 0,-1 1 1,1 0-1,0-1-45,0 0 0,0-1 0,-1 1 0,0 2 115,1 0 0,-1 0 1,-1 3 400,0-1-427,0 3 24,0 1 1,0 2 0,0 2 0,0 2-24,0 1 0,0 1 1,-1 1-74,-1 0 85,0 0 0,0 1 0,0-1 0,0 1 17,0 0 0,1-2 0,-1 1 0,0-1 65,0 0 1,-2-1 0,4 1 0,-2 0-38,-1-1 1,2 1 0,-2-1-27,0 1 0,1-3 0,1-1-49,-1 1 0,-1-3-48,2 2 224,0-1-132,-1-1 0,2-3 102,0 0-96,0-2 1,0-1-2,0-2-1,2 2 0,-1-2 0,0 2 0,1 0 0,0-1 1,-2 1 0,2-2-1,-1 2-6,1 1 1,-1-1 0,1 1 43,-2-1 0,1 0-73,1 1-137,-2 2 103,3 0 1,-3 6 25,0 0 0,-2 2 1,0 1 48,1 0-27,0-3 1,-1 2-1,0-2 90,1 2-65,-2 1 1,2-1 0,-2 1 0,0 1 28,0 1 1,1-1 0,0-1 0,0-1 11,0 1 1,-1-1 0,0 1-54,0-1 0,2 1-12,-1-1 0,1-2 346,-1-1-216,1-1 0,-1-2 0,2 0 1,2-1-89,0-2 0,0 0 1,-1-3-1,2 0-37,0 0 1,-1 1 0,1 0 0,0-1-101,0 0 1,-1-1 0,1 3-1,-1-1 68,-1 1 1,2-1 0,-1 1 0,1-1 84,-1 1 0,0 1 0,-1 0 106,1 0 0,-2 1-5,2-1-279,-1 3 0,-1 1 80,0 3 0,0 1 1,-1-1 46,-1 2 1,1 0 0,-2 0 0,0 1 31,0-1 0,1-1 0,-1 0 78,0 0-100,-1 1 1,3 0-1,-1 0 1,0 0-24,0-2 1,-1 1 0,0 2 8,0-1 1,2-1 0,-2-1 0,2 0 34,-1 0 1,0-1 207,2 2 37,0-3-203,0 1 0,0-6-120,0-2 0,0 1 0,0 2-64,2-2 63,-1 1 1,2-2-1,-2 0 21,1 1 66,0-1 0,0 1 1,0-1 137,-1 1 0,1 1 57,0 0-195,0 1 1,-1 0 0,0 0-61,1 1-87,0 1 227,-2-1 0,0 2-78,0 2 29,0-1 83,0 1 113,0-2-235,-3 0-184,2 0 98,-1 3 0,1-3-14,0 2 1,0-1 67,-1 1 1,0-1 113,0 3-112,-3 0 1,5-1 0,-3 0 103,1 0-94,1 1 1,-2-1 0,2 1 167,-1 0-92,0-1 1,0 3 0,0 0-34,-1-1 0,2 1 0,-2-1-44,1 1 1,1-3 0,-1 1-13,2 0 0,0-1 0,-1 1-15,-1 1 0,2-2-79,-2 0 60,1-1 49,1 2-16,0-3 67,0 2 26,0-3 0,0-3-94,0-1 1,2 1-1,0 0 1,0-2-38,0 0 1,-1 0-1,1-1 1,0-1-45,0-1 0,2 0 1,-2 2-1,1-2 5,1-1 0,0 2 0,-1-1 0,-1 1 147,-1-1 1,2 3 0,-1 1 256,-1 0-201,-1-1-95,3 2-199,-2 0 0,1 4-66,-2 1 154,0 1 1,-2 1 0,0-1 0,1 2 55,0 0 1,0 0 0,-2 1 0,1-1 110,-1 1 0,1 1 0,0 1 0,-1-2-2,0 1 1,-2 0-1,3 0 1,-1 1-42,1 0 0,-2-2 0,2 2 0,-1-1-80,-2 1 0,2-1 0,0-1 0,1 0 36,1 1 0,-2-3 1,1 2-1,0-1 2,0 0 1,1-1 103,0-1-14,0 1-1,1-1 0,0-3-47,0-4 0,2-1 1,1 0-35,1-1 1,0 1 0,-2-1 0,1 1-52,2-1 0,-2 0 0,0-1 0,1 0 2,-1 0 0,2 1 0,-1 0 0,0 1-7,0-1 1,-1 1 215,-1-1-72,1 1 1,0 1 53,-1 0-126,-2 3-114,0-1 18,0 2-10,-2 2 1,1-1 0,-3 3 56,0 0 1,1 1-1,0 1 1,0-1 28,-1 1 0,3-1 0,-3 2 0,0-1 34,1 2 0,-2-1 0,2-1 0,-1 1 36,1 0 0,0 1 0,-2-3 1,2 1-34,1-1 1,-2 1 0,2 0 9,-1-1 1,1-1-185,0-1 177,2-1-518,0 0-2409,0-2 439,0-2 1154,0 1 1301,0-1 0,2 2 0,1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56"/>
    </inkml:context>
    <inkml:brush xml:id="br0">
      <inkml:brushProperty name="width" value="0.17143" units="cm"/>
      <inkml:brushProperty name="height" value="0.17143" units="cm"/>
      <inkml:brushProperty name="color" value="#E71225"/>
    </inkml:brush>
  </inkml:definitions>
  <inkml:trace contextRef="#ctx0" brushRef="#br0">617 200 7720,'8'-5'587,"-1"-1"642,-2 1-686,3-3-146,-5 4-254,-1-1 162,-2 5-243,-7 8 0,3-4 1,-5 8-1,2 1-41,1 1 1,1 2-1,-2 2 1,1 2-15,-2 1 1,0 3 0,2 4 0,-2 0-19,0 2 0,0-2 1,0 1-1,0-1-13,1-2 1,2-4-1,0-4 1,2-2-65,-2-3 1,3-4 63,0 1 123,1-6 0,3-2 48,1-8-120,-2 1 0,7-4-369,-4 2 239,3-4 1,-1-2 0,1-2-437,0 0 353,-4-1 1,2-1 0,-2-2 0,1-2-4,2-2 0,-1-2 1,1-2-1,-1 0 300,-1 1 0,0 3 0,-2 0 0,-1 4 797,0 4 177,-1 5-609,-3 5 0,0 7-417,-3 5 1,1 6 0,-1 1 52,1 0-75,-1 5 1,2-4 0,-2 5 0,1 1-59,-1 1 0,0 3 1,-1 0 15,0 3 8,-3-1 0,3 0 1,-2 0-1,-1-1-48,0 0 0,1-4 1,2-1-1,0-4-440,2-2 446,-1-4 1,3-5-1,2-6 32,2-5 0,3-7 0,3-3 1,1-2 24,0-1 1,2-2-1,0-4 1,0 0-233,-1-2 0,-1 0 1,0-2-580,0-2 617,2-3 0,-4-1 1,2-3-338,-1 2 401,-1-1 0,2 4 0,-3 2 92,-1 4 106,1 6 391,-4 6 851,1 6-484,-2 2-832,0 6 1,-2 6-139,-2 3 0,1 0 1,1 0 166,-1 1 1,0 3 0,-2 1 129,-1 0-111,2 2 1,0-4 0,0 1-1,0 1 57,-1 1 0,-2-1 0,-1 2-52,2-1-49,-1 3 1,2-5 0,0 2 0,1-2-69,0-1 1,2-3 15,-2 0 97,3-5-23,6-16 0,-1 3 1,6-12-1,-4 7-136,0 1 1,-1 0-1,1-1 1,0-1-78,-1 1 0,0-2 1,-1 3-137,0-1 265,-3-1 0,3-2 0,-1 1 0,0 1-61,-1 0 0,1 3 1,-1-1 146,-1 1 360,-1 1 366,0 5-526,3-2-161,-3 10-249,0 4 133,0 0 142,-3 5-94,1-6-18,1 1 11,-1 2 0,0-3 30,0 2 0,-2-1 57,3 3 1,-3 0 73,1 2 1,-2-1-107,2-1 1,-2-2-184,1 3-495,1-6 275,1 3 245,0-4 97,1 0-182,1-12 143,1 3 0,2-14 0,-2 9 1,3-1-77,-1-2 0,2 2 0,-2-2 0,0 0-44,1 2 0,-1-2 0,0 0 130,1-1 655,0 4-164,-4 3 1,0 6-242,0 4 0,-3 2-112,0 5 0,-1 1 0,-2 1-6,1 0 0,1-2-24,0 0-45,1 0 0,-3 1 9,0-1 0,1 2-119,-1 2 1,1 0 44,-1-2 0,2 0 13,-2 0 1,4-2 3,-4 1 1,4-3 15,-2 2 140,3-2-126,-4-1-9,4-4 31,-1-2 1,4-7-235,2-2 0,0-3 1,1 1-46,-2-2 1,1 2 191,-1-2 0,2 3 601,-4-3-130,4 1-195,-5 1-231,5 5 117,-4 1-128,1 5 29,-2 7 0,0-2 48,0 6 0,0-3 125,-2 2 5,1-6-174,-1 6-157,-1-4 120,3 5 25,-3-2 3,1-1-31,1-3 192,-1 1-111,2 2 1,-2-3 321,0 2-215,0-4-111,0 6-56,1-5 0,-2 5 90,1-2 1,2-2 72,-2 3 0,1-5-47,1 5 2,-2-6-209,1 5 168,-1-3-77,2 1-68,-3 1 143,2-1 46,-3 3-74,0-2-38,1 2-1,-2-2 12,5-1-16,-3 1 13,3-3 73,0 2-68,-2-2-28,1 0 15,-1 2 2,2-4-8,0 6 57,-3-1 62,3 3-99,-3-1 0,3-2-230,-2 1 2,1-3 90,-1 6 0,0-6 118,0 6 381,0-6-230,0 3-192,1-4-263,-4 3-83,5-1 292,-5 1 1,4 0 276,-1-3 89,-1 4-226,0-6-262,0 7 38,0-8 0,3 2 36,0-6 1,1-1 134,1-6 0,-1 3-13,0-3 1,2 0 137,1-2-129,-1 4 0,0-2 3,-1 4 0,0-2-159,2-2 14,1 2 1,-4 1 68,3 0 1,-3 0 105,3-4 61,-3 6 137,2-1-128,-3 4-302,0 0 35,2 0 341,-1 1 11,1-1-80,-2 0-197,0-2-40,0 4 151,3-4-185,-3 5-30,3-5 119,-3 2 318,2-1-11,-1 0-266,1 0-97,1-1-81,-2-1 216,3 1 263,-3-1-125,2 1-106,-3-1-73,0 3-206,0 1 259,-5 7-1,3-4 0,-4 6 65,3-3 8,1 1 1,-7 3 3,4 1-145,0-3 39,0 3-12,2-5 128,0 4-72,-2-2-3,5-1 21,-5 1-21,4-3-9,-1 2 17,2-5 18,-3 5 10,2-4-61,-1 4 31,0-4-13,1 3 103,-4 0 109,4 1-172,-1 1 9,-1-1-165,3-2-12,-3 0-25,3-1 66,0 1 154,0 0 51,0 2-141,-2-4-120,1 4 114,-1-5 98,2 5 100,0-2-73,0 1-122,-3 0 79,3-3 119,-3 4-61,3-2-251,-2 3 78,1-1 68,-1 1-45,2-3 12,-3 2 18,3-5 131,-3 5-3,1-4-110,1 4 6,-4-2-13,5 5-50,-5-2 29,4 0 6,-4 1-31,4-6 34,-3 7 0,3-5-18,-2 2-61,3-2 16,-2 2 63,-1 1 0,-1 1 9,0 2 30,2-5-17,-1 6 24,0-6-52,-2 6 16,2-6-19,0 3 10,1-4-5,1 0 7,-1 2 3,-1-2 9,3 3 40,-5 0-21,4-3-42,-1 2 22,2-5-14,0 5-36,-3-4-113,2 4 29,-3-5 153,3 5 9,-2-4 10,1 4-478,1-5 0,3-4 504,4-5 0,-1-1-75,1 1 0,-3-1-33,4-3 0,-4 5 12,3-1 1,-2 3 34,2-4 133,-3 3-9,2-1-108,-5 3 60,2 2-39,-2 0-175,0 1 46,0-1 58,0 0 8,0-2-31,2 4 152,-1-4-79,1 5 0,-2-5-103,3 2-71,0-3 72,0-2 78,2 2 71,-2-2-68,0 2-86,0 3 152,-3 1-10,-5 9-18,3-2 0,-5 5 54,4-4-77,0-1-32,-2-2-86,4 2 76,-3-2 79,4 3-33,-3-3-173,3-1 52,0 1-18,0-12 93,3 6-62,-3-7 0,4 4 16,0 0 66,-1 3 146,1-4-90,-3 4-44,4-3-18,-4 1-5,4-1 131,-5 3-109,3 1-362,-3-1 226,0 0 88,0 0 105,0-2-5,0 5-5,0-5 13,-3 14 52,3-9-120,-5 15-104,4-12 112,-4 5-30,4-5 34,-1 5-9,0-4 59,1 1-11,-2 2-53,1 0 57,-1 4 53,-2-3-119,0 3-49,2-5 74,-2 2-50,4-5 35,-1 2-35,-1-4 23,3 4 3,-3-5 9,1 5 79,-1-2 69,0 0-49,-2 2-66,4-2-86,-1 0 79,-1 2-134,2-4 69,-1 4 40,0-5 40,1 3 33,-2-1-43,3 1-71,0 1-8,-2-2 44,1 0 71,-1 2 36,2-1-51,-3 2-16,3-2-151,-3 0 23,3 2 59,0-2 134,-2 0-85,1 2-31,-1-5 10,2 5 6,-3-4-22,3 4 11,-3-5 71,3 5-70,-2-2-46,1 1-7,-1 1-32,2-5 96,-3 5-15,3-2 45,-5 0-30,4 2-28,-4-2-12,5 3-15,-5-1 74,4 1-35,-4-1 249,2 1-325,-3 0 6,1 2 30,2-2 14,-2 2 34,4-5-33,-1 2 31,-1-2 39,3 2-40,-5 1-44,4-1 29,-4 1 12,5-3 18,-3 2-20,1-4 20,1 4-10,-1-5 19,2 5-7,-3-4 21,3 4-7,-5-2 1,4 2-28,-1 1-13,-1-1-40,2 1 43,-1-1 1,2-1 4,0 0 2,-2-3 8,1 4 21,-2-4-1,3 4-18,0-2 97,0 2-102,-2-2 44,1 2-20,-4-2 57,5 0 21,-5 5-94,2-5-17,0 3-21,-2-1 8,2-2 16,0 5-1,-2-2-56,-1 5 44,0-3 7,-1 1 13,4-4-13,-2 3 10,2-7-4,0 6 14,-2-3 35,2 1 73,0 1-53,-2 2-181,2-2-72,-3 2 72,3-3 109,1 1-41,-1-1 42,3-1-35,-3 0 7,3-3 33,-2 6 28,1-3 2,-2 4-34,3-2-57,-2-1 35,1 1 28,-1-3 45,2-1-632,0 1 295,5-5 64,-1 1 200,6-7 1,-5 2 17,2-1 1,-1-2 91,3 0 1,-2 0 128,0 0 1,-3 4-69,-1-3-114,-1 3-77,3-3 100,-5 3 167,3-1-189,-1 1 17,-1-1-129,1 3 126,-2-2-169,0 4 101,3-4-43,-3 5 28,3-5 3,-3-1-38,2 0 0,-1-2-122,3 0 133,-3 4 63,2-5-24,-1 5 109,-1-2 11,1 1-79,-2 2-32,0 0-59,3-2-14,-3 2-4,5-2 52,-4 2 165,1-2 13,-2 4-62,-7 4-76,3 0-37,-7 5 59,8-2-23,1-1 3,-1 1 7,3-3 33,-5 2-17,4-2-31,-4 0-5,5 2 112,-3-4-16,1 4-381,1-5 288,3-5 8,0 1 43,5-7 63,-6 6-175,4-1-13,-5 1-46,5-1 108,-4 1-30,1 2-9,-2-2-70,0 2 100,3-3 44,-3 1 46,5-1-13,-4 0-71,1 1-15,-2 2 312,0 0-148,-2 11-141,-1-4 1,-1 7-48,0-3-115,3-5 158,-4 5 19,5-5 20,-5 2-24,4-2 19,-1 0-25,2-1 58,5-9-63,-4 6 32,6-10-175,-6 8 160,4-2-7,-5 2-23,5 0 0,-4-3 81,3 1 119,-3 2-181,4-7-47,-4 6 0,4-4-49,-1 0 65,-2 5 111,1-5-93,-3 5 148,2 0 25,-1-2-114,1 2-42,-2-3-79,0 3-6,3-2 124,-3 0 174,5-1 187,-4-2-498,1 5 31,-2-2-137,3 4 168,-3-4-41,3 5 87,-1-5 114,-1 4-139,1-4 13,1 4 55,-3-1-37,3-1 114,-3 0-104,0 0-71,2 1 142,-1-1-63,1 0-151,-2 0 13,3 1 338,-3-1-371,5 0-19,-4 0 184,1 1 173,-2-1-162,3 3-168,-2-5 131,1 4 151,0-1-116,-1-1-11,2 0-30,-3 0-13,2 0 39,-1 1 27,4 1-49,-5-4-50,3 2 7,-1-2 39,1-1-13,0 3 6,0-2 47,-3 5-24,2-5 28,-1 4-4,1-4-26,1 2-23,-3-2-1,5-1 12,-4 0 2,4 3 33,-5-2-28,3 2 0,-3 0 0,2-2-2,-1 5-4,1-5 2,-2 2 0,3 0 17,-2-2 26,1 2-44,-2 0 10,2-2-142,-1 4 0,2-4 44,-1 4 82,-1-1 22,4 0 23,-5 1-114,5-4-146,-2 2 155,3 0-103,-3 0 148,2 1-51,-2 1-26,0-4 1,2 2-31,0-2 0,-1-1 8,4-2 1,-3 3 103,2-2 1,0 1 158,0-3-35,-3 5-122,3-4 18,-4 8 25,0-3-36,0 11 18,-3-4 1,-1 9-1,0-3 1,-1 2-7,1 0 0,-1 6 0,-1 1 0,0 2-4,-1 1 1,-1 3-1,0 0 1,0 3 20,-1-1 0,0 0 1,0-3-1,0-2 52,1-2 1,0-2-1,0-4 140,-1-1 1,3-3-296,-1-1-218,3-4 260,-2 0 1,11-13-26,3-3 0,-2-3 0,2-1 0,-1 0-88,-1-1 1,1-1 0,-2-2 0,0-2-97,0 0 1,1-2 0,-1-3 0,0-2 1,2-1 1,-2 2 0,0 0 0,0 2 85,-1 1 1,1 4 0,-4 2 87,0 3 401,-1 6 0,-4 7 0,-1 8-13,-2 5 0,-1 3 0,-2 4 0,0 1 43,0 1 1,1 1 0,0 3-66,-2 2-188,2 3 0,-2 0 0,3 3-343,-1 0 219,-2 3 1,1 1 0,-2 3 0,0-1 42,0-1 1,-1-2 0,2-3 0,0-2-90,1 0 0,-2-6 0,2-1 1,0-3-55,1-4 0,2 0 16,0-3-53,3-2 1,3-11-1,4-5 1,2-5 97,2-3 0,0-2 1,0-3-1,1-3 49,-2 0 0,2-3 0,-3-2 0,2 0-20,-1-2 0,0-6 0,2-1 0,0-4-322,0-1 0,1-5 0,0-3 1,1-2-83,0 2 1,-2 1-1,0 9 1,-2 4-572,-2 5 1179,0 4 1,-3 12-1,0 8 228,-2 8 1,-3 5-1,-2 2 1,1 1 122,-1 3 1,0 3-1,1 2 1,0 1-243,0 1 0,1 2 0,-1 2-107,1 3-144,1-1 1,0 4 0,1-1 0,0 1-28,1 2 1,0 0 0,-2-2 0,0-3-215,0-3 0,-1-3 1,0-6 119,-1-2 164,-2-5 1,3-10-1,0-8 0,0-4 1,3-3 0,2-2 0,1-2-23,1-2 0,0-4 1,0 0-1,2-2-184,-2-1 1,2-5 0,0-3-1,0-3-337,0-3 0,1-1 1,-1-2-568,1 0 789,-3 2 0,1 10 0,-4 8 158,-1 6-107,0 4 744,-2 9 57,0 2 377,-3 5-621,0 3 1,0 2-1,1 5-309,2 0 0,2 2 0,1 1 0,1 2-39,0 1 1,-1 2 0,2 2 0,0 1-69,-2 2 1,0 0 0,1 0-1,-2 0 54,-1-1 0,1 1 0,-1-5 0,1-1 177,-2-1 219,0-8-221,-2 0 0,1-9 0,-1-1 99,2-4 1,0-4 0,0-2 0,0-2-154,0-2 1,0-1 0,0-4 0,0 0-128,0 0 0,2-4 0,0-1 0,0-2-294,1-1 0,1-3 1,-2-3-1,1-2-175,1-1 1,0 2-1,-1 1 1,-1 2-246,-1 3 1,0 4 1530,-1 8-500,0 7 0,0 11 0,0 7-178,0 3 1,0-1 0,1 1 0,0 2-37,1 2 1,2 3 0,0 1-1,1 2-105,3 0 1,-2 1 0,1-1 0,-1 0-76,0 1 1,-1-2 0,1 2 0,-1-1 146,1-1 0,-1-1 0,-1-3 23,-1 0 437,-2-2 15,2-2 1,-6-11-332,1-5 1,-3-8 0,1-3-263,0 1 58,3 0 0,-3-5 0,2 0-293,1-1 172,-3-2 1,3 1 0,-2-3 0,0-2-136,0-2 0,1 1 0,-1 3 1,0 3-687,0 2 1138,2 2 1,-4 8-73,4 7 0,-1 1-96,2 10 1,2-2-37,2 5 0,3 1 0,0 3 1,-1-1-26,-2 0 0,1 1 0,-2-2 112,1 1-92,1 1 0,-3 1 0,2 0 12,-1-2-2,-2 1 1,2 0 0,-3-1 0,0 0 65,0-2 0,0-2 393,0-1-249,0-5 1,-3-2 0,1-7-40,-3-4 0,1 0 1,0 0-147,0-1 1,0-4 0,-1-1 0,2 1-194,1 0 0,-2 2 0,2-3-225,1 2 286,-2-2 1,2 3 0,-2-1-1,0 1-45,2 1 1,0 2 303,-1 0-44,1 2-128,-1 1-15,2 4 9,0-1 44,0 0 38,0-5-36,0 2 137,-3-2-66,0 5-25,0-2 1,-1 1-102,2-3 0,-2 0-23,2-2 1,0 0 50,0-2 1,1 1 94,0 1 30,0 2-126,1-1-137,0 5-71,0 1 0,1 9 292,0 2 1,1 3 0,1-1 5,-1 0 1,2-2 0,-2 0-34,-1 1 0,1 3 0,1 1 69,0 0 1,-2-1-154,1-2 1,-1-1-16,1 3 0,-1-2-233,1 0-112,-2-4 392,0 0 345,0-6 0,-2-10 1,-1-5-294,0-2 1,-2 1 0,3 3-215,1-1 119,-2-3 1,1 3 0,-3-3 0,2 2-145,1 1 0,-2-1-324,2 1 267,-2 4 1,3 3 0,-1 9 214,2 5 1,0 7 0,0 0 0,-1 2 90,-1 2 1,2 4-1,-3 1 1,1 4 18,-2 3 0,-1 5 1,-1 5-1,-1 1-35,0 1 1,-3 3 0,0 1 0,-1-1-83,0-1 1,-1-6 0,2-7 3,-3-1 33,2-1 0,-2-5 0,3-1 182,0-4-121,2-3 0,2-1 126,-1-1-129,1-4-79,0-3 0,4-10 0,2-6 0,0-2-16,2-1 0,-1-3 0,1-3 1,0-2-127,0-3 1,2 0 0,-2-1-1,-1 0-64,-1-1 1,0 0 0,0 3 250,0 1-64,0 2 0,0 1 307,0 5 0,-3 5 59,-2 6-213,-1 5 0,-2 5 1,1 5-1,-1 2 50,-1 4 0,2 2 1,-2 0-1,1 1-79,-1 1 0,0 2 0,-1 3 0,1-1-61,-1 1 1,-2 2 0,-2-1 0,1 1-7,-1 1 1,0-2 0,2 0-1,-1-2-44,2-2 1,-2 0-1,1-2 1,3-1-111,0-2 0,2-3 1,1-2-123,1-1 51,1-6 32,2 2 121,2-6 1,1-3-1,0-4-15,3-4 1,2-4 0,0-3 0,2-1 27,-1-2 0,-1-5 1,1-1-1,1-4-97,-2-1 1,2-2-1,0-1 1,-1 0-44,-1 0 1,-1 1 0,0-2-1,-1 0 50,0 2 0,-3 3 1,0 6 82,0 3 1,-1 10 240,0 9 1,-2 3-1,-1 9 1,-2-1 133,-1 2 1,-1 4 0,-1 1 0,1 2 94,-1 2 1,1 1 0,-1 3-183,0 0-153,-2 0 0,2 0 0,-2 2-31,1 1-42,-1-1 0,0 0 0,1-3 0,1-1-25,0-2 1,2 0-1,-2-3 1,3-4-414,1-2 0,1-2-516,1-2 684,1-5 1,1-4-1,4-8 152,1-2 1,1-6-1,1-3 1,1-2-7,1-3 1,-1-4 0,2-3 8,-1-1 41,1-1 1,0-5 0,0-1-369,-1-1 372,0 1 1,0 0 0,-1 4-1,-1 4 32,-2 6 279,0 7 1,-6 16 0,-1 7 86,-2 4 0,-2 4 0,-2 0 0,-1 1 70,-1 3 0,0-1 1,0 2-1,1 1-138,-1 1 1,-2 2 0,-1 2 0,1 0-169,0-1 0,0 3 1,0 2-137,-1 1 42,0-2 0,3-1 0,1-5 0,0-2-29,1-2 0,1-3 1,4-1-882,1-2 238,1-6 1,4-3 317,3-8 1,4-4-1,2-5 1,-2 0 173,0-1 0,-1-2 1,2-5-1,0-2 40,1-1 0,-3-4 1,0-1-1,1-3-2,0-4 0,1-4 0,-2-3 0,-1 0-89,0 1 0,-4 6 0,1 7 336,-2 5 1,-1 12 377,-2 8 0,-4 10 1,-2 9 410,-2 1-657,1-1 1,-3 4 0,0 0 0,0 1 93,1 1 0,-1 0 0,2 1 0,0 0-210,0 1 1,-2-1 0,1 2 0,-1 0-97,1 2 1,-1-1-1,2 2 1,-1-2-79,-1 2 0,3-2 0,-2-1 0,1-2-233,2 1 0,-2-4 0,0-1 42,1-2 1,3-3-300,0-2-62,3-5 286,4-3 40,3-9 137,2-2 1,3-3 0,-2-1 0,2-2-1,0-2 1,2-4-49,-1-2 0,1 0 0,-2-1 0,-1-1 118,-1-2 0,2-4 0,-2-2 0,-1-3 45,0 1 1,-2 0-1,-1 4 1,0 2 169,-1 3 116,1 10 0,-7 5 1,0 12-1,-3 5 89,-2 3 1,0 5 0,-2 3 0,-1 1 111,-1 4 0,0 0 1,0 2 138,0 0-448,0 1 1,1 0 0,-1 4 31,0 1-187,0-1 1,1 3-1,2-2-129,0 0 39,-2 1 1,4-6 0,-2-2-1,2-3-277,1-2 0,0-2 0,0-2-779,2 0 674,2-4 0,-1-1 221,6-9 0,2-2 1,3-7-1,1-3 57,-1-3 0,4-3 0,0-2 0,2-4-16,0-4 1,-2-3 0,0-3 111,1-1 90,-3-1 0,5-5 0,-1-3 0,-1-1 247,-1 3 1,-2 7-1,-2 6 34,-2 6 0,-1 11 1,-2 8 77,-3 7 1,-3 3-1,-3 3 1,-2 1-31,-2 2 1,0 4-1,-3 0 1,0 3-74,-1 3 0,-2-1 0,2 2 1,0-1-93,0 1 1,1 0 0,-3 3 0,1 1-59,0-1 0,2 0 1,5-4-676,1-1 342,3-3 1,2-7-1393,7-3 1229,0-4 1,9-3 0,-2-4-1459,1-2 1002,2-3 849,3-5 0,0-2 0,3-2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63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34 45 8336,'0'-6'-247,"0"1"243,0-1 0,0 2 263,0 1-540,0 2 37,0-2 132,0 3 0,0 3 78,0 0 1,-1 0-1,0-1 26,-1 1 1,0-1-1,1 2 1,-2-1-10,0 0 0,1 1-46,-2 0 0,3 0 42,-3 0 5,3 1 1,-2-4 394,1 0 156,1 2-308,-1-2 0,2 1-70,0-4 1,0-1 0,0-3-78,2 1 0,-1-1 0,3 1 1,0-1-23,-1 1 0,1-1 0,-1 1 28,0-1 1,-2 2-1,1 1 40,1 1-286,-3-2 259,3 3-201,-3-2-115,2 3-313,-1 0 498,1 0 1,-2 3 31,0 1 0,0-1 1,0 0-1,-1 0 3,-1 0 1,0-1-1,1 1 31,-1 2 1,2-2-73,-2 1 54,-1-1 1,2 1 98,-1 0-60,2-3-40,0 1 1,0-2 39,0-2 0,0 1 3,0-3 1,0 2-192,2-2-100,-1 1 120,1 0 107,-2 0 1,0 4 24,0 1 1,0-1-258,0 3 139,0-3 1,-1 4 0,-1-2-112,0 2 1,0-1 0,0 0-287,1 0 1,0-1-72,1 1 567,0 0 0,0-1 0,0-1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57"/>
    </inkml:context>
    <inkml:brush xml:id="br0">
      <inkml:brushProperty name="width" value="0.17143" units="cm"/>
      <inkml:brushProperty name="height" value="0.17143" units="cm"/>
      <inkml:brushProperty name="color" value="#E71225"/>
    </inkml:brush>
  </inkml:definitions>
  <inkml:trace contextRef="#ctx0" brushRef="#br0">257 1299 7750,'-8'0'-456,"2"0"862,6 0 1,9 0 185,7 0-479,6-3 0,-5 0 0,6-3 0,1-1 55,3 0 0,4-3 0,3 1 0,1-2-65,4 0 0,1 0 1,0 0-1,-1 0-48,-5 0 0,-1 0 0,-5 2 0,-1 1 25,-2 0 0,-3 2 0,-3 0 209,-2 2-442,-2 0 0,-5 1-35,-7 1 1,-9 4 0,-11 2-357,0 1 352,0 0 0,-3 1 1,-1 1-1,-4 1-93,0 1 0,-2-2 0,3 3 0,-2-1 131,0 2 1,-1-2 0,-2 0 0,1 1 256,-1 1 1,-1 0-1,3 0 1,2-1 39,3 0 0,2-2 0,4-1 0,1 0 643,2 0-518,5-1 1,2-3 0,6-1-96,5-1 1,4-4 0,5 0 317,2-2-331,4-3 1,2-1 0,3-1-115,3 0-22,-1 0 1,7 1 0,-1-4-99,2 0-9,4 0 1,0 2 0,1 0 0,1 0-68,0 0 0,-4 1 1,-2 0-1,-5 3 32,-5 1 0,-5 3 136,-5 1 1,-7 1 0,-8 2-103,-6 1 1,-7 1-1,-2 3 1,-4 1-214,-3 3 0,-3-2 0,-5 2 0,-1-1 146,2-1 0,-3 1 1,1-2-1,0 1 13,-3 0 1,1-1 0,0 0 248,1-3-63,4 1 0,-1-4 0,5 3 373,3-2-144,3 0 0,9-3 10,0-3 0,6 1 1,3-3-111,6-1 1,6 0 0,3 0-1,2-1-74,4-1 0,2-1 0,7-2 0,2-2-18,1-2 0,4 2 0,1-2 0,2 0-113,0-1 1,3 1-1,3 0 1,-3 0-53,-4 2 0,-3 3 0,-6 1-27,-3 1 120,-4 2-322,-3 1 171,-6 3 0,-11 1 0,-7 4 56,-8 2 0,-7 1 0,-5 2 0,-3 1-2,-4 1 1,-2 0-1,-2 2 1,0-1 48,-2 0 0,0 0 0,-4-1 1,0 1 96,2 0 1,1-1 0,2-1 0,3 0 46,3 0 1,6-1 0,3-2-48,6-2 0,7-3-36,6-2 0,5-1 1,9-7-1,3 1 33,4-2 0,2-2 0,3-2 249,1-1-208,5-1 1,1 0 0,4-2 234,2-1-220,1 1 0,2-2 0,0 2 306,2-1-371,-1 0 0,-2 1 1,-4 2-1,-4 4 65,-4 1 1,-2 4-265,-5 2 0,-8 3 1,-9 4 60,-9 1 0,-7 1 0,-6 4 0,-4 2-40,-3 1 1,-5 1-1,-3 3 1,-1 0 65,0 0 0,1-1 0,0-1 0,0 1 66,-3 0 0,4-2 0,2 2 80,2-1-44,3-1 1,4-2 0,2-1-7,2 0-200,4-4 196,6 0 0,7-5 0,5-2-23,3-2 0,5-3 0,3 0 0,3-2-14,4-3 1,1-2-1,3 0 1,1-1 14,2 0 1,2-3-1,2 1 1,0-1-25,0 0 0,3 1 1,-1-1-1,0 1-99,-4 2 0,-3 5 0,-5 1 0,-3 2-134,-4 3 45,-5 2 137,-11 3 1,-10 4-89,-10 1 106,-6 5 1,2-3-1,-4 4-266,-2 0 326,-3 2 0,1-2 0,-2 0 0,0 0 137,1 0 1,-3 1 0,2 0 0,1 1 44,2-1 1,3-2 0,3-1-1,5-1 243,3-2-424,4-2 0,8-1 1,7-4-1,6-1-119,3-2 1,5-3-1,6-2 1,2-2 47,4-2 1,3-1-1,1-3 251,0 0-198,4 1 0,0-2 0,4 1 334,1-2-221,0 1 1,-3 2-1,-2 1 1,-4 2 26,-1 1 0,-9 4-266,-3 3 1,-11 3-1,-11 5-30,-8 2 0,-8 5 0,-6-1 0,-4 4 152,-3 2 1,-4 0 0,0 0 0,1 0 90,-1-2 1,-1 2-1,1-2 1,0 1 103,0 0 0,3-1 0,8-3 0,3-1 159,3-1-361,4-2 0,8-4 80,9-4-28,3-4 0,11-5 1,0-1-99,2 0 35,4-3 0,3-1 0,3-2 0,0 1 40,2-2 1,-2 1 0,4 0 0,1 0-54,2 0 0,-3 0 0,-3 2 0,-2 1-311,-4 4 207,-3 3 0,-9 5 0,-10 3 0,-7 3 132,-8 2 1,-4 1 0,-5 2 0,-3 1 29,-1 1 0,-2 1 0,1-1 0,1-1 60,0 1 1,-1-2-1,2 1 159,-2-1-140,3 0 1,3-3 0,6 0-84,2-1-50,5-2 0,9-6 1,7-2 28,6-2 0,3-4 1,1 2-1,2-2-13,4-1 1,1-2 0,4 0 0,1-1 53,0 0 0,1-1 0,1 0 0,1-1 2,0-1 1,-1 3-1,-4 2 1,-1 0-497,-4 2 14,-5 0 342,-6 3 1,-8 4-1,-7 3 130,-4 1-6,-5 1 1,-2 1-1,-4 1-117,-3 1 107,-3 5 0,-3-2 0,-1 1 0,1 0 168,2-2 0,0 3 1,0-1-1,1 0 42,0-1 0,4-1 1,5-1-327,3 0 47,1-3 0,9 2 1,5-4-1,5-1 23,4-2 1,2-1 0,2-3 0,2-1 17,4-1 0,2-1 1,2 0 81,0-1-49,-1 1 1,3 0 0,-1 0 0,2 1 54,-1 0 0,-1 1 0,-4 2-135,-2 2 11,-3-1 37,-4 6 1,-10-2 0,-6 4-7,-7 1 0,-5 2 1,-2 1-1,-2-1-36,-3 1 1,0 1-1,1 1 1,-2-1 14,1 1 1,0-2 0,0 2 100,0-2-84,2-1 0,2 0 1,3 0 76,2-2-98,1-1 203,3 3-154,4-5 0,4 2 0,4-3-19,5-1 22,2-2 0,3-1 1,3-3 59,1-1-46,3 0 1,3-2-1,0 0 1,2-1 50,0 1 0,1 0 0,2-2 0,1 0 156,0-1 0,-2 1 1,-3 1-23,-3 2-231,-2 0 1,-17 6 0,-6 0 0,-7 4-121,-5 1 0,-2 0 0,-2 2 0,-3-2 161,-1 1 0,0 1 0,-2-2 307,3 1-227,0 0 1,1-2 0,1 0-129,1 0 85,5 0 0,-1-2-84,5 0-57,4 0-110,0 2 1,19-4 72,1 1 1,6-3-1,-4 2 1,1-2 124,0-1 1,5 0 0,1-1-1,0-1 64,1 0 0,-1 0 0,1-2 1,0 0 19,-1 2 0,-2-1 0,-5 3 0,-3 0-23,-2-1 39,-4 4-94,-6-4 1,-4 8 0,-3-2 0,-3 1-59,0 1 1,-4 0-1,-1 1 1,-3 0 9,-2 1 0,-1 2 1,1 0-1,1 0 55,2 0 1,1 0 0,-1-1 0,1-1-4,2 1 1,0 1 27,3-3-78,5 1 0,6-2 0,7 0 1,3 0-19,1-2 0,3-1 1,1-3-1,1 0 17,2-1 1,1 0 0,2 0-117,-1 1 128,0-2 1,0 1 0,-1-2-52,0-1 40,-4 2 1,1-1 92,-7 2-12,-1 1 1,-6-2 0,-4 3 10,-5 1 0,-5 2 0,-2 2 0,-1 0-90,-3 0 0,0 0 1,0 2-1,-1 1 110,-1 0 0,1 2 1,-2-3-1,4 1 113,-1-1 0,2 2-44,-1-2-137,3 2 1,7-4-1,7 2-109,6-1 1,2-4-1,1 0-104,1-2 184,-2 2 0,2-2 1,0 1-264,0-1 107,-1 2 1,0-2 129,0 1 293,2 0 0,-3-4-17,-2-2 0,-4 2-61,-4-2 1,-1 1-275,-3-2-11,1 0-111,2 0 231,0 5-188,3 1-424,0 5 411,5 0 0,0 2-38,4 2 1,-2 2 91,0 1 1,1 0 151,-1 2 0,0-4 133,-3 3 0,-2-3 1,-5 4-111,-2-1 1,-4 0 0,-4-1-109,-2 3 102,-3 0 1,0 2-1,-2 1 243,-3 2-260,1 1 1,-3 1-1,4 1 213,1 3-209,0-2 1,3 4 0,0-3 0,3-1-6,4-1 0,3-2 0,3-1 0,2-2-55,1-2 0,3-2 77,1-2 0,5-3 1,5-2 70,0-1 1,-2-4 0,0-1-1,0-1 74,1 0 0,-1-1 1,0-1-1,-1-1-128,-1-1 1,2 1 0,-2-2-118,-1 1 39,0-1 0,-2-1 0,-1-2-64,-2 0 0,0 0-169,-3 0 178,0 6 0,-3-2 0,-3 7 79,-5 1 1,0 1 0,-3 2-1,2 4 84,-1 2 1,-2 3 0,1 0-1,1 1 52,-1 1 1,-1 1 0,0 3 0,-1 2-2,0 1 1,0 2 0,-1 3 0,1 2-72,1 2 0,2 0 0,2-1 0,0-3-85,2-1 1,1 0 0,2-3-259,1-3 230,-1-2 1,1-2 0,1-1-1,0-1-69,0-1 248,-1-5 178,-1 1-53,3-6 1,-1-2-198,2-4 0,1-3 0,3-3 1,2-1-105,0 1 1,2-2 0,0 0 0,-1-1-72,1 1 1,-1-2 0,1 1 0,-1 1-14,1-1 1,-1 1 0,0 2 348,-1 0 321,1 0-359,-2 2 1,-1 5 0,-2 6 60,-5 5 0,-1 3 1,-2 3 232,0-1-322,2 4 1,-4-2 0,2 3 0,0-1-49,0 1 0,-1 2 0,1 1 0,-1 2-77,0 0 0,-2 0 0,1 0 0,1-2 29,-1-1 0,4-1 0,-2-1-354,2-3 91,3-7 164,1-2-117,2-14 0,0 1-37,0-7 136,0 1 1,0 2 0,0-1-318,0 1 224,0 1 0,-2 0 0,0 0 75,1 0 1,-2-2-1,1-1 126,-1 0 1,1 4 275,1-1-80,-2 3-150,-1 0-87,1 5-28,-2 1 87,5 2-221,-5 0 133,2 0 1,-2 0-13,0 0 1,2 0 177,-5 2 1,1 2 98,-4 3 1,2-1-104,-1 2 1,4-1-101,-2 0-121,2-3-80,3 5 169,-2-5 240,5 4-234,-3-2 153,3-3 153,-2 2-80,1-2-322,-4 0-159,4 2 280,-1-2 63,2 0-512,-3-1 323,0-2 238,0 0 0,0-3 5,1-2 0,2 0-129,-2-2 1,1 2-103,1-5 0,0 3-223,0-2 204,0 2 19,0-4 164,0 5 23,0-4 81,0 6 127,0-3-71,3 6-273,-3-4-307,3 5 127,-1 4 203,-1 1 192,1 8-67,-2-7-95,0 2 47,0-5-82,0 2 47,0-2 28,0 0-3,0 2-46,0-4-12,0 4-29,0 0 0,0 2 20,0 2-47,0-5-125,0 4-108,3-5-46,-3 2 94,3-1 214,-1 0 26,2 0 0,0 2 142,0 1 1,-1-2 11,-3 2 0,0-1-46,0 3 1,0-1-2,0 1-41,0-2 0,-3 1 42,-1 0 1,1-2 42,-3 4-16,4-6-227,-5 3-90,4-4 1,0-1-195,1-4 0,6-1 8,1-6 0,2 1 21,-1-1 142,-1 0 1,-1-1 90,-1 1 6,1 0 424,-1 0 24,2-1 52,-4 6-162,1-3 145,-2 6-295,-5 8 1,3 1 35,-3 7 1,2-1 41,0-1 1,-1 0-125,-1-2 0,0 0 175,1 0-151,-1-2 1,4-1 30,-3 0 24,0-5-146,1 5 33,-2-3-86,5-1-93,-5 6 152,4-6 102,-1 6 112,2-1-24,-3 2 1,0 0-35,-2 0-249,0-5 156,-1 4 0,1-8-31,-1 6 1,2-3-49,-1 2 0,2 0-132,-2 0 127,3-3 74,-3 6 68,2-6-51,-3 4-22,3-3-120,-2 1 156,2-1 54,-3 1 0,0 0-68,-1 1 1,2 0-94,-2 2 1,4-3 26,-3 1 1,1-1-58,-2 3 91,3-2 86,-3 3-85,3-4-5,1 2-108,-2-4 112,5 0-16,-3-3 44,3 4 24,-2-4 1,-2 5 31,-3 0 0,2 0 15,-2-1 0,3-2-66,-4 2 1,5-1-146,-5 2 59,6-1 0,-7 2 11,6 0 55,-4-3-34,4 6 262,0-7-235,1 5 1,1-3 6,-1 0 0,2-2-111,-2 5-12,1-6 28,1 6 104,-1-3 31,0 1-20,-4 2-24,2-2-11,0-1-30,-2 3-130,4-4 94,-3 6 7,0-4 1,-1 5 56,-1-2-292,1-1 34,2-3 30,0 1 138,3-3 24,-2 2 98,1-4 241,-1 3-220,-1-3-114,0 4-112,0-2-1,-2 3 178,2-1-13,-2-2-18,1 2 20,0-4 47,0 4-69,-1-2-45,2 0 43,-2-1-2,2 1 53,0-3 80,-2 3-589,4-3 619,9-3 1,0 0-84,8-5 1,-1 0 0,0-1-1,-2 2-52,-2 1 0,1 0 0,-1 0 0,-1 1-36,3-1 1,-3 1-1,2 0-35,0 0 0,-3 2 77,3-2 108,-5 3 24,1-3 57,-3 5-132,1-3 1,0 1 0,2 0 75,1-1 0,1 1 0,1-2 1,1 0 92,1-1 1,1 0-1,3 1 1,0-1-51,1-1 1,0 1-1,3-3 1,1 2-66,-1 1 0,-1 0 0,1 0 0,-1 2-161,1-2 1,0 2 0,-1 0-1,-2 0-38,-1 0 0,0 1 0,-1-1-64,-1 1 136,-2 0 0,-2 0 1,0 0-167,0 1 133,1-2-281,-4 2-159,0-1 227,-5 2 1,-2 0-118,-4 0 0,-3 2 99,-5 2 0,-1-1 0,1 0 0,0 0-27,0 0 1,-1-1 0,0 1-1,-3 0 10,-1 0 0,0 0 0,1 2 0,0-2 240,-2 2 1,-1 0 0,-2 0 393,-1 1-292,0-1 1,0 1 0,1-1 341,1 1-254,-2-1 1,6 0-1,-1 0 237,3-2 0,-2 0 455,2 1-720,5-1 0,9-3 1,7 0 31,4 0 1,2-1-1,-1-1 1,0-2-39,3-1 1,3 0-1,1-1 1,1 1 29,1-1 1,0 0-1,4-1 238,0 0-291,1 0 0,3-1 1,2 0 103,2-1-122,-2 3 1,3-2-1,-5 2 1,1 1-66,-2-1 1,0 1-1,-1 1 1,-3 3 18,-1 0 0,-4 0 0,-2 0 0,-1-1-9,-3 1 0,0 0 0,-3 1 1,0 0-23,-1 0 1,1 0-334,0 0 45,-2 3 1,-5-3-72,-5 2 1,-4 1 0,-6 1-105,-2 1 1,-1-1 0,0-1 0,-3 2 73,-1 0 1,-2-2-1,1 1 165,-1 0 153,0 1 0,-5-1 1,-1 0-1,-2-1 8,0 0 0,-1 2 1,-3-3-1,-1 1 163,0-1 0,1 3 1,5-2-1,0 0 190,2 1 0,-1-1 1,4 1-1,4 0 264,4 0 0,4-1-180,1 1 0,7-3 1,3 1-120,7-1 0,6-1 0,1 0 0,4-1-165,3-1 1,5-1 0,4-2 0,1-1-76,2 1 0,0-3 0,1 1-102,2 0 158,1 1 0,4-1 1,2-1 266,-1 1-265,1 1 0,-4 1 0,2-1 0,-1 1-5,-3-1 1,-3 2 0,-7 1 0,-3 1-45,-1 1 0,-1 0 0,0 1 1,-4 0 37,-1 0 1,-3 0 193,0 0-1,-5 0-501,-2 0-284,-6 2 0,-13-1-474,-4 1 739,-1 1 0,-2-2 0,-1 0-756,-2 0 828,-3-1 0,-2 0 0,-5 0 0,-1 0 39,0 0 0,-4 0 0,1 0 0,-2 0 136,-4 0 1,0 1 0,-1 0 0,2 1 136,3-1 1,4 1-1,-1 1 1,4-1 262,3 1 0,4 1 0,9-2 1363,1 1-1389,3-2 0,10 4 0,6-4-49,5 1-206,6-4 1,3-1 0,5-1 88,2 0-55,6 1 0,2-3 0,4 1-158,0-1 0,2 0 0,1 1 0,4-1 0,0 1 44,2-1 1,0 1-1,-4 1 1,-2 1 23,-2 1 1,0-3-1,-3 2 1,-5 0-25,-4 1 0,-6 0 0,-1-1 0,-3 1 185,0-1 0,-2 1-179,-5 2 141,1-2 1,-10 1-468,-6 0 227,-3 0 1,-7 1 0,1 0-620,-2 0 508,-1 0 1,-2 0 0,-2-1-337,-2-1 333,0 2 1,-3-3-1,-1 3 1,-3 0-114,-3 0 0,0 0 0,-1 0 0,-2 0 236,0 0 0,-6 0 0,0 0 1,1 1 104,3 1 0,0-1 0,2 3 0,3-1 155,1 1 0,3 0 0,6-2 0,3 0 691,0 0-518,4-1 1,6 1-116,7-2 0,12 0 1,10-2 173,3-2-319,1-1 0,3-1 1,3 1-55,1-1 19,0 1 0,3-1 1,1 1-1,1-1 41,3 1 0,-1 1 0,1 1 0,0 0 19,0 2 1,1-1-1,-1 0 1,-3 1-80,-4 0 0,-3 1 1,-3 0-1,-3 0-132,-5 0 1,-2 0 0,-5 0-65,2 0 109,-3 2 1,-4-1-43,-8 1 1,-3-1 0,-6-1-1,-1 0-232,-1 0 1,-1 0-1,-2 0 1,0 0-106,-1 0 0,-2-3 0,-3 0 0,-2-1 93,-2 1 1,-4-1-1,2-2 1,-2-1 218,-4 0 0,-3-1 0,-2 1 1,1 1 99,-1 1 0,3 3 0,0 1 0,3 0 187,2 1 0,3 0 0,8 1 0,2 0 1132,3 3-267,-1-1-774,6 4-206,7-6 0,9 4 1,9-5-1,3 0 121,2-2 1,3-1 0,5-2 0,2 0-97,3 2 0,3-3 0,3-1 0,1 0-51,0 1 1,2-2 0,-2 1 0,2 0 11,2-1 0,1 1 0,-4 0 0,-4 1-3,-6 0 1,-6 1 0,-3 1 0,-4 1 57,-2 1-168,-5 0 0,-7 2 0,-6 0 81,-5 0 0,-5 2 0,-3 0-480,-3 1 339,-2 1 1,-3 0-1,-2-1-687,0 2 597,-1-3 1,-3 2-1,-1-2-487,1-1 529,-2 2 1,2-2 0,-4 1-1,1-1 41,0-1 1,-1 0 0,4 0 0,0 0 128,1 0 1,-1-2 0,2-1 0,3 1 284,3-1 1,5-1 0,-1 1 919,3 0-668,1-5 0,8 4-436,5-4 0,8-1 0,7 5 8,1 0-29,3 0 1,-1-2-1,3 0-81,1 1 49,3-1 1,2 1 0,0 0 18,1 1 22,0-1 1,0 4-1,0-2 1,1 0 41,1 0 1,-2 2-1,-3-1 1,-1 1-128,-1 1 0,-1 0 1,-2 0-1,-4 0-82,-2 0-40,-5 0 1,-3 0 32,-6 0 0,-5 0 0,-8 0 0,0 0-225,-1 0 1,-2 0 0,-5-1 0,0 0 41,-2-1 0,-1-2 0,1 0 0,-3 0 33,0 0 1,-1-2 0,1 0 190,0 0 78,3-3 1,-4 1 0,3-2-1,1 1 66,0-1 0,2 0 0,7 1 0,1 2 750,1 1-447,3 0 0,3 1-320,6 1 0,2 2 0,7 2 1,1 0 33,1 0 1,4 0 0,2-1 0,3 0-28,3-1 1,0 0 0,5 2-1,0 0 12,0-2 0,0 1 1,1 0-94,0 0 58,4 1 0,-4 0 0,2 0 2,-1 0-30,-4 0 1,-2 0 0,-2 0 0,-2 0 67,-4 0-120,-4 0 1,-7 0 20,-6 0 1,-8 0 0,-10 0-152,2 0 0,-1 0 1,-1 0-1,-1 0-89,-2 0 0,-2 0 0,-2 0 0,1 0 86,0 0 0,1-2 1,-2 0-63,-1-2 137,3 1 1,-1-3-1,3 1 10,2 2 55,-2-2 0,4 2 0,0-3 64,1 1 85,4-1 0,1 2 288,1 1-371,6 1 1,1 0-1,9 2 16,4 0 1,2-1-1,2 0 1,2-1 34,1 1 0,2 0 0,2 1 0,2 0-84,0 0 1,0 0 0,0 0 0,0 0 117,1 0 0,-1 1 0,2 0 186,1 1-224,0 0 1,-2-2-1,-4 1-23,1 0-10,-2 0 1,-4 1 77,-1-2-160,-4 0 1,-9 0-1,-6 0-178,-5 0 1,-2 0 0,2-1 0,-1-1-172,-1 1 0,1-2 0,-3 1 0,-1-1 41,0 1 1,2-3 0,0 2-1,0-2-146,0-1 0,0 0 1,0-1 472,3-3 0,-3 0 0,2-1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58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386 12 7796,'-5'-1'0,"1"0"296,0-1 0,3 0-145,-3 0 0,2 1 52,-2-1-316,3 2 75,-4 0 1,5 2 0,-3 2 116,1 1 0,1-1 0,-1 0 0,0 1-3,0 2 0,-2 1 0,2-2 0,0 1 4,0 0 1,-3 2 0,2-1 0,0 0-4,-1 0 0,1 1 0,-1-1 0,0 1 35,0-1 0,-1 0 1,0-2-1,0 2-45,2-2 0,1 0 0,-1-2-121,0 0-25,1 0 11,2-1 0,0-3 21,0-4 1,0-1 0,0 0-1,0-1-16,0 1 0,0-2 0,1 1 0,0-2 43,1 1 1,0 1-1,-2-1 1,0-1-1,0 2 0,2 0 0,0 0 1,0 0 19,0-2 1,-1 2 0,1-1 0,0 3-4,0 0 0,0 0 216,0-1-214,-1-1 0,1 2 72,-2 1-28,0 1 12,0 0 39,0 2 0,-2 1-16,1 0 1,-2 2-1,2 1-21,-1 0 0,0 0 1,2 1-1,-2-1 30,0 0 1,0-1 0,1 3-4,-1-1 1,-1 0 0,2 0-116,-1-2 66,0-1 1,2 2 0,-1-2-213,-1 1 204,0-1 1,1 2-47,-1-2 1,2 0 18,-2 0 0,1-2 37,1 0 1,0-1-1,0-2 13,0-2 0,0 1 0,0-2-34,0 0 0,0 1 1,1 0-11,1 1 1,-2 1-25,2 1 0,-1 1 20,-1-3 74,0 3 0,0-1 153,0 4-213,0 1 0,0 1 0,-1 0 1,0 0 14,-1 1 1,-1 0 0,1 1-1,0 0 37,-1-1 0,2 1 1,-2-1-1,1 1 2,0 2 0,0-4 0,-1 2 0,1-1-68,0-1 0,-1 2 1,2 0-185,-1-1 1,0-1-30,0-1 164,1-1 245,-1 0 0,2-2-74,0-2 1,0 0-1,1-1 1,1-2-98,0 1 1,0 0 0,0 0 0,1 0-75,-1-1 1,1 1 0,-2 1 0,2-1-95,0 1 0,-2-2 1,3 3-73,-2-1 1,0 1 209,-2-2 0,0 3 58,2-1-14,-1 2-13,1 0 0,-2 2-3,0 2 1,-1 1-1,-1 0 181,0 1-197,-1-1 1,2 0-1,-2 0 1,1-2 61,0 2 1,0 0 0,-1 0-16,0 1 1,2-1-1,-3-1-69,2 0 1,0-3 0,2 3-10,-2-2 23,1 0 1,-1-3 0,2 0 0,1-1-110,1-2 1,2 0-1,-2-3 38,2 0 57,-3 0 1,3 1 0,-2 0 147,-1 1-153,2 2 1,-2-2 84,1 1-57,1 2 1,-3-3 76,2 1-80,-1 2-17,-1-1 0,0 7 53,0 2 1,-2 1-1,0-1 1,0 1 48,0 0 1,1 2 0,-3-1-1,0 0-31,1 0 0,-2 2 1,2-2-1,-1 0-8,1 0 1,0 1-1,-2-2 133,2 0-167,-1 2 0,1-3 0,0 1 1,2-2-53,-1-2 1,0-1 0,1 1-20,-1 0-49,2-1 1,-3-3 25,3-1 1,2-1 0,1-3-27,0 1 0,-2 1 0,1 1 0,0-2-61,0 0 1,1 0-1,-2-1 1,1-1 94,-1-1 0,0 1 0,0 1-34,1 1 39,0-1 0,-2 3 0,0-1 137,0 0 81,0 1 166,0-2-241,0 5-23,0-3 0,0 7-16,0 2 0,-2 1 0,0-2 53,-1 1 0,1-1 0,-1 1-39,0 0 1,1-2 0,1 1 0,-1-2-145,0 2 0,0-2-68,0 1 98,0-1 0,2 1 212,-2 0 28,1-3-151,-1 1 1,4-4 0,-1-2-77,1-1 0,0 2 0,0-1 0,0 0-95,0 1 1,-1-2 0,1 1 84,-2 0 1,1-1 0,0 0 93,1 2 0,0 1 245,-2-2-202,0 3 0,0-2 0,1 2 133,0-1-124,0 0-178,1 2-1,-2 0 0,0 2 0,0 2 103,0 1 0,0 0 0,-1-1 0,-1 0 128,1 0 1,-1 1-1,1 1-49,-1-1 0,-1 1 0,1-1-82,0 1 1,0-2-116,0-1 1,0 0 32,0 1 47,1-2 1,-1-2-203,2-2 217,2-1 0,-1-3 1,1 1-27,1 2 41,-3-2 1,3 2-1,-3-2 1,2 0 37,0 2 1,-1 1 148,-1-2-87,0 1-118,0-1 104,0 2 1,0 3-1,0 0 30,0 3 0,0-1 0,-1 1-87,-1 0 11,0-1 0,0 2-36,0-2 31,-2 2 0,3 1 0,-1-1-103,-1 1 77,3-3 1,-3 2-1,1-1 1,0 1-5,-1 0 0,1-1 0,-1-1 1,0 2 33,2 0 0,-2 0 0,0 1-23,0-1 1,0 0 0,2 0 0,-1-2 6,1 2 0,-1-2 0,1 0-48,-1 2 0,0-2-6,2 1 1,0-1 51,0 3-10,0-3 1,0 0-1,0-1 63,0 1 1,0 1-52,0-1 0,0 1 0,0 1-10,0 1 0,-1-2-23,-1-1 1,-2 1-1,2 1 64,-2-1 1,3 1 1,-1-2 1,0 0-46,0 1 1,0-3-243,0 1-130,1-1 226,-1-1-4,2 0 63,0-3 1,0 2-1,0-3 29,0 0 1,0-1 0,0 0 0,2 1-20,-1 0 0,2 1 1,-2-3 8,1 0 1,2 1-1,-2-1 1,1 1-5,-1-1 1,2 1 0,-2-1 0,1 1-11,-1-1 0,2 1 0,-2-1 0,1 0 5,2-2 0,-3 2 0,1-1 58,-1 1 0,-1 0 1,2 1-69,0-1 31,-1 3 85,-2-2 50,0 4 249,0-1-253,0 2 0,0 2-50,0 2 1,-1-1 0,0-1-43,-1 1 1,-2 0 0,2 2 0,-1 1 1,1-3 67,-2 1-63,3 0 1,-4 1-1,2-1 174,0 0-161,-2-1 1,4 2 0,-2 0 0,0-2 64,-1 2 0,3-2 1,-2 1-1,-1-1-51,1 0 1,2 2-88,-3-1 0,3-1-83,0 1 158,0-3 1,2 1-11,0-4 0,0-1 1,3-3-27,0 1 1,-1-1 0,1 1 0,-1-1-88,0 1 1,2-1 0,-1 0-33,1 1 0,-1-1 1,-1 1 114,2-1 0,-2 1 0,0 1 68,-1 0 1,1 1-1,-2-1 205,1 0-159,0 3-63,-2-1 1,0 2 0,-1 2 1,-1 2 1,2-1-1,-3 0 1,1 2 40,0 0 1,0-2 0,1 1-48,-1 0-6,-2 1 0,2 0 0,-1 0-19,1-2 34,-3 1 0,4 2-150,-2-1 100,1 1 0,-3-1 1,2 1-13,0-1 1,-1-1 0,1 0 21,0 0 0,2-1 1,-1 0 0,-1 0-162,3-2-72,-2-1 210,2 0 1,2-2 36,1-2 0,0 0 120,1 0-46,-3-1 1,4 4-65,-4-3 1,2 3 0,-2-1 13,1-1 201,0 3-146,-2-3 1,0 4-1,-1 0 1,0 2-85,-1 0 0,-2-2 0,3 3 0,-1 0-25,-1-1 1,2 2 0,-3-1 0,1 0 76,0 2 0,-1 0 0,1-1 0,-1 1 19,0-1 1,1 1 0,-1-1 0,0 1 10,0-1 0,1 1 0,0-1 0,0 1-58,-1 0 1,3-1 0,-2 1 0,-1-1-28,1-2 1,2 2 0,-1-2-120,-1 0 124,3 2 0,-4-2 85,3 0 0,0 1-84,-1-3 0,0 2-27,0 3 1,-1-2-1,2-1 18,-1 2 0,-1-2-16,1 1 0,-2-1-39,2 3 1,0-3-60,0 1 1,1 0-132,-3 1 0,3-1-323,-1 0 396,1-3 1,1 3 153,-2-2 1,1 1-143,-1-1 1,2-1-219,0 2-205,-3-1-1009,3 0-471,-3-2 2062,3 0 0,0 3 0,0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59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84 1021 7344,'0'-4'-233,"0"1"704,0 2-327,0 0 1,0-2 0,2 3-69,0-2 0,0 1 0,0 0-72,2 0 0,-1 0-89,0-1 42,-1 2 0,2-3-100,0 1 153,0 1 1,0-2 0,-1 2 0,1-2 54,-1 0 0,2 2 281,-1-3-216,1 0 0,0 0 0,1 1-69,-1-2 1,1 1 0,0-1-70,-1 1 1,-1-1 0,-1 2-1,1-1-14,-1 0 1,2 3 0,-3-2 0,1-1 47,-1 1 1,0 2-1,0-1 154,0-1 0,0 2 73,0-3-194,-2 3 15,3-1-313,-1 2 100,-1 0-165,1 0 109,-2 0 1,0 1 17,-2 1 1,1 2-1,-3-2 90,0 2 0,-1-1 0,-1 1 56,1 0 0,-1-1 0,1 3 0,-1-1 42,1-1 0,0 0 1,0 0-1,2-1-14,-2 1 1,0-1 0,0 1 89,-1 0-8,3 0 0,-2-1 91,2 1-158,-2 0 125,2-1 170,0-1-202,3-2 0,0 0 1,1-1-33,1-1 0,-1-1 1,2 1-1,2-1 30,0 0 1,0-2 0,1 2-1,1-2 72,1-1 1,1 1 0,1-1-48,0 0 1,2-1-1,1-1 1,2 0 60,1 0-170,0-2 0,-1 4 1,0-1-1,0 0 52,-1 2 1,1-1 0,-5 1-7,1 2-38,-4 0 0,1 3 0,-2 0 0,-1 0-68,1 0 1,-2 0-582,-1 0 178,-2 0 0,-2 2 251,-5 0 0,-1 2 1,1-2-1,-1 1-63,0 1 1,-3 1-1,1-1 1,1 0 196,-1 0 0,0 1 1,-2 1 172,0-1-99,2 1 0,-2-3 0,3 1 286,-1 0-194,-1-1 0,4 2 1,-2-2 681,2 0-675,0-1 1,4-2 0,2 0-1,4 0 33,2-2 0,3 1 0,2-3 0,1 0 13,1-1 1,-1-1 0,4 1 0,0-1-7,0 1 0,1-1 1,-1 1-1,2-1-18,0 0 1,-1 1 0,-1-1 0,0 1-12,-2 2 0,-1-2 0,0 2-211,-2 0 32,-2 0 0,-1 1-79,-3 0 82,1 1-85,-3 1-90,0 0 0,-4 0 27,-1 0 1,1 0 0,-3 1 18,0 1 1,-1 2 0,-1-2 0,-1 1 36,0-1 0,-1 2 1,0-1-1,0-1 149,-1 0 0,-2 3 1,2-2-1,-1 1 58,-1-1 1,0 0 0,-1 2 215,-1-2-214,1-1 0,-1 2 0,4-2 26,2 1-18,0-1 126,0 3-24,4-5 1,-1 3-62,8-3 0,-1-2 1,4-1-1,1 1-34,2-1 1,0 1 0,1 1-1,0-2-50,0 0 1,1 1 0,-1-1 0,0 0-3,0 0 1,0 1 0,0-1 0,0 0 61,0 0 1,0 0-1,0-1 1,0 1 33,1 0 0,-1-1 0,0 2-65,-1-1-13,1 2 1,-2-4 0,0 3-121,-1 1 122,-1-2 1,-1 3 0,-1-2-264,1 1 50,-3-1 1,0 1-46,-1-1 95,-2 2 120,3 0 1,-4 0-30,-1 0-105,2 0 1,-3-1 93,3-1 1,1 1-13,1 0 26,-2 0 0,5 0 0,-3 0 92,1-1-92,1 0 1,0 2 0,-1-1 300,2-1-176,0 0 1,0 1-1,-1 0 1,0-1-10,0 1 1,-1 0-1,0 1-121,0-2-121,1 1 75,-3-1 0,0 2 0,-2 0 47,-3 0 1,1 2 0,-1-1 0,0 1 30,-1-2 1,-1 2-1,1 0-134,-1-1 120,1 0 1,-2 1 0,1 0-275,-2-1 187,1 2 0,-1-2 1,-1 2-111,-2 0 170,0 1 0,-2-3 1,0 2-37,2 0 68,-3 1 1,2-3-1,0 1 1,1 0 170,2 0 0,2 0 0,0-2 237,1 0-442,2 0 1,4 0 0,4 0 0,2 0-72,1 0 1,0-2 0,2-1 0,0 1 65,0-1 0,2-1 0,-2 1 134,1 0-62,1-2 0,-1 4 0,1-3 410,1 0-322,-1 1 1,2-1 0,0 2 0,-1-2-54,0 0 1,-1 2 0,0-1 0,-1 1-63,0 1 0,-2-1 1,-3 2-187,1 0 170,-3 0 1,-1 0 0,-4 0 0,0 2-32,-1-1 0,-1 3 1,-2-1-1,-1-1-36,0 0 1,-3 3 0,3-2 0,0 1-47,-1-1 1,1-1-1,-2 2 159,-1 0-67,-1-1 0,2 1 0,0-2 97,-1 1-42,-1-1 1,1 3-1,1-2 92,2 0-71,1-1 1,1-1-1,-1 0-80,1 1 0,2 0 1,3-2 23,3 0 1,2 0 0,1-1 0,0 0 26,1-1 0,0 0 1,3 0-1,-1-1-14,1 0 1,1 0 0,-1 1 0,0-1 42,-1 0 1,0-2 0,1 3 0,-2-1-32,0 1 1,2-2 0,-3 2-10,0-1 1,-1 1 1,-1-1 0,-1 2 214,0-1 36,-3 0 11,4 2-241,-4 0-36,1 0-144,-2 0 92,3 0 7,-3 0-110,3 0 60,-3 0 0,-3 0 0,0 0 1,-2 0 79,-1 3 0,1-3 0,-2 3 128,0-1-104,1-1 0,-4 3 0,3-1 1,-1-1 20,0 1 1,2-1 0,-1-1 0,0 1 46,2-1 1,-1 2-68,1-1 13,-1 0 1,6-2-1,1 0 1,4 0 5,3 0 1,-1-1 0,2 0 0,0-1 25,0 1 0,1-2 1,-1 1-1,1-1 13,0 1 1,-1-2-1,-1 2 227,1-1-182,0 1 0,0-2 1,-1 2 218,0-2-196,-2 3 0,2-2 1,-2 2 80,-1-1-215,0-2-22,-2 3 1,-1-1-1,-4 2-60,-1 0 1,0 0-1,-1 0 1,0 0 46,-1 0 0,1 2 0,1-1 0,-2 1-18,0-2 1,0 2 0,-1 1-1,1-1-86,-1 0 1,1 1-1,0-2 1,0 2 47,-1 0 0,0-2 0,0 1 88,0 1-27,1-2 0,-3 3 0,1-2 0,0 1 107,1-1 1,1 0 0,0-1 0,0 0 56,2 1-100,1 0 0,1-2 0,2 0 0,3 0-17,1 0 1,3 0 0,1-1 0,2 0-23,2-1 1,-1-2-1,1 1 1,-1-1 120,-1 0 0,2 0 1,0-1-1,-1 1 44,-1 0 0,-2 1 0,0-1-100,-1 0 9,-1 3 0,-2-2 213,-1 1-250,-2 2 1,-3-3-1,0 3 1,-4 0-64,-1 0 0,-1 0 1,-3 0-1,1 0-160,-1 0 0,-1 0 0,1 1 0,0 0 23,0 1 1,1 0-1,-2-2 1,-1 2 61,0-1 1,0 1 0,-2-1 0,1 0 35,-2 1 0,-1 0 0,1 0 0,0-1 60,0 1 1,1 0-1,0 0 1,-1-1 58,1 0 0,0 1 1,4 0-1,0-1-17,1-1 1,4 0-1,-1 0 70,1 0-104,3 0 1,-1 0-235,1 0 170,1 0 1,-2 0-96,1-2 0,-1-1 65,-2-3 0,1 3 1,0-1 114,0 0 1,-1-1 0,0-1 68,-1 1 1,2 1 0,1 0-74,-2 0 0,2-1 0,0-1 21,1 1-20,-3 2 0,5-2-137,-2 1 47,1 2 1,1-3 50,0 1 1,0-1 48,0 0 0,0-1 0,-1 1 17,-1-1 1,0 0 0,2 1-14,0-1 1,0 1 0,-1-1-78,-1 1 0,2-1 49,-2 1 0,1 1 133,1 0 1,0 3 1,-2-1 0,-1 1 0,-3 1-28,1 0 0,-1 3 0,1 1 0,-2 1-2,0 0 0,2 1 0,-3 0 1,2 1 7,1 0 0,-2 0 0,1-1-156,1 0 104,1-1 0,-2 1-14,0-1 0,3 0-383,-1-1 228,3 1 1,-2-5-1,4 0-18,1-1 1,-2-1-1,2 0 1,0-1 6,-1 0 0,1-2 1,1 1-167,-1-1 256,0-3 1,0 2 0,0-2 0,1 2-9,2 1 1,-2-3 0,0 1 66,2 0-8,-3 1 1,3-1 0,-2-1 0,1 1 58,0 1 1,-2 3-1,1-1 90,-1 0 1,1 1 89,-3-1-94,1 3-116,1-2-6,-2 3 158,0 0-208,0-2 0,2-1-34,0-3 0,0 0 1,-1 1 13,0-1 0,0 1 0,1-1 0,-1 1 129,1 2 1,-1-2 43,0 1-55,0-1 0,1 1-19,0 1-33,0-1 1,-2 0 1,0 1 0,0 1 1,0-2 0,2 2 60,-1-1 0,1 1 0,-2-2 1,0 2 0,1-1-41,1 1 1,-2-3-55,2 2 1,-1 0 0,1-1-6,-1-1 0,1 2-21,-2 0 1,2 1 78,0-2 1,0 2-37,-2-1 0,0 1 4,2 1 0,-1-1 29,1 0-41,-2 2 0,2-3-9,0 1 1,1 1 8,-2-1 64,0-1 0,1 2 1,-1-2-78,1 1 1,-1-1 0,0 1 0,1 1 35,-1-3 1,0 2-74,1-1 42,-1 2 1,-1-3-24,0 3 24,2 0 1,-1-2-18,0 1 12,0 1 0,-1-2 1,1 2 7,1-1 1,-2 0 26,2 0 0,-1-1-17,1-3 1,-1 3-17,1-1 1,-2 2-1,1-1 27,1 1 1,-2-1 0,3 1-11,-1-1 19,-1 0-30,1-2 1,0 4 16,0-3-20,0 3 1,0-2-8,0 1 1,-1 1 0,0-2-22,1 0 32,-2-1 1,3 3-5,-3-3 1,2 2 0,0-1 5,-1 1-20,-1-3 7,0 5 2,0-3 1,0 3-1,0-2 3,0 1-14,0-1-400,0 2 360,0 2 104,0-1-80,0 4 0,-1-4 213,-1 3-74,0-1 1,2 1-1,-1 0 19,-1 0 0,2-1-104,-2 1 1,1 0-23,-1 1 0,1-1 86,-1-1-63,2-1-39,0 0 0,0-2-11,0-2 0,0 0 1,0-1-231,0-2 148,0 1 1,2-2-1,0 0-245,-1 1 338,2-1 0,-3 0 0,3-1 0,-1 0-10,0 0 1,1 1 79,-1 1 0,2-1 1,-2 0-1,0 2 1,-1-1-13,1 2 1,0 1-1,-1-1-11,1 0 0,-2 1-45,2 0 1,-1 1 0,1-1-9,-1-1 161,1 3-133,-2-3 5,3 1-9,-3 1 0,3-1 0,-1 1 4,-1-1 0,2 2-19,-1-2 0,-1-1-2,3 1 0,-2 0 34,1 0 0,-1 1 74,2-3 1,-2 3 102,1-1-102,-1-1 1,0 2-1,-1-2-136,1 0 84,-2 1 1,3 2-140,-3-2 55,0 1 1,0-1 0,1 1-57,1-1-26,0 2 1,-2-5 37,0 1 0,2 1 97,0-1 0,0 1 0,0-1 63,-1 0 0,1 2 62,-2-1 1,0 1-161,0-2-153,0 3 186,0-2-2,0 3-34,0-2 1,1 1-34,1 0 20,-2-3 90,3 4-69,-3-3 0,0 3 133,0-2 104,0 1-122,0-1-78,0-1 1,0 2-29,0-3 0,0 3 221,2-1-108,-1-1 0,1 3 0,-1-3 22,1 1-263,0 1 176,-2-4 1,0 5-144,2-2 140,-1 1-153,1 1 152,-2-2 0,1 1 141,1-1 1,-2 1-96,2-1-54,-1 1 1,0-3-98,0 2 1,0 0 0,1 1-25,1-1 0,-2-1 104,0 1 0,1 2 1,-1-3 109,1 1 27,0 1-12,-2-1-124,0-1 27,0 3-48,2-3 0,-1 1-48,1-2 0,0 1 44,0-1 0,0 2 100,-2-1 1,0 1 48,2-2 0,-1 2-25,1-1 0,-2 1-107,0-2 0,0 2 0,1-1-116,1 1 35,-2 0 1,3 1 3,-3-1 67,0 2 1,0-3 0,2 3 142,-1-2-122,1 1 1,-2-2 0,1 2 18,1-1 0,-2 0 0,3 0-57,-1 1 1,0-3 0,1 1-102,-1 0 1,1 2-244,-2-1 342,0-1-310,2 3-184,-3-3 81,2 3-159,-1 0 205,1 0 1,-2 1-599,0 1 647,0-2 0,0 5 1,0-1-182,0 1 1,-1-2 0,0 1 211,-1 0 0,1 1 0,0 0 0,0 0-258,-1-2 559,-3 1 1,4 2 0,-2-1 0,0 1 0,1-1-1,-1 1 189,-1-1 1,1 1-1,-1 2 1,0 1 127,0 2 0,-1 0 0,0 0 277,-1 0-441,3 0 1,-2 0-1,2 0 1,-1 0 152,1-2 0,1 1 1,-1-2 178,0 0-364,0-1 1,2 3-1,-1-3 1,0 0 57,0-1 1,0 0 0,0 0 0,0 1-95,-1 0 1,2 1-1,-2 0 1,1 1-65,-2 1 0,1 1 0,-1 0 1,0 1-93,1 1 1,-1-1 0,2 1-1,-1-2 109,1 1 1,-2-3-1,2-1 1,0 0 50,0-1 1,1-1 0,-1 0 205,-1-1-253,3-1 1,-5 0-1,3 0 268,-1 1-249,2-2 1,-2 2-1,1-1 1,0 1 10,-1 0 1,1 1 0,0-1 0,0 1-82,0-1 1,-1 2 0,0-1-1,1 2-8,-1 1 0,-1-2 0,1 0 0,-1-1-40,0 0 1,3-1-1,-3-1 116,0 0 0,1-3-14,-1 1 0,2-1-223,-2-1 1,3-1-154,-1-1 210,2-1 0,0-3-177,0 1 171,0-1 0,0 3 0,0-1 37,0 0 45,0 1 0,-1-2 0,0 2 73,-1-2 0,0 1 0,1 1 0,0 0 216,-1 0 1,0 1-127,2-2-260,-2 0 39,1-1 90,-1 2 1,1 0 28,-1 3 12,2 0 65,-3 0 0,3 1-67,-2 1 0,1 0-21,-3 2 1,2 0 42,-2-2-16,3 2 0,-2-2-11,1 1 1,1-1 108,-3 2-32,3-3-42,-4 4-1,5-4 1,-5 2 298,3-1-300,1-2-22,1 3 125,0-3-183,0-3-45,0 3 76,2-5 0,-1 4 0,1-3-13,1 2 9,-3-2 0,3 2-73,-1-1 68,-1-1 0,3 0 26,-2 1-17,0-1 0,0 0-28,-1 1 0,1-1-54,-2-2 0,0 1 94,0-1 1,0 3 116,0-1 1,0 2 41,0-2-128,0 3-82,0-1 188,0 2 1,0 2-30,0 2 0,0-1 0,-2 1-69,1 0 0,-2-1 0,2 1-3,-1 0 1,0 0 0,0 1 0,1-2 25,-1 2 0,1-2 0,0 0-76,-1 2 0,-1-1 0,2 0 0,-1 0 18,1 0 0,1-1 1,-1 0 3,-1 0 83,1 1-62,-1-1 23,2 0-100,0 0-163,0-3 1,0-3 130,0 0 0,0-2 1,1-1 4,0 1 0,0-1 0,2 1-16,-1-1 1,-1 0-1,2 1 1,0-1-82,-2 1 0,2-1 1,-1 0-208,1-1 333,-2 1 0,2-2 0,-3 2 32,2 0 0,-1 1 0,1-1 530,1 1 37,-3 2-507,3 0 0,-4 3 1,0 1-76,-1 1 1,0 0-1,0 3 1,1-2 113,-1 2 0,1-1 0,0 2 83,-1 0-156,-2-1 0,3 1 0,-1-1 22,-1-2-10,3 2 0,-4-2 1,3 3-27,-1-1 2,1 1 1,-1-2 0,0-1-84,1 2 57,-2 0 1,1 0-32,-1 1 0,1-1 1,0-1 37,-1 0 0,1-3 1,1 1-223,-1 1-21,0-3 235,2 3 0,0-4 43,0-1 80,0 2-130,0-3 286,0 3-266,0 3 0,0-2 0,0 3-14,0 0 1,0 1-1,0 0 16,0 1 0,0 0 1,-1-1-1,0 1-60,-1-1 0,0-1 0,2 0 0,-2 0-23,1 1 0,-2 0 1,2-1-1,-1 0-20,1 0 1,0-1 94,1 1-102,0 0 226,-2-1-181,1-1 205,-1 1-90,2-3-70,0 3 0,0-4-61,2-1 1,-1 1 0,3-3 30,0 0 0,-1 0 1,1-1-1,0 2 29,-1-2 0,1 2 0,-1 0 1,-1-1 84,2 1 1,-1-2 178,1 1 1,-3 1 91,1-1-305,-1 3 104,-1-1-250,0 2 144,0 2 1,-2-1-1,-1 2 1,1 1 19,-1-1 0,0 0 0,1 3 0,-1-1 11,-1 1 0,1-1 0,-1 1 0,0 0 64,-1-1-111,2 1 1,-2-1 0,1 1-1,-1-1 0,1 1 0,1-1 0,-2 1 12,0 0 1,2-2-1,0 1 1,0-2 10,0 2 1,-1 0-1,0 0-221,0-2 209,3 2 0,-3-2-148,2 3 70,-2-1 0,2 0 0,-1 0 1,1-2-26,1 2 0,-1-2 0,1 0-67,-1 2 0,1-2 81,1 1-5,0-3 0,0 1-50,0-4 0,1-1 0,2-3 0,-1 1 20,1-1 1,0 1-1,-1-1 1,0 0 14,1 1 1,-2-1 186,3 1-145,-3-1 0,2 1 0,-2 1 153,1 0-21,0 3 1,-2-3 14,2 2 97,-1-2-150,1 3-62,-2-1 0,0 2 1,0 2 1,0 1 0,-1 3 0,-2-1 7,0-2 1,2 2 0,-2-1-1,1 1 33,1 0 1,-3 1 0,1-1 0,1-1-3,-1 0 1,1 0-41,0 1 25,2 1 1,-5-3-247,3 1-118,1-3 144,1 2 30,0-3 1,0-3 0,0 0 79,0-2 1,1-1 0,2 0 0,-1-1 41,1 0 0,0-1 0,0 1 1,-1 0 147,1 0 0,1 2 0,-3 2 0,1-2 191,1 1 1,-3 0 306,2 0-467,-1 3 35,-1-2-187,0 3 0,0 3 33,0 1 1,-1-1-1,0 0 33,-1 2 0,0-2 0,0 0-22,1 2 0,-3 0 0,1 0 1,0-2 0,2 2 0,-1-2 1,0 1 4,0 0 1,-1-1 0,2 1 0,-1 0-34,1 0 1,-1-1-21,0 1 52,0 0-178,0-1 162,1 2 1,-2-5-20,3 3-6,0-3 1,0-3 0,1 0-4,1 0 0,-1-2 0,2 1 25,0 0 1,0-2 0,0 1 0,-1 1 14,1 0 1,0 0 0,0-1 40,0-1 1,-2 3 0,2-1 0,-1 1 50,-1 0 1,1 1-96,-2-1 54,0 2-87,0-2 149,0 3-130,0 3 1,0-2-3,-2 2 0,-1 1 0,-1 1 1,1-1 5,0 0 1,1-1 0,1 1 0,-2 0-1,0 0 1,1 1-1,-1-1 1,0 0 5,0 0 0,1-1 1,-1 1-1,0 0 45,0 1 1,1-1-68,-1 0 25,1-1 1,-2 1-214,2 0 204,0-3 1,2 1-1,-2-1-134,1 1 34,-1-2-21,2 3 1,0-3 0,2-1-116,-1-1 0,4-1 206,-2-2 0,1-1 0,-1 1 111,2-1 1,-3 2 0,0 1 65,1-2 0,-2 2 0,1 0-8,0 1 1,0-3-160,1 2 63,-1 0 1,0 0-148,-2 1 127,0 2 0,1-5-122,1 4 147,-2-1 1,3 1 72,-3-1-34,0 2 59,0-3-564,0 3 258,-3 0 76,3 0 6,-3 3 0,1 0 223,0 2 1,-1 1 0,0-1-89,0 1 1,2-2-1,-2-1-30,1 2 1,1 0-30,-3 0 1,3 1 0,-2-1-102,1-2 1,1 0-132,-1-1 230,2-1 1,0 1-3,0-4-7,2-1 0,0-3 0,1 1 17,-1-1-9,2 1 1,-2-1 0,1 1-40,2-1 35,-3 0 1,2 1 0,-1-1 0,-1 1-19,1-1 1,0 1-1,0-1 1,-1 1 16,1-1 0,1 2 1,-3 1 87,1-2 0,-2 2 60,0 0 32,0 1-69,0 0-123,0 2-38,0 2 69,0-1 1,0 4 32,-2-1-41,1 1 1,-3 0 0,1 1 4,0-1 1,1 1 0,-1-1 32,-2 1 0,2-1 0,0 1 0,0-1 18,0 1 1,1 0-1,-1-1 1,0 1 50,0-1-183,2 1 76,-4-1 0,4 1 0,-2-1 0,0 1 0,1-1-40,0-1 74,1 0-181,-1 0 143,2-1-82,0-1-110,0-2 135,0-2 0,2 0 1,0-1-1,1-2-111,-1 0 0,0 2 0,0-1 0,0 0 70,1-1 0,-2-1 1,2 1-1,-1 1 87,0 0 0,-1 2 0,0-1 118,1-2 0,-1 2 0,1 0 0,0 0 37,0 0 1,0 1 134,-2-1-236,0 1 1,0-1-77,2 1 104,-1 2-73,1-3 94,-2 3 346,0 0-405,0 3 1,-2 0-1,0 2-20,1 1 1,1-2-1,0-1 1,-1 1-12,-1-1 1,1 2 0,0-1 0,-1 1-16,1 0 1,0-1 0,-1 0-1,1 0 26,-1 1 1,1 0 43,-3 1-50,3 0 1,-3-1 0,1 0 38,0-1-43,2 1 1,-2-3 0,1 2 0,1 0-15,-1 0 0,0-1-61,0 1-139,-2 0-62,3 1 171,-1-1 1,2-3 0,0-2 0,2-3 0,1-1 21,0-1 1,2 1 0,-3 0-106,1 1 149,-2-1 1,4 2-1,-3-2 159,1 2-176,-2-2 1,4 2 132,-3-3 57,2 3 0,-3-2 332,3 1-222,-3 2-158,2-1 1,-4 3 0,0 1-74,-1 1 1,-2 1-1,2 2 1,-1-1-1,1 0 0,-3 0 1,2 1-1,0 0 139,-1-1 0,2 1 0,-1-2 5,1 2-129,-3 1 0,4-1 0,-2-1 0,0 0 36,0 0 1,2 1-143,-1 1-7,-1-1 1,2-1 0,-1-1-31,2 2 0,-1-3 1,0 1-194,-1-1 6,0-1 228,2 1 0,2-4 0,0-2 1,0 0-36,0 0 0,-1-3 0,2 2 0,0-1-7,0-1 0,1 1 1,0-1 96,0 0-33,-1 0 0,1 1 1,-1-1 42,0-1 12,-2 1 1,1 1 0,1 1-1,-1-1-6,1 1 1,-2-1 0,-1 1 283,0-1-192,3 3-43,-2 1 1,0 2 17,-2 0 1,0 2-1,-2 1 29,1 0 1,1 2 121,-3-1-191,0 1 1,1 0-1,0 1 256,0-1-244,-1-1 0,3 0 0,-3 0 113,2 1-114,-2 1 1,2-1-1,-1 1-19,1-1 1,-2 1-1,2-1-43,-1 1 1,1-1 0,0 0-100,0-1-23,1 1 0,-2-4-96,3 3 233,0-3 0,0 1-53,0-4 38,0-1 1,0-1-63,0 1 76,3-1 0,-2-2 1,2 1-118,0-1 114,1 1 1,-3-3 0,3 1 0,0 0 2,-1 1 1,2 1 0,-2-1 0,0 0 12,1 1 0,-2-1 0,1 1-6,0-1 1,-1 3-4,0 1 111,-2 2 1,1 0-1,-3 2 110,-1-1 1,1 4-107,-2-2-52,3 0 0,-2 2-74,1-2 74,1 2 1,-3-1-20,2 0 10,0 0 1,0 1 0,0 1 24,-1-1 1,2 1 0,-2-1-45,1 1 0,-1-1 0,-1 1 0,1-1-27,0 1 0,1 0 0,1-1 0,-2 0-13,0-1 1,1 1-1,-1-2 1,0 2-32,0-2 1,1 2 35,-2-1 1,3 0 4,-3 0 3,3 1-99,-2-4 93,3 1-219,-2-2 172,1 0-132,-1 0-1,2 0 0,1-1 39,1 0 1,1 0 0,-2-2 0,1 1 5,2-2 1,-1 1 0,1 0 0,-1 0 82,0 0 1,0-1 0,0-1 69,0-1 1,0 1-1,2-1 179,-1 1-118,-1-1 0,-2 2 0,1 1 107,-1-2 63,0 0-126,-1 0-1,0 2 1,-1 1-38,0 4 0,-1 0 0,-1 2 0,-1 0-45,1 0 0,-2 1 0,2 1-17,0 0 1,-1-1 0,1 1 0,0-1-39,-1 1 1,1-1 0,-1-1 0,1 0-6,0 0 1,1 1 0,-1 0 76,1 1-51,-2-3 0,3 1 0,-2-1 174,1 0-73,0 1 0,0-1 23,0 1-97,0-3 1,2 4-39,-2-4 1,1 2-269,0-1 227,0-2 1,1 3 106,0-1-28,0-1 0,-1 1 0,0-1 2,-1 1-19,0-2-30,2 3 24,0-3 0,0 2-65,-2 0 60,1-1 0,-1 0 33,2 1 1,-1-1-1,0 1 88,-1 0-187,0-1 0,2 3-37,-2-2 1,1 1-114,-1-1 194,2-2 0,-2 3 20,0-1-44,0-1-5,2 1 23,0-2-143,0 3 11,0-3-73,0 3 122,0-3 1,3 0 133,0 0 0,2-2 0,0-1 1,0 0-13,1-1 0,-2-1 1,3 0-1,0 0 127,0 0 0,1 0-43,3-3 1,-1 3-1,-2-1 1,1 1-1,-1-1-11,2 1-131,-2-1 0,0 1 1,-2-1 23,-1 0 1,-1 3 80,0-1 61,-3 3 1,1-2-28,-4 3-84,1 0 0,-2 2-114,1 0-259,2 0 32,-3-2 292,1 2 1,1-1 15,-3 1-8,3 1 1,-4-2 0,3 2 174,-1 0-185,2-1 1,-4 0 0,1 1 0,-1 1 5,0-1 0,0-1 0,0 2 0,1 0 49,-2-1 0,0 2 0,-1-2 0,1 1 4,0-1 0,1-1 1,1 1-1,0 0-23,1 0 0,0-1 1,0 0-27,0 0 1,1-1 58,0 1 3,1-1 0,0-1 10,2 0-40,2-3 1,1 2 0,0-2-115,0 0 149,0-1 0,2 1 0,-1-2 0,1 1 46,-1 0 0,3 0 1,0-1-1,0-1 59,0 1 0,2-1 0,-1 1 0,1-1-60,1 0 1,0 1 0,0-1 0,-1 1 31,-1 2 0,0-2 0,1 1 1,-2 0-138,0 0 1,0 1-1,-3 2-110,1-1 0,-3 0 154,1 2-6,-3 0 76,2 0-111,-3 0-194,-3 0 98,3 0 0,-3 1 16,1 1 1,0-2 28,-1 2 0,2-1 0,-2 0 1,1 1 15,-2 0 0,1 0 0,-1 0 1,0 1 30,-1-1 1,-1 2 0,1-1-1,-1-1 28,1 0 0,-3 3 0,1-2 114,0 0-132,1 2 0,0-4 0,1 2 124,-1 0-39,1 1 1,-1-3 20,1 0-146,2 0 50,-2 2 1,5-3-1,0 2 1,2-2 12,1-2 1,2 1 0,-1-2 0,1 0-11,3 0 0,-2 1 0,2-2 0,-1 0 46,1 1 0,2-2 1,-2 2-1,2-2 98,-1 2 0,0-2 0,3 1 0,0-1 72,1 0 1,0 1 0,-3 0 139,1 0-252,-2 1 0,1 0-81,-3 2-3,0 0-114,-4-2 13,0 3 1,-4 0 0,-1 1-4,-1 1 0,-2-1 0,-1 1 0,1 0 54,-1 0 0,1 1 1,-1 0-1,1-1 2,-1 1 1,0-1 0,1-1 0,-1 2-88,-2 0 1,0-1 0,1 1 0,-1 0-16,0 0 0,0-1 0,0 2 1,-1-1 134,0 0 1,1 2 0,-2-2 101,1 1-75,2 0 1,-1-2-1,2 1 76,1-1 83,2 0-140,-2-2-57,4 0-21,-1 0 69,7 0 1,-3 0 0,3 0-14,0 0 0,-2-1 0,1 0-16,0-1 1,1 0 0,1 1 0,-1-1-1,1 1 0,-1-2 0,1 1 1,-1 0 29,1 0 0,1 1 0,1-2 224,-2 0-167,3-1 0,-2 3 1,1-2 115,0 0-174,0-1 0,-3 3 0,1-3 25,-2 2 2,2 0 0,0 0 9,-1 0-399,-2 1-6,0 1 178,-3 0 0,-3 0-88,-1 0 1,1 0 0,-1 2 84,-2 2 1,0-1 0,0 0 50,0-1 38,-2 3 1,1-3 0,-2 2 70,-1 0 14,-1 0 1,0 1 0,0-1 0,0 0 89,0 0 1,1-1 0,0 1 0,1 0 152,1-1 1,1 0-164,1-1-175,1-2 1,4 3 0,3-3 18,2 0 0,2-1 0,-1 0 0,1-2 46,-1 0 0,1 1 0,0-1 0,1 0 20,0 0 1,1 1-1,-1-1 249,0-2-171,1 3 0,-1-2 1,1 1-1,1 0 74,1-1 0,-2 1 0,-1 0 148,-1 0-268,0-1 1,-1 3 0,1-3 105,-2 2-234,0 0 0,-3 2 0,-2 0 0,-4 1-40,-1 1 0,0 0 0,-4 2 0,1 0 84,1 0 0,-3-1 0,2 1 0,0 0 39,0-1 0,0 2 0,-1-2 0,2 1 53,0-1 0,0 0 0,1 2 145,0-2-125,-1-1 1,3 2 0,0-2-25,1 2 19,-1-3-148,5 1 104,-3-2 1,3 1-71,0 1-47,0-2 1,-2 5 0,-1-3 64,-1 1 0,0-2 0,0 2 0,1-1 26,-1 0 1,0 0 0,-1-1 20,-1 1 0,1 1 0,1-2-12,0 1 1,2 0-226,-1-2 207,2 0-139,-2 0 108,3 0 64,0 2 1,-1-1 0,0 0 21,-2 0 1,0 0-1,1 0 7,0 1 0,-2 1-52,-1-1 0,1 0 0,1-1-102,1 1 115,-3-2 0,4 3-33,-3-3 123,3 0 1,-1 0-106,2 2 24,-3-1-147,3 1 72,-5-2 0,3 1-179,-1 1 201,2-2 1,-3 3 11,3-3 1,-2 0-1,-1 2 179,0 0-70,3-1 1,-2-1-7,1 0-370,1 0-168,-1 0 229,2 0 172,2 0 0,-1 0 91,1-2-74,-2 1 1,2-2 0,1 2 143,0-1-115,-2-2 0,3 3 0,-1-3 0,0 1 26,1 0 0,1 1 1,1-1-1,-1-2 27,1 1 0,-1 0 1,1 0-1,-1 0-12,1 1 1,-2-1-1,-1 2 177,1-1-244,-2 1 1,0 0 0,-4 2 30,-2 0 0,1 2 0,-3 0 217,0 1-204,1 1 0,-1 0 1,1-1 217,-1-1-210,1 2 1,-1-1 0,1 1 54,-1-3-53,3 3 0,-1-3 0,1 2-15,0-1 1,1 2 0,-1-2-55,1 2 0,-2-3 0,2 2 35,-2 0 0,3-1 39,-3 0 0,0 1 91,-1 0 1,1 2 229,0-3-196,3-1-200,-1-1 191,2 0-428,2 0 0,-1 0-125,3 0 522,-3-2-156,2 1 0,-3-1 52,2 2-80,-1 0 0,2 0-983,-1 0-416,-2 0 1218,3 0 0,-3 0 178,2 0 996,-1 0-2,1 0-436,-2 0-450,0 2-13,0-1-60,0 1-144,0 1 55,0-2 118,0 1 126,0-2 0,2-1-109,0 0 1,2-1-1,-2-1 1,1 0-232,2 0 1,-2-1 0,0-1 0,2-1-515,2 1 424,-1-3-131,2 2 1,0-2 0,-1 1 0,0 1 453,1-2 0,0 1 0,3 1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60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84 6 7491,'-4'-2'233,"0"0"1,2 0 177,-1 2-140,1 0 1,1 0-115,2 0 1,3 0-1,3 0 1,0 0-84,0 0 0,2 0 1,0 0-1,0 0-29,3 0 0,1 0 0,-1 0 4,1 0-69,1 0 0,-2 0 1,2 0-1,0 0 9,-2 0 1,0 0-1,-1 0 1,-2 0 76,-2 0 0,1 0 0,0 0 179,-2 0 0,1 0-220,-2 0-310,1 0-110,-1 0 110,-2 0 78,-3 0 0,-3 1-502,-2 1 505,-1-2 1,1 3 0,-2-3-32,0 0 223,1 2 0,-5-1 0,3 1 0,-2-2-8,1 0 0,0 2 0,-2 0 0,0-1 66,0 0 0,0-1 0,-1 1 0,1 0 9,0 1 0,2 0 1,0-2-1,0 0 90,0 0 0,3 0 0,2 0 571,1 0-480,0 0-178,1 0 110,2 0 47,2 0-136,-1 0 0,2 0 27,-2 0-60,-1 0 1,3 0-1,-2 1 10,0 1 1,1 0-1,1-2 1,1 1 0,-1 1 1,4-2-1,-2 2 1,2-1-26,1-1 0,-1 0 0,2 0 0,0 0-8,0 0 1,2 0 0,-3 0 0,1 0-22,1 0 1,-2 0 0,2 0 0,-1 0 33,-1 0 0,-1 0 1,-1 0-1,-1 0 103,1 0 0,-2 0 0,-1 0-7,2 0 0,-2 0-89,0 0 0,-1 0-360,2 0-149,0 0 293,-1 0 1,-1 0 0,-4 0 35,-2 0 1,1 0 0,-1 0 0,0-1 35,-1-1 1,-2 2-1,-1-2 1,1 1 32,1 1 0,-1 0 0,-1 0 0,0 0 31,0 0 0,-1 0 0,1 0 0,0 0 70,0 0 0,-2 0 0,3 0 15,0 0-27,1 0 1,0 0 0,1 0 272,-1 0-47,1 0 1,-1 0 346,1 0-463,-1 0-49,3 3-92,1-3 0,2 3 67,2-3 1,1 0-1,3 0-18,-1 2 1,1-1-1,-1 1 1,1-2 42,-1 0 1,3 0 0,0 0 4,0 0-49,2 0 0,-1 0 0,0 0-152,1 0 116,1-2 1,-2 1 0,0-1 0,0 2 21,0 0 0,1 0 0,-1 0 0,0 0 31,-2 0 0,-1 0 1,0 0-1,-1 0 1,1 0 0,-4 0 0,2 0-13,0 0 1,1 0-81,1 0 0,-2 0-136,-1 0 37,-1 0 0,-1 0 0,-2 0-19,-3 0 0,-1 0 1,-1 0-227,1 0 243,-3 0 1,2 0 0,-3 0 0,1 0-25,-1 0 1,-2 0-1,-2 0 1,1 0 135,0 0 1,0 0 0,-1 0 0,-1 0 140,0 0 1,0 0 0,2 0 0,-1 0 28,3 0 1,-1 0 0,4 0 0,0 0 175,1 0 0,2 0-55,1 0 0,2 0-272,1 0 18,2 0 44,2 0 1,-1 0-82,-1 0 80,-2 0 1,5 0-4,-1 0 1,-2 0 0,1 1 6,-1 1 0,1 0 0,3-2-53,-1 0 1,1 0 0,-1 0-1,1 0-11,-1 0 0,1 0 0,0 0 0,0 0-14,1 0 0,0 0 1,2 0-1,-1 0 5,1-2 0,-2 1 0,2-1 0,-1 2 15,1 0 0,-2 0 0,0-1 0,-1 0 124,0-1 1,-2 0-49,-1 2-72,1 0-36,-1 0 0,-1 0-61,-4 0 0,1 0 1,-3 0-13,0 0 1,-1 0 0,-1 0 0,0 0-15,-1 0 0,0 0 0,-2 0 0,-1 0 31,0 0 0,-2 0 0,-1 0 0,0 0 87,-1 0 1,1 0 0,-2 0 0,0 0 3,-1 0 0,0 0 1,1 1-1,1 0-6,0 1 1,3 0 0,3-2 344,0 0-184,0 2 0,3-1 0,0 1-51,1 1 1,0-2 0,1 2-143,0-1 0,2 1 9,-1-1 1,1-2 56,-1 2 0,1 1 420,-3-2-222,3 1-246,-2-2 1,4 0-17,1 0 58,1 0 1,3 0 0,-1 0 0,1 0 21,2-2 0,-2 1 0,4-1 1,0 1-36,0-1 0,3 2 1,1-3-1,-1 1 7,0 1 0,1-1 1,0 1-1,0 0-32,-1-1 1,2 0 0,-3 0 0,-1 0-3,-1 1 0,-1 1 1,2 0-1,-2 0 107,-1 0 1,-2 0-1,-1 0 1,1 0 1,2 0 0,-2 0 1,1 0-1,0 0-26,-2 0 1,2 0 0,1 0-152,1 0 119,-3 0 1,4 0 0,-2 0 82,0 0-110,-1 0 0,3 0 1,-3 0-1,1 0-27,0 0 1,-2 0 0,1 0 0,0 0-118,-2 0 1,1 0-136,-1 0 141,1 0 230,-3 0-554,-1 0-1225,-2 0 950,0-3 0,0 2 727,0-3 0,-2 1 0,-1-3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61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72 877 7708,'0'-4'1382,"0"1"-1277,0 2-6,0-2 1,1 3 105,1 0 0,-1 0 0,3 0-89,0 0 0,-1 2 0,1 0 1,1-1-71,2 0 1,-1 0 0,3 1 0,0 0 15,2-2 1,2 0 0,0 0 0,2 0-81,0 0 0,1 0 0,0-2 0,-1 0-58,-2 1 0,-2 0 1,-2 0-1,-1-1-204,-2 1 123,-1 0 131,-2 1 1,-1 0 25,-4 0-17,-1 0 0,-2 1 0,-1 0-227,1 1 213,-1 0 1,0-1 0,-1 1 0,0 0-34,0 1 0,1-3 0,0 2 1,1-1-10,-1-1 0,0 0 1,-1 0-1,0 2 51,0-1 0,-1 1 1,0-2-1,0 0 51,0 0 0,-2 0 0,1 0 0,-1 0 80,1 0 0,-1 0 0,3 0 0,-1 0 11,0-2 0,1 1 0,1-1 64,0 2-132,1 0 1,-1 0 181,1 0-178,-1 0 0,1 0 0,-1 0 118,1 0 1,-1 0-84,1 0 1,0 0-1,0 2-20,2-1 0,1 1-53,-2-2-49,3 3 1,-1-3-1,4 2 0,-1 1 1,3-2-1,0 1 56,1-2 0,-1 0 0,-1 0 0,2 0 18,2 0 1,-1 1-1,2 0 1,0 1 70,-1-1 1,2 0 0,-1-1-11,1 0-78,-2 0 1,3 0 0,-3 0-87,1 0 62,-1 0 0,2 0 0,-2-1 0,2 0-16,-1-1 1,1 0 0,-2 2 0,0 0 34,0-2 1,-1 1-1,0-1 10,-1 2 0,1 0 0,-1 0 135,1 0 1,-3 0-162,1 0 0,-2 0-82,2 0 93,-3 0 1,2 0-32,-1 0 1,-1 0-2,3 0 17,-3 0 1,4 0-10,-1 0 1,-1 0 0,0 0-78,2 0 0,0 0-175,0 0 91,1 0 23,-1 0 165,-2 0-178,0 0 0,-4 0-86,-1 0 0,-1-1 25,-2-1 199,-3 2 1,2-3 0,-2 1 0,1 1 6,0-1 1,0 1 0,-1 0-1,-1-1 97,0 1 0,2 0 1,-2 1-1,1 0 99,2 0 0,-3 0 0,2 0 36,0 0 0,1 0-8,1 0 1,2 0-48,3 0 0,3 0 0,2 0 0,1 0-86,-1 0 0,1 0 0,-1 0-114,1 0 85,-1 0 0,3 0 0,-1 0 1,0 0-5,-1 0 1,0 1 0,-1 0-1,1 1-82,2-1 1,-2 0-1,1-1 1,0 0 60,-2 0 1,2 0-1,1 0 1,-1 0 69,-1 2 1,1-1 0,1 1 0,0-2-72,0 0 0,0 0 0,-2 0 1,2 0 8,1 0 0,-2 0 0,2 0 1,-1 1 12,1 1 1,-2-2-1,0 2 1,0-1-31,0-1 1,-1 0-1,2 0 1,-2 2-14,0-1 1,-1 1-1,1-1-1,-1 1-68,1-2 69,-1 3 0,-2-3-140,-1 2-267,-1-1-71,-1 1 295,0-2 1,-3 0 164,0 0 1,0 0 0,-1 0 0,0 0-23,-1 0 0,-1 0 1,1 0-1,-2 0-34,0 0 0,0-1 0,-1-1 217,0 0-167,-2 2 0,3 0 0,-2 0 92,-1 0-19,-1 0 1,2 0 0,0 0 0,2 0 23,-2 0 1,2-2-1,-2 0 1,1 1 5,-1 0 0,2 1 1,0 0-1,0 0-48,0 0 1,0 0 0,0 0 0,1 0-33,0 0 1,1 0-1,-1 0-51,1 0 0,0 1 99,1 1 1,2-1-31,2 3 1,2-3 0,2 1 0,1-2 21,0 0 1,3 0 0,0 0-28,0 0 27,2 0 1,1 0 0,0 0 0,0 0 27,0 0 0,0 0 0,-1 0 0,-1 0-27,1 0 0,-1 0 0,2 0 0,-1 0 11,0 0 1,-1 0 0,-1 0 0,1 0 11,-1 0 0,-1 0 0,-2 0 0,1 0-47,0 0 1,-1 0-1,1 0 1,-1 1-43,1 1 0,-3-1 0,1 0-30,0 0 0,1 1 57,1 0 0,-2 1-18,-1-1-146,-1 0-44,0-2 0,-2 1-49,0 1 156,0-2 1,-1 3 0,0-3 76,-3 0 0,1 0 0,-1 0 1,0-1 50,1-1 1,-2 2-1,2-2-12,-2 1 0,-1 1 1,1-1-1,1 0-136,0-1 1,1 1 0,-3 1-1,0-1-65,1-1 1,-1 1 0,0 0 202,-1 0 13,1 1 0,-2 0 1,2 0 9,1 0 0,-1 0 196,0 0-128,1 0 0,2 0 0,3 0 0,4 0-91,0 0 1,2 0 0,0 0 0,1 0-52,0 0 1,1 2-1,-1 0 1,1-1 95,1 0 0,-2-1 0,1 1 0,-1 1-15,0-1 0,1 0 1,-1-1 121,1 0-112,1 0 1,-2 2 0,1 0-1,-1-1-22,0 0 1,1-1 0,-3 0-1,1 0-36,-1 0 1,-1 0 6,0 0 4,-1 0 1,0-1 0,-3 0-25,-3-1 1,-2-2 0,-1 1-1,-1-1 23,0 0 0,-3 0 1,2-2-1,-1-1-9,-3 0 1,1-2 0,-2 1-573,2-1 403,-3 0 1,0-3 0,-3 0-694,1-1 648,-1-2 0,0 0 0,0-3 0,0-1-77,-1-1 0,1 2 0,3-1 0,0 1 193,2-1 0,0 0 1,2 2-1,1 0 187,1 1 1,3 3 0,0 0 0,2 0 89,-2 0 1,3 2-1,0-2 1,1 1-164,1 1 1,0 1-1,0 0 1,0 0-96,0 0 0,0 0 0,0-1 1,0 0 99,0 0 0,0 0 0,0 0 54,0-1-43,-2 1 1,1 2-1,-3 0 1,0-1 74,1 0 1,-2 0-1,2 2 137,-2 0-189,-3 0 0,2 3 1,-2 2-1,2 1-37,0 1 0,2-1 0,-1 0 29,-1 1 1,2 1 53,0 0 0,3 0 0,-1 2-30,2 2 1,0 1 0,0 0-1,0 1-39,2-1 0,-1 1 0,1-1 0,0 1-135,-1 0 0,3 1 1,-2 0-1,1 0-32,-1-1 1,0 0-1,-2-1-249,0 1 275,0-1 0,2 1 0,0 0 122,-1-1 282,-1-2 1,0-1-154,0-4 0,0-2 0,0-2 0,0-2-23,0-1 0,0 0 0,1 0 0,0-1-100,1 0 1,0 1 0,-2-1 0,0 1-81,0 1 0,0 1 0,0 1-38,0 1 121,0-1 0,0 1-98,0-1 81,0 3 188,0 0-144,0 3 0,2 3 6,2 1 1,0 1 0,1 0 0,0 1-33,1-1 1,2 1-1,-1 0 1,1 1-33,0 0 1,-1-1-1,1-3 1,-1 2-12,1 0 1,-1-1 0,-2 1-200,-1-2 0,-1-1 156,-1 0 1,-2-2 0,0 0-208,-3 0 234,-2 0 0,-1 0 1,1 0 89,-1 0-92,-2 0 0,2 0 1,-1-2 101,0 0-59,-1-2 0,2 2 0,-1-3 1,1 2 4,0-2 1,-1 0 0,0-1 0,1 0-15,2-2 1,1 1 0,-1 1 0,1-1-2,0-1 1,-1 1 0,3 1 26,-1 1 0,2-1 0,0 1 67,0-1 0,0 1 1,2 1-121,-1 0 0,4 3 1,-2-1 13,2-1 1,1 3 0,0-3-97,-1 1 109,3 1 0,0-2 1,2 2-1,-1-1 10,1 1 1,1 0-1,-1 1 1,0 0 131,-1 0 1,0 1 0,2 0 0,-2 3-82,-2-1 0,1 2 0,0-2 0,-2 2 0,-2 1 1,1-3 0,-3 1-53,-1 0 1,-1 1-325,0 1-230,0-3 687,0-1 123,0-2-176,0-2-70,0-1 0,0-3 0,0 1 191,0-1-142,0 1 1,0-3 0,0 0 0,0 0-66,-2-2 0,1-1 0,-2-2 0,-1 0-92,1 1 1,2-1-1,-3 0 1,2 0 111,1 2 0,-2 0 0,1 0 1,1 2 44,1 1 0,-1 3 1,0 1 387,-1 0-283,0 3-237,2-2-384,0 3 322,3 3 107,-3-3 0,4 3 1,-1-1 43,0 2 0,-1-1 58,2 1 0,-1-1-32,3 3 0,-1-1-41,1 1 0,-1-2 0,-1-1 1,0 0-10,0 0 0,-1-1 1,1 1-9,0-1 0,-2 3-40,2-2 47,-3 0 1,2 1 0,-1-1 2,-1 0 0,2-2 29,-1 3 216,-2-3 125,3 2-347,-3-3-33,0 0 1,-1-2 0,0 0-73,-1-2 88,0 3 0,2-4 0,-2 2-101,1-2 95,-1 2 0,1-2 1,0 1-1,-1-1 8,1 0 0,0-1 0,-1 0 0,1 1 51,0-1 1,1 1 0,-1-1-23,-1 1 0,2-1-20,-2 1 1,0 1 30,1 0 49,0 3 179,-1-1-125,2 2-131,0 0-105,0 2-56,0-1 103,0 1 0,0-1 11,0 1 0,0-1 83,0 2 1,0 1-34,0 2 1,1-1 0,2 1-7,0-1 0,-2-1 1,2 0 34,-2 0 1,0 1-15,3 1-29,0-1 0,-1-1 0,1-1-46,-2 2 44,2-3 0,-2 3 0,1-3-96,-1 1 87,2-2 1,-2 4 0,1-3-66,-1 1 30,2-2 0,-2 2 169,1-3 204,-1 0-262,0 0 0,-3-1-208,0-1 157,0-1 0,-3 0 0,1-1-105,0 0 40,2-1 1,-4-1 0,1 1-110,-1-1 72,2 1 1,-2-1 0,2 0 94,-2 1-28,-1-1 1,2 1 0,-2 1 0,1 1 16,-1 1 0,0-2 1,1 1 55,-1 0 18,1 2 253,2-1-58,0 2 0,4 0-368,1 0 1,1 0 66,2 0 0,-1 1 0,-1 2-90,0 0 56,1-2 1,-3 4 0,2-3-119,0 1 127,1 1 1,-3-1 0,3 1-78,0 0 102,-2-1 1,3 2 0,-2-1 0,0 0-18,1 0 0,0 1 24,1-2 0,0 2 150,-1 1-111,1-3-73,-4-1 82,1-2 66,-2 0-79,-2-2-8,1 1 1,-2-4 0,3 2 11,-2 0 1,1-2-1,-2 1 13,0 0 0,1 0 1,2 1-1,-1 0-7,-1 0 0,-1 1 0,2-2-4,-1 0 1,0 1-1,0-1-23,1 0 1,-2 1-1,2 1-12,-1-1 0,0 2 4,2-3 10,-2 3 1,1-2 124,0 1-121,1 2 1,0-4 0,-1 3 57,-1-1-54,2 1 35,-3 1-17,3 0 0,0 2-33,0 2 1,2 1 0,0 0 0,0 1-16,-1-1 0,0-1 0,2 0 0,0 0 36,-2 1 0,2 0 0,-1 0 0,1 0 60,-1-2 1,0 1 0,0 2 0,0-1-43,1 1 0,-1-3 0,1 1-54,0 0 3,-2-1 1,0 2 0,0-2-100,1 2 0,2 1-85,-2 0 0,0-3 319,-2 1 222,0-3-185,0 2 1,0-4 0,0-1-56,0-2 0,-1 0 1,0 0-1,-2 0-144,0 0 1,1-2 0,-1-1-1,0 0-94,0 0 1,-1-1 0,-1 1-118,2 0 189,-2 1 0,2 0 0,-3 1 0,2-1 57,1 1 1,-2-1 0,2 1 0,-1-1 105,3 1 0,-2 1 0,1 0 166,1 0 0,0-1 225,1-1-493,0 3 1,1 1-14,1 2 0,-1 0 1,2 2 63,0 2 0,0 1 0,0 1 0,0 0 26,1 1 1,-2-1 0,2 2 0,0-2 15,1 2 0,-1-2 1,0 1-1,0 0-30,1-2 1,0 1-1,0-1 1,0 1-29,-2-1 1,1 1-1,1-1-31,-1 1 0,1-1 1,-2-1-1,0 0 0,1 0-14,-2 1 1,0 1-1,0-1 76,0 1 1,1-1 0,-1 1 0,-1-1 16,0 1 0,1-2 1,0-1 95,-1 2-124,-1-3 1,1 3 64,1-1-67,-1 1 0,2-2 0,-2 1-38,1 0 1,0-1 0,-1 1-70,1 0 1,0-1 0,-1 1 0,0-1-299,1 0 0,0-1 271,-2 1 0,0-1 0,1 0-30,1 0 254,0-1 184,-2 2 106,0-3-434,0-3 0,0 1 0,-2-3 9,0 2 1,0-1 0,1-2-19,-1 1 0,-1-1 0,2 1-21,-1-1 1,0 2 0,1 1-20,-1-2 0,-2 1 1,2-2-35,-1 0 0,1 1 0,-1-1 32,0 1 1,0-1 0,1 1 42,0-1 1,0 2 91,0 1-177,0 2-107,2-2 0,0 4 196,0 1 1,0 1 0,1 2 0,0 1 9,1-1 1,2 1-1,-2-1 1,-1 1 82,2-1 0,-2 1 1,3 0 24,0-1 1,-1 1 0,0-1 0,0 0-93,0-1 1,-1 1 0,0-2-1,1 2-25,0 1 1,0-2 0,0-1 0,1 2-7,-1 0 1,-2 0 0,3 1 22,-2-1 1,2 1 0,-2-1 0,-1 0 64,2-1 1,-3 1 0,3-2-91,-1 0 1,-1 0 0,1-2-218,1 1-35,-2 0 80,1-2 362,-2 0-189,0-2 0,0 0 1,-1-1-167,0 1 115,0-3 0,-3 2 0,1-2-158,0-1 147,-1 3 0,1-2 1,-1 2-1,0-3 25,-1-1 1,1 0 0,0 0-1,0 1 54,-1 0 1,1 0 0,1-1 0,-1 0 79,1 0 1,-2 1 0,2 1 165,0-1 1,0 2 47,3 1-265,0 1 1,0 1 0,1 2-1,0 1 22,1 1 1,1 1 0,-2 2 71,1-1-105,2 1 0,-2-3 1,3 1-23,-2 0 34,-1 1 1,3 1 0,-2-1 100,0 1-125,2-1 0,-3-1 0,2 0 0,0 0-17,0 1 0,1 1 1,-1-1-1,0-1-57,0 0 1,-1-1-1,0 3 1,0-1 25,0-2 1,-1 2-1,0-2 1,0 1 77,0 0 1,0-1 0,-1 1-111,1 0 1,0-2-331,-2 1 217,0 1 89,0-1 102,0 0 227,0-3-159,0-3 1,0 0-1,0-2-76,0-1 1,-2 2 0,0 1 0,1-2-38,-2 0 0,3 2 0,-3-1 0,1 0-116,0-1 0,0-1 1,1 1-16,-1-1 1,-1 1 0,2-1 113,-1 1 20,0 1 0,2 0 1,0 0-1,-1 1 48,-1-1 0,0 2 0,2-2 98,0 0 0,-2 1-22,0-1-14,0 3 0,2-1 1,0 4 48,0 2 1,2-1 0,0 1-1,0 0-25,0 1 0,1 0 0,1 1 0,-1 0-41,0-1 1,0 1-1,0-1 1,0 1-12,1-1 0,-1 1 0,1-1-47,0 1 1,-1-1 0,1 1 26,-2 0-20,2-1 0,-3-1 0,1-1 0,0 2-119,0 0 1,0-2-1,-2 1-264,0 0 0,2 0 199,0-1 0,-1-1 171,-1 2 1,0-3 121,-2 1 1,1-2 0,-3-2 84,0-2 0,1 1 0,-1 0-225,0-2 1,1 0-1,-1 0 1,0 1-23,1 0 1,-2 1 0,1-3-5,0 1 37,-2-1 1,1 0 0,1 1-11,0-1 28,0 1 0,-1-1 1,-1 1-1,1-1 1,-1 1 0,1-1 1,1 1-1,0-1 20,0 0 0,1 3 0,0-1 136,0 0-111,1 1-48,2 1 0,0 2-3,0 2 1,1 1 0,0 1-26,1 0 28,2-1 0,-2 3 0,1 0 148,-1-1-141,3 1 0,-3-1 0,2 1 0,0-1 39,0 1 1,1-1-1,1 2 1,-1-1 20,-2 2 0,2-1 0,-1-1 0,1-1-2,1 1 0,-1 0 0,1 1 0,-1 0-29,1 0 0,-1 0 0,1-1 1,-1 2-35,-2-1 0,2-1 0,-3 0 0,1 1-38,-1 0 1,1 0 0,-1-1 0,0 0-35,0-1 0,-1 2 1,1 1-1,0-1-18,0-1 1,0-2-47,-2-1 68,0 1 137,0-1 132,0-1-49,0-2 0,-1-1 0,0-2-214,-1 0 0,-1 1 1,2-1-145,-3-2 1,0 0-1,-2-2 1,1-1-123,-1 2 1,1-2 0,-1 0 0,-1-1 275,-1-1 0,0 0 0,2-1 28,-2 2 1,-2-1 0,4 2 0,-1-2 305,1 0-76,0 4-144,1-2 0,0 2 439,1 1 27,2 1-284,-1 2-313,2 2 0,1 2 0,4 2 39,1 1 1,1 1 0,-1 1 0,1 0-4,-1 0 1,1 1 0,-1 0 0,1 1 15,-1 1 0,1-2 0,0 0 13,2 0 0,-2-1 1,1 2-1,-1 0 1,0 0 3,-1-2 1,1 1 0,-1 0 4,-1 1-9,-1-3 1,0 2-1,1-2-179,0 0 124,-3-1 1,2 1 0,-3-1-31,0 1 1,0-3-116,0 1 251,0-3 0,-1 2 0,0-4-3,-1-1 1,-2 1-1,2-2 1,-1 0 56,-1 0 0,-1-3 0,0-1 85,-1 0-158,-2-1 0,0 1 0,-3-2-373,0-1 237,-1-1 0,1-2 0,-2 0-142,0 1 220,-2 0 0,3 1 1,0 1-1,2 1 150,3 4 1,1 0-11,0 3 1,4 0 0,2 3 0,3 0 102,2 1 1,1 2 0,1 0 0,1 1-41,0 0 1,1 2-1,3 1 1,-1 1-261,0-1 1,-1 1 0,0-1 0,-1 0 48,1 2 1,-2-1 0,0 0 0,-2 0 9,-1 0 1,1 1-1,-1 0 1,1 0-12,-1 1 0,-1 0 0,-2-1-168,-1-1 151,0 0 1,2 0 0,-3 0 0,0-1 7,0-1 1,1-1-1,1-1-108,-1 1 1,0-2-461,-1-1 503,0-1 1,-2 0-1,0-4 29,-1 0 1,1-1-1,-1 0 1,-2 0 106,-2-4 0,1 2 0,-2-3 1,0 0 78,-1-1 1,0-2 0,-2-1 129,0-1-224,-2-1 1,4-1-1,0 1 75,1 1-50,-1-3 1,3 5 0,0 0 233,2 3-177,2 2 1,2 5 0,4 3-1,2 3-34,1 0 1,-1 1 0,1 0 0,0 1 4,1 2 0,-2 0 0,4 0 0,-1 1 40,0 1 1,-1 0-1,-1 0 1,0 2 57,0 0 0,1 2 1,0-2-1,-2 1-16,0 2 1,0-1 0,-1 0-293,0 0 109,1-2 1,-1 1-1,-1-3-328,0 1 266,-3 2 0,3-6 0,-2 3-512,-1-1 449,0-2 1,-1 2 0,0-2-1,0-2-232,0 1 1,-2-2 93,0 1 0,0-1-72,0-2 142,1 0 1,-1-4-1,2-1-433,0-1 1,0-2-1,0-1 1,0 0-384,0-2 0,0 2 1047,0-1 0,0-2 0,0 1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38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33 6 8081,'-5'0'-878,"1"-2"1338,0 0-463,3 0 127,-1 2 519,2 0-589,2 0 0,1 3 0,0 0-26,-1 2 1,-1 1-1,-1-1 1,0 2-18,0 0 1,0-1 0,0 2 0,0 0-22,0-1 0,-2 3 1,0-2-1,-1 2-1,1-1 0,-2-2 0,1 2 1,1-1-43,0-1 1,-1-1 0,2 0-458,-1-1 197,0 1 1,2-3-339,0 1 651,0 0 0,3-1 0,0-1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39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17 11 7967,'-2'-3'-14,"0"-1"203,-1 2-271,1 0 42,0 2 1,2 1 0,0 1 0,0 2 27,0 3 0,0-1 0,0 3 1,0 0 20,0-1 1,0 1 0,0 1-151,0-1 162,0-2 0,0 3 0,0-2-164,0 0 82,-3 2 0,3-2 0,-2 0-368,1-2 85,1-1 0,0 1-245,0-1 589,0-2 0,0 0 0,0-3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40"/>
    </inkml:context>
    <inkml:brush xml:id="br0">
      <inkml:brushProperty name="width" value="0.17143" units="cm"/>
      <inkml:brushProperty name="height" value="0.17143" units="cm"/>
      <inkml:brushProperty name="color" value="#E71225"/>
    </inkml:brush>
  </inkml:definitions>
  <inkml:trace contextRef="#ctx0" brushRef="#br0">889 92 7204,'-6'-4'863,"-1"2"-258,6 4-284,-1 4 1,2 3-240,2 2 0,0-2 134,4 0-6,-5-2-12,7 1 0,-5 0 29,2-4-177,3 6 0,-3-8-63,3 5-58,-6-4 287,6 7 170,-3-4-116,1 5-123,0-2-294,-1-1 245,-5-3-47,3-2 827,-3 0-721,-5-8 0,3 0-116,-3-4 1,0 0-117,0-2 0,1 0 0,1 0 133,0 0 1,0 3-45,1 1 1,-1-1-17,2-3 33,0 5-59,-2-1 71,3 4 86,0-3-49,0 1-11,0 2-82,0-5 29,0 7-648,0-4 477,5 10 222,-3-4-100,5 9 193,-6-9 186,4 9-114,-2-4-184,5 5 0,-3-1-99,1-1 109,-3-5-98,-1 4 7,-1-3 46,1-1-32,-2 3 23,0-6-14,0 1 9,3 1 79,-3 0 59,3 0-228,-3 2 0,0-5 30,2 5 63,-1-4 444,4 1-263,-4 1-183,1-2 30,-2 3-56,3-3-30,-3 4 42,3-4 128,-1 1 371,-1 1-508,1-10 0,-4 2 109,0-7 0,-1 2-39,1 0 0,-2 5-11,2-3-129,0 6-29,0-8 71,-1 6 62,0-4-34,-2 5 37,4-2-51,-1 5-42,-1-3-1,3 1 12,-5 1 51,4-1 160,-4 2-56,2 0 57,0 0-101,-2-3-15,5 3-14,-3-5 0,1 1-17,-2-3 96,2 3-42,-1-6-53,1 6 218,1-1-22,-4 0-138,4 4-78,-1-4-75,2 2 71,0 0-57,-3 1 4,3-1 86,-5 3 3,4-3-22,-1 1-235,-1 1 137,3-4 136,-3 5 270,1-3-209,-1 1-117,0 1 325,0-1-498,3-1 330,0 0-78,-2 0-142,1-2 88,-1 4 1,2-3 26,0 0-67,0 1-83,0-2 164,0 5-30,-3-5 67,3 4-1808,-3-4 1835,6 15 1,-2-7-42,3 10 1,-1-5-44,3 1 0,-1-1-57,-2 1 49,2-5 0,-3 4 21,1-2 1,1 0 111,1 3 0,1-1 7,0 1 0,-3-3-23,1 1 1,-2-2 37,2 5-167,-3-3-6,4 3 60,-2-1 0,2 0-37,-2 0 1,0-3 216,-1 1-122,-1-2-71,1 5 0,-2-5-130,0 3 107,0-6 357,0 6-60,3-3-126,-3 1-130,3 2-260,-1-5 80,-1 0 74,1-1 114,1-1 96,-2 4-24,4-4-110,-5 1-32,5 0-22,-4-1-1,4 2-5,-5-1 32,5-1 3,-4 1-122,4-2-58,-5-5-2,3 1 1,-3-4-29,0 0 298,0 5-154,0-5 161,0 8-4,-3-5-32,3 2-108,-3-3 30,3 3 1,0-2-891,0 5 924,0 7-11,0-5-15,3 11-2,-3-13 168,3 5 6,-3-2-122,2 0 11,-1 2 9,1-4-127,-2 4-24,3-4-47,-3 3 121,2-3 48,-2 4-11,2-4 90,-1 4-225,1-5 90,-2 5 93,3-2-73,-3 0 126,3 0-99,-1-1 84,-1-1-136,2 4 59,-3-2 22,2 0 100,-1 2 41,4-2-113,-5 2-29,3-1-8,-1 0 43,-1 0 12,4 1-51,-5 1-47,5-1-44,-4 1 108,4 2 75,-5-2-13,5 4-9,-4-3-53,4 1-22,-5-5 72,5 4-29,-4-3-36,4 6-70,-5-4-11,5 5 44,-1-5-18,-1 2 16,-1-2-98,1-3 39,-3 2-113,3-5 1,-3 5 133,2-4 41,-1 4 39,1-5-12,1 5 122,-3-4-175,3 4-151,-1-5 321,-1 5 17,1-2 160,1 3 5,-3-1-287,3-1 54,-1 0 31,-1-3-134,1-6-170,-2 3 48,-2-8 81,1 7 101,-1-2-22,2-1-29,-3 1 26,3 2-33,-3-2 49,3 2 136,0 0 30,0-2-105,0 4-178,-2-4-86,1 2 1,-4 0 4,5-2 165,-3 2-4,3 0-17,-2-2-160,1 4 70,-4-4 61,5 5 64,-3-3 32,1 1 32,1 1-262,-1-4 0,-1 5 138,2-5-15,-1 4 298,2-4-280,-3 5-98,3-5-356,-3 4 659,3-4-141,0 2-271,-2-3 124,1 1 155,-1-1-92,-1 1 169,3 2 68,-3-2-103,3 4-144,0-4-223,0 2-107,0 0 230,0-2 277,0 5-259,5 2-3,-4 2 155,7 4 351,-5-3 2,3 1-244,-3-1-205,2-2-14,-5 2-93,3-4 112,-1 1 38,-1 1 73,1 0-11,-2 0-20,0 2-5,0-4 246,0 4-153,0-2-44,0 0 26,0 2-54,0-5-82,3 5 28,-3-4 147,3 4-102,-1-5 3,-1 3-103,1-1 82,-2 1-16,0 0-38,3 0-4,-3-1 81,5 1 194,-4 1-153,1 0-32,1-3-26,-3 6 27,5-3-33,-4 2 7,1-1 31,1-2-14,-2 2 18,1-2-16,0 5-46,-1-5 12,4 5-37,-4-2 44,4 0 23,-5 2 91,3-2-89,-1-1-103,-1 0 10,4-2 86,-5 3-28,5 2 122,-2 0 51,3 4-165,-1-1 0,0-2 1,-1 0-23,-2-5 42,1 4-119,-2-5 142,3 2 0,-3 2 52,1 0 1,-1-2 98,1 2-131,-1-2-15,4 6-130,-2-3 182,5 4 1,-3-1-177,2 0 0,-3-4 9,0 0 1,-1-1 59,1 3 0,0-1 43,-2 1-81,0-2-73,0 1 59,-1-3 9,2-2 1009,-3 0 0,-5-8-1332,-3-3 0,-2 0 0,-1-2 20,1 0 0,-1 0 1,0 3-1,0-1 157,0 0 0,-1 1 0,0 0 1,-1 1 89,0 0 1,4 3-1,-1 1 1,1 1-62,-2 1 1,2 1 242,0 1 1,-1 2-1,0 3 26,1 2 0,1 0-2,2 0-80,-2 3 0,0-1 0,0 2 1,0-1 13,0-1 0,2 0 0,-2 0 0,0-1 1,1-1 192,2-2-34,0 1 0,5-6-205,0-4 1,7-6-1,4-6-179,1-1 1,-3 2 0,-1 2-193,0 0 298,-3 0 0,3-1 1,-2-1-693,-1 1 540,1-4 1,-1 4 0,0-1-169,-1 2 449,1-3 687,-5 5-545,3-2 1,-6 12 0,-2 4 31,-2 5 1,1 0-1,3 0 1,-2 0-67,1 2 1,-2 1 0,0 1 0,1 0-136,0 0 1,-2 1 0,-1 2 0,-1 0-174,-1 1 1,0 0-1,-1 0 1,0-2 196,0-2 1,0-3-171,-1 0 81,1-4 2,3-1 0,3-7 1,6-5 5,6-4 0,1-4 0,5-2 1,-1 1-70,-1 0 1,2-2 0,0-1 0,0-1-165,1 0 0,0 2 1,1-1-1,1 3 325,-1 2 0,1 2 0,-2 2 0,1 3 380,-2 4 0,-4 3-194,1 2 0,-6 2 1,-1 6 19,-4 0 0,-2 2 0,-4-2 0,0 0-95,0 2 0,-2-1 0,1 2 0,-2-1-159,1 2 1,0-1 0,-2 0 0,1 1-6,1-1 1,2-1 0,0 1 0,1-1 2,1 0 1,0-2-362,2 1 362,0-6 0,8-4 1,2-6-1,1-2 28,1-2 0,-2-2 1,2 1-1,1-1-18,-2-1 0,2 0 0,-2-1 0,-2 1-135,1-2 1,-4 1-1,0-1-629,0 1 443,-1 4 1,-5 0-305,-3 2 429,-2 3 1,-4 1 0,-1 2 90,-1 2 158,-2 4 1,-3 1 0,-1 4 0,-2 1 112,-2 1 0,-2 0 1,-3 2-1,-1 1 120,-1 0 0,2 0 0,1-1 0,1-1-16,1 0 0,3 0 1,-1-2-1,1-1-183,3 0 0,3-2 0,2-3 1,0 1-238,1 0 0,2 0 0,0-2-183,1-2 0,4-1-244,0 2 57,4-3 237,-4 1 1,4-7 157,0-4 1,0-4 0,4-4 0,0 1-114,1 1 1,0 1 0,-2 1-79,0-2 311,0 4 1,-2 1 0,-1 8 60,-2 4 1,-4 3 0,-1 6 0,0 1 267,-1 1 0,-2 1 0,0 1 0,1 0 133,0 0 1,-1-1 0,0 1 169,1-2-531,0 3 0,1-5 0,2 2 0,1 0 15,0-1 0,-2 1-282,1 2 50,1-6 0,-1 2-338,2-6 211,1-1 150,-5 0 0,4-6-284,-2-2 1,2-1-59,0-4 1,1-3 37,0-1 388,-2 1 108,2 0 458,1 4-251,0-3 0,5 5-404,2-1-144,-1 3 69,9-1 101,-9 5 329,6-3 34,-6 6-300,-1 2 24,-3 4 0,0-2-65,1 1-89,-1-1 152,0 4 0,-1-2 15,0 0 1,2-3 138,-1 1 101,1-4-134,-3 4-188,2-6-282,0 1 100,1-7 197,2 4-231,0-4 221,0 3 223,-3 1-187,0-1-219,0 2 181,-2 0 169,5 0 231,-5 0-206,2 0-115,-3 2-37,1-1-50,-1 1 131,3 1-39,-2-3-478,4 3 109,-4-1 397,5-1-156,-5 4 211,4-2 118,-4 0-67,5-1-373,-4 1-3,3-2 245,-4 3 327,5 0-111,-3-1-364,3 2 7,-2-5 32,1 5 76,-1-4 116,-1 4-115,3-5-28,-3 5-55,3-2 4,0 0-52,-2 2 98,1-2 46,-1 0-50,2 5 69,0-7-98,-3 6-27,2-3 26,-1 1 1,2-1-95,0 2 133,-2-4 98,1 8 147,-2-7-93,1 5-126,1-5-3,-4 2 21,5-4-60,-3 4 13,1-4 142,1 3 51,-1-3-138,-1 2-250,3-1 92,-5-1 130,4 4 132,-1-5-148,-1 3 35,3-1-42,-5 1 1,4 0 88,-1 2-37,-1-4-22,3 4-7,-5-2-15,4 2 14,-4 1-11,4-1-21,-3 1-20,0 0-139,1-1-125,1 1-12,-1-1-50,3 1 89,-3-1 222,3 3-126,0-2 0,0 1-125,0-1 0,1-3 346,1 4 1,-1-3 92,3 3 30,-3-4 269,4 7-265,-2-7 0,5 5-124,1-2 0,-2-2-119,0-1 94,-2-1 1,4 1-201,-2-1 1,3-1 209,3 2 0,-2 1 84,1-1 0,0 2 0,-1-4 104,0 1 1,-2-2-153,1 0 0,1 0-78,4 0 1,1 0-1,0-2 80,-1 1 0,-1-3-7,-1 2 0,1-2 214,3 2-234,-5 1 0,-1-1 0,-3 0 15,2 1 0,0 0-49,3 1 0,-3-2 7,3 0 0,-1 1 115,-1 1 0,-2 0 65,0 0 1,1 0-13,3 0 1,-2 0-79,1 0 1,1 0 0,3 0-134,-1 0 1,-1 0-195,-1 0 125,-3 0 1,0 0 68,-3 0 27,2 0 0,2 0 175,0 0 1,0 0-68,0 0 0,0 0 0,0 0-26,0 0 1,0-1-34,1-1 1,0 1 19,1 0 1,0 0-129,-2 1 0,-1-1 45,-1-1 1,-2 2 64,3-2 213,-4 1-238,5 1-1,-5 0 31,3 0-51,-2 0 57,3 0 1,-3 0-51,2 0 1,0 0-76,2 0 0,-1 1 101,-1 1 0,1-2-10,3 2 0,-2 1 1,2-1 135,-1-1 1,-3 1 196,1 0-318,1 0 0,-1-2 0,1 0 186,0 0-156,-3 0 0,0 0 83,0 0-127,2 0 1,0 0 0,1 0-27,-1 0 1,-1 0-72,0 0 1,-1 0-3,1 0 0,-2 0 33,2 0 1,-1 0 103,1 0 1,-2 0 8,3 0 1,-1 0-48,2 0 1,-2 0-34,1 0 40,-6 0-96,3 0 82,-4 3-5,3-3 1,2 3-6,1-3 1,-2 0-23,0 0 0,-3 0-118,2 0 15,-3 0 115,4 0-64,-1 0 114,0 0-38,2 0 84,-5 0-45,2 0-13,-2 0 41,3 0-12,-1 0 0,1 0 72,2 0-47,-5 0-171,7 0 94,-4 0 9,3 0 0,-1 2 0,-2-1 30,2 1 1,-2-1 30,4 1 0,-3-1 15,2 3 0,-1-3 20,1 1 1,0 0 104,2 0 0,0 0-129,0 0 1,1-1 54,-2 1 1,-1 0 6,0 0-261,0 0 141,2 0 1,-1 0-131,-1 1 0,-2-1-52,3 2 1,-3-2 99,2 1 57,-2 1 0,3 2 212,-3 2-117,1-5 0,0 7-327,1-5 1,1 1 0,1-1 232,1-2 0,-3-1-80,0 2 38,0 0-55,2 1 94,-2-2-20,0 2-82,-2-2 58,1 3 12,-3-1-881,1 1 1059,2-1 126,-5 1-137,5-3-41,-8 2-145,3-4 90,-1 1-546,-1 0 481,4-1-426,-4 2 214,-6-8 0,0-2 98,-6-4 0,3 4 113,-2 0 0,1-1 218,-2-3 1,0 0-101,-2 0 1,2 0-78,-2 0 0,-1-1 0,-1 0-26,1 1 1,1 1 0,3 3 202,1 0-56,0-1 1,-2 2 51,0-1-202,-3 0 0,4-1 117,-1 0 1,2 2 306,0-4 0,0 3-250,2-2 1,2-1 0,-1-2-3,-1-1 1,0 2 0,2 1-1,-1 0-33,-2 0 0,2-3 1,-4 0-1,1 1-225,0 0 0,-1 0-357,1-1 320,-2 4 0,2-1-64,0 4 167,2 1 0,-2-1-23,2 0 118,1 1 0,-2-1 127,2-2 1,1 0 0,-1-3-106,1 0 1,1 1-175,0 1-674,3 2 552,-1-1 0,6 8 5,4 4 0,2 3 167,1 2 9,2 1 0,-1-3 0,1 1 1,-1-1 70,-1 0 0,1 1 0,0-1-99,1 1 22,2 1 1,-3-2 0,1 1-1,-1-1-26,-2 0 1,-1 1 0,0-3-21,1 1 242,-4-1 312,1-1 1,-11-3-261,-2-5 1,-1 0-1,-2-4-65,1 0 0,-2 0 0,2-3-103,-3 0 37,3-1 0,-3 1 0,2 0-96,-1 0-17,-1-2 0,-1-2 0,1-1-505,0-1 358,0 1 0,3-1 0,0 0 0,2 0-25,0-1 1,2 3 0,-1-1 0,2 3 97,1 0 0,-2 0 0,1 1 52,0-1 0,2 3 0,-3-1 259,0-2 26,1 7-685,1-4 459,2 10 1,6 4-1,2 6-22,1 3 0,-2-1 1,1 1 168,0-1-45,-1-4 1,1 3 0,-2-1-46,1 2 0,0 0 0,2 1-29,-1-2 0,-1-1-65,-1-1 8,-3-2 355,-1 1 1,-3-6 16,-3-4 1,2-2 89,-6-5-324,3 0 1,-3-4-75,3-2-4,-1 3 1,1-5 0,-1 5-365,1-3 282,-1-1 0,1-1 0,-1 0 0,0 0-42,1-1 1,0 3 0,1 0-441,0 0 501,0 4-122,1 0 1,1 8 156,4 7 1,-1 1 0,4 5-12,1 2 1,0-2 0,3 2 0,-1-2 59,-2 0 0,2 0 0,0 1 82,1 0-93,-2-2 1,2 2 0,-3-2-88,2 1 1,2 3-245,-1 0 156,-4 0 300,0-4 0,-8-4 286,-2-5 0,-1-3-295,-1-5 0,-2 0 1,0-4-124,1 1 1,-2-2-1,3 0-152,0 1 44,1 0 1,0 1-54,1 0 20,-3-2 1,3 1-222,0-1 143,3 4-8,-1 3 0,5 4 134,1 4 1,1 4-1,3 5 133,0 1 0,-1 2 1,0-2 49,2 1 0,0 1 41,-1-1 0,1-2 1,2 3-21,-1-1 1,-3-3-193,1 1-134,-4-3 24,4-3 93,-4 3-302,0-7 112,0 4 1,0-5 126,2 0 1,0 0-204,2 2 297,-4-1 167,4 1-45,-2 1 3,1-3-69,-1 3 662,-2-3-664,-8-7 0,0 0-61,-3-6 0,1 3 160,0 1 53,1 2-133,-2-4-13,4 5 30,-6-4 1,8 5 143,-6-3-97,6 6-159,-5-5 91,4 4 11,-1-1 186,0 0-140,3 0-263,-4-4 222,4 2-191,-4-2-33,5 3 112,-3 2 26,1-2 102,1 2 129,-4-3-41,2-2-246,0 2-108,-2-5 22,5 5 185,-5-4-68,4 4 241,-4 0-206,5 1 196,-3 5 34,1-5-174,1 4-163,-4-4 14,4 4 133,-3-1 181,3 0-143,-4-2-161,2 1 155,0-2-164,0 5-39,1-3 2,1 1 112,-4 1 104,5-4 353,-5 2-231,2-2-133,-3-1-78,3 1-36,-2-1 202,5 1-127,-5-1 44,4 0-19,-1 3 53,2-2-28,0 2-120,-3-2 82,2-1 77,-1 1-9,2-1-80,0 1 84,0-1-17,0 3 76,0 1-32,0-1-83,0 0-12,0 0-187,-2-2-19,1 2 166,-4-3 27,2 1-6,0-1-14,-2 3 38,4-2-25,-1 5-15,-1-5-22,3 4 0,-3-4 34,1 2-3,0-3 13,-1 3 5,-2-2 26,4 2-25,-1 0-9,-1 1 17,3-1 68,-3 0-4,3 0-77,0-2 46,0 5-19,-2-5 18,1 4 10,-1-4-33,2 2-77,0 0-91,0-2 114,-3 2-184,2-3-407,-3-2-1173,3 2-1974,-4 1 3756,4 0 0,-1 4 0,2-1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41"/>
    </inkml:context>
    <inkml:brush xml:id="br0">
      <inkml:brushProperty name="width" value="0.17143" units="cm"/>
      <inkml:brushProperty name="height" value="0.17143" units="cm"/>
      <inkml:brushProperty name="color" value="#E71225"/>
    </inkml:brush>
  </inkml:definitions>
  <inkml:trace contextRef="#ctx0" brushRef="#br0">506 6 7863,'-11'-3'-260,"1"3"357,1-2 1,0 3 0,-3 2-34,-1 2 1,3-1-1,-1 4 1,-1 0-98,0-1 0,-4 3 1,1-1 67,-3 2 8,2 0 0,-5 2 0,2 0 147,-1-1-128,2 2 0,-1-2 0,3 0 1,1-1 89,2-2 0,2 0 0,0 2-47,2 0 1,-1 2-1,2 1-73,-1 0 0,3-4-102,-2 2 0,1-3-111,-3 0 259,5-3-338,-3-4 22,8 0 169,-3-1 87,3 7 1,-2-4 2,-2 8 0,-1 0 99,-3 4 0,0-1 393,-4-2 1,1-4-251,0-2-496,5-1-36,1-3 0,5 3 79,0 0 0,0-2 328,0 3 183,-2-2 90,-1 3-135,0-5-302,-2 2-158,4 1 1,1 1 48,4 2 1,1-2 300,0 2 0,-1-1 76,0 1-473,-3-2 45,4 3 1,0-2 143,5 2 1,1-5 0,1-3 118,1-1 1,2-1 0,-2 0 0,0 0 217,0 0 1,3-2-1,-1 0 1,0 0-130,0 0 1,1 1 0,-1-1-1,0 2-96,0 0 1,0 0-1,-1 0 1,-1 0-149,1 0 0,1 0 1,-3 0-62,2 0 0,-1 0 223,2 0-75,-5 0 0,3 0 1,-4 0 150,2 0 0,-2 0-72,3 0 1,0-2-51,5 0 0,-1-1 0,-2 2 26,-1-1 0,-3 0 54,-1 2 0,1 0 98,1-2 1,-3 1-22,1-1 0,-3 2-190,1 0 0,-1 0-33,3 0 0,-2 0-173,3 0 208,-1 0 1,3 0-46,0 0 0,3-2 48,1 0 1,-2-2 0,-1 2 48,-1-1 0,-3 2-2,1-1 1,-1-1-95,2 2 1,-2-1-47,0 2 0,-1-1 23,0-1 1,-1 2 107,3-2 260,-4 1-150,5-1 0,-6 1-90,2-1 0,1 1-319,3-1 95,-3 2 0,1-3 68,-2 3 1,2-1 37,2 0 0,0 0 83,0-1 0,-1 1 0,-1 0 104,1-1 1,-1 0-231,2 2 1,-1 0-1,3 0-176,1 0 0,-5 0-178,2 0 361,1 0 0,-2 0-432,1 0 231,2 0 1,-4 1-1,2 0-776,0 1 1,-2 1 1062,0-1 0,-2 3 0,1-2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42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6 522 7730,'0'-5'-917,"-1"1"1529,-1 0-71,2 3 5,-3-4-134,3 4 1,1-1-143,1 2 0,-1 0 0,3 2-175,0 0 0,1 1 0,0-1 0,1 0-68,-1 0 0,2 0 0,-1 1 0,2-1 14,-1-1 0,1 0 0,0 0-66,0 1-11,-1-2 1,2 3 0,-3-3-24,1 0 23,0 2 0,-1-1 0,-1 1-51,1-2 89,-3 0 1,1 1-1,-1 0-256,0 1-115,-2 0-197,1 0 174,-2-1 1,-2 1 0,-2-2 109,-1 0 0,0 0 0,-1 0 0,0 0 171,-1 0 1,1 0 0,-1-2 13,-1 1 58,-1-1 1,0 0 0,0 0 434,1 1-287,-2 0 1,4-1-1,-1 0 1,0 1 284,2 1 1,-1 0 220,1 0-213,2 0 0,1 0-106,4 0 1,1 0 0,4 0 0,1 1-145,1 1 1,-2 0-1,2-1 1,0 0-63,-1 1 1,1 0 0,1-2 0,-2 2-113,0-1 0,1 1 0,-2-1 0,0 0-51,1 1 1,-2 0 0,2 0 0,0-1 147,-1 1 0,1-1 0,-3 0 1,1 1 37,-1-1 1,3 2 0,-1-1 165,0 1-230,-1-1 0,0 2 0,-1-2 0,1 1 4,-1-1 0,1 1 0,-1-2 0,1 1 2,-1-1 0,1 1 0,-1 1 0,-1-1-33,0 1 1,0-1 0,1 0-44,1-1 0,-1 4 49,1-2 0,-1 0 112,1 1 0,-2-3 1,-1 1-44,2-1-68,-3 1 1,2-1-1,0 1-152,1-2 85,-2 3 0,2-2 0,-2 1-80,0 0 136,2-1 1,-2 2 35,2-1-57,-2-1 0,2 1 1,-1-1 34,1 1 0,1-2 0,-1 2 2,1-1 0,-3-1 1,1 1-1,0 1-80,1 0 0,-1-2 1,0 0-57,0 0 0,-1 2 1,1 0-48,0-1 0,-1 0 0,-1 1 74,0-1 0,0 1 0,1-1 174,-1 1-201,0-2 237,-2 3-163,3-3 1,-3 0-98,2 2 1,-1-1-83,1 1 1,-1-2 249,3 0 0,-2 0 1,1 1-183,-1 1 1,1-2 85,-1 2 163,-2-1-170,5-1-110,-4 0 140,1 0 1480,-2 0-1388,-2 0 1,1-1-72,-3-1 1,2 2 0,-1-3 57,1 1 0,-3 1 174,2-3-146,0 3 0,-2-4 0,2 3 196,0-1-167,-2 2 1,2-4 0,-3 3-138,1-1 52,-1-1 1,1-1 0,-1 0 0,-1 0-26,-1 2 0,1-1 0,2-2 0,-2 1 55,0-1 0,1 1 0,-2 0 0,2 0 91,1 2 0,-1-1 0,0-1 0,-1-1 71,1 0 1,-2 1 0,1-1 0,-1 1-111,-1-1 0,0-1 0,-2-1 0,0 2-31,0 0 1,0-1 0,0 1 0,0-2 30,2 1 1,1 3 0,2 0-236,1 0 59,-1 2 0,1-3 265,-1 3-57,3 1 0,0-1-76,1 0-85,2 0 1,-2 2-220,4 0 0,-1 0 29,3 0 1,-1 3 0,3 0-3,-1 2 1,1-1-1,-1 0 1,1 0-3,-1 1 1,1 0-1,0 0 1,-1 0 78,1-2 1,-1 1-1,0 2 18,0-1 1,-1 1 0,4-1 83,-2-2 37,-1 2 1,0-4-1,0 2-38,-2 0 1,-1-1 455,2-2-178,-3 0 1,2-1-1,-4-1 89,-1-1 1,-1-2 0,-2-1 0,-1 1-66,0-1 0,0-2 1,0-1-1,-2-1-142,-1 1 0,2-2 0,-3 1 0,0-1-186,0-2 1,-1-3-1,0 2 1,0-1-156,0 1 0,-1-1 0,1-2 0,-1-1 50,1-1 1,0 1 0,3 2 270,0 1-130,1 1 1,-1 4 0,2 1 283,1 1 42,2 4-206,-2 2 1,4 3-90,-1 0 1,3 1 0,2 1-1,0 2 18,1 0 0,1 1 1,1 1-1,1 2-51,1-1 1,0 3 0,-2-2 0,1 1-117,0-1 0,1 2 0,-1-3 0,0 2-22,-1-1 1,-2-2 0,-1 1 0,1-1 20,-1 0 0,0 1 0,-3-3-50,0 1 68,0-3 1,-1 1 259,-1-2-40,1 0 1,-3-2 0,0 0 161,-1 0 0,-1-1 0,1 0 1,-1-2-30,1-1 1,-1-1 0,-1 0 0,0-2-61,-2 0 1,2-1-1,-2-1 1,-1-2-75,2 0 0,-2 0 1,2 0-1,1 0-109,-1 0 1,2-1 0,-1 2 0,3 1-144,2 1 0,-1 2 185,2 1 1,-1 2 0,4 1-25,2 1 0,1 1 0,0 0-199,1 0 206,-1 3 1,1 0 0,0 2-303,2 1 178,-2-1 0,4 1 1,-3 1-1,0 1-43,1-2 1,-1 2-1,2 0 1,-2 0 49,0 0 0,-1 0 0,-1-1 0,0 1 14,-1-2 1,1 1 0,-2-2 75,0 1 1,-1-3 343,-2 1-94,0-3 0,-2-1-94,-2-3-107,2-2 1,-3 1 0,1 0-74,-1 0 52,0-1 1,-1-1-1,-1 1 1,0-1-89,-2-2 1,2 2 0,0-3 0,1 1-44,0 1 0,0 0 1,0 1-1,0-2 169,1 1 0,1 1 1,0 1 198,0-1-227,3 3 1,-1 1-89,4 2 0,1 2 1,3 2 2,-1 1 0,-1 0 0,-1-1 0,1 0 74,-1 0 1,2 3 0,-2 0 0,1 0-48,0-1 0,-1 0 1,2-1-1,0 1-12,-2-1 1,0 1 0,2-1 0,-2 0-90,2-1 1,-3 1 96,2-1 1,-3-1 145,1 0 0,-2-2 0,-2 0 49,-2-3 1,2-1-1,-2 0 1,-1 0 19,-1-1 0,-1-1 0,0-1 0,1-1-171,0 0 1,-1-1 0,-1 3-81,2-1 123,0-2-33,2 2 0,0-2-57,0 2 1,0 1-49,0-1 78,1 3 1,4-1-3,1 2 1,1 0-1,2 3 1,1 1-13,0 1 1,1 0-1,0 1 31,0 0 1,0 1-1,0-1 1,0 0 0,0 0 32,-1 1 0,1 1 0,0-1 0,0 1-129,-1-1 0,1-1 0,-1 0-120,-1 0 197,-1 1 0,1-1 219,1-1-172,-3-2 1,1 3 273,-2-3 1,0-1-1,-2 0-101,0-3 0,0 0 1,0 0-1,-2-2-33,0-2 0,0 1 0,1-2 0,-2 0-177,0-2 0,2 1 1,-2-1-1,1 0-101,-2-2 1,1 1-1,0-2 1,0 1-63,0 1 1,1 0-1,-1 0 1,0 0 119,0 0 0,0 2 1,-1 0 99,2 1 0,0-1-113,1 1 123,-1 1 0,0 3 0,0 1 0,1-2 147,1 0-177,0 2-8,0 1-18,0 2 0,2 0-41,2 2 0,-2 1 1,1 3-1,0 0-31,0 1 0,-1 0 0,1 1-34,-1 0 73,3-2 0,-4 4 0,2-3 0,0 0 36,0 1 1,-2-1-1,2 0 1,-1-1-14,0 0 0,1-1 104,-1 1-113,2-1 1,-3-1-45,1 0 43,-1-3 148,-1 1 161,0-2 1,0-2-165,0-2 1,-2-1-1,-1 0 1,1-1 21,-1 1 0,0-1 0,0 0 1,1-1-104,-1 0 1,0-3 0,0 1-1,1 1-204,-1 0 73,-1 0 1,3 1-171,-3-2 262,0 2 1,1-1 0,1 2-78,-1 1 53,3-1 0,-4 3 112,2-1-94,1 0-38,-2 1 0,2 0-183,0 1 0,0 1-51,1-3 163,0 3 214,0-1 1,0 1 25,0-1 364,0 1-438,0-1 0,-1 1-72,0 0-305,0 0 230,-2-2 0,3 4 75,0 1 0,1-1 0,1 3 53,2 0 0,-1 1 0,0 1 0,2-1-3,-1 1 0,1 1 0,1 1 0,-1-2-16,1 0 1,0 2 0,1-1-1,0 1 15,0 0 0,-1-2 1,-1 1-1,-1-1-41,0-3 1,-2 2 0,1-3-88,-1 1 105,0-1 160,-2 0 400,0-2-428,-2 0 1,1-2-1,-1-2-77,-1 1 1,3-2 0,-3 2 0,1-2-86,1-1 1,-3 1 0,1-1-1,0 0-169,-1-1 0,0 0 1,-1-1-1,2 1 1,-2 0 0,0-1 0,0 1-160,-1-1 244,1-1 1,0 2 0,1 0 142,0 1-23,1 0 1,-2 1 110,-1-1 118,3 3 64,-2 1 186,4 2-488,-1 0 0,4 2 1,0 1-26,1 0 1,-1 2-1,1-3 1,0 1-11,0 2 0,-1-1 0,1 2 0,-1 0-42,2-1 0,-1-1 0,1-1 0,-1 2 75,-1 0 1,3 0 0,-2 1 53,0-1-68,2 1 1,-3-1-1,3 1 50,-2 0-43,1-1 1,0 1 0,-1-1-21,-1 1-3,0-1 1,0-1-1,0 0-120,-1 0 1,2 1-296,-2 0 425,1-1 149,-2-2 0,-2-4 4,1-2 1,-2 0 0,2-1 0,-2 2-45,0-2 0,0-2 0,-1 0-193,0 0 66,0-1 0,0 1 1,-1-2-107,2 1 77,-1 1 0,-1-1 0,1 1 59,0 0 53,0 1 1,1 1-1,-1-1 254,3 0 1,-3 3 24,2-1-280,1 3 0,1 0 1,2 4-1,1 0-66,-1 1 1,3 1 0,-2 1 0,1-1-12,0 1 0,-1 1 0,2 0-47,-1 0 71,1 2 1,-2-1-1,2 2 1,1-1-20,0 1 0,-1 0 0,1 1 112,-1 0-109,1 1 0,-1-1 0,1 0 1,0 2-34,1 0 0,0 0 0,-1-2 0,-1 0 7,-1 0 0,-1 0 1,1-1-1,-2 0 48,1-3 0,-3 1 0,2-1 0,-1 0-16,-1-1 0,0-2-56,2 0 1,-1-2-224,1 1 209,-2-1 0,0-1 67,0-2 0,0-3 0,0-1-28,0-1 0,0 1 0,-2-1 1,0 1 2,-1-1 1,1-1-1,-1-1 1,0 0 21,0 0 0,-1 0 0,-1 1 1,1 0 37,0 0 0,0-1 0,0 0 1,-1 2 22,2-1 1,-1 2-1,-1-1 1,1 1 62,0-1 0,3 3 29,-1-1-156,1 3 0,2-2 1,1 3 26,1 3 0,0 0 1,1 4 107,0 1-99,1 1 0,1-2 1,0 2-1,1 1 37,0 1 1,1 0 0,-3-1-1,1 0 31,-1-1 1,1 0-1,-1 1 1,1-1-67,-1-1 1,0-1 0,0-2-1,-2 1-60,-1 0 0,2-1-78,-2 1-270,0-3 195,-2-1 1,-1-2 0,0 0 126,-1-2 1,0 1 0,0-1 0,0 0 16,-1 0 0,1-2 0,-2 0 182,0-1-63,1-1 0,-2 0 0,2 0 0,-2-2-19,-1 1 0,1-1 1,-1 0-1,1 0-51,2 0 0,-2-1 1,1 2-1,-1-1-8,-1 0 0,1 2 0,0-2 0,1 1-29,0-1 0,2 1 0,-1 1 120,1 1 1,-1 0-1,2 1 1,-1 0 207,1 0 1,0 1-48,1-1-97,0 3-194,0-2-73,0 3 52,3 0 18,-3 0 0,3 3 0,-1 0 79,-1 2 0,1-1 1,-1 0-1,0 0-8,1 1 0,2 0 0,-1 2 0,1-1-47,0 2 1,-1-1-1,1-1 1,0 1-13,0 0 0,1 3 0,-1-3 0,0 0 31,0 1 1,-1-1-1,0 0 1,0-1 1,0 0 1,-2-3 0,1 1-16,-1 0 307,-1-1-78,0-1 1,-2-6-111,0-1 0,-2-2 1,2 1-1,-1-1-43,-1-1 1,1-1 0,-1 0 0,0 0-109,-1-1 1,-1 1 0,0-2 0,1-2-184,-1 0 0,1 0 0,-1 2 0,1 0 117,-1 0 1,3 2 0,-1 0 152,2 1 1,0 1 260,2 1-338,0 3 56,0 3 1,2 1 0,0 3 8,-1 0 1,2 1 0,0 1 0,1 1 4,0 1 1,-1 1-1,1 0 1,0 0-32,0 1 1,1-1 0,0 2-1,1 0 4,0 0 1,-1 0 0,1 0 0,-1 0-62,1 0 0,-1 0 0,1-1 0,-1-2-37,-2 0 0,2 2-96,-3-3 52,-1 0 1,-1-3-191,0 0 323,0-3 1,0 1 74,-2-4 1,0 1 0,-3-3 0,2 0 77,1-1 1,-3-1-1,2 1 1,-2-1-74,-1-2 0,1 2 0,-1-4 1,0 0-101,-1 0 0,0-1 0,0 0 0,0 0-17,0 0 0,3 2 1,-2 2-1,1 0 7,0 2 0,1 0 95,1 1-92,1 2 1,1 4 0,2 2 0,1 1 6,-1 3 0,1 0 0,0 2 1,0-1 39,1 1 0,-2 0 0,2 1 0,0 0 32,0-2 1,0 2-1,1-2 1,0 1-94,0-1 1,0 1 0,-1-2 0,0 0-27,0 0 1,-1-1-1,1-1 1,0-1-41,0 1 0,-2-2 6,1-1 161,-1-2-33,-1 2 1,-3-6 0,-1 0-80,-1-2 0,2 1 1,-2 0 9,-1-2 42,1 0 0,-4-2 0,2 0 0,-1-1 17,0-2 1,-1 0-1,-1 0 1,2-2 64,0-2 1,0 1-1,3 1 1,1 2 246,0 2 0,2-1-174,2 3 1,0 0-1,2 3-174,2 2 1,0 4 0,1 2 0,1 1-1,2 0 1,-2 3 0,1 0-99,-1 1 87,0 0 0,0 0 0,-1 0 0,1 0 59,-1 0 1,1 1-1,-1-2 1,1 0 34,-1 0 1,-1 0 0,0-1 0,0 0-134,1 0 0,-1-1 0,-1-2-620,-1 0 238,0-1 374,-2 0 0,0 0 0,-2-4 0,0 0 64,-1-1 1,-1 0-1,-2 0 1,2-2 150,0-1 1,-1 0-1,1-1 279,-1 0-312,0-2 1,1 2-1,0-2 193,0 0-205,2 2 0,-1 0 1,1 2-1,0 0-67,1-1 0,1 1-3,0 1 0,2 1 0,2 1 0,1 0-54,0 1 0,1 0 0,-1 1 0,1 0-9,-1 3 0,3-1 0,-1 1 107,0 0 1,-1 1 0,0-1 0,-1 0-28,1 0 0,-1-1 0,-1 0 0,-1 0-25,0 0 1,0-1-179,-1 2 1,0-2-46,-2 1 342,0-2 1,0 1 7,0-4 1,0-1 0,0-2 0,-1-1 43,-1 1 0,2-3 0,-3 1 1,2 0-100,-1-1 1,-1 0 0,2-2 0,-1 0-119,1 1 0,-2-1 1,2 0-1,-1 1-96,-1 1 1,3-1 0,-3 2 0,1 0 83,1 1 1,-3 0 0,1 1 198,0 1-77,2 0 0,-4 2 0,1-1-1,-1 1 1,2 0-198,-1 2 119,3 0 1,-2 0 0,2 1 20,-1 0 0,0 2 1,2 3-1,0 0 47,0-1 0,0 1 1,0-1-1,2 1-58,0-1 0,-1 1 1,0-1-1,0 1 6,1-1 1,1 1 0,-2 0-1,1-1-63,1-2 1,-1 2 0,0-1-64,0 1 0,1 0-414,1 1 266,1-1 0,-4-2 106,3-1 186,-3-1 0,1-2 0,-2-1 228,-2-1 1,1-3 0,-3-1-71,2 0 1,-2-1 0,1 1-1,-1-1-120,0 0 0,1 0 1,-1 0-1,0-1-8,0 0 0,1 3 0,-1-2 0,0 2 19,1 0 1,-1 1-155,2-1 154,0 1 22,2 2-13,0 0-39,0 3-11,0 3 1,3 0-1,0 2 1,2 1-3,1-1 1,-1 2 0,1-1 0,-1 2-33,1-1 0,0 1 1,-1 0-1,1 0 26,-1 0 1,1 1-1,-1-2 1,0 0-29,-1-1 1,1 2 0,-1-1 0,0 0-41,0-1 1,0-1 0,-2 1-177,-1 0 85,2-1-21,-2-2 122,1 0 0,-2-3 145,-2 0-41,1 0 1,-2 0 0,2-1-1,-2-1 51,0-1 1,1-2 0,-1-1 0,-2 0-19,0 1 1,0-1 0,-1-1 0,1-1-98,-1-1 1,0 2 0,-1-2 0,0 1-65,0 2 0,1-1 0,0 2 0,1-1-135,-1 1 1,3 0 343,-1 1 46,3 2-193,-2 2 0,4 0 0,1 2 137,1 2-130,0 1 1,2 0-1,-2 1 1,2 1-26,1 1 1,-1 1 0,1-2-1,0 1 13,-1 0 1,0-2 0,-1 3 0,0-1 45,0-1 0,1 1 0,1-1 0,-1 0-32,-2-1 1,2 2-1,-1-1 1,0 0-7,0-1 1,1-1 0,-2 1 0,1 0-4,0-1 0,-1 1 0,1-1 0,-1 1-18,-1-1 0,2 1 1,-2-1 37,-1 1 1,2-2-113,-1-1 96,-1 1-13,-1-1-49,0 0-109,0-1 155,0-1 1,0 1 25,0-4 1,0-1-1,-1-1-13,-1 0 1,-2 1 0,2-3 0,-2 0 0,0 1 0,1-1 0,-1 0 1,0-1-44,-1-2 0,0-1 0,-1 0 1,1 1 22,1-1 0,-2 0 1,2 0 212,0 1-218,-1 2 0,0-3-6,-1 3 0,3 0 25,-1 3 0,3 2 1,-1 4 22,4 2 0,1 3 0,2 0 0,1 0-5,-1 1 1,1-1 0,-1 2 0,1 0 6,-1-1 0,1 0 1,0 0-1,-1 1-16,-2-1 1,2 0 0,-1 0-1,1 0-67,0-1 0,0 1 0,0 0 0,-2-2-71,-1 1 1,2-2 0,-2 1 0,-1-1-51,0 1 1,-1-3-294,0 1 314,0 0 1,-1-1 366,-1-1 1,1-2 13,-3-2 0,0-1 1,-1-3-42,-1 1 1,1-1 0,-1-1 0,1-1-62,-1-1 0,1 2 0,-2-2 0,1-1-324,-2-1 1,-1 0-1,1 1-510,-1 0 555,3 0 0,-2 4 0,1-1 9,0 3-38,3-1 228,-3 4 35,6 1 1,-1 3 0,2 3-1,2 0 102,2 1 1,1 0 0,0 2 0,2 1-114,0-2 1,0 2 0,1-2 0,1 0-65,0 0 1,-2 1 0,2-1-1,-1-1-58,-1-1 0,-1 0 1,0 1-1,0 0-4,0 0 0,0-3 0,-4 0 0,1 0-96,-1 1 1,0 1-140,-2-1 129,0-2 1,-3 2 103,0-1 20,0-2 1,-2 3 0,2-4 19,-2 1 1,1-2-1,0 0 194,0 0 0,2 0 0,-1-2 0,1-2 52,-2-1 0,1 0 1,0-1-1,0 0-78,0-1 1,1-2 0,-2-2 0,0 2-307,1-1 1,0 2 0,2-1 0,-1 1 26,1 2 1,-2 0 124,2 1 1,-1 2 230,4 1-145,-1 4 0,4 1 0,-2 2 1,2 2 88,1 0 1,0 1-1,1 2 1,0-2-140,0 0 1,0 2 0,0-1 0,0 0-384,0-2 1,-1 1 0,-1-1 0,-2 0-1764,1-1 0,0 0 2123,1-1 0,1 1 0,-1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64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17 53 8300,'-4'0'-248,"0"0"606,0 0-344,1 0 0,2 0 0,2-2-73,3 1 0,1-2 0,1 1 0,-1-1-27,1 0 0,-1-2 0,1 2-91,2 0 178,-2-2 0,2 4 0,-3-3-167,-1 0 168,0 1 0,-1 0 1,1 2-227,0-1 79,-3 0 1,2 2-1,-2 0-447,1-2 592,0 1 0,-2 1 0,0 3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43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1 1 8565,'0'3'-958,"0"-1"452,0-2-310,0 3 491,0-3 325,0 3 0,0-1 0,0 1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44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387 417 7212,'0'-3'1949,"0"0"-1295,0 3-611,0-2 1,-1 1 53,-1-1-54,2 2 0,-3-1 0,3 0 236,-2-1 1,1-1-96,-1 2 1,1 0-59,-1-1-23,2-1 0,-5 2-2,3-3 19,-2 3 1,3-4 14,-3 1 0,1-1 1,-1 0-44,0 2 1,3-2 0,-2 2-110,1 0 1,1-1-268,0 3-549,-2 0 418,3-1 1,-2 2 318,4 2 1,-1 0-1,2 3 21,-2-2-23,1-1 1,0 3 36,0-2 8,2 0 0,-3 2 41,1-2-35,1 0 1,-2 2 141,0-1 229,0-2 106,1 3 1,-1-2 361,1 3-159,-1-3-381,-1-1-341,0-2 271,0-2 0,-3-1 0,0-3 28,0 0 0,-1 3 1,2-1-55,1 0-78,-3 1 0,4-2 1,-3 2-49,1-2 0,1-1 0,0 1 0,-1 1-148,0 0 1,0 2-359,2-1-204,-2-1 380,1 1 102,-1 0 111,2 3 1,0 1 156,2 1 118,-1-1-227,1 1 257,-2 0 239,0-1 233,0 2-438,0-3 0,-2 0-247,-2 0 0,2-1 0,-1 0 75,1-1 1,-1-2 0,-3 0 0,1 1 1,1-1 0,0 2 293,0 1-248,1-2 1,0 2 0,2-1-56,-1-1 2,-2 3 0,3-3 1,-1 1-96,-1 1-45,3-1 0,-3 1 100,3-1 1,-2 1-21,1-3 1,-1 2 51,2-1 0,-1 1 13,-1-2 0,2 2-57,-2-1 1,1 1 41,1-2 0,0 2 0,0-1-25,-2 1-8,1 0 1,-1 1-3,2-1 0,-1 0 38,-1-2-64,2-1 0,-4 4 0,3-3-28,-3 0 1,1 1-1,0-1-73,0 0 0,-1-1 0,0 0 60,-1-1 1,2 1 0,0 1 0,-1 0 14,1 0 1,2 1 0,-3-1 0,1 0 68,0 1 0,1-1 0,-1 1-16,1 0 0,-2 0-104,0-3 77,1 3 1,0 0-131,1 1 121,2 1 0,-4-4-145,2 2-11,-3 0 0,4 0 41,-3 1 0,1 1 1,-1-2 78,0 1 1,3-1 0,-1 2 32,-1-1 0,2 0 0,-3 0-133,0 1 0,1-2-50,-1 1 1,0 2 0,-1-2 112,0 1 0,2 1 0,-1 0 155,0 0-174,1 0 1,-2 0 143,2 0 1,-2 0 152,-1 0 1,1 0-194,-1 0 0,0 0-11,1 0 0,1 0 0,1 0 0,-2 0 0,2 0 1,0 0-1,0-2 60,0 0 1,1 0-1,-1 0 39,1-2 0,-2 1 0,1 0 0,1 0-86,-1 0 0,0 1 0,1-1-70,1-2 118,-2 3-72,2-3 45,-2 2-145,3 0 52,0 0 52,0 3 9,3 0 0,-2 0 0,3 1 1,0 0-92,1 1 1,-1 2-1,0-2 1,0 1-5,1-1 0,-2 2 0,1-2 1,0-1 20,-1 2 0,1-2-116,-2 3 146,2 0 1,-2-1 0,1-1-258,-1 1 236,0-3 0,-1 5-27,0-1 64,0-2 0,2 1 66,-3-1 1,0-1 705,0 3-366,0-3 0,0 1 0,0-4-209,0-1 0,0 0 1,0-1-1,0 0-322,2-1 0,-1 1 1,1 0-1,-1 1-8,1-1 0,-1 0 0,2 2 0,0-1 58,0 1 0,-1-2 0,2 2 132,0 1-22,1 0 1,-1 1-1,-1 0-319,1 0 292,0 0 0,0 0 1,0 0-1,0 0 18,1 0 0,-1 1 0,0 0 36,0 1 1,-1 2-25,1 0 1,-3-1 0,1 0 63,1 0 1,-3 1-98,2 0 0,-1-1-30,-1 0 262,0-1-206,0 0 1,0-1 178,0 1 49,0-2-159,0 3 0,-1-3-58,-1 0 1,2-1-28,-2-1 0,1 0 0,-1-3 0,1 2 71,-1-2 1,1 1-1,0 0 1,-1 0-3,1 0 1,-2-1-1,2-1 1,-1 1-31,2-1 0,-1 3 1,0-1-1,-1 0-42,1-1 1,0-1 0,1 0 0,0 1-64,0-1 1,0 3 16,-2-1 50,1 0 0,-1 1-4,2-1 16,0 3 34,0-2-29,0 3 1,0 2 0,1 1 2,1 0 0,0-2 0,-1 3 15,1 0 1,-1 1 0,2 1 0,0-1-17,0 1 1,-2 0-1,2-1 132,-1 1-98,-1-1 1,4 1 31,-2 2 1,1-2 0,-1 1-154,-1 0 22,0-4 1,-1 2 0,0-2-56,1 2 0,0-1-20,-2 0 134,0-3 294,0 1-24,0-2 1,0-2-220,0-2 0,-2 1 1,0-1-1,0 0 22,-1-1 0,2 0 1,-2-2-142,1 0 94,-3 1 0,4-2 0,-2 2-109,1-2 49,0 2 0,0-2 0,-1 2 1,1 1 64,0-1 0,0 1 0,1-1 192,-1 1-130,2-1-16,-3 3-69,3 1 1,1 5 0,0 2-15,1-1 0,2 0 0,-2 2 24,1-1-12,-2 1 0,4-1 0,-2 1 161,0 0-155,2-1 0,-3 1 0,1-1 113,-1 1-112,2-1 0,-2 0 0,1 0 0,0-2-4,0 2 1,-1-1-1,1 0 1,-1 0-27,0 0 1,0-1 0,0 1 71,2 0 0,-3 1 0,2 1 99,0-1 1,1-1 0,-2 0 126,1 0 1,-2-1 0,2 0 78,-1 0 1,0 1-395,1 0 1,-1 1-241,2 0 204,-3-2 1,2 2-139,-1-4 245,-1 4 0,2-4 1,-2 3 89,1 0 0,1-1 0,-1 1 0,1-3 0,-2 1-122,1 1 1,0-2 0,0 1-60,-1 0 1,1 0-1,-1 1-15,1-1 0,-2 1 0,3-2 92,-1 1 0,-1 0 24,1 0-46,-2-1-188,0 1 89,0-2 0,0-2 0,-2 0 0,0-1 206,-1-2 0,1 2 0,-2 0 0,1-2-100,0-2 1,-2 1-1,1-2 1,-1 2-59,0 1 1,-1-1-1,0 1 1,1-1-4,2 1 1,-2 1 0,2 0 98,0 0-42,-2 1 0,4 0 1,-1 2 128,-1-1-156,3 0 1,-2 3 0,4 1-60,1 1 0,2 1 1,0-1-1,-1 2 28,0 0 1,0-1-1,1 1 1,-1-2 30,0 2 1,-1 0 0,1 0-1,0 1 39,0-1 0,1 1 1,-1-1-1,0 1-79,0 0 1,0-1 0,0 1-230,0-1 273,-3 1 1,4-3 0,-3 1 112,1 0-129,-1 1 0,1 1 179,-2-1-194,0 1 0,2 0-24,-3-1 150,0-2-33,0 2-197,0-4 55,0 1 967,0-2-691,-3 0 1,2-2 0,-1-1-113,0 0 1,0-2 0,-1 2 0,-1-1-220,1 0 0,-2 0 0,1-1 0,-1-1 20,-3 1 0,2-3 0,-2 1 0,1 0 27,-1 1 0,0 1 0,1-1 1,-1 0 48,0 1 0,1 2 1,0 0-1,1 1 31,0 1 1,0-1 161,1 2 0,1 0-17,0 0-148,3 0-47,-1 0-596,2 0 457,2 0 0,-1 2 178,1 2 1,0 1 0,1 0 61,0-1 0,-1 0 0,1 0 1,0 0 6,0 0 0,0 1 0,1-1 0,0 0-18,0 0 0,1 1 0,1-2 0,-1 0-64,1 1 0,-3-2 0,1 1 54,0 0 4,-1 1 1,2-3 286,-1 0-109,-2 2-179,1-2 1,-3 1-11,0-4 1,-1 1 0,0-1 0,-2 0-18,0 0 0,0-2 0,-1 0 0,0-1 26,0 0 0,-3-1 0,0-1 0,0-1 54,1-1 1,-2 2-1,1-2 1,-1-1-89,0 2 0,0-2 0,-1 2 1,2 2 17,1 0 0,-2 0 1,1 1 144,1 1-127,2 2 35,-1-1-38,5 3 0,-3-2 0,3 4 26,0 1 0,3 2 1,0 1-1,1 0 15,-1-1 1,0 1 0,2-1 0,1 1-64,0-1 0,-1 1 0,1-1 1,-1 1-127,1-1 1,-1 1 0,1 0 0,-1-1-235,1 1 0,-1-3 0,-1 1 1,0 0-794,0-1 1,-1 1 0,0-1 1172,0 0 0,1 0 0,-1 3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45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84 133 7197,'0'-3'391,"0"1"1,-1 0-49,0 0-249,0 0 0,-1 2 109,2-2-123,0 1 0,0-2 1,-1 2 95,-1-1 0,1 0-119,0 0 1,-2-1 0,1-2-8,-1 1 1,1-1 0,0 2 0,0-1-12,0 1 0,0 1 0,0-2 58,1 0 0,-3 1 0,1 0-52,0 0 1,2-1 0,-3 3-18,0-1 1,1 1 0,1 0-76,-1-1 73,3 0 0,-3 2 1,2-2 143,0 0 1,0 0 135,-1 0 0,0 1-187,0-3 0,-1 1 0,2-1-53,-1 0 1,0 2 0,2-1 303,-2 1 127,1-3-299,-1 2 1,2 0 97,0-1-62,0 3-223,0-2-127,0 3 49,0 3 0,0 0 44,0 2 1,2 1 0,0-1 4,1 1 1,-1 0 0,1-1-70,0 1 0,1-1 0,-1 1-301,0-1 0,2 1 1,-1-1-710,1 1 1,0-2 1096,-2-1 0,5 1 0,-2 2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46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28 61 7113,'0'-3'-3,"-2"1"1,1 2 0,-3-1 392,2-1 1,0 2-1,0-3 355,0 1 0,0 0 55,0-1-512,2 1 0,-3-2-251,3 0 29,0 1 0,-2 0-525,0 1 182,1-1 0,1 0-1061,0-1-184,0 0 1522,0 1 0,0-2 0,0 2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47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652 195 7746,'0'-4'993,"-3"2"-800,3 0-93,-3 1 0,2-3 61,0 2-113,0 0 0,-1 1 45,2-1 0,-1 0-189,-1-2 1,1 1 0,-3 2 132,0-1 0,1-2 0,-1 2 23,0-1 0,-1 2 0,-1-2 0,1 1 32,-1 0 1,0-1-1,-1 0 1,0 1-54,0-1 0,1 0 1,-1 1-1,0 0-54,0 0 1,1 1 0,1-1-99,-1 1 134,1 1 0,1 0 0,0 0-74,0 0 102,-1 0 1,1 0 0,0 0 52,0-2 0,-1 1 1,0 0-18,-1 0 1,1-1 0,-1 0 0,1 0-80,-1 0 1,0 1-1,1-1 1,0 1-18,1-1 0,-1 2 0,2-3 85,-2 1 1,-1 1 0,1-1 150,2-1 0,-2 2 0,3-2 14,-1 0 0,1 1-203,1 0-15,0 2 1,0-3 0,0 2-105,-1 0 0,-1-1 1,0-1 6,0 1 0,1 0 0,-2 2 127,0 0 0,1-2 0,-1 0 20,0 1 0,1-1 0,-1 0-45,0 0 1,-1 0-91,0 0 0,2 0 1,-1 2-18,0-2 0,-1 1 1,-1-1 71,1 2 0,1-2 1,0 0 181,0 1-95,-1 0 1,0 1-1,-1 0 1,0-2 2,-2 1 1,2-1 0,-2 1 0,0 0-49,-1-1 1,-1 0-1,0 2 1,1 0-40,-1-2 1,0 1-1,-1-1 1,0 1-48,-1-1 1,1 2 0,0-2-1,1 0-283,1 1 1,-3 0-1,1-1 1,-1 0-88,1 0 1,0 0-1,0 2-1331,-1 0 956,4-2 798,-3 1 0,5-2 0,-2 3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48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39 50 7747,'-3'1'-1365,"1"1"2082,-1-2 84,3 3 28,-3-1-752,3-1 0,1 1-24,1-2 77,-2 0 40,3 0 482,-3 0-72,-3-2-429,3 1 0,-3-2 0,3 2 0,-2-2-26,0 0 0,0 0 0,1-1 0,-1 0-477,1 0 0,-1 1 1,1-1-615,-1 0 0,-1-1-803,1-1 1769,0 3 0,0-2 0,-2 2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49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101 73 7448,'0'-3'690,"0"0"0,0 3-331,0-2 39,0 1-140,0-1 0,0 1-122,2-1-468,-1 2 82,1-3 142,-2 3 0,1 0 87,1 0-9,-2 0 28,3 0 0,-2 0 43,0 0-49,-1 0-55,2 0 29,-2 3 0,2-2 21,0 3 123,0-3 151,-4 1 1,-2-2-174,0 0 0,1 0 0,0-2-134,1 1-64,1-1 154,-1 2-50,-1-3 4,3 3 42,-5-5-30,4 4 0,-1-2 59,2 1 1,-2 1 92,0-3 0,-2 2-133,2-1 1,0 1-134,0 1 58,2 0 0,-2 1 44,4 0-66,-2 0 0,5 1-144,-1 0 0,-1 0-94,1 1 48,-3-1 173,1 1 125,-2-1 20,3 1-119,-3-2 13,3 0 270,-3 0 1,-3-2-76,0-2-150,0 1 0,-1 0 0,1 2 70,0-1 0,0 0-249,-3 0 90,1 1 1,-1-2-223,0 1 204,1 2 1,-1-3-1,1 2-342,-1-1 246,1 0-68,-1-1-861,1 3 1133,-1-3 0,1 1 0,-1-1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50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387 338 7908,'-11'-4'0,"-1"-2"-101,1 0 0,0-2 0,2 0 431,0-1-206,1 0 1,0-2 0,1 0-1,0 0 199,1 0 0,0-2 1,1-1-1,-1 0-205,1-1 0,1-1 0,1 1 0,0 0-61,2 0 1,-1 0 0,-1 1 0,1 0 56,-1 0 0,1 2 1,2-1-1,-1 3-130,-1 1 0,-1 2 0,2-1-134,-1 2 1,0 3 30,0 1 1,1 2-1,-3 2-53,0 2 0,-1 3 0,-1 1 0,1 1 139,-1 3 1,-2-1-1,-1 3 1,-2 1 87,0-1 0,0-1 1,-2 1-1,0 0 76,-1-2 1,2-1 0,-3-2 0,2-2-44,0-3 0,1-1 0,0-3 0,1 0-319,3 0 1,3 0 0,2-1-1086,0-1 1316,1-1 0,5-2 0,0-1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62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162 39 7939,'-3'-12'0,"0"1"-563,-1 3 407,2 4 0,-2 0 0,2 5 153,-1 2 1,0 1 0,0 4 35,-2-1 0,1 1 1,-1 0-1,-1 0 97,0-1 0,1 1 0,-1 0 1,0 0-7,0-1 0,-2 1 0,0 1 0,0 0-120,1 1 0,1 1 1,1-3-1,0-1-147,1 1 1,-2 0 0,3 0 0,1-1-95,2 1 1,0 0 65,0 0 1,0-4 141,3-2 1,0-2 0,3-1 0,0-3 63,0 0 1,0 1-1,0-2 1,-1 0 122,1 1 0,1-3 138,1 2-26,-4 1-301,3-3 166,-3 6-58,0-5 1,0 6-79,-4 0 1,-3 0 0,0 6 0,-2 0-42,-1 1 0,0 0 1,-2 1-1,0 0 28,0 0 0,3-1 0,0 1 1,-1-1-20,-1-2 0,2 1 0,1-2-24,0 0-43,-2-2 1,5 0-1,0-4 1,2-4 26,4-1 0,2-1 1,1-2-1,0-1 32,0-1 1,2 3-1,0-2 229,0-1-52,-2 4 1,0-3 0,0 3 245,-1 0-307,0 0 1,-2 5 0,-3 3-50,-1 4 0,-5 3 0,-3 1 0,-2 0-43,0 3 1,-2-2 0,0 4-1,2 0-171,0-1 1,-1 2-1,0-3 1,1 0-39,3 0 1,-1 2 0,3-2 0,-1-1 225,3 1 0,1-2 0,-2 2 0,-2-3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63"/>
    </inkml:context>
    <inkml:brush xml:id="br0">
      <inkml:brushProperty name="width" value="0.22857" units="cm"/>
      <inkml:brushProperty name="height" value="0.22857" units="cm"/>
      <inkml:brushProperty name="color" value="#E71224"/>
    </inkml:brush>
  </inkml:definitions>
  <inkml:trace contextRef="#ctx0" brushRef="#br0">390 109 28950,'-4'-12'-5375,"0"4"3006,4-7-611,0 10 1830,0-2 1,-1 8 1384,-1 2 0,-3-2-72,-2 5 1,-1-1 0,-1 2-1,0-1 85,0-1 1,-2 0-1,3 3-662,-3-1 0,0 1 0,-3 0 653,1 0 1,7-3 260,-2 0 789,2 0-81,1-1-1321,-1 0 239,5-4 1,7-4-62,7-1 0,0-2 1,-1 0 133,0-1 0,-2 3 1,-1 0-106,1-1 0,-4 1 1,3 0 23,-1-1 0,0 2 72,2-1 60,-5 3 333,2-2-684,-6 4 1,-6 4-139,-5 1 383,-3-2 1,7 2-52,-2-3 1,0 0 1,0 3 1,1-2 213,-1 2-518,4-3 125,-3 1 1,3-2 475,-4 2-242,3-3-157,2 4-536,3-11-1190,0 5 783,0-5 1,-3 7 1811,-3-3-563,3 2 3,-4-2 13,3 3 0,-7-1 67,1-2 1,-1 2 567,1-1 1,3-2 221,-4 2 0,6-3 171,-5 2-1629,6-3 0,-6 4 577,5-3-1560,1 3 946,-2-5-746,5 7-52,-6-4 1002,3 4 631,-4 0 0,3-1 156,0-1-1183,0 1 1538,-2-3-891,2 4 0,-2 0 1281,2-3-952,2 2 0,-7-3-376,3 1-264,1 2 123,2-2-414,1 3 143,-2 0 478,-2 0-230,2 0 755,2 0-43,-1 0-240,4-4-939,-4 4 1,3-7-622,-1 2-514,1 1-281,-3 1 816,4-1-1249,0 3-13,-3-2 1436,2 0 201,-2 2 2714,-1-3-2696,3 4 2684,8 0-1571,-1 4 1,7-3 675,-5 1 0,-2 0 18,4 0 1,-1 0-123,-1 3 562,-1-3-1066,1 1 229,0-3-761,-4 4-571,3-3 645,-6 2-1801,6-3 1837,-3 0 255,3 4 0,-1-4-274,2 3 1,-4-2 450,6-1-416,-6 0 416,9 0 0,-7 0-472,7 0 1,-5 0 2024,2 0-1954,-3 0 155,8 0 15,-6 0-176,5 0 1,-7 0-24,3 0 42,-6 0 53,6 0 7,-2 0-97,4 0-127,3 0 13,1 0 56,-2 0 41,-1 0-17,-2 0 70,-4 0-53,-2 0 140,-2 0-118,1 0-217,-3 0 88,5 0 31,-5 0 163,3 0-83,-1 0-286,-2 0 254,6 0-34,-6 0 62,6 0 34,-3 0-4,4 0-31,-4 3-977,3-2 1026,-6 3-2039,6-4 2014,-7 0-634,4 0 589,-4 7-1931,0-6-369,0 6 633,0-3-908,0-4 2210,-4 4-934,4-1-864,-7-2 1951,-1 6 1,-1-5 1173,-1 3 0,1-2-98,2 2 0,2-3 704,-1 3-449,5-3-47,-3 5-1594,1-6 2386,-2 6-2711,1-3 134,-3 0 542,6 3-1290,-2-2 1425,0-1-68,2 3-403,-3-3-534,4 0 467,0 0-433,0-1-327,0-2 1519,-3 3-232,2-1 1,-3 1 296,1 4 100,2-4-1117,-1 3 1477,-2-2 308,3-1-879,-2 3 261,3-3-949,-3 0 507,2 0 285,-3-1 0,3 2-211,-1 2-182,1-2-634,-3 2 1248,4-3-962,0 4 536,0-4-887,0 3 218,0-6 601,0 2-201,0 1 227,0-4-377,-3 7 1002,2-6 488,-2 6-602,3-6-485,0 6-17,0-6 20,0 2 3,0 1 73,0-4-616,0 7-344,-4-6 2448,3 3-1450,-2-1 970,3-2-1103,-3 2 1061,2 1-850,-3-3 1717,1 2-1095,2 1-3263,-2-4 3828,3 7-3198,0-6 1797,-4 3 1,3-1 0,-2 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65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11 67 7266,'-4'4'-911,"1"-3"1266,1 0 1,0-1 38,4 0 0,1-1-307,3 0 1,-1-3 0,1 0 0,0-1-56,-1 1 0,1 1 0,-1-3 0,1 1-99,-1-1 0,1 2 0,-1 1 0,1-1-447,-1 1 0,1-2-476,0 1 990,-1-1 0,-2 2 0,0 1 0,-3 2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66"/>
    </inkml:context>
    <inkml:brush xml:id="br0">
      <inkml:brushProperty name="width" value="0.05714" units="cm"/>
      <inkml:brushProperty name="height" value="0.05714" units="cm"/>
      <inkml:brushProperty name="color" value="#E71224"/>
    </inkml:brush>
  </inkml:definitions>
  <inkml:trace contextRef="#ctx0" brushRef="#br0">40 16 13522,'-8'-2'-688,"0"-1"183,0-3 0,3 5 442,0-1-148,3 1 193,-1 1 62,3 0 0,3 0 1,2 0-7,2 0 1,-1 0 0,-1 0-1,1 1 19,1 1 1,0-1-1,1 2 1,0-3-33,0 0 1,-1 0-1,1 1 1,0 1-1,0 1 1,-1-1 0,1-1 0,1 1-53,2 0 1,-1 1 0,-3-2 0,-1 1 39,-1 0 1,0 1-68,3-3 54,-4 3-164,3-2 140,-6 2 0,2-3 0,-6 0-11,-2 0 26,-2 0 1,-1 0-1,0 0 1,-2 0-3,0 0 0,-3 0 1,3 0-1,1 0 31,1-3 0,-1 2 1,-1-1-1,0 1 7,1 1 0,0-1 0,1-1 1,1 0-18,-1 0 0,0 1 139,0 1 1,3 0-160,0 0 1,4 0-88,1 0 88,4 0 1,1 0 0,0 0-1,2 0-35,2 0 0,0 0 0,1 0-320,-1 0 229,-1 0 1,-1 3 0,1-1 0,0 1 112,0 0 1,-3-2-3,0 2 1,-1 1 0,4 0-1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67"/>
    </inkml:context>
    <inkml:brush xml:id="br0">
      <inkml:brushProperty name="width" value="0.05714" units="cm"/>
      <inkml:brushProperty name="height" value="0.05714" units="cm"/>
      <inkml:brushProperty name="color" value="#E71224"/>
    </inkml:brush>
  </inkml:definitions>
  <inkml:trace contextRef="#ctx0" brushRef="#br0">1 1 12349,'7'0'-1105,"-2"1"1305,-3 1-280,3-1 0,-4 2-451,4-3 578,-3 0 1,5 1 107,-2 2-136,2-2 1,-2 3 0,0-2 0,2 0 26,3 0 1,-1 2 0,3-1 0,0 0 17,-1 1 1,2 1 0,4-1 0,0-1-51,1 0 1,1 3-1,-2-3 1,1 0 22,-1 1 0,0 1 0,-2-2 0,0 1 13,-2-1 0,1 1 0,-4-2-310,-2 0 0,0 2-330,-3-2 564,-1-1 43,-4 2-44,-4-3 1,0 0 0,-4 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68"/>
    </inkml:context>
    <inkml:brush xml:id="br0">
      <inkml:brushProperty name="width" value="0.05714" units="cm"/>
      <inkml:brushProperty name="height" value="0.05714" units="cm"/>
      <inkml:brushProperty name="color" value="#E71224"/>
    </inkml:brush>
  </inkml:definitions>
  <inkml:trace contextRef="#ctx0" brushRef="#br0">0 1 13190,'4'3'-2088,"3"-2"2315,-2 2-177,-1-3 1,3 0 139,-2 0-138,2 0 0,1 1 0,-1 1 71,1 1-107,0-1 1,0-2-1,2 1 1,0 1 6,0 0 0,-3 1 0,1-3 1,0 0 40,0 0 1,2 3-1,0-1 1,1 0-13,0-1 0,-3-1 1,4 0-1,-2 0 23,0 0 0,3 0 0,-2 0 0,1 0 5,2 0 1,-2 0 0,1 0 0,0 0-37,-1 0 0,2 0 1,-4 0-168,2 0 74,-2 0 1,1 2-1,-4 1-415,1-1 285,-3-2 0,1 0 0,-1 1-668,-1 2 824,-1-2 1,-3 2 6,-3-3 1,-5 0-1,-4 0 1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69"/>
    </inkml:context>
    <inkml:brush xml:id="br0">
      <inkml:brushProperty name="width" value="0.05714" units="cm"/>
      <inkml:brushProperty name="height" value="0.05714" units="cm"/>
      <inkml:brushProperty name="color" value="#E71224"/>
    </inkml:brush>
  </inkml:definitions>
  <inkml:trace contextRef="#ctx0" brushRef="#br0">16 1 13522,'-4'4'-2805,"2"2"1372,-3-3 1733,4-1-345,-3-2 332,8 0 1,-3 0 79,4 0-238,1 0 0,1 0 0,1 0 23,0 0-18,0 0 1,0 1-1,2 1 1,1 0 33,1 0 0,-2-1 0,3-1 0,0 1-324,2 1 0,3-1 0,0 3 0,-1-2 61,-1 1 1,2 0-1,0-1 1,1 2-103,-1 0 1,-2-2 0,0 1 0,-3 0-36,-2-1 0,-1 1 0,-3-3-419,1 0-112,-3 0 105,-2 0-135,-3 0 486,0 0-153,-3 0 404,2 0 0,-4 0 0,3-1 1,-3-1 55,-2 0 0,-1-4 0,1 1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70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0 0 8002,'1'5'-903,"2"-3"891,1-1 0,1-1 0,0 0 0,1 0 60,1 0 0,-1 0 0,-1 0 0,1 0-13,1 0 0,3 0 1,0 0-91,0 0 86,2 0 0,-3 3 0,3-1-135,2 0 128,-3-1 0,4-1 0,-2 1-24,1 1 34,2-1 1,-1 2 0,1-3 0,-1 1 4,1 2 0,-1-2 0,0 1 0,-1 0-91,-1 1 1,-4-2 0,0 1-1,-1 0-452,-3 0-256,-1-1 760,-4 3 0,-4-4 0,-1 0 0,-2 0 0,0 0 0,0 0 0,-1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71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0 16 7953,'0'-5'-893,"0"-1"803,4 5 7,-3-3 26,5 4 0,-4 0 163,3 0-18,1 0 0,1 0 0,1 0 42,0 0 0,0 0 0,-1 0 0,2 0-62,1 0 1,-1 0-1,1 0 1,0 0-19,-1 0 1,0 0-1,1 0 1,-1 1 0,1 1-61,0 0 1,0 1 0,-2-3 30,0 0 0,0 0 1,-1 0-1,1 0-3,0 0 0,0 0 76,-1 0-63,1 0 1,0 0-89,0 0 88,-4 0 0,3 0-41,-2 0 0,2 0 0,-2 0 0,0 0-122,1 0 1,1 0-304,1 0 0,0 0-71,-1 0 0,-1 0 506,-2 0 0,-3 3 0,3 2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72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16 24 8151,'-4'0'-495,"-3"0"399,6 0-37,-2 0-97,3 0 234,0 0 1,2-1-1,2-1 72,0 0 0,-1-1 0,2 3-45,1 0 0,1-2 0,0-1 0,1 1-15,0 1 0,0 1 0,-1 0 0,1 0-32,0-3 0,2 2 0,1-1 0,0 1 24,0 1 1,2 0 0,-2 0-49,1 0 43,-3 0 1,5 0 0,-3 0-30,-2 0 31,0 0 0,-2 0 1,1 0-164,0 0-12,-4 0-421,3 0 77,-3 0 514,1 0 0,-5 3 0,-5 1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73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 31 8150,'0'5'-163,"0"-2"0,1-3-205,1 0 197,-1 0 0,4 0 0,-3 0 133,3 0 0,0 0 1,0-1-1,1-1 168,1 0 0,-2-2 0,0 3-59,1-2 0,4 0 0,0 1 0,-1-1-8,0 2 0,-1-1 1,0 0-1,1 0-27,1 0 0,1 0 1,-1 0-1,1 0-46,1 0 0,-3 1 0,2 1 0,-2 0 3,2 0 0,-3 0 1,3 0-70,-3 0 83,0 0 1,0 0-1,-1 0-140,1 0-15,0 0 1,0 0-73,-1 0 0,-1 0-477,-1 0 697,-4 0 0,-1 0 0,-4 0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74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8 39 7924,'-4'0'-991,"1"0"1046,3 0 0,3 0-11,2 0-12,2 0 0,1-2 0,0-1 1,-1 1-1,2 1-32,1 1 1,-1-2-1,1-1 1,0 2 0,-1-1-183,2-1 0,0 2 18,0-1 0,0 0 0,-2 0 0,2 0 164,-2 0 0,0-2 0,-1-1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75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78 1 7982,'-4'0'-533,"0"0"1,3 0 334,-1 0 1,0 0 207,-3 0 1,2 0 0,-1 0 0,0 2-34,0 1 1,-1 3-1,-1-2 1,1 1-270,-1 0 292,-1 1 0,-1 1 0,1 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66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1 89 7422,'0'3'307,"1"-1"1,0-4-217,3-2 1,-1 1 0,1 0-71,0-2-35,1 0 1,1 0 0,-1-1 9,1 1-47,2-1 0,-1 1 0,1-1 0,0 1-106,-1-1 1,0 1 0,-1-1-252,2 0 1,-1 1-304,-1 2 711,-4 0 0,3 3 0,-2 0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76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93 0 8109,'-8'0'-658,"1"0"0,1 0 417,1 0 0,4 1 0,-3 1 314,1 0 1,1 1-24,-3-3 1,0 1 0,-1 1-3,1 4 0,4-2 0,-3 0 0,2 1-200,-1-1 0,-3 0 152,1 1 0,-2 6 0,-1-3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77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78 0 7948,'0'4'-626,"0"0"0,-1-4 653,-1 0 1,0 0-1,-2 1 16,0 1 1,-2 0-62,1 3 0,-1 0 0,0 2 0,2-1 0,0-1-89,-1 1 0,3 1 0,-3 1-39,2 0 0,-1-1 1,3 1 145,-2 0 0,-3 0 0,2-1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78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131 0 7714,'-4'0'-470,"0"0"0,4 1 600,0 1 1,-3 0-73,1 3 0,-3 1 0,2 1-12,-1 1 0,1 0 0,-2 0 0,-1-1-68,-1 1 0,0 1 1,0 0-1,1 1-123,1 0 0,-1 1 0,-1-1-316,-1 0 336,0 2 1,1-3-1,1 1 125,1-2 0,0 0 0,-3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79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194 0 8146,'-6'0'-648,"1"0"445,4 0 1,-3 1 195,4 1 0,-3 3 0,0 3 52,-1-1 1,1 1 0,-2 0 0,0 0-20,1 3 1,-3-2-1,1 4 1,0 0-26,-2-1 0,0 3 1,1-2-1,-1 1-34,-3 2 0,3-3 1,-3 0-1,3-1 1,0 1-172,0-3 0,1-2 0,-1 0-99,0 0 1,3-1 302,0-2 0,0 2 0,-3-3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80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170 23 8137,'0'-7'74,"0"1"-469,0 1 239,0 3 1,-3 0 259,-3 4 0,2 4 0,-1 3 0,-1 2-9,-1 1 0,-1-1 1,1 2-1,-1 0-64,1 2 0,-1 0 0,1 1 1,-1-1-94,0-2 0,0 1 0,1-1 0,-1 2-101,0 0 0,0-3 0,1-1 0,1 0-303,1-1 1,1 0-319,-1-2 784,1-4 0,1 0 0,-1-4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81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170 0 7803,'-3'4'-489,"2"0"429,-2-4-130,3 3 155,-4-2 0,1 6 1,-3-2 132,0 2 1,4 1-1,-2-1 1,-1 1-16,1 0 0,-1 2 0,-3 2 0,1 0-62,0 1 1,-1 2 0,0 0-1,0 1-68,1-1 1,-2-2-1,0 0 1,-2 0-144,2-1 0,3 2 0,1-4-249,-1 0 1,-1-2 438,2 0 0,2-4 0,3 0 0,0-4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82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139 1 8134,'-4'8'-480,"2"-2"0,-2 0 422,1 0 0,-3-1 90,0 2 18,4 1 1,-5 0 0,2 1 52,-2 1-60,-1-1 1,1 3-1,-1-3-8,0 1-35,0 4 1,1-5 0,-1 1 0,1-1-35,2-2 1,-2 1 0,3 0 0,-2 0-341,1-1 0,4-1-49,-2-1 423,2-4 0,1 6 0,0-2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83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109 0 8018,'-4'5'-177,"3"-2"0,-2-2 0,2 1-60,-2 0 206,3 1 1,-5-3-10,3 0 94,1 0 1,-5 3-2,3 2-49,-3 2 1,3 1 0,-2 0 0,1-1-18,1 1 1,-1 0 0,-2 1-1,2 0-85,0 1 1,-1 3-1,2-2 1,-1 1-90,1-1 0,-2 0 0,1-1 187,0 0 0,-1 0 0,-3-2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84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240 8 7481,'0'-5'-815,"0"2"766,0 3 0,-1 0 162,-1 0-62,1 0 1,-6 0 84,2 0 1,-2 3-1,0 0-73,2 1 1,-2-1 0,2 1-1,-2 1-52,-1-1 0,0 0 1,1 2-1,-1-1-15,0 1 1,-2 1-1,-1 1 1,1 0-3,0-1 0,0 1 0,-2 0 0,1 0 41,2-1 0,0-1 0,1-1-31,1 1 10,-1-3 0,0 4-151,0-2 63,1-1 0,2 0-324,3-1-233,1-2 95,1 2 536,0-3 0,3-3 0,2-2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85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154 1 7728,'-8'0'-1162,"4"0"1451,-3 0-182,3 0-81,-4 0 1,3 1-1,0 0-68,0 2 88,1 0 0,-3 0-47,2 2 2,-2-1 1,0 2 0,0-3 0,1 0-38,1 1 1,-1 2 0,-1-2-1,0 1-126,2 1 1,-2-4-1,2 3-68,-2 1 1,1 0 229,1 0 0,4 0 0,-3-1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67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1 106 7002,'0'-4'374,"1"0"-325,0 0 1,1 1-1,1 0 1,2 0-14,0-1 1,0 1 0,1-3 0,0 1-5,1-1 1,1 1 0,3-1 0,-1 0-67,-1-1 1,3 0-1,-3 0 1,-1 1-121,-1 3 1,0-2 0,-1 2-746,-1 0 383,-3 0 516,1 3 0,-6 3 0,0 0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86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177 16 8134,'-7'-3'-149,"2"2"1,1-4-134,1 3 1,-1 1 211,-4-2 0,1 3 1,-1 0-1,1 0 0,1 2 1,1 1 184,0-2 1,0 4-68,0 0 1,0-1 0,-3 1-30,1 1 0,0-1 0,1 0 0,1 0-73,-1-1 0,-1 3-146,-1-2 73,0 2 0,0-2-193,1 1 147,2-5 1,2 4 172,3-3 0,-4-1 0,0 2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87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248 0 6596,'-4'0'92,"-3"0"1,2 0-1,-2 1-9,-1 2 1,3-2 0,0 4 0,-1-1-25,-1 0 0,-1 1 0,0 1 0,0-1-61,1 1 0,-1-2 1,0 1-1,0 1 28,1 1 0,0-2 1,1 1-197,1 0 183,0-3 0,-2 4-293,-1-2 207,4-1 1,-3 0-193,2-2 168,1-1 75,1 3 1,4-4-1,1 0 1,2-1-49,1-2 0,2 2 52,-2-1 1,2-2 0,0 1 76,0-1 0,-2 2 0,0-2 129,-2 1 1,2 1 32,-2-3-82,3 3 0,-5-2-135,1 2 104,-1 1-72,-1-3 0,-1 4-29,-1 0 0,-3 0 0,-2 0 0,-1 0-5,0 0 1,1 1 0,0 1 0,-1 1-7,0 2 1,0-3-1,0 2 1,-2 1-51,0-1 1,0-1 0,2 1-79,0-1 1,0 3-51,1-4 1,2 2 46,3-2 85,1-1 0,2 2-224,1-3 166,3 0 0,5-2 1,1-1 107,1 2 0,1-4 0,3 1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88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354 32 8134,'8'-5'0,"0"3"-177,0 1 0,-1 1 0,1-1 52,0-1 1,-4 0 0,0-2 163,-1 0 1,-3 1-138,0 3 0,-1 0-210,-4 0 362,0 0 1,-3 0-196,0 0 130,1 0 0,-1 0 0,0 0 79,0 0-78,1 0 1,-1 0 0,1 0 0,-1 0 12,1 0 0,1 1 0,1 1 0,-1 1-25,-1-2 1,0 1-1,-1 0-135,0 0 51,4 1 75,0-3 1,8 0 0,1 0-1,2 0 2,1 0 1,0-3 0,2 1-1,0-1 61,0 0 1,-2 2 0,-1-2 137,1 2-70,-1 1 1,-1-2 132,-1-1-201,0 1 0,0 2 45,0 0-118,-3 0 9,1 0 1,-3 0 28,-3 0 1,1 0-1,-3 1 5,-1 1 0,-1 0 0,-1 2 1,1 0 2,-1-3 0,4 3 0,-1-2 0,-1 1 8,-1 0 1,-1-1-1,0 2 1,0 0 27,1-2 0,0-1 0,1 1-118,1 1 76,-1-1 1,1-1-7,0 2 0,0-2 2,-3 1 0,3 2 9,0-2 0,0 1 2,-3-3 0,3 0 0,0 0 26,-1 0 0,1 0 0,0 0 15,-1 0 1,2 0-34,-1 0-12,-1 0 22,-1 0 3,2 0-20,-1 0 1,4 0-35,-3 0 20,3 0 0,-2 0 10,1 0 0,-1 0 24,-4 0 0,0 0-13,1 0 0,0 0-2,-1 0 0,0 0-52,0 0-64,1 0-29,-1 0 105,4 0-8,0 0-8,4 0-269,0 0 273,4 0 1,-1-1 0,3-1 16,-1 0 1,0-1 0,3 3 0,0 0 13,0 0 0,-3 0 1,0 0-1,0-1-3,2-1 1,1 1 191,-1-2-74,-2 2 0,2-1 31,-2-1-115,-2 0 0,3 3 6,-3-3 41,-1 2-249,-2-6 182,0 6 0,-3-2 1,-2 3-1,-1-1 5,1-1 0,-2 1 1,2-2-1,-2 2-6,-1 1 0,0 0 0,1 0 0,0 0 1,-1 0 0,0 0 1,0 0 0,1 0 1,-1 0-1,0 1 20,1 2 1,-1-2-17,0 1-4,0-1 0,3 0-27,0 1 29,3-1 1,-2 3-124,1-4 114,2 0 1,-2 1-15,3 1 6,0-1 0,1 2-47,1-3 0,0 3-66,3 0-16,-3-1 1,5-2-55,-2 0 1,-1 0 194,2 0 0,-1 4 0,3 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89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23 1 7861,'-7'4'-1068,"1"0"840,1-4 240,3 0 1,0 0 14,4 0 0,0 1 1,3 0-1,1 2-12,1-1 1,1-2 0,1 0 0,0 0 21,1 0 0,4 1 1,-1 1 12,2 1-31,-3-1 0,1-1 0,0 1 243,2 0-229,0 1 1,1-2-1,-1 1 1,0 0-3,-2 0 0,1 0 0,-4-1 0,0 2-118,-2-1 0,-4-1 2,-1 2 1,-3-2 64,-3 1 0,-1-1 0,-4-1 1,-2 0-5,0 0 1,-4 0 0,2 0 0,-1 0 28,0 0 1,0 0-1,-1 1 110,1 2-113,-2-2 0,4 2 1,-2-3 114,0 0-113,0 0 1,1 0 0,1 1-1,0 1 0,2-1 0,-2 4 0,3-4 1,1 2-64,-1-1 1,3-1 27,3 2 1,2-2 98,2 1 0,4-1 0,3-1 0,2 0-37,1 0 1,1-1 0,3 0-1,-1-3-31,1 0 1,1 2 0,1-1 0,0 0 18,1 1 1,-2-4-1,3 3 1,0-1 16,0 1 1,-3 0 0,1 3 0,-2 0-21,0 0 1,-4 0-1,-2 0-135,-2 0 137,-4 0 1,-1 0 0,-6 0 0,-3 1 0,-3 2 1,0-2 0,-3 1 0,0-1-21,0-1 1,-1 3-1,-3-1 1,2 0 5,1-1 0,-1 2 0,3-1 1,-1 1-11,-2 0 0,3-2 0,1 2 0,1 0-162,1 0 1,0 0 77,1 0 1,0-2 45,2 5 1,5-5 149,5 2-49,2-2 0,1-2 1,2-1 16,0 0-66,0-4 1,2 4 0,0-3 0,1-1 69,0-1 0,-1-1 0,1 0 0,-1 1 75,0 2 1,1-3 0,-1 2-16,0-1 0,0 2 1,-5-1 13,-2 1-357,-2 3 1,-4-1 101,-1 3 1,-3 3-1,-2 0 45,-1 1 32,4 1 0,-3 3 1,2 0-99,-2 0 88,-1-1 1,0 1 0,0 0-1,1 0-27,-1-1 0,0 1 1,0 0-1,1 0-8,-1-1 1,3-1-1,0-1 60,-1 1 41,2-3 1,2 1 0,4-4 0,3 0-4,2 0 0,4-4 0,2-1 1,2-2-129,0-1 1,1 1 0,-1-1 0,1 0 36,-1 0 1,0 1-1,-2-1 171,0 0-134,0 0 0,-1 1 1,-3-1 277,-3 0 39,1 4 70,-6-3-94,2 6-200,-3-2 1,0 3-223,-3 0-11,2 0 1,-3 1-201,1 1 1,2 0-77,-1 3 344,1-3-59,1 5 77,0-6-60,0 2 179,0-3-280,0 0 241,3 0 0,2-3 0,2-2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90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70 1 7954,'-4'3'-557,"-3"-2"0,6 3 731,-1-1-141,1-2 1,1 3-31,0-2 0,-1 0 0,-1 3-13,0 1 1,-2-1 0,3 0-5,-2 1 23,0 1 0,1 0 1,-2 1-239,0 0 104,2 0 1,-4-1 0,3 1-415,-1 0 539,2 0 0,-5-1 0,3 1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91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62 0 8129,'-1'7'-559,"-1"-2"260,1-1 184,-3-4 62,4 0 139,0 0 1,0 3 9,0 2 0,0 0 1,0 0-11,0 1 1,-3 1 0,-1 0-82,-1 1 1,-1 0 0,3 0-31,-1-1 1,-2 1 0,-1 0-1,2 0-164,3-1 1,-2-1 0,2-1 0,0 1-540,1 1 728,1-3 0,0 3 0,0-3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92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63 1 8129,'-8'0'-83,"4"0"-48,0 0 1,3 0-641,-1 0 874,1 0 1,-5 3-36,3 2 0,0 0 0,1 0-37,-1 1 0,1 1 0,1 0 0,-1 1-173,0 0 1,-1-3 0,2 0 0,0 1-1,-2 1-497,1 1 639,-2 0 0,3-1 0,-2 1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93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62 16 8250,'-1'-7'-560,"-1"1"1,0 3 555,-3 3 1,0 1-22,-3 1 0,1 3 0,1 3 0,2-1 36,0 1 1,-1-3-1,3 0-230,0 1 206,1 1 1,0 1 0,-1 0 12,0-1 0,-1 5 0,3 0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94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31 0 7162,'0'5'-341,"0"1"305,0-5 1,0 4 119,0-3 1,-1-1 0,-1 3-83,0-1 1,-1-1-1,2 2 1,0 0 24,-2 1 0,1-3 1,1 3-334,-2 1 145,2 1 161,-2 1 0,-1 0 0,0-1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95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62 1 8158,'-8'0'-111,"3"0"1,0 0-119,-1 0 0,0 3 1,0 2-1,2 2-99,0 1 0,-1 1 1,2 0 327,-2 1 0,4 1 0,-3-4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68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61 65 7595,'-3'0'-166,"1"0"1,2-1 172,2-1 32,1 2 0,3-5 1,-1 3-1,1-1 40,2-1 0,-1 1 1,2-1-1,1 0-43,-1-1 1,0-1 0,0 1 0,-1 1-106,-1 0 0,-1 1 0,-1-1-64,1 2 1,-3 1-108,-1-1 228,-1 2 1,-4-1 0,-1 3 16,-1-1 0,2 2 1,-1-1-1,0 1-55,-1-1 0,-1 2 1,1-2 69,2 1-29,-2-1 1,2 2-1,-3-2 8,1 1 13,0-1 1,-1 3 0,1-2 20,-1 2 0,1-1 0,-1-1 1,1 0 72,2 0 1,-2-2 0,2 2 51,0-1 1,-2 0-202,3 1 29,1-1 1,1 0 108,2-2 1,0-1 0,3 0 0,-2-1-35,2-1 1,0 1 0,0-1-13,1 0-16,-1-1 0,3 1 0,-1-2-84,-1 1 54,0-1 0,0 3 1,-1-3-1,1 2-18,-1-2 1,1 2 0,-1 0-6,1 1 1,-3-1-28,-1 2 37,-2 0 0,0-2 0,-2 4 7,-2 1 0,0-1 0,0 2 0,0 0-106,0 0 0,-1-1 0,-1 1 38,1 0 53,2 1 1,-2-3 0,1 2 66,0 0-69,-2 1 1,1-1-1,-1 1 256,1 0-228,-1-3 0,1 2 0,1-2 1,0 2 31,0 0 0,-1-1-5,0 1 160,1-1-148,2 0 1,4-3 0,2 0-19,1-3 0,1 1 0,-1-1 0,1 0 26,-1 1 1,1-2 0,-1 2 0,2-2-5,0-1 1,-2 2-1,2 1 1,-2-1-28,-2 1 0,1-1 0,1 1 31,-1 0 39,1 2 1,-4-2-66,3 1 0,-4 1-109,0-1 0,-2 2 0,-2 2 0,0 0 65,0 1 0,-1-1 1,0 1-1,-1 0-18,1 0 0,2-1 0,-1 1 1,0 0 17,1 0 1,-2-1 0,2 0 0,0 0 31,-1 0 0,2 0 1,-2 0 25,0-1-51,2 1 22,-3 1-15,2-3 1,-1 5-44,0-4 18,3 1 0,-2-1-29,1 1 325,1-2-68,-1 3 0,2-2-215,0 0 1,-1 0-393,0 1 352,0-2 1,-2 0 0,2 1 37,-1 1 228,0-1 46,2 1-10,-3-2-291,0 2-61,0-1 1,-1 2-11,2-1 0,-2-1 162,3 3 1,-2-3 154,1 1 0,2-1-152,-2 1 0,1-1-393,-1 1 228,1-2 1,-1 1 80,2 1 10,0-2 1,-1 3 287,-1-3-8,2 0 665,-3 0-831,3 0 0,3-2 0,0-1-105,2 0 0,1 0 0,-1-1 1,1 0-40,-1 0 0,3-1 0,0-1 0,0 1 40,0-1 1,1 1 0,-1 0 0,0 1 18,0 0 1,-1 1-1,-2-2 1,-1 2 46,-1 1 0,-1-1-274,2 2 168,-3 0-613,2-1 396,-3 2 1,0 0-1,-1 1 156,-1 1 1,1 2-1,-3-2 37,0 1 1,0 1 0,-1 0 0,1 0 78,0 0 0,0-1 0,-2 1 1,0 0-50,0 1 1,0-1 0,2-1-1,-2 2-5,-1 0 0,1 0 183,-1 1-169,0-3 1,4 1 456,-1-2 88,0 2-448,1-3 1,1 1 0,4-4 0,2-1-18,1 0 0,0-2 0,1 3 0,-1-1-5,1-2 0,0 1 1,1 0-1,0 0-36,0 0 0,1-1 1,0 0-1,-2 1 5,0 0 0,1 1 0,-2-1 0,2 0-25,-2 0 0,1 1 0,-3 1 0,0 0-97,1 0-11,-3 0 127,2 2-1103,-3 0 700,-3 0 0,2 1 1,-3 0 123,0 1 0,-1 2 0,0-1 235,-1 0 0,1 2 1,0-2-1,-1 1 15,1 0 1,-1-1 0,1 1 0,-1 0 69,1 0 1,1 0 0,0 0 0,1-1 341,0-1 1,-2-1 454,1 3-378,1-3-331,1 2 1,3-5 0,0-1-1,1 0 149,1-1 1,1 1 0,2-1-1,-1 0-172,1-1 0,1-1 1,1 1-1,-1 0-237,1 1 0,-3-1 0,3 2 0,-1-2-108,1-1 0,1 1 0,-1 1 0,-2 1-466,0 0 1,0 1 703,0 0 0,-3 1 0,-1-1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96"/>
    </inkml:context>
    <inkml:brush xml:id="br0">
      <inkml:brushProperty name="width" value="0.11429" units="cm"/>
      <inkml:brushProperty name="height" value="0.11429" units="cm"/>
      <inkml:brushProperty name="color" value="#E71224"/>
    </inkml:brush>
  </inkml:definitions>
  <inkml:trace contextRef="#ctx0" brushRef="#br0">687 241 29635,'0'-8'-2458,"0"0"0,0 0 1,0 1-1,1 0-4623,2 2 6384,-3-2 833,7 6 0,-6-2 1105,2 6 0,-2-1-1672,-1 3 191,0 0 0,0 0 0,-1-1 0,-1 1-138,0-1 1,-4-1-1,3 1 1,-1 0 836,1 1 0,0-3 1,0 3-178,-2 1 0,1-1 1,-1 0-308,2 1 0,-2-2-18,2 1 0,0-3-547,0 1 1,3-3 1329,0 0 1,3 0 0,3-3 1910,-1-2-2517,0 1 0,3-3 0,-1 3 944,1 0-882,0-3 1,-1 5 0,-1-3 0,-1 0-10,1 1 0,1-2 0,0 2-40,-2 0 1,-1 2 0,-1-1-934,2-1-476,-2 3 1451,4-2 1,-5 2 210,3-2 1,-2 3-207,2-3 1,-2 0-893,2 0 815,-4 0 0,3 3 420,-4-3-382,3 2 1,-2-6-626,4 2 0,-2 1 168,2-1 0,-2 3 1,1-2 29,-1 1 1,2 1 452,-2-3 61,3 3 0,-2-2-156,1 2 0,-1 1 0,-2-3-468,0 1 0,1 1 1,-2-2-656,1 0 1224,-1 2 1,3 1-1,-4-1-772,3 0 228,-2-1 0,2 2-341,-3-1 1,1 1 235,2-2-188,-2 2 1379,2 1 0,-4 4-546,-1 1 1,-2 2-1,-2 0 1,2-1-255,0-1 1,-1 0 0,2 2 0,-1-1 139,1-1 1,-2 0 0,1 3-226,0 0 0,1-3-285,-2 0 422,4-3 301,-3 1-1167,4-3 980,4-3 1,-1-2 0,3-2 0,-1-1 22,1 0 0,1 0 1,1 0-1,0-2-75,-1 0 0,-1 0 1,-1 1-1,0 0-32,-1-2 0,2 1 0,-2 2 0,-1 0-53,1 1 1,-1-1-1,-1 0-1138,0 0 191,1 4 450,-3 1 193,0 3 1,-1 6-1,-1 2 1,0 0 139,0 1 1,-1-2-1,-1 1 1,1 0 129,-1 0 1,-1-3 0,2 0 134,-2 1 0,3 1 0,-3 1-23,2-1 1,0-1-1,3-2-157,-3-1 395,2 3-1115,-2-5 2888,3 3-2446,0-4 717,3-4 1,-2 3-332,2-5 0,0 4 132,0-3 0,3 3 1810,-1-1-1810,-2-1 0,1 3 2313,-1-1-3244,-2 1 2612,2 1-2171,-3 3 0,-2-1 0,-2 2 812,0 0-355,2 2 1,-5-2 0,3 4-1697,0-1 1462,-3 1 0,3 0 1,-3 0-1,1-1-262,1 1 1,0 0-1,-1 0 1,1-1 317,-1-2 0,2 3 0,-1-2 0,1 0-92,0-2 0,1 1 576,-2-2-72,4-1 1,-1-3 0,3-1-349,1-3 0,4 0 0,-2 0 442,1-1-330,2-1 1,-3-1-232,4 1 300,-4 2 1,2-2-368,-3 2 0,2 1 921,-3-1-1021,1 3 1,-4 2 0,-1 5 201,0 2 1,-3 1-1,1 0 1,0-1 85,-2-2 0,1 2 0,1-2 0,1 2-302,1 0 0,-1-1 0,-1-2 502,0-1-437,2 3 0,-1-4 916,3 3-1249,0-3 1,1 1 0,1-3 1329,3-3 1,2-1-373,1-4 0,-1 0 0,-1 1-223,-1 2 0,-3 1 548,0 1 23,3 2 0,-5-3-1474,3 1 458,-2 3 1,-1-3 1764,0 6 1,-4 1-2384,-1 4 799,-2-1 0,2 2 0,0 0-380,-1 2 606,-1-1 0,-1 0 1,2 2-1,0-1-396,1 0 0,0 0 0,-3-1 1,2 0 595,0 0 1,0-2-675,4 0-294,-4 0 0,6-5 1,0-3 631,4-4 0,0-3 0,1-1 1,2 0 77,-1 1 1,2-2 0,0 0 99,-1-2-79,0 1 0,1 2 0,-1 0 634,-2 1-563,2-1 1,-3 3-1,1 0 1,-2-1-83,1 2 514,-4-3-866,4 6 1,-7-1 0,0 4 270,-1 4 0,-1 0 0,-1 2 0,1 0-74,-1 0 0,2-1 0,-1 1 0,1 0-41,0 0 1,1-1 0,-1-1-1,1-1-14,-2 1 0,1 1 0,-2 0 123,1 1 0,2-3-65,-2 0 271,3-3 981,-5 2-641,3-4 0,-1 0 1180,0 0-1264,3 0 1,-4-1 0,3-1 0,-1-1-417,1-2 1,-3 3 0,1-3 71,-2-1 0,-1 1 0,0 1 1,0 0 234,1-1 0,-1 3 0,0-3 0,0-1-41,-3 2 1,3-2 0,-3 3 0,2-1-19,-1 1 1,1-2 0,-1 1 0,1 1-278,2-1 1,-1 2-1,1 1-488,-1-2 242,0 2 0,1-3 290,-1 1 23,0 3 0,0-4 1,1 4 106,-1 0 0,3-2 0,-1-1-74,0 1 0,0-1 0,-1-1 0,1 1-126,0-1 0,4 1 0,-3 0 47,-1-2 1,1 1-200,0-1 0,0 3 1,-2-1-1,1 0 15,1 1 1,0-2 0,-3 2 361,0 0 0,1-1-310,-1 3 84,0-3 0,0 1 0,1-2 91,0 0 1,-1-1-1,0 2 59,1-2 0,-1 1 0,0-2 0,0 2-34,1 0 1,-1-2-1,0 2-28,0 0 0,1-1 1,-1 4 0,0-2 1,0-2 0,1 2-71,-1 2 0,0 0 563,0 1-532,4-4 0,0 3 586,1-1-1062,2 1-53,-2 1 1455,3-3-3259,0 2-308,0-3 1727,0 1 1,-1 2-1,-1-3 187,0 1 0,-2 2 442,2-1 1,1 0 186,-2-1 0,0 2 62,0-5 0,-2 4-816,2-3 1729,-3 3 1,5-2-122,-4 1-123,3 2 1,-4-3 0,2 2-54,0 0 1,1-1-392,-1 3 1,2 0-1,-3-1 1214,2-1-1172,0 1-96,3-3-1900,0 4 4043,0 7-2777,4-5 0,-2 7 1,3-5 294,0 0 0,2-1-6,0 2 1,1-3-1,0 3-99,0-2 0,-3 2 0,0-2 488,1-1 0,-2 1-799,1 0 2815,-3-1-2214,2-2 1,-8-2 0,-1-1 591,-2 1 1,2-1 0,1-1-665,0 0-50,-2 2 1,4-4-1146,-3 4 995,0-4 1,0 4 466,0-3 0,2 2-309,-2-2 0,1 0-257,0-3 0,-2 3 0,2 1 149,0 0 1,2 1-627,0 0 154,-3 2 2726,4-2-3339,-2 3 1733,3 0 0,-3-1 393,1-1-677,-4 1 1,4-3 0,-2 3 294,0-1 1,1 1 205,0-2 1,2 2-342,-5-2 1,4 2-455,-3-1 1,2 0 1635,-2-1-2297,3 2 474,-1-2 0,2 3 1883,-2 0-721,2 0 348,-2 0-51,3-3-3245,0 2 246,0-3-500,-4 4 3364,4 0-1005,-4 0-704,4-3 1,-1 2-700,-1-2 111,1 3 3006,-3 0 1195,1 0-198,2 0-2851,-2 0-1388,6 3 1,-1-1 1224,3 3 354,0 0 0,2 0 0,-1 0-273,-1 1 81,0-2 1,1 3 0,-1-3 0,0 1-515,-1 0 1,3-2-1,-2 2 342,2 1 1,-3-2 0,0-1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97"/>
    </inkml:context>
    <inkml:brush xml:id="br0">
      <inkml:brushProperty name="width" value="0.11429" units="cm"/>
      <inkml:brushProperty name="height" value="0.11429" units="cm"/>
      <inkml:brushProperty name="color" value="#E71224"/>
    </inkml:brush>
  </inkml:definitions>
  <inkml:trace contextRef="#ctx0" brushRef="#br0">0 1 29890,'8'0'0,"-1"1"-1447,-2 1 0,2 0 236,-2 3 1,-1-1 0,1 2 291,-2 0 0,1-1 0,-2 2 338,3 1 1,-1 0 0,-1-1-260,1-2 670,-4 2 0,6-3 1,-2 4-1,0-1 175,2-2 1,1 2 0,1-2 0,-1 2-437,-2 1 1,1-3 0,-1 0 0,3 1-38,2 1 1,-1 1-1,1-1 205,-1-2 1,-4 1-1,0-3 290,1 1 1,-3-1 0,1 1 414,-1 0-224,-2-2 0,3-2 0,-4 0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98"/>
    </inkml:context>
    <inkml:brush xml:id="br0">
      <inkml:brushProperty name="width" value="0.11429" units="cm"/>
      <inkml:brushProperty name="height" value="0.11429" units="cm"/>
      <inkml:brushProperty name="color" value="#E71224"/>
    </inkml:brush>
  </inkml:definitions>
  <inkml:trace contextRef="#ctx0" brushRef="#br0">0 0 27617,'8'0'-990,"0"0"1078,-4 0 1,0 0 0,-1 0-112,2 0 1,-1 3 0,1 0-461,-2 2 1,0-3 0,-1 3-79,1 1 1,2 1 0,-2 1 175,2 0 0,-3-1 1,3-1-1,-1-1 111,0 1 0,1 1 1,1 0-1,-1 1-263,1 0 1,-2 0 0,1-1-1,-1 1-324,1 0 1,1-3-1,-3 0-74,1 1 1,-1 0 0,1 0-1264,0-1 2004,-2-3 0,-2 2 1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599"/>
    </inkml:context>
    <inkml:brush xml:id="br0">
      <inkml:brushProperty name="width" value="0.11429" units="cm"/>
      <inkml:brushProperty name="height" value="0.11429" units="cm"/>
      <inkml:brushProperty name="color" value="#E71224"/>
    </inkml:brush>
  </inkml:definitions>
  <inkml:trace contextRef="#ctx0" brushRef="#br0">1 1 28636,'7'1'-1097,"-1"1"1,-1 3 340,1-1 1,-2 3 0,1-2 0,1 2 573,1 1 0,1-1 1,0 1-1,-1 1 0,1 0 1,1 2-1,0-2 1,2 1-49,-3 0 0,1-1 0,1 3 1,0 0-129,0 0 0,-2-2 1,-1 0-722,-2-1 853,2-1 0,-3-1 1,2 1-1839,-1 0 1537,-3-4 0,2 2 0,-2-2-264,0 0 539,1-2 1,-2 1-1828,1-3 2491,-1 0 0,6 0 0,-3 0 1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00"/>
    </inkml:context>
    <inkml:brush xml:id="br0">
      <inkml:brushProperty name="width" value="0.11429" units="cm"/>
      <inkml:brushProperty name="height" value="0.11429" units="cm"/>
      <inkml:brushProperty name="color" value="#E71224"/>
    </inkml:brush>
  </inkml:definitions>
  <inkml:trace contextRef="#ctx0" brushRef="#br0">0 1 27924,'5'0'103,"2"3"-2306,-2 2 1543,2 2 1,-2 1 0,0 0 0,0-1 262,-1 1 0,3 0 0,-2 0 0,2 2 201,1 0 1,0 1 0,0-4-1,-2 1-40,0 0 1,1 1 0,-2 0-1,0-2 34,0 0 1,2 0 0,-2 0-381,2 1 0,-2-4 0,-1 0 0,1-2-1649,-1 1 2080,-2 3 44,1-5 0,-3 2 0,0-3 1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01"/>
    </inkml:context>
    <inkml:brush xml:id="br0">
      <inkml:brushProperty name="width" value="0.11429" units="cm"/>
      <inkml:brushProperty name="height" value="0.11429" units="cm"/>
      <inkml:brushProperty name="color" value="#E71224"/>
    </inkml:brush>
  </inkml:definitions>
  <inkml:trace contextRef="#ctx0" brushRef="#br0">0 0 27374,'0'5'-3277,"0"0"0,1-2 0,2 2 2754,2 1 0,-1-1 1079,1 0-361,0 0 1,3 3 269,0-1-401,0 1 1,-1-1 0,0-1 0,-1-1-91,-1 1 0,1 1 1,1 1-1,1 0-406,0-1 1,0 1 0,-2 0 0,2 0 744,0-1 1,0 0 0,-2-1 0,0-1-326,0 1 0,-4-1 0,3 0-392,-2 1 0,0-2-361,0 1 1,-2-2-245,1 2 1,-2-3 1199,-2 0 0,-2-1 0,-4-1 1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02"/>
    </inkml:context>
    <inkml:brush xml:id="br0">
      <inkml:brushProperty name="width" value="0.11429" units="cm"/>
      <inkml:brushProperty name="height" value="0.11429" units="cm"/>
      <inkml:brushProperty name="color" value="#E71224"/>
    </inkml:brush>
  </inkml:definitions>
  <inkml:trace contextRef="#ctx0" brushRef="#br0">9 1 29073,'-5'0'-512,"2"0"0,4 0 0,0 0 1,3 3-172,0 2 1,-1 0 0,2 0 0,0 1 297,-1 1 0,3-1 0,-2 1 1,0-2 123,0 1 0,-1 1 0,2 0 1,-1 1-14,1 0 1,-1-1-1,-1-1-697,-1-1 726,3 0 1,-4 3 0,3 0-357,1-1 1,-1 0-1,-1-1 1,-1-1-341,-2 1 1,3-1-1,-1-1 506,1-1 1,-2 1 0,2-2 467,-1 0 247,-2 1 1,6-3 0,-3 0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03"/>
    </inkml:context>
    <inkml:brush xml:id="br0">
      <inkml:brushProperty name="width" value="0.11429" units="cm"/>
      <inkml:brushProperty name="height" value="0.11429" units="cm"/>
      <inkml:brushProperty name="color" value="#E71224"/>
    </inkml:brush>
  </inkml:definitions>
  <inkml:trace contextRef="#ctx0" brushRef="#br0">16 9 29698,'-4'0'-1749,"-3"-4"-727,6 3-43,-3-2 1344,4 3 2590,4 3-1526,0-2 1,1 5 0,0-2-1,-1-1 17,0 1 0,-1 1 0,1-2 1,0 1-353,1 2 0,-1-1 1,2 0 112,-1 1 1,-1 1 0,2 0 0,-1-1 64,-2-1 0,3 0 0,-1 3 185,-1 0 1,3-2 0,-3 0 0,1 0 7,0 0 1,0 1-2031,2 0 1970,-2 1 1,1-3-1,-3 0 1,1 1-242,-1 1 1,2-2 0,-1 0 55,0-2 0,-2 1-149,0-2 1,0-1 1264,0 2-471,-1-2 0,3-1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04"/>
    </inkml:context>
    <inkml:brush xml:id="br0">
      <inkml:brushProperty name="width" value="0.11429" units="cm"/>
      <inkml:brushProperty name="height" value="0.11429" units="cm"/>
      <inkml:brushProperty name="color" value="#E71224"/>
    </inkml:brush>
  </inkml:definitions>
  <inkml:trace contextRef="#ctx0" brushRef="#br0">1 9 28302,'0'-5'-9831,"0"2"6758,0 3 1,2 1 3985,1 1 0,-1 0 0,-2 3-938,0 1 1,3-2-1,-1 2 1,1-1 109,0-1 0,-1 3 1,3-2-1,-1 1 8,0-1 0,0 2 0,2-2 1,-1 2-94,-2 1 0,3-3 1,-1 0-1,0 1-670,0 1 1,-1-2 0,2 1 2243,-1 0-960,-3-3 1,4 4-1389,-3-2 833,3 2 0,-5 0 0,4-1-144,-3-1 1,2-1-1,-3 2-1599,2 0 1135,0-5 0,-3 4-603,0-3 1,-1-1 1143,-2 2 1,1-3-1,-2 0 122,2-3 0,-4-1 0,1-4 1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05"/>
    </inkml:context>
    <inkml:brush xml:id="br0">
      <inkml:brushProperty name="width" value="0.11429" units="cm"/>
      <inkml:brushProperty name="height" value="0.11429" units="cm"/>
      <inkml:brushProperty name="color" value="#E71224"/>
    </inkml:brush>
  </inkml:definitions>
  <inkml:trace contextRef="#ctx0" brushRef="#br0">0 1 29698,'5'0'-315,"-2"0"0,-2 0 71,2 0 1,-3 0-1132,3 3 0,-1-1 881,0 3 0,0-1 0,2 2 0,0-1 188,-3 1 1,3-1 0,-1 0 0,2 0 138,1-1 1,-2 3 0,1-2-81,1 2 1,1 1-1,0 0-1669,-2 0 1224,2-4 0,-5 2 0,3-3-802,1 2 1383,-3 0 0,2 0-221,-3 0 0,-1 0-399,4 3 1,-3-3-68,0 0 927,-1-3 0,-4-2 1,-1-4-1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70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11 67 8244,'-5'0'-166,"2"0"214,0 0 1,6-1 99,0-1-66,2-3 1,1 4-1,1-2 48,1 1-49,1-3 1,-1 3 0,2-2 140,-1 0-198,1 0 1,1-1 0,-1-1-1,0 1-71,-2 1 0,-1 0 1,1 2-839,-2-1-70,-1 1 478,-2 0 0,-1 2 477,-4 0 0,-1 2 0,-2 1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06"/>
    </inkml:context>
    <inkml:brush xml:id="br0">
      <inkml:brushProperty name="width" value="0.11429" units="cm"/>
      <inkml:brushProperty name="height" value="0.11429" units="cm"/>
      <inkml:brushProperty name="color" value="#E71224"/>
    </inkml:brush>
  </inkml:definitions>
  <inkml:trace contextRef="#ctx0" brushRef="#br0">1 1 29098,'4'0'419,"3"3"-2320,-2 2 1301,-2-1 0,3 3 1,-2-2-1,0 2 208,2 1 0,-2-3 1,2 0-1,0 1 21,1 1 1,-2 3 0,0 0-1,0 0 86,-1-1 0,2-2 0,-2 1 0,-1 0-55,1-1 1,-1 0-1,-1-1 1,0 0-688,0 0 0,-1-2 1,-1 1-3259,0 1 897,0-2 1523,3 2 1999,-2-5 1,5 3-1,-1-4 1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07"/>
    </inkml:context>
    <inkml:brush xml:id="br0">
      <inkml:brushProperty name="width" value="0.11429" units="cm"/>
      <inkml:brushProperty name="height" value="0.11429" units="cm"/>
      <inkml:brushProperty name="color" value="#E71224"/>
    </inkml:brush>
  </inkml:definitions>
  <inkml:trace contextRef="#ctx0" brushRef="#br0">47 1 29247,'-8'0'-628,"4"0"173,0 0-586,4 0 1,0 3 0,0 1 0,-2 2 392,-1-1 0,1 2 0,2 4 0,0-2 97,0 0 0,0 1 1,0 0-1,-1 1 209,-2 0 1,2-2-1,-1 2 1,1-1-68,1 0 0,-3 1 1,1-3-1,0-1-915,1 1 1,1 0 0,-1-1-620,-1-2 1,1-1-1686,-2-1 4173,2-2-392,1 2 0,4-10 1,0-1-1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08"/>
    </inkml:context>
    <inkml:brush xml:id="br0">
      <inkml:brushProperty name="width" value="0.11429" units="cm"/>
      <inkml:brushProperty name="height" value="0.11429" units="cm"/>
      <inkml:brushProperty name="color" value="#E71224"/>
    </inkml:brush>
  </inkml:definitions>
  <inkml:trace contextRef="#ctx0" brushRef="#br0">70 23 29247,'0'-8'-9831,"0"3"2782,0 0 6023,0 3 0,0-1 2990,0 6 1,0 1-2217,0 4 1,-1-3 0,-1 0 366,0 1-174,-1 1 1,2-2 0,0 0-2425,-2 1 2730,0 1 0,1 1 1,-1 0 20,2 0-137,-4-1 1,4 1 0,-2 0-1,0 0-799,1-1 1,-3 1 0,2 0 0,0 0 696,0-1 1,1 0 0,-2-1-1,1-1-170,1 1 0,0-2 0,0-1-1009,0 1 754,-1-3 514,3 2 1,0-3-1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09"/>
    </inkml:context>
    <inkml:brush xml:id="br0">
      <inkml:brushProperty name="width" value="0.11429" units="cm"/>
      <inkml:brushProperty name="height" value="0.11429" units="cm"/>
      <inkml:brushProperty name="color" value="#E71224"/>
    </inkml:brush>
  </inkml:definitions>
  <inkml:trace contextRef="#ctx0" brushRef="#br0">123 8 27141,'0'-4'-9831,"0"0"9055,-3 4 0,1 1 996,-3 2 1,4-1 0,-2 2 0,0 0-251,1 0 1,-3 2 0,2 1 0,0 1-109,0 0 1,1 0 0,-2-1 0,0 1 56,-1 0 0,3 0 0,-3 2 0,1 0 0,1 0-232,-1-2 0,-2 3 0,2-1-294,0-1 0,-2 0 0,2-1 1,1 0 483,-1-1 0,-1-2 1,3 1-1,-1-1-2019,0-1 2083,2 0 1,-6-1 0,2 1-1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10"/>
    </inkml:context>
    <inkml:brush xml:id="br0">
      <inkml:brushProperty name="width" value="0.11429" units="cm"/>
      <inkml:brushProperty name="height" value="0.11429" units="cm"/>
      <inkml:brushProperty name="color" value="#E71224"/>
    </inkml:brush>
  </inkml:definitions>
  <inkml:trace contextRef="#ctx0" brushRef="#br0">139 24 29668,'-4'-8'-8043,"3"3"3342,-1 0 4562,-2 3 0,2-1 1,-3 3 214,2 3 1,-2-1 0,2 3-1,0 1-121,0 1 1,-3 1 0,3-1-1,-1 1 102,-2 0 1,1 0 0,1-1-1,0 1-161,-1 0 0,3 0 1,-3 2-1,-1 0-555,2 0 1,-2-1 0,3 1 0,-1 0 295,1-1 1,-2 0-1,1-2 1,1-1-331,-1-1 0,1-2 1023,0 2-355,2-3 0,-5 1 0,1-3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11"/>
    </inkml:context>
    <inkml:brush xml:id="br0">
      <inkml:brushProperty name="width" value="0.11429" units="cm"/>
      <inkml:brushProperty name="height" value="0.11429" units="cm"/>
      <inkml:brushProperty name="color" value="#E71224"/>
    </inkml:brush>
  </inkml:definitions>
  <inkml:trace contextRef="#ctx0" brushRef="#br0">40 16 29522,'-3'-6'-9831,"0"1"6971,1 3 3840,2-1-3454,0 3 5154,0 7-2913,0-2 0,0 4 0,0-4 0,0 1 0,-1 1 0,-1 1-721,0-1 323,-1 1 1,3 0 0,-1-1-1,-1 0 359,0 0 0,-2-1 0,3 5 1,-2-3-339,1 0 0,2 0 0,0-1-2424,0 1 3130,0 0 0,-4 0 0,0-1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12"/>
    </inkml:context>
    <inkml:brush xml:id="br0">
      <inkml:brushProperty name="width" value="0.05714" units="cm"/>
      <inkml:brushProperty name="height" value="0.05714" units="cm"/>
      <inkml:brushProperty name="color" value="#E71224"/>
    </inkml:brush>
  </inkml:definitions>
  <inkml:trace contextRef="#ctx0" brushRef="#br0">78 207 28962,'-1'-8'-4916,"-1"1"1,0 0 1372,-3 2 3165,3-2 0,-2 7 895,4 0 1,-3 3-1,-1 5-551,-1 0 0,1-1 0,2 1 0,-1 0 90,-1 0 1,1-1 0,-1-1 0,0-1-77,3 1 0,-3 1 1,2 0-1,-1 0-569,0-2 0,2 2 0,-2-1 0,1 0 514,0-1 1,1 2-828,-2-2 358,3 2-1444,0-3 1368,0 3-126,0-6 125,0 2 369,0-3 0,0-1 12,0-1 0,0 0 284,0-3 1,0 0-1,0-3-139,0 0 1,0 3-1,0 0 286,0-1 1,0-1 0,0-1-104,0 0 0,0 3 0,0 0-27,0-1 1,0 2-306,0-1 282,0-1 1,0 1-4,0 0 285,3 3 1,-2-2-18,1 2 347,-1 1 0,2-4-270,-1 3 1,2 1 1058,-2-2-662,-1 2 326,3 1 1,-4 1-1031,0 2 0,1-2 1229,1 1 399,-1-1-972,2-1 0,-2 0 982,2 0-1169,-2 0 927,2 0-1671,1-3 1,-3 1 0,1-3 398,-1-1 1,2-1 0,-1-1-1,1 0-293,0 1 0,-2-1 0,2 0-101,1 0 1,-3 1-1,2-1-534,1 0 1,-3 0 0,2 1-549,0-1 0,-2 3-9,2 0 1,0 2-117,0-2 368,-1 3 2329,-2-1-1428,0 3 0,0 1-98,0 1 1,0 3 47,0 2 1,0 1 0,0 0 30,-3-1 0,2 1 0,-1 0 0,1 0 19,1-1 1,-3 1 0,1 0 0,0 0-320,1-1 0,0-1 1,-1-1-1,0 1 187,0 1 0,1-2-1332,1 0 1532,0-3 0,-1 2 440,-1-1 1204,1-2-296,-3 2-1271,4-6 0,1-2 1,1-3-1,2 1 88,0-1 1,-2-2-1,4-2 1,-1 0 6,-1-1 0,2 1 0,-3 0 0,1-1 116,-1 1 1,3 3 0,-4-1 0,0 2 240,1 3 0,-2-2-503,2 2-805,-3 1-383,0 1 1005,0 3 2490,0 0 69,0 3-2476,0-2 0,0 3 0,0-1-39,0 2 1,-2-1-1,-1 2 198,2 0 0,0 1 0,0-1 1,0 0-148,-1 0 1,-2-1 319,2 2 1,1-1 321,-2-1-1896,-1 0 874,3-1 0,-3-4 1,4-5 690,0-2-191,0-1 0,3 1 0,0-1 221,2 0-141,-3-3 0,4 2 0,-4-1-650,-1 2 593,3 0 0,-3 0 0,2 0-347,1 1 1,-3 1-3090,1 1 2787,-1 3 1,-2 2-1,0 3 1,-3 1 551,0 2 0,0 1 0,-1 1 0,0 1 92,2 1 0,-3-1 0,1 2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13"/>
    </inkml:context>
    <inkml:brush xml:id="br0">
      <inkml:brushProperty name="width" value="0.05714" units="cm"/>
      <inkml:brushProperty name="height" value="0.05714" units="cm"/>
      <inkml:brushProperty name="color" value="#E71224"/>
    </inkml:brush>
  </inkml:definitions>
  <inkml:trace contextRef="#ctx0" brushRef="#br0">286 47 29071,'0'-8'-3277,"0"0"0,0 1 0,0-1-2830,0 0 4435,0 4 1102,0 0 0,0 5 113,0 2 245,0-2 0,0 5 213,-3-4-1108,2 4 1,-5-1 2786,4 2-1445,-4 1 0,4 0 1,-3 0 377,2-1-548,-3 1 0,5 0 0,-2-1 0,0 1-31,1 0 0,-2 0 1,2-1-1,-1 2-70,-1 1 1,2-1 0,-2 1-1,2-4 178,-1 0 1,-2-1-1,2 2-132,-2 1 0,4-3 0,-3 0-80,1-2 1,1 0 1002,-3-3 1,2-1 1307,-2-2-1689,3-1 0,-4-4 795,4 0-1200,-1 1 0,1-1 1,-1 0-241,1 0 93,2 1 1,-3-1 0,0 0 0,2 0-403,0 1 0,-2-1-396,1 0 1,-4 0-555,4 1 456,-4 2 1142,5 2 1,-3 3 1969,1 0-79,2 0 271,-6 0-214,6 3-2123,-2 2 1,0 0-766,2 0 607,-2-3 1,3 5 0,0-2-459,0 2 0,-1-2 0,0 0-354,-2 1 0,1 1 0,2 1-192,0-1 1,0 1 0,0 0-454,0 0 1,0-3-1409,0 0 2486,0-3 87,0 1 1,-1-3 2987,-2 0-1860,2 0 1,-2-3 0,2-2-616,-2 1 131,2-3 0,-5 0 0,4-3 0,-1 1 0,0 0 0,2-1 1,-2-1-1,0 2 187,0 0 0,1 1 0,1 1 67,-2-1 1,2 0-345,-1 1-3023,1 2 1744,1 2 1,0 9 942,0 2 0,0-2 0,0 0-643,0 0 536,0 0 0,3 2 148,-1 0 243,4 0 0,-4-1 0,2 1 117,0 0 1,1 0-1,-2-1-224,2 1 1,-3-1-1,2-1 232,0-1 0,-1 0 602,0 0-69,-2 2-652,2-6 0,-5 1 0,-2-4 219,0 0 1,1-3 0,-1 1 386,1 0-769,0-1 1,0-3 0,0 0 120,-1 0-219,2 1 1,-2-1 0,1 0 18,-2 0 1,1 1 0,2-1 0,0 0 106,0 0 0,1 3 1,-3 1-1,2 0 515,-1-1 0,1 3-414,2-3-1863,0 3 1329,0-1 1,0 3-460,0 3 693,0-2 0,0 5 0,2-3 239,1 2 333,-1-4 0,1 6-828,-1-2 346,4-1 1,-5 3-1,3-3 1,-2 1 441,1 0 1,0-2-1,0 2-24,2 1 1,-1-2 0,-1 1 109,0-2 0,-2 3-725,2-1-190,-2-1-507,-1-1 1,-4-4 1275,-1-1 0,-1-3 0,0-1 0,2 0 281,0 0 1,-1 4 0,2-3-495,-2-1-45,4 2 0,-5-3 0,2 2-100,0-2 0,1 2 0,-1 0 381,1-1 1,-3 2 0,3-1-1,0 1-5,-1 0 1,1 2-1,1-1 283,-1-1 0,1 2-898,2-3 0,0 3-584,0-4-368,0 5 214,0-3-167,0 4 1919,0 0 1,1 3-863,1-1 0,-1 2 83,2-2 0,-2 3 0,-1 2 37,3-2 1,-1 2 0,2-2 217,-1 2 0,1-2 0,-2 0 0,1 0 124,1 0 1,-2 1-1,2-1 1180,-1-1-1103,-2 3 0,5-3 0,-3 3-2060,2-2 1784,-4 2 1,4-3-1,-4 2-185,2-1 160,0 0 0,-3 0 1,2 0-92,1 1 0,2-1 1,-2 0 3,2 1 0,-3-2 22,3 1 1,-2-3 0,1 1 695,0 1-349,2-3 1,-6 3 0,3-2 797,0 0 151,-2 1-1700,3-3 2123,-4 0-259,0 0-173,0 3-3054,0-2 82,0 3-106,0-4 3664,0 0 331,0-4-3581,0 3 1,0-3-1398,0 2 14,0 1 2976,0-3-165,0 1-28,0 2-3002,0-3 1493,0 4 1,0 1 1672,0 2 1,2 1-1,1 4 77,-1 0 1,-1-3 327,-1 0-587,0 0 1,0 0 355,0 1-298,0-5 340,0 6-274,0-6-1039,0 6 18,0-6 31,0 2 1,0-4-255,0-1 0,0 0 1240,3-3 1,-2 0 0,2-3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14"/>
    </inkml:context>
    <inkml:brush xml:id="br0">
      <inkml:brushProperty name="width" value="0.05714" units="cm"/>
      <inkml:brushProperty name="height" value="0.05714" units="cm"/>
      <inkml:brushProperty name="color" value="#E71224"/>
    </inkml:brush>
  </inkml:definitions>
  <inkml:trace contextRef="#ctx0" brushRef="#br0">31 78 28953,'-4'-1'-683,"1"-1"-396,-1 0 1,3-2-3524,-1 1 3860,1 3 598,1-4-764,0 4 0,0 1-792,0 2 369,0 1 0,0 1-1471,0 0 1695,0 0 0,0 1 394,0-1-27,0 0 1,0 0-437,0 0 1349,0-3-147,0 1 0,0-3-2,0-3 0,0 1 0,0-3 83,0-1 0,0 2 0,0-1 0,0-1-60,0-1 1,0-1 0,0 0-31,0 0 0,0 1 0,0-1-114,0 0 1,-1 3-1,-1 0-1286,0-1 1656,-1 2 0,0-2 0,-2 1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15"/>
    </inkml:context>
    <inkml:brush xml:id="br0">
      <inkml:brushProperty name="width" value="0.05714" units="cm"/>
      <inkml:brushProperty name="height" value="0.05714" units="cm"/>
      <inkml:brushProperty name="color" value="#E71224"/>
    </inkml:brush>
  </inkml:definitions>
  <inkml:trace contextRef="#ctx0" brushRef="#br0">0 442 27074,'4'-1'-998,"0"-1"620,-1 0 1,-2-2-1026,2 2 0,-2-2-656,2-1 1231,-2-2 0,2 6 1761,-3-5-1490,0 1 1,0-3-1601,0 1 1518,0 2 1,0-1 0,0 0 298,0-1 1,0 2 0,0 0 129,0-1 1,0-1-32,0-1 0,0 1 123,0-1 0,0 0 1,0 0-416,0 1 0,0 2 0,0-1 0,0 0 609,0-1 0,3 2 0,-1 0 1,0-1 87,-1-1 1,-1-1-1,0 1 99,0-1 1,0 3-465,0 0 126,0 0 0,0-1-557,0 1 660,3 3 1,-2-2 213,2 2 1,-1 1 0,-1-3 200,2 1 0,0 2 0,-1-2 140,1-1 1,0 3 0,-1-2-199,0-1 1,1 3 0,-2-4-490,1 2 496,-1 0 1,3 2 1857,-4-1-3153,3 1 1035,-2-6 1,3 6 0,-2-2-285,1-1 0,0 3 154,0-5 1,-2 2 0,4-2 36,-2 1 0,2 0 1,-1-2 365,0 2 0,-2-2-620,-1 2 1,3-2-726,-2-1 0,2 3 1522,-2 0-1049,-1 0 0,4-1 401,-3 1-245,-1 0 1,3 0-403,-1 0 238,-2 0 1,2-1-1,-2 2-327,2 1 0,-2-1-1345,1 2 2086,-1 1 0,-1-3 0,0 4 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51"/>
    </inkml:context>
    <inkml:brush xml:id="br0">
      <inkml:brushProperty name="width" value="0.04286" units="cm"/>
      <inkml:brushProperty name="height" value="0.04286" units="cm"/>
      <inkml:brushProperty name="color" value="#E71225"/>
    </inkml:brush>
  </inkml:definitions>
  <inkml:trace contextRef="#ctx0" brushRef="#br0">1 17 8242,'0'-5'398,"0"-1"-733,0 3 40,0 0 894,0 3-277,2 0-172,-1 3 1,2-2-1,-2 1 94,1 0 0,2 2-174,-3 1 1,4 1 0,-2-1-57,0 1 0,1-3 1,-1 0-1,-1 1-43,1-1 1,0-2 0,0 3 0,-1-1-1,1 0 0,-1-1 1,-1 1-58,1 2 0,1-2-140,-1 0 91,-2-1 1,3 1-449,-3-1 153,0-2 1,0 3 429,0-1 0,0 1 0,0 3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16"/>
    </inkml:context>
    <inkml:brush xml:id="br0">
      <inkml:brushProperty name="width" value="0.05714" units="cm"/>
      <inkml:brushProperty name="height" value="0.05714" units="cm"/>
      <inkml:brushProperty name="color" value="#E71224"/>
    </inkml:brush>
  </inkml:definitions>
  <inkml:trace contextRef="#ctx0" brushRef="#br0">1 302 27755,'5'0'23,"0"0"0,-2 0-50,2 0 421,-4 0-452,3-3-743,-1 2 1,-2-3-2151,2 1 2661,1 2 0,-3-3-711,2 1 1,0-1 479,0-4 1,2 0-1,-2 2 44,1 0 1,-1-1 0,1 2 25,0-2 1,-2 2 0,-1 1-1,1 0-697,1-1 1,0 3 900,0-3 0,-3 2 0,4-1 1,-2-1 509,1 1 1,0 2-521,0-4 248,-2 5 1,3-5 449,-1 3-281,-2-3 1,3 4 0,-2-3-122,0-1 0,0 2 1,-1-1-1,0 1 56,2 0 0,0 1 0,-3-1-367,3 1 0,-2-1 172,1 2 1,-1 0-748,-1-3 1,1 3 1189,2-1 0,-2 2-343,1-2 160,-1 2 0,-1-3-540,0 1-690,0 2 38,0-2 26,4 3 3895,-4-3-3582,4 2 1043,-1-6 0,-2 5-505,2-3 1,-2 2 407,2-2 0,-2 3-51,1-4 0,2 4 1333,-2-3-1040,1 3 0,-3-2-3090,0 1 2306,0 2-851,4-2 1312,-4-1 0,5 1 64,-3-2 0,-1 0-80,2 3 0,-2 0-894,-1-3 290,0 3 0,0-2 726,3 1 803,-2 2-102,2-2-1107,-3 3 0,-1 0 0,0 1 64,-2 1 0,-3 3 1,1 3-1,-2 3-120,-1 2 0,-2-1 0,0 1 0,0 0-100,2 2 1,-2 1-1,0 2 1,0-1 195,2-3 1,1 1 0,1-5 0,2 0 535,0-2-739,2 0 1,5-4 0,1 0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17"/>
    </inkml:context>
    <inkml:brush xml:id="br0">
      <inkml:brushProperty name="width" value="0.05714" units="cm"/>
      <inkml:brushProperty name="height" value="0.05714" units="cm"/>
      <inkml:brushProperty name="color" value="#E71224"/>
    </inkml:brush>
  </inkml:definitions>
  <inkml:trace contextRef="#ctx0" brushRef="#br0">170 8 27913,'-3'-4'-1086,"2"0"1,-5 8 0,3 1-158,1 2 0,-1 0 0,0 2 0,-1 1 538,1 0 1,-2 0-1,1-1-705,0 1 1177,-1-1 0,-1 3 1,2-3-283,-2 2 478,-1 2 0,0-1 0,-1 1-2239,0 0 1786,0 0 1,1 0 0,-1-1 0,0-1 477,0-1 0,1-2 1,-1 0-1,1 0-164,2 0 1,-1-3 77,3 0 1,1-4-60,2-1 0,1-1 1,0-4-1,3-1 196,0-1-90,-2-1 1,5-3 0,-3-1-1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18"/>
    </inkml:context>
    <inkml:brush xml:id="br0">
      <inkml:brushProperty name="width" value="0.05714" units="cm"/>
      <inkml:brushProperty name="height" value="0.05714" units="cm"/>
      <inkml:brushProperty name="color" value="#E71224"/>
    </inkml:brush>
  </inkml:definitions>
  <inkml:trace contextRef="#ctx0" brushRef="#br0">170 8 29117,'-4'-3'-1565,"0"2"0,3-3 1644,-1 4 1,1 1 0,-3 2 0,1 2-922,-2 2 1,0 1-1,0-1 1,0 1 293,1 0 0,-3 3 0,2 1-1431,-1 0 1808,-5 3 1,2-4-1,-2 4 1,1-2 43,-1 1 1,1 2 0,2-5 0,0 0-593,1 0 0,0 0 0,1-5-686,1 0 441,3-3 0,-2-4 452,4-1 0,1 0 0,1-3 0,1-1 286,2-1 0,-1-1 1,2-1-1,-1 0 320,1-1 1,1-1 0,1 4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19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8 1 7704,'-2'5'-1038,"-1"0"1067,1-3 1,3 4-8,1-4 1,2 2 0,4-2 0,0 0 58,0 0 1,-1 1-1,1 1 1,0-1-21,0 1 1,2 1-1,0-2-102,0 2 49,2 0 1,-2 2 0,3-1 0,-2-1-23,0 1 0,-1-2 0,2 1 0,-1 0-24,-1 0 0,1 2 0,0-3 0,0 1 26,0 0 1,3-2 0,-2 1 0,1 0-45,0-3 0,0 3 0,2-2 1,1 0-72,-2-1 0,-1 0 0,-1 1 1,0 0-51,0 0 0,-5-1 177,1-1 0,-5 0 0,3 0 0,-1 0 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20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0 0 8285,'0'5'-373,"0"1"0,1-5 0,2 2 1,2-1 387,2 0 1,-1-1 0,1 2 0,1-2 43,1-1 1,0 0-1,1 2 1,1 1 3,1-2 0,-2 1 0,3 0 1,0 0-22,2 0 0,0 0 0,1 0 1,-1 0-72,1 0 1,-1 1 0,1 1-1,-1-1-47,1 1 1,-4-2 0,1-1 0,1 1 0,1 0 1,-3 1-1,-3-3 1,0 1-49,-1 1 0,-3-1-100,0 2 124,-3-2-214,1-1 283,-3 0 0,-3 0 0,-3 0 30,0 0 0,-2 0 0,0-4 0,-2 0 0,-2-4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21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0 0 8285,'4'4'-465,"0"-3"21,-4 5 369,3-5 1,-1 3 0,3-4 0,0 1-1,1 0-61,-1 2 167,0-1 0,3-2 0,-1 0 187,1 0-206,0 0 1,2 0-1,1 0 68,1 0-59,0 4 1,1-3-1,0 1 1,1-1 3,1-1 0,0 0 0,1 0 1,-1 0-20,1 0 1,-4 3 0,1-1 0,1 0-12,1-1 0,-1 0 0,0 1 0,-2 0-8,-1 0 0,2 0 0,-1-1 1,1 2-74,0-1 1,-3-1 0,0 1-1,-1 1-74,2-2 0,-3 1-424,3 1 584,-3-2 0,-3 2 0,-9-3 0,-5 0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22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 0 7215,'0'8'-45,"0"-3"1,1-2 13,1-3 1,3 0 79,2 0 0,1 0 136,0 0-161,0 0 1,-3 0-1,0 0 1,1 0-1,1 0-29,1 0 0,-1 0 0,1 1 27,0 1 1,2-1 0,0 2 0,-1-2 17,0-1 0,-1 0 1,2 0-1,1 0 11,1 0 0,-3 0 1,3 0-1,-2 0-8,0 0 1,3 0 0,-2 0-1,0 0-5,1 0 1,1 1 0,0 0 0,-1 2-28,1-1 0,-1-2 1,2 0-1,-3 0-3,0 0 1,2 1 0,-2 1-155,-2 1 157,0-1 0,-2-2 1,1 0-298,0 0 281,-4 0 0,1 0-353,-3 0 39,-1 0 1,2 0 86,-6 0 0,1 1 1,-3 1 231,-1 0 0,-1 1 0,-1-3 0,1 0 0,-1 0 0,0-3 0,-3-2 0,-1-3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23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 16 8285,'0'5'-1082,"0"1"715,0-5 568,0 3 0,3-4-30,2 0 0,0 0 0,0 0-154,1 0 0,1 0 0,1 0-48,-1 0 0,1 0-98,0 0 154,0 0 1,0 0 0,2 0 86,0 0-104,0 0 1,-3 0 0,1 0 321,-1 0-304,5 0 0,-4-3 0,3 1 1,0 0 6,-1 1 0,1 1 1,-1 0-1,0 0-47,0 0 0,-2 0 1,0 0-1,0 0-39,-1 0 1,1 0 45,0 0 0,-3 0 1,0 0 17,1 0 1,1 0 0,0-1 0,-1-1-8,-1 0 1,0-1-1,3 3-281,0 0 276,-1-3 0,0 2 0,1-2-340,0 2 124,0 1 1,-1 0 0,1 0-215,0 0 0,-3 0 431,0 0 0,-3 0 0,-2-3 0,-4-1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24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0 39 7082,'1'5'88,"2"-3"0,1-1 3,4-1 0,0 0-126,-1 0 77,1 0 0,0-1 0,0-1-167,-1 0 152,1-1 0,0 3 0,0-1 22,-1-1-32,1 1 0,0-3 1,-1 4-1,0-2-19,1-1 1,0 1 0,1 1 0,0-1-31,1 0 0,1-1 1,-4 3-1,1-1-48,0-1 0,0 1 0,-1-2 1,1 2-170,0 1 0,0 0 1,-1 0 248,1 0 0,-3 0 0,0 0 0,-3 0 0,2-3 0,-4-1 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7T04:41:20.625"/>
    </inkml:context>
    <inkml:brush xml:id="br0">
      <inkml:brushProperty name="width" value="0.04286" units="cm"/>
      <inkml:brushProperty name="height" value="0.04286" units="cm"/>
      <inkml:brushProperty name="color" value="#E71224"/>
    </inkml:brush>
  </inkml:definitions>
  <inkml:trace contextRef="#ctx0" brushRef="#br0">1 54 7842,'8'0'-114,"-1"0"1,-1 0 0,-1 0 0,1 0 132,1 0 1,0 0 0,1 0 0,0 0 29,0 0 1,2-2 0,0-1 0,0 0-23,-2 0 1,2 2 0,1-2 0,0 0 9,0 1 1,2-2 0,-2 2-1,1 0-9,-1 0 1,2-1-1,-3 0-199,-1 1 98,4 2 0,-4 0 0,3 0-246,-1 0 214,0 0 0,-4 0 1,1 0-319,0 0 119,-4 0 1,2-1 303,-3-2 0,-2 2 0,-3-1 0,-2-3 0,-4 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BDEAB6-DFA2-0B4C-A24A-08D272963A81}" type="datetimeFigureOut">
              <a:rPr lang="en-US" smtClean="0"/>
              <a:t>2/18/23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42CB02-C821-1942-B19E-C8F2492D2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436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42CB02-C821-1942-B19E-C8F2492D24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477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2/18/23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2/18/23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2/18/23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06.1419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.png"/><Relationship Id="rId5" Type="http://schemas.openxmlformats.org/officeDocument/2006/relationships/image" Target="../media/image50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png"/><Relationship Id="rId4" Type="http://schemas.openxmlformats.org/officeDocument/2006/relationships/image" Target="../media/image9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34.png"/><Relationship Id="rId7" Type="http://schemas.openxmlformats.org/officeDocument/2006/relationships/image" Target="../media/image102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36.png"/><Relationship Id="rId10" Type="http://schemas.openxmlformats.org/officeDocument/2006/relationships/image" Target="../media/image130.png"/><Relationship Id="rId4" Type="http://schemas.microsoft.com/office/2017/06/relationships/model3d" Target="../media/model3d2.glb"/><Relationship Id="rId9" Type="http://schemas.openxmlformats.org/officeDocument/2006/relationships/image" Target="../media/image1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sv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206.1419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100.png"/><Relationship Id="rId4" Type="http://schemas.openxmlformats.org/officeDocument/2006/relationships/image" Target="../media/image7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0.png"/><Relationship Id="rId4" Type="http://schemas.openxmlformats.org/officeDocument/2006/relationships/image" Target="../media/image1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99" Type="http://schemas.openxmlformats.org/officeDocument/2006/relationships/customXml" Target="../ink/ink77.xml"/><Relationship Id="rId303" Type="http://schemas.openxmlformats.org/officeDocument/2006/relationships/customXml" Target="../ink/ink80.xml"/><Relationship Id="rId21" Type="http://schemas.openxmlformats.org/officeDocument/2006/relationships/customXml" Target="../ink/ink6.xml"/><Relationship Id="rId42" Type="http://schemas.openxmlformats.org/officeDocument/2006/relationships/image" Target="../media/image2970.png"/><Relationship Id="rId84" Type="http://schemas.openxmlformats.org/officeDocument/2006/relationships/image" Target="../media/image3180.png"/><Relationship Id="rId138" Type="http://schemas.openxmlformats.org/officeDocument/2006/relationships/image" Target="../media/image3450.png"/><Relationship Id="rId324" Type="http://schemas.openxmlformats.org/officeDocument/2006/relationships/customXml" Target="../ink/ink95.xml"/><Relationship Id="rId345" Type="http://schemas.openxmlformats.org/officeDocument/2006/relationships/customXml" Target="../ink/ink106.xml"/><Relationship Id="rId205" Type="http://schemas.openxmlformats.org/officeDocument/2006/relationships/image" Target="../media/image3690.png"/><Relationship Id="rId226" Type="http://schemas.openxmlformats.org/officeDocument/2006/relationships/image" Target="../media/image3760.png"/><Relationship Id="rId247" Type="http://schemas.openxmlformats.org/officeDocument/2006/relationships/customXml" Target="../ink/ink49.xml"/><Relationship Id="rId268" Type="http://schemas.openxmlformats.org/officeDocument/2006/relationships/customXml" Target="../ink/ink60.xml"/><Relationship Id="rId289" Type="http://schemas.openxmlformats.org/officeDocument/2006/relationships/image" Target="../media/image4050.png"/><Relationship Id="rId32" Type="http://schemas.openxmlformats.org/officeDocument/2006/relationships/image" Target="../media/image2920.png"/><Relationship Id="rId314" Type="http://schemas.openxmlformats.org/officeDocument/2006/relationships/customXml" Target="../ink/ink89.xml"/><Relationship Id="rId335" Type="http://schemas.openxmlformats.org/officeDocument/2006/relationships/image" Target="../media/image4220.png"/><Relationship Id="rId356" Type="http://schemas.openxmlformats.org/officeDocument/2006/relationships/customXml" Target="../ink/ink113.xml"/><Relationship Id="rId5" Type="http://schemas.openxmlformats.org/officeDocument/2006/relationships/customXml" Target="../ink/ink1.xml"/><Relationship Id="rId181" Type="http://schemas.openxmlformats.org/officeDocument/2006/relationships/customXml" Target="../ink/ink10.xml"/><Relationship Id="rId216" Type="http://schemas.openxmlformats.org/officeDocument/2006/relationships/customXml" Target="../ink/ink30.xml"/><Relationship Id="rId237" Type="http://schemas.openxmlformats.org/officeDocument/2006/relationships/image" Target="../media/image3811.png"/><Relationship Id="rId258" Type="http://schemas.openxmlformats.org/officeDocument/2006/relationships/image" Target="../media/image3910.png"/><Relationship Id="rId279" Type="http://schemas.openxmlformats.org/officeDocument/2006/relationships/customXml" Target="../ink/ink66.xml"/><Relationship Id="rId22" Type="http://schemas.openxmlformats.org/officeDocument/2006/relationships/image" Target="../media/image2870.png"/><Relationship Id="rId290" Type="http://schemas.openxmlformats.org/officeDocument/2006/relationships/customXml" Target="../ink/ink72.xml"/><Relationship Id="rId118" Type="http://schemas.openxmlformats.org/officeDocument/2006/relationships/image" Target="../media/image3350.png"/><Relationship Id="rId304" Type="http://schemas.openxmlformats.org/officeDocument/2006/relationships/customXml" Target="../ink/ink81.xml"/><Relationship Id="rId325" Type="http://schemas.openxmlformats.org/officeDocument/2006/relationships/image" Target="../media/image4170.png"/><Relationship Id="rId346" Type="http://schemas.openxmlformats.org/officeDocument/2006/relationships/image" Target="../media/image4270.png"/><Relationship Id="rId206" Type="http://schemas.openxmlformats.org/officeDocument/2006/relationships/customXml" Target="../ink/ink24.xml"/><Relationship Id="rId227" Type="http://schemas.openxmlformats.org/officeDocument/2006/relationships/customXml" Target="../ink/ink38.xml"/><Relationship Id="rId248" Type="http://schemas.openxmlformats.org/officeDocument/2006/relationships/image" Target="../media/image3860.png"/><Relationship Id="rId269" Type="http://schemas.openxmlformats.org/officeDocument/2006/relationships/image" Target="../media/image3960.png"/><Relationship Id="rId12" Type="http://schemas.openxmlformats.org/officeDocument/2006/relationships/image" Target="../media/image2820.png"/><Relationship Id="rId280" Type="http://schemas.openxmlformats.org/officeDocument/2006/relationships/customXml" Target="../ink/ink67.xml"/><Relationship Id="rId108" Type="http://schemas.openxmlformats.org/officeDocument/2006/relationships/image" Target="../media/image3300.png"/><Relationship Id="rId315" Type="http://schemas.openxmlformats.org/officeDocument/2006/relationships/customXml" Target="../ink/ink90.xml"/><Relationship Id="rId336" Type="http://schemas.openxmlformats.org/officeDocument/2006/relationships/customXml" Target="../ink/ink101.xml"/><Relationship Id="rId357" Type="http://schemas.openxmlformats.org/officeDocument/2006/relationships/image" Target="../media/image4310.png"/><Relationship Id="rId182" Type="http://schemas.openxmlformats.org/officeDocument/2006/relationships/customXml" Target="../ink/ink11.xml"/><Relationship Id="rId217" Type="http://schemas.openxmlformats.org/officeDocument/2006/relationships/customXml" Target="../ink/ink31.xml"/><Relationship Id="rId96" Type="http://schemas.openxmlformats.org/officeDocument/2006/relationships/image" Target="../media/image3240.png"/><Relationship Id="rId140" Type="http://schemas.openxmlformats.org/officeDocument/2006/relationships/image" Target="../media/image3460.png"/><Relationship Id="rId238" Type="http://schemas.openxmlformats.org/officeDocument/2006/relationships/customXml" Target="../ink/ink44.xml"/><Relationship Id="rId259" Type="http://schemas.openxmlformats.org/officeDocument/2006/relationships/customXml" Target="../ink/ink55.xml"/><Relationship Id="rId23" Type="http://schemas.openxmlformats.org/officeDocument/2006/relationships/customXml" Target="../ink/ink7.xml"/><Relationship Id="rId270" Type="http://schemas.openxmlformats.org/officeDocument/2006/relationships/customXml" Target="../ink/ink61.xml"/><Relationship Id="rId291" Type="http://schemas.openxmlformats.org/officeDocument/2006/relationships/image" Target="../media/image4060.png"/><Relationship Id="rId305" Type="http://schemas.openxmlformats.org/officeDocument/2006/relationships/customXml" Target="../ink/ink82.xml"/><Relationship Id="rId326" Type="http://schemas.openxmlformats.org/officeDocument/2006/relationships/customXml" Target="../ink/ink96.xml"/><Relationship Id="rId347" Type="http://schemas.openxmlformats.org/officeDocument/2006/relationships/customXml" Target="../ink/ink107.xml"/><Relationship Id="rId130" Type="http://schemas.openxmlformats.org/officeDocument/2006/relationships/image" Target="../media/image3410.png"/><Relationship Id="rId207" Type="http://schemas.openxmlformats.org/officeDocument/2006/relationships/image" Target="../media/image3700.png"/><Relationship Id="rId228" Type="http://schemas.openxmlformats.org/officeDocument/2006/relationships/image" Target="../media/image3770.png"/><Relationship Id="rId249" Type="http://schemas.openxmlformats.org/officeDocument/2006/relationships/customXml" Target="../ink/ink50.xml"/><Relationship Id="rId13" Type="http://schemas.openxmlformats.org/officeDocument/2006/relationships/customXml" Target="../ink/ink2.xml"/><Relationship Id="rId260" Type="http://schemas.openxmlformats.org/officeDocument/2006/relationships/image" Target="../media/image3920.png"/><Relationship Id="rId281" Type="http://schemas.openxmlformats.org/officeDocument/2006/relationships/image" Target="../media/image4010.png"/><Relationship Id="rId316" Type="http://schemas.openxmlformats.org/officeDocument/2006/relationships/image" Target="../media/image4130.png"/><Relationship Id="rId337" Type="http://schemas.openxmlformats.org/officeDocument/2006/relationships/image" Target="../media/image4230.png"/><Relationship Id="rId34" Type="http://schemas.openxmlformats.org/officeDocument/2006/relationships/image" Target="../media/image2930.png"/><Relationship Id="rId120" Type="http://schemas.openxmlformats.org/officeDocument/2006/relationships/image" Target="../media/image3360.png"/><Relationship Id="rId183" Type="http://schemas.openxmlformats.org/officeDocument/2006/relationships/customXml" Target="../ink/ink12.xml"/><Relationship Id="rId218" Type="http://schemas.openxmlformats.org/officeDocument/2006/relationships/image" Target="../media/image3740.png"/><Relationship Id="rId239" Type="http://schemas.openxmlformats.org/officeDocument/2006/relationships/image" Target="../media/image3820.png"/><Relationship Id="rId250" Type="http://schemas.openxmlformats.org/officeDocument/2006/relationships/image" Target="../media/image3870.png"/><Relationship Id="rId271" Type="http://schemas.openxmlformats.org/officeDocument/2006/relationships/image" Target="../media/image3970.png"/><Relationship Id="rId292" Type="http://schemas.openxmlformats.org/officeDocument/2006/relationships/customXml" Target="../ink/ink73.xml"/><Relationship Id="rId306" Type="http://schemas.openxmlformats.org/officeDocument/2006/relationships/customXml" Target="../ink/ink83.xml"/><Relationship Id="rId327" Type="http://schemas.openxmlformats.org/officeDocument/2006/relationships/image" Target="../media/image4180.png"/><Relationship Id="rId348" Type="http://schemas.openxmlformats.org/officeDocument/2006/relationships/image" Target="../media/image4280.png"/><Relationship Id="rId208" Type="http://schemas.openxmlformats.org/officeDocument/2006/relationships/customXml" Target="../ink/ink25.xml"/><Relationship Id="rId229" Type="http://schemas.openxmlformats.org/officeDocument/2006/relationships/customXml" Target="../ink/ink39.xml"/><Relationship Id="rId152" Type="http://schemas.openxmlformats.org/officeDocument/2006/relationships/image" Target="../media/image3520.png"/><Relationship Id="rId240" Type="http://schemas.openxmlformats.org/officeDocument/2006/relationships/customXml" Target="../ink/ink45.xml"/><Relationship Id="rId261" Type="http://schemas.openxmlformats.org/officeDocument/2006/relationships/customXml" Target="../ink/ink56.xml"/><Relationship Id="rId14" Type="http://schemas.openxmlformats.org/officeDocument/2006/relationships/image" Target="../media/image2830.png"/><Relationship Id="rId100" Type="http://schemas.openxmlformats.org/officeDocument/2006/relationships/image" Target="../media/image3260.png"/><Relationship Id="rId282" Type="http://schemas.openxmlformats.org/officeDocument/2006/relationships/customXml" Target="../ink/ink68.xml"/><Relationship Id="rId317" Type="http://schemas.openxmlformats.org/officeDocument/2006/relationships/customXml" Target="../ink/ink91.xml"/><Relationship Id="rId338" Type="http://schemas.openxmlformats.org/officeDocument/2006/relationships/customXml" Target="../ink/ink102.xml"/><Relationship Id="rId184" Type="http://schemas.openxmlformats.org/officeDocument/2006/relationships/customXml" Target="../ink/ink13.xml"/><Relationship Id="rId219" Type="http://schemas.openxmlformats.org/officeDocument/2006/relationships/customXml" Target="../ink/ink32.xml"/><Relationship Id="rId98" Type="http://schemas.openxmlformats.org/officeDocument/2006/relationships/image" Target="../media/image3250.png"/><Relationship Id="rId142" Type="http://schemas.openxmlformats.org/officeDocument/2006/relationships/image" Target="../media/image3470.png"/><Relationship Id="rId230" Type="http://schemas.openxmlformats.org/officeDocument/2006/relationships/image" Target="../media/image3780.png"/><Relationship Id="rId251" Type="http://schemas.openxmlformats.org/officeDocument/2006/relationships/customXml" Target="../ink/ink51.xml"/><Relationship Id="rId46" Type="http://schemas.openxmlformats.org/officeDocument/2006/relationships/image" Target="../media/image2990.png"/><Relationship Id="rId272" Type="http://schemas.openxmlformats.org/officeDocument/2006/relationships/customXml" Target="../ink/ink62.xml"/><Relationship Id="rId293" Type="http://schemas.openxmlformats.org/officeDocument/2006/relationships/customXml" Target="../ink/ink74.xml"/><Relationship Id="rId302" Type="http://schemas.openxmlformats.org/officeDocument/2006/relationships/customXml" Target="../ink/ink79.xml"/><Relationship Id="rId307" Type="http://schemas.openxmlformats.org/officeDocument/2006/relationships/image" Target="../media/image4110.png"/><Relationship Id="rId323" Type="http://schemas.openxmlformats.org/officeDocument/2006/relationships/image" Target="../media/image4160.png"/><Relationship Id="rId328" Type="http://schemas.openxmlformats.org/officeDocument/2006/relationships/customXml" Target="../ink/ink97.xml"/><Relationship Id="rId344" Type="http://schemas.openxmlformats.org/officeDocument/2006/relationships/customXml" Target="../ink/ink105.xml"/><Relationship Id="rId349" Type="http://schemas.openxmlformats.org/officeDocument/2006/relationships/customXml" Target="../ink/ink108.xml"/><Relationship Id="rId158" Type="http://schemas.openxmlformats.org/officeDocument/2006/relationships/image" Target="../media/image3550.png"/><Relationship Id="rId20" Type="http://schemas.openxmlformats.org/officeDocument/2006/relationships/image" Target="../media/image2860.png"/><Relationship Id="rId179" Type="http://schemas.openxmlformats.org/officeDocument/2006/relationships/customXml" Target="../ink/ink8.xml"/><Relationship Id="rId195" Type="http://schemas.openxmlformats.org/officeDocument/2006/relationships/image" Target="../media/image3640.png"/><Relationship Id="rId209" Type="http://schemas.openxmlformats.org/officeDocument/2006/relationships/customXml" Target="../ink/ink26.xml"/><Relationship Id="rId88" Type="http://schemas.openxmlformats.org/officeDocument/2006/relationships/image" Target="../media/image3200.png"/><Relationship Id="rId132" Type="http://schemas.openxmlformats.org/officeDocument/2006/relationships/image" Target="../media/image3420.png"/><Relationship Id="rId204" Type="http://schemas.openxmlformats.org/officeDocument/2006/relationships/customXml" Target="../ink/ink23.xml"/><Relationship Id="rId220" Type="http://schemas.openxmlformats.org/officeDocument/2006/relationships/customXml" Target="../ink/ink33.xml"/><Relationship Id="rId225" Type="http://schemas.openxmlformats.org/officeDocument/2006/relationships/customXml" Target="../ink/ink37.xml"/><Relationship Id="rId241" Type="http://schemas.openxmlformats.org/officeDocument/2006/relationships/image" Target="../media/image3830.png"/><Relationship Id="rId246" Type="http://schemas.openxmlformats.org/officeDocument/2006/relationships/customXml" Target="../ink/ink48.xml"/><Relationship Id="rId267" Type="http://schemas.openxmlformats.org/officeDocument/2006/relationships/image" Target="../media/image3950.png"/><Relationship Id="rId288" Type="http://schemas.openxmlformats.org/officeDocument/2006/relationships/customXml" Target="../ink/ink71.xml"/><Relationship Id="rId15" Type="http://schemas.openxmlformats.org/officeDocument/2006/relationships/customXml" Target="../ink/ink3.xml"/><Relationship Id="rId36" Type="http://schemas.openxmlformats.org/officeDocument/2006/relationships/image" Target="../media/image2940.png"/><Relationship Id="rId262" Type="http://schemas.openxmlformats.org/officeDocument/2006/relationships/image" Target="../media/image3930.png"/><Relationship Id="rId283" Type="http://schemas.openxmlformats.org/officeDocument/2006/relationships/image" Target="../media/image4020.png"/><Relationship Id="rId313" Type="http://schemas.openxmlformats.org/officeDocument/2006/relationships/customXml" Target="../ink/ink88.xml"/><Relationship Id="rId318" Type="http://schemas.openxmlformats.org/officeDocument/2006/relationships/customXml" Target="../ink/ink92.xml"/><Relationship Id="rId339" Type="http://schemas.openxmlformats.org/officeDocument/2006/relationships/image" Target="../media/image4240.png"/><Relationship Id="rId185" Type="http://schemas.openxmlformats.org/officeDocument/2006/relationships/customXml" Target="../ink/ink14.xml"/><Relationship Id="rId78" Type="http://schemas.openxmlformats.org/officeDocument/2006/relationships/image" Target="../media/image3150.png"/><Relationship Id="rId94" Type="http://schemas.openxmlformats.org/officeDocument/2006/relationships/image" Target="../media/image3230.png"/><Relationship Id="rId122" Type="http://schemas.openxmlformats.org/officeDocument/2006/relationships/image" Target="../media/image3370.png"/><Relationship Id="rId334" Type="http://schemas.openxmlformats.org/officeDocument/2006/relationships/customXml" Target="../ink/ink100.xml"/><Relationship Id="rId350" Type="http://schemas.openxmlformats.org/officeDocument/2006/relationships/customXml" Target="../ink/ink109.xml"/><Relationship Id="rId355" Type="http://schemas.openxmlformats.org/officeDocument/2006/relationships/image" Target="../media/image4300.png"/><Relationship Id="rId4" Type="http://schemas.openxmlformats.org/officeDocument/2006/relationships/image" Target="../media/image27.png"/><Relationship Id="rId180" Type="http://schemas.openxmlformats.org/officeDocument/2006/relationships/customXml" Target="../ink/ink9.xml"/><Relationship Id="rId210" Type="http://schemas.openxmlformats.org/officeDocument/2006/relationships/customXml" Target="../ink/ink27.xml"/><Relationship Id="rId215" Type="http://schemas.openxmlformats.org/officeDocument/2006/relationships/image" Target="../media/image3730.png"/><Relationship Id="rId236" Type="http://schemas.openxmlformats.org/officeDocument/2006/relationships/customXml" Target="../ink/ink43.xml"/><Relationship Id="rId257" Type="http://schemas.openxmlformats.org/officeDocument/2006/relationships/customXml" Target="../ink/ink54.xml"/><Relationship Id="rId278" Type="http://schemas.openxmlformats.org/officeDocument/2006/relationships/customXml" Target="../ink/ink65.xml"/><Relationship Id="rId231" Type="http://schemas.openxmlformats.org/officeDocument/2006/relationships/customXml" Target="../ink/ink40.xml"/><Relationship Id="rId252" Type="http://schemas.openxmlformats.org/officeDocument/2006/relationships/image" Target="../media/image3880.png"/><Relationship Id="rId273" Type="http://schemas.openxmlformats.org/officeDocument/2006/relationships/image" Target="../media/image3980.png"/><Relationship Id="rId294" Type="http://schemas.openxmlformats.org/officeDocument/2006/relationships/image" Target="../media/image4070.png"/><Relationship Id="rId308" Type="http://schemas.openxmlformats.org/officeDocument/2006/relationships/customXml" Target="../ink/ink84.xml"/><Relationship Id="rId329" Type="http://schemas.openxmlformats.org/officeDocument/2006/relationships/image" Target="../media/image4190.png"/><Relationship Id="rId68" Type="http://schemas.openxmlformats.org/officeDocument/2006/relationships/image" Target="../media/image3100.png"/><Relationship Id="rId340" Type="http://schemas.openxmlformats.org/officeDocument/2006/relationships/customXml" Target="../ink/ink103.xml"/><Relationship Id="rId154" Type="http://schemas.openxmlformats.org/officeDocument/2006/relationships/image" Target="../media/image3530.png"/><Relationship Id="rId196" Type="http://schemas.openxmlformats.org/officeDocument/2006/relationships/customXml" Target="../ink/ink19.xml"/><Relationship Id="rId200" Type="http://schemas.openxmlformats.org/officeDocument/2006/relationships/customXml" Target="../ink/ink21.xml"/><Relationship Id="rId16" Type="http://schemas.openxmlformats.org/officeDocument/2006/relationships/image" Target="../media/image2840.png"/><Relationship Id="rId221" Type="http://schemas.openxmlformats.org/officeDocument/2006/relationships/customXml" Target="../ink/ink34.xml"/><Relationship Id="rId242" Type="http://schemas.openxmlformats.org/officeDocument/2006/relationships/customXml" Target="../ink/ink46.xml"/><Relationship Id="rId263" Type="http://schemas.openxmlformats.org/officeDocument/2006/relationships/customXml" Target="../ink/ink57.xml"/><Relationship Id="rId284" Type="http://schemas.openxmlformats.org/officeDocument/2006/relationships/customXml" Target="../ink/ink69.xml"/><Relationship Id="rId319" Type="http://schemas.openxmlformats.org/officeDocument/2006/relationships/image" Target="../media/image4140.png"/><Relationship Id="rId102" Type="http://schemas.openxmlformats.org/officeDocument/2006/relationships/image" Target="../media/image3270.png"/><Relationship Id="rId330" Type="http://schemas.openxmlformats.org/officeDocument/2006/relationships/customXml" Target="../ink/ink98.xml"/><Relationship Id="rId186" Type="http://schemas.openxmlformats.org/officeDocument/2006/relationships/customXml" Target="../ink/ink15.xml"/><Relationship Id="rId90" Type="http://schemas.openxmlformats.org/officeDocument/2006/relationships/image" Target="../media/image3210.png"/><Relationship Id="rId351" Type="http://schemas.openxmlformats.org/officeDocument/2006/relationships/customXml" Target="../ink/ink110.xml"/><Relationship Id="rId211" Type="http://schemas.openxmlformats.org/officeDocument/2006/relationships/image" Target="../media/image3710.png"/><Relationship Id="rId232" Type="http://schemas.openxmlformats.org/officeDocument/2006/relationships/customXml" Target="../ink/ink41.xml"/><Relationship Id="rId253" Type="http://schemas.openxmlformats.org/officeDocument/2006/relationships/customXml" Target="../ink/ink52.xml"/><Relationship Id="rId274" Type="http://schemas.openxmlformats.org/officeDocument/2006/relationships/customXml" Target="../ink/ink63.xml"/><Relationship Id="rId295" Type="http://schemas.openxmlformats.org/officeDocument/2006/relationships/customXml" Target="../ink/ink75.xml"/><Relationship Id="rId309" Type="http://schemas.openxmlformats.org/officeDocument/2006/relationships/customXml" Target="../ink/ink85.xml"/><Relationship Id="rId48" Type="http://schemas.openxmlformats.org/officeDocument/2006/relationships/image" Target="../media/image3000.png"/><Relationship Id="rId134" Type="http://schemas.openxmlformats.org/officeDocument/2006/relationships/image" Target="../media/image3430.png"/><Relationship Id="rId320" Type="http://schemas.openxmlformats.org/officeDocument/2006/relationships/customXml" Target="../ink/ink93.xml"/><Relationship Id="rId197" Type="http://schemas.openxmlformats.org/officeDocument/2006/relationships/image" Target="../media/image3650.png"/><Relationship Id="rId341" Type="http://schemas.openxmlformats.org/officeDocument/2006/relationships/image" Target="../media/image4250.png"/><Relationship Id="rId201" Type="http://schemas.openxmlformats.org/officeDocument/2006/relationships/image" Target="../media/image3670.png"/><Relationship Id="rId222" Type="http://schemas.openxmlformats.org/officeDocument/2006/relationships/image" Target="../media/image3750.png"/><Relationship Id="rId243" Type="http://schemas.openxmlformats.org/officeDocument/2006/relationships/image" Target="../media/image3840.png"/><Relationship Id="rId264" Type="http://schemas.openxmlformats.org/officeDocument/2006/relationships/customXml" Target="../ink/ink58.xml"/><Relationship Id="rId285" Type="http://schemas.openxmlformats.org/officeDocument/2006/relationships/image" Target="../media/image4030.png"/><Relationship Id="rId17" Type="http://schemas.openxmlformats.org/officeDocument/2006/relationships/customXml" Target="../ink/ink4.xml"/><Relationship Id="rId38" Type="http://schemas.openxmlformats.org/officeDocument/2006/relationships/image" Target="../media/image2950.png"/><Relationship Id="rId124" Type="http://schemas.openxmlformats.org/officeDocument/2006/relationships/image" Target="../media/image3380.png"/><Relationship Id="rId310" Type="http://schemas.openxmlformats.org/officeDocument/2006/relationships/customXml" Target="../ink/ink86.xml"/><Relationship Id="rId187" Type="http://schemas.openxmlformats.org/officeDocument/2006/relationships/customXml" Target="../ink/ink16.xml"/><Relationship Id="rId70" Type="http://schemas.openxmlformats.org/officeDocument/2006/relationships/image" Target="../media/image3110.png"/><Relationship Id="rId331" Type="http://schemas.openxmlformats.org/officeDocument/2006/relationships/image" Target="../media/image4200.png"/><Relationship Id="rId352" Type="http://schemas.openxmlformats.org/officeDocument/2006/relationships/image" Target="../media/image4290.png"/><Relationship Id="rId1" Type="http://schemas.openxmlformats.org/officeDocument/2006/relationships/slideLayout" Target="../slideLayouts/slideLayout2.xml"/><Relationship Id="rId212" Type="http://schemas.openxmlformats.org/officeDocument/2006/relationships/customXml" Target="../ink/ink28.xml"/><Relationship Id="rId233" Type="http://schemas.openxmlformats.org/officeDocument/2006/relationships/image" Target="../media/image3790.png"/><Relationship Id="rId254" Type="http://schemas.openxmlformats.org/officeDocument/2006/relationships/image" Target="../media/image3890.png"/><Relationship Id="rId28" Type="http://schemas.openxmlformats.org/officeDocument/2006/relationships/image" Target="../media/image2900.png"/><Relationship Id="rId275" Type="http://schemas.openxmlformats.org/officeDocument/2006/relationships/image" Target="../media/image3990.png"/><Relationship Id="rId296" Type="http://schemas.openxmlformats.org/officeDocument/2006/relationships/image" Target="../media/image4080.png"/><Relationship Id="rId300" Type="http://schemas.openxmlformats.org/officeDocument/2006/relationships/image" Target="../media/image4100.png"/><Relationship Id="rId198" Type="http://schemas.openxmlformats.org/officeDocument/2006/relationships/customXml" Target="../ink/ink20.xml"/><Relationship Id="rId321" Type="http://schemas.openxmlformats.org/officeDocument/2006/relationships/image" Target="../media/image4150.png"/><Relationship Id="rId342" Type="http://schemas.openxmlformats.org/officeDocument/2006/relationships/customXml" Target="../ink/ink104.xml"/><Relationship Id="rId202" Type="http://schemas.openxmlformats.org/officeDocument/2006/relationships/customXml" Target="../ink/ink22.xml"/><Relationship Id="rId223" Type="http://schemas.openxmlformats.org/officeDocument/2006/relationships/customXml" Target="../ink/ink35.xml"/><Relationship Id="rId244" Type="http://schemas.openxmlformats.org/officeDocument/2006/relationships/customXml" Target="../ink/ink47.xml"/><Relationship Id="rId18" Type="http://schemas.openxmlformats.org/officeDocument/2006/relationships/image" Target="../media/image2850.png"/><Relationship Id="rId265" Type="http://schemas.openxmlformats.org/officeDocument/2006/relationships/image" Target="../media/image3940.png"/><Relationship Id="rId286" Type="http://schemas.openxmlformats.org/officeDocument/2006/relationships/customXml" Target="../ink/ink70.xml"/><Relationship Id="rId188" Type="http://schemas.openxmlformats.org/officeDocument/2006/relationships/customXml" Target="../ink/ink17.xml"/><Relationship Id="rId50" Type="http://schemas.openxmlformats.org/officeDocument/2006/relationships/image" Target="../media/image3010.png"/><Relationship Id="rId311" Type="http://schemas.openxmlformats.org/officeDocument/2006/relationships/customXml" Target="../ink/ink87.xml"/><Relationship Id="rId332" Type="http://schemas.openxmlformats.org/officeDocument/2006/relationships/customXml" Target="../ink/ink99.xml"/><Relationship Id="rId146" Type="http://schemas.openxmlformats.org/officeDocument/2006/relationships/image" Target="../media/image3490.png"/><Relationship Id="rId353" Type="http://schemas.openxmlformats.org/officeDocument/2006/relationships/customXml" Target="../ink/ink111.xml"/><Relationship Id="rId213" Type="http://schemas.openxmlformats.org/officeDocument/2006/relationships/image" Target="../media/image3720.png"/><Relationship Id="rId234" Type="http://schemas.openxmlformats.org/officeDocument/2006/relationships/customXml" Target="../ink/ink42.xml"/><Relationship Id="rId2" Type="http://schemas.openxmlformats.org/officeDocument/2006/relationships/image" Target="../media/image20.png"/><Relationship Id="rId255" Type="http://schemas.openxmlformats.org/officeDocument/2006/relationships/customXml" Target="../ink/ink53.xml"/><Relationship Id="rId276" Type="http://schemas.openxmlformats.org/officeDocument/2006/relationships/customXml" Target="../ink/ink64.xml"/><Relationship Id="rId297" Type="http://schemas.openxmlformats.org/officeDocument/2006/relationships/customXml" Target="../ink/ink76.xml"/><Relationship Id="rId178" Type="http://schemas.openxmlformats.org/officeDocument/2006/relationships/image" Target="../media/image3620.png"/><Relationship Id="rId40" Type="http://schemas.openxmlformats.org/officeDocument/2006/relationships/image" Target="../media/image2960.png"/><Relationship Id="rId301" Type="http://schemas.openxmlformats.org/officeDocument/2006/relationships/customXml" Target="../ink/ink78.xml"/><Relationship Id="rId322" Type="http://schemas.openxmlformats.org/officeDocument/2006/relationships/customXml" Target="../ink/ink94.xml"/><Relationship Id="rId343" Type="http://schemas.openxmlformats.org/officeDocument/2006/relationships/image" Target="../media/image4260.png"/><Relationship Id="rId199" Type="http://schemas.openxmlformats.org/officeDocument/2006/relationships/image" Target="../media/image3660.png"/><Relationship Id="rId203" Type="http://schemas.openxmlformats.org/officeDocument/2006/relationships/image" Target="../media/image3680.png"/><Relationship Id="rId82" Type="http://schemas.openxmlformats.org/officeDocument/2006/relationships/image" Target="../media/image3170.png"/><Relationship Id="rId19" Type="http://schemas.openxmlformats.org/officeDocument/2006/relationships/customXml" Target="../ink/ink5.xml"/><Relationship Id="rId224" Type="http://schemas.openxmlformats.org/officeDocument/2006/relationships/customXml" Target="../ink/ink36.xml"/><Relationship Id="rId245" Type="http://schemas.openxmlformats.org/officeDocument/2006/relationships/image" Target="../media/image3850.png"/><Relationship Id="rId266" Type="http://schemas.openxmlformats.org/officeDocument/2006/relationships/customXml" Target="../ink/ink59.xml"/><Relationship Id="rId287" Type="http://schemas.openxmlformats.org/officeDocument/2006/relationships/image" Target="../media/image4040.png"/><Relationship Id="rId126" Type="http://schemas.openxmlformats.org/officeDocument/2006/relationships/image" Target="../media/image3390.png"/><Relationship Id="rId312" Type="http://schemas.openxmlformats.org/officeDocument/2006/relationships/image" Target="../media/image4120.png"/><Relationship Id="rId333" Type="http://schemas.openxmlformats.org/officeDocument/2006/relationships/image" Target="../media/image4210.png"/><Relationship Id="rId354" Type="http://schemas.openxmlformats.org/officeDocument/2006/relationships/customXml" Target="../ink/ink112.xml"/><Relationship Id="rId189" Type="http://schemas.openxmlformats.org/officeDocument/2006/relationships/customXml" Target="../ink/ink18.xml"/><Relationship Id="rId3" Type="http://schemas.openxmlformats.org/officeDocument/2006/relationships/image" Target="../media/image26.png"/><Relationship Id="rId214" Type="http://schemas.openxmlformats.org/officeDocument/2006/relationships/customXml" Target="../ink/ink29.xml"/><Relationship Id="rId235" Type="http://schemas.openxmlformats.org/officeDocument/2006/relationships/image" Target="../media/image3800.png"/><Relationship Id="rId256" Type="http://schemas.openxmlformats.org/officeDocument/2006/relationships/image" Target="../media/image3900.png"/><Relationship Id="rId277" Type="http://schemas.openxmlformats.org/officeDocument/2006/relationships/image" Target="../media/image4000.png"/><Relationship Id="rId298" Type="http://schemas.openxmlformats.org/officeDocument/2006/relationships/image" Target="../media/image409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4">
            <a:extLst>
              <a:ext uri="{FF2B5EF4-FFF2-40B4-BE49-F238E27FC236}">
                <a16:creationId xmlns:a16="http://schemas.microsoft.com/office/drawing/2014/main" id="{48D226DA-E368-46E4-BF0C-D467A1E86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BB58F7-787A-2246-A0DA-5A1D382507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97329" y="-86892"/>
            <a:ext cx="8397040" cy="3324364"/>
          </a:xfrm>
        </p:spPr>
        <p:txBody>
          <a:bodyPr>
            <a:normAutofit/>
          </a:bodyPr>
          <a:lstStyle/>
          <a:p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Vortical effects in</a:t>
            </a:r>
            <a:b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chiral band structures</a:t>
            </a:r>
          </a:p>
        </p:txBody>
      </p:sp>
      <p:cxnSp>
        <p:nvCxnSpPr>
          <p:cNvPr id="20" name="Straight Connector 16">
            <a:extLst>
              <a:ext uri="{FF2B5EF4-FFF2-40B4-BE49-F238E27FC236}">
                <a16:creationId xmlns:a16="http://schemas.microsoft.com/office/drawing/2014/main" id="{7105F2EF-F4AA-488F-8E74-484FA00785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776728" y="4735528"/>
            <a:ext cx="864301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38FC8FD-F853-334E-92EE-380E1B236BD2}"/>
              </a:ext>
            </a:extLst>
          </p:cNvPr>
          <p:cNvSpPr txBox="1"/>
          <p:nvPr/>
        </p:nvSpPr>
        <p:spPr>
          <a:xfrm>
            <a:off x="1897329" y="3632557"/>
            <a:ext cx="79948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Swadeepan Nanda (</a:t>
            </a:r>
            <a:r>
              <a:rPr lang="en-US" sz="2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snanda3@uh.edu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Houston, Houston, TX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E6A86C-9A79-BB4A-9246-6B70BD7156A9}"/>
              </a:ext>
            </a:extLst>
          </p:cNvPr>
          <p:cNvSpPr txBox="1"/>
          <p:nvPr/>
        </p:nvSpPr>
        <p:spPr>
          <a:xfrm>
            <a:off x="1897328" y="5130614"/>
            <a:ext cx="79948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Physics Research day, 18 Feb, 2023</a:t>
            </a:r>
          </a:p>
          <a:p>
            <a:r>
              <a:rPr lang="en-US" sz="2400" b="1" u="sng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Nanda</a:t>
            </a:r>
            <a:r>
              <a:rPr lang="en-US" sz="2400" b="1" i="0" u="sng" dirty="0">
                <a:solidFill>
                  <a:schemeClr val="accent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P Hosur  </a:t>
            </a:r>
            <a:r>
              <a:rPr lang="en-US" sz="2400" b="0" i="0" u="sng" dirty="0">
                <a:solidFill>
                  <a:schemeClr val="accent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arXiv:2206.14194</a:t>
            </a:r>
            <a:endParaRPr lang="en-US" sz="2400" b="1" i="0" u="sng" dirty="0">
              <a:solidFill>
                <a:schemeClr val="accent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University of Houston - Home | Facebook">
            <a:extLst>
              <a:ext uri="{FF2B5EF4-FFF2-40B4-BE49-F238E27FC236}">
                <a16:creationId xmlns:a16="http://schemas.microsoft.com/office/drawing/2014/main" id="{977B8AA6-338E-363C-7C65-53B0E4C3EC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4576" y="0"/>
            <a:ext cx="1487120" cy="1487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United States Department of Energy - Wikipedia">
            <a:extLst>
              <a:ext uri="{FF2B5EF4-FFF2-40B4-BE49-F238E27FC236}">
                <a16:creationId xmlns:a16="http://schemas.microsoft.com/office/drawing/2014/main" id="{40F7C7CA-E96C-BACA-D402-91CC9C475A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87424" cy="148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7309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7846"/>
    </mc:Choice>
    <mc:Fallback xmlns="">
      <p:transition spd="slow" advTm="784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B2EC792-B140-8B49-BBD7-DBD5E99851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91351" y="1771650"/>
                <a:ext cx="9595738" cy="417195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Without spin-orbit coupling, for a right-handed Weyl fermion, at zero temperature,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𝐶𝑉𝐸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     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𝐺𝑉𝐸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600" b="0" i="0" dirty="0">
                  <a:solidFill>
                    <a:srgbClr val="FFFF00"/>
                  </a:solidFill>
                  <a:effectLst/>
                  <a:latin typeface="Proxima Nova"/>
                </a:endParaRPr>
              </a:p>
              <a:p>
                <a:pPr marL="0" indent="0">
                  <a:buNone/>
                </a:pPr>
                <a:endParaRPr lang="en-US" b="0" i="0" dirty="0">
                  <a:solidFill>
                    <a:srgbClr val="00206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b="1" i="0" u="sng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Alexander </a:t>
                </a:r>
                <a:r>
                  <a:rPr lang="en-US" b="1" i="0" u="sng" dirty="0" err="1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Vilenkin</a:t>
                </a:r>
                <a:r>
                  <a:rPr lang="en-US" b="1" i="0" u="sng" dirty="0">
                    <a:solidFill>
                      <a:srgbClr val="00206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Phys. Rev. D 20, 1807, 1979</a:t>
                </a:r>
              </a:p>
              <a:p>
                <a:pPr marL="0" indent="0" algn="l">
                  <a:buNone/>
                </a:pPr>
                <a:endParaRPr lang="en-US" sz="1600" b="0" i="0" dirty="0">
                  <a:solidFill>
                    <a:srgbClr val="333333"/>
                  </a:solidFill>
                  <a:effectLst/>
                  <a:latin typeface="Proxima Nova"/>
                </a:endParaRPr>
              </a:p>
              <a:p>
                <a:pPr marL="0" indent="0">
                  <a:buNone/>
                </a:pPr>
                <a:endParaRPr lang="en-US" sz="1600" b="0" i="0" dirty="0">
                  <a:solidFill>
                    <a:srgbClr val="555555"/>
                  </a:solidFill>
                  <a:effectLst/>
                  <a:latin typeface="Proxima Nova"/>
                </a:endParaRPr>
              </a:p>
              <a:p>
                <a:pPr marL="0" indent="0" algn="l">
                  <a:buNone/>
                </a:pPr>
                <a:endParaRPr lang="en-US" sz="1600" b="0" i="0" dirty="0">
                  <a:solidFill>
                    <a:srgbClr val="333333"/>
                  </a:solidFill>
                  <a:effectLst/>
                  <a:latin typeface="Proxima Nova"/>
                </a:endParaRPr>
              </a:p>
              <a:p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u="sng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B2EC792-B140-8B49-BBD7-DBD5E99851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91351" y="1771650"/>
                <a:ext cx="9595738" cy="4171950"/>
              </a:xfrm>
              <a:blipFill>
                <a:blip r:embed="rId2"/>
                <a:stretch>
                  <a:fillRect l="-6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12EA739C-8761-E8B8-3C07-0665F81839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3055" y="3690954"/>
            <a:ext cx="6529914" cy="67730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361E42-CF7C-C00C-7B17-D54CC9ADC7B9}"/>
              </a:ext>
            </a:extLst>
          </p:cNvPr>
          <p:cNvSpPr txBox="1"/>
          <p:nvPr/>
        </p:nvSpPr>
        <p:spPr>
          <a:xfrm>
            <a:off x="1391351" y="1302093"/>
            <a:ext cx="39501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 and Discussion:</a:t>
            </a:r>
          </a:p>
        </p:txBody>
      </p:sp>
    </p:spTree>
    <p:extLst>
      <p:ext uri="{BB962C8B-B14F-4D97-AF65-F5344CB8AC3E}">
        <p14:creationId xmlns:p14="http://schemas.microsoft.com/office/powerpoint/2010/main" val="1594764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557"/>
    </mc:Choice>
    <mc:Fallback xmlns="">
      <p:transition spd="slow" advTm="51557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5E80D-8DC1-61FB-5809-8EDBE249D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68C89-5571-D586-F90A-05A61ABF07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10064918" cy="3717803"/>
          </a:xfrm>
        </p:spPr>
        <p:txBody>
          <a:bodyPr/>
          <a:lstStyle/>
          <a:p>
            <a:pPr marL="0" indent="0" algn="l">
              <a:buNone/>
            </a:pPr>
            <a:endParaRPr lang="en-US" b="0" i="0" dirty="0">
              <a:solidFill>
                <a:srgbClr val="555555"/>
              </a:solidFill>
              <a:effectLst/>
              <a:latin typeface="Proxima Nova"/>
            </a:endParaRPr>
          </a:p>
          <a:p>
            <a:pPr marL="0" indent="0">
              <a:buNone/>
            </a:pPr>
            <a:br>
              <a:rPr lang="en-US" dirty="0"/>
            </a:br>
            <a:endParaRPr lang="en-US" b="0" i="0" dirty="0">
              <a:solidFill>
                <a:srgbClr val="333333"/>
              </a:solidFill>
              <a:effectLst/>
              <a:latin typeface="Proxima Nov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76A187A-B74C-DD27-9D0F-28FE4162782B}"/>
                  </a:ext>
                </a:extLst>
              </p:cNvPr>
              <p:cNvSpPr txBox="1"/>
              <p:nvPr/>
            </p:nvSpPr>
            <p:spPr>
              <a:xfrm>
                <a:off x="1359244" y="2257086"/>
                <a:ext cx="2864759" cy="648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𝐶𝑉𝐸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76A187A-B74C-DD27-9D0F-28FE416278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9244" y="2257086"/>
                <a:ext cx="2864759" cy="648191"/>
              </a:xfrm>
              <a:prstGeom prst="rect">
                <a:avLst/>
              </a:prstGeom>
              <a:blipFill>
                <a:blip r:embed="rId3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D0FCD4F1-CF6E-BD1A-AB59-4AE34510FDA4}"/>
              </a:ext>
            </a:extLst>
          </p:cNvPr>
          <p:cNvSpPr txBox="1"/>
          <p:nvPr/>
        </p:nvSpPr>
        <p:spPr>
          <a:xfrm>
            <a:off x="6096000" y="5049529"/>
            <a:ext cx="54987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0" u="sng" dirty="0">
                <a:solidFill>
                  <a:srgbClr val="002060"/>
                </a:solidFill>
                <a:effectLst/>
                <a:latin typeface="Proxima Nova"/>
              </a:rPr>
              <a:t>Jing-Yuan Chen, Dam T. Son, Mikhail A. </a:t>
            </a:r>
            <a:r>
              <a:rPr lang="en-US" b="1" i="0" u="sng" dirty="0" err="1">
                <a:solidFill>
                  <a:srgbClr val="002060"/>
                </a:solidFill>
                <a:effectLst/>
                <a:latin typeface="Proxima Nova"/>
              </a:rPr>
              <a:t>Stephanov</a:t>
            </a:r>
            <a:r>
              <a:rPr lang="en-US" b="1" i="0" u="sng" dirty="0">
                <a:solidFill>
                  <a:srgbClr val="002060"/>
                </a:solidFill>
                <a:effectLst/>
                <a:latin typeface="Proxima Nova"/>
              </a:rPr>
              <a:t>, Ho-Ung Yee, and Yi Yin, Phys. Rev. Lett. 113, 182302, 2014</a:t>
            </a:r>
          </a:p>
          <a:p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BC604C7-E3DF-5C24-656C-EC6F796CB726}"/>
              </a:ext>
            </a:extLst>
          </p:cNvPr>
          <p:cNvCxnSpPr>
            <a:cxnSpLocks/>
          </p:cNvCxnSpPr>
          <p:nvPr/>
        </p:nvCxnSpPr>
        <p:spPr>
          <a:xfrm flipV="1">
            <a:off x="2791623" y="2905277"/>
            <a:ext cx="272853" cy="5237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2C1CF75-321F-8A01-F0FF-79888906330B}"/>
              </a:ext>
            </a:extLst>
          </p:cNvPr>
          <p:cNvCxnSpPr>
            <a:cxnSpLocks/>
          </p:cNvCxnSpPr>
          <p:nvPr/>
        </p:nvCxnSpPr>
        <p:spPr>
          <a:xfrm flipH="1" flipV="1">
            <a:off x="3562865" y="2876970"/>
            <a:ext cx="365581" cy="5520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051B6E8-D888-A515-697B-9F678ABAAB23}"/>
              </a:ext>
            </a:extLst>
          </p:cNvPr>
          <p:cNvSpPr txBox="1"/>
          <p:nvPr/>
        </p:nvSpPr>
        <p:spPr>
          <a:xfrm>
            <a:off x="1552524" y="3308609"/>
            <a:ext cx="151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Liouville term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A50817-837C-6A39-EB99-279C440CD29C}"/>
              </a:ext>
            </a:extLst>
          </p:cNvPr>
          <p:cNvSpPr txBox="1"/>
          <p:nvPr/>
        </p:nvSpPr>
        <p:spPr>
          <a:xfrm>
            <a:off x="3339717" y="3308609"/>
            <a:ext cx="199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Magnetization term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8C3EDB-5432-9444-FE43-FBB64E87CE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970449"/>
            <a:ext cx="5715944" cy="291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4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9"/>
    </mc:Choice>
    <mc:Fallback xmlns="">
      <p:transition spd="slow" advTm="10009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6CC4F-660B-194C-A948-F47DAB03F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7" y="355346"/>
            <a:ext cx="9603275" cy="1049235"/>
          </a:xfrm>
        </p:spPr>
        <p:txBody>
          <a:bodyPr>
            <a:normAutofit/>
          </a:bodyPr>
          <a:lstStyle/>
          <a:p>
            <a:endParaRPr lang="en-US" sz="2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1391DE1-ECED-4445-AED8-594C62128C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51576" y="1891312"/>
                <a:ext cx="9603275" cy="377154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</a:t>
                </a:r>
                <a:r>
                  <a:rPr lang="en-US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GENERIC CHIRAL BAND STRUCTURE: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𝐶𝑉𝐸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  </m:t>
                    </m:r>
                  </m:oMath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sSubSup>
                              <m:sSubSup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l-GR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𝓕</m:t>
                                </m:r>
                              </m:e>
                              <m:sub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  <m:sup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sup>
                            </m:sSubSup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</m:nary>
                      </m:e>
                    </m:nary>
                    <m:r>
                      <a:rPr lang="en-US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     +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i="1" dirty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p>
                              <m:sSup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nary>
                        <m:sSup>
                          <m:sSupPr>
                            <m:ctrlPr>
                              <a:rPr lang="en-US" i="1" dirty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p>
                            <m:r>
                              <a:rPr lang="en-US" i="1" dirty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d>
                          <m:dPr>
                            <m:ctrlPr>
                              <a:rPr lang="en-US" i="1" dirty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.</m:t>
                        </m:r>
                        <m:sSubSup>
                          <m:sSubSupPr>
                            <m:ctrlPr>
                              <a:rPr lang="en-US" b="1" i="1" dirty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1" i="1" dirty="0"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b="1" i="1" dirty="0">
                                <a:latin typeface="Cambria Math" panose="02040503050406030204" pitchFamily="18" charset="0"/>
                              </a:rPr>
                              <m:t>𝒌</m:t>
                            </m:r>
                          </m:sub>
                          <m:sup>
                            <m:r>
                              <a:rPr lang="en-US" b="1" i="1" dirty="0"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p>
                        </m:sSubSup>
                      </m:e>
                    </m:nary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𝐺𝑉𝐸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.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/>
                      <m:e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sSubSup>
                              <m:sSubSup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l-GR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𝓕</m:t>
                                </m:r>
                              </m:e>
                              <m:sub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</m:sub>
                              <m:sup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sup>
                            </m:sSubSup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</m:nary>
                      </m:e>
                    </m:nary>
                    <m:r>
                      <a:rPr lang="en-US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endParaRPr lang="en-US" u="sng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en-US" dirty="0"/>
                  <a:t>                                                      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1391DE1-ECED-4445-AED8-594C62128C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51576" y="1891312"/>
                <a:ext cx="9603275" cy="3771542"/>
              </a:xfrm>
              <a:blipFill>
                <a:blip r:embed="rId2"/>
                <a:stretch>
                  <a:fillRect l="-1717" b="-80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onut 5">
            <a:extLst>
              <a:ext uri="{FF2B5EF4-FFF2-40B4-BE49-F238E27FC236}">
                <a16:creationId xmlns:a16="http://schemas.microsoft.com/office/drawing/2014/main" id="{9F2D1718-7586-6C4D-B607-DE26E54D52B9}"/>
              </a:ext>
            </a:extLst>
          </p:cNvPr>
          <p:cNvSpPr/>
          <p:nvPr/>
        </p:nvSpPr>
        <p:spPr>
          <a:xfrm>
            <a:off x="1451576" y="2621280"/>
            <a:ext cx="3022887" cy="1158240"/>
          </a:xfrm>
          <a:prstGeom prst="donut">
            <a:avLst>
              <a:gd name="adj" fmla="val 161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Donut 10">
            <a:extLst>
              <a:ext uri="{FF2B5EF4-FFF2-40B4-BE49-F238E27FC236}">
                <a16:creationId xmlns:a16="http://schemas.microsoft.com/office/drawing/2014/main" id="{6FAA7C51-210A-1B49-B267-A2E739D8E8A1}"/>
              </a:ext>
            </a:extLst>
          </p:cNvPr>
          <p:cNvSpPr/>
          <p:nvPr/>
        </p:nvSpPr>
        <p:spPr>
          <a:xfrm>
            <a:off x="5503463" y="2591315"/>
            <a:ext cx="3492256" cy="1269486"/>
          </a:xfrm>
          <a:prstGeom prst="donut">
            <a:avLst>
              <a:gd name="adj" fmla="val 161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532861-86A7-0D45-86EC-1F25EFFCD847}"/>
              </a:ext>
            </a:extLst>
          </p:cNvPr>
          <p:cNvSpPr txBox="1"/>
          <p:nvPr/>
        </p:nvSpPr>
        <p:spPr>
          <a:xfrm>
            <a:off x="479684" y="3829713"/>
            <a:ext cx="310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Inter-band (Liouville term)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6D42A2-3E3E-9443-9A4F-0ACD1D1F8E8D}"/>
              </a:ext>
            </a:extLst>
          </p:cNvPr>
          <p:cNvSpPr txBox="1"/>
          <p:nvPr/>
        </p:nvSpPr>
        <p:spPr>
          <a:xfrm>
            <a:off x="6408800" y="4507831"/>
            <a:ext cx="3398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Intra-band (Magnetization term)</a:t>
            </a:r>
            <a:r>
              <a:rPr lang="en-US" dirty="0">
                <a:solidFill>
                  <a:srgbClr val="7030A0"/>
                </a:solidFill>
              </a:rPr>
              <a:t> 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CC0A549-878F-6449-A296-AFEE36DBBE36}"/>
                  </a:ext>
                </a:extLst>
              </p:cNvPr>
              <p:cNvSpPr txBox="1"/>
              <p:nvPr/>
            </p:nvSpPr>
            <p:spPr>
              <a:xfrm>
                <a:off x="6408800" y="4794934"/>
                <a:ext cx="31009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         </m:t>
                        </m:r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rgbClr val="7030A0"/>
                    </a:solidFill>
                  </a:rPr>
                  <a:t> </a:t>
                </a:r>
                <a:r>
                  <a:rPr lang="en-US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orbital moment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CC0A549-878F-6449-A296-AFEE36DBBE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8800" y="4794934"/>
                <a:ext cx="3100913" cy="369332"/>
              </a:xfrm>
              <a:prstGeom prst="rect">
                <a:avLst/>
              </a:prstGeom>
              <a:blipFill>
                <a:blip r:embed="rId3"/>
                <a:stretch>
                  <a:fillRect l="-816"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Donut 9">
            <a:extLst>
              <a:ext uri="{FF2B5EF4-FFF2-40B4-BE49-F238E27FC236}">
                <a16:creationId xmlns:a16="http://schemas.microsoft.com/office/drawing/2014/main" id="{943AF1FA-280A-F151-AB5B-F2260F1AB98A}"/>
              </a:ext>
            </a:extLst>
          </p:cNvPr>
          <p:cNvSpPr/>
          <p:nvPr/>
        </p:nvSpPr>
        <p:spPr>
          <a:xfrm>
            <a:off x="2550198" y="4173171"/>
            <a:ext cx="3022887" cy="1315652"/>
          </a:xfrm>
          <a:prstGeom prst="donut">
            <a:avLst>
              <a:gd name="adj" fmla="val 161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76EF47E-55CC-E160-794F-2EBF83F1176D}"/>
              </a:ext>
            </a:extLst>
          </p:cNvPr>
          <p:cNvCxnSpPr>
            <a:cxnSpLocks/>
          </p:cNvCxnSpPr>
          <p:nvPr/>
        </p:nvCxnSpPr>
        <p:spPr>
          <a:xfrm>
            <a:off x="1975835" y="4215546"/>
            <a:ext cx="574363" cy="4177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151F600-850D-6042-CD86-F4ED26C3EAD4}"/>
              </a:ext>
            </a:extLst>
          </p:cNvPr>
          <p:cNvCxnSpPr>
            <a:cxnSpLocks/>
          </p:cNvCxnSpPr>
          <p:nvPr/>
        </p:nvCxnSpPr>
        <p:spPr>
          <a:xfrm flipV="1">
            <a:off x="1489889" y="3608173"/>
            <a:ext cx="388338" cy="2526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1EEDF55-6AAB-5665-DEC1-0AB1033F5616}"/>
              </a:ext>
            </a:extLst>
          </p:cNvPr>
          <p:cNvCxnSpPr>
            <a:cxnSpLocks/>
          </p:cNvCxnSpPr>
          <p:nvPr/>
        </p:nvCxnSpPr>
        <p:spPr>
          <a:xfrm flipH="1" flipV="1">
            <a:off x="7463481" y="3890672"/>
            <a:ext cx="107437" cy="7070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8009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75"/>
    </mc:Choice>
    <mc:Fallback xmlns="">
      <p:transition spd="slow" advTm="3375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7556C3A-CE88-2147-AE56-ADC0176F2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6BAF98-DD6F-ED40-838F-B0B6F3069E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have considered two different limits of the vortical effect, in the static limit we recovered the well-known CVE and in the uniform limit we get a new effect which we dub the GVE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THANK YOU</a:t>
            </a:r>
          </a:p>
        </p:txBody>
      </p:sp>
    </p:spTree>
    <p:extLst>
      <p:ext uri="{BB962C8B-B14F-4D97-AF65-F5344CB8AC3E}">
        <p14:creationId xmlns:p14="http://schemas.microsoft.com/office/powerpoint/2010/main" val="3808798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504"/>
    </mc:Choice>
    <mc:Fallback xmlns="">
      <p:transition spd="slow" advTm="64504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510D3-8742-5231-9521-CA8AE6783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DF286C-CA3E-67F6-3558-73CE3C53B7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8575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DB893-C8C1-FE43-BDC0-3891E756B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0" rtlCol="0">
            <a:normAutofit/>
          </a:bodyPr>
          <a:lstStyle/>
          <a:p>
            <a:br>
              <a:rPr lang="en-US" sz="2000" b="1" u="sng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BACKGROUND  AND MOTIVATION: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90E09-09E8-394C-8446-6BBEA6718E1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91440" rIns="91440" bIns="91440" rtlCol="0"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1600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lnSpc>
                <a:spcPct val="110000"/>
              </a:lnSpc>
              <a:buNone/>
            </a:pPr>
            <a:endParaRPr lang="en-US" sz="1600" cap="all" dirty="0"/>
          </a:p>
        </p:txBody>
      </p:sp>
      <p:pic>
        <p:nvPicPr>
          <p:cNvPr id="599" name="Picture 598" descr="A picture containing text, athletic game, sport&#10;&#10;Description automatically generated">
            <a:extLst>
              <a:ext uri="{FF2B5EF4-FFF2-40B4-BE49-F238E27FC236}">
                <a16:creationId xmlns:a16="http://schemas.microsoft.com/office/drawing/2014/main" id="{3CD880A4-A734-9B4A-AB4F-334ED6225D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5733" y="2481017"/>
            <a:ext cx="2396459" cy="1969052"/>
          </a:xfrm>
          <a:prstGeom prst="rect">
            <a:avLst/>
          </a:prstGeom>
        </p:spPr>
      </p:pic>
      <p:pic>
        <p:nvPicPr>
          <p:cNvPr id="603" name="Picture 602" descr="Shape, polygon&#10;&#10;Description automatically generated">
            <a:extLst>
              <a:ext uri="{FF2B5EF4-FFF2-40B4-BE49-F238E27FC236}">
                <a16:creationId xmlns:a16="http://schemas.microsoft.com/office/drawing/2014/main" id="{C3EFF55D-633C-CA4A-9F10-96B97C0D80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1843" y="2443976"/>
            <a:ext cx="2163596" cy="15727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4B2252B-4D62-474B-9039-B7C484D4B93A}"/>
              </a:ext>
            </a:extLst>
          </p:cNvPr>
          <p:cNvSpPr txBox="1"/>
          <p:nvPr/>
        </p:nvSpPr>
        <p:spPr>
          <a:xfrm>
            <a:off x="2750482" y="5307599"/>
            <a:ext cx="76436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Gyrotropic Magnetic Effect and the Magnetic Moment on the Fermi Surface, Phys. Rev. Lett. </a:t>
            </a:r>
            <a:r>
              <a:rPr lang="en-US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116</a:t>
            </a:r>
            <a:r>
              <a:rPr 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077201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9C4C7F0-7034-8943-952E-67800447B8CF}"/>
                  </a:ext>
                </a:extLst>
              </p:cNvPr>
              <p:cNvSpPr txBox="1"/>
              <p:nvPr/>
            </p:nvSpPr>
            <p:spPr>
              <a:xfrm>
                <a:off x="1874457" y="1890352"/>
                <a:ext cx="2787943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Chiral Magnetic Effect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Static limit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9C4C7F0-7034-8943-952E-67800447B8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4457" y="1890352"/>
                <a:ext cx="2787943" cy="707886"/>
              </a:xfrm>
              <a:prstGeom prst="rect">
                <a:avLst/>
              </a:prstGeom>
              <a:blipFill>
                <a:blip r:embed="rId4"/>
                <a:stretch>
                  <a:fillRect l="-2262" t="-3509" r="-1357" b="-14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7E407B18-B74A-8847-978B-F375D78E1EBE}"/>
              </a:ext>
            </a:extLst>
          </p:cNvPr>
          <p:cNvSpPr txBox="1"/>
          <p:nvPr/>
        </p:nvSpPr>
        <p:spPr>
          <a:xfrm>
            <a:off x="1561307" y="4068439"/>
            <a:ext cx="35715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 of equilibrium, steady state response to external static magnetic field driven by chirality imbalance.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2298E7C-DCB5-DB49-A153-ECF4445A0575}"/>
                  </a:ext>
                </a:extLst>
              </p:cNvPr>
              <p:cNvSpPr txBox="1"/>
              <p:nvPr/>
            </p:nvSpPr>
            <p:spPr>
              <a:xfrm>
                <a:off x="7569396" y="1818663"/>
                <a:ext cx="3290068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Gyrotropic Magnetic Effect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Transport limit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2298E7C-DCB5-DB49-A153-ECF4445A05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9396" y="1818663"/>
                <a:ext cx="3290068" cy="707886"/>
              </a:xfrm>
              <a:prstGeom prst="rect">
                <a:avLst/>
              </a:prstGeom>
              <a:blipFill>
                <a:blip r:embed="rId5"/>
                <a:stretch>
                  <a:fillRect l="-2317" t="-5357" r="-1158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C9A5121-41E8-3941-9F62-78DCE43CCCF8}"/>
                  </a:ext>
                </a:extLst>
              </p:cNvPr>
              <p:cNvSpPr txBox="1"/>
              <p:nvPr/>
            </p:nvSpPr>
            <p:spPr>
              <a:xfrm>
                <a:off x="4924147" y="2891079"/>
                <a:ext cx="198871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What will happen if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?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C9A5121-41E8-3941-9F62-78DCE43CCC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4147" y="2891079"/>
                <a:ext cx="1988717" cy="707886"/>
              </a:xfrm>
              <a:prstGeom prst="rect">
                <a:avLst/>
              </a:prstGeom>
              <a:blipFill>
                <a:blip r:embed="rId6"/>
                <a:stretch>
                  <a:fillRect l="-3165" t="-3509" r="-6329" b="-140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01035A9F-640F-A34C-8C3A-2496410699B6}"/>
              </a:ext>
            </a:extLst>
          </p:cNvPr>
          <p:cNvSpPr txBox="1"/>
          <p:nvPr/>
        </p:nvSpPr>
        <p:spPr>
          <a:xfrm>
            <a:off x="7342437" y="4481404"/>
            <a:ext cx="44005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Non-zero current only in </a:t>
            </a: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 limit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000742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563FB-0A9E-C245-B064-A816B2E2C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</p:spPr>
        <p:txBody>
          <a:bodyPr>
            <a:normAutofit/>
          </a:bodyPr>
          <a:lstStyle/>
          <a:p>
            <a:br>
              <a:rPr lang="en-US" sz="2000" b="1" u="sng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VORTICAL EFFECTS: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CF4D66-343C-B64F-A2BC-B5F487168FE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27078" y="1853754"/>
                <a:ext cx="8121889" cy="4199727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Vortical effect: Axial current due to external rotation.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en-US" sz="2400" b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Magnetic Field in CME </a:t>
                </a:r>
                <a14:m>
                  <m:oMath xmlns:m="http://schemas.openxmlformats.org/officeDocument/2006/math">
                    <m:r>
                      <a:rPr lang="en-US" sz="2400" b="1" i="1" u="sng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sz="2400" b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Coriolis Force due to rotation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Different response in different limits: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static limit (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we get CVE.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transport limit (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we get GVE.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CVE has been extensively studied in high energy context.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parameters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the arguments of Fourier transform of angular speed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10000"/>
                  </a:lnSpc>
                  <a:buNone/>
                </a:pPr>
                <a:endParaRPr lang="en-US" sz="2400" b="1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0000"/>
                  </a:lnSpc>
                </a:pPr>
                <a:endParaRPr lang="en-US" sz="2400" b="1" u="sng" dirty="0"/>
              </a:p>
              <a:p>
                <a:pPr marL="0" indent="0">
                  <a:lnSpc>
                    <a:spcPct val="110000"/>
                  </a:lnSpc>
                  <a:buNone/>
                </a:pPr>
                <a:endParaRPr lang="en-US" sz="1400" b="1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10000"/>
                  </a:lnSpc>
                  <a:buNone/>
                </a:pPr>
                <a:endParaRPr lang="en-US" sz="1400" dirty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en-US" sz="1400" dirty="0"/>
                  <a:t> 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CF4D66-343C-B64F-A2BC-B5F487168F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27078" y="1853754"/>
                <a:ext cx="8121889" cy="4199727"/>
              </a:xfrm>
              <a:blipFill>
                <a:blip r:embed="rId2"/>
                <a:stretch>
                  <a:fillRect l="-1250" t="-602" r="-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227EB09E-1493-AD49-A2AF-03B98408D0F8}"/>
              </a:ext>
            </a:extLst>
          </p:cNvPr>
          <p:cNvGrpSpPr/>
          <p:nvPr/>
        </p:nvGrpSpPr>
        <p:grpSpPr>
          <a:xfrm>
            <a:off x="9729788" y="2144321"/>
            <a:ext cx="1654833" cy="1884754"/>
            <a:chOff x="4139513" y="2962726"/>
            <a:chExt cx="1401520" cy="1743143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42C4D2B-0CD9-004C-B37F-EA26B20BC0BC}"/>
                </a:ext>
              </a:extLst>
            </p:cNvPr>
            <p:cNvSpPr/>
            <p:nvPr/>
          </p:nvSpPr>
          <p:spPr>
            <a:xfrm>
              <a:off x="4139513" y="3546389"/>
              <a:ext cx="1396313" cy="40777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698B93C-BE49-8B45-A2AD-46483ACC1654}"/>
                </a:ext>
              </a:extLst>
            </p:cNvPr>
            <p:cNvCxnSpPr>
              <a:cxnSpLocks/>
              <a:endCxn id="10" idx="2"/>
            </p:cNvCxnSpPr>
            <p:nvPr/>
          </p:nvCxnSpPr>
          <p:spPr>
            <a:xfrm>
              <a:off x="4139513" y="3797808"/>
              <a:ext cx="5217" cy="4032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BE022C8-7271-DC4D-AB99-49A03584DE60}"/>
                </a:ext>
              </a:extLst>
            </p:cNvPr>
            <p:cNvCxnSpPr>
              <a:cxnSpLocks/>
              <a:stCxn id="7" idx="6"/>
            </p:cNvCxnSpPr>
            <p:nvPr/>
          </p:nvCxnSpPr>
          <p:spPr>
            <a:xfrm>
              <a:off x="5535826" y="3750276"/>
              <a:ext cx="0" cy="5047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BEF3D2D-C968-0442-B7AB-25D663F2899B}"/>
                </a:ext>
              </a:extLst>
            </p:cNvPr>
            <p:cNvSpPr/>
            <p:nvPr/>
          </p:nvSpPr>
          <p:spPr>
            <a:xfrm>
              <a:off x="4144730" y="4020609"/>
              <a:ext cx="1396303" cy="360862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D250781-7373-5E4F-828C-4C0F7A504C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66245" y="2962726"/>
              <a:ext cx="0" cy="1167326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12" name="Curved Right Arrow 11">
              <a:extLst>
                <a:ext uri="{FF2B5EF4-FFF2-40B4-BE49-F238E27FC236}">
                  <a16:creationId xmlns:a16="http://schemas.microsoft.com/office/drawing/2014/main" id="{3C835FBB-1047-C445-BBE4-4BF7E396EB36}"/>
                </a:ext>
              </a:extLst>
            </p:cNvPr>
            <p:cNvSpPr/>
            <p:nvPr/>
          </p:nvSpPr>
          <p:spPr>
            <a:xfrm>
              <a:off x="4519097" y="3546390"/>
              <a:ext cx="347148" cy="454684"/>
            </a:xfrm>
            <a:prstGeom prst="curvedRightArrow">
              <a:avLst>
                <a:gd name="adj1" fmla="val 13092"/>
                <a:gd name="adj2" fmla="val 50000"/>
                <a:gd name="adj3" fmla="val 5039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9EAA4CD6-B203-4446-8D07-4B1DFC5D8140}"/>
                    </a:ext>
                  </a:extLst>
                </p:cNvPr>
                <p:cNvSpPr txBox="1"/>
                <p:nvPr/>
              </p:nvSpPr>
              <p:spPr>
                <a:xfrm>
                  <a:off x="4297871" y="3562120"/>
                  <a:ext cx="20999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9EAA4CD6-B203-4446-8D07-4B1DFC5D814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97871" y="3562120"/>
                  <a:ext cx="209993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5000" r="-17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118B1305-E021-E841-A646-A4D8AF317AFD}"/>
                    </a:ext>
                  </a:extLst>
                </p:cNvPr>
                <p:cNvSpPr txBox="1"/>
                <p:nvPr/>
              </p:nvSpPr>
              <p:spPr>
                <a:xfrm>
                  <a:off x="4945902" y="2970572"/>
                  <a:ext cx="25513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p>
                        </m:sSup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118B1305-E021-E841-A646-A4D8AF317AF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45902" y="2970572"/>
                  <a:ext cx="255134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8000" b="-204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38072933-4ECA-B842-922A-AA83726AF7A0}"/>
                    </a:ext>
                  </a:extLst>
                </p:cNvPr>
                <p:cNvSpPr txBox="1"/>
                <p:nvPr/>
              </p:nvSpPr>
              <p:spPr>
                <a:xfrm>
                  <a:off x="4415366" y="4428870"/>
                  <a:ext cx="70237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p>
                        </m:s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38072933-4ECA-B842-922A-AA83726AF7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15366" y="4428870"/>
                  <a:ext cx="702372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471" b="-204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209243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42E12-1F92-41C0-73A2-8E3E8FC0D7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576" y="695617"/>
            <a:ext cx="9829800" cy="957814"/>
          </a:xfrm>
        </p:spPr>
        <p:txBody>
          <a:bodyPr anchor="b">
            <a:normAutofit/>
          </a:bodyPr>
          <a:lstStyle/>
          <a:p>
            <a:pPr algn="ctr"/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5ABEBE-8BF1-258A-4DE7-95C9AA25C4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194" y="2266953"/>
            <a:ext cx="4874628" cy="372734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8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6" name="3D Model 15" descr="Cone">
                <a:extLst>
                  <a:ext uri="{FF2B5EF4-FFF2-40B4-BE49-F238E27FC236}">
                    <a16:creationId xmlns:a16="http://schemas.microsoft.com/office/drawing/2014/main" id="{73086308-CEC2-D62A-2345-45642F3D087C}"/>
                  </a:ext>
                </a:extLst>
              </p:cNvPr>
              <p:cNvGraphicFramePr/>
              <p:nvPr/>
            </p:nvGraphicFramePr>
            <p:xfrm>
              <a:off x="7467016" y="2686369"/>
              <a:ext cx="1332145" cy="2151671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1332145" cy="2151671"/>
                    </a:xfrm>
                    <a:prstGeom prst="rect">
                      <a:avLst/>
                    </a:prstGeom>
                  </am3d:spPr>
                  <am3d:camera>
                    <am3d:pos x="0" y="0" z="7987706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6704480" d="1000000"/>
                    <am3d:preTrans dx="2" dy="-16922770" dz="-2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230949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6" name="3D Model 15" descr="Cone">
                <a:extLst>
                  <a:ext uri="{FF2B5EF4-FFF2-40B4-BE49-F238E27FC236}">
                    <a16:creationId xmlns:a16="http://schemas.microsoft.com/office/drawing/2014/main" id="{73086308-CEC2-D62A-2345-45642F3D087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67016" y="2686369"/>
                <a:ext cx="1332145" cy="215167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7" name="3D Model 16" descr="Red Cone">
                <a:extLst>
                  <a:ext uri="{FF2B5EF4-FFF2-40B4-BE49-F238E27FC236}">
                    <a16:creationId xmlns:a16="http://schemas.microsoft.com/office/drawing/2014/main" id="{7C21C29E-224D-1EBD-F7A4-C7DC12FAC14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7426059" y="1888965"/>
              <a:ext cx="1387550" cy="1422022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1387550" cy="1422022"/>
                    </a:xfrm>
                    <a:prstGeom prst="rect">
                      <a:avLst/>
                    </a:prstGeom>
                  </am3d:spPr>
                  <am3d:camera>
                    <am3d:pos x="0" y="0" z="7987706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6704480" d="1000000"/>
                    <am3d:preTrans dx="2" dy="-16922770" dz="-2"/>
                    <am3d:scale>
                      <am3d:sx n="1000000" d="1000000"/>
                      <am3d:sy n="1000000" d="1000000"/>
                      <am3d:sz n="1000000" d="1000000"/>
                    </am3d:scale>
                    <am3d:rot ax="-10287498" ay="-2413817" az="-332444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230109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7" name="3D Model 16" descr="Red Cone">
                <a:extLst>
                  <a:ext uri="{FF2B5EF4-FFF2-40B4-BE49-F238E27FC236}">
                    <a16:creationId xmlns:a16="http://schemas.microsoft.com/office/drawing/2014/main" id="{7C21C29E-224D-1EBD-F7A4-C7DC12FAC14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26059" y="1888965"/>
                <a:ext cx="1387550" cy="14220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33" name="3D Model 32" descr="Cone">
                <a:extLst>
                  <a:ext uri="{FF2B5EF4-FFF2-40B4-BE49-F238E27FC236}">
                    <a16:creationId xmlns:a16="http://schemas.microsoft.com/office/drawing/2014/main" id="{A2EC2AF7-4621-68B0-FEB1-2EC4BF3AF675}"/>
                  </a:ext>
                </a:extLst>
              </p:cNvPr>
              <p:cNvGraphicFramePr/>
              <p:nvPr/>
            </p:nvGraphicFramePr>
            <p:xfrm>
              <a:off x="8930323" y="2681476"/>
              <a:ext cx="1332145" cy="2151671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1332145" cy="2151671"/>
                    </a:xfrm>
                    <a:prstGeom prst="rect">
                      <a:avLst/>
                    </a:prstGeom>
                  </am3d:spPr>
                  <am3d:camera>
                    <am3d:pos x="0" y="0" z="7987706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6704480" d="1000000"/>
                    <am3d:preTrans dx="2" dy="-16922770" dz="-2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230949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33" name="3D Model 32" descr="Cone">
                <a:extLst>
                  <a:ext uri="{FF2B5EF4-FFF2-40B4-BE49-F238E27FC236}">
                    <a16:creationId xmlns:a16="http://schemas.microsoft.com/office/drawing/2014/main" id="{A2EC2AF7-4621-68B0-FEB1-2EC4BF3AF67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930323" y="2681476"/>
                <a:ext cx="1332145" cy="215167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34" name="3D Model 33" descr="Red Cone">
                <a:extLst>
                  <a:ext uri="{FF2B5EF4-FFF2-40B4-BE49-F238E27FC236}">
                    <a16:creationId xmlns:a16="http://schemas.microsoft.com/office/drawing/2014/main" id="{95B4A3E3-DDAF-F603-E9F7-691AFE05FCDF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896065" y="1891274"/>
              <a:ext cx="1387550" cy="1422022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1387550" cy="1422022"/>
                    </a:xfrm>
                    <a:prstGeom prst="rect">
                      <a:avLst/>
                    </a:prstGeom>
                  </am3d:spPr>
                  <am3d:camera>
                    <am3d:pos x="0" y="0" z="79877068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6704480" d="1000000"/>
                    <am3d:preTrans dx="2" dy="-16922770" dz="-2"/>
                    <am3d:scale>
                      <am3d:sx n="1000000" d="1000000"/>
                      <am3d:sy n="1000000" d="1000000"/>
                      <am3d:sz n="1000000" d="1000000"/>
                    </am3d:scale>
                    <am3d:rot ax="-10287498" ay="-2413817" az="-332444"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230109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34" name="3D Model 33" descr="Red Cone">
                <a:extLst>
                  <a:ext uri="{FF2B5EF4-FFF2-40B4-BE49-F238E27FC236}">
                    <a16:creationId xmlns:a16="http://schemas.microsoft.com/office/drawing/2014/main" id="{95B4A3E3-DDAF-F603-E9F7-691AFE05FCD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896065" y="1891274"/>
                <a:ext cx="1387550" cy="1422022"/>
              </a:xfrm>
              <a:prstGeom prst="rect">
                <a:avLst/>
              </a:prstGeom>
            </p:spPr>
          </p:pic>
        </mc:Fallback>
      </mc:AlternateContent>
      <p:sp>
        <p:nvSpPr>
          <p:cNvPr id="38" name="Rectangle 37">
            <a:extLst>
              <a:ext uri="{FF2B5EF4-FFF2-40B4-BE49-F238E27FC236}">
                <a16:creationId xmlns:a16="http://schemas.microsoft.com/office/drawing/2014/main" id="{928CBBD0-031E-E0A0-D8BA-7B099DA93B00}"/>
              </a:ext>
            </a:extLst>
          </p:cNvPr>
          <p:cNvSpPr/>
          <p:nvPr/>
        </p:nvSpPr>
        <p:spPr>
          <a:xfrm>
            <a:off x="7402873" y="2826657"/>
            <a:ext cx="2766067" cy="602343"/>
          </a:xfrm>
          <a:prstGeom prst="rect">
            <a:avLst/>
          </a:prstGeom>
          <a:gradFill>
            <a:gsLst>
              <a:gs pos="71000">
                <a:srgbClr val="A2CC8E"/>
              </a:gs>
              <a:gs pos="20988">
                <a:srgbClr val="B1D2A1">
                  <a:alpha val="0"/>
                </a:srgbClr>
              </a:gs>
              <a:gs pos="21000">
                <a:srgbClr val="B3D3A4"/>
              </a:gs>
              <a:gs pos="1000">
                <a:srgbClr val="B5D5A7"/>
              </a:gs>
              <a:gs pos="70000">
                <a:schemeClr val="accent6">
                  <a:lumMod val="110000"/>
                  <a:satMod val="105000"/>
                  <a:tint val="67000"/>
                  <a:alpha val="0"/>
                </a:schemeClr>
              </a:gs>
              <a:gs pos="25000">
                <a:schemeClr val="accent6">
                  <a:lumMod val="105000"/>
                  <a:satMod val="103000"/>
                  <a:tint val="73000"/>
                </a:schemeClr>
              </a:gs>
              <a:gs pos="100000">
                <a:schemeClr val="accent6">
                  <a:lumMod val="105000"/>
                  <a:satMod val="109000"/>
                  <a:tint val="81000"/>
                  <a:alpha val="0"/>
                </a:schemeClr>
              </a:gs>
            </a:gsLst>
            <a:lin ang="90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25E612E-A462-B4D4-2342-79DD8F260DA5}"/>
                  </a:ext>
                </a:extLst>
              </p:cNvPr>
              <p:cNvSpPr txBox="1"/>
              <p:nvPr/>
            </p:nvSpPr>
            <p:spPr>
              <a:xfrm>
                <a:off x="8692288" y="4775177"/>
                <a:ext cx="7166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25E612E-A462-B4D4-2342-79DD8F260D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2288" y="4775177"/>
                <a:ext cx="716606" cy="369332"/>
              </a:xfrm>
              <a:prstGeom prst="rect">
                <a:avLst/>
              </a:prstGeom>
              <a:blipFill>
                <a:blip r:embed="rId6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C841E35-02AE-2E2A-1E6C-F455E4AA0A1F}"/>
              </a:ext>
            </a:extLst>
          </p:cNvPr>
          <p:cNvCxnSpPr>
            <a:cxnSpLocks/>
          </p:cNvCxnSpPr>
          <p:nvPr/>
        </p:nvCxnSpPr>
        <p:spPr>
          <a:xfrm>
            <a:off x="8708570" y="5476355"/>
            <a:ext cx="473482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E7D60444-2193-F416-BFCB-0447666E7541}"/>
              </a:ext>
            </a:extLst>
          </p:cNvPr>
          <p:cNvCxnSpPr>
            <a:cxnSpLocks/>
          </p:cNvCxnSpPr>
          <p:nvPr/>
        </p:nvCxnSpPr>
        <p:spPr>
          <a:xfrm>
            <a:off x="8692288" y="5474574"/>
            <a:ext cx="0" cy="44279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57F2FFF5-6ECF-C40B-1973-B737D984DFE2}"/>
              </a:ext>
            </a:extLst>
          </p:cNvPr>
          <p:cNvCxnSpPr>
            <a:cxnSpLocks/>
          </p:cNvCxnSpPr>
          <p:nvPr/>
        </p:nvCxnSpPr>
        <p:spPr>
          <a:xfrm flipV="1">
            <a:off x="8692288" y="5076008"/>
            <a:ext cx="253023" cy="39856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F1C10F1-0689-5B9D-1101-5723B1E4EA86}"/>
                  </a:ext>
                </a:extLst>
              </p:cNvPr>
              <p:cNvSpPr txBox="1"/>
              <p:nvPr/>
            </p:nvSpPr>
            <p:spPr>
              <a:xfrm>
                <a:off x="8474275" y="5793051"/>
                <a:ext cx="4776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F1C10F1-0689-5B9D-1101-5723B1E4EA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4275" y="5793051"/>
                <a:ext cx="47763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D56E172D-58B5-1EDA-942D-48E959656040}"/>
                  </a:ext>
                </a:extLst>
              </p:cNvPr>
              <p:cNvSpPr txBox="1"/>
              <p:nvPr/>
            </p:nvSpPr>
            <p:spPr>
              <a:xfrm>
                <a:off x="9075719" y="5308922"/>
                <a:ext cx="485261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D56E172D-58B5-1EDA-942D-48E9596560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5719" y="5308922"/>
                <a:ext cx="485261" cy="391261"/>
              </a:xfrm>
              <a:prstGeom prst="rect">
                <a:avLst/>
              </a:prstGeom>
              <a:blipFill>
                <a:blip r:embed="rId8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8130A580-ECC4-BDF4-53A5-ACD4A3969A98}"/>
                  </a:ext>
                </a:extLst>
              </p:cNvPr>
              <p:cNvSpPr txBox="1"/>
              <p:nvPr/>
            </p:nvSpPr>
            <p:spPr>
              <a:xfrm>
                <a:off x="5696107" y="2533366"/>
                <a:ext cx="16800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surface</a:t>
                </a:r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8130A580-ECC4-BDF4-53A5-ACD4A3969A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6107" y="2533366"/>
                <a:ext cx="1680075" cy="369332"/>
              </a:xfrm>
              <a:prstGeom prst="rect">
                <a:avLst/>
              </a:prstGeom>
              <a:blipFill>
                <a:blip r:embed="rId9"/>
                <a:stretch>
                  <a:fillRect l="-3008" t="-6667" r="-2256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396ED4A8-203F-CBF5-F1C7-DCC76F8244DB}"/>
              </a:ext>
            </a:extLst>
          </p:cNvPr>
          <p:cNvCxnSpPr>
            <a:cxnSpLocks/>
          </p:cNvCxnSpPr>
          <p:nvPr/>
        </p:nvCxnSpPr>
        <p:spPr>
          <a:xfrm flipV="1">
            <a:off x="6644672" y="3127828"/>
            <a:ext cx="1425821" cy="761008"/>
          </a:xfrm>
          <a:prstGeom prst="straightConnector1">
            <a:avLst/>
          </a:prstGeom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6E3785B7-1EBB-942D-7C64-3954BCC954AA}"/>
              </a:ext>
            </a:extLst>
          </p:cNvPr>
          <p:cNvCxnSpPr>
            <a:cxnSpLocks/>
          </p:cNvCxnSpPr>
          <p:nvPr/>
        </p:nvCxnSpPr>
        <p:spPr>
          <a:xfrm flipV="1">
            <a:off x="6644367" y="3107082"/>
            <a:ext cx="2927443" cy="797693"/>
          </a:xfrm>
          <a:prstGeom prst="straightConnector1">
            <a:avLst/>
          </a:prstGeom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4EC4DB43-AE4C-2324-6AEC-148196225CDF}"/>
              </a:ext>
            </a:extLst>
          </p:cNvPr>
          <p:cNvSpPr txBox="1"/>
          <p:nvPr/>
        </p:nvSpPr>
        <p:spPr>
          <a:xfrm>
            <a:off x="6105586" y="3824454"/>
            <a:ext cx="1275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Weyl nodes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90541ECF-4DE7-1AEE-53D1-BD452D8A06CD}"/>
                  </a:ext>
                </a:extLst>
              </p:cNvPr>
              <p:cNvSpPr txBox="1"/>
              <p:nvPr/>
            </p:nvSpPr>
            <p:spPr>
              <a:xfrm>
                <a:off x="847194" y="2327699"/>
                <a:ext cx="4943599" cy="2000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‘</a:t>
                </a:r>
                <a:r>
                  <a:rPr lang="en-US" sz="20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Topologically protected</a:t>
                </a: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’ band </a:t>
                </a:r>
              </a:p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crossings</a:t>
                </a:r>
              </a:p>
              <a:p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Breaks either time-reversal(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𝜏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or inversion (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𝒫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combined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𝒫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𝜏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symmetry</a:t>
                </a:r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90541ECF-4DE7-1AEE-53D1-BD452D8A06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194" y="2327699"/>
                <a:ext cx="4943599" cy="2000548"/>
              </a:xfrm>
              <a:prstGeom prst="rect">
                <a:avLst/>
              </a:prstGeom>
              <a:blipFill>
                <a:blip r:embed="rId10"/>
                <a:stretch>
                  <a:fillRect l="-1535" t="-2532" r="-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632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239"/>
    </mc:Choice>
    <mc:Fallback xmlns="">
      <p:transition spd="slow" advTm="47239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CBF39-2660-CD44-A61C-343DC83C9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sz="2000" b="1" u="sng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goal: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DF3E463-199F-5440-9782-C4A147A1FB8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Derive the response due to GVE in Weyl semimetal. 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Generalize the expressions of CVE and GVE to generic band structures in terms of Berry curvature and orbital moment.</a:t>
                </a:r>
              </a:p>
              <a:p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Why the different order of limits 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sz="2400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are giving different results, CVE and GVE respectively, microscopically</a:t>
                </a:r>
                <a:r>
                  <a:rPr lang="en-US" sz="1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?</a:t>
                </a:r>
              </a:p>
              <a:p>
                <a:pPr marL="0" indent="0">
                  <a:buNone/>
                </a:pPr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DF3E463-199F-5440-9782-C4A147A1FB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5" t="-3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phic 4" descr="Badge Tick1 with solid fill">
            <a:extLst>
              <a:ext uri="{FF2B5EF4-FFF2-40B4-BE49-F238E27FC236}">
                <a16:creationId xmlns:a16="http://schemas.microsoft.com/office/drawing/2014/main" id="{313CA0C3-8D68-DC4A-A714-73B239AE8B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11759" y="2162936"/>
            <a:ext cx="257175" cy="257175"/>
          </a:xfrm>
          <a:prstGeom prst="rect">
            <a:avLst/>
          </a:prstGeom>
        </p:spPr>
      </p:pic>
      <p:pic>
        <p:nvPicPr>
          <p:cNvPr id="6" name="Graphic 5" descr="Badge Tick1 with solid fill">
            <a:extLst>
              <a:ext uri="{FF2B5EF4-FFF2-40B4-BE49-F238E27FC236}">
                <a16:creationId xmlns:a16="http://schemas.microsoft.com/office/drawing/2014/main" id="{186AA885-31AA-6349-B3BC-0AC80C39EA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98502" y="3177348"/>
            <a:ext cx="257175" cy="25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8106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F2A0-F63E-C14F-AD01-F9D48EC55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4362" y="804519"/>
            <a:ext cx="9603275" cy="1049235"/>
          </a:xfrm>
        </p:spPr>
        <p:txBody>
          <a:bodyPr>
            <a:normAutofit/>
          </a:bodyPr>
          <a:lstStyle/>
          <a:p>
            <a:br>
              <a:rPr lang="en-US" sz="2000" b="1" u="sng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Brief pathway: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B4E3280-E167-9240-B282-9AC3BD196E1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35412" y="1853754"/>
                <a:ext cx="11204448" cy="3450613"/>
              </a:xfrm>
            </p:spPr>
            <p:txBody>
              <a:bodyPr>
                <a:no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Response Current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𝑗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𝛼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&gt;  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e>
                    </m:nary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𝜒</m:t>
                            </m:r>
                          </m:e>
                        </m:acc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𝛼𝛽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𝑞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Now, the response  is calculated as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̃"/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𝜒</m:t>
                              </m:r>
                            </m:e>
                          </m:acc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𝛼𝛽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𝑞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𝑇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b>
                          </m:sSub>
                        </m:sub>
                        <m:sup/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tr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𝛼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𝐺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𝐺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)]</m:t>
                          </m:r>
                        </m:e>
                      </m:nary>
                    </m:oMath>
                  </m:oMathPara>
                </a14:m>
                <a:endParaRPr lang="en-US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where,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</m:e>
                    </m:acc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∇</m:t>
                        </m:r>
                      </m:e>
                      <m:sub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𝛿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𝑞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𝑞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′)×</m:t>
                    </m:r>
                    <m:acc>
                      <m:accPr>
                        <m:chr m:val="⃗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</m:acc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𝐺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electron’s Green function.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Now,  to get the actual result put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𝜔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𝜒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𝛼𝛽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𝑞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𝜔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̃"/>
                                <m:ctrlPr>
                                  <a:rPr lang="en-US" b="0" i="1" dirty="0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𝜒</m:t>
                                </m:r>
                              </m:e>
                            </m:acc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𝛼𝛽</m:t>
                            </m:r>
                          </m:sup>
                        </m:s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Spherical Symmetry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⟹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Only diagonal elements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B4E3280-E167-9240-B282-9AC3BD196E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35412" y="1853754"/>
                <a:ext cx="11204448" cy="3450613"/>
              </a:xfrm>
              <a:blipFill>
                <a:blip r:embed="rId2"/>
                <a:stretch>
                  <a:fillRect l="-453" t="-15751" b="-157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4185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AFCD28AD-820F-1DFC-030E-59419467A3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69393" y="2129481"/>
            <a:ext cx="3422102" cy="23216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8E614C-B9B3-2849-BEBA-D39B6D4F689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999488" y="5209464"/>
                <a:ext cx="7832491" cy="4288744"/>
              </a:xfrm>
            </p:spPr>
            <p:txBody>
              <a:bodyPr anchor="t">
                <a:normAutofit/>
              </a:bodyPr>
              <a:lstStyle/>
              <a:p>
                <a:pPr marL="0" indent="0">
                  <a:buNone/>
                </a:pPr>
                <a:r>
                  <a:rPr lang="en-US" sz="1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Non-superimposable mirror image </a:t>
                </a:r>
                <a14:m>
                  <m:oMath xmlns:m="http://schemas.openxmlformats.org/officeDocument/2006/math">
                    <m:r>
                      <a:rPr lang="en-US" sz="1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Breaks all mirror symmetry, i.e., parity</a:t>
                </a:r>
              </a:p>
              <a:p>
                <a:pPr marL="0" indent="0">
                  <a:buNone/>
                </a:pPr>
                <a:endParaRPr lang="en-US" sz="1800" dirty="0"/>
              </a:p>
              <a:p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8E614C-B9B3-2849-BEBA-D39B6D4F68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99488" y="5209464"/>
                <a:ext cx="7832491" cy="4288744"/>
              </a:xfrm>
              <a:blipFill>
                <a:blip r:embed="rId4"/>
                <a:stretch>
                  <a:fillRect l="-647" t="-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B0E2E9F-BC7E-BE8B-C207-9FFA3F0D8911}"/>
              </a:ext>
            </a:extLst>
          </p:cNvPr>
          <p:cNvSpPr txBox="1"/>
          <p:nvPr/>
        </p:nvSpPr>
        <p:spPr>
          <a:xfrm>
            <a:off x="10102327" y="6203796"/>
            <a:ext cx="1805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Credit: Wikipedia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BA9878-922A-2A65-9FFC-0E9D24466DA5}"/>
              </a:ext>
            </a:extLst>
          </p:cNvPr>
          <p:cNvSpPr txBox="1"/>
          <p:nvPr/>
        </p:nvSpPr>
        <p:spPr>
          <a:xfrm>
            <a:off x="1532239" y="1371600"/>
            <a:ext cx="17572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Chirality:</a:t>
            </a:r>
          </a:p>
        </p:txBody>
      </p:sp>
      <p:pic>
        <p:nvPicPr>
          <p:cNvPr id="2" name="Picture 4" descr="Neutrinos">
            <a:extLst>
              <a:ext uri="{FF2B5EF4-FFF2-40B4-BE49-F238E27FC236}">
                <a16:creationId xmlns:a16="http://schemas.microsoft.com/office/drawing/2014/main" id="{6E1AE385-F4C2-C02A-EDB2-9D383FCE0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358" y="2244814"/>
            <a:ext cx="4549950" cy="185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214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096"/>
    </mc:Choice>
    <mc:Fallback xmlns="">
      <p:transition spd="slow" advTm="97096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38D8B-1BD3-264C-9E52-EBCBB8D2C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0DD60F-9E29-884B-9A24-CA58C48CEF3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CVE is out of equilibrium steady response, whether GVE is a dynamic response.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partially filled bands contribute to these effects.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rotate the electron cloud with respect to the crystal using external electric field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⇒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Spins do not couple to rotation in non-relativistic </a:t>
                </a:r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limit.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60DD60F-9E29-884B-9A24-CA58C48CEF3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39302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54C5A-FBC2-AE4C-8488-FE008FB72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sz="2000" b="1" u="sng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CHIRAL ANOMALY: </a:t>
            </a:r>
          </a:p>
        </p:txBody>
      </p:sp>
      <p:pic>
        <p:nvPicPr>
          <p:cNvPr id="5" name="Content Placeholder 4" descr="Diagram, shape&#10;&#10;Description automatically generated">
            <a:extLst>
              <a:ext uri="{FF2B5EF4-FFF2-40B4-BE49-F238E27FC236}">
                <a16:creationId xmlns:a16="http://schemas.microsoft.com/office/drawing/2014/main" id="{F944950B-6752-E847-9A3A-A3942B9546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9442" y="1918944"/>
            <a:ext cx="4102976" cy="2400300"/>
          </a:xfrm>
        </p:spPr>
      </p:pic>
      <p:pic>
        <p:nvPicPr>
          <p:cNvPr id="7" name="Picture 6" descr="A picture containing athletic game, glass&#10;&#10;Description automatically generated">
            <a:extLst>
              <a:ext uri="{FF2B5EF4-FFF2-40B4-BE49-F238E27FC236}">
                <a16:creationId xmlns:a16="http://schemas.microsoft.com/office/drawing/2014/main" id="{E86358D0-BBFA-9247-B144-22D484E44A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1730" y="1918944"/>
            <a:ext cx="2806700" cy="24003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55D4EE3-3264-6D4D-A6FB-1EEB0C2B6684}"/>
              </a:ext>
            </a:extLst>
          </p:cNvPr>
          <p:cNvSpPr txBox="1"/>
          <p:nvPr/>
        </p:nvSpPr>
        <p:spPr>
          <a:xfrm>
            <a:off x="1451579" y="4586288"/>
            <a:ext cx="397608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NON-CONSERVATION OF ELECTRIC CHARGE </a:t>
            </a:r>
          </a:p>
          <a:p>
            <a:r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ALONG A PARTICULAR DIRECTION </a:t>
            </a:r>
          </a:p>
          <a:p>
            <a:r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IN EXTERNAL EM FIELD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5F3C07-1DAD-1145-B131-975EF49C0DD7}"/>
              </a:ext>
            </a:extLst>
          </p:cNvPr>
          <p:cNvSpPr txBox="1"/>
          <p:nvPr/>
        </p:nvSpPr>
        <p:spPr>
          <a:xfrm>
            <a:off x="6520363" y="4591674"/>
            <a:ext cx="36590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BANDS TOUCH AT DISTINCT K-POINTS</a:t>
            </a:r>
          </a:p>
          <a:p>
            <a:r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THESE POINTS ALWAYS APPEAR IN PAIRS</a:t>
            </a:r>
          </a:p>
        </p:txBody>
      </p:sp>
    </p:spTree>
    <p:extLst>
      <p:ext uri="{BB962C8B-B14F-4D97-AF65-F5344CB8AC3E}">
        <p14:creationId xmlns:p14="http://schemas.microsoft.com/office/powerpoint/2010/main" val="42562896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FF7EAE-3924-DA39-B263-57C763913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1995661"/>
            <a:ext cx="9833548" cy="2866677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Calculate axial current due to rotation in chiral band structure.</a:t>
            </a:r>
          </a:p>
          <a:p>
            <a:endParaRPr lang="en-US" sz="1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does the different order of limits (</a:t>
            </a:r>
            <a:r>
              <a:rPr lang="en-US" sz="18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 ≫ </a:t>
            </a:r>
            <a:r>
              <a:rPr lang="en-US" sz="1800" i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sz="18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q≪ </a:t>
            </a:r>
            <a:r>
              <a:rPr lang="en-US" sz="1800" i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give different results, microscopically?</a:t>
            </a:r>
          </a:p>
          <a:p>
            <a:endParaRPr lang="en-US" sz="1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916382-AE55-A685-F57D-4C7909B2B0BB}"/>
              </a:ext>
            </a:extLst>
          </p:cNvPr>
          <p:cNvSpPr txBox="1"/>
          <p:nvPr/>
        </p:nvSpPr>
        <p:spPr>
          <a:xfrm>
            <a:off x="1853514" y="5152768"/>
            <a:ext cx="915891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800" b="1" i="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Vortical effects in chiral band structures, </a:t>
            </a:r>
            <a:r>
              <a:rPr lang="en-US" sz="2800" b="0" i="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arXiv:2206.14194</a:t>
            </a:r>
            <a:endParaRPr lang="en-US" sz="2800" b="1" i="0" u="sng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br>
              <a:rPr lang="en-US" dirty="0"/>
            </a:b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B80666-1039-706C-7529-C758F7D4E430}"/>
              </a:ext>
            </a:extLst>
          </p:cNvPr>
          <p:cNvSpPr txBox="1"/>
          <p:nvPr/>
        </p:nvSpPr>
        <p:spPr>
          <a:xfrm>
            <a:off x="1408670" y="1265671"/>
            <a:ext cx="1941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Questions:</a:t>
            </a:r>
          </a:p>
        </p:txBody>
      </p:sp>
    </p:spTree>
    <p:extLst>
      <p:ext uri="{BB962C8B-B14F-4D97-AF65-F5344CB8AC3E}">
        <p14:creationId xmlns:p14="http://schemas.microsoft.com/office/powerpoint/2010/main" val="130112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075"/>
    </mc:Choice>
    <mc:Fallback xmlns="">
      <p:transition spd="slow" advTm="55075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C7F1B8E-6B85-BB93-3FD9-64C3A0C59E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07029" y="2373484"/>
            <a:ext cx="3500896" cy="1755581"/>
          </a:xfr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0667D5FC-5EAB-3818-4009-B70E02FCAB5F}"/>
              </a:ext>
            </a:extLst>
          </p:cNvPr>
          <p:cNvGrpSpPr/>
          <p:nvPr/>
        </p:nvGrpSpPr>
        <p:grpSpPr>
          <a:xfrm>
            <a:off x="2954302" y="2167044"/>
            <a:ext cx="2071687" cy="2061213"/>
            <a:chOff x="4139513" y="2962726"/>
            <a:chExt cx="1401520" cy="1743143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F79F68F-7117-13F1-F66A-37C4E4C60AD8}"/>
                </a:ext>
              </a:extLst>
            </p:cNvPr>
            <p:cNvSpPr/>
            <p:nvPr/>
          </p:nvSpPr>
          <p:spPr>
            <a:xfrm>
              <a:off x="4139513" y="3546389"/>
              <a:ext cx="1396313" cy="40777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A590318-2916-8374-56E9-75EF3BFCD398}"/>
                </a:ext>
              </a:extLst>
            </p:cNvPr>
            <p:cNvCxnSpPr>
              <a:cxnSpLocks/>
              <a:endCxn id="11" idx="2"/>
            </p:cNvCxnSpPr>
            <p:nvPr/>
          </p:nvCxnSpPr>
          <p:spPr>
            <a:xfrm>
              <a:off x="4139513" y="3797808"/>
              <a:ext cx="5217" cy="4032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75E50FE-5418-5C1E-52F8-963DC1365551}"/>
                </a:ext>
              </a:extLst>
            </p:cNvPr>
            <p:cNvCxnSpPr>
              <a:cxnSpLocks/>
              <a:stCxn id="7" idx="6"/>
            </p:cNvCxnSpPr>
            <p:nvPr/>
          </p:nvCxnSpPr>
          <p:spPr>
            <a:xfrm>
              <a:off x="5535826" y="3750276"/>
              <a:ext cx="0" cy="5047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CE916EA-A013-829E-ABCD-7B9254591431}"/>
                </a:ext>
              </a:extLst>
            </p:cNvPr>
            <p:cNvSpPr/>
            <p:nvPr/>
          </p:nvSpPr>
          <p:spPr>
            <a:xfrm>
              <a:off x="4144730" y="4020609"/>
              <a:ext cx="1396303" cy="360862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2962E0D-4AD4-A821-ECE1-F6F8565D1C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66245" y="2962726"/>
              <a:ext cx="0" cy="1167326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13" name="Curved Right Arrow 12">
              <a:extLst>
                <a:ext uri="{FF2B5EF4-FFF2-40B4-BE49-F238E27FC236}">
                  <a16:creationId xmlns:a16="http://schemas.microsoft.com/office/drawing/2014/main" id="{F5735A03-2E1C-FE0E-9089-41A7947E6031}"/>
                </a:ext>
              </a:extLst>
            </p:cNvPr>
            <p:cNvSpPr/>
            <p:nvPr/>
          </p:nvSpPr>
          <p:spPr>
            <a:xfrm>
              <a:off x="4519097" y="3546390"/>
              <a:ext cx="347148" cy="454684"/>
            </a:xfrm>
            <a:prstGeom prst="curvedRightArrow">
              <a:avLst>
                <a:gd name="adj1" fmla="val 13092"/>
                <a:gd name="adj2" fmla="val 50000"/>
                <a:gd name="adj3" fmla="val 50391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A3D3B552-E4A4-8D64-4231-D109CA91986C}"/>
                    </a:ext>
                  </a:extLst>
                </p:cNvPr>
                <p:cNvSpPr txBox="1"/>
                <p:nvPr/>
              </p:nvSpPr>
              <p:spPr>
                <a:xfrm>
                  <a:off x="4297871" y="3562120"/>
                  <a:ext cx="20999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9EAA4CD6-B203-4446-8D07-4B1DFC5D814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97871" y="3562120"/>
                  <a:ext cx="209993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5000" r="-17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1DA0D503-8FC5-1E96-0E27-72659A3FB7B7}"/>
                    </a:ext>
                  </a:extLst>
                </p:cNvPr>
                <p:cNvSpPr txBox="1"/>
                <p:nvPr/>
              </p:nvSpPr>
              <p:spPr>
                <a:xfrm>
                  <a:off x="4866245" y="2993719"/>
                  <a:ext cx="25513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p>
                        </m:sSup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EA2D3690-C52B-FE9C-D3CD-8C4179B298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66245" y="2993719"/>
                  <a:ext cx="255134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3333" b="-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E30F57E-9820-45A9-7DF0-8209C71F8B78}"/>
                    </a:ext>
                  </a:extLst>
                </p:cNvPr>
                <p:cNvSpPr txBox="1"/>
                <p:nvPr/>
              </p:nvSpPr>
              <p:spPr>
                <a:xfrm>
                  <a:off x="4415366" y="4428870"/>
                  <a:ext cx="70237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p>
                        </m:sSup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38072933-4ECA-B842-922A-AA83726AF7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15366" y="4428870"/>
                  <a:ext cx="702372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471" b="-204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2F8EF7D-720B-D89A-05B7-BBCA9141B0E6}"/>
                  </a:ext>
                </a:extLst>
              </p:cNvPr>
              <p:cNvSpPr txBox="1"/>
              <p:nvPr/>
            </p:nvSpPr>
            <p:spPr>
              <a:xfrm>
                <a:off x="2804984" y="5350476"/>
                <a:ext cx="6580648" cy="483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Axial current due to vortex in chiral fluid (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vorticity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𝓥</m:t>
                    </m:r>
                  </m:oMath>
                </a14:m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b="1" i="1">
                        <a:latin typeface="Cambria Math" panose="02040503050406030204" pitchFamily="18" charset="0"/>
                      </a:rPr>
                      <m:t>𝜵</m:t>
                    </m:r>
                    <m:r>
                      <a:rPr lang="en-US" sz="1800" b="1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sz="1800" b="1" i="1">
                        <a:latin typeface="Cambria Math" panose="02040503050406030204" pitchFamily="18" charset="0"/>
                      </a:rPr>
                      <m:t>𝒗</m:t>
                    </m:r>
                    <m:r>
                      <a:rPr lang="en-US" sz="1800" b="0" i="1">
                        <a:latin typeface="Cambria Math" panose="02040503050406030204" pitchFamily="18" charset="0"/>
                      </a:rPr>
                      <m:t> ≠0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2F8EF7D-720B-D89A-05B7-BBCA9141B0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4984" y="5350476"/>
                <a:ext cx="6580648" cy="483466"/>
              </a:xfrm>
              <a:prstGeom prst="rect">
                <a:avLst/>
              </a:prstGeom>
              <a:blipFill>
                <a:blip r:embed="rId6"/>
                <a:stretch>
                  <a:fillRect l="-769" b="-5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4EFE52E0-4044-6A27-A3CF-AD79F4752410}"/>
              </a:ext>
            </a:extLst>
          </p:cNvPr>
          <p:cNvSpPr txBox="1"/>
          <p:nvPr/>
        </p:nvSpPr>
        <p:spPr>
          <a:xfrm>
            <a:off x="1494882" y="1334884"/>
            <a:ext cx="2620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Vortical effect:</a:t>
            </a:r>
          </a:p>
        </p:txBody>
      </p:sp>
    </p:spTree>
    <p:extLst>
      <p:ext uri="{BB962C8B-B14F-4D97-AF65-F5344CB8AC3E}">
        <p14:creationId xmlns:p14="http://schemas.microsoft.com/office/powerpoint/2010/main" val="267131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236"/>
    </mc:Choice>
    <mc:Fallback xmlns="">
      <p:transition spd="slow" advTm="97236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2016E-6B28-DD17-98DF-6345DE106B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4575" y="2136648"/>
            <a:ext cx="4977578" cy="363928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20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i="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Alexander </a:t>
            </a:r>
            <a:r>
              <a:rPr lang="en-US" b="1" i="0" u="sng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Vilenkin</a:t>
            </a:r>
            <a:r>
              <a:rPr lang="en-US" b="1" i="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Phys. Rev. D 20, 1807, 1979</a:t>
            </a:r>
          </a:p>
          <a:p>
            <a:pPr marL="0" indent="0">
              <a:buNone/>
            </a:pPr>
            <a:endParaRPr lang="en-US" sz="20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br>
              <a:rPr lang="en-US" sz="1800" dirty="0">
                <a:solidFill>
                  <a:schemeClr val="tx2"/>
                </a:solidFill>
              </a:rPr>
            </a:br>
            <a:endParaRPr lang="en-US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67D072-FF0C-D2FF-E437-4742A5C487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9051" y="2249423"/>
            <a:ext cx="6326372" cy="1461339"/>
          </a:xfrm>
          <a:prstGeom prst="rect">
            <a:avLst/>
          </a:prstGeom>
        </p:spPr>
      </p:pic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B81C9FFC-A149-1050-5B38-71855234CB67}"/>
              </a:ext>
            </a:extLst>
          </p:cNvPr>
          <p:cNvSpPr txBox="1">
            <a:spLocks/>
          </p:cNvSpPr>
          <p:nvPr/>
        </p:nvSpPr>
        <p:spPr>
          <a:xfrm>
            <a:off x="6805314" y="-1652413"/>
            <a:ext cx="4805917" cy="7880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accent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br>
              <a:rPr lang="en-US" sz="2000" dirty="0">
                <a:solidFill>
                  <a:schemeClr val="accent1"/>
                </a:solidFill>
              </a:rPr>
            </a:br>
            <a:endParaRPr lang="en-US" sz="2000" dirty="0">
              <a:solidFill>
                <a:schemeClr val="accent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DB1301-73BB-879C-3BF8-0F3374C1B8CF}"/>
              </a:ext>
            </a:extLst>
          </p:cNvPr>
          <p:cNvSpPr txBox="1"/>
          <p:nvPr/>
        </p:nvSpPr>
        <p:spPr>
          <a:xfrm>
            <a:off x="1618781" y="1349833"/>
            <a:ext cx="21226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14DFFD-1657-441A-CBCA-CEE31828EC73}"/>
              </a:ext>
            </a:extLst>
          </p:cNvPr>
          <p:cNvSpPr txBox="1"/>
          <p:nvPr/>
        </p:nvSpPr>
        <p:spPr>
          <a:xfrm>
            <a:off x="679681" y="4643975"/>
            <a:ext cx="6034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Q. WHAT ABOUT CONTINUOUS BAND STRUCTURE? </a:t>
            </a:r>
          </a:p>
        </p:txBody>
      </p:sp>
    </p:spTree>
    <p:extLst>
      <p:ext uri="{BB962C8B-B14F-4D97-AF65-F5344CB8AC3E}">
        <p14:creationId xmlns:p14="http://schemas.microsoft.com/office/powerpoint/2010/main" val="158918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504"/>
    </mc:Choice>
    <mc:Fallback xmlns="">
      <p:transition spd="slow" advTm="110504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38117A-E05E-D55D-8A06-D1E9F613CD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Axial current due to an external magnetic field – Chiral Magnetic Effect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441AFF4A-1929-FA8F-2C40-07A518A0511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51692845"/>
                  </p:ext>
                </p:extLst>
              </p:nvPr>
            </p:nvGraphicFramePr>
            <p:xfrm>
              <a:off x="2062535" y="3261576"/>
              <a:ext cx="6798962" cy="1102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399481">
                      <a:extLst>
                        <a:ext uri="{9D8B030D-6E8A-4147-A177-3AD203B41FA5}">
                          <a16:colId xmlns:a16="http://schemas.microsoft.com/office/drawing/2014/main" val="225230755"/>
                        </a:ext>
                      </a:extLst>
                    </a:gridCol>
                    <a:gridCol w="3399481">
                      <a:extLst>
                        <a:ext uri="{9D8B030D-6E8A-4147-A177-3AD203B41FA5}">
                          <a16:colId xmlns:a16="http://schemas.microsoft.com/office/drawing/2014/main" val="1059874570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Chiral Magnetic Effect (CME)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Chiral Vortical Effect (CVE)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9285491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               Lorentz force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         Coriolis force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5714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                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𝑭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=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  <m:r>
                                <a:rPr lang="en-US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𝒗</m:t>
                              </m:r>
                              <m:r>
                                <a:rPr lang="en-US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r>
                                <a:rPr lang="en-US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𝑩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indent="0">
                            <a:buFont typeface="Arial" panose="020B0604020202020204" pitchFamily="34" charset="0"/>
                            <a:buNone/>
                          </a:pPr>
                          <a:r>
                            <a:rPr lang="en-US" dirty="0"/>
                            <a:t>         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𝑭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2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en-US" sz="1800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  <m:r>
                                <a:rPr lang="en-US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𝝎</m:t>
                              </m:r>
                              <m:r>
                                <a:rPr lang="en-US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×</m:t>
                              </m:r>
                              <m:r>
                                <a:rPr lang="en-US" sz="1800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𝒗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0850771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441AFF4A-1929-FA8F-2C40-07A518A0511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51692845"/>
                  </p:ext>
                </p:extLst>
              </p:nvPr>
            </p:nvGraphicFramePr>
            <p:xfrm>
              <a:off x="2062535" y="3261576"/>
              <a:ext cx="6798962" cy="1102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399481">
                      <a:extLst>
                        <a:ext uri="{9D8B030D-6E8A-4147-A177-3AD203B41FA5}">
                          <a16:colId xmlns:a16="http://schemas.microsoft.com/office/drawing/2014/main" val="225230755"/>
                        </a:ext>
                      </a:extLst>
                    </a:gridCol>
                    <a:gridCol w="3399481">
                      <a:extLst>
                        <a:ext uri="{9D8B030D-6E8A-4147-A177-3AD203B41FA5}">
                          <a16:colId xmlns:a16="http://schemas.microsoft.com/office/drawing/2014/main" val="1059874570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Chiral Magnetic Effect (CME)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Chiral Vortical Effect (CVE)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9285491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               Lorentz force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         Coriolis force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5714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73" t="-200000" r="-100746" b="-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373" t="-200000" r="-746" b="-2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0850771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ED8C5D8-8D35-36CA-91D4-2E8CDC21E6E0}"/>
                  </a:ext>
                </a:extLst>
              </p:cNvPr>
              <p:cNvSpPr txBox="1"/>
              <p:nvPr/>
            </p:nvSpPr>
            <p:spPr>
              <a:xfrm>
                <a:off x="1544595" y="1336156"/>
                <a:ext cx="244490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CME 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CVE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ED8C5D8-8D35-36CA-91D4-2E8CDC21E6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4595" y="1336156"/>
                <a:ext cx="2444900" cy="584775"/>
              </a:xfrm>
              <a:prstGeom prst="rect">
                <a:avLst/>
              </a:prstGeom>
              <a:blipFill>
                <a:blip r:embed="rId3"/>
                <a:stretch>
                  <a:fillRect l="-6218" t="-14894" r="-5699" b="-319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4E77010D-EB68-838A-E831-308842246750}"/>
              </a:ext>
            </a:extLst>
          </p:cNvPr>
          <p:cNvSpPr txBox="1"/>
          <p:nvPr/>
        </p:nvSpPr>
        <p:spPr>
          <a:xfrm>
            <a:off x="1544595" y="4771401"/>
            <a:ext cx="7011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Q. CAN WE HAVE SIMILAR EFFECT DUE TO THE ROTATION?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7D1B07-E7DD-9F9C-4532-68F8273F7860}"/>
              </a:ext>
            </a:extLst>
          </p:cNvPr>
          <p:cNvSpPr txBox="1"/>
          <p:nvPr/>
        </p:nvSpPr>
        <p:spPr>
          <a:xfrm>
            <a:off x="1898309" y="2470237"/>
            <a:ext cx="870981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i="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Kenji Fukushima, Dmitri E. </a:t>
            </a:r>
            <a:r>
              <a:rPr lang="en-US" sz="2000" b="1" i="0" u="sng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Kharzeev</a:t>
            </a:r>
            <a:r>
              <a:rPr lang="en-US" sz="2000" b="1" i="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and Harmen J. </a:t>
            </a:r>
            <a:r>
              <a:rPr lang="en-US" sz="2000" b="1" i="0" u="sng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Warringa</a:t>
            </a:r>
            <a:endParaRPr lang="en-US" sz="2000" b="1" i="0" u="sng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2000" b="1" i="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Phys. Rev. D 78, 074033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68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549"/>
    </mc:Choice>
    <mc:Fallback xmlns="">
      <p:transition spd="slow" advTm="52549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53AD0D-630C-CB47-9233-EA5EFD1DC5A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70433" y="2015732"/>
                <a:ext cx="9884422" cy="4299724"/>
              </a:xfrm>
            </p:spPr>
            <p:txBody>
              <a:bodyPr>
                <a:no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Rotation is implemented via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𝑳</m:t>
                    </m:r>
                  </m:oMath>
                </a14:m>
                <a:endPara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has to break inversion or parity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𝒓</m:t>
                    </m:r>
                    <m:r>
                      <a:rPr lang="en-US" sz="20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sz="20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𝒓</m:t>
                    </m:r>
                  </m:oMath>
                </a14:m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</a:p>
              <a:p>
                <a:endParaRPr lang="en-US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Then use </a:t>
                </a:r>
                <a:r>
                  <a:rPr lang="en-US" b="1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KUBO’S FORMULA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calculate the linear response current,</a:t>
                </a:r>
                <a:endParaRPr lang="en-US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⟨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𝛼</m:t>
                          </m:r>
                        </m:sub>
                      </m:sSub>
                      <m:d>
                        <m:dPr>
                          <m:ctrlP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𝑞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⟩</m:t>
                      </m:r>
                      <m: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 </m:t>
                      </m:r>
                      <m: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nary>
                      <m:sSup>
                        <m:sSupPr>
                          <m:ctrlP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̃"/>
                              <m:ctrlP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𝜒</m:t>
                              </m:r>
                            </m:e>
                          </m:acc>
                        </m:e>
                        <m:sup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𝛼𝛽</m:t>
                          </m:r>
                        </m:sup>
                      </m:sSup>
                      <m: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𝑞</m:t>
                      </m:r>
                      <m: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𝛽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sz="2000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53AD0D-630C-CB47-9233-EA5EFD1DC5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70433" y="2015732"/>
                <a:ext cx="9884422" cy="4299724"/>
              </a:xfrm>
              <a:blipFill>
                <a:blip r:embed="rId2"/>
                <a:stretch>
                  <a:fillRect l="-513" b="-1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A99586A6-63B3-2649-D713-6D6B44218BDA}"/>
              </a:ext>
            </a:extLst>
          </p:cNvPr>
          <p:cNvSpPr txBox="1"/>
          <p:nvPr/>
        </p:nvSpPr>
        <p:spPr>
          <a:xfrm>
            <a:off x="1371599" y="1334530"/>
            <a:ext cx="30909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Hamiltonian:</a:t>
            </a:r>
          </a:p>
        </p:txBody>
      </p:sp>
    </p:spTree>
    <p:extLst>
      <p:ext uri="{BB962C8B-B14F-4D97-AF65-F5344CB8AC3E}">
        <p14:creationId xmlns:p14="http://schemas.microsoft.com/office/powerpoint/2010/main" val="1956967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23"/>
    </mc:Choice>
    <mc:Fallback xmlns="">
      <p:transition spd="slow" advTm="11423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852462-70A2-1D12-98A2-81B9FCED375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 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esponse tensor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</m:acc>
                      </m:e>
                      <m:sup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𝛼𝛽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</a:t>
                </a:r>
              </a:p>
              <a:p>
                <a:pPr marL="0" indent="0">
                  <a:buNone/>
                </a:pP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</m:acc>
                      </m:e>
                      <m:sup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𝛼𝛽</m:t>
                        </m:r>
                      </m:sup>
                    </m:sSup>
                    <m:r>
                      <a:rPr lang="en-US" sz="2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𝑇</m:t>
                    </m:r>
                    <m:nary>
                      <m:naryPr>
                        <m:chr m:val="∑"/>
                        <m:supHide m:val="on"/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0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</m:sub>
                      <m:sup/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tr</m:t>
                        </m:r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[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𝑗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𝛼</m:t>
                            </m:r>
                          </m:sub>
                        </m:sSub>
                        <m:d>
                          <m:dPr>
                            <m:ctrlP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𝒌</m:t>
                            </m:r>
                            <m:r>
                              <a:rPr lang="en-US" sz="20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20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𝒒</m:t>
                                </m:r>
                              </m:e>
                              <m:sup>
                                <m:r>
                                  <a:rPr lang="en-US" sz="20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𝐺</m:t>
                        </m:r>
                        <m:d>
                          <m:dPr>
                            <m:ctrlP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𝒌</m:t>
                            </m:r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𝑛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𝛽</m:t>
                            </m:r>
                          </m:sub>
                        </m:sSub>
                        <m:d>
                          <m:dPr>
                            <m:ctrlP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20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𝒒</m:t>
                            </m:r>
                            <m:r>
                              <a:rPr lang="en-US" sz="20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sSup>
                              <m:sSupPr>
                                <m:ctrlPr>
                                  <a:rPr lang="en-US" sz="20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𝒒</m:t>
                                </m:r>
                              </m:e>
                              <m:sup>
                                <m:r>
                                  <a:rPr lang="en-US" sz="2000" b="1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𝐺</m:t>
                        </m:r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0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𝒒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)]</m:t>
                        </m:r>
                      </m:e>
                    </m:nary>
                  </m:oMath>
                </a14:m>
                <a:endParaRPr lang="en-US" sz="2000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852462-70A2-1D12-98A2-81B9FCED375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9AFA310A-36A8-3333-7FD1-ABA09F7F7E26}"/>
              </a:ext>
            </a:extLst>
          </p:cNvPr>
          <p:cNvGrpSpPr/>
          <p:nvPr/>
        </p:nvGrpSpPr>
        <p:grpSpPr>
          <a:xfrm>
            <a:off x="3879608" y="3416296"/>
            <a:ext cx="4432783" cy="1188746"/>
            <a:chOff x="1141634" y="3294158"/>
            <a:chExt cx="4432783" cy="1188746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D3AAA91-9538-C11D-713B-3A7F83B52D9D}"/>
                </a:ext>
              </a:extLst>
            </p:cNvPr>
            <p:cNvSpPr/>
            <p:nvPr/>
          </p:nvSpPr>
          <p:spPr>
            <a:xfrm>
              <a:off x="2163966" y="3416415"/>
              <a:ext cx="2460309" cy="836895"/>
            </a:xfrm>
            <a:prstGeom prst="ellipse">
              <a:avLst/>
            </a:prstGeom>
            <a:solidFill>
              <a:schemeClr val="lt1"/>
            </a:solidFill>
            <a:ln w="2857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89C4611E-FF01-B9B9-45FD-86D01D4B7CC1}"/>
                    </a:ext>
                  </a:extLst>
                </p:cNvPr>
                <p:cNvSpPr txBox="1"/>
                <p:nvPr/>
              </p:nvSpPr>
              <p:spPr>
                <a:xfrm>
                  <a:off x="1214839" y="3836573"/>
                  <a:ext cx="1209755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𝒋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′)</m:t>
                        </m:r>
                        <m:r>
                          <a:rPr lang="en-US" b="0" i="1" baseline="30000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dirty="0"/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89C4611E-FF01-B9B9-45FD-86D01D4B7C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14839" y="3836573"/>
                  <a:ext cx="1209755" cy="646331"/>
                </a:xfrm>
                <a:prstGeom prst="rect">
                  <a:avLst/>
                </a:prstGeom>
                <a:blipFill>
                  <a:blip r:embed="rId3"/>
                  <a:stretch>
                    <a:fillRect t="-384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78924E3-5966-5D4D-AE77-6FAB9A727849}"/>
                    </a:ext>
                  </a:extLst>
                </p:cNvPr>
                <p:cNvSpPr txBox="1"/>
                <p:nvPr/>
              </p:nvSpPr>
              <p:spPr>
                <a:xfrm>
                  <a:off x="4458916" y="3870579"/>
                  <a:ext cx="111550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′;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𝒒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78924E3-5966-5D4D-AE77-6FAB9A72784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58916" y="3870579"/>
                  <a:ext cx="1115501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45CE2063-7A90-A59E-F162-F707A43A9D0E}"/>
                </a:ext>
              </a:extLst>
            </p:cNvPr>
            <p:cNvSpPr/>
            <p:nvPr/>
          </p:nvSpPr>
          <p:spPr>
            <a:xfrm>
              <a:off x="4609781" y="3798330"/>
              <a:ext cx="963621" cy="127071"/>
            </a:xfrm>
            <a:custGeom>
              <a:avLst/>
              <a:gdLst>
                <a:gd name="connsiteX0" fmla="*/ 0 w 900113"/>
                <a:gd name="connsiteY0" fmla="*/ 114300 h 185762"/>
                <a:gd name="connsiteX1" fmla="*/ 85725 w 900113"/>
                <a:gd name="connsiteY1" fmla="*/ 14287 h 185762"/>
                <a:gd name="connsiteX2" fmla="*/ 200025 w 900113"/>
                <a:gd name="connsiteY2" fmla="*/ 185737 h 185762"/>
                <a:gd name="connsiteX3" fmla="*/ 285750 w 900113"/>
                <a:gd name="connsiteY3" fmla="*/ 0 h 185762"/>
                <a:gd name="connsiteX4" fmla="*/ 385763 w 900113"/>
                <a:gd name="connsiteY4" fmla="*/ 185737 h 185762"/>
                <a:gd name="connsiteX5" fmla="*/ 471488 w 900113"/>
                <a:gd name="connsiteY5" fmla="*/ 0 h 185762"/>
                <a:gd name="connsiteX6" fmla="*/ 571500 w 900113"/>
                <a:gd name="connsiteY6" fmla="*/ 185737 h 185762"/>
                <a:gd name="connsiteX7" fmla="*/ 642938 w 900113"/>
                <a:gd name="connsiteY7" fmla="*/ 0 h 185762"/>
                <a:gd name="connsiteX8" fmla="*/ 742950 w 900113"/>
                <a:gd name="connsiteY8" fmla="*/ 185737 h 185762"/>
                <a:gd name="connsiteX9" fmla="*/ 785813 w 900113"/>
                <a:gd name="connsiteY9" fmla="*/ 0 h 185762"/>
                <a:gd name="connsiteX10" fmla="*/ 900113 w 900113"/>
                <a:gd name="connsiteY10" fmla="*/ 185737 h 185762"/>
                <a:gd name="connsiteX11" fmla="*/ 900113 w 900113"/>
                <a:gd name="connsiteY11" fmla="*/ 185737 h 185762"/>
                <a:gd name="connsiteX12" fmla="*/ 900113 w 900113"/>
                <a:gd name="connsiteY12" fmla="*/ 185737 h 185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00113" h="185762">
                  <a:moveTo>
                    <a:pt x="0" y="114300"/>
                  </a:moveTo>
                  <a:cubicBezTo>
                    <a:pt x="26193" y="58340"/>
                    <a:pt x="52387" y="2381"/>
                    <a:pt x="85725" y="14287"/>
                  </a:cubicBezTo>
                  <a:cubicBezTo>
                    <a:pt x="119063" y="26193"/>
                    <a:pt x="166688" y="188118"/>
                    <a:pt x="200025" y="185737"/>
                  </a:cubicBezTo>
                  <a:cubicBezTo>
                    <a:pt x="233362" y="183356"/>
                    <a:pt x="254794" y="0"/>
                    <a:pt x="285750" y="0"/>
                  </a:cubicBezTo>
                  <a:cubicBezTo>
                    <a:pt x="316706" y="0"/>
                    <a:pt x="354807" y="185737"/>
                    <a:pt x="385763" y="185737"/>
                  </a:cubicBezTo>
                  <a:cubicBezTo>
                    <a:pt x="416719" y="185737"/>
                    <a:pt x="440532" y="0"/>
                    <a:pt x="471488" y="0"/>
                  </a:cubicBezTo>
                  <a:cubicBezTo>
                    <a:pt x="502444" y="0"/>
                    <a:pt x="542925" y="185737"/>
                    <a:pt x="571500" y="185737"/>
                  </a:cubicBezTo>
                  <a:cubicBezTo>
                    <a:pt x="600075" y="185737"/>
                    <a:pt x="614363" y="0"/>
                    <a:pt x="642938" y="0"/>
                  </a:cubicBezTo>
                  <a:cubicBezTo>
                    <a:pt x="671513" y="0"/>
                    <a:pt x="719138" y="185737"/>
                    <a:pt x="742950" y="185737"/>
                  </a:cubicBezTo>
                  <a:cubicBezTo>
                    <a:pt x="766762" y="185737"/>
                    <a:pt x="759619" y="0"/>
                    <a:pt x="785813" y="0"/>
                  </a:cubicBezTo>
                  <a:cubicBezTo>
                    <a:pt x="812007" y="0"/>
                    <a:pt x="900113" y="185737"/>
                    <a:pt x="900113" y="185737"/>
                  </a:cubicBezTo>
                  <a:lnTo>
                    <a:pt x="900113" y="185737"/>
                  </a:lnTo>
                  <a:lnTo>
                    <a:pt x="900113" y="185737"/>
                  </a:lnTo>
                </a:path>
              </a:pathLst>
            </a:cu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ight Arrow 10">
              <a:extLst>
                <a:ext uri="{FF2B5EF4-FFF2-40B4-BE49-F238E27FC236}">
                  <a16:creationId xmlns:a16="http://schemas.microsoft.com/office/drawing/2014/main" id="{B27B1036-BCE5-47BC-5A9D-69F94D9AADCA}"/>
                </a:ext>
              </a:extLst>
            </p:cNvPr>
            <p:cNvSpPr/>
            <p:nvPr/>
          </p:nvSpPr>
          <p:spPr>
            <a:xfrm rot="10536225">
              <a:off x="3418661" y="3322845"/>
              <a:ext cx="161392" cy="165425"/>
            </a:xfrm>
            <a:prstGeom prst="rightArrow">
              <a:avLst>
                <a:gd name="adj1" fmla="val 50000"/>
                <a:gd name="adj2" fmla="val 168894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094BF2BD-4763-377D-06B5-287E21672F6F}"/>
                </a:ext>
              </a:extLst>
            </p:cNvPr>
            <p:cNvSpPr/>
            <p:nvPr/>
          </p:nvSpPr>
          <p:spPr>
            <a:xfrm flipV="1">
              <a:off x="3418661" y="4159739"/>
              <a:ext cx="161392" cy="165424"/>
            </a:xfrm>
            <a:prstGeom prst="rightArrow">
              <a:avLst>
                <a:gd name="adj1" fmla="val 50000"/>
                <a:gd name="adj2" fmla="val 168894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770F8B07-F11C-22FC-F672-328E3005B3ED}"/>
                    </a:ext>
                  </a:extLst>
                </p:cNvPr>
                <p:cNvSpPr txBox="1"/>
                <p:nvPr/>
              </p:nvSpPr>
              <p:spPr>
                <a:xfrm>
                  <a:off x="4644900" y="3294158"/>
                  <a:ext cx="90787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770F8B07-F11C-22FC-F672-328E3005B3E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4900" y="3294158"/>
                  <a:ext cx="907877" cy="400110"/>
                </a:xfrm>
                <a:prstGeom prst="rect">
                  <a:avLst/>
                </a:prstGeom>
                <a:blipFill>
                  <a:blip r:embed="rId5"/>
                  <a:stretch>
                    <a:fillRect b="-606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8B987EAF-95D3-B0D0-259B-682A876547D7}"/>
                    </a:ext>
                  </a:extLst>
                </p:cNvPr>
                <p:cNvSpPr txBox="1"/>
                <p:nvPr/>
              </p:nvSpPr>
              <p:spPr>
                <a:xfrm>
                  <a:off x="1141634" y="3336284"/>
                  <a:ext cx="109775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𝒒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′,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en-US" sz="2000" b="1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8B987EAF-95D3-B0D0-259B-682A876547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41634" y="3336284"/>
                  <a:ext cx="1097752" cy="400110"/>
                </a:xfrm>
                <a:prstGeom prst="rect">
                  <a:avLst/>
                </a:prstGeom>
                <a:blipFill>
                  <a:blip r:embed="rId6"/>
                  <a:stretch>
                    <a:fillRect b="-156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6AF0C09-6C6D-2A39-612D-B8627EC84312}"/>
              </a:ext>
            </a:extLst>
          </p:cNvPr>
          <p:cNvCxnSpPr>
            <a:cxnSpLocks/>
          </p:cNvCxnSpPr>
          <p:nvPr/>
        </p:nvCxnSpPr>
        <p:spPr>
          <a:xfrm>
            <a:off x="3937519" y="3957000"/>
            <a:ext cx="981929" cy="0"/>
          </a:xfrm>
          <a:prstGeom prst="line">
            <a:avLst/>
          </a:prstGeom>
          <a:ln w="38100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6BF1955-9FBA-C803-6886-7B73CCDFB54C}"/>
                  </a:ext>
                </a:extLst>
              </p:cNvPr>
              <p:cNvSpPr txBox="1"/>
              <p:nvPr/>
            </p:nvSpPr>
            <p:spPr>
              <a:xfrm>
                <a:off x="5239207" y="4474961"/>
                <a:ext cx="610308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𝒒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′,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dirty="0"/>
                  <a:t>+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6BF1955-9FBA-C803-6886-7B73CCDFB5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9207" y="4474961"/>
                <a:ext cx="6103088" cy="369332"/>
              </a:xfrm>
              <a:prstGeom prst="rect">
                <a:avLst/>
              </a:prstGeom>
              <a:blipFill>
                <a:blip r:embed="rId7"/>
                <a:stretch>
                  <a:fillRect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D0FBEB2-BDE5-08B2-5F9F-74ED71D4A19C}"/>
                  </a:ext>
                </a:extLst>
              </p:cNvPr>
              <p:cNvSpPr txBox="1"/>
              <p:nvPr/>
            </p:nvSpPr>
            <p:spPr>
              <a:xfrm>
                <a:off x="1789041" y="4763731"/>
                <a:ext cx="3162725" cy="6635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𝐺</m:t>
                    </m:r>
                    <m:d>
                      <m:dPr>
                        <m:ctrlP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sz="2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D0FBEB2-BDE5-08B2-5F9F-74ED71D4A1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9041" y="4763731"/>
                <a:ext cx="3162725" cy="663515"/>
              </a:xfrm>
              <a:prstGeom prst="rect">
                <a:avLst/>
              </a:prstGeom>
              <a:blipFill>
                <a:blip r:embed="rId8"/>
                <a:stretch>
                  <a:fillRect l="-2400" b="-9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544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85"/>
    </mc:Choice>
    <mc:Fallback xmlns="">
      <p:transition spd="slow" advTm="14185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E33C70-4C7E-C115-133E-D5ED537EC6A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507525" y="1853514"/>
                <a:ext cx="9990318" cy="4760709"/>
              </a:xfrm>
            </p:spPr>
            <p:txBody>
              <a:bodyPr anchor="t">
                <a:normAutofit/>
              </a:bodyPr>
              <a:lstStyle/>
              <a:p>
                <a:r>
                  <a:rPr lang="en-US" sz="24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After taking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sub>
                    </m:sSub>
                    <m:r>
                      <a:rPr lang="en-US" sz="2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sz="2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𝜔</m:t>
                    </m:r>
                    <m:r>
                      <a:rPr lang="en-US" sz="2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sz="2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integrating over </a:t>
                </a:r>
                <a:r>
                  <a:rPr lang="en-US" sz="2400" b="1" i="1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US" sz="2400" b="1" i="1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’</a:t>
                </a:r>
                <a:r>
                  <a:rPr lang="en-US" sz="24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retarded response function looks like</a:t>
                </a:r>
              </a:p>
              <a:p>
                <a:pPr marL="0" indent="0">
                  <a:buNone/>
                </a:pPr>
                <a:r>
                  <a:rPr lang="en-US" sz="20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𝛼𝛽</m:t>
                        </m:r>
                      </m:sup>
                    </m:sSup>
                    <m:r>
                      <a:rPr lang="en-US" sz="2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𝒒</m:t>
                    </m:r>
                    <m:r>
                      <a:rPr lang="en-US" sz="2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2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𝜔</m:t>
                    </m:r>
                    <m:r>
                      <a:rPr lang="en-US" sz="2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𝑞</m:t>
                        </m:r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′</m:t>
                        </m:r>
                        <m:sSup>
                          <m:sSupPr>
                            <m:ctrlPr>
                              <a:rPr lang="en-US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̃"/>
                                <m:ctrlPr>
                                  <a:rPr lang="en-US" sz="24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𝜒</m:t>
                                </m:r>
                              </m:e>
                            </m:acc>
                          </m:e>
                          <m:sup>
                            <m:r>
                              <a:rPr lang="en-US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𝛼𝛽</m:t>
                            </m:r>
                          </m:sup>
                        </m:sSup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𝒒</m:t>
                        </m:r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24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𝒒</m:t>
                            </m:r>
                          </m:e>
                          <m:sup>
                            <m:r>
                              <a:rPr lang="en-US" sz="24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→</m:t>
                        </m:r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sSup>
                          <m:sSupPr>
                            <m:ctrlPr>
                              <a:rPr lang="en-US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US" sz="2400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000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8E33C70-4C7E-C115-133E-D5ED537EC6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07525" y="1853514"/>
                <a:ext cx="9990318" cy="4760709"/>
              </a:xfrm>
              <a:blipFill>
                <a:blip r:embed="rId2"/>
                <a:stretch>
                  <a:fillRect l="-761" t="-2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C78019C-4E22-CAE0-27FA-8ABE33F1FA69}"/>
              </a:ext>
            </a:extLst>
          </p:cNvPr>
          <p:cNvCxnSpPr>
            <a:cxnSpLocks/>
          </p:cNvCxnSpPr>
          <p:nvPr/>
        </p:nvCxnSpPr>
        <p:spPr>
          <a:xfrm flipV="1">
            <a:off x="3633485" y="3995712"/>
            <a:ext cx="958884" cy="517969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1E81FE2-1965-F65C-C742-41F52CE08CB0}"/>
                  </a:ext>
                </a:extLst>
              </p:cNvPr>
              <p:cNvSpPr txBox="1"/>
              <p:nvPr/>
            </p:nvSpPr>
            <p:spPr>
              <a:xfrm>
                <a:off x="4640178" y="3636555"/>
                <a:ext cx="1128584" cy="6592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18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𝛼𝛽</m:t>
                          </m:r>
                        </m:sup>
                      </m:sSup>
                      <m:r>
                        <a:rPr lang="en-US" sz="1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sz="1800" b="1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𝒒</m:t>
                      </m:r>
                      <m:r>
                        <a:rPr lang="en-US" sz="1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sz="1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sz="1800" dirty="0">
                  <a:solidFill>
                    <a:schemeClr val="accent3"/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1E81FE2-1965-F65C-C742-41F52CE08C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0178" y="3636555"/>
                <a:ext cx="1128584" cy="659283"/>
              </a:xfrm>
              <a:prstGeom prst="rect">
                <a:avLst/>
              </a:prstGeom>
              <a:blipFill>
                <a:blip r:embed="rId3"/>
                <a:stretch>
                  <a:fillRect r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1913936-FF2A-4120-F6AE-C3BA68617F11}"/>
                  </a:ext>
                </a:extLst>
              </p:cNvPr>
              <p:cNvSpPr txBox="1"/>
              <p:nvPr/>
            </p:nvSpPr>
            <p:spPr>
              <a:xfrm>
                <a:off x="4615423" y="5027337"/>
                <a:ext cx="1259640" cy="6592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18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𝜒</m:t>
                          </m:r>
                        </m:e>
                        <m:sup>
                          <m:r>
                            <a:rPr lang="en-US" sz="1800" i="1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𝛼𝛽</m:t>
                          </m:r>
                        </m:sup>
                      </m:sSup>
                      <m:r>
                        <a:rPr lang="en-US" sz="1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sz="1800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en-US" sz="1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  <m:r>
                        <a:rPr lang="en-US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𝜔</m:t>
                      </m:r>
                      <m:r>
                        <a:rPr lang="en-US" sz="1800" i="1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sz="1800" dirty="0">
                  <a:solidFill>
                    <a:schemeClr val="accent3"/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1913936-FF2A-4120-F6AE-C3BA68617F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5423" y="5027337"/>
                <a:ext cx="1259640" cy="6592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527B441-C2B0-63A1-7CFF-005F35A426F4}"/>
              </a:ext>
            </a:extLst>
          </p:cNvPr>
          <p:cNvCxnSpPr>
            <a:cxnSpLocks/>
          </p:cNvCxnSpPr>
          <p:nvPr/>
        </p:nvCxnSpPr>
        <p:spPr>
          <a:xfrm>
            <a:off x="3633485" y="4772665"/>
            <a:ext cx="1138540" cy="390735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9B33824-0BF9-4A2F-502B-4C09E156FEBC}"/>
              </a:ext>
            </a:extLst>
          </p:cNvPr>
          <p:cNvCxnSpPr>
            <a:cxnSpLocks/>
          </p:cNvCxnSpPr>
          <p:nvPr/>
        </p:nvCxnSpPr>
        <p:spPr>
          <a:xfrm>
            <a:off x="5760934" y="3845603"/>
            <a:ext cx="895332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4E36EBC-014A-86C9-17A1-D3D19D6878C9}"/>
              </a:ext>
            </a:extLst>
          </p:cNvPr>
          <p:cNvCxnSpPr>
            <a:cxnSpLocks/>
          </p:cNvCxnSpPr>
          <p:nvPr/>
        </p:nvCxnSpPr>
        <p:spPr>
          <a:xfrm>
            <a:off x="5760934" y="5286321"/>
            <a:ext cx="895332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944D2A3-C454-D9B8-2217-25CBB78005F8}"/>
                  </a:ext>
                </a:extLst>
              </p:cNvPr>
              <p:cNvSpPr txBox="1"/>
              <p:nvPr/>
            </p:nvSpPr>
            <p:spPr>
              <a:xfrm>
                <a:off x="6696457" y="5095368"/>
                <a:ext cx="1183466" cy="6592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1800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𝛼𝛽</m:t>
                        </m:r>
                      </m:sup>
                    </m:sSup>
                    <m:r>
                      <a:rPr lang="en-US" sz="18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18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𝟎</m:t>
                    </m:r>
                    <m:r>
                      <a:rPr lang="en-US" sz="18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8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𝟎</m:t>
                    </m:r>
                    <m:r>
                      <a:rPr lang="en-US" sz="18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800" dirty="0">
                    <a:solidFill>
                      <a:schemeClr val="accent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1800" dirty="0">
                  <a:solidFill>
                    <a:schemeClr val="accent3"/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944D2A3-C454-D9B8-2217-25CBB78005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6457" y="5095368"/>
                <a:ext cx="1183466" cy="65928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FE890DE-7373-7DE6-474A-2147E41EB7AC}"/>
                  </a:ext>
                </a:extLst>
              </p:cNvPr>
              <p:cNvSpPr txBox="1"/>
              <p:nvPr/>
            </p:nvSpPr>
            <p:spPr>
              <a:xfrm>
                <a:off x="6656266" y="3628778"/>
                <a:ext cx="1183466" cy="6592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1800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𝛼𝛽</m:t>
                        </m:r>
                      </m:sup>
                    </m:sSup>
                    <m:r>
                      <a:rPr lang="en-US" sz="18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18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𝟎</m:t>
                    </m:r>
                    <m:r>
                      <a:rPr lang="en-US" sz="18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800" b="1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𝟎</m:t>
                    </m:r>
                    <m:r>
                      <a:rPr lang="en-US" sz="18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800" dirty="0">
                    <a:solidFill>
                      <a:schemeClr val="accent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1800" dirty="0">
                  <a:solidFill>
                    <a:schemeClr val="accent3"/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FE890DE-7373-7DE6-474A-2147E41EB7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266" y="3628778"/>
                <a:ext cx="1183466" cy="65928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D8F9468-1B2B-036B-7DF5-704DC06ADD30}"/>
                  </a:ext>
                </a:extLst>
              </p:cNvPr>
              <p:cNvSpPr txBox="1"/>
              <p:nvPr/>
            </p:nvSpPr>
            <p:spPr>
              <a:xfrm>
                <a:off x="2414497" y="4368054"/>
                <a:ext cx="1218988" cy="6592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800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1800" i="1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𝛼𝛽</m:t>
                        </m:r>
                      </m:sup>
                    </m:sSup>
                    <m:r>
                      <a:rPr lang="en-US" sz="18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1800" b="1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𝒒</m:t>
                    </m:r>
                    <m:r>
                      <a:rPr lang="en-US" sz="18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18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𝜔</m:t>
                    </m:r>
                    <m:r>
                      <a:rPr lang="en-US" sz="1800" i="1">
                        <a:solidFill>
                          <a:schemeClr val="accent3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800" dirty="0">
                    <a:solidFill>
                      <a:schemeClr val="accent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1800" dirty="0">
                  <a:solidFill>
                    <a:schemeClr val="accent3"/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D8F9468-1B2B-036B-7DF5-704DC06ADD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4497" y="4368054"/>
                <a:ext cx="1218988" cy="65928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A5A36844-7D7C-8088-01FE-13BC82C35FC2}"/>
              </a:ext>
            </a:extLst>
          </p:cNvPr>
          <p:cNvSpPr txBox="1"/>
          <p:nvPr/>
        </p:nvSpPr>
        <p:spPr>
          <a:xfrm>
            <a:off x="8294004" y="3636555"/>
            <a:ext cx="1447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Static limit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43051EF-FD51-3C40-1DA8-CC67289367BF}"/>
              </a:ext>
            </a:extLst>
          </p:cNvPr>
          <p:cNvSpPr txBox="1"/>
          <p:nvPr/>
        </p:nvSpPr>
        <p:spPr>
          <a:xfrm>
            <a:off x="8294003" y="5095368"/>
            <a:ext cx="1666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Uniform limit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5C3174-92E4-C65D-F4B2-3EC27AF6C363}"/>
              </a:ext>
            </a:extLst>
          </p:cNvPr>
          <p:cNvSpPr txBox="1"/>
          <p:nvPr/>
        </p:nvSpPr>
        <p:spPr>
          <a:xfrm>
            <a:off x="1507525" y="1367593"/>
            <a:ext cx="13692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Limits:</a:t>
            </a:r>
          </a:p>
        </p:txBody>
      </p:sp>
    </p:spTree>
    <p:extLst>
      <p:ext uri="{BB962C8B-B14F-4D97-AF65-F5344CB8AC3E}">
        <p14:creationId xmlns:p14="http://schemas.microsoft.com/office/powerpoint/2010/main" val="177399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606"/>
    </mc:Choice>
    <mc:Fallback xmlns="">
      <p:transition spd="slow" advTm="75606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B69D23B-5A96-AA6C-9BC8-CEBBD9579ED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09736" y="1870477"/>
                <a:ext cx="10493662" cy="4627859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𝛼𝛽</m:t>
                        </m:r>
                      </m:sup>
                    </m:sSup>
                    <m:r>
                      <a:rPr lang="en-US" sz="2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400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𝒒</m:t>
                    </m:r>
                    <m:r>
                      <a:rPr lang="en-US" sz="2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en-US" sz="2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𝜔</m:t>
                    </m:r>
                    <m:r>
                      <a:rPr lang="en-US" sz="2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  <m:sup/>
                      <m:e>
                        <m:r>
                          <a:rPr lang="en-US" sz="24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𝒌</m:t>
                        </m:r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𝒊</m:t>
                        </m:r>
                        <m:sSub>
                          <m:sSubPr>
                            <m:ctrlPr>
                              <a:rPr lang="en-US" sz="24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𝜵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𝒒</m:t>
                            </m:r>
                          </m:sub>
                        </m:sSub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a:rPr lang="en-US" sz="2400" b="0" i="1" baseline="-2500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  <m:r>
                          <a:rPr lang="en-US" sz="24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sz="2400" b="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sz="2400" b="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  <m:r>
                              <a:rPr lang="en-US" sz="2400" b="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,</m:t>
                            </m:r>
                            <m:r>
                              <a:rPr lang="en-US" sz="2400" b="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sub>
                          <m:sup/>
                          <m:e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en-US" sz="2400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2400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𝑚</m:t>
                                        </m:r>
                                      </m:sub>
                                      <m:sup>
                                        <m:r>
                                          <a:rPr lang="en-US" sz="2400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𝑘</m:t>
                                        </m:r>
                                      </m:sup>
                                    </m:sSubSup>
                                  </m:e>
                                </m:d>
                                <m:r>
                                  <a:rPr lang="en-US" sz="24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sz="24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𝑓</m:t>
                                </m:r>
                                <m:r>
                                  <a:rPr lang="en-US" sz="24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sSubSup>
                                  <m:sSubSupPr>
                                    <m:ctrlPr>
                                      <a:rPr lang="en-US" sz="24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sz="24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𝑘</m:t>
                                    </m:r>
                                    <m:r>
                                      <a:rPr lang="en-US" sz="24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24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𝑞</m:t>
                                    </m:r>
                                  </m:sup>
                                </m:sSubSup>
                                <m:r>
                                  <a:rPr lang="en-US" sz="24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num>
                              <m:den>
                                <m:sSubSup>
                                  <m:sSubSupPr>
                                    <m:ctrlPr>
                                      <a:rPr lang="en-US" sz="24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𝑚</m:t>
                                    </m:r>
                                  </m:sub>
                                  <m:sup>
                                    <m:r>
                                      <a:rPr lang="en-US" sz="24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𝑘</m:t>
                                    </m:r>
                                  </m:sup>
                                </m:sSubSup>
                                <m:r>
                                  <a:rPr lang="en-US" sz="24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sz="24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en-US" sz="24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𝑘</m:t>
                                    </m:r>
                                    <m:r>
                                      <a:rPr lang="en-US" sz="24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24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𝑞</m:t>
                                    </m:r>
                                  </m:sup>
                                </m:sSubSup>
                                <m:r>
                                  <a:rPr lang="en-US" sz="24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+</m:t>
                                </m:r>
                                <m:r>
                                  <a:rPr lang="en-US" sz="24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𝜔</m:t>
                                </m:r>
                              </m:den>
                            </m:f>
                          </m:e>
                        </m:nary>
                      </m:e>
                    </m:nary>
                  </m:oMath>
                </a14:m>
                <a:r>
                  <a:rPr lang="en-US" sz="2400" dirty="0">
                    <a:solidFill>
                      <a:schemeClr val="tx2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𝛼</m:t>
                        </m:r>
                        <m:r>
                          <a:rPr lang="en-US" sz="24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  <m:sup>
                        <m:r>
                          <a:rPr lang="en-US" sz="24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𝑛𝑚</m:t>
                        </m:r>
                      </m:sup>
                    </m:sSubSup>
                    <m:sSubSup>
                      <m:sSubSupPr>
                        <m:ctrlPr>
                          <a:rPr lang="en-US" sz="2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sz="24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  <m:sup>
                        <m:r>
                          <a:rPr lang="en-US" sz="2400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𝑚𝑛</m:t>
                        </m:r>
                      </m:sup>
                    </m:sSubSup>
                  </m:oMath>
                </a14:m>
                <a:r>
                  <a:rPr lang="en-US" sz="2400" dirty="0">
                    <a:solidFill>
                      <a:schemeClr val="tx2"/>
                    </a:solidFill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           </a:t>
                </a:r>
              </a:p>
              <a:p>
                <a:pPr marL="0" indent="0">
                  <a:buNone/>
                </a:pPr>
                <a:r>
                  <a:rPr lang="en-US" sz="1500" i="1" dirty="0">
                    <a:solidFill>
                      <a:schemeClr val="tx2"/>
                    </a:solidFill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            </a:t>
                </a:r>
              </a:p>
              <a:p>
                <a:pPr marL="0" indent="0">
                  <a:buNone/>
                </a:pPr>
                <a:r>
                  <a:rPr lang="en-US" sz="1500" i="1" dirty="0">
                    <a:solidFill>
                      <a:schemeClr val="tx2"/>
                    </a:solidFill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0">
                  <a:buNone/>
                </a:pPr>
                <a:endParaRPr lang="en-US" sz="2000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000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000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1500" i="1" dirty="0">
                  <a:solidFill>
                    <a:schemeClr val="tx2"/>
                  </a:solidFill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B69D23B-5A96-AA6C-9BC8-CEBBD9579E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09736" y="1870477"/>
                <a:ext cx="10493662" cy="4627859"/>
              </a:xfrm>
              <a:blipFill>
                <a:blip r:embed="rId2"/>
                <a:stretch>
                  <a:fillRect l="-846" t="-87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15B9D1E-050E-727F-DA8C-423DF058E88F}"/>
              </a:ext>
            </a:extLst>
          </p:cNvPr>
          <p:cNvCxnSpPr>
            <a:cxnSpLocks/>
          </p:cNvCxnSpPr>
          <p:nvPr/>
        </p:nvCxnSpPr>
        <p:spPr>
          <a:xfrm flipH="1">
            <a:off x="4610998" y="2704711"/>
            <a:ext cx="385590" cy="4158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F5039FB-A1E7-4978-F7A7-31EFDEAFB865}"/>
              </a:ext>
            </a:extLst>
          </p:cNvPr>
          <p:cNvCxnSpPr>
            <a:cxnSpLocks/>
          </p:cNvCxnSpPr>
          <p:nvPr/>
        </p:nvCxnSpPr>
        <p:spPr>
          <a:xfrm>
            <a:off x="5151115" y="2688438"/>
            <a:ext cx="423571" cy="4158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7003A02-289B-5BCC-69D5-84682D0E77BE}"/>
                  </a:ext>
                </a:extLst>
              </p:cNvPr>
              <p:cNvSpPr txBox="1"/>
              <p:nvPr/>
            </p:nvSpPr>
            <p:spPr>
              <a:xfrm>
                <a:off x="3865643" y="3132758"/>
                <a:ext cx="117166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b="0" dirty="0">
                  <a:solidFill>
                    <a:srgbClr val="C00000"/>
                  </a:solidFill>
                </a:endParaRPr>
              </a:p>
              <a:p>
                <a:r>
                  <a:rPr lang="en-US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Intra-band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7003A02-289B-5BCC-69D5-84682D0E77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5643" y="3132758"/>
                <a:ext cx="1171667" cy="646331"/>
              </a:xfrm>
              <a:prstGeom prst="rect">
                <a:avLst/>
              </a:prstGeom>
              <a:blipFill>
                <a:blip r:embed="rId3"/>
                <a:stretch>
                  <a:fillRect l="-4301" r="-1075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F3C3BED-16E8-4A34-1ACF-33FF179397DA}"/>
                  </a:ext>
                </a:extLst>
              </p:cNvPr>
              <p:cNvSpPr txBox="1"/>
              <p:nvPr/>
            </p:nvSpPr>
            <p:spPr>
              <a:xfrm>
                <a:off x="5281177" y="3100403"/>
                <a:ext cx="117198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en-US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b="0" dirty="0">
                  <a:solidFill>
                    <a:schemeClr val="accent6"/>
                  </a:solidFill>
                  <a:ea typeface="Cambria Math" panose="02040503050406030204" pitchFamily="18" charset="0"/>
                </a:endParaRPr>
              </a:p>
              <a:p>
                <a:r>
                  <a:rPr lang="en-US" dirty="0">
                    <a:solidFill>
                      <a:schemeClr val="accent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Inter-band</a:t>
                </a: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F3C3BED-16E8-4A34-1ACF-33FF179397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1177" y="3100403"/>
                <a:ext cx="1171988" cy="646331"/>
              </a:xfrm>
              <a:prstGeom prst="rect">
                <a:avLst/>
              </a:prstGeom>
              <a:blipFill>
                <a:blip r:embed="rId4"/>
                <a:stretch>
                  <a:fillRect l="-4255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1" name="Table 7">
            <a:extLst>
              <a:ext uri="{FF2B5EF4-FFF2-40B4-BE49-F238E27FC236}">
                <a16:creationId xmlns:a16="http://schemas.microsoft.com/office/drawing/2014/main" id="{30BB6BA7-8034-4992-1330-0643F1B8E9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643238"/>
              </p:ext>
            </p:extLst>
          </p:nvPr>
        </p:nvGraphicFramePr>
        <p:xfrm>
          <a:off x="1277407" y="4486669"/>
          <a:ext cx="5977137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3059">
                  <a:extLst>
                    <a:ext uri="{9D8B030D-6E8A-4147-A177-3AD203B41FA5}">
                      <a16:colId xmlns:a16="http://schemas.microsoft.com/office/drawing/2014/main" val="2967568201"/>
                    </a:ext>
                  </a:extLst>
                </a:gridCol>
                <a:gridCol w="3454078">
                  <a:extLst>
                    <a:ext uri="{9D8B030D-6E8A-4147-A177-3AD203B41FA5}">
                      <a16:colId xmlns:a16="http://schemas.microsoft.com/office/drawing/2014/main" val="27555984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Static limit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Uniform limit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438447"/>
                  </a:ext>
                </a:extLst>
              </a:tr>
              <a:tr h="323166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Gyrotropic Vortical Effect (GVE)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1059432"/>
                  </a:ext>
                </a:extLst>
              </a:tr>
              <a:tr h="323166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Intra-band + Inter-band</a:t>
                      </a:r>
                    </a:p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Previously known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Inter-band only</a:t>
                      </a:r>
                    </a:p>
                    <a:p>
                      <a:r>
                        <a:rPr lang="en-US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Proposed new effect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806919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B1E68C2-60EB-5C1E-7211-D57DA7D88A09}"/>
              </a:ext>
            </a:extLst>
          </p:cNvPr>
          <p:cNvSpPr txBox="1"/>
          <p:nvPr/>
        </p:nvSpPr>
        <p:spPr>
          <a:xfrm>
            <a:off x="1433384" y="1313375"/>
            <a:ext cx="45155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Gyrotropic Vortical effect:</a:t>
            </a:r>
          </a:p>
        </p:txBody>
      </p:sp>
      <p:grpSp>
        <p:nvGrpSpPr>
          <p:cNvPr id="5" name="Group 17">
            <a:extLst>
              <a:ext uri="{FF2B5EF4-FFF2-40B4-BE49-F238E27FC236}">
                <a16:creationId xmlns:a16="http://schemas.microsoft.com/office/drawing/2014/main" id="{F2E78319-E90E-EE0A-9991-2047258CA62B}"/>
              </a:ext>
            </a:extLst>
          </p:cNvPr>
          <p:cNvGrpSpPr/>
          <p:nvPr/>
        </p:nvGrpSpPr>
        <p:grpSpPr>
          <a:xfrm>
            <a:off x="7828055" y="2837589"/>
            <a:ext cx="2827751" cy="2108216"/>
            <a:chOff x="6407516" y="3301776"/>
            <a:chExt cx="2840292" cy="2108216"/>
          </a:xfrm>
        </p:grpSpPr>
        <p:cxnSp>
          <p:nvCxnSpPr>
            <p:cNvPr id="11" name="Straight Connector 216">
              <a:extLst>
                <a:ext uri="{FF2B5EF4-FFF2-40B4-BE49-F238E27FC236}">
                  <a16:creationId xmlns:a16="http://schemas.microsoft.com/office/drawing/2014/main" id="{753D80F3-C585-8A31-A7E1-B37FFD13A13F}"/>
                </a:ext>
              </a:extLst>
            </p:cNvPr>
            <p:cNvCxnSpPr>
              <a:cxnSpLocks/>
              <a:endCxn id="15" idx="6"/>
            </p:cNvCxnSpPr>
            <p:nvPr/>
          </p:nvCxnSpPr>
          <p:spPr>
            <a:xfrm>
              <a:off x="7907344" y="3559006"/>
              <a:ext cx="1007844" cy="166913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217">
              <a:extLst>
                <a:ext uri="{FF2B5EF4-FFF2-40B4-BE49-F238E27FC236}">
                  <a16:creationId xmlns:a16="http://schemas.microsoft.com/office/drawing/2014/main" id="{06360FE7-535D-BC71-F69E-2C0E01CB041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27059" y="3559006"/>
              <a:ext cx="908592" cy="165687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Oval 218">
              <a:extLst>
                <a:ext uri="{FF2B5EF4-FFF2-40B4-BE49-F238E27FC236}">
                  <a16:creationId xmlns:a16="http://schemas.microsoft.com/office/drawing/2014/main" id="{8C78753B-DC7E-E39F-71DE-53E7CB86FC1E}"/>
                </a:ext>
              </a:extLst>
            </p:cNvPr>
            <p:cNvSpPr/>
            <p:nvPr/>
          </p:nvSpPr>
          <p:spPr>
            <a:xfrm>
              <a:off x="7887290" y="3301776"/>
              <a:ext cx="988129" cy="363709"/>
            </a:xfrm>
            <a:prstGeom prst="ellipse">
              <a:avLst/>
            </a:prstGeom>
            <a:solidFill>
              <a:srgbClr val="000000">
                <a:alpha val="5000"/>
              </a:srgbClr>
            </a:solidFill>
            <a:ln w="1543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 anchorCtr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5" name="Oval 219">
              <a:extLst>
                <a:ext uri="{FF2B5EF4-FFF2-40B4-BE49-F238E27FC236}">
                  <a16:creationId xmlns:a16="http://schemas.microsoft.com/office/drawing/2014/main" id="{A8736B52-0437-49EF-1461-D94B5E966DD3}"/>
                </a:ext>
              </a:extLst>
            </p:cNvPr>
            <p:cNvSpPr/>
            <p:nvPr/>
          </p:nvSpPr>
          <p:spPr>
            <a:xfrm>
              <a:off x="7927059" y="5046283"/>
              <a:ext cx="988129" cy="363709"/>
            </a:xfrm>
            <a:prstGeom prst="ellipse">
              <a:avLst/>
            </a:prstGeom>
            <a:solidFill>
              <a:srgbClr val="000000">
                <a:alpha val="5000"/>
              </a:srgbClr>
            </a:solidFill>
            <a:ln w="1543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 anchorCtr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17" name="Straight Connector 253">
              <a:extLst>
                <a:ext uri="{FF2B5EF4-FFF2-40B4-BE49-F238E27FC236}">
                  <a16:creationId xmlns:a16="http://schemas.microsoft.com/office/drawing/2014/main" id="{3973D748-89EE-156D-8407-8ED738C05733}"/>
                </a:ext>
              </a:extLst>
            </p:cNvPr>
            <p:cNvCxnSpPr>
              <a:cxnSpLocks/>
            </p:cNvCxnSpPr>
            <p:nvPr/>
          </p:nvCxnSpPr>
          <p:spPr>
            <a:xfrm>
              <a:off x="8250435" y="4374496"/>
              <a:ext cx="405399" cy="0"/>
            </a:xfrm>
            <a:prstGeom prst="line">
              <a:avLst/>
            </a:prstGeom>
            <a:ln w="952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9" name="TextBox 382">
              <a:extLst>
                <a:ext uri="{FF2B5EF4-FFF2-40B4-BE49-F238E27FC236}">
                  <a16:creationId xmlns:a16="http://schemas.microsoft.com/office/drawing/2014/main" id="{FB03BA59-075A-D27A-B4AD-4A797C1AA181}"/>
                </a:ext>
              </a:extLst>
            </p:cNvPr>
            <p:cNvSpPr txBox="1"/>
            <p:nvPr/>
          </p:nvSpPr>
          <p:spPr>
            <a:xfrm>
              <a:off x="9247743" y="3740302"/>
              <a:ext cx="65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endParaRPr lang="en-US" baseline="-25000"/>
            </a:p>
          </p:txBody>
        </p:sp>
        <p:sp>
          <p:nvSpPr>
            <p:cNvPr id="20" name="TextBox 383">
              <a:extLst>
                <a:ext uri="{FF2B5EF4-FFF2-40B4-BE49-F238E27FC236}">
                  <a16:creationId xmlns:a16="http://schemas.microsoft.com/office/drawing/2014/main" id="{16AC9A06-3222-BED5-6EB8-421987583225}"/>
                </a:ext>
              </a:extLst>
            </p:cNvPr>
            <p:cNvSpPr txBox="1"/>
            <p:nvPr/>
          </p:nvSpPr>
          <p:spPr>
            <a:xfrm>
              <a:off x="6407516" y="3408590"/>
              <a:ext cx="65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endParaRPr lang="en-US" baseline="-25000"/>
            </a:p>
          </p:txBody>
        </p:sp>
        <p:sp>
          <p:nvSpPr>
            <p:cNvPr id="22" name="TextBox 384">
              <a:extLst>
                <a:ext uri="{FF2B5EF4-FFF2-40B4-BE49-F238E27FC236}">
                  <a16:creationId xmlns:a16="http://schemas.microsoft.com/office/drawing/2014/main" id="{ACDFF385-0817-DCCA-61E0-FAE1E745D0C1}"/>
                </a:ext>
              </a:extLst>
            </p:cNvPr>
            <p:cNvSpPr txBox="1"/>
            <p:nvPr/>
          </p:nvSpPr>
          <p:spPr>
            <a:xfrm>
              <a:off x="8669608" y="4168339"/>
              <a:ext cx="65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endParaRPr lang="en-US" baseline="-25000"/>
            </a:p>
          </p:txBody>
        </p:sp>
        <p:grpSp>
          <p:nvGrpSpPr>
            <p:cNvPr id="31" name="Group 875">
              <a:extLst>
                <a:ext uri="{FF2B5EF4-FFF2-40B4-BE49-F238E27FC236}">
                  <a16:creationId xmlns:a16="http://schemas.microsoft.com/office/drawing/2014/main" id="{765FEA45-462B-F810-332E-CD33BD24C963}"/>
                </a:ext>
              </a:extLst>
            </p:cNvPr>
            <p:cNvGrpSpPr/>
            <p:nvPr/>
          </p:nvGrpSpPr>
          <p:grpSpPr>
            <a:xfrm>
              <a:off x="6452956" y="4272432"/>
              <a:ext cx="75960" cy="57960"/>
              <a:chOff x="6452956" y="4272432"/>
              <a:chExt cx="75960" cy="579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5">
                <p14:nvContentPartPr>
                  <p14:cNvPr id="146" name="Ink 865">
                    <a:extLst>
                      <a:ext uri="{FF2B5EF4-FFF2-40B4-BE49-F238E27FC236}">
                        <a16:creationId xmlns:a16="http://schemas.microsoft.com/office/drawing/2014/main" id="{BC7E91DD-4D27-460D-B92D-F83D044E4020}"/>
                      </a:ext>
                    </a:extLst>
                  </p14:cNvPr>
                  <p14:cNvContentPartPr/>
                  <p14:nvPr/>
                </p14:nvContentPartPr>
                <p14:xfrm>
                  <a:off x="6478876" y="4276392"/>
                  <a:ext cx="30240" cy="26280"/>
                </p14:xfrm>
              </p:contentPart>
            </mc:Choice>
            <mc:Fallback xmlns="">
              <p:pic>
                <p:nvPicPr>
                  <p:cNvPr id="549" name="Ink 865">
                    <a:extLst>
                      <a:ext uri="{FF2B5EF4-FFF2-40B4-BE49-F238E27FC236}">
                        <a16:creationId xmlns:a16="http://schemas.microsoft.com/office/drawing/2014/main" id="{2805882A-EBD3-0580-D00B-5E07376C2A00}"/>
                      </a:ext>
                    </a:extLst>
                  </p:cNvPr>
                  <p:cNvPicPr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6471316" y="4268832"/>
                    <a:ext cx="45360" cy="41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">
                <p14:nvContentPartPr>
                  <p14:cNvPr id="147" name="Ink 866">
                    <a:extLst>
                      <a:ext uri="{FF2B5EF4-FFF2-40B4-BE49-F238E27FC236}">
                        <a16:creationId xmlns:a16="http://schemas.microsoft.com/office/drawing/2014/main" id="{09CBDD94-8069-0FF2-7260-ABA4507B3F5C}"/>
                      </a:ext>
                    </a:extLst>
                  </p14:cNvPr>
                  <p14:cNvContentPartPr/>
                  <p14:nvPr/>
                </p14:nvContentPartPr>
                <p14:xfrm>
                  <a:off x="6476716" y="4272432"/>
                  <a:ext cx="14400" cy="28440"/>
                </p14:xfrm>
              </p:contentPart>
            </mc:Choice>
            <mc:Fallback xmlns="">
              <p:pic>
                <p:nvPicPr>
                  <p:cNvPr id="550" name="Ink 866">
                    <a:extLst>
                      <a:ext uri="{FF2B5EF4-FFF2-40B4-BE49-F238E27FC236}">
                        <a16:creationId xmlns:a16="http://schemas.microsoft.com/office/drawing/2014/main" id="{CEC1B8B9-F7A5-0635-15CF-4C8423701C10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6468962" y="4264872"/>
                    <a:ext cx="29908" cy="43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">
                <p14:nvContentPartPr>
                  <p14:cNvPr id="148" name="Ink 867">
                    <a:extLst>
                      <a:ext uri="{FF2B5EF4-FFF2-40B4-BE49-F238E27FC236}">
                        <a16:creationId xmlns:a16="http://schemas.microsoft.com/office/drawing/2014/main" id="{DE432B7B-45B1-242D-ED31-CB93C79446CE}"/>
                      </a:ext>
                    </a:extLst>
                  </p14:cNvPr>
                  <p14:cNvContentPartPr/>
                  <p14:nvPr/>
                </p14:nvContentPartPr>
                <p14:xfrm>
                  <a:off x="6466996" y="4293312"/>
                  <a:ext cx="34200" cy="19440"/>
                </p14:xfrm>
              </p:contentPart>
            </mc:Choice>
            <mc:Fallback xmlns="">
              <p:pic>
                <p:nvPicPr>
                  <p:cNvPr id="551" name="Ink 867">
                    <a:extLst>
                      <a:ext uri="{FF2B5EF4-FFF2-40B4-BE49-F238E27FC236}">
                        <a16:creationId xmlns:a16="http://schemas.microsoft.com/office/drawing/2014/main" id="{54A2A9F8-9536-AC14-1657-E9F985116EEA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6459356" y="4285752"/>
                    <a:ext cx="49481" cy="34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">
                <p14:nvContentPartPr>
                  <p14:cNvPr id="149" name="Ink 868">
                    <a:extLst>
                      <a:ext uri="{FF2B5EF4-FFF2-40B4-BE49-F238E27FC236}">
                        <a16:creationId xmlns:a16="http://schemas.microsoft.com/office/drawing/2014/main" id="{C5AEE926-EC39-6361-D225-1A9C334A0E8B}"/>
                      </a:ext>
                    </a:extLst>
                  </p14:cNvPr>
                  <p14:cNvContentPartPr/>
                  <p14:nvPr/>
                </p14:nvContentPartPr>
                <p14:xfrm>
                  <a:off x="6463036" y="4292232"/>
                  <a:ext cx="36000" cy="26280"/>
                </p14:xfrm>
              </p:contentPart>
            </mc:Choice>
            <mc:Fallback xmlns="">
              <p:pic>
                <p:nvPicPr>
                  <p:cNvPr id="552" name="Ink 868">
                    <a:extLst>
                      <a:ext uri="{FF2B5EF4-FFF2-40B4-BE49-F238E27FC236}">
                        <a16:creationId xmlns:a16="http://schemas.microsoft.com/office/drawing/2014/main" id="{D909F7DB-A7A4-9CB7-B67C-A9E4FCFF8001}"/>
                      </a:ext>
                    </a:extLst>
                  </p:cNvPr>
                  <p:cNvPicPr/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6455551" y="4284672"/>
                    <a:ext cx="50970" cy="41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">
                <p14:nvContentPartPr>
                  <p14:cNvPr id="150" name="Ink 869">
                    <a:extLst>
                      <a:ext uri="{FF2B5EF4-FFF2-40B4-BE49-F238E27FC236}">
                        <a16:creationId xmlns:a16="http://schemas.microsoft.com/office/drawing/2014/main" id="{E70A92CE-DD4E-ECF3-3A44-C28AC0BB3878}"/>
                      </a:ext>
                    </a:extLst>
                  </p14:cNvPr>
                  <p14:cNvContentPartPr/>
                  <p14:nvPr/>
                </p14:nvContentPartPr>
                <p14:xfrm>
                  <a:off x="6466636" y="4290432"/>
                  <a:ext cx="44280" cy="34200"/>
                </p14:xfrm>
              </p:contentPart>
            </mc:Choice>
            <mc:Fallback xmlns="">
              <p:pic>
                <p:nvPicPr>
                  <p:cNvPr id="553" name="Ink 869">
                    <a:extLst>
                      <a:ext uri="{FF2B5EF4-FFF2-40B4-BE49-F238E27FC236}">
                        <a16:creationId xmlns:a16="http://schemas.microsoft.com/office/drawing/2014/main" id="{03E807E2-9270-FB1B-ACA7-8BB931BDB9DC}"/>
                      </a:ext>
                    </a:extLst>
                  </p:cNvPr>
                  <p:cNvPicPr/>
                  <p:nvPr/>
                </p:nvPicPr>
                <p:blipFill>
                  <a:blip r:embed="rId20"/>
                  <a:stretch>
                    <a:fillRect/>
                  </a:stretch>
                </p:blipFill>
                <p:spPr>
                  <a:xfrm>
                    <a:off x="6459014" y="4282872"/>
                    <a:ext cx="59524" cy="49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">
                <p14:nvContentPartPr>
                  <p14:cNvPr id="151" name="Ink 870">
                    <a:extLst>
                      <a:ext uri="{FF2B5EF4-FFF2-40B4-BE49-F238E27FC236}">
                        <a16:creationId xmlns:a16="http://schemas.microsoft.com/office/drawing/2014/main" id="{F8D8DE25-7F82-F8E0-DFCA-4D58B3B34906}"/>
                      </a:ext>
                    </a:extLst>
                  </p14:cNvPr>
                  <p14:cNvContentPartPr/>
                  <p14:nvPr/>
                </p14:nvContentPartPr>
                <p14:xfrm>
                  <a:off x="6470596" y="4282512"/>
                  <a:ext cx="50400" cy="38160"/>
                </p14:xfrm>
              </p:contentPart>
            </mc:Choice>
            <mc:Fallback xmlns="">
              <p:pic>
                <p:nvPicPr>
                  <p:cNvPr id="554" name="Ink 870">
                    <a:extLst>
                      <a:ext uri="{FF2B5EF4-FFF2-40B4-BE49-F238E27FC236}">
                        <a16:creationId xmlns:a16="http://schemas.microsoft.com/office/drawing/2014/main" id="{E8674969-E827-E09C-E9EC-44A3F3BEA1EC}"/>
                      </a:ext>
                    </a:extLst>
                  </p:cNvPr>
                  <p:cNvPicPr/>
                  <p:nvPr/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6462982" y="4275023"/>
                    <a:ext cx="65629" cy="5313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">
                <p14:nvContentPartPr>
                  <p14:cNvPr id="152" name="Ink 871">
                    <a:extLst>
                      <a:ext uri="{FF2B5EF4-FFF2-40B4-BE49-F238E27FC236}">
                        <a16:creationId xmlns:a16="http://schemas.microsoft.com/office/drawing/2014/main" id="{0628DDD7-4FB1-9993-6C44-101C60E7253E}"/>
                      </a:ext>
                    </a:extLst>
                  </p14:cNvPr>
                  <p14:cNvContentPartPr/>
                  <p14:nvPr/>
                </p14:nvContentPartPr>
                <p14:xfrm>
                  <a:off x="6452956" y="4291152"/>
                  <a:ext cx="66240" cy="39240"/>
                </p14:xfrm>
              </p:contentPart>
            </mc:Choice>
            <mc:Fallback xmlns="">
              <p:pic>
                <p:nvPicPr>
                  <p:cNvPr id="555" name="Ink 871">
                    <a:extLst>
                      <a:ext uri="{FF2B5EF4-FFF2-40B4-BE49-F238E27FC236}">
                        <a16:creationId xmlns:a16="http://schemas.microsoft.com/office/drawing/2014/main" id="{C0C8189A-2182-BA77-4A2F-95EDC4EBEFD1}"/>
                      </a:ext>
                    </a:extLst>
                  </p:cNvPr>
                  <p:cNvPicPr/>
                  <p:nvPr/>
                </p:nvPicPr>
                <p:blipFill>
                  <a:blip r:embed="rId178"/>
                  <a:stretch>
                    <a:fillRect/>
                  </a:stretch>
                </p:blipFill>
                <p:spPr>
                  <a:xfrm>
                    <a:off x="6445355" y="4283661"/>
                    <a:ext cx="81443" cy="5422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9">
                <p14:nvContentPartPr>
                  <p14:cNvPr id="154" name="Ink 873">
                    <a:extLst>
                      <a:ext uri="{FF2B5EF4-FFF2-40B4-BE49-F238E27FC236}">
                        <a16:creationId xmlns:a16="http://schemas.microsoft.com/office/drawing/2014/main" id="{71109C42-6F7E-0781-CB89-89EFFE85868B}"/>
                      </a:ext>
                    </a:extLst>
                  </p14:cNvPr>
                  <p14:cNvContentPartPr/>
                  <p14:nvPr/>
                </p14:nvContentPartPr>
                <p14:xfrm>
                  <a:off x="6474916" y="4292232"/>
                  <a:ext cx="54000" cy="24480"/>
                </p14:xfrm>
              </p:contentPart>
            </mc:Choice>
            <mc:Fallback xmlns="">
              <p:pic>
                <p:nvPicPr>
                  <p:cNvPr id="557" name="Ink 873">
                    <a:extLst>
                      <a:ext uri="{FF2B5EF4-FFF2-40B4-BE49-F238E27FC236}">
                        <a16:creationId xmlns:a16="http://schemas.microsoft.com/office/drawing/2014/main" id="{2844148B-318D-AF0B-EF3C-173D24B9B08A}"/>
                      </a:ext>
                    </a:extLst>
                  </p:cNvPr>
                  <p:cNvPicPr/>
                  <p:nvPr/>
                </p:nvPicPr>
                <p:blipFill>
                  <a:blip r:embed="rId28"/>
                  <a:stretch>
                    <a:fillRect/>
                  </a:stretch>
                </p:blipFill>
                <p:spPr>
                  <a:xfrm>
                    <a:off x="6467305" y="4284559"/>
                    <a:ext cx="69221" cy="39826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32" name="Group 887">
              <a:extLst>
                <a:ext uri="{FF2B5EF4-FFF2-40B4-BE49-F238E27FC236}">
                  <a16:creationId xmlns:a16="http://schemas.microsoft.com/office/drawing/2014/main" id="{0C21F86F-C1CA-D4B5-CBBF-6B79E1CA0B78}"/>
                </a:ext>
              </a:extLst>
            </p:cNvPr>
            <p:cNvGrpSpPr/>
            <p:nvPr/>
          </p:nvGrpSpPr>
          <p:grpSpPr>
            <a:xfrm>
              <a:off x="7219396" y="4290432"/>
              <a:ext cx="64440" cy="46440"/>
              <a:chOff x="7219396" y="4290432"/>
              <a:chExt cx="64440" cy="464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80">
                <p14:nvContentPartPr>
                  <p14:cNvPr id="135" name="Ink 876">
                    <a:extLst>
                      <a:ext uri="{FF2B5EF4-FFF2-40B4-BE49-F238E27FC236}">
                        <a16:creationId xmlns:a16="http://schemas.microsoft.com/office/drawing/2014/main" id="{3F8182BA-5337-B7D7-9F7F-1E3995EFDF25}"/>
                      </a:ext>
                    </a:extLst>
                  </p14:cNvPr>
                  <p14:cNvContentPartPr/>
                  <p14:nvPr/>
                </p14:nvContentPartPr>
                <p14:xfrm>
                  <a:off x="7237396" y="4294392"/>
                  <a:ext cx="22320" cy="34200"/>
                </p14:xfrm>
              </p:contentPart>
            </mc:Choice>
            <mc:Fallback xmlns="">
              <p:pic>
                <p:nvPicPr>
                  <p:cNvPr id="538" name="Ink 876">
                    <a:extLst>
                      <a:ext uri="{FF2B5EF4-FFF2-40B4-BE49-F238E27FC236}">
                        <a16:creationId xmlns:a16="http://schemas.microsoft.com/office/drawing/2014/main" id="{FF3507E0-77CA-EF06-E0C7-E8C1C8B5631E}"/>
                      </a:ext>
                    </a:extLst>
                  </p:cNvPr>
                  <p:cNvPicPr/>
                  <p:nvPr/>
                </p:nvPicPr>
                <p:blipFill>
                  <a:blip r:embed="rId32"/>
                  <a:stretch>
                    <a:fillRect/>
                  </a:stretch>
                </p:blipFill>
                <p:spPr>
                  <a:xfrm>
                    <a:off x="7229836" y="4286911"/>
                    <a:ext cx="37440" cy="4916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1">
                <p14:nvContentPartPr>
                  <p14:cNvPr id="136" name="Ink 877">
                    <a:extLst>
                      <a:ext uri="{FF2B5EF4-FFF2-40B4-BE49-F238E27FC236}">
                        <a16:creationId xmlns:a16="http://schemas.microsoft.com/office/drawing/2014/main" id="{1B05CF07-9B09-6344-7CA9-EEE3205A231F}"/>
                      </a:ext>
                    </a:extLst>
                  </p14:cNvPr>
                  <p14:cNvContentPartPr/>
                  <p14:nvPr/>
                </p14:nvContentPartPr>
                <p14:xfrm>
                  <a:off x="7243516" y="4296192"/>
                  <a:ext cx="24480" cy="28440"/>
                </p14:xfrm>
              </p:contentPart>
            </mc:Choice>
            <mc:Fallback xmlns="">
              <p:pic>
                <p:nvPicPr>
                  <p:cNvPr id="539" name="Ink 877">
                    <a:extLst>
                      <a:ext uri="{FF2B5EF4-FFF2-40B4-BE49-F238E27FC236}">
                        <a16:creationId xmlns:a16="http://schemas.microsoft.com/office/drawing/2014/main" id="{D9AEE39D-AE1A-49B0-A4DB-BC67402EB3B1}"/>
                      </a:ext>
                    </a:extLst>
                  </p:cNvPr>
                  <p:cNvPicPr/>
                  <p:nvPr/>
                </p:nvPicPr>
                <p:blipFill>
                  <a:blip r:embed="rId34"/>
                  <a:stretch>
                    <a:fillRect/>
                  </a:stretch>
                </p:blipFill>
                <p:spPr>
                  <a:xfrm>
                    <a:off x="7235956" y="4288632"/>
                    <a:ext cx="39600" cy="43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2">
                <p14:nvContentPartPr>
                  <p14:cNvPr id="137" name="Ink 878">
                    <a:extLst>
                      <a:ext uri="{FF2B5EF4-FFF2-40B4-BE49-F238E27FC236}">
                        <a16:creationId xmlns:a16="http://schemas.microsoft.com/office/drawing/2014/main" id="{1C84CD52-9779-53A8-989F-F6D62937D581}"/>
                      </a:ext>
                    </a:extLst>
                  </p14:cNvPr>
                  <p14:cNvContentPartPr/>
                  <p14:nvPr/>
                </p14:nvContentPartPr>
                <p14:xfrm>
                  <a:off x="7240636" y="4290432"/>
                  <a:ext cx="25200" cy="34200"/>
                </p14:xfrm>
              </p:contentPart>
            </mc:Choice>
            <mc:Fallback xmlns="">
              <p:pic>
                <p:nvPicPr>
                  <p:cNvPr id="540" name="Ink 878">
                    <a:extLst>
                      <a:ext uri="{FF2B5EF4-FFF2-40B4-BE49-F238E27FC236}">
                        <a16:creationId xmlns:a16="http://schemas.microsoft.com/office/drawing/2014/main" id="{6AFD0ECE-1979-9DAD-21E3-81450D19B1B6}"/>
                      </a:ext>
                    </a:extLst>
                  </p:cNvPr>
                  <p:cNvPicPr/>
                  <p:nvPr/>
                </p:nvPicPr>
                <p:blipFill>
                  <a:blip r:embed="rId36"/>
                  <a:stretch>
                    <a:fillRect/>
                  </a:stretch>
                </p:blipFill>
                <p:spPr>
                  <a:xfrm>
                    <a:off x="7233076" y="4282951"/>
                    <a:ext cx="40320" cy="4916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3">
                <p14:nvContentPartPr>
                  <p14:cNvPr id="138" name="Ink 879">
                    <a:extLst>
                      <a:ext uri="{FF2B5EF4-FFF2-40B4-BE49-F238E27FC236}">
                        <a16:creationId xmlns:a16="http://schemas.microsoft.com/office/drawing/2014/main" id="{8C290F2E-443A-2401-2EDD-E51654A504C1}"/>
                      </a:ext>
                    </a:extLst>
                  </p14:cNvPr>
                  <p14:cNvContentPartPr/>
                  <p14:nvPr/>
                </p14:nvContentPartPr>
                <p14:xfrm>
                  <a:off x="7245316" y="4306272"/>
                  <a:ext cx="20160" cy="16200"/>
                </p14:xfrm>
              </p:contentPart>
            </mc:Choice>
            <mc:Fallback xmlns="">
              <p:pic>
                <p:nvPicPr>
                  <p:cNvPr id="541" name="Ink 879">
                    <a:extLst>
                      <a:ext uri="{FF2B5EF4-FFF2-40B4-BE49-F238E27FC236}">
                        <a16:creationId xmlns:a16="http://schemas.microsoft.com/office/drawing/2014/main" id="{3A7AD5ED-744A-7C6C-E27D-F620187607F9}"/>
                      </a:ext>
                    </a:extLst>
                  </p:cNvPr>
                  <p:cNvPicPr/>
                  <p:nvPr/>
                </p:nvPicPr>
                <p:blipFill>
                  <a:blip r:embed="rId38"/>
                  <a:stretch>
                    <a:fillRect/>
                  </a:stretch>
                </p:blipFill>
                <p:spPr>
                  <a:xfrm>
                    <a:off x="7237756" y="4298712"/>
                    <a:ext cx="35280" cy="31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4">
                <p14:nvContentPartPr>
                  <p14:cNvPr id="139" name="Ink 880">
                    <a:extLst>
                      <a:ext uri="{FF2B5EF4-FFF2-40B4-BE49-F238E27FC236}">
                        <a16:creationId xmlns:a16="http://schemas.microsoft.com/office/drawing/2014/main" id="{C7CC0A2C-0952-E4C5-FA2D-ADDED7596C50}"/>
                      </a:ext>
                    </a:extLst>
                  </p14:cNvPr>
                  <p14:cNvContentPartPr/>
                  <p14:nvPr/>
                </p14:nvContentPartPr>
                <p14:xfrm>
                  <a:off x="7253596" y="4308432"/>
                  <a:ext cx="24480" cy="26280"/>
                </p14:xfrm>
              </p:contentPart>
            </mc:Choice>
            <mc:Fallback xmlns="">
              <p:pic>
                <p:nvPicPr>
                  <p:cNvPr id="542" name="Ink 880">
                    <a:extLst>
                      <a:ext uri="{FF2B5EF4-FFF2-40B4-BE49-F238E27FC236}">
                        <a16:creationId xmlns:a16="http://schemas.microsoft.com/office/drawing/2014/main" id="{A048E6FE-D3E7-836C-81DA-22E489A260FA}"/>
                      </a:ext>
                    </a:extLst>
                  </p:cNvPr>
                  <p:cNvPicPr/>
                  <p:nvPr/>
                </p:nvPicPr>
                <p:blipFill>
                  <a:blip r:embed="rId40"/>
                  <a:stretch>
                    <a:fillRect/>
                  </a:stretch>
                </p:blipFill>
                <p:spPr>
                  <a:xfrm>
                    <a:off x="7246036" y="4300872"/>
                    <a:ext cx="39600" cy="41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5">
                <p14:nvContentPartPr>
                  <p14:cNvPr id="140" name="Ink 881">
                    <a:extLst>
                      <a:ext uri="{FF2B5EF4-FFF2-40B4-BE49-F238E27FC236}">
                        <a16:creationId xmlns:a16="http://schemas.microsoft.com/office/drawing/2014/main" id="{FA923BD0-89A5-7371-620B-DE69CDBF547E}"/>
                      </a:ext>
                    </a:extLst>
                  </p14:cNvPr>
                  <p14:cNvContentPartPr/>
                  <p14:nvPr/>
                </p14:nvContentPartPr>
                <p14:xfrm>
                  <a:off x="7256476" y="4312392"/>
                  <a:ext cx="27360" cy="24480"/>
                </p14:xfrm>
              </p:contentPart>
            </mc:Choice>
            <mc:Fallback xmlns="">
              <p:pic>
                <p:nvPicPr>
                  <p:cNvPr id="543" name="Ink 881">
                    <a:extLst>
                      <a:ext uri="{FF2B5EF4-FFF2-40B4-BE49-F238E27FC236}">
                        <a16:creationId xmlns:a16="http://schemas.microsoft.com/office/drawing/2014/main" id="{1ECAEB0D-83F7-5060-3AFA-0530B8287012}"/>
                      </a:ext>
                    </a:extLst>
                  </p:cNvPr>
                  <p:cNvPicPr/>
                  <p:nvPr/>
                </p:nvPicPr>
                <p:blipFill>
                  <a:blip r:embed="rId42"/>
                  <a:stretch>
                    <a:fillRect/>
                  </a:stretch>
                </p:blipFill>
                <p:spPr>
                  <a:xfrm>
                    <a:off x="7248916" y="4304832"/>
                    <a:ext cx="42480" cy="39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6">
                <p14:nvContentPartPr>
                  <p14:cNvPr id="142" name="Ink 883">
                    <a:extLst>
                      <a:ext uri="{FF2B5EF4-FFF2-40B4-BE49-F238E27FC236}">
                        <a16:creationId xmlns:a16="http://schemas.microsoft.com/office/drawing/2014/main" id="{21407D65-53E7-0219-C5F1-8CB87436C61C}"/>
                      </a:ext>
                    </a:extLst>
                  </p14:cNvPr>
                  <p14:cNvContentPartPr/>
                  <p14:nvPr/>
                </p14:nvContentPartPr>
                <p14:xfrm>
                  <a:off x="7233436" y="4306632"/>
                  <a:ext cx="30240" cy="21960"/>
                </p14:xfrm>
              </p:contentPart>
            </mc:Choice>
            <mc:Fallback xmlns="">
              <p:pic>
                <p:nvPicPr>
                  <p:cNvPr id="545" name="Ink 883">
                    <a:extLst>
                      <a:ext uri="{FF2B5EF4-FFF2-40B4-BE49-F238E27FC236}">
                        <a16:creationId xmlns:a16="http://schemas.microsoft.com/office/drawing/2014/main" id="{8DA5A2CE-E247-39E5-ED6F-E97EB94208BD}"/>
                      </a:ext>
                    </a:extLst>
                  </p:cNvPr>
                  <p:cNvPicPr/>
                  <p:nvPr/>
                </p:nvPicPr>
                <p:blipFill>
                  <a:blip r:embed="rId46"/>
                  <a:stretch>
                    <a:fillRect/>
                  </a:stretch>
                </p:blipFill>
                <p:spPr>
                  <a:xfrm>
                    <a:off x="7225876" y="4299194"/>
                    <a:ext cx="45360" cy="3683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7">
                <p14:nvContentPartPr>
                  <p14:cNvPr id="143" name="Ink 884">
                    <a:extLst>
                      <a:ext uri="{FF2B5EF4-FFF2-40B4-BE49-F238E27FC236}">
                        <a16:creationId xmlns:a16="http://schemas.microsoft.com/office/drawing/2014/main" id="{C4C3D1BF-E249-ADA6-F6F4-DF956D2B5060}"/>
                      </a:ext>
                    </a:extLst>
                  </p14:cNvPr>
                  <p14:cNvContentPartPr/>
                  <p14:nvPr/>
                </p14:nvContentPartPr>
                <p14:xfrm>
                  <a:off x="7219396" y="4296192"/>
                  <a:ext cx="52200" cy="30240"/>
                </p14:xfrm>
              </p:contentPart>
            </mc:Choice>
            <mc:Fallback xmlns="">
              <p:pic>
                <p:nvPicPr>
                  <p:cNvPr id="546" name="Ink 884">
                    <a:extLst>
                      <a:ext uri="{FF2B5EF4-FFF2-40B4-BE49-F238E27FC236}">
                        <a16:creationId xmlns:a16="http://schemas.microsoft.com/office/drawing/2014/main" id="{258D73E7-1030-1F14-C110-813CC8B94CA5}"/>
                      </a:ext>
                    </a:extLst>
                  </p:cNvPr>
                  <p:cNvPicPr/>
                  <p:nvPr/>
                </p:nvPicPr>
                <p:blipFill>
                  <a:blip r:embed="rId48"/>
                  <a:stretch>
                    <a:fillRect/>
                  </a:stretch>
                </p:blipFill>
                <p:spPr>
                  <a:xfrm>
                    <a:off x="7211783" y="4288632"/>
                    <a:ext cx="67425" cy="45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8">
                <p14:nvContentPartPr>
                  <p14:cNvPr id="144" name="Ink 885">
                    <a:extLst>
                      <a:ext uri="{FF2B5EF4-FFF2-40B4-BE49-F238E27FC236}">
                        <a16:creationId xmlns:a16="http://schemas.microsoft.com/office/drawing/2014/main" id="{7AB7FF2D-DF73-EECA-2EBA-03E1E47B7DCF}"/>
                      </a:ext>
                    </a:extLst>
                  </p14:cNvPr>
                  <p14:cNvContentPartPr/>
                  <p14:nvPr/>
                </p14:nvContentPartPr>
                <p14:xfrm>
                  <a:off x="7261516" y="4312392"/>
                  <a:ext cx="12240" cy="20160"/>
                </p14:xfrm>
              </p:contentPart>
            </mc:Choice>
            <mc:Fallback xmlns="">
              <p:pic>
                <p:nvPicPr>
                  <p:cNvPr id="547" name="Ink 885">
                    <a:extLst>
                      <a:ext uri="{FF2B5EF4-FFF2-40B4-BE49-F238E27FC236}">
                        <a16:creationId xmlns:a16="http://schemas.microsoft.com/office/drawing/2014/main" id="{C280F5CC-6A02-34B3-9933-A07762A47AF1}"/>
                      </a:ext>
                    </a:extLst>
                  </p:cNvPr>
                  <p:cNvPicPr/>
                  <p:nvPr/>
                </p:nvPicPr>
                <p:blipFill>
                  <a:blip r:embed="rId50"/>
                  <a:stretch>
                    <a:fillRect/>
                  </a:stretch>
                </p:blipFill>
                <p:spPr>
                  <a:xfrm>
                    <a:off x="7254172" y="4304965"/>
                    <a:ext cx="26928" cy="35015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189">
              <p14:nvContentPartPr>
                <p14:cNvPr id="33" name="Ink 906">
                  <a:extLst>
                    <a:ext uri="{FF2B5EF4-FFF2-40B4-BE49-F238E27FC236}">
                      <a16:creationId xmlns:a16="http://schemas.microsoft.com/office/drawing/2014/main" id="{831CC1E6-90EE-A6F0-CC04-714B22423ECE}"/>
                    </a:ext>
                  </a:extLst>
                </p14:cNvPr>
                <p14:cNvContentPartPr/>
                <p14:nvPr/>
              </p14:nvContentPartPr>
              <p14:xfrm>
                <a:off x="8321500" y="4384316"/>
                <a:ext cx="104040" cy="149760"/>
              </p14:xfrm>
            </p:contentPart>
          </mc:Choice>
          <mc:Fallback xmlns="">
            <p:pic>
              <p:nvPicPr>
                <p:cNvPr id="436" name="Ink 906">
                  <a:extLst>
                    <a:ext uri="{FF2B5EF4-FFF2-40B4-BE49-F238E27FC236}">
                      <a16:creationId xmlns:a16="http://schemas.microsoft.com/office/drawing/2014/main" id="{8ECBC69A-2D5C-BAC6-46BF-78E99F4617D6}"/>
                    </a:ext>
                  </a:extLst>
                </p:cNvPr>
                <p:cNvPicPr/>
                <p:nvPr/>
              </p:nvPicPr>
              <p:blipFill>
                <a:blip r:embed="rId195"/>
                <a:stretch>
                  <a:fillRect/>
                </a:stretch>
              </p:blipFill>
              <p:spPr>
                <a:xfrm>
                  <a:off x="8313914" y="4376756"/>
                  <a:ext cx="119213" cy="16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6">
              <p14:nvContentPartPr>
                <p14:cNvPr id="34" name="Ink 910">
                  <a:extLst>
                    <a:ext uri="{FF2B5EF4-FFF2-40B4-BE49-F238E27FC236}">
                      <a16:creationId xmlns:a16="http://schemas.microsoft.com/office/drawing/2014/main" id="{9BFDA1F6-FCC5-18E0-4CBB-28BEB0369AB4}"/>
                    </a:ext>
                  </a:extLst>
                </p14:cNvPr>
                <p14:cNvContentPartPr/>
                <p14:nvPr/>
              </p14:nvContentPartPr>
              <p14:xfrm>
                <a:off x="8158420" y="4451996"/>
                <a:ext cx="287280" cy="541800"/>
              </p14:xfrm>
            </p:contentPart>
          </mc:Choice>
          <mc:Fallback xmlns="">
            <p:pic>
              <p:nvPicPr>
                <p:cNvPr id="437" name="Ink 910">
                  <a:extLst>
                    <a:ext uri="{FF2B5EF4-FFF2-40B4-BE49-F238E27FC236}">
                      <a16:creationId xmlns:a16="http://schemas.microsoft.com/office/drawing/2014/main" id="{5033A3E6-423A-6B09-34CC-7846DFFC0E64}"/>
                    </a:ext>
                  </a:extLst>
                </p:cNvPr>
                <p:cNvPicPr/>
                <p:nvPr/>
              </p:nvPicPr>
              <p:blipFill>
                <a:blip r:embed="rId197"/>
                <a:stretch>
                  <a:fillRect/>
                </a:stretch>
              </p:blipFill>
              <p:spPr>
                <a:xfrm>
                  <a:off x="8127343" y="4421015"/>
                  <a:ext cx="348711" cy="60304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8">
              <p14:nvContentPartPr>
                <p14:cNvPr id="35" name="Ink 912">
                  <a:extLst>
                    <a:ext uri="{FF2B5EF4-FFF2-40B4-BE49-F238E27FC236}">
                      <a16:creationId xmlns:a16="http://schemas.microsoft.com/office/drawing/2014/main" id="{A64F79CA-EA9C-2088-C19F-75AFFC9E411C}"/>
                    </a:ext>
                  </a:extLst>
                </p14:cNvPr>
                <p14:cNvContentPartPr/>
                <p14:nvPr/>
              </p14:nvContentPartPr>
              <p14:xfrm>
                <a:off x="8059060" y="4539836"/>
                <a:ext cx="561240" cy="523440"/>
              </p14:xfrm>
            </p:contentPart>
          </mc:Choice>
          <mc:Fallback xmlns="">
            <p:pic>
              <p:nvPicPr>
                <p:cNvPr id="438" name="Ink 912">
                  <a:extLst>
                    <a:ext uri="{FF2B5EF4-FFF2-40B4-BE49-F238E27FC236}">
                      <a16:creationId xmlns:a16="http://schemas.microsoft.com/office/drawing/2014/main" id="{292AA24A-0652-AC7A-C682-CD2C03B3FADD}"/>
                    </a:ext>
                  </a:extLst>
                </p:cNvPr>
                <p:cNvPicPr/>
                <p:nvPr/>
              </p:nvPicPr>
              <p:blipFill>
                <a:blip r:embed="rId199"/>
                <a:stretch>
                  <a:fillRect/>
                </a:stretch>
              </p:blipFill>
              <p:spPr>
                <a:xfrm>
                  <a:off x="8027960" y="4508876"/>
                  <a:ext cx="622716" cy="58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0">
              <p14:nvContentPartPr>
                <p14:cNvPr id="36" name="Ink 916">
                  <a:extLst>
                    <a:ext uri="{FF2B5EF4-FFF2-40B4-BE49-F238E27FC236}">
                      <a16:creationId xmlns:a16="http://schemas.microsoft.com/office/drawing/2014/main" id="{CB49A828-2154-DB6D-31C7-536F23E7B586}"/>
                    </a:ext>
                  </a:extLst>
                </p14:cNvPr>
                <p14:cNvContentPartPr/>
                <p14:nvPr/>
              </p14:nvContentPartPr>
              <p14:xfrm>
                <a:off x="8056180" y="4799396"/>
                <a:ext cx="140040" cy="212040"/>
              </p14:xfrm>
            </p:contentPart>
          </mc:Choice>
          <mc:Fallback xmlns="">
            <p:pic>
              <p:nvPicPr>
                <p:cNvPr id="439" name="Ink 916">
                  <a:extLst>
                    <a:ext uri="{FF2B5EF4-FFF2-40B4-BE49-F238E27FC236}">
                      <a16:creationId xmlns:a16="http://schemas.microsoft.com/office/drawing/2014/main" id="{13A08E36-B342-3982-B596-0888CA540A36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8048581" y="4791836"/>
                  <a:ext cx="155238" cy="22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2">
              <p14:nvContentPartPr>
                <p14:cNvPr id="37" name="Ink 918">
                  <a:extLst>
                    <a:ext uri="{FF2B5EF4-FFF2-40B4-BE49-F238E27FC236}">
                      <a16:creationId xmlns:a16="http://schemas.microsoft.com/office/drawing/2014/main" id="{D03ECA15-9F7D-F83E-8442-8ACF4A901A4A}"/>
                    </a:ext>
                  </a:extLst>
                </p14:cNvPr>
                <p14:cNvContentPartPr/>
                <p14:nvPr/>
              </p14:nvContentPartPr>
              <p14:xfrm>
                <a:off x="7966180" y="4745756"/>
                <a:ext cx="301680" cy="387720"/>
              </p14:xfrm>
            </p:contentPart>
          </mc:Choice>
          <mc:Fallback xmlns="">
            <p:pic>
              <p:nvPicPr>
                <p:cNvPr id="440" name="Ink 918">
                  <a:extLst>
                    <a:ext uri="{FF2B5EF4-FFF2-40B4-BE49-F238E27FC236}">
                      <a16:creationId xmlns:a16="http://schemas.microsoft.com/office/drawing/2014/main" id="{B66411E7-4BF9-64C0-7DE9-DD7587E7E7DB}"/>
                    </a:ext>
                  </a:extLst>
                </p:cNvPr>
                <p:cNvPicPr/>
                <p:nvPr/>
              </p:nvPicPr>
              <p:blipFill>
                <a:blip r:embed="rId203"/>
                <a:stretch>
                  <a:fillRect/>
                </a:stretch>
              </p:blipFill>
              <p:spPr>
                <a:xfrm>
                  <a:off x="7958584" y="4738196"/>
                  <a:ext cx="316873" cy="40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4">
              <p14:nvContentPartPr>
                <p14:cNvPr id="38" name="Ink 920">
                  <a:extLst>
                    <a:ext uri="{FF2B5EF4-FFF2-40B4-BE49-F238E27FC236}">
                      <a16:creationId xmlns:a16="http://schemas.microsoft.com/office/drawing/2014/main" id="{14F30F11-ADB0-615F-65FE-8B827AF099B1}"/>
                    </a:ext>
                  </a:extLst>
                </p14:cNvPr>
                <p14:cNvContentPartPr/>
                <p14:nvPr/>
              </p14:nvContentPartPr>
              <p14:xfrm>
                <a:off x="8393500" y="5017196"/>
                <a:ext cx="164160" cy="22320"/>
              </p14:xfrm>
            </p:contentPart>
          </mc:Choice>
          <mc:Fallback xmlns="">
            <p:pic>
              <p:nvPicPr>
                <p:cNvPr id="441" name="Ink 920">
                  <a:extLst>
                    <a:ext uri="{FF2B5EF4-FFF2-40B4-BE49-F238E27FC236}">
                      <a16:creationId xmlns:a16="http://schemas.microsoft.com/office/drawing/2014/main" id="{7E47A0D5-8E79-7234-5517-5176AB97E4C6}"/>
                    </a:ext>
                  </a:extLst>
                </p:cNvPr>
                <p:cNvPicPr/>
                <p:nvPr/>
              </p:nvPicPr>
              <p:blipFill>
                <a:blip r:embed="rId205"/>
                <a:stretch>
                  <a:fillRect/>
                </a:stretch>
              </p:blipFill>
              <p:spPr>
                <a:xfrm>
                  <a:off x="8385907" y="5009636"/>
                  <a:ext cx="179347" cy="3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6">
              <p14:nvContentPartPr>
                <p14:cNvPr id="39" name="Ink 922">
                  <a:extLst>
                    <a:ext uri="{FF2B5EF4-FFF2-40B4-BE49-F238E27FC236}">
                      <a16:creationId xmlns:a16="http://schemas.microsoft.com/office/drawing/2014/main" id="{73702F6A-F961-7014-5F56-B49DAF7DD246}"/>
                    </a:ext>
                  </a:extLst>
                </p14:cNvPr>
                <p14:cNvContentPartPr/>
                <p14:nvPr/>
              </p14:nvContentPartPr>
              <p14:xfrm>
                <a:off x="8473420" y="4715516"/>
                <a:ext cx="217800" cy="335880"/>
              </p14:xfrm>
            </p:contentPart>
          </mc:Choice>
          <mc:Fallback xmlns="">
            <p:pic>
              <p:nvPicPr>
                <p:cNvPr id="442" name="Ink 922">
                  <a:extLst>
                    <a:ext uri="{FF2B5EF4-FFF2-40B4-BE49-F238E27FC236}">
                      <a16:creationId xmlns:a16="http://schemas.microsoft.com/office/drawing/2014/main" id="{8D9A263F-3DA0-5E85-AC89-6FDAB3CEF968}"/>
                    </a:ext>
                  </a:extLst>
                </p:cNvPr>
                <p:cNvPicPr/>
                <p:nvPr/>
              </p:nvPicPr>
              <p:blipFill>
                <a:blip r:embed="rId207"/>
                <a:stretch>
                  <a:fillRect/>
                </a:stretch>
              </p:blipFill>
              <p:spPr>
                <a:xfrm>
                  <a:off x="8465822" y="4707956"/>
                  <a:ext cx="232995" cy="35100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40" name="Group 935">
              <a:extLst>
                <a:ext uri="{FF2B5EF4-FFF2-40B4-BE49-F238E27FC236}">
                  <a16:creationId xmlns:a16="http://schemas.microsoft.com/office/drawing/2014/main" id="{A52654E0-02F4-FF39-945F-61A4411B7BA8}"/>
                </a:ext>
              </a:extLst>
            </p:cNvPr>
            <p:cNvGrpSpPr/>
            <p:nvPr/>
          </p:nvGrpSpPr>
          <p:grpSpPr>
            <a:xfrm>
              <a:off x="8108020" y="4388276"/>
              <a:ext cx="740880" cy="736920"/>
              <a:chOff x="8108020" y="4388276"/>
              <a:chExt cx="740880" cy="7369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08">
                <p14:nvContentPartPr>
                  <p14:cNvPr id="122" name="Ink 904">
                    <a:extLst>
                      <a:ext uri="{FF2B5EF4-FFF2-40B4-BE49-F238E27FC236}">
                        <a16:creationId xmlns:a16="http://schemas.microsoft.com/office/drawing/2014/main" id="{BA7878E9-6A3E-CCD9-9FAE-A6957D9CCD80}"/>
                      </a:ext>
                    </a:extLst>
                  </p14:cNvPr>
                  <p14:cNvContentPartPr/>
                  <p14:nvPr/>
                </p14:nvContentPartPr>
                <p14:xfrm>
                  <a:off x="8377660" y="4388276"/>
                  <a:ext cx="12240" cy="62280"/>
                </p14:xfrm>
              </p:contentPart>
            </mc:Choice>
            <mc:Fallback xmlns="">
              <p:pic>
                <p:nvPicPr>
                  <p:cNvPr id="525" name="Ink 904">
                    <a:extLst>
                      <a:ext uri="{FF2B5EF4-FFF2-40B4-BE49-F238E27FC236}">
                        <a16:creationId xmlns:a16="http://schemas.microsoft.com/office/drawing/2014/main" id="{93DDA949-8128-285F-4BCC-BA0F2CC245C6}"/>
                      </a:ext>
                    </a:extLst>
                  </p:cNvPr>
                  <p:cNvPicPr/>
                  <p:nvPr/>
                </p:nvPicPr>
                <p:blipFill>
                  <a:blip r:embed="rId68"/>
                  <a:stretch>
                    <a:fillRect/>
                  </a:stretch>
                </p:blipFill>
                <p:spPr>
                  <a:xfrm>
                    <a:off x="8370100" y="4380716"/>
                    <a:ext cx="27360" cy="77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9">
                <p14:nvContentPartPr>
                  <p14:cNvPr id="123" name="Ink 905">
                    <a:extLst>
                      <a:ext uri="{FF2B5EF4-FFF2-40B4-BE49-F238E27FC236}">
                        <a16:creationId xmlns:a16="http://schemas.microsoft.com/office/drawing/2014/main" id="{0EDAFCC0-00C5-A250-193A-6DC2B7F09E71}"/>
                      </a:ext>
                    </a:extLst>
                  </p14:cNvPr>
                  <p14:cNvContentPartPr/>
                  <p14:nvPr/>
                </p14:nvContentPartPr>
                <p14:xfrm>
                  <a:off x="8389540" y="4398356"/>
                  <a:ext cx="6480" cy="58320"/>
                </p14:xfrm>
              </p:contentPart>
            </mc:Choice>
            <mc:Fallback xmlns="">
              <p:pic>
                <p:nvPicPr>
                  <p:cNvPr id="526" name="Ink 905">
                    <a:extLst>
                      <a:ext uri="{FF2B5EF4-FFF2-40B4-BE49-F238E27FC236}">
                        <a16:creationId xmlns:a16="http://schemas.microsoft.com/office/drawing/2014/main" id="{60A15FA6-A358-967C-ECB1-65F020EA79F9}"/>
                      </a:ext>
                    </a:extLst>
                  </p:cNvPr>
                  <p:cNvPicPr/>
                  <p:nvPr/>
                </p:nvPicPr>
                <p:blipFill>
                  <a:blip r:embed="rId70"/>
                  <a:stretch>
                    <a:fillRect/>
                  </a:stretch>
                </p:blipFill>
                <p:spPr>
                  <a:xfrm>
                    <a:off x="8381980" y="4390796"/>
                    <a:ext cx="21600" cy="73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0">
                <p14:nvContentPartPr>
                  <p14:cNvPr id="124" name="Ink 913">
                    <a:extLst>
                      <a:ext uri="{FF2B5EF4-FFF2-40B4-BE49-F238E27FC236}">
                        <a16:creationId xmlns:a16="http://schemas.microsoft.com/office/drawing/2014/main" id="{13E6E19B-B9A6-3B5A-865D-A112C84B7071}"/>
                      </a:ext>
                    </a:extLst>
                  </p14:cNvPr>
                  <p14:cNvContentPartPr/>
                  <p14:nvPr/>
                </p14:nvContentPartPr>
                <p14:xfrm>
                  <a:off x="8108020" y="4473236"/>
                  <a:ext cx="634320" cy="596160"/>
                </p14:xfrm>
              </p:contentPart>
            </mc:Choice>
            <mc:Fallback xmlns="">
              <p:pic>
                <p:nvPicPr>
                  <p:cNvPr id="527" name="Ink 913">
                    <a:extLst>
                      <a:ext uri="{FF2B5EF4-FFF2-40B4-BE49-F238E27FC236}">
                        <a16:creationId xmlns:a16="http://schemas.microsoft.com/office/drawing/2014/main" id="{BEBFE009-93FF-B16E-FD6A-B3B2F8556792}"/>
                      </a:ext>
                    </a:extLst>
                  </p:cNvPr>
                  <p:cNvPicPr/>
                  <p:nvPr/>
                </p:nvPicPr>
                <p:blipFill>
                  <a:blip r:embed="rId211"/>
                  <a:stretch>
                    <a:fillRect/>
                  </a:stretch>
                </p:blipFill>
                <p:spPr>
                  <a:xfrm>
                    <a:off x="8076937" y="4442295"/>
                    <a:ext cx="695764" cy="65732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2">
                <p14:nvContentPartPr>
                  <p14:cNvPr id="125" name="Ink 914">
                    <a:extLst>
                      <a:ext uri="{FF2B5EF4-FFF2-40B4-BE49-F238E27FC236}">
                        <a16:creationId xmlns:a16="http://schemas.microsoft.com/office/drawing/2014/main" id="{75F69A0B-7180-A32E-00C1-77E04AB1C8AA}"/>
                      </a:ext>
                    </a:extLst>
                  </p14:cNvPr>
                  <p14:cNvContentPartPr/>
                  <p14:nvPr/>
                </p14:nvContentPartPr>
                <p14:xfrm>
                  <a:off x="8138980" y="4833596"/>
                  <a:ext cx="412920" cy="195840"/>
                </p14:xfrm>
              </p:contentPart>
            </mc:Choice>
            <mc:Fallback xmlns="">
              <p:pic>
                <p:nvPicPr>
                  <p:cNvPr id="528" name="Ink 914">
                    <a:extLst>
                      <a:ext uri="{FF2B5EF4-FFF2-40B4-BE49-F238E27FC236}">
                        <a16:creationId xmlns:a16="http://schemas.microsoft.com/office/drawing/2014/main" id="{B8056766-F03A-B966-5894-C29DEE95F7DB}"/>
                      </a:ext>
                    </a:extLst>
                  </p:cNvPr>
                  <p:cNvPicPr/>
                  <p:nvPr/>
                </p:nvPicPr>
                <p:blipFill>
                  <a:blip r:embed="rId213"/>
                  <a:stretch>
                    <a:fillRect/>
                  </a:stretch>
                </p:blipFill>
                <p:spPr>
                  <a:xfrm>
                    <a:off x="8107884" y="4802636"/>
                    <a:ext cx="474388" cy="257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4">
                <p14:nvContentPartPr>
                  <p14:cNvPr id="126" name="Ink 924">
                    <a:extLst>
                      <a:ext uri="{FF2B5EF4-FFF2-40B4-BE49-F238E27FC236}">
                        <a16:creationId xmlns:a16="http://schemas.microsoft.com/office/drawing/2014/main" id="{46FC530B-EF6A-E3AA-87D0-566B79DDFA41}"/>
                      </a:ext>
                    </a:extLst>
                  </p14:cNvPr>
                  <p14:cNvContentPartPr/>
                  <p14:nvPr/>
                </p14:nvContentPartPr>
                <p14:xfrm>
                  <a:off x="8641180" y="4861316"/>
                  <a:ext cx="180000" cy="245880"/>
                </p14:xfrm>
              </p:contentPart>
            </mc:Choice>
            <mc:Fallback xmlns="">
              <p:pic>
                <p:nvPicPr>
                  <p:cNvPr id="529" name="Ink 924">
                    <a:extLst>
                      <a:ext uri="{FF2B5EF4-FFF2-40B4-BE49-F238E27FC236}">
                        <a16:creationId xmlns:a16="http://schemas.microsoft.com/office/drawing/2014/main" id="{09A47D8F-1F3B-FA22-EFFD-4B68218364A9}"/>
                      </a:ext>
                    </a:extLst>
                  </p:cNvPr>
                  <p:cNvPicPr/>
                  <p:nvPr/>
                </p:nvPicPr>
                <p:blipFill>
                  <a:blip r:embed="rId215"/>
                  <a:stretch>
                    <a:fillRect/>
                  </a:stretch>
                </p:blipFill>
                <p:spPr>
                  <a:xfrm>
                    <a:off x="8633590" y="4853756"/>
                    <a:ext cx="195181" cy="261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6">
                <p14:nvContentPartPr>
                  <p14:cNvPr id="127" name="Ink 926">
                    <a:extLst>
                      <a:ext uri="{FF2B5EF4-FFF2-40B4-BE49-F238E27FC236}">
                        <a16:creationId xmlns:a16="http://schemas.microsoft.com/office/drawing/2014/main" id="{1C70F9B2-66EE-D5A9-7B93-CD1AEE858313}"/>
                      </a:ext>
                    </a:extLst>
                  </p14:cNvPr>
                  <p14:cNvContentPartPr/>
                  <p14:nvPr/>
                </p14:nvContentPartPr>
                <p14:xfrm>
                  <a:off x="8840620" y="5102876"/>
                  <a:ext cx="360" cy="6480"/>
                </p14:xfrm>
              </p:contentPart>
            </mc:Choice>
            <mc:Fallback xmlns="">
              <p:pic>
                <p:nvPicPr>
                  <p:cNvPr id="530" name="Ink 926">
                    <a:extLst>
                      <a:ext uri="{FF2B5EF4-FFF2-40B4-BE49-F238E27FC236}">
                        <a16:creationId xmlns:a16="http://schemas.microsoft.com/office/drawing/2014/main" id="{7CB4BA57-CEDE-914A-5910-6C90CC0613D0}"/>
                      </a:ext>
                    </a:extLst>
                  </p:cNvPr>
                  <p:cNvPicPr/>
                  <p:nvPr/>
                </p:nvPicPr>
                <p:blipFill>
                  <a:blip r:embed="rId78"/>
                  <a:stretch>
                    <a:fillRect/>
                  </a:stretch>
                </p:blipFill>
                <p:spPr>
                  <a:xfrm>
                    <a:off x="8833060" y="5094871"/>
                    <a:ext cx="15480" cy="2248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7">
                <p14:nvContentPartPr>
                  <p14:cNvPr id="128" name="Ink 927">
                    <a:extLst>
                      <a:ext uri="{FF2B5EF4-FFF2-40B4-BE49-F238E27FC236}">
                        <a16:creationId xmlns:a16="http://schemas.microsoft.com/office/drawing/2014/main" id="{FFCD9EF2-CA87-5A68-4386-D559952B4BD8}"/>
                      </a:ext>
                    </a:extLst>
                  </p14:cNvPr>
                  <p14:cNvContentPartPr/>
                  <p14:nvPr/>
                </p14:nvContentPartPr>
                <p14:xfrm>
                  <a:off x="8696980" y="4967156"/>
                  <a:ext cx="140040" cy="150120"/>
                </p14:xfrm>
              </p:contentPart>
            </mc:Choice>
            <mc:Fallback xmlns="">
              <p:pic>
                <p:nvPicPr>
                  <p:cNvPr id="531" name="Ink 927">
                    <a:extLst>
                      <a:ext uri="{FF2B5EF4-FFF2-40B4-BE49-F238E27FC236}">
                        <a16:creationId xmlns:a16="http://schemas.microsoft.com/office/drawing/2014/main" id="{3100EE24-8A28-23F5-EABD-8F5BD73525EA}"/>
                      </a:ext>
                    </a:extLst>
                  </p:cNvPr>
                  <p:cNvPicPr/>
                  <p:nvPr/>
                </p:nvPicPr>
                <p:blipFill>
                  <a:blip r:embed="rId218"/>
                  <a:stretch>
                    <a:fillRect/>
                  </a:stretch>
                </p:blipFill>
                <p:spPr>
                  <a:xfrm>
                    <a:off x="8689401" y="4959596"/>
                    <a:ext cx="155199" cy="165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9">
                <p14:nvContentPartPr>
                  <p14:cNvPr id="129" name="Ink 928">
                    <a:extLst>
                      <a:ext uri="{FF2B5EF4-FFF2-40B4-BE49-F238E27FC236}">
                        <a16:creationId xmlns:a16="http://schemas.microsoft.com/office/drawing/2014/main" id="{CA68E8FD-1BA9-BEC7-31DB-41F420B72003}"/>
                      </a:ext>
                    </a:extLst>
                  </p14:cNvPr>
                  <p14:cNvContentPartPr/>
                  <p14:nvPr/>
                </p14:nvContentPartPr>
                <p14:xfrm>
                  <a:off x="8800660" y="5057156"/>
                  <a:ext cx="30240" cy="48240"/>
                </p14:xfrm>
              </p:contentPart>
            </mc:Choice>
            <mc:Fallback xmlns="">
              <p:pic>
                <p:nvPicPr>
                  <p:cNvPr id="532" name="Ink 928">
                    <a:extLst>
                      <a:ext uri="{FF2B5EF4-FFF2-40B4-BE49-F238E27FC236}">
                        <a16:creationId xmlns:a16="http://schemas.microsoft.com/office/drawing/2014/main" id="{C23F2029-9A93-1D7B-0816-ED997D607F58}"/>
                      </a:ext>
                    </a:extLst>
                  </p:cNvPr>
                  <p:cNvPicPr/>
                  <p:nvPr/>
                </p:nvPicPr>
                <p:blipFill>
                  <a:blip r:embed="rId82"/>
                  <a:stretch>
                    <a:fillRect/>
                  </a:stretch>
                </p:blipFill>
                <p:spPr>
                  <a:xfrm>
                    <a:off x="8793100" y="5049596"/>
                    <a:ext cx="45360" cy="63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0">
                <p14:nvContentPartPr>
                  <p14:cNvPr id="130" name="Ink 929">
                    <a:extLst>
                      <a:ext uri="{FF2B5EF4-FFF2-40B4-BE49-F238E27FC236}">
                        <a16:creationId xmlns:a16="http://schemas.microsoft.com/office/drawing/2014/main" id="{78CF7ACF-FCB1-0B93-35E3-56A6CEAC12B7}"/>
                      </a:ext>
                    </a:extLst>
                  </p14:cNvPr>
                  <p14:cNvContentPartPr/>
                  <p14:nvPr/>
                </p14:nvContentPartPr>
                <p14:xfrm>
                  <a:off x="8828740" y="5097116"/>
                  <a:ext cx="10440" cy="22320"/>
                </p14:xfrm>
              </p:contentPart>
            </mc:Choice>
            <mc:Fallback xmlns="">
              <p:pic>
                <p:nvPicPr>
                  <p:cNvPr id="533" name="Ink 929">
                    <a:extLst>
                      <a:ext uri="{FF2B5EF4-FFF2-40B4-BE49-F238E27FC236}">
                        <a16:creationId xmlns:a16="http://schemas.microsoft.com/office/drawing/2014/main" id="{B47B6264-FD86-7DD4-08F3-0A6C0A5A06ED}"/>
                      </a:ext>
                    </a:extLst>
                  </p:cNvPr>
                  <p:cNvPicPr/>
                  <p:nvPr/>
                </p:nvPicPr>
                <p:blipFill>
                  <a:blip r:embed="rId84"/>
                  <a:stretch>
                    <a:fillRect/>
                  </a:stretch>
                </p:blipFill>
                <p:spPr>
                  <a:xfrm>
                    <a:off x="8820910" y="5089556"/>
                    <a:ext cx="26100" cy="37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1">
                <p14:nvContentPartPr>
                  <p14:cNvPr id="131" name="Ink 930">
                    <a:extLst>
                      <a:ext uri="{FF2B5EF4-FFF2-40B4-BE49-F238E27FC236}">
                        <a16:creationId xmlns:a16="http://schemas.microsoft.com/office/drawing/2014/main" id="{1E4FE542-F9E4-E383-C47A-2FE2802E7C66}"/>
                      </a:ext>
                    </a:extLst>
                  </p14:cNvPr>
                  <p14:cNvContentPartPr/>
                  <p14:nvPr/>
                </p14:nvContentPartPr>
                <p14:xfrm>
                  <a:off x="8597260" y="5043116"/>
                  <a:ext cx="235800" cy="70200"/>
                </p14:xfrm>
              </p:contentPart>
            </mc:Choice>
            <mc:Fallback xmlns="">
              <p:pic>
                <p:nvPicPr>
                  <p:cNvPr id="534" name="Ink 930">
                    <a:extLst>
                      <a:ext uri="{FF2B5EF4-FFF2-40B4-BE49-F238E27FC236}">
                        <a16:creationId xmlns:a16="http://schemas.microsoft.com/office/drawing/2014/main" id="{FFE094B2-515A-588B-E164-BBB89B9DD850}"/>
                      </a:ext>
                    </a:extLst>
                  </p:cNvPr>
                  <p:cNvPicPr/>
                  <p:nvPr/>
                </p:nvPicPr>
                <p:blipFill>
                  <a:blip r:embed="rId222"/>
                  <a:stretch>
                    <a:fillRect/>
                  </a:stretch>
                </p:blipFill>
                <p:spPr>
                  <a:xfrm>
                    <a:off x="8589677" y="5035595"/>
                    <a:ext cx="250966" cy="8524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3">
                <p14:nvContentPartPr>
                  <p14:cNvPr id="132" name="Ink 932">
                    <a:extLst>
                      <a:ext uri="{FF2B5EF4-FFF2-40B4-BE49-F238E27FC236}">
                        <a16:creationId xmlns:a16="http://schemas.microsoft.com/office/drawing/2014/main" id="{6BCC765E-252F-50DD-C27A-4BDAE980E803}"/>
                      </a:ext>
                    </a:extLst>
                  </p14:cNvPr>
                  <p14:cNvContentPartPr/>
                  <p14:nvPr/>
                </p14:nvContentPartPr>
                <p14:xfrm>
                  <a:off x="8824780" y="5097116"/>
                  <a:ext cx="14400" cy="22320"/>
                </p14:xfrm>
              </p:contentPart>
            </mc:Choice>
            <mc:Fallback xmlns="">
              <p:pic>
                <p:nvPicPr>
                  <p:cNvPr id="535" name="Ink 932">
                    <a:extLst>
                      <a:ext uri="{FF2B5EF4-FFF2-40B4-BE49-F238E27FC236}">
                        <a16:creationId xmlns:a16="http://schemas.microsoft.com/office/drawing/2014/main" id="{AE20517C-05F3-341E-9258-D02FEEBB6F06}"/>
                      </a:ext>
                    </a:extLst>
                  </p:cNvPr>
                  <p:cNvPicPr/>
                  <p:nvPr/>
                </p:nvPicPr>
                <p:blipFill>
                  <a:blip r:embed="rId88"/>
                  <a:stretch>
                    <a:fillRect/>
                  </a:stretch>
                </p:blipFill>
                <p:spPr>
                  <a:xfrm>
                    <a:off x="8817220" y="5089556"/>
                    <a:ext cx="29520" cy="37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4">
                <p14:nvContentPartPr>
                  <p14:cNvPr id="133" name="Ink 933">
                    <a:extLst>
                      <a:ext uri="{FF2B5EF4-FFF2-40B4-BE49-F238E27FC236}">
                        <a16:creationId xmlns:a16="http://schemas.microsoft.com/office/drawing/2014/main" id="{8BFF2DFB-F14D-0781-D5FF-9521DAB934FD}"/>
                      </a:ext>
                    </a:extLst>
                  </p14:cNvPr>
                  <p14:cNvContentPartPr/>
                  <p14:nvPr/>
                </p14:nvContentPartPr>
                <p14:xfrm>
                  <a:off x="8804620" y="5098916"/>
                  <a:ext cx="44280" cy="26280"/>
                </p14:xfrm>
              </p:contentPart>
            </mc:Choice>
            <mc:Fallback xmlns="">
              <p:pic>
                <p:nvPicPr>
                  <p:cNvPr id="536" name="Ink 933">
                    <a:extLst>
                      <a:ext uri="{FF2B5EF4-FFF2-40B4-BE49-F238E27FC236}">
                        <a16:creationId xmlns:a16="http://schemas.microsoft.com/office/drawing/2014/main" id="{E61CC941-77AA-F970-CBE1-9824FC0EF1C1}"/>
                      </a:ext>
                    </a:extLst>
                  </p:cNvPr>
                  <p:cNvPicPr/>
                  <p:nvPr/>
                </p:nvPicPr>
                <p:blipFill>
                  <a:blip r:embed="rId90"/>
                  <a:stretch>
                    <a:fillRect/>
                  </a:stretch>
                </p:blipFill>
                <p:spPr>
                  <a:xfrm>
                    <a:off x="8796998" y="5091356"/>
                    <a:ext cx="59524" cy="41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5">
                <p14:nvContentPartPr>
                  <p14:cNvPr id="134" name="Ink 934">
                    <a:extLst>
                      <a:ext uri="{FF2B5EF4-FFF2-40B4-BE49-F238E27FC236}">
                        <a16:creationId xmlns:a16="http://schemas.microsoft.com/office/drawing/2014/main" id="{1791E5C4-50FB-E0B9-ACEB-1F23BE7B3FA9}"/>
                      </a:ext>
                    </a:extLst>
                  </p14:cNvPr>
                  <p14:cNvContentPartPr/>
                  <p14:nvPr/>
                </p14:nvContentPartPr>
                <p14:xfrm>
                  <a:off x="8389540" y="4795796"/>
                  <a:ext cx="140040" cy="122040"/>
                </p14:xfrm>
              </p:contentPart>
            </mc:Choice>
            <mc:Fallback xmlns="">
              <p:pic>
                <p:nvPicPr>
                  <p:cNvPr id="537" name="Ink 934">
                    <a:extLst>
                      <a:ext uri="{FF2B5EF4-FFF2-40B4-BE49-F238E27FC236}">
                        <a16:creationId xmlns:a16="http://schemas.microsoft.com/office/drawing/2014/main" id="{F3A76196-8505-DDCE-C8CF-73060BAAD57E}"/>
                      </a:ext>
                    </a:extLst>
                  </p:cNvPr>
                  <p:cNvPicPr/>
                  <p:nvPr/>
                </p:nvPicPr>
                <p:blipFill>
                  <a:blip r:embed="rId226"/>
                  <a:stretch>
                    <a:fillRect/>
                  </a:stretch>
                </p:blipFill>
                <p:spPr>
                  <a:xfrm>
                    <a:off x="8381961" y="4788236"/>
                    <a:ext cx="155199" cy="137160"/>
                  </a:xfrm>
                  <a:prstGeom prst="rect">
                    <a:avLst/>
                  </a:prstGeom>
                </p:spPr>
              </p:pic>
            </mc:Fallback>
          </mc:AlternateContent>
        </p:grp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39B9D973-15EE-5BB6-464B-E5DF7BB679DF}"/>
                </a:ext>
              </a:extLst>
            </p:cNvPr>
            <p:cNvSpPr/>
            <p:nvPr/>
          </p:nvSpPr>
          <p:spPr>
            <a:xfrm>
              <a:off x="8146762" y="3830595"/>
              <a:ext cx="502965" cy="182705"/>
            </a:xfrm>
            <a:prstGeom prst="ellipse">
              <a:avLst/>
            </a:prstGeom>
            <a:solidFill>
              <a:srgbClr val="000000">
                <a:alpha val="5000"/>
              </a:srgbClr>
            </a:solidFill>
            <a:ln w="1543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 anchorCtr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CA0C2D0C-0D93-E5A2-8C74-1B5974443DC6}"/>
                </a:ext>
              </a:extLst>
            </p:cNvPr>
            <p:cNvCxnSpPr>
              <a:cxnSpLocks/>
              <a:endCxn id="42" idx="7"/>
            </p:cNvCxnSpPr>
            <p:nvPr/>
          </p:nvCxnSpPr>
          <p:spPr>
            <a:xfrm flipV="1">
              <a:off x="8214523" y="3857352"/>
              <a:ext cx="361546" cy="122480"/>
            </a:xfrm>
            <a:prstGeom prst="straightConnector1">
              <a:avLst/>
            </a:prstGeom>
            <a:ln w="34925">
              <a:tailEnd type="triangle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mc:AlternateContent xmlns:mc="http://schemas.openxmlformats.org/markup-compatibility/2006" xmlns:p14="http://schemas.microsoft.com/office/powerpoint/2010/main">
          <mc:Choice Requires="p14">
            <p:contentPart p14:bwMode="auto" r:id="rId227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4BD4FE8F-396E-FEB1-AD4A-7D19582281FA}"/>
                    </a:ext>
                  </a:extLst>
                </p14:cNvPr>
                <p14:cNvContentPartPr/>
                <p14:nvPr/>
              </p14:nvContentPartPr>
              <p14:xfrm>
                <a:off x="8344730" y="4682761"/>
                <a:ext cx="59040" cy="114840"/>
              </p14:xfrm>
            </p:contentPart>
          </mc:Choice>
          <mc:Fallback xmlns="">
            <p:pic>
              <p:nvPicPr>
                <p:cNvPr id="447" name="Ink 446">
                  <a:extLst>
                    <a:ext uri="{FF2B5EF4-FFF2-40B4-BE49-F238E27FC236}">
                      <a16:creationId xmlns:a16="http://schemas.microsoft.com/office/drawing/2014/main" id="{37B19332-E6C3-1C1F-66CF-3E63CA0BDA30}"/>
                    </a:ext>
                  </a:extLst>
                </p:cNvPr>
                <p:cNvPicPr/>
                <p:nvPr/>
              </p:nvPicPr>
              <p:blipFill>
                <a:blip r:embed="rId228"/>
                <a:stretch>
                  <a:fillRect/>
                </a:stretch>
              </p:blipFill>
              <p:spPr>
                <a:xfrm>
                  <a:off x="8329155" y="4667281"/>
                  <a:ext cx="89828" cy="14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9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14DCD6D3-D56E-F64B-B273-36126D882197}"/>
                    </a:ext>
                  </a:extLst>
                </p14:cNvPr>
                <p14:cNvContentPartPr/>
                <p14:nvPr/>
              </p14:nvContentPartPr>
              <p14:xfrm>
                <a:off x="8295770" y="4063561"/>
                <a:ext cx="163800" cy="131400"/>
              </p14:xfrm>
            </p:contentPart>
          </mc:Choice>
          <mc:Fallback xmlns="">
            <p:pic>
              <p:nvPicPr>
                <p:cNvPr id="448" name="Ink 447">
                  <a:extLst>
                    <a:ext uri="{FF2B5EF4-FFF2-40B4-BE49-F238E27FC236}">
                      <a16:creationId xmlns:a16="http://schemas.microsoft.com/office/drawing/2014/main" id="{12DA2C2F-AEC4-4799-2E80-44435B8F155D}"/>
                    </a:ext>
                  </a:extLst>
                </p:cNvPr>
                <p:cNvPicPr/>
                <p:nvPr/>
              </p:nvPicPr>
              <p:blipFill>
                <a:blip r:embed="rId230"/>
                <a:stretch>
                  <a:fillRect/>
                </a:stretch>
              </p:blipFill>
              <p:spPr>
                <a:xfrm>
                  <a:off x="8254549" y="4022521"/>
                  <a:ext cx="246242" cy="21348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46" name="Group 584">
              <a:extLst>
                <a:ext uri="{FF2B5EF4-FFF2-40B4-BE49-F238E27FC236}">
                  <a16:creationId xmlns:a16="http://schemas.microsoft.com/office/drawing/2014/main" id="{45A9C284-E397-5291-C27F-9B25595849C5}"/>
                </a:ext>
              </a:extLst>
            </p:cNvPr>
            <p:cNvGrpSpPr/>
            <p:nvPr/>
          </p:nvGrpSpPr>
          <p:grpSpPr>
            <a:xfrm>
              <a:off x="8196770" y="3979681"/>
              <a:ext cx="401760" cy="368640"/>
              <a:chOff x="8196770" y="3979681"/>
              <a:chExt cx="401760" cy="3686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31">
                <p14:nvContentPartPr>
                  <p14:cNvPr id="50" name="Ink 27">
                    <a:extLst>
                      <a:ext uri="{FF2B5EF4-FFF2-40B4-BE49-F238E27FC236}">
                        <a16:creationId xmlns:a16="http://schemas.microsoft.com/office/drawing/2014/main" id="{F86F0E55-C93E-03A6-B2B1-837D5EA0F5EA}"/>
                      </a:ext>
                    </a:extLst>
                  </p14:cNvPr>
                  <p14:cNvContentPartPr/>
                  <p14:nvPr/>
                </p14:nvContentPartPr>
                <p14:xfrm>
                  <a:off x="8294330" y="4057801"/>
                  <a:ext cx="69840" cy="16920"/>
                </p14:xfrm>
              </p:contentPart>
            </mc:Choice>
            <mc:Fallback xmlns="">
              <p:pic>
                <p:nvPicPr>
                  <p:cNvPr id="453" name="Ink 27">
                    <a:extLst>
                      <a:ext uri="{FF2B5EF4-FFF2-40B4-BE49-F238E27FC236}">
                        <a16:creationId xmlns:a16="http://schemas.microsoft.com/office/drawing/2014/main" id="{4C3B4D3C-11B1-E8F1-15DC-6BCBCEA18B51}"/>
                      </a:ext>
                    </a:extLst>
                  </p:cNvPr>
                  <p:cNvPicPr/>
                  <p:nvPr/>
                </p:nvPicPr>
                <p:blipFill>
                  <a:blip r:embed="rId94"/>
                  <a:stretch>
                    <a:fillRect/>
                  </a:stretch>
                </p:blipFill>
                <p:spPr>
                  <a:xfrm>
                    <a:off x="8283836" y="4047361"/>
                    <a:ext cx="90104" cy="37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2">
                <p14:nvContentPartPr>
                  <p14:cNvPr id="51" name="Ink 50">
                    <a:extLst>
                      <a:ext uri="{FF2B5EF4-FFF2-40B4-BE49-F238E27FC236}">
                        <a16:creationId xmlns:a16="http://schemas.microsoft.com/office/drawing/2014/main" id="{3FE64585-C4F0-B2E1-7BCE-6BC34BDF0F79}"/>
                      </a:ext>
                    </a:extLst>
                  </p14:cNvPr>
                  <p14:cNvContentPartPr/>
                  <p14:nvPr/>
                </p14:nvContentPartPr>
                <p14:xfrm>
                  <a:off x="8252570" y="4013161"/>
                  <a:ext cx="131400" cy="36720"/>
                </p14:xfrm>
              </p:contentPart>
            </mc:Choice>
            <mc:Fallback xmlns="">
              <p:pic>
                <p:nvPicPr>
                  <p:cNvPr id="454" name="Ink 453">
                    <a:extLst>
                      <a:ext uri="{FF2B5EF4-FFF2-40B4-BE49-F238E27FC236}">
                        <a16:creationId xmlns:a16="http://schemas.microsoft.com/office/drawing/2014/main" id="{20707A25-6365-CB01-882B-52003F911F1D}"/>
                      </a:ext>
                    </a:extLst>
                  </p:cNvPr>
                  <p:cNvPicPr/>
                  <p:nvPr/>
                </p:nvPicPr>
                <p:blipFill>
                  <a:blip r:embed="rId233"/>
                  <a:stretch>
                    <a:fillRect/>
                  </a:stretch>
                </p:blipFill>
                <p:spPr>
                  <a:xfrm>
                    <a:off x="8242072" y="4002618"/>
                    <a:ext cx="151671" cy="57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4">
                <p14:nvContentPartPr>
                  <p14:cNvPr id="52" name="Ink 51">
                    <a:extLst>
                      <a:ext uri="{FF2B5EF4-FFF2-40B4-BE49-F238E27FC236}">
                        <a16:creationId xmlns:a16="http://schemas.microsoft.com/office/drawing/2014/main" id="{F7791674-1E2E-10DF-8FDE-072FD67D3DCE}"/>
                      </a:ext>
                    </a:extLst>
                  </p14:cNvPr>
                  <p14:cNvContentPartPr/>
                  <p14:nvPr/>
                </p14:nvContentPartPr>
                <p14:xfrm>
                  <a:off x="8280650" y="4024321"/>
                  <a:ext cx="150840" cy="16920"/>
                </p14:xfrm>
              </p:contentPart>
            </mc:Choice>
            <mc:Fallback xmlns="">
              <p:pic>
                <p:nvPicPr>
                  <p:cNvPr id="455" name="Ink 454">
                    <a:extLst>
                      <a:ext uri="{FF2B5EF4-FFF2-40B4-BE49-F238E27FC236}">
                        <a16:creationId xmlns:a16="http://schemas.microsoft.com/office/drawing/2014/main" id="{12783901-1217-CE45-8AEF-6932EB33F154}"/>
                      </a:ext>
                    </a:extLst>
                  </p:cNvPr>
                  <p:cNvPicPr/>
                  <p:nvPr/>
                </p:nvPicPr>
                <p:blipFill>
                  <a:blip r:embed="rId235"/>
                  <a:stretch>
                    <a:fillRect/>
                  </a:stretch>
                </p:blipFill>
                <p:spPr>
                  <a:xfrm>
                    <a:off x="8270160" y="4013881"/>
                    <a:ext cx="171097" cy="37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6">
                <p14:nvContentPartPr>
                  <p14:cNvPr id="53" name="Ink 52">
                    <a:extLst>
                      <a:ext uri="{FF2B5EF4-FFF2-40B4-BE49-F238E27FC236}">
                        <a16:creationId xmlns:a16="http://schemas.microsoft.com/office/drawing/2014/main" id="{7CD418C8-A248-6084-0000-AD6566A5081B}"/>
                      </a:ext>
                    </a:extLst>
                  </p14:cNvPr>
                  <p14:cNvContentPartPr/>
                  <p14:nvPr/>
                </p14:nvContentPartPr>
                <p14:xfrm>
                  <a:off x="8280650" y="4013161"/>
                  <a:ext cx="134280" cy="22680"/>
                </p14:xfrm>
              </p:contentPart>
            </mc:Choice>
            <mc:Fallback xmlns="">
              <p:pic>
                <p:nvPicPr>
                  <p:cNvPr id="456" name="Ink 455">
                    <a:extLst>
                      <a:ext uri="{FF2B5EF4-FFF2-40B4-BE49-F238E27FC236}">
                        <a16:creationId xmlns:a16="http://schemas.microsoft.com/office/drawing/2014/main" id="{30D35803-EEA0-BA00-7B23-6E8ED3952D0C}"/>
                      </a:ext>
                    </a:extLst>
                  </p:cNvPr>
                  <p:cNvPicPr/>
                  <p:nvPr/>
                </p:nvPicPr>
                <p:blipFill>
                  <a:blip r:embed="rId237"/>
                  <a:stretch>
                    <a:fillRect/>
                  </a:stretch>
                </p:blipFill>
                <p:spPr>
                  <a:xfrm>
                    <a:off x="8270154" y="4002721"/>
                    <a:ext cx="154549" cy="42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8">
                <p14:nvContentPartPr>
                  <p14:cNvPr id="54" name="Ink 53">
                    <a:extLst>
                      <a:ext uri="{FF2B5EF4-FFF2-40B4-BE49-F238E27FC236}">
                        <a16:creationId xmlns:a16="http://schemas.microsoft.com/office/drawing/2014/main" id="{99655AB5-3C13-7C4B-43E6-87F0E4A0224F}"/>
                      </a:ext>
                    </a:extLst>
                  </p14:cNvPr>
                  <p14:cNvContentPartPr/>
                  <p14:nvPr/>
                </p14:nvContentPartPr>
                <p14:xfrm>
                  <a:off x="8300090" y="4018921"/>
                  <a:ext cx="128520" cy="16920"/>
                </p14:xfrm>
              </p:contentPart>
            </mc:Choice>
            <mc:Fallback xmlns="">
              <p:pic>
                <p:nvPicPr>
                  <p:cNvPr id="457" name="Ink 456">
                    <a:extLst>
                      <a:ext uri="{FF2B5EF4-FFF2-40B4-BE49-F238E27FC236}">
                        <a16:creationId xmlns:a16="http://schemas.microsoft.com/office/drawing/2014/main" id="{A680500B-2E69-DF17-ECB4-84B78C16ED30}"/>
                      </a:ext>
                    </a:extLst>
                  </p:cNvPr>
                  <p:cNvPicPr/>
                  <p:nvPr/>
                </p:nvPicPr>
                <p:blipFill>
                  <a:blip r:embed="rId239"/>
                  <a:stretch>
                    <a:fillRect/>
                  </a:stretch>
                </p:blipFill>
                <p:spPr>
                  <a:xfrm>
                    <a:off x="8292509" y="4011518"/>
                    <a:ext cx="143682" cy="3172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40">
                <p14:nvContentPartPr>
                  <p14:cNvPr id="55" name="Ink 54">
                    <a:extLst>
                      <a:ext uri="{FF2B5EF4-FFF2-40B4-BE49-F238E27FC236}">
                        <a16:creationId xmlns:a16="http://schemas.microsoft.com/office/drawing/2014/main" id="{F090C2F1-FEFD-D719-C94D-F85C68AAEC3E}"/>
                      </a:ext>
                    </a:extLst>
                  </p14:cNvPr>
                  <p14:cNvContentPartPr/>
                  <p14:nvPr/>
                </p14:nvContentPartPr>
                <p14:xfrm>
                  <a:off x="8367050" y="4030081"/>
                  <a:ext cx="126000" cy="5760"/>
                </p14:xfrm>
              </p:contentPart>
            </mc:Choice>
            <mc:Fallback xmlns="">
              <p:pic>
                <p:nvPicPr>
                  <p:cNvPr id="458" name="Ink 457">
                    <a:extLst>
                      <a:ext uri="{FF2B5EF4-FFF2-40B4-BE49-F238E27FC236}">
                        <a16:creationId xmlns:a16="http://schemas.microsoft.com/office/drawing/2014/main" id="{A72008E9-DB0F-6B94-35EE-0C240C2F60AC}"/>
                      </a:ext>
                    </a:extLst>
                  </p:cNvPr>
                  <p:cNvPicPr/>
                  <p:nvPr/>
                </p:nvPicPr>
                <p:blipFill>
                  <a:blip r:embed="rId241"/>
                  <a:stretch>
                    <a:fillRect/>
                  </a:stretch>
                </p:blipFill>
                <p:spPr>
                  <a:xfrm>
                    <a:off x="8359447" y="4022966"/>
                    <a:ext cx="141207" cy="19991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42">
                <p14:nvContentPartPr>
                  <p14:cNvPr id="56" name="Ink 55">
                    <a:extLst>
                      <a:ext uri="{FF2B5EF4-FFF2-40B4-BE49-F238E27FC236}">
                        <a16:creationId xmlns:a16="http://schemas.microsoft.com/office/drawing/2014/main" id="{8EB3A43C-BCCA-8C21-4A0B-16B64721054E}"/>
                      </a:ext>
                    </a:extLst>
                  </p14:cNvPr>
                  <p14:cNvContentPartPr/>
                  <p14:nvPr/>
                </p14:nvContentPartPr>
                <p14:xfrm>
                  <a:off x="8394770" y="4024321"/>
                  <a:ext cx="93960" cy="8640"/>
                </p14:xfrm>
              </p:contentPart>
            </mc:Choice>
            <mc:Fallback xmlns="">
              <p:pic>
                <p:nvPicPr>
                  <p:cNvPr id="459" name="Ink 458">
                    <a:extLst>
                      <a:ext uri="{FF2B5EF4-FFF2-40B4-BE49-F238E27FC236}">
                        <a16:creationId xmlns:a16="http://schemas.microsoft.com/office/drawing/2014/main" id="{0ECB7A17-1FB3-EBF1-DB7B-26F234CCE767}"/>
                      </a:ext>
                    </a:extLst>
                  </p:cNvPr>
                  <p:cNvPicPr/>
                  <p:nvPr/>
                </p:nvPicPr>
                <p:blipFill>
                  <a:blip r:embed="rId243"/>
                  <a:stretch>
                    <a:fillRect/>
                  </a:stretch>
                </p:blipFill>
                <p:spPr>
                  <a:xfrm>
                    <a:off x="8387181" y="4016761"/>
                    <a:ext cx="109138" cy="23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44">
                <p14:nvContentPartPr>
                  <p14:cNvPr id="57" name="Ink 56">
                    <a:extLst>
                      <a:ext uri="{FF2B5EF4-FFF2-40B4-BE49-F238E27FC236}">
                        <a16:creationId xmlns:a16="http://schemas.microsoft.com/office/drawing/2014/main" id="{0868B587-2A96-02D2-80AD-EF8789FFAE84}"/>
                      </a:ext>
                    </a:extLst>
                  </p14:cNvPr>
                  <p14:cNvContentPartPr/>
                  <p14:nvPr/>
                </p14:nvContentPartPr>
                <p14:xfrm>
                  <a:off x="8425370" y="4018921"/>
                  <a:ext cx="110520" cy="14400"/>
                </p14:xfrm>
              </p:contentPart>
            </mc:Choice>
            <mc:Fallback xmlns="">
              <p:pic>
                <p:nvPicPr>
                  <p:cNvPr id="460" name="Ink 459">
                    <a:extLst>
                      <a:ext uri="{FF2B5EF4-FFF2-40B4-BE49-F238E27FC236}">
                        <a16:creationId xmlns:a16="http://schemas.microsoft.com/office/drawing/2014/main" id="{D703842B-5229-3658-E754-AE5C6C5D343F}"/>
                      </a:ext>
                    </a:extLst>
                  </p:cNvPr>
                  <p:cNvPicPr/>
                  <p:nvPr/>
                </p:nvPicPr>
                <p:blipFill>
                  <a:blip r:embed="rId245"/>
                  <a:stretch>
                    <a:fillRect/>
                  </a:stretch>
                </p:blipFill>
                <p:spPr>
                  <a:xfrm>
                    <a:off x="8417785" y="4011361"/>
                    <a:ext cx="125689" cy="29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46">
                <p14:nvContentPartPr>
                  <p14:cNvPr id="58" name="Ink 38">
                    <a:extLst>
                      <a:ext uri="{FF2B5EF4-FFF2-40B4-BE49-F238E27FC236}">
                        <a16:creationId xmlns:a16="http://schemas.microsoft.com/office/drawing/2014/main" id="{2B224C97-3670-9A22-A154-2D94BC33E5B1}"/>
                      </a:ext>
                    </a:extLst>
                  </p14:cNvPr>
                  <p14:cNvContentPartPr/>
                  <p14:nvPr/>
                </p14:nvContentPartPr>
                <p14:xfrm>
                  <a:off x="8472890" y="4016041"/>
                  <a:ext cx="67320" cy="14400"/>
                </p14:xfrm>
              </p:contentPart>
            </mc:Choice>
            <mc:Fallback xmlns="">
              <p:pic>
                <p:nvPicPr>
                  <p:cNvPr id="461" name="Ink 38">
                    <a:extLst>
                      <a:ext uri="{FF2B5EF4-FFF2-40B4-BE49-F238E27FC236}">
                        <a16:creationId xmlns:a16="http://schemas.microsoft.com/office/drawing/2014/main" id="{4C0D7DE5-E2C1-9003-5170-8DFAA9A92465}"/>
                      </a:ext>
                    </a:extLst>
                  </p:cNvPr>
                  <p:cNvPicPr/>
                  <p:nvPr/>
                </p:nvPicPr>
                <p:blipFill>
                  <a:blip r:embed="rId96"/>
                  <a:stretch>
                    <a:fillRect/>
                  </a:stretch>
                </p:blipFill>
                <p:spPr>
                  <a:xfrm>
                    <a:off x="8465289" y="4008481"/>
                    <a:ext cx="82521" cy="29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47">
                <p14:nvContentPartPr>
                  <p14:cNvPr id="59" name="Ink 58">
                    <a:extLst>
                      <a:ext uri="{FF2B5EF4-FFF2-40B4-BE49-F238E27FC236}">
                        <a16:creationId xmlns:a16="http://schemas.microsoft.com/office/drawing/2014/main" id="{F5D459FD-47E2-AF54-45E3-8B989C95F662}"/>
                      </a:ext>
                    </a:extLst>
                  </p14:cNvPr>
                  <p14:cNvContentPartPr/>
                  <p14:nvPr/>
                </p14:nvContentPartPr>
                <p14:xfrm>
                  <a:off x="8539850" y="3993721"/>
                  <a:ext cx="28080" cy="16920"/>
                </p14:xfrm>
              </p:contentPart>
            </mc:Choice>
            <mc:Fallback xmlns="">
              <p:pic>
                <p:nvPicPr>
                  <p:cNvPr id="462" name="Ink 461">
                    <a:extLst>
                      <a:ext uri="{FF2B5EF4-FFF2-40B4-BE49-F238E27FC236}">
                        <a16:creationId xmlns:a16="http://schemas.microsoft.com/office/drawing/2014/main" id="{2788A0B4-91CA-A6AF-B557-E06095C65A0C}"/>
                      </a:ext>
                    </a:extLst>
                  </p:cNvPr>
                  <p:cNvPicPr/>
                  <p:nvPr/>
                </p:nvPicPr>
                <p:blipFill>
                  <a:blip r:embed="rId248"/>
                  <a:stretch>
                    <a:fillRect/>
                  </a:stretch>
                </p:blipFill>
                <p:spPr>
                  <a:xfrm>
                    <a:off x="8532290" y="3986161"/>
                    <a:ext cx="43200" cy="32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49">
                <p14:nvContentPartPr>
                  <p14:cNvPr id="60" name="Ink 59">
                    <a:extLst>
                      <a:ext uri="{FF2B5EF4-FFF2-40B4-BE49-F238E27FC236}">
                        <a16:creationId xmlns:a16="http://schemas.microsoft.com/office/drawing/2014/main" id="{1C938D98-BE7E-B46A-42D7-7EE4EDF21CB7}"/>
                      </a:ext>
                    </a:extLst>
                  </p14:cNvPr>
                  <p14:cNvContentPartPr/>
                  <p14:nvPr/>
                </p14:nvContentPartPr>
                <p14:xfrm>
                  <a:off x="8545610" y="3996601"/>
                  <a:ext cx="33840" cy="22680"/>
                </p14:xfrm>
              </p:contentPart>
            </mc:Choice>
            <mc:Fallback xmlns="">
              <p:pic>
                <p:nvPicPr>
                  <p:cNvPr id="463" name="Ink 462">
                    <a:extLst>
                      <a:ext uri="{FF2B5EF4-FFF2-40B4-BE49-F238E27FC236}">
                        <a16:creationId xmlns:a16="http://schemas.microsoft.com/office/drawing/2014/main" id="{601C4F12-4EEE-0735-70C3-9007B1C9E46C}"/>
                      </a:ext>
                    </a:extLst>
                  </p:cNvPr>
                  <p:cNvPicPr/>
                  <p:nvPr/>
                </p:nvPicPr>
                <p:blipFill>
                  <a:blip r:embed="rId250"/>
                  <a:stretch>
                    <a:fillRect/>
                  </a:stretch>
                </p:blipFill>
                <p:spPr>
                  <a:xfrm>
                    <a:off x="8538050" y="3989041"/>
                    <a:ext cx="48960" cy="37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1">
                <p14:nvContentPartPr>
                  <p14:cNvPr id="61" name="Ink 60">
                    <a:extLst>
                      <a:ext uri="{FF2B5EF4-FFF2-40B4-BE49-F238E27FC236}">
                        <a16:creationId xmlns:a16="http://schemas.microsoft.com/office/drawing/2014/main" id="{14B11101-6BB6-12A2-CD30-814297D1C88A}"/>
                      </a:ext>
                    </a:extLst>
                  </p14:cNvPr>
                  <p14:cNvContentPartPr/>
                  <p14:nvPr/>
                </p14:nvContentPartPr>
                <p14:xfrm>
                  <a:off x="8548130" y="3988321"/>
                  <a:ext cx="28080" cy="39240"/>
                </p14:xfrm>
              </p:contentPart>
            </mc:Choice>
            <mc:Fallback xmlns="">
              <p:pic>
                <p:nvPicPr>
                  <p:cNvPr id="464" name="Ink 463">
                    <a:extLst>
                      <a:ext uri="{FF2B5EF4-FFF2-40B4-BE49-F238E27FC236}">
                        <a16:creationId xmlns:a16="http://schemas.microsoft.com/office/drawing/2014/main" id="{C29859EB-8D8C-2036-9AD7-A4C99BA5E6BE}"/>
                      </a:ext>
                    </a:extLst>
                  </p:cNvPr>
                  <p:cNvPicPr/>
                  <p:nvPr/>
                </p:nvPicPr>
                <p:blipFill>
                  <a:blip r:embed="rId252"/>
                  <a:stretch>
                    <a:fillRect/>
                  </a:stretch>
                </p:blipFill>
                <p:spPr>
                  <a:xfrm>
                    <a:off x="8540570" y="3980761"/>
                    <a:ext cx="43200" cy="54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3">
                <p14:nvContentPartPr>
                  <p14:cNvPr id="62" name="Ink 61">
                    <a:extLst>
                      <a:ext uri="{FF2B5EF4-FFF2-40B4-BE49-F238E27FC236}">
                        <a16:creationId xmlns:a16="http://schemas.microsoft.com/office/drawing/2014/main" id="{877E1BAA-CE36-C85D-C920-48293DF40420}"/>
                      </a:ext>
                    </a:extLst>
                  </p14:cNvPr>
                  <p14:cNvContentPartPr/>
                  <p14:nvPr/>
                </p14:nvContentPartPr>
                <p14:xfrm>
                  <a:off x="8534450" y="3988321"/>
                  <a:ext cx="47880" cy="67320"/>
                </p14:xfrm>
              </p:contentPart>
            </mc:Choice>
            <mc:Fallback xmlns="">
              <p:pic>
                <p:nvPicPr>
                  <p:cNvPr id="465" name="Ink 464">
                    <a:extLst>
                      <a:ext uri="{FF2B5EF4-FFF2-40B4-BE49-F238E27FC236}">
                        <a16:creationId xmlns:a16="http://schemas.microsoft.com/office/drawing/2014/main" id="{38FFC09F-DB66-D511-1BFA-4836529B8FE3}"/>
                      </a:ext>
                    </a:extLst>
                  </p:cNvPr>
                  <p:cNvPicPr/>
                  <p:nvPr/>
                </p:nvPicPr>
                <p:blipFill>
                  <a:blip r:embed="rId254"/>
                  <a:stretch>
                    <a:fillRect/>
                  </a:stretch>
                </p:blipFill>
                <p:spPr>
                  <a:xfrm>
                    <a:off x="8526833" y="3980761"/>
                    <a:ext cx="63115" cy="82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5">
                <p14:nvContentPartPr>
                  <p14:cNvPr id="63" name="Ink 62">
                    <a:extLst>
                      <a:ext uri="{FF2B5EF4-FFF2-40B4-BE49-F238E27FC236}">
                        <a16:creationId xmlns:a16="http://schemas.microsoft.com/office/drawing/2014/main" id="{26CC07AA-2BE6-7B63-7602-8CBBEEE3259F}"/>
                      </a:ext>
                    </a:extLst>
                  </p14:cNvPr>
                  <p14:cNvContentPartPr/>
                  <p14:nvPr/>
                </p14:nvContentPartPr>
                <p14:xfrm>
                  <a:off x="8503490" y="3988321"/>
                  <a:ext cx="70200" cy="97920"/>
                </p14:xfrm>
              </p:contentPart>
            </mc:Choice>
            <mc:Fallback xmlns="">
              <p:pic>
                <p:nvPicPr>
                  <p:cNvPr id="466" name="Ink 465">
                    <a:extLst>
                      <a:ext uri="{FF2B5EF4-FFF2-40B4-BE49-F238E27FC236}">
                        <a16:creationId xmlns:a16="http://schemas.microsoft.com/office/drawing/2014/main" id="{5E48785A-BAFF-5F77-CDED-FA1C9F9AFB79}"/>
                      </a:ext>
                    </a:extLst>
                  </p:cNvPr>
                  <p:cNvPicPr/>
                  <p:nvPr/>
                </p:nvPicPr>
                <p:blipFill>
                  <a:blip r:embed="rId256"/>
                  <a:stretch>
                    <a:fillRect/>
                  </a:stretch>
                </p:blipFill>
                <p:spPr>
                  <a:xfrm>
                    <a:off x="8495891" y="3980761"/>
                    <a:ext cx="85398" cy="113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7">
                <p14:nvContentPartPr>
                  <p14:cNvPr id="64" name="Ink 63">
                    <a:extLst>
                      <a:ext uri="{FF2B5EF4-FFF2-40B4-BE49-F238E27FC236}">
                        <a16:creationId xmlns:a16="http://schemas.microsoft.com/office/drawing/2014/main" id="{0B9E8B01-90CE-C71C-E279-04631FEC07E3}"/>
                      </a:ext>
                    </a:extLst>
                  </p14:cNvPr>
                  <p14:cNvContentPartPr/>
                  <p14:nvPr/>
                </p14:nvContentPartPr>
                <p14:xfrm>
                  <a:off x="8506370" y="3999481"/>
                  <a:ext cx="61560" cy="100440"/>
                </p14:xfrm>
              </p:contentPart>
            </mc:Choice>
            <mc:Fallback xmlns="">
              <p:pic>
                <p:nvPicPr>
                  <p:cNvPr id="467" name="Ink 466">
                    <a:extLst>
                      <a:ext uri="{FF2B5EF4-FFF2-40B4-BE49-F238E27FC236}">
                        <a16:creationId xmlns:a16="http://schemas.microsoft.com/office/drawing/2014/main" id="{25ABAC05-E291-1B59-D43F-210A6C2440E5}"/>
                      </a:ext>
                    </a:extLst>
                  </p:cNvPr>
                  <p:cNvPicPr/>
                  <p:nvPr/>
                </p:nvPicPr>
                <p:blipFill>
                  <a:blip r:embed="rId258"/>
                  <a:stretch>
                    <a:fillRect/>
                  </a:stretch>
                </p:blipFill>
                <p:spPr>
                  <a:xfrm>
                    <a:off x="8498766" y="3991921"/>
                    <a:ext cx="76769" cy="115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9">
                <p14:nvContentPartPr>
                  <p14:cNvPr id="65" name="Ink 64">
                    <a:extLst>
                      <a:ext uri="{FF2B5EF4-FFF2-40B4-BE49-F238E27FC236}">
                        <a16:creationId xmlns:a16="http://schemas.microsoft.com/office/drawing/2014/main" id="{15410FB5-FBBC-73B5-83D0-9AED9FC57612}"/>
                      </a:ext>
                    </a:extLst>
                  </p14:cNvPr>
                  <p14:cNvContentPartPr/>
                  <p14:nvPr/>
                </p14:nvContentPartPr>
                <p14:xfrm>
                  <a:off x="8514650" y="3999481"/>
                  <a:ext cx="61560" cy="100800"/>
                </p14:xfrm>
              </p:contentPart>
            </mc:Choice>
            <mc:Fallback xmlns="">
              <p:pic>
                <p:nvPicPr>
                  <p:cNvPr id="468" name="Ink 467">
                    <a:extLst>
                      <a:ext uri="{FF2B5EF4-FFF2-40B4-BE49-F238E27FC236}">
                        <a16:creationId xmlns:a16="http://schemas.microsoft.com/office/drawing/2014/main" id="{5AF49DC3-0D82-99B5-FED3-F64F1960E8BE}"/>
                      </a:ext>
                    </a:extLst>
                  </p:cNvPr>
                  <p:cNvPicPr/>
                  <p:nvPr/>
                </p:nvPicPr>
                <p:blipFill>
                  <a:blip r:embed="rId260"/>
                  <a:stretch>
                    <a:fillRect/>
                  </a:stretch>
                </p:blipFill>
                <p:spPr>
                  <a:xfrm>
                    <a:off x="8507046" y="3991921"/>
                    <a:ext cx="76769" cy="115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61">
                <p14:nvContentPartPr>
                  <p14:cNvPr id="66" name="Ink 65">
                    <a:extLst>
                      <a:ext uri="{FF2B5EF4-FFF2-40B4-BE49-F238E27FC236}">
                        <a16:creationId xmlns:a16="http://schemas.microsoft.com/office/drawing/2014/main" id="{FB57D6C1-78A0-1D39-0959-ACFEA4CAAE4B}"/>
                      </a:ext>
                    </a:extLst>
                  </p14:cNvPr>
                  <p14:cNvContentPartPr/>
                  <p14:nvPr/>
                </p14:nvContentPartPr>
                <p14:xfrm>
                  <a:off x="8523290" y="4002001"/>
                  <a:ext cx="50400" cy="78480"/>
                </p14:xfrm>
              </p:contentPart>
            </mc:Choice>
            <mc:Fallback xmlns="">
              <p:pic>
                <p:nvPicPr>
                  <p:cNvPr id="469" name="Ink 468">
                    <a:extLst>
                      <a:ext uri="{FF2B5EF4-FFF2-40B4-BE49-F238E27FC236}">
                        <a16:creationId xmlns:a16="http://schemas.microsoft.com/office/drawing/2014/main" id="{8D4D5D6D-F27D-0B68-E313-4EF9249D3D95}"/>
                      </a:ext>
                    </a:extLst>
                  </p:cNvPr>
                  <p:cNvPicPr/>
                  <p:nvPr/>
                </p:nvPicPr>
                <p:blipFill>
                  <a:blip r:embed="rId262"/>
                  <a:stretch>
                    <a:fillRect/>
                  </a:stretch>
                </p:blipFill>
                <p:spPr>
                  <a:xfrm>
                    <a:off x="8515730" y="3994441"/>
                    <a:ext cx="65520" cy="93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63">
                <p14:nvContentPartPr>
                  <p14:cNvPr id="67" name="Ink 47">
                    <a:extLst>
                      <a:ext uri="{FF2B5EF4-FFF2-40B4-BE49-F238E27FC236}">
                        <a16:creationId xmlns:a16="http://schemas.microsoft.com/office/drawing/2014/main" id="{A1E911D5-FCE1-7A23-52E2-9DA8E9BDB1C7}"/>
                      </a:ext>
                    </a:extLst>
                  </p14:cNvPr>
                  <p14:cNvContentPartPr/>
                  <p14:nvPr/>
                </p14:nvContentPartPr>
                <p14:xfrm>
                  <a:off x="8534450" y="4007761"/>
                  <a:ext cx="39240" cy="70200"/>
                </p14:xfrm>
              </p:contentPart>
            </mc:Choice>
            <mc:Fallback xmlns="">
              <p:pic>
                <p:nvPicPr>
                  <p:cNvPr id="470" name="Ink 47">
                    <a:extLst>
                      <a:ext uri="{FF2B5EF4-FFF2-40B4-BE49-F238E27FC236}">
                        <a16:creationId xmlns:a16="http://schemas.microsoft.com/office/drawing/2014/main" id="{B27C11FC-2A8E-6489-515C-139280B8D57E}"/>
                      </a:ext>
                    </a:extLst>
                  </p:cNvPr>
                  <p:cNvPicPr/>
                  <p:nvPr/>
                </p:nvPicPr>
                <p:blipFill>
                  <a:blip r:embed="rId98"/>
                  <a:stretch>
                    <a:fillRect/>
                  </a:stretch>
                </p:blipFill>
                <p:spPr>
                  <a:xfrm>
                    <a:off x="8526959" y="4000201"/>
                    <a:ext cx="54223" cy="85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64">
                <p14:nvContentPartPr>
                  <p14:cNvPr id="68" name="Ink 67">
                    <a:extLst>
                      <a:ext uri="{FF2B5EF4-FFF2-40B4-BE49-F238E27FC236}">
                        <a16:creationId xmlns:a16="http://schemas.microsoft.com/office/drawing/2014/main" id="{099836A8-9D89-03D5-9D01-766E903619E2}"/>
                      </a:ext>
                    </a:extLst>
                  </p14:cNvPr>
                  <p14:cNvContentPartPr/>
                  <p14:nvPr/>
                </p14:nvContentPartPr>
                <p14:xfrm>
                  <a:off x="8481170" y="3999481"/>
                  <a:ext cx="86760" cy="56160"/>
                </p14:xfrm>
              </p:contentPart>
            </mc:Choice>
            <mc:Fallback xmlns="">
              <p:pic>
                <p:nvPicPr>
                  <p:cNvPr id="471" name="Ink 470">
                    <a:extLst>
                      <a:ext uri="{FF2B5EF4-FFF2-40B4-BE49-F238E27FC236}">
                        <a16:creationId xmlns:a16="http://schemas.microsoft.com/office/drawing/2014/main" id="{4A96550A-7C14-AFBB-516B-901875BFB19A}"/>
                      </a:ext>
                    </a:extLst>
                  </p:cNvPr>
                  <p:cNvPicPr/>
                  <p:nvPr/>
                </p:nvPicPr>
                <p:blipFill>
                  <a:blip r:embed="rId265"/>
                  <a:stretch>
                    <a:fillRect/>
                  </a:stretch>
                </p:blipFill>
                <p:spPr>
                  <a:xfrm>
                    <a:off x="8473578" y="3991921"/>
                    <a:ext cx="101943" cy="71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66">
                <p14:nvContentPartPr>
                  <p14:cNvPr id="69" name="Ink 68">
                    <a:extLst>
                      <a:ext uri="{FF2B5EF4-FFF2-40B4-BE49-F238E27FC236}">
                        <a16:creationId xmlns:a16="http://schemas.microsoft.com/office/drawing/2014/main" id="{4DAF4411-672B-1D21-BB84-69870D73E873}"/>
                      </a:ext>
                    </a:extLst>
                  </p14:cNvPr>
                  <p14:cNvContentPartPr/>
                  <p14:nvPr/>
                </p14:nvContentPartPr>
                <p14:xfrm>
                  <a:off x="8489810" y="4002001"/>
                  <a:ext cx="56160" cy="33840"/>
                </p14:xfrm>
              </p:contentPart>
            </mc:Choice>
            <mc:Fallback xmlns="">
              <p:pic>
                <p:nvPicPr>
                  <p:cNvPr id="472" name="Ink 471">
                    <a:extLst>
                      <a:ext uri="{FF2B5EF4-FFF2-40B4-BE49-F238E27FC236}">
                        <a16:creationId xmlns:a16="http://schemas.microsoft.com/office/drawing/2014/main" id="{4F6D4450-2EFA-E285-CA79-C2751536C05E}"/>
                      </a:ext>
                    </a:extLst>
                  </p:cNvPr>
                  <p:cNvPicPr/>
                  <p:nvPr/>
                </p:nvPicPr>
                <p:blipFill>
                  <a:blip r:embed="rId267"/>
                  <a:stretch>
                    <a:fillRect/>
                  </a:stretch>
                </p:blipFill>
                <p:spPr>
                  <a:xfrm>
                    <a:off x="8482201" y="3994441"/>
                    <a:ext cx="71378" cy="48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68">
                <p14:nvContentPartPr>
                  <p14:cNvPr id="70" name="Ink 69">
                    <a:extLst>
                      <a:ext uri="{FF2B5EF4-FFF2-40B4-BE49-F238E27FC236}">
                        <a16:creationId xmlns:a16="http://schemas.microsoft.com/office/drawing/2014/main" id="{5D4D6AAA-FC69-9D30-8C80-B64A9B950123}"/>
                      </a:ext>
                    </a:extLst>
                  </p14:cNvPr>
                  <p14:cNvContentPartPr/>
                  <p14:nvPr/>
                </p14:nvContentPartPr>
                <p14:xfrm>
                  <a:off x="8478650" y="4004881"/>
                  <a:ext cx="64440" cy="33840"/>
                </p14:xfrm>
              </p:contentPart>
            </mc:Choice>
            <mc:Fallback xmlns="">
              <p:pic>
                <p:nvPicPr>
                  <p:cNvPr id="473" name="Ink 472">
                    <a:extLst>
                      <a:ext uri="{FF2B5EF4-FFF2-40B4-BE49-F238E27FC236}">
                        <a16:creationId xmlns:a16="http://schemas.microsoft.com/office/drawing/2014/main" id="{DCDBC588-C140-CC8A-B99F-1D4E554870FE}"/>
                      </a:ext>
                    </a:extLst>
                  </p:cNvPr>
                  <p:cNvPicPr/>
                  <p:nvPr/>
                </p:nvPicPr>
                <p:blipFill>
                  <a:blip r:embed="rId269"/>
                  <a:stretch>
                    <a:fillRect/>
                  </a:stretch>
                </p:blipFill>
                <p:spPr>
                  <a:xfrm>
                    <a:off x="8471048" y="3997240"/>
                    <a:ext cx="79645" cy="4912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0">
                <p14:nvContentPartPr>
                  <p14:cNvPr id="71" name="Ink 70">
                    <a:extLst>
                      <a:ext uri="{FF2B5EF4-FFF2-40B4-BE49-F238E27FC236}">
                        <a16:creationId xmlns:a16="http://schemas.microsoft.com/office/drawing/2014/main" id="{AEF543EA-BBDD-6274-1FBE-6B4D2EE64DD5}"/>
                      </a:ext>
                    </a:extLst>
                  </p14:cNvPr>
                  <p14:cNvContentPartPr/>
                  <p14:nvPr/>
                </p14:nvContentPartPr>
                <p14:xfrm>
                  <a:off x="8458850" y="3996601"/>
                  <a:ext cx="89640" cy="42120"/>
                </p14:xfrm>
              </p:contentPart>
            </mc:Choice>
            <mc:Fallback xmlns="">
              <p:pic>
                <p:nvPicPr>
                  <p:cNvPr id="474" name="Ink 473">
                    <a:extLst>
                      <a:ext uri="{FF2B5EF4-FFF2-40B4-BE49-F238E27FC236}">
                        <a16:creationId xmlns:a16="http://schemas.microsoft.com/office/drawing/2014/main" id="{6643EE4B-25D0-BA9B-232E-6993D673F963}"/>
                      </a:ext>
                    </a:extLst>
                  </p:cNvPr>
                  <p:cNvPicPr/>
                  <p:nvPr/>
                </p:nvPicPr>
                <p:blipFill>
                  <a:blip r:embed="rId271"/>
                  <a:stretch>
                    <a:fillRect/>
                  </a:stretch>
                </p:blipFill>
                <p:spPr>
                  <a:xfrm>
                    <a:off x="8451260" y="3989041"/>
                    <a:ext cx="104821" cy="57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2">
                <p14:nvContentPartPr>
                  <p14:cNvPr id="72" name="Ink 71">
                    <a:extLst>
                      <a:ext uri="{FF2B5EF4-FFF2-40B4-BE49-F238E27FC236}">
                        <a16:creationId xmlns:a16="http://schemas.microsoft.com/office/drawing/2014/main" id="{6C069D25-A3E9-C531-A808-24EFDDD649EC}"/>
                      </a:ext>
                    </a:extLst>
                  </p14:cNvPr>
                  <p14:cNvContentPartPr/>
                  <p14:nvPr/>
                </p14:nvContentPartPr>
                <p14:xfrm>
                  <a:off x="8381090" y="4013161"/>
                  <a:ext cx="149400" cy="22680"/>
                </p14:xfrm>
              </p:contentPart>
            </mc:Choice>
            <mc:Fallback xmlns="">
              <p:pic>
                <p:nvPicPr>
                  <p:cNvPr id="475" name="Ink 474">
                    <a:extLst>
                      <a:ext uri="{FF2B5EF4-FFF2-40B4-BE49-F238E27FC236}">
                        <a16:creationId xmlns:a16="http://schemas.microsoft.com/office/drawing/2014/main" id="{75658590-1C4E-CF32-A131-50C4E2378B55}"/>
                      </a:ext>
                    </a:extLst>
                  </p:cNvPr>
                  <p:cNvPicPr/>
                  <p:nvPr/>
                </p:nvPicPr>
                <p:blipFill>
                  <a:blip r:embed="rId273"/>
                  <a:stretch>
                    <a:fillRect/>
                  </a:stretch>
                </p:blipFill>
                <p:spPr>
                  <a:xfrm>
                    <a:off x="8373493" y="4005601"/>
                    <a:ext cx="164593" cy="37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4">
                <p14:nvContentPartPr>
                  <p14:cNvPr id="73" name="Ink 72">
                    <a:extLst>
                      <a:ext uri="{FF2B5EF4-FFF2-40B4-BE49-F238E27FC236}">
                        <a16:creationId xmlns:a16="http://schemas.microsoft.com/office/drawing/2014/main" id="{750614B0-0A27-9BB2-A3EB-7C3934363D78}"/>
                      </a:ext>
                    </a:extLst>
                  </p14:cNvPr>
                  <p14:cNvContentPartPr/>
                  <p14:nvPr/>
                </p14:nvContentPartPr>
                <p14:xfrm>
                  <a:off x="8381090" y="4032601"/>
                  <a:ext cx="150480" cy="47880"/>
                </p14:xfrm>
              </p:contentPart>
            </mc:Choice>
            <mc:Fallback xmlns="">
              <p:pic>
                <p:nvPicPr>
                  <p:cNvPr id="476" name="Ink 475">
                    <a:extLst>
                      <a:ext uri="{FF2B5EF4-FFF2-40B4-BE49-F238E27FC236}">
                        <a16:creationId xmlns:a16="http://schemas.microsoft.com/office/drawing/2014/main" id="{09A4828F-0C15-5DAA-1192-469377CC3C73}"/>
                      </a:ext>
                    </a:extLst>
                  </p:cNvPr>
                  <p:cNvPicPr/>
                  <p:nvPr/>
                </p:nvPicPr>
                <p:blipFill>
                  <a:blip r:embed="rId275"/>
                  <a:stretch>
                    <a:fillRect/>
                  </a:stretch>
                </p:blipFill>
                <p:spPr>
                  <a:xfrm>
                    <a:off x="8373494" y="4025041"/>
                    <a:ext cx="165673" cy="63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6">
                <p14:nvContentPartPr>
                  <p14:cNvPr id="74" name="Ink 73">
                    <a:extLst>
                      <a:ext uri="{FF2B5EF4-FFF2-40B4-BE49-F238E27FC236}">
                        <a16:creationId xmlns:a16="http://schemas.microsoft.com/office/drawing/2014/main" id="{5975B398-2B75-9E09-F3D4-F6662CEC24EA}"/>
                      </a:ext>
                    </a:extLst>
                  </p14:cNvPr>
                  <p14:cNvContentPartPr/>
                  <p14:nvPr/>
                </p14:nvContentPartPr>
                <p14:xfrm>
                  <a:off x="8539850" y="4004881"/>
                  <a:ext cx="25560" cy="47880"/>
                </p14:xfrm>
              </p:contentPart>
            </mc:Choice>
            <mc:Fallback xmlns="">
              <p:pic>
                <p:nvPicPr>
                  <p:cNvPr id="477" name="Ink 476">
                    <a:extLst>
                      <a:ext uri="{FF2B5EF4-FFF2-40B4-BE49-F238E27FC236}">
                        <a16:creationId xmlns:a16="http://schemas.microsoft.com/office/drawing/2014/main" id="{F2FC3F21-907D-0477-CA86-EADBECD02B7C}"/>
                      </a:ext>
                    </a:extLst>
                  </p:cNvPr>
                  <p:cNvPicPr/>
                  <p:nvPr/>
                </p:nvPicPr>
                <p:blipFill>
                  <a:blip r:embed="rId277"/>
                  <a:stretch>
                    <a:fillRect/>
                  </a:stretch>
                </p:blipFill>
                <p:spPr>
                  <a:xfrm>
                    <a:off x="8532182" y="3997264"/>
                    <a:ext cx="40896" cy="6311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8">
                <p14:nvContentPartPr>
                  <p14:cNvPr id="75" name="Ink 55">
                    <a:extLst>
                      <a:ext uri="{FF2B5EF4-FFF2-40B4-BE49-F238E27FC236}">
                        <a16:creationId xmlns:a16="http://schemas.microsoft.com/office/drawing/2014/main" id="{1435B311-BD28-754B-6647-764D3A1F25A6}"/>
                      </a:ext>
                    </a:extLst>
                  </p14:cNvPr>
                  <p14:cNvContentPartPr/>
                  <p14:nvPr/>
                </p14:nvContentPartPr>
                <p14:xfrm>
                  <a:off x="8545610" y="4007761"/>
                  <a:ext cx="22680" cy="56160"/>
                </p14:xfrm>
              </p:contentPart>
            </mc:Choice>
            <mc:Fallback xmlns="">
              <p:pic>
                <p:nvPicPr>
                  <p:cNvPr id="478" name="Ink 55">
                    <a:extLst>
                      <a:ext uri="{FF2B5EF4-FFF2-40B4-BE49-F238E27FC236}">
                        <a16:creationId xmlns:a16="http://schemas.microsoft.com/office/drawing/2014/main" id="{AA035F30-11A4-D0CC-ED01-A6C89BCF6DB3}"/>
                      </a:ext>
                    </a:extLst>
                  </p:cNvPr>
                  <p:cNvPicPr/>
                  <p:nvPr/>
                </p:nvPicPr>
                <p:blipFill>
                  <a:blip r:embed="rId100"/>
                  <a:stretch>
                    <a:fillRect/>
                  </a:stretch>
                </p:blipFill>
                <p:spPr>
                  <a:xfrm>
                    <a:off x="8538050" y="4000201"/>
                    <a:ext cx="37800" cy="71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9">
                <p14:nvContentPartPr>
                  <p14:cNvPr id="76" name="Ink 56">
                    <a:extLst>
                      <a:ext uri="{FF2B5EF4-FFF2-40B4-BE49-F238E27FC236}">
                        <a16:creationId xmlns:a16="http://schemas.microsoft.com/office/drawing/2014/main" id="{9D1C5FAD-74A2-8ACC-CA85-49DD31F6F2B3}"/>
                      </a:ext>
                    </a:extLst>
                  </p14:cNvPr>
                  <p14:cNvContentPartPr/>
                  <p14:nvPr/>
                </p14:nvContentPartPr>
                <p14:xfrm>
                  <a:off x="8551010" y="4013161"/>
                  <a:ext cx="22680" cy="39240"/>
                </p14:xfrm>
              </p:contentPart>
            </mc:Choice>
            <mc:Fallback xmlns="">
              <p:pic>
                <p:nvPicPr>
                  <p:cNvPr id="479" name="Ink 56">
                    <a:extLst>
                      <a:ext uri="{FF2B5EF4-FFF2-40B4-BE49-F238E27FC236}">
                        <a16:creationId xmlns:a16="http://schemas.microsoft.com/office/drawing/2014/main" id="{ACA4EAFC-52E3-60E5-3989-74DF7231E943}"/>
                      </a:ext>
                    </a:extLst>
                  </p:cNvPr>
                  <p:cNvPicPr/>
                  <p:nvPr/>
                </p:nvPicPr>
                <p:blipFill>
                  <a:blip r:embed="rId102"/>
                  <a:stretch>
                    <a:fillRect/>
                  </a:stretch>
                </p:blipFill>
                <p:spPr>
                  <a:xfrm>
                    <a:off x="8543450" y="4005601"/>
                    <a:ext cx="37800" cy="54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0">
                <p14:nvContentPartPr>
                  <p14:cNvPr id="77" name="Ink 76">
                    <a:extLst>
                      <a:ext uri="{FF2B5EF4-FFF2-40B4-BE49-F238E27FC236}">
                        <a16:creationId xmlns:a16="http://schemas.microsoft.com/office/drawing/2014/main" id="{14E14FB3-C66D-34DB-B32A-8BD752EEA8E0}"/>
                      </a:ext>
                    </a:extLst>
                  </p14:cNvPr>
                  <p14:cNvContentPartPr/>
                  <p14:nvPr/>
                </p14:nvContentPartPr>
                <p14:xfrm>
                  <a:off x="8565050" y="3988321"/>
                  <a:ext cx="22680" cy="36720"/>
                </p14:xfrm>
              </p:contentPart>
            </mc:Choice>
            <mc:Fallback xmlns="">
              <p:pic>
                <p:nvPicPr>
                  <p:cNvPr id="480" name="Ink 479">
                    <a:extLst>
                      <a:ext uri="{FF2B5EF4-FFF2-40B4-BE49-F238E27FC236}">
                        <a16:creationId xmlns:a16="http://schemas.microsoft.com/office/drawing/2014/main" id="{7E48D353-621A-5D0A-FD12-D203D8F00D75}"/>
                      </a:ext>
                    </a:extLst>
                  </p:cNvPr>
                  <p:cNvPicPr/>
                  <p:nvPr/>
                </p:nvPicPr>
                <p:blipFill>
                  <a:blip r:embed="rId281"/>
                  <a:stretch>
                    <a:fillRect/>
                  </a:stretch>
                </p:blipFill>
                <p:spPr>
                  <a:xfrm>
                    <a:off x="8557490" y="3980761"/>
                    <a:ext cx="37800" cy="51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2">
                <p14:nvContentPartPr>
                  <p14:cNvPr id="78" name="Ink 77">
                    <a:extLst>
                      <a:ext uri="{FF2B5EF4-FFF2-40B4-BE49-F238E27FC236}">
                        <a16:creationId xmlns:a16="http://schemas.microsoft.com/office/drawing/2014/main" id="{27CA7F76-9CAD-EB39-77B6-4C813AB53770}"/>
                      </a:ext>
                    </a:extLst>
                  </p14:cNvPr>
                  <p14:cNvContentPartPr/>
                  <p14:nvPr/>
                </p14:nvContentPartPr>
                <p14:xfrm>
                  <a:off x="8567930" y="3996601"/>
                  <a:ext cx="11520" cy="30960"/>
                </p14:xfrm>
              </p:contentPart>
            </mc:Choice>
            <mc:Fallback xmlns="">
              <p:pic>
                <p:nvPicPr>
                  <p:cNvPr id="481" name="Ink 480">
                    <a:extLst>
                      <a:ext uri="{FF2B5EF4-FFF2-40B4-BE49-F238E27FC236}">
                        <a16:creationId xmlns:a16="http://schemas.microsoft.com/office/drawing/2014/main" id="{26939588-B22B-90D4-6754-E8610DC66494}"/>
                      </a:ext>
                    </a:extLst>
                  </p:cNvPr>
                  <p:cNvPicPr/>
                  <p:nvPr/>
                </p:nvPicPr>
                <p:blipFill>
                  <a:blip r:embed="rId283"/>
                  <a:stretch>
                    <a:fillRect/>
                  </a:stretch>
                </p:blipFill>
                <p:spPr>
                  <a:xfrm>
                    <a:off x="8560370" y="3989041"/>
                    <a:ext cx="26640" cy="46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4">
                <p14:nvContentPartPr>
                  <p14:cNvPr id="79" name="Ink 78">
                    <a:extLst>
                      <a:ext uri="{FF2B5EF4-FFF2-40B4-BE49-F238E27FC236}">
                        <a16:creationId xmlns:a16="http://schemas.microsoft.com/office/drawing/2014/main" id="{0C91C87B-D064-54B6-17B1-1CB86EB2B34F}"/>
                      </a:ext>
                    </a:extLst>
                  </p14:cNvPr>
                  <p14:cNvContentPartPr/>
                  <p14:nvPr/>
                </p14:nvContentPartPr>
                <p14:xfrm>
                  <a:off x="8556770" y="4002001"/>
                  <a:ext cx="22680" cy="25560"/>
                </p14:xfrm>
              </p:contentPart>
            </mc:Choice>
            <mc:Fallback xmlns="">
              <p:pic>
                <p:nvPicPr>
                  <p:cNvPr id="482" name="Ink 481">
                    <a:extLst>
                      <a:ext uri="{FF2B5EF4-FFF2-40B4-BE49-F238E27FC236}">
                        <a16:creationId xmlns:a16="http://schemas.microsoft.com/office/drawing/2014/main" id="{B938DB48-8187-0A74-76D2-3517A8B329A8}"/>
                      </a:ext>
                    </a:extLst>
                  </p:cNvPr>
                  <p:cNvPicPr/>
                  <p:nvPr/>
                </p:nvPicPr>
                <p:blipFill>
                  <a:blip r:embed="rId285"/>
                  <a:stretch>
                    <a:fillRect/>
                  </a:stretch>
                </p:blipFill>
                <p:spPr>
                  <a:xfrm>
                    <a:off x="8549210" y="3994333"/>
                    <a:ext cx="37800" cy="4089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6">
                <p14:nvContentPartPr>
                  <p14:cNvPr id="80" name="Ink 79">
                    <a:extLst>
                      <a:ext uri="{FF2B5EF4-FFF2-40B4-BE49-F238E27FC236}">
                        <a16:creationId xmlns:a16="http://schemas.microsoft.com/office/drawing/2014/main" id="{736E67C4-610E-232B-64DA-DABC988F2A2A}"/>
                      </a:ext>
                    </a:extLst>
                  </p14:cNvPr>
                  <p14:cNvContentPartPr/>
                  <p14:nvPr/>
                </p14:nvContentPartPr>
                <p14:xfrm>
                  <a:off x="8207930" y="4004881"/>
                  <a:ext cx="329400" cy="144000"/>
                </p14:xfrm>
              </p:contentPart>
            </mc:Choice>
            <mc:Fallback xmlns="">
              <p:pic>
                <p:nvPicPr>
                  <p:cNvPr id="483" name="Ink 482">
                    <a:extLst>
                      <a:ext uri="{FF2B5EF4-FFF2-40B4-BE49-F238E27FC236}">
                        <a16:creationId xmlns:a16="http://schemas.microsoft.com/office/drawing/2014/main" id="{BC96397A-BD32-1840-EF42-2A323E242AF5}"/>
                      </a:ext>
                    </a:extLst>
                  </p:cNvPr>
                  <p:cNvPicPr/>
                  <p:nvPr/>
                </p:nvPicPr>
                <p:blipFill>
                  <a:blip r:embed="rId287"/>
                  <a:stretch>
                    <a:fillRect/>
                  </a:stretch>
                </p:blipFill>
                <p:spPr>
                  <a:xfrm>
                    <a:off x="8187320" y="3984310"/>
                    <a:ext cx="370259" cy="18478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8">
                <p14:nvContentPartPr>
                  <p14:cNvPr id="81" name="Ink 898">
                    <a:extLst>
                      <a:ext uri="{FF2B5EF4-FFF2-40B4-BE49-F238E27FC236}">
                        <a16:creationId xmlns:a16="http://schemas.microsoft.com/office/drawing/2014/main" id="{E22B3307-AC68-F25E-C38B-9519F50B3912}"/>
                      </a:ext>
                    </a:extLst>
                  </p14:cNvPr>
                  <p14:cNvContentPartPr/>
                  <p14:nvPr/>
                </p14:nvContentPartPr>
                <p14:xfrm>
                  <a:off x="8236010" y="4035481"/>
                  <a:ext cx="72720" cy="70200"/>
                </p14:xfrm>
              </p:contentPart>
            </mc:Choice>
            <mc:Fallback xmlns="">
              <p:pic>
                <p:nvPicPr>
                  <p:cNvPr id="484" name="Ink 898">
                    <a:extLst>
                      <a:ext uri="{FF2B5EF4-FFF2-40B4-BE49-F238E27FC236}">
                        <a16:creationId xmlns:a16="http://schemas.microsoft.com/office/drawing/2014/main" id="{BA703B0F-B58E-A0FE-292B-C341A676A2E0}"/>
                      </a:ext>
                    </a:extLst>
                  </p:cNvPr>
                  <p:cNvPicPr/>
                  <p:nvPr/>
                </p:nvPicPr>
                <p:blipFill>
                  <a:blip r:embed="rId289"/>
                  <a:stretch>
                    <a:fillRect/>
                  </a:stretch>
                </p:blipFill>
                <p:spPr>
                  <a:xfrm>
                    <a:off x="8215490" y="4014855"/>
                    <a:ext cx="113400" cy="11109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0">
                <p14:nvContentPartPr>
                  <p14:cNvPr id="82" name="Ink 900">
                    <a:extLst>
                      <a:ext uri="{FF2B5EF4-FFF2-40B4-BE49-F238E27FC236}">
                        <a16:creationId xmlns:a16="http://schemas.microsoft.com/office/drawing/2014/main" id="{34AB5209-49B8-5A0C-A3A0-8131B435F2B9}"/>
                      </a:ext>
                    </a:extLst>
                  </p14:cNvPr>
                  <p14:cNvContentPartPr/>
                  <p14:nvPr/>
                </p14:nvContentPartPr>
                <p14:xfrm>
                  <a:off x="8258330" y="4063561"/>
                  <a:ext cx="53280" cy="61560"/>
                </p14:xfrm>
              </p:contentPart>
            </mc:Choice>
            <mc:Fallback xmlns="">
              <p:pic>
                <p:nvPicPr>
                  <p:cNvPr id="485" name="Ink 900">
                    <a:extLst>
                      <a:ext uri="{FF2B5EF4-FFF2-40B4-BE49-F238E27FC236}">
                        <a16:creationId xmlns:a16="http://schemas.microsoft.com/office/drawing/2014/main" id="{8200D48E-42B1-7F7D-B9EA-D4760107EE21}"/>
                      </a:ext>
                    </a:extLst>
                  </p:cNvPr>
                  <p:cNvPicPr/>
                  <p:nvPr/>
                </p:nvPicPr>
                <p:blipFill>
                  <a:blip r:embed="rId291"/>
                  <a:stretch>
                    <a:fillRect/>
                  </a:stretch>
                </p:blipFill>
                <p:spPr>
                  <a:xfrm>
                    <a:off x="8237670" y="4043160"/>
                    <a:ext cx="94237" cy="10200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2">
                <p14:nvContentPartPr>
                  <p14:cNvPr id="83" name="Ink 903">
                    <a:extLst>
                      <a:ext uri="{FF2B5EF4-FFF2-40B4-BE49-F238E27FC236}">
                        <a16:creationId xmlns:a16="http://schemas.microsoft.com/office/drawing/2014/main" id="{451D8EFB-9276-605C-C71B-C6930FC9DD0E}"/>
                      </a:ext>
                    </a:extLst>
                  </p14:cNvPr>
                  <p14:cNvContentPartPr/>
                  <p14:nvPr/>
                </p14:nvContentPartPr>
                <p14:xfrm>
                  <a:off x="8252570" y="4077241"/>
                  <a:ext cx="81360" cy="86760"/>
                </p14:xfrm>
              </p:contentPart>
            </mc:Choice>
            <mc:Fallback xmlns="">
              <p:pic>
                <p:nvPicPr>
                  <p:cNvPr id="486" name="Ink 903">
                    <a:extLst>
                      <a:ext uri="{FF2B5EF4-FFF2-40B4-BE49-F238E27FC236}">
                        <a16:creationId xmlns:a16="http://schemas.microsoft.com/office/drawing/2014/main" id="{6B4A74F9-A61B-DC5D-98CE-257859A59306}"/>
                      </a:ext>
                    </a:extLst>
                  </p:cNvPr>
                  <p:cNvPicPr/>
                  <p:nvPr/>
                </p:nvPicPr>
                <p:blipFill>
                  <a:blip r:embed="rId108"/>
                  <a:stretch>
                    <a:fillRect/>
                  </a:stretch>
                </p:blipFill>
                <p:spPr>
                  <a:xfrm>
                    <a:off x="8231867" y="4056721"/>
                    <a:ext cx="122403" cy="127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3">
                <p14:nvContentPartPr>
                  <p14:cNvPr id="84" name="Ink 907">
                    <a:extLst>
                      <a:ext uri="{FF2B5EF4-FFF2-40B4-BE49-F238E27FC236}">
                        <a16:creationId xmlns:a16="http://schemas.microsoft.com/office/drawing/2014/main" id="{4D4D8215-B5B6-BB18-66F0-273EACA5BAB7}"/>
                      </a:ext>
                    </a:extLst>
                  </p14:cNvPr>
                  <p14:cNvContentPartPr/>
                  <p14:nvPr/>
                </p14:nvContentPartPr>
                <p14:xfrm>
                  <a:off x="8288930" y="4113601"/>
                  <a:ext cx="59040" cy="70200"/>
                </p14:xfrm>
              </p:contentPart>
            </mc:Choice>
            <mc:Fallback xmlns="">
              <p:pic>
                <p:nvPicPr>
                  <p:cNvPr id="487" name="Ink 907">
                    <a:extLst>
                      <a:ext uri="{FF2B5EF4-FFF2-40B4-BE49-F238E27FC236}">
                        <a16:creationId xmlns:a16="http://schemas.microsoft.com/office/drawing/2014/main" id="{C95F1CF1-F40F-16F1-8F56-121DB7A86459}"/>
                      </a:ext>
                    </a:extLst>
                  </p:cNvPr>
                  <p:cNvPicPr/>
                  <p:nvPr/>
                </p:nvPicPr>
                <p:blipFill>
                  <a:blip r:embed="rId294"/>
                  <a:stretch>
                    <a:fillRect/>
                  </a:stretch>
                </p:blipFill>
                <p:spPr>
                  <a:xfrm>
                    <a:off x="8268284" y="4092975"/>
                    <a:ext cx="99970" cy="11109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5">
                <p14:nvContentPartPr>
                  <p14:cNvPr id="85" name="Ink 908">
                    <a:extLst>
                      <a:ext uri="{FF2B5EF4-FFF2-40B4-BE49-F238E27FC236}">
                        <a16:creationId xmlns:a16="http://schemas.microsoft.com/office/drawing/2014/main" id="{2D0AABAA-292B-4A39-23CC-E2031D418776}"/>
                      </a:ext>
                    </a:extLst>
                  </p14:cNvPr>
                  <p14:cNvContentPartPr/>
                  <p14:nvPr/>
                </p14:nvContentPartPr>
                <p14:xfrm>
                  <a:off x="8291810" y="4130521"/>
                  <a:ext cx="64080" cy="75600"/>
                </p14:xfrm>
              </p:contentPart>
            </mc:Choice>
            <mc:Fallback xmlns="">
              <p:pic>
                <p:nvPicPr>
                  <p:cNvPr id="488" name="Ink 908">
                    <a:extLst>
                      <a:ext uri="{FF2B5EF4-FFF2-40B4-BE49-F238E27FC236}">
                        <a16:creationId xmlns:a16="http://schemas.microsoft.com/office/drawing/2014/main" id="{79B515ED-CD2A-5A3F-BDD3-E73FB2D80989}"/>
                      </a:ext>
                    </a:extLst>
                  </p:cNvPr>
                  <p:cNvPicPr/>
                  <p:nvPr/>
                </p:nvPicPr>
                <p:blipFill>
                  <a:blip r:embed="rId296"/>
                  <a:stretch>
                    <a:fillRect/>
                  </a:stretch>
                </p:blipFill>
                <p:spPr>
                  <a:xfrm>
                    <a:off x="8271174" y="4110001"/>
                    <a:ext cx="104990" cy="116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7">
                <p14:nvContentPartPr>
                  <p14:cNvPr id="86" name="Ink 909">
                    <a:extLst>
                      <a:ext uri="{FF2B5EF4-FFF2-40B4-BE49-F238E27FC236}">
                        <a16:creationId xmlns:a16="http://schemas.microsoft.com/office/drawing/2014/main" id="{CE03187B-B577-F5F0-3AC2-7A87BD488176}"/>
                      </a:ext>
                    </a:extLst>
                  </p14:cNvPr>
                  <p14:cNvContentPartPr/>
                  <p14:nvPr/>
                </p14:nvContentPartPr>
                <p14:xfrm>
                  <a:off x="8316650" y="4158241"/>
                  <a:ext cx="53280" cy="64440"/>
                </p14:xfrm>
              </p:contentPart>
            </mc:Choice>
            <mc:Fallback xmlns="">
              <p:pic>
                <p:nvPicPr>
                  <p:cNvPr id="489" name="Ink 909">
                    <a:extLst>
                      <a:ext uri="{FF2B5EF4-FFF2-40B4-BE49-F238E27FC236}">
                        <a16:creationId xmlns:a16="http://schemas.microsoft.com/office/drawing/2014/main" id="{3F96D6FC-A467-E236-9D17-53233C040E11}"/>
                      </a:ext>
                    </a:extLst>
                  </p:cNvPr>
                  <p:cNvPicPr/>
                  <p:nvPr/>
                </p:nvPicPr>
                <p:blipFill>
                  <a:blip r:embed="rId298"/>
                  <a:stretch>
                    <a:fillRect/>
                  </a:stretch>
                </p:blipFill>
                <p:spPr>
                  <a:xfrm>
                    <a:off x="8295990" y="4137721"/>
                    <a:ext cx="94237" cy="105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9">
                <p14:nvContentPartPr>
                  <p14:cNvPr id="87" name="Ink 911">
                    <a:extLst>
                      <a:ext uri="{FF2B5EF4-FFF2-40B4-BE49-F238E27FC236}">
                        <a16:creationId xmlns:a16="http://schemas.microsoft.com/office/drawing/2014/main" id="{CAE3E954-D95B-A4A2-A923-E85C1E8B86E6}"/>
                      </a:ext>
                    </a:extLst>
                  </p14:cNvPr>
                  <p14:cNvContentPartPr/>
                  <p14:nvPr/>
                </p14:nvContentPartPr>
                <p14:xfrm>
                  <a:off x="8300090" y="4155361"/>
                  <a:ext cx="61560" cy="70200"/>
                </p14:xfrm>
              </p:contentPart>
            </mc:Choice>
            <mc:Fallback xmlns="">
              <p:pic>
                <p:nvPicPr>
                  <p:cNvPr id="490" name="Ink 911">
                    <a:extLst>
                      <a:ext uri="{FF2B5EF4-FFF2-40B4-BE49-F238E27FC236}">
                        <a16:creationId xmlns:a16="http://schemas.microsoft.com/office/drawing/2014/main" id="{F2DC1F09-62BD-7734-D562-266701DF6550}"/>
                      </a:ext>
                    </a:extLst>
                  </p:cNvPr>
                  <p:cNvPicPr/>
                  <p:nvPr/>
                </p:nvPicPr>
                <p:blipFill>
                  <a:blip r:embed="rId300"/>
                  <a:stretch>
                    <a:fillRect/>
                  </a:stretch>
                </p:blipFill>
                <p:spPr>
                  <a:xfrm>
                    <a:off x="8279570" y="4134841"/>
                    <a:ext cx="102240" cy="110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1">
                <p14:nvContentPartPr>
                  <p14:cNvPr id="88" name="Ink 915">
                    <a:extLst>
                      <a:ext uri="{FF2B5EF4-FFF2-40B4-BE49-F238E27FC236}">
                        <a16:creationId xmlns:a16="http://schemas.microsoft.com/office/drawing/2014/main" id="{EFA620D5-7018-EE5F-025B-1BECEE1AB53C}"/>
                      </a:ext>
                    </a:extLst>
                  </p14:cNvPr>
                  <p14:cNvContentPartPr/>
                  <p14:nvPr/>
                </p14:nvContentPartPr>
                <p14:xfrm>
                  <a:off x="8341850" y="4188841"/>
                  <a:ext cx="45000" cy="70200"/>
                </p14:xfrm>
              </p:contentPart>
            </mc:Choice>
            <mc:Fallback xmlns="">
              <p:pic>
                <p:nvPicPr>
                  <p:cNvPr id="491" name="Ink 915">
                    <a:extLst>
                      <a:ext uri="{FF2B5EF4-FFF2-40B4-BE49-F238E27FC236}">
                        <a16:creationId xmlns:a16="http://schemas.microsoft.com/office/drawing/2014/main" id="{7E4CB944-3FE9-8C07-1E83-C4ADE3BA8166}"/>
                      </a:ext>
                    </a:extLst>
                  </p:cNvPr>
                  <p:cNvPicPr/>
                  <p:nvPr/>
                </p:nvPicPr>
                <p:blipFill>
                  <a:blip r:embed="rId118"/>
                  <a:stretch>
                    <a:fillRect/>
                  </a:stretch>
                </p:blipFill>
                <p:spPr>
                  <a:xfrm>
                    <a:off x="8321165" y="4168215"/>
                    <a:ext cx="86008" cy="11109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2">
                <p14:nvContentPartPr>
                  <p14:cNvPr id="89" name="Ink 917">
                    <a:extLst>
                      <a:ext uri="{FF2B5EF4-FFF2-40B4-BE49-F238E27FC236}">
                        <a16:creationId xmlns:a16="http://schemas.microsoft.com/office/drawing/2014/main" id="{BF7A17C0-6AC3-B9C0-3C62-158CA5ACF645}"/>
                      </a:ext>
                    </a:extLst>
                  </p14:cNvPr>
                  <p14:cNvContentPartPr/>
                  <p14:nvPr/>
                </p14:nvContentPartPr>
                <p14:xfrm>
                  <a:off x="8333570" y="4202881"/>
                  <a:ext cx="45000" cy="55080"/>
                </p14:xfrm>
              </p:contentPart>
            </mc:Choice>
            <mc:Fallback xmlns="">
              <p:pic>
                <p:nvPicPr>
                  <p:cNvPr id="492" name="Ink 917">
                    <a:extLst>
                      <a:ext uri="{FF2B5EF4-FFF2-40B4-BE49-F238E27FC236}">
                        <a16:creationId xmlns:a16="http://schemas.microsoft.com/office/drawing/2014/main" id="{4278DD71-6C73-7559-D5E7-B284C200F299}"/>
                      </a:ext>
                    </a:extLst>
                  </p:cNvPr>
                  <p:cNvPicPr/>
                  <p:nvPr/>
                </p:nvPicPr>
                <p:blipFill>
                  <a:blip r:embed="rId120"/>
                  <a:stretch>
                    <a:fillRect/>
                  </a:stretch>
                </p:blipFill>
                <p:spPr>
                  <a:xfrm>
                    <a:off x="8312885" y="4182226"/>
                    <a:ext cx="86008" cy="9602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3">
                <p14:nvContentPartPr>
                  <p14:cNvPr id="90" name="Ink 919">
                    <a:extLst>
                      <a:ext uri="{FF2B5EF4-FFF2-40B4-BE49-F238E27FC236}">
                        <a16:creationId xmlns:a16="http://schemas.microsoft.com/office/drawing/2014/main" id="{DB9B93CC-195B-0EA4-CE6A-B39E2C3049AB}"/>
                      </a:ext>
                    </a:extLst>
                  </p14:cNvPr>
                  <p14:cNvContentPartPr/>
                  <p14:nvPr/>
                </p14:nvContentPartPr>
                <p14:xfrm>
                  <a:off x="8341850" y="4211161"/>
                  <a:ext cx="45000" cy="67320"/>
                </p14:xfrm>
              </p:contentPart>
            </mc:Choice>
            <mc:Fallback xmlns="">
              <p:pic>
                <p:nvPicPr>
                  <p:cNvPr id="493" name="Ink 919">
                    <a:extLst>
                      <a:ext uri="{FF2B5EF4-FFF2-40B4-BE49-F238E27FC236}">
                        <a16:creationId xmlns:a16="http://schemas.microsoft.com/office/drawing/2014/main" id="{8184D058-90ED-0678-8DBD-32E773C48554}"/>
                      </a:ext>
                    </a:extLst>
                  </p:cNvPr>
                  <p:cNvPicPr/>
                  <p:nvPr/>
                </p:nvPicPr>
                <p:blipFill>
                  <a:blip r:embed="rId122"/>
                  <a:stretch>
                    <a:fillRect/>
                  </a:stretch>
                </p:blipFill>
                <p:spPr>
                  <a:xfrm>
                    <a:off x="8321165" y="4190641"/>
                    <a:ext cx="86008" cy="10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4">
                <p14:nvContentPartPr>
                  <p14:cNvPr id="91" name="Ink 921">
                    <a:extLst>
                      <a:ext uri="{FF2B5EF4-FFF2-40B4-BE49-F238E27FC236}">
                        <a16:creationId xmlns:a16="http://schemas.microsoft.com/office/drawing/2014/main" id="{4F168A61-3726-0E26-9B1F-6714E0F57655}"/>
                      </a:ext>
                    </a:extLst>
                  </p14:cNvPr>
                  <p14:cNvContentPartPr/>
                  <p14:nvPr/>
                </p14:nvContentPartPr>
                <p14:xfrm>
                  <a:off x="8419970" y="4169401"/>
                  <a:ext cx="16920" cy="72720"/>
                </p14:xfrm>
              </p:contentPart>
            </mc:Choice>
            <mc:Fallback xmlns="">
              <p:pic>
                <p:nvPicPr>
                  <p:cNvPr id="494" name="Ink 921">
                    <a:extLst>
                      <a:ext uri="{FF2B5EF4-FFF2-40B4-BE49-F238E27FC236}">
                        <a16:creationId xmlns:a16="http://schemas.microsoft.com/office/drawing/2014/main" id="{C9DE16E7-D843-579A-56DB-9053EBE645DC}"/>
                      </a:ext>
                    </a:extLst>
                  </p:cNvPr>
                  <p:cNvPicPr/>
                  <p:nvPr/>
                </p:nvPicPr>
                <p:blipFill>
                  <a:blip r:embed="rId124"/>
                  <a:stretch>
                    <a:fillRect/>
                  </a:stretch>
                </p:blipFill>
                <p:spPr>
                  <a:xfrm>
                    <a:off x="8399877" y="4148881"/>
                    <a:ext cx="56753" cy="113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5">
                <p14:nvContentPartPr>
                  <p14:cNvPr id="92" name="Ink 923">
                    <a:extLst>
                      <a:ext uri="{FF2B5EF4-FFF2-40B4-BE49-F238E27FC236}">
                        <a16:creationId xmlns:a16="http://schemas.microsoft.com/office/drawing/2014/main" id="{CE7284CA-315F-BCF7-191E-055FBADFB2C6}"/>
                      </a:ext>
                    </a:extLst>
                  </p14:cNvPr>
                  <p14:cNvContentPartPr/>
                  <p14:nvPr/>
                </p14:nvContentPartPr>
                <p14:xfrm>
                  <a:off x="8434010" y="4161481"/>
                  <a:ext cx="25560" cy="69840"/>
                </p14:xfrm>
              </p:contentPart>
            </mc:Choice>
            <mc:Fallback xmlns="">
              <p:pic>
                <p:nvPicPr>
                  <p:cNvPr id="495" name="Ink 923">
                    <a:extLst>
                      <a:ext uri="{FF2B5EF4-FFF2-40B4-BE49-F238E27FC236}">
                        <a16:creationId xmlns:a16="http://schemas.microsoft.com/office/drawing/2014/main" id="{3D3D85ED-E186-A9DC-056A-8B7D0C2FD4E1}"/>
                      </a:ext>
                    </a:extLst>
                  </p:cNvPr>
                  <p:cNvPicPr/>
                  <p:nvPr/>
                </p:nvPicPr>
                <p:blipFill>
                  <a:blip r:embed="rId126"/>
                  <a:stretch>
                    <a:fillRect/>
                  </a:stretch>
                </p:blipFill>
                <p:spPr>
                  <a:xfrm>
                    <a:off x="8413490" y="4140961"/>
                    <a:ext cx="66240" cy="110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6">
                <p14:nvContentPartPr>
                  <p14:cNvPr id="93" name="Ink 925">
                    <a:extLst>
                      <a:ext uri="{FF2B5EF4-FFF2-40B4-BE49-F238E27FC236}">
                        <a16:creationId xmlns:a16="http://schemas.microsoft.com/office/drawing/2014/main" id="{1E01B427-D29A-32E9-BEA1-6FBBBEAA6A93}"/>
                      </a:ext>
                    </a:extLst>
                  </p14:cNvPr>
                  <p14:cNvContentPartPr/>
                  <p14:nvPr/>
                </p14:nvContentPartPr>
                <p14:xfrm>
                  <a:off x="8419970" y="4172281"/>
                  <a:ext cx="45000" cy="78480"/>
                </p14:xfrm>
              </p:contentPart>
            </mc:Choice>
            <mc:Fallback xmlns="">
              <p:pic>
                <p:nvPicPr>
                  <p:cNvPr id="496" name="Ink 925">
                    <a:extLst>
                      <a:ext uri="{FF2B5EF4-FFF2-40B4-BE49-F238E27FC236}">
                        <a16:creationId xmlns:a16="http://schemas.microsoft.com/office/drawing/2014/main" id="{8DB34C1A-7F53-1067-D97A-4B56DF7E6E0A}"/>
                      </a:ext>
                    </a:extLst>
                  </p:cNvPr>
                  <p:cNvPicPr/>
                  <p:nvPr/>
                </p:nvPicPr>
                <p:blipFill>
                  <a:blip r:embed="rId307"/>
                  <a:stretch>
                    <a:fillRect/>
                  </a:stretch>
                </p:blipFill>
                <p:spPr>
                  <a:xfrm>
                    <a:off x="8399285" y="4151761"/>
                    <a:ext cx="86008" cy="119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8">
                <p14:nvContentPartPr>
                  <p14:cNvPr id="94" name="Ink 931">
                    <a:extLst>
                      <a:ext uri="{FF2B5EF4-FFF2-40B4-BE49-F238E27FC236}">
                        <a16:creationId xmlns:a16="http://schemas.microsoft.com/office/drawing/2014/main" id="{4D175768-1CD7-2E6E-1A57-336C7187AB79}"/>
                      </a:ext>
                    </a:extLst>
                  </p14:cNvPr>
                  <p14:cNvContentPartPr/>
                  <p14:nvPr/>
                </p14:nvContentPartPr>
                <p14:xfrm>
                  <a:off x="8400530" y="4191721"/>
                  <a:ext cx="50400" cy="72720"/>
                </p14:xfrm>
              </p:contentPart>
            </mc:Choice>
            <mc:Fallback xmlns="">
              <p:pic>
                <p:nvPicPr>
                  <p:cNvPr id="497" name="Ink 931">
                    <a:extLst>
                      <a:ext uri="{FF2B5EF4-FFF2-40B4-BE49-F238E27FC236}">
                        <a16:creationId xmlns:a16="http://schemas.microsoft.com/office/drawing/2014/main" id="{8D24FA20-2A53-D5F2-0055-CB8628F4BDDF}"/>
                      </a:ext>
                    </a:extLst>
                  </p:cNvPr>
                  <p:cNvPicPr/>
                  <p:nvPr/>
                </p:nvPicPr>
                <p:blipFill>
                  <a:blip r:embed="rId130"/>
                  <a:stretch>
                    <a:fillRect/>
                  </a:stretch>
                </p:blipFill>
                <p:spPr>
                  <a:xfrm>
                    <a:off x="8380010" y="4171201"/>
                    <a:ext cx="91080" cy="113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9">
                <p14:nvContentPartPr>
                  <p14:cNvPr id="95" name="Ink 936">
                    <a:extLst>
                      <a:ext uri="{FF2B5EF4-FFF2-40B4-BE49-F238E27FC236}">
                        <a16:creationId xmlns:a16="http://schemas.microsoft.com/office/drawing/2014/main" id="{4A34F834-8505-17CF-04FE-D2B82F1B7221}"/>
                      </a:ext>
                    </a:extLst>
                  </p14:cNvPr>
                  <p14:cNvContentPartPr/>
                  <p14:nvPr/>
                </p14:nvContentPartPr>
                <p14:xfrm>
                  <a:off x="8383610" y="4219801"/>
                  <a:ext cx="14400" cy="61560"/>
                </p14:xfrm>
              </p:contentPart>
            </mc:Choice>
            <mc:Fallback xmlns="">
              <p:pic>
                <p:nvPicPr>
                  <p:cNvPr id="498" name="Ink 936">
                    <a:extLst>
                      <a:ext uri="{FF2B5EF4-FFF2-40B4-BE49-F238E27FC236}">
                        <a16:creationId xmlns:a16="http://schemas.microsoft.com/office/drawing/2014/main" id="{32278298-72B4-9150-3963-78A48DADE188}"/>
                      </a:ext>
                    </a:extLst>
                  </p:cNvPr>
                  <p:cNvPicPr/>
                  <p:nvPr/>
                </p:nvPicPr>
                <p:blipFill>
                  <a:blip r:embed="rId132"/>
                  <a:stretch>
                    <a:fillRect/>
                  </a:stretch>
                </p:blipFill>
                <p:spPr>
                  <a:xfrm>
                    <a:off x="8363090" y="4199281"/>
                    <a:ext cx="55080" cy="102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0">
                <p14:nvContentPartPr>
                  <p14:cNvPr id="96" name="Ink 938">
                    <a:extLst>
                      <a:ext uri="{FF2B5EF4-FFF2-40B4-BE49-F238E27FC236}">
                        <a16:creationId xmlns:a16="http://schemas.microsoft.com/office/drawing/2014/main" id="{E8013683-E2C5-4B25-1498-2D8B0604AE88}"/>
                      </a:ext>
                    </a:extLst>
                  </p14:cNvPr>
                  <p14:cNvContentPartPr/>
                  <p14:nvPr/>
                </p14:nvContentPartPr>
                <p14:xfrm>
                  <a:off x="8397650" y="4220521"/>
                  <a:ext cx="47880" cy="119520"/>
                </p14:xfrm>
              </p:contentPart>
            </mc:Choice>
            <mc:Fallback xmlns="">
              <p:pic>
                <p:nvPicPr>
                  <p:cNvPr id="499" name="Ink 938">
                    <a:extLst>
                      <a:ext uri="{FF2B5EF4-FFF2-40B4-BE49-F238E27FC236}">
                        <a16:creationId xmlns:a16="http://schemas.microsoft.com/office/drawing/2014/main" id="{482177FC-746A-4ADE-3697-47830029CDC2}"/>
                      </a:ext>
                    </a:extLst>
                  </p:cNvPr>
                  <p:cNvPicPr/>
                  <p:nvPr/>
                </p:nvPicPr>
                <p:blipFill>
                  <a:blip r:embed="rId134"/>
                  <a:stretch>
                    <a:fillRect/>
                  </a:stretch>
                </p:blipFill>
                <p:spPr>
                  <a:xfrm>
                    <a:off x="8387051" y="4210049"/>
                    <a:ext cx="68348" cy="139741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1">
                <p14:nvContentPartPr>
                  <p14:cNvPr id="97" name="Ink 939">
                    <a:extLst>
                      <a:ext uri="{FF2B5EF4-FFF2-40B4-BE49-F238E27FC236}">
                        <a16:creationId xmlns:a16="http://schemas.microsoft.com/office/drawing/2014/main" id="{CBCF1DA5-2988-89F0-0E59-A6D77032ED8B}"/>
                      </a:ext>
                    </a:extLst>
                  </p14:cNvPr>
                  <p14:cNvContentPartPr/>
                  <p14:nvPr/>
                </p14:nvContentPartPr>
                <p14:xfrm>
                  <a:off x="8338970" y="4228081"/>
                  <a:ext cx="103680" cy="100800"/>
                </p14:xfrm>
              </p:contentPart>
            </mc:Choice>
            <mc:Fallback xmlns="">
              <p:pic>
                <p:nvPicPr>
                  <p:cNvPr id="500" name="Ink 939">
                    <a:extLst>
                      <a:ext uri="{FF2B5EF4-FFF2-40B4-BE49-F238E27FC236}">
                        <a16:creationId xmlns:a16="http://schemas.microsoft.com/office/drawing/2014/main" id="{184355AF-AD03-4001-CA57-AFA943695536}"/>
                      </a:ext>
                    </a:extLst>
                  </p:cNvPr>
                  <p:cNvPicPr/>
                  <p:nvPr/>
                </p:nvPicPr>
                <p:blipFill>
                  <a:blip r:embed="rId312"/>
                  <a:stretch>
                    <a:fillRect/>
                  </a:stretch>
                </p:blipFill>
                <p:spPr>
                  <a:xfrm>
                    <a:off x="8328457" y="4217641"/>
                    <a:ext cx="123981" cy="120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3">
                <p14:nvContentPartPr>
                  <p14:cNvPr id="98" name="Ink 940">
                    <a:extLst>
                      <a:ext uri="{FF2B5EF4-FFF2-40B4-BE49-F238E27FC236}">
                        <a16:creationId xmlns:a16="http://schemas.microsoft.com/office/drawing/2014/main" id="{02F9314E-B265-8AB9-E09D-AD86C2A73D0B}"/>
                      </a:ext>
                    </a:extLst>
                  </p14:cNvPr>
                  <p14:cNvContentPartPr/>
                  <p14:nvPr/>
                </p14:nvContentPartPr>
                <p14:xfrm>
                  <a:off x="8389370" y="4306201"/>
                  <a:ext cx="11520" cy="42120"/>
                </p14:xfrm>
              </p:contentPart>
            </mc:Choice>
            <mc:Fallback xmlns="">
              <p:pic>
                <p:nvPicPr>
                  <p:cNvPr id="501" name="Ink 940">
                    <a:extLst>
                      <a:ext uri="{FF2B5EF4-FFF2-40B4-BE49-F238E27FC236}">
                        <a16:creationId xmlns:a16="http://schemas.microsoft.com/office/drawing/2014/main" id="{33FDE7E1-9666-18B6-164C-64FE90A0D832}"/>
                      </a:ext>
                    </a:extLst>
                  </p:cNvPr>
                  <p:cNvPicPr/>
                  <p:nvPr/>
                </p:nvPicPr>
                <p:blipFill>
                  <a:blip r:embed="rId138"/>
                  <a:stretch>
                    <a:fillRect/>
                  </a:stretch>
                </p:blipFill>
                <p:spPr>
                  <a:xfrm>
                    <a:off x="8378930" y="4295761"/>
                    <a:ext cx="31680" cy="62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4">
                <p14:nvContentPartPr>
                  <p14:cNvPr id="99" name="Ink 941">
                    <a:extLst>
                      <a:ext uri="{FF2B5EF4-FFF2-40B4-BE49-F238E27FC236}">
                        <a16:creationId xmlns:a16="http://schemas.microsoft.com/office/drawing/2014/main" id="{F401AB5D-2E68-8462-336C-8C93CB088749}"/>
                      </a:ext>
                    </a:extLst>
                  </p14:cNvPr>
                  <p14:cNvContentPartPr/>
                  <p14:nvPr/>
                </p14:nvContentPartPr>
                <p14:xfrm>
                  <a:off x="8392250" y="4172281"/>
                  <a:ext cx="56160" cy="159480"/>
                </p14:xfrm>
              </p:contentPart>
            </mc:Choice>
            <mc:Fallback xmlns="">
              <p:pic>
                <p:nvPicPr>
                  <p:cNvPr id="502" name="Ink 941">
                    <a:extLst>
                      <a:ext uri="{FF2B5EF4-FFF2-40B4-BE49-F238E27FC236}">
                        <a16:creationId xmlns:a16="http://schemas.microsoft.com/office/drawing/2014/main" id="{F48894A3-7713-77F4-1259-B9A14699E3AA}"/>
                      </a:ext>
                    </a:extLst>
                  </p:cNvPr>
                  <p:cNvPicPr/>
                  <p:nvPr/>
                </p:nvPicPr>
                <p:blipFill>
                  <a:blip r:embed="rId140"/>
                  <a:stretch>
                    <a:fillRect/>
                  </a:stretch>
                </p:blipFill>
                <p:spPr>
                  <a:xfrm>
                    <a:off x="8381743" y="4161841"/>
                    <a:ext cx="76450" cy="179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5">
                <p14:nvContentPartPr>
                  <p14:cNvPr id="100" name="Ink 99">
                    <a:extLst>
                      <a:ext uri="{FF2B5EF4-FFF2-40B4-BE49-F238E27FC236}">
                        <a16:creationId xmlns:a16="http://schemas.microsoft.com/office/drawing/2014/main" id="{C7FE8B17-97C6-0F24-FC28-273A07FE1370}"/>
                      </a:ext>
                    </a:extLst>
                  </p14:cNvPr>
                  <p14:cNvContentPartPr/>
                  <p14:nvPr/>
                </p14:nvContentPartPr>
                <p14:xfrm>
                  <a:off x="8506370" y="3999481"/>
                  <a:ext cx="70200" cy="109080"/>
                </p14:xfrm>
              </p:contentPart>
            </mc:Choice>
            <mc:Fallback xmlns="">
              <p:pic>
                <p:nvPicPr>
                  <p:cNvPr id="503" name="Ink 502">
                    <a:extLst>
                      <a:ext uri="{FF2B5EF4-FFF2-40B4-BE49-F238E27FC236}">
                        <a16:creationId xmlns:a16="http://schemas.microsoft.com/office/drawing/2014/main" id="{5C4787FB-E046-90D7-F85D-5896CFBB1E55}"/>
                      </a:ext>
                    </a:extLst>
                  </p:cNvPr>
                  <p:cNvPicPr/>
                  <p:nvPr/>
                </p:nvPicPr>
                <p:blipFill>
                  <a:blip r:embed="rId316"/>
                  <a:stretch>
                    <a:fillRect/>
                  </a:stretch>
                </p:blipFill>
                <p:spPr>
                  <a:xfrm>
                    <a:off x="8495822" y="3989041"/>
                    <a:ext cx="90569" cy="129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7">
                <p14:nvContentPartPr>
                  <p14:cNvPr id="101" name="Ink 943">
                    <a:extLst>
                      <a:ext uri="{FF2B5EF4-FFF2-40B4-BE49-F238E27FC236}">
                        <a16:creationId xmlns:a16="http://schemas.microsoft.com/office/drawing/2014/main" id="{0C0F245A-A580-A24F-191C-FB620DDCC807}"/>
                      </a:ext>
                    </a:extLst>
                  </p14:cNvPr>
                  <p14:cNvContentPartPr/>
                  <p14:nvPr/>
                </p14:nvContentPartPr>
                <p14:xfrm>
                  <a:off x="8506370" y="4018921"/>
                  <a:ext cx="61560" cy="99360"/>
                </p14:xfrm>
              </p:contentPart>
            </mc:Choice>
            <mc:Fallback xmlns="">
              <p:pic>
                <p:nvPicPr>
                  <p:cNvPr id="504" name="Ink 943">
                    <a:extLst>
                      <a:ext uri="{FF2B5EF4-FFF2-40B4-BE49-F238E27FC236}">
                        <a16:creationId xmlns:a16="http://schemas.microsoft.com/office/drawing/2014/main" id="{E2E0B8C2-69AD-84DA-BF32-B9807FE6DFAF}"/>
                      </a:ext>
                    </a:extLst>
                  </p:cNvPr>
                  <p:cNvPicPr/>
                  <p:nvPr/>
                </p:nvPicPr>
                <p:blipFill>
                  <a:blip r:embed="rId142"/>
                  <a:stretch>
                    <a:fillRect/>
                  </a:stretch>
                </p:blipFill>
                <p:spPr>
                  <a:xfrm>
                    <a:off x="8495869" y="4008481"/>
                    <a:ext cx="81839" cy="119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8">
                <p14:nvContentPartPr>
                  <p14:cNvPr id="102" name="Ink 944">
                    <a:extLst>
                      <a:ext uri="{FF2B5EF4-FFF2-40B4-BE49-F238E27FC236}">
                        <a16:creationId xmlns:a16="http://schemas.microsoft.com/office/drawing/2014/main" id="{45116311-3E2C-368E-38B1-A477243ADB81}"/>
                      </a:ext>
                    </a:extLst>
                  </p14:cNvPr>
                  <p14:cNvContentPartPr/>
                  <p14:nvPr/>
                </p14:nvContentPartPr>
                <p14:xfrm>
                  <a:off x="8464610" y="4083001"/>
                  <a:ext cx="61560" cy="81360"/>
                </p14:xfrm>
              </p:contentPart>
            </mc:Choice>
            <mc:Fallback xmlns="">
              <p:pic>
                <p:nvPicPr>
                  <p:cNvPr id="505" name="Ink 944">
                    <a:extLst>
                      <a:ext uri="{FF2B5EF4-FFF2-40B4-BE49-F238E27FC236}">
                        <a16:creationId xmlns:a16="http://schemas.microsoft.com/office/drawing/2014/main" id="{29141036-74E7-507D-51AF-D8E361582A8A}"/>
                      </a:ext>
                    </a:extLst>
                  </p:cNvPr>
                  <p:cNvPicPr/>
                  <p:nvPr/>
                </p:nvPicPr>
                <p:blipFill>
                  <a:blip r:embed="rId319"/>
                  <a:stretch>
                    <a:fillRect/>
                  </a:stretch>
                </p:blipFill>
                <p:spPr>
                  <a:xfrm>
                    <a:off x="8454170" y="4072561"/>
                    <a:ext cx="81720" cy="101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0">
                <p14:nvContentPartPr>
                  <p14:cNvPr id="103" name="Ink 102">
                    <a:extLst>
                      <a:ext uri="{FF2B5EF4-FFF2-40B4-BE49-F238E27FC236}">
                        <a16:creationId xmlns:a16="http://schemas.microsoft.com/office/drawing/2014/main" id="{BFD1C393-817C-6FFF-1E20-8A24AA19FA4D}"/>
                      </a:ext>
                    </a:extLst>
                  </p14:cNvPr>
                  <p14:cNvContentPartPr/>
                  <p14:nvPr/>
                </p14:nvContentPartPr>
                <p14:xfrm>
                  <a:off x="8196770" y="3979681"/>
                  <a:ext cx="153720" cy="56160"/>
                </p14:xfrm>
              </p:contentPart>
            </mc:Choice>
            <mc:Fallback xmlns="">
              <p:pic>
                <p:nvPicPr>
                  <p:cNvPr id="506" name="Ink 505">
                    <a:extLst>
                      <a:ext uri="{FF2B5EF4-FFF2-40B4-BE49-F238E27FC236}">
                        <a16:creationId xmlns:a16="http://schemas.microsoft.com/office/drawing/2014/main" id="{A464F8DA-A319-2D88-0174-235FA637E25D}"/>
                      </a:ext>
                    </a:extLst>
                  </p:cNvPr>
                  <p:cNvPicPr/>
                  <p:nvPr/>
                </p:nvPicPr>
                <p:blipFill>
                  <a:blip r:embed="rId321"/>
                  <a:stretch>
                    <a:fillRect/>
                  </a:stretch>
                </p:blipFill>
                <p:spPr>
                  <a:xfrm>
                    <a:off x="8189174" y="3972121"/>
                    <a:ext cx="168911" cy="71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2">
                <p14:nvContentPartPr>
                  <p14:cNvPr id="104" name="Ink 103">
                    <a:extLst>
                      <a:ext uri="{FF2B5EF4-FFF2-40B4-BE49-F238E27FC236}">
                        <a16:creationId xmlns:a16="http://schemas.microsoft.com/office/drawing/2014/main" id="{2C85B779-2564-BB28-6F93-F3C24DE2E35A}"/>
                      </a:ext>
                    </a:extLst>
                  </p14:cNvPr>
                  <p14:cNvContentPartPr/>
                  <p14:nvPr/>
                </p14:nvContentPartPr>
                <p14:xfrm>
                  <a:off x="8224850" y="3996601"/>
                  <a:ext cx="134280" cy="28080"/>
                </p14:xfrm>
              </p:contentPart>
            </mc:Choice>
            <mc:Fallback xmlns="">
              <p:pic>
                <p:nvPicPr>
                  <p:cNvPr id="507" name="Ink 506">
                    <a:extLst>
                      <a:ext uri="{FF2B5EF4-FFF2-40B4-BE49-F238E27FC236}">
                        <a16:creationId xmlns:a16="http://schemas.microsoft.com/office/drawing/2014/main" id="{C1233262-4DB0-F7D5-0097-A8F95F455A7A}"/>
                      </a:ext>
                    </a:extLst>
                  </p:cNvPr>
                  <p:cNvPicPr/>
                  <p:nvPr/>
                </p:nvPicPr>
                <p:blipFill>
                  <a:blip r:embed="rId323"/>
                  <a:stretch>
                    <a:fillRect/>
                  </a:stretch>
                </p:blipFill>
                <p:spPr>
                  <a:xfrm>
                    <a:off x="8217249" y="3989137"/>
                    <a:ext cx="149482" cy="4300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4">
                <p14:nvContentPartPr>
                  <p14:cNvPr id="105" name="Ink 104">
                    <a:extLst>
                      <a:ext uri="{FF2B5EF4-FFF2-40B4-BE49-F238E27FC236}">
                        <a16:creationId xmlns:a16="http://schemas.microsoft.com/office/drawing/2014/main" id="{D6E29F99-3F31-A5ED-D9B1-6D3F6C325F77}"/>
                      </a:ext>
                    </a:extLst>
                  </p14:cNvPr>
                  <p14:cNvContentPartPr/>
                  <p14:nvPr/>
                </p14:nvContentPartPr>
                <p14:xfrm>
                  <a:off x="8247170" y="4007761"/>
                  <a:ext cx="166320" cy="25560"/>
                </p14:xfrm>
              </p:contentPart>
            </mc:Choice>
            <mc:Fallback xmlns="">
              <p:pic>
                <p:nvPicPr>
                  <p:cNvPr id="508" name="Ink 507">
                    <a:extLst>
                      <a:ext uri="{FF2B5EF4-FFF2-40B4-BE49-F238E27FC236}">
                        <a16:creationId xmlns:a16="http://schemas.microsoft.com/office/drawing/2014/main" id="{DB80BFA3-CA13-B41D-FCDA-7012FD516F2A}"/>
                      </a:ext>
                    </a:extLst>
                  </p:cNvPr>
                  <p:cNvPicPr/>
                  <p:nvPr/>
                </p:nvPicPr>
                <p:blipFill>
                  <a:blip r:embed="rId325"/>
                  <a:stretch>
                    <a:fillRect/>
                  </a:stretch>
                </p:blipFill>
                <p:spPr>
                  <a:xfrm>
                    <a:off x="8239594" y="4000201"/>
                    <a:ext cx="181473" cy="40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6">
                <p14:nvContentPartPr>
                  <p14:cNvPr id="106" name="Ink 105">
                    <a:extLst>
                      <a:ext uri="{FF2B5EF4-FFF2-40B4-BE49-F238E27FC236}">
                        <a16:creationId xmlns:a16="http://schemas.microsoft.com/office/drawing/2014/main" id="{F232EB74-C8B4-1DBF-F85A-179B3257AEC5}"/>
                      </a:ext>
                    </a:extLst>
                  </p14:cNvPr>
                  <p14:cNvContentPartPr/>
                  <p14:nvPr/>
                </p14:nvContentPartPr>
                <p14:xfrm>
                  <a:off x="8294330" y="4016041"/>
                  <a:ext cx="159120" cy="16920"/>
                </p14:xfrm>
              </p:contentPart>
            </mc:Choice>
            <mc:Fallback xmlns="">
              <p:pic>
                <p:nvPicPr>
                  <p:cNvPr id="509" name="Ink 508">
                    <a:extLst>
                      <a:ext uri="{FF2B5EF4-FFF2-40B4-BE49-F238E27FC236}">
                        <a16:creationId xmlns:a16="http://schemas.microsoft.com/office/drawing/2014/main" id="{931B9349-FCD5-C5AF-B364-169E0359DC8B}"/>
                      </a:ext>
                    </a:extLst>
                  </p:cNvPr>
                  <p:cNvPicPr/>
                  <p:nvPr/>
                </p:nvPicPr>
                <p:blipFill>
                  <a:blip r:embed="rId327"/>
                  <a:stretch>
                    <a:fillRect/>
                  </a:stretch>
                </p:blipFill>
                <p:spPr>
                  <a:xfrm>
                    <a:off x="8286736" y="4008638"/>
                    <a:ext cx="174309" cy="3172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8">
                <p14:nvContentPartPr>
                  <p14:cNvPr id="107" name="Ink 106">
                    <a:extLst>
                      <a:ext uri="{FF2B5EF4-FFF2-40B4-BE49-F238E27FC236}">
                        <a16:creationId xmlns:a16="http://schemas.microsoft.com/office/drawing/2014/main" id="{7A55EA0F-0EC6-3429-650C-BCAAC3BCAC0B}"/>
                      </a:ext>
                    </a:extLst>
                  </p14:cNvPr>
                  <p14:cNvContentPartPr/>
                  <p14:nvPr/>
                </p14:nvContentPartPr>
                <p14:xfrm>
                  <a:off x="8361290" y="4013161"/>
                  <a:ext cx="146880" cy="11520"/>
                </p14:xfrm>
              </p:contentPart>
            </mc:Choice>
            <mc:Fallback xmlns="">
              <p:pic>
                <p:nvPicPr>
                  <p:cNvPr id="510" name="Ink 509">
                    <a:extLst>
                      <a:ext uri="{FF2B5EF4-FFF2-40B4-BE49-F238E27FC236}">
                        <a16:creationId xmlns:a16="http://schemas.microsoft.com/office/drawing/2014/main" id="{CAA1BE02-5333-7B0B-3D1E-E98F368295EF}"/>
                      </a:ext>
                    </a:extLst>
                  </p:cNvPr>
                  <p:cNvPicPr/>
                  <p:nvPr/>
                </p:nvPicPr>
                <p:blipFill>
                  <a:blip r:embed="rId329"/>
                  <a:stretch>
                    <a:fillRect/>
                  </a:stretch>
                </p:blipFill>
                <p:spPr>
                  <a:xfrm>
                    <a:off x="8353693" y="4005601"/>
                    <a:ext cx="162074" cy="26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0">
                <p14:nvContentPartPr>
                  <p14:cNvPr id="108" name="Ink 107">
                    <a:extLst>
                      <a:ext uri="{FF2B5EF4-FFF2-40B4-BE49-F238E27FC236}">
                        <a16:creationId xmlns:a16="http://schemas.microsoft.com/office/drawing/2014/main" id="{17BCF2AA-889B-3F36-0529-87D65F47C346}"/>
                      </a:ext>
                    </a:extLst>
                  </p14:cNvPr>
                  <p14:cNvContentPartPr/>
                  <p14:nvPr/>
                </p14:nvContentPartPr>
                <p14:xfrm>
                  <a:off x="8442290" y="4004881"/>
                  <a:ext cx="97920" cy="16920"/>
                </p14:xfrm>
              </p:contentPart>
            </mc:Choice>
            <mc:Fallback xmlns="">
              <p:pic>
                <p:nvPicPr>
                  <p:cNvPr id="511" name="Ink 510">
                    <a:extLst>
                      <a:ext uri="{FF2B5EF4-FFF2-40B4-BE49-F238E27FC236}">
                        <a16:creationId xmlns:a16="http://schemas.microsoft.com/office/drawing/2014/main" id="{8A31B5C2-CCD8-78A8-A0E9-F20686E23795}"/>
                      </a:ext>
                    </a:extLst>
                  </p:cNvPr>
                  <p:cNvPicPr/>
                  <p:nvPr/>
                </p:nvPicPr>
                <p:blipFill>
                  <a:blip r:embed="rId331"/>
                  <a:stretch>
                    <a:fillRect/>
                  </a:stretch>
                </p:blipFill>
                <p:spPr>
                  <a:xfrm>
                    <a:off x="8434730" y="3997321"/>
                    <a:ext cx="113040" cy="32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2">
                <p14:nvContentPartPr>
                  <p14:cNvPr id="109" name="Ink 108">
                    <a:extLst>
                      <a:ext uri="{FF2B5EF4-FFF2-40B4-BE49-F238E27FC236}">
                        <a16:creationId xmlns:a16="http://schemas.microsoft.com/office/drawing/2014/main" id="{2A809290-0A1B-2883-018F-8D7A9495D816}"/>
                      </a:ext>
                    </a:extLst>
                  </p14:cNvPr>
                  <p14:cNvContentPartPr/>
                  <p14:nvPr/>
                </p14:nvContentPartPr>
                <p14:xfrm>
                  <a:off x="8481170" y="3999481"/>
                  <a:ext cx="117360" cy="19800"/>
                </p14:xfrm>
              </p:contentPart>
            </mc:Choice>
            <mc:Fallback xmlns="">
              <p:pic>
                <p:nvPicPr>
                  <p:cNvPr id="512" name="Ink 511">
                    <a:extLst>
                      <a:ext uri="{FF2B5EF4-FFF2-40B4-BE49-F238E27FC236}">
                        <a16:creationId xmlns:a16="http://schemas.microsoft.com/office/drawing/2014/main" id="{F8215048-73E8-026E-74AD-9B8D17B36899}"/>
                      </a:ext>
                    </a:extLst>
                  </p:cNvPr>
                  <p:cNvPicPr/>
                  <p:nvPr/>
                </p:nvPicPr>
                <p:blipFill>
                  <a:blip r:embed="rId333"/>
                  <a:stretch>
                    <a:fillRect/>
                  </a:stretch>
                </p:blipFill>
                <p:spPr>
                  <a:xfrm>
                    <a:off x="8473563" y="3991921"/>
                    <a:ext cx="132573" cy="34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4">
                <p14:nvContentPartPr>
                  <p14:cNvPr id="110" name="Ink 109">
                    <a:extLst>
                      <a:ext uri="{FF2B5EF4-FFF2-40B4-BE49-F238E27FC236}">
                        <a16:creationId xmlns:a16="http://schemas.microsoft.com/office/drawing/2014/main" id="{38674476-1D69-8E71-4A71-B3E4974070EA}"/>
                      </a:ext>
                    </a:extLst>
                  </p14:cNvPr>
                  <p14:cNvContentPartPr/>
                  <p14:nvPr/>
                </p14:nvContentPartPr>
                <p14:xfrm>
                  <a:off x="8532650" y="3990841"/>
                  <a:ext cx="49320" cy="11520"/>
                </p14:xfrm>
              </p:contentPart>
            </mc:Choice>
            <mc:Fallback xmlns="">
              <p:pic>
                <p:nvPicPr>
                  <p:cNvPr id="513" name="Ink 512">
                    <a:extLst>
                      <a:ext uri="{FF2B5EF4-FFF2-40B4-BE49-F238E27FC236}">
                        <a16:creationId xmlns:a16="http://schemas.microsoft.com/office/drawing/2014/main" id="{00DD796C-E7F4-454C-F0BD-E04B7B0517B1}"/>
                      </a:ext>
                    </a:extLst>
                  </p:cNvPr>
                  <p:cNvPicPr/>
                  <p:nvPr/>
                </p:nvPicPr>
                <p:blipFill>
                  <a:blip r:embed="rId335"/>
                  <a:stretch>
                    <a:fillRect/>
                  </a:stretch>
                </p:blipFill>
                <p:spPr>
                  <a:xfrm>
                    <a:off x="8525034" y="3983281"/>
                    <a:ext cx="64551" cy="26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6">
                <p14:nvContentPartPr>
                  <p14:cNvPr id="111" name="Ink 110">
                    <a:extLst>
                      <a:ext uri="{FF2B5EF4-FFF2-40B4-BE49-F238E27FC236}">
                        <a16:creationId xmlns:a16="http://schemas.microsoft.com/office/drawing/2014/main" id="{DBD7CAF8-DC16-2246-864C-A4E9360FD71F}"/>
                      </a:ext>
                    </a:extLst>
                  </p14:cNvPr>
                  <p14:cNvContentPartPr/>
                  <p14:nvPr/>
                </p14:nvContentPartPr>
                <p14:xfrm>
                  <a:off x="8520410" y="4002001"/>
                  <a:ext cx="47880" cy="75600"/>
                </p14:xfrm>
              </p:contentPart>
            </mc:Choice>
            <mc:Fallback xmlns="">
              <p:pic>
                <p:nvPicPr>
                  <p:cNvPr id="514" name="Ink 513">
                    <a:extLst>
                      <a:ext uri="{FF2B5EF4-FFF2-40B4-BE49-F238E27FC236}">
                        <a16:creationId xmlns:a16="http://schemas.microsoft.com/office/drawing/2014/main" id="{4E2D7D0F-B3B7-3C87-F084-46197DEC11C3}"/>
                      </a:ext>
                    </a:extLst>
                  </p:cNvPr>
                  <p:cNvPicPr/>
                  <p:nvPr/>
                </p:nvPicPr>
                <p:blipFill>
                  <a:blip r:embed="rId337"/>
                  <a:stretch>
                    <a:fillRect/>
                  </a:stretch>
                </p:blipFill>
                <p:spPr>
                  <a:xfrm>
                    <a:off x="8512793" y="3994441"/>
                    <a:ext cx="63115" cy="90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8">
                <p14:nvContentPartPr>
                  <p14:cNvPr id="112" name="Ink 111">
                    <a:extLst>
                      <a:ext uri="{FF2B5EF4-FFF2-40B4-BE49-F238E27FC236}">
                        <a16:creationId xmlns:a16="http://schemas.microsoft.com/office/drawing/2014/main" id="{BD14E657-D6F4-2C36-D0BB-0E941EC2F0AE}"/>
                      </a:ext>
                    </a:extLst>
                  </p14:cNvPr>
                  <p14:cNvContentPartPr/>
                  <p14:nvPr/>
                </p14:nvContentPartPr>
                <p14:xfrm>
                  <a:off x="8539850" y="4004881"/>
                  <a:ext cx="39240" cy="61560"/>
                </p14:xfrm>
              </p:contentPart>
            </mc:Choice>
            <mc:Fallback xmlns="">
              <p:pic>
                <p:nvPicPr>
                  <p:cNvPr id="515" name="Ink 514">
                    <a:extLst>
                      <a:ext uri="{FF2B5EF4-FFF2-40B4-BE49-F238E27FC236}">
                        <a16:creationId xmlns:a16="http://schemas.microsoft.com/office/drawing/2014/main" id="{CF7F991C-44AE-58CF-354D-EE89B5F39AF9}"/>
                      </a:ext>
                    </a:extLst>
                  </p:cNvPr>
                  <p:cNvPicPr/>
                  <p:nvPr/>
                </p:nvPicPr>
                <p:blipFill>
                  <a:blip r:embed="rId339"/>
                  <a:stretch>
                    <a:fillRect/>
                  </a:stretch>
                </p:blipFill>
                <p:spPr>
                  <a:xfrm>
                    <a:off x="8532290" y="3997321"/>
                    <a:ext cx="54360" cy="76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0">
                <p14:nvContentPartPr>
                  <p14:cNvPr id="113" name="Ink 112">
                    <a:extLst>
                      <a:ext uri="{FF2B5EF4-FFF2-40B4-BE49-F238E27FC236}">
                        <a16:creationId xmlns:a16="http://schemas.microsoft.com/office/drawing/2014/main" id="{7E6AAB28-E68A-033F-B3FE-75CD13720A89}"/>
                      </a:ext>
                    </a:extLst>
                  </p14:cNvPr>
                  <p14:cNvContentPartPr/>
                  <p14:nvPr/>
                </p14:nvContentPartPr>
                <p14:xfrm>
                  <a:off x="8539850" y="3988321"/>
                  <a:ext cx="45000" cy="81360"/>
                </p14:xfrm>
              </p:contentPart>
            </mc:Choice>
            <mc:Fallback xmlns="">
              <p:pic>
                <p:nvPicPr>
                  <p:cNvPr id="516" name="Ink 515">
                    <a:extLst>
                      <a:ext uri="{FF2B5EF4-FFF2-40B4-BE49-F238E27FC236}">
                        <a16:creationId xmlns:a16="http://schemas.microsoft.com/office/drawing/2014/main" id="{BAAEFCC7-6441-2350-6EF8-D91C266D04DD}"/>
                      </a:ext>
                    </a:extLst>
                  </p:cNvPr>
                  <p:cNvPicPr/>
                  <p:nvPr/>
                </p:nvPicPr>
                <p:blipFill>
                  <a:blip r:embed="rId341"/>
                  <a:stretch>
                    <a:fillRect/>
                  </a:stretch>
                </p:blipFill>
                <p:spPr>
                  <a:xfrm>
                    <a:off x="8532229" y="3980761"/>
                    <a:ext cx="60242" cy="96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2">
                <p14:nvContentPartPr>
                  <p14:cNvPr id="114" name="Ink 113">
                    <a:extLst>
                      <a:ext uri="{FF2B5EF4-FFF2-40B4-BE49-F238E27FC236}">
                        <a16:creationId xmlns:a16="http://schemas.microsoft.com/office/drawing/2014/main" id="{7B049286-EF77-95AF-5C10-656246E71BEC}"/>
                      </a:ext>
                    </a:extLst>
                  </p14:cNvPr>
                  <p14:cNvContentPartPr/>
                  <p14:nvPr/>
                </p14:nvContentPartPr>
                <p14:xfrm>
                  <a:off x="8556770" y="3985441"/>
                  <a:ext cx="36720" cy="83880"/>
                </p14:xfrm>
              </p:contentPart>
            </mc:Choice>
            <mc:Fallback xmlns="">
              <p:pic>
                <p:nvPicPr>
                  <p:cNvPr id="517" name="Ink 516">
                    <a:extLst>
                      <a:ext uri="{FF2B5EF4-FFF2-40B4-BE49-F238E27FC236}">
                        <a16:creationId xmlns:a16="http://schemas.microsoft.com/office/drawing/2014/main" id="{5D03DB2A-A37E-42E1-D5A9-AAA9F9B180E1}"/>
                      </a:ext>
                    </a:extLst>
                  </p:cNvPr>
                  <p:cNvPicPr/>
                  <p:nvPr/>
                </p:nvPicPr>
                <p:blipFill>
                  <a:blip r:embed="rId343"/>
                  <a:stretch>
                    <a:fillRect/>
                  </a:stretch>
                </p:blipFill>
                <p:spPr>
                  <a:xfrm>
                    <a:off x="8549210" y="3977913"/>
                    <a:ext cx="51840" cy="9893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4">
                <p14:nvContentPartPr>
                  <p14:cNvPr id="115" name="Ink 576">
                    <a:extLst>
                      <a:ext uri="{FF2B5EF4-FFF2-40B4-BE49-F238E27FC236}">
                        <a16:creationId xmlns:a16="http://schemas.microsoft.com/office/drawing/2014/main" id="{4FF0B0AA-F4A1-32CE-7093-2FF1F3C35A15}"/>
                      </a:ext>
                    </a:extLst>
                  </p14:cNvPr>
                  <p14:cNvContentPartPr/>
                  <p14:nvPr/>
                </p14:nvContentPartPr>
                <p14:xfrm>
                  <a:off x="8509250" y="4024321"/>
                  <a:ext cx="67320" cy="114840"/>
                </p14:xfrm>
              </p:contentPart>
            </mc:Choice>
            <mc:Fallback xmlns="">
              <p:pic>
                <p:nvPicPr>
                  <p:cNvPr id="518" name="Ink 576">
                    <a:extLst>
                      <a:ext uri="{FF2B5EF4-FFF2-40B4-BE49-F238E27FC236}">
                        <a16:creationId xmlns:a16="http://schemas.microsoft.com/office/drawing/2014/main" id="{D3A1E44D-510A-23B5-5E1D-7AD5BB3CC4E4}"/>
                      </a:ext>
                    </a:extLst>
                  </p:cNvPr>
                  <p:cNvPicPr/>
                  <p:nvPr/>
                </p:nvPicPr>
                <p:blipFill>
                  <a:blip r:embed="rId146"/>
                  <a:stretch>
                    <a:fillRect/>
                  </a:stretch>
                </p:blipFill>
                <p:spPr>
                  <a:xfrm>
                    <a:off x="8501649" y="4016737"/>
                    <a:ext cx="82521" cy="13000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5">
                <p14:nvContentPartPr>
                  <p14:cNvPr id="116" name="Ink 577">
                    <a:extLst>
                      <a:ext uri="{FF2B5EF4-FFF2-40B4-BE49-F238E27FC236}">
                        <a16:creationId xmlns:a16="http://schemas.microsoft.com/office/drawing/2014/main" id="{A6D0F2EE-09B6-392A-2490-A22A0BDC8265}"/>
                      </a:ext>
                    </a:extLst>
                  </p14:cNvPr>
                  <p14:cNvContentPartPr/>
                  <p14:nvPr/>
                </p14:nvContentPartPr>
                <p14:xfrm>
                  <a:off x="8464610" y="4094161"/>
                  <a:ext cx="70200" cy="137160"/>
                </p14:xfrm>
              </p:contentPart>
            </mc:Choice>
            <mc:Fallback xmlns="">
              <p:pic>
                <p:nvPicPr>
                  <p:cNvPr id="519" name="Ink 577">
                    <a:extLst>
                      <a:ext uri="{FF2B5EF4-FFF2-40B4-BE49-F238E27FC236}">
                        <a16:creationId xmlns:a16="http://schemas.microsoft.com/office/drawing/2014/main" id="{25720743-4076-DBFA-02E4-4D3D02179F6C}"/>
                      </a:ext>
                    </a:extLst>
                  </p:cNvPr>
                  <p:cNvPicPr/>
                  <p:nvPr/>
                </p:nvPicPr>
                <p:blipFill>
                  <a:blip r:embed="rId346"/>
                  <a:stretch>
                    <a:fillRect/>
                  </a:stretch>
                </p:blipFill>
                <p:spPr>
                  <a:xfrm>
                    <a:off x="8457011" y="4086601"/>
                    <a:ext cx="85398" cy="152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7">
                <p14:nvContentPartPr>
                  <p14:cNvPr id="117" name="Ink 578">
                    <a:extLst>
                      <a:ext uri="{FF2B5EF4-FFF2-40B4-BE49-F238E27FC236}">
                        <a16:creationId xmlns:a16="http://schemas.microsoft.com/office/drawing/2014/main" id="{0BB44F6E-9D44-C87B-FD9C-516CC351DE83}"/>
                      </a:ext>
                    </a:extLst>
                  </p14:cNvPr>
                  <p14:cNvContentPartPr/>
                  <p14:nvPr/>
                </p14:nvContentPartPr>
                <p14:xfrm>
                  <a:off x="8419970" y="4169401"/>
                  <a:ext cx="70200" cy="128520"/>
                </p14:xfrm>
              </p:contentPart>
            </mc:Choice>
            <mc:Fallback xmlns="">
              <p:pic>
                <p:nvPicPr>
                  <p:cNvPr id="520" name="Ink 578">
                    <a:extLst>
                      <a:ext uri="{FF2B5EF4-FFF2-40B4-BE49-F238E27FC236}">
                        <a16:creationId xmlns:a16="http://schemas.microsoft.com/office/drawing/2014/main" id="{572E2CF6-77AF-2470-D725-00725080489A}"/>
                      </a:ext>
                    </a:extLst>
                  </p:cNvPr>
                  <p:cNvPicPr/>
                  <p:nvPr/>
                </p:nvPicPr>
                <p:blipFill>
                  <a:blip r:embed="rId348"/>
                  <a:stretch>
                    <a:fillRect/>
                  </a:stretch>
                </p:blipFill>
                <p:spPr>
                  <a:xfrm>
                    <a:off x="8412371" y="4161841"/>
                    <a:ext cx="85398" cy="143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9">
                <p14:nvContentPartPr>
                  <p14:cNvPr id="118" name="Ink 579">
                    <a:extLst>
                      <a:ext uri="{FF2B5EF4-FFF2-40B4-BE49-F238E27FC236}">
                        <a16:creationId xmlns:a16="http://schemas.microsoft.com/office/drawing/2014/main" id="{5DC801F9-5055-1551-C726-1C56C68E970C}"/>
                      </a:ext>
                    </a:extLst>
                  </p14:cNvPr>
                  <p14:cNvContentPartPr/>
                  <p14:nvPr/>
                </p14:nvContentPartPr>
                <p14:xfrm>
                  <a:off x="8417090" y="4233481"/>
                  <a:ext cx="30960" cy="72720"/>
                </p14:xfrm>
              </p:contentPart>
            </mc:Choice>
            <mc:Fallback xmlns="">
              <p:pic>
                <p:nvPicPr>
                  <p:cNvPr id="521" name="Ink 579">
                    <a:extLst>
                      <a:ext uri="{FF2B5EF4-FFF2-40B4-BE49-F238E27FC236}">
                        <a16:creationId xmlns:a16="http://schemas.microsoft.com/office/drawing/2014/main" id="{F454D219-3FB6-C8A4-579A-DD25FC4816FF}"/>
                      </a:ext>
                    </a:extLst>
                  </p:cNvPr>
                  <p:cNvPicPr/>
                  <p:nvPr/>
                </p:nvPicPr>
                <p:blipFill>
                  <a:blip r:embed="rId152"/>
                  <a:stretch>
                    <a:fillRect/>
                  </a:stretch>
                </p:blipFill>
                <p:spPr>
                  <a:xfrm>
                    <a:off x="8409530" y="4225921"/>
                    <a:ext cx="46080" cy="87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0">
                <p14:nvContentPartPr>
                  <p14:cNvPr id="119" name="Ink 580">
                    <a:extLst>
                      <a:ext uri="{FF2B5EF4-FFF2-40B4-BE49-F238E27FC236}">
                        <a16:creationId xmlns:a16="http://schemas.microsoft.com/office/drawing/2014/main" id="{EC4AD3E2-314D-E1A7-E403-5295BA931209}"/>
                      </a:ext>
                    </a:extLst>
                  </p14:cNvPr>
                  <p14:cNvContentPartPr/>
                  <p14:nvPr/>
                </p14:nvContentPartPr>
                <p14:xfrm>
                  <a:off x="8283170" y="4130521"/>
                  <a:ext cx="5760" cy="16920"/>
                </p14:xfrm>
              </p:contentPart>
            </mc:Choice>
            <mc:Fallback xmlns="">
              <p:pic>
                <p:nvPicPr>
                  <p:cNvPr id="522" name="Ink 580">
                    <a:extLst>
                      <a:ext uri="{FF2B5EF4-FFF2-40B4-BE49-F238E27FC236}">
                        <a16:creationId xmlns:a16="http://schemas.microsoft.com/office/drawing/2014/main" id="{528CA53F-C341-3651-5EE7-E9DD9011B2F0}"/>
                      </a:ext>
                    </a:extLst>
                  </p:cNvPr>
                  <p:cNvPicPr/>
                  <p:nvPr/>
                </p:nvPicPr>
                <p:blipFill>
                  <a:blip r:embed="rId154"/>
                  <a:stretch>
                    <a:fillRect/>
                  </a:stretch>
                </p:blipFill>
                <p:spPr>
                  <a:xfrm>
                    <a:off x="8275610" y="4123118"/>
                    <a:ext cx="20880" cy="3172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1">
                <p14:nvContentPartPr>
                  <p14:cNvPr id="120" name="Ink 581">
                    <a:extLst>
                      <a:ext uri="{FF2B5EF4-FFF2-40B4-BE49-F238E27FC236}">
                        <a16:creationId xmlns:a16="http://schemas.microsoft.com/office/drawing/2014/main" id="{065F2F2F-8E1A-97E7-1D23-BD01018171BC}"/>
                      </a:ext>
                    </a:extLst>
                  </p14:cNvPr>
                  <p14:cNvContentPartPr/>
                  <p14:nvPr/>
                </p14:nvContentPartPr>
                <p14:xfrm>
                  <a:off x="8297210" y="4166521"/>
                  <a:ext cx="156600" cy="147960"/>
                </p14:xfrm>
              </p:contentPart>
            </mc:Choice>
            <mc:Fallback xmlns="">
              <p:pic>
                <p:nvPicPr>
                  <p:cNvPr id="523" name="Ink 581">
                    <a:extLst>
                      <a:ext uri="{FF2B5EF4-FFF2-40B4-BE49-F238E27FC236}">
                        <a16:creationId xmlns:a16="http://schemas.microsoft.com/office/drawing/2014/main" id="{A63F7C6F-845D-91FC-FA5A-DF1C6F42473C}"/>
                      </a:ext>
                    </a:extLst>
                  </p:cNvPr>
                  <p:cNvPicPr/>
                  <p:nvPr/>
                </p:nvPicPr>
                <p:blipFill>
                  <a:blip r:embed="rId352"/>
                  <a:stretch>
                    <a:fillRect/>
                  </a:stretch>
                </p:blipFill>
                <p:spPr>
                  <a:xfrm>
                    <a:off x="8289597" y="4158961"/>
                    <a:ext cx="171825" cy="1630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3">
                <p14:nvContentPartPr>
                  <p14:cNvPr id="121" name="Ink 582">
                    <a:extLst>
                      <a:ext uri="{FF2B5EF4-FFF2-40B4-BE49-F238E27FC236}">
                        <a16:creationId xmlns:a16="http://schemas.microsoft.com/office/drawing/2014/main" id="{4836845F-A258-2255-2A51-0E2A6E569A2C}"/>
                      </a:ext>
                    </a:extLst>
                  </p14:cNvPr>
                  <p14:cNvContentPartPr/>
                  <p14:nvPr/>
                </p14:nvContentPartPr>
                <p14:xfrm>
                  <a:off x="8397650" y="4314481"/>
                  <a:ext cx="5760" cy="8640"/>
                </p14:xfrm>
              </p:contentPart>
            </mc:Choice>
            <mc:Fallback xmlns="">
              <p:pic>
                <p:nvPicPr>
                  <p:cNvPr id="524" name="Ink 582">
                    <a:extLst>
                      <a:ext uri="{FF2B5EF4-FFF2-40B4-BE49-F238E27FC236}">
                        <a16:creationId xmlns:a16="http://schemas.microsoft.com/office/drawing/2014/main" id="{B0BD8773-78A6-B248-AC83-03B0F4F4F6FD}"/>
                      </a:ext>
                    </a:extLst>
                  </p:cNvPr>
                  <p:cNvPicPr/>
                  <p:nvPr/>
                </p:nvPicPr>
                <p:blipFill>
                  <a:blip r:embed="rId158"/>
                  <a:stretch>
                    <a:fillRect/>
                  </a:stretch>
                </p:blipFill>
                <p:spPr>
                  <a:xfrm>
                    <a:off x="8390090" y="4307223"/>
                    <a:ext cx="20880" cy="23155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35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DBF3BF99-EEC0-9313-AB86-3AE3B8B93473}"/>
                    </a:ext>
                  </a:extLst>
                </p14:cNvPr>
                <p14:cNvContentPartPr/>
                <p14:nvPr/>
              </p14:nvContentPartPr>
              <p14:xfrm>
                <a:off x="8392250" y="4544521"/>
                <a:ext cx="360" cy="102240"/>
              </p14:xfrm>
            </p:contentPart>
          </mc:Choice>
          <mc:Fallback xmlns="">
            <p:pic>
              <p:nvPicPr>
                <p:cNvPr id="450" name="Ink 449">
                  <a:extLst>
                    <a:ext uri="{FF2B5EF4-FFF2-40B4-BE49-F238E27FC236}">
                      <a16:creationId xmlns:a16="http://schemas.microsoft.com/office/drawing/2014/main" id="{180F4C03-F586-C279-9AB3-883BA07D0272}"/>
                    </a:ext>
                  </a:extLst>
                </p:cNvPr>
                <p:cNvPicPr/>
                <p:nvPr/>
              </p:nvPicPr>
              <p:blipFill>
                <a:blip r:embed="rId355"/>
                <a:stretch>
                  <a:fillRect/>
                </a:stretch>
              </p:blipFill>
              <p:spPr>
                <a:xfrm>
                  <a:off x="8384690" y="4536961"/>
                  <a:ext cx="15480" cy="11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926A8695-57F1-C8F1-9FCC-FCE5B313B5F8}"/>
                    </a:ext>
                  </a:extLst>
                </p14:cNvPr>
                <p14:cNvContentPartPr/>
                <p14:nvPr/>
              </p14:nvContentPartPr>
              <p14:xfrm>
                <a:off x="8331050" y="4877881"/>
                <a:ext cx="118440" cy="33840"/>
              </p14:xfrm>
            </p:contentPart>
          </mc:Choice>
          <mc:Fallback xmlns="">
            <p:pic>
              <p:nvPicPr>
                <p:cNvPr id="451" name="Ink 450">
                  <a:extLst>
                    <a:ext uri="{FF2B5EF4-FFF2-40B4-BE49-F238E27FC236}">
                      <a16:creationId xmlns:a16="http://schemas.microsoft.com/office/drawing/2014/main" id="{3A41F529-8CA5-1871-A142-45410E0A3B78}"/>
                    </a:ext>
                  </a:extLst>
                </p:cNvPr>
                <p:cNvPicPr/>
                <p:nvPr/>
              </p:nvPicPr>
              <p:blipFill>
                <a:blip r:embed="rId357"/>
                <a:stretch>
                  <a:fillRect/>
                </a:stretch>
              </p:blipFill>
              <p:spPr>
                <a:xfrm>
                  <a:off x="8323467" y="4870321"/>
                  <a:ext cx="133606" cy="48960"/>
                </a:xfrm>
                <a:prstGeom prst="rect">
                  <a:avLst/>
                </a:prstGeom>
              </p:spPr>
            </p:pic>
          </mc:Fallback>
        </mc:AlternateContent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EF7AB507-30A0-78F4-C07F-0957425B06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57545" y="3830595"/>
              <a:ext cx="0" cy="1117836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309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17"/>
    </mc:Choice>
    <mc:Fallback xmlns="">
      <p:transition spd="slow" advTm="2117"/>
    </mc:Fallback>
  </mc:AlternateContent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10591</TotalTime>
  <Words>1062</Words>
  <Application>Microsoft Macintosh PowerPoint</Application>
  <PresentationFormat>Widescreen</PresentationFormat>
  <Paragraphs>186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Cambria Math</vt:lpstr>
      <vt:lpstr>Gill Sans MT</vt:lpstr>
      <vt:lpstr>Proxima Nova</vt:lpstr>
      <vt:lpstr>Times New Roman</vt:lpstr>
      <vt:lpstr>Gallery</vt:lpstr>
      <vt:lpstr>Vortical effects in chiral band structures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Summary:</vt:lpstr>
      <vt:lpstr>PowerPoint Presentation</vt:lpstr>
      <vt:lpstr> BACKGROUND  AND MOTIVATION:</vt:lpstr>
      <vt:lpstr> VORTICAL EFFECTS:</vt:lpstr>
      <vt:lpstr>PowerPoint Presentation</vt:lpstr>
      <vt:lpstr> goal:</vt:lpstr>
      <vt:lpstr> Brief pathway:</vt:lpstr>
      <vt:lpstr> DISCUSSION :</vt:lpstr>
      <vt:lpstr> CHIRAL ANOMALY: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Vortical effects in chiral band structures</dc:title>
  <dc:creator>Nanda, Swadeepan</dc:creator>
  <cp:lastModifiedBy>Nanda, Swadeepan</cp:lastModifiedBy>
  <cp:revision>4</cp:revision>
  <dcterms:created xsi:type="dcterms:W3CDTF">2022-02-18T01:07:42Z</dcterms:created>
  <dcterms:modified xsi:type="dcterms:W3CDTF">2023-02-18T18:56:21Z</dcterms:modified>
</cp:coreProperties>
</file>