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wdp" ContentType="image/vnd.ms-photo"/>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tags/tag1.xml" ContentType="application/vnd.openxmlformats-officedocument.presentationml.tags+xml"/>
  <Override PartName="/ppt/notesSlides/notesSlide2.xml" ContentType="application/vnd.openxmlformats-officedocument.presentationml.notesSlide+xml"/>
  <Override PartName="/ppt/tags/tag2.xml" ContentType="application/vnd.openxmlformats-officedocument.presentationml.tags+xml"/>
  <Override PartName="/ppt/notesSlides/notesSlide3.xml" ContentType="application/vnd.openxmlformats-officedocument.presentationml.notesSlide+xml"/>
  <Override PartName="/ppt/notesSlides/notesSlide4.xml" ContentType="application/vnd.openxmlformats-officedocument.presentationml.notesSlide+xml"/>
  <Override PartName="/ppt/ink/ink1.xml" ContentType="application/inkml+xml"/>
  <Override PartName="/ppt/notesSlides/notesSlide5.xml" ContentType="application/vnd.openxmlformats-officedocument.presentationml.notesSlide+xml"/>
  <Override PartName="/ppt/ink/ink2.xml" ContentType="application/inkml+xml"/>
  <Override PartName="/ppt/ink/ink3.xml" ContentType="application/inkml+xml"/>
  <Override PartName="/ppt/ink/ink4.xml" ContentType="application/inkml+xml"/>
  <Override PartName="/ppt/ink/ink5.xml" ContentType="application/inkml+xml"/>
  <Override PartName="/ppt/ink/ink6.xml" ContentType="application/inkml+xml"/>
  <Override PartName="/ppt/ink/ink7.xml" ContentType="application/inkml+xml"/>
  <Override PartName="/ppt/ink/ink8.xml" ContentType="application/inkml+xml"/>
  <Override PartName="/ppt/ink/ink9.xml" ContentType="application/inkml+xml"/>
  <Override PartName="/ppt/ink/ink10.xml" ContentType="application/inkml+xml"/>
  <Override PartName="/ppt/ink/ink11.xml" ContentType="application/inkml+xml"/>
  <Override PartName="/ppt/notesSlides/notesSlide6.xml" ContentType="application/vnd.openxmlformats-officedocument.presentationml.notesSlide+xml"/>
  <Override PartName="/ppt/tags/tag3.xml" ContentType="application/vnd.openxmlformats-officedocument.presentationml.tags+xml"/>
  <Override PartName="/ppt/notesSlides/notesSlide7.xml" ContentType="application/vnd.openxmlformats-officedocument.presentationml.notesSlide+xml"/>
  <Override PartName="/ppt/notesSlides/notesSlide8.xml" ContentType="application/vnd.openxmlformats-officedocument.presentationml.notesSlide+xml"/>
  <Override PartName="/ppt/ink/ink12.xml" ContentType="application/inkml+xml"/>
  <Override PartName="/ppt/ink/ink13.xml" ContentType="application/inkml+xml"/>
  <Override PartName="/ppt/ink/ink14.xml" ContentType="application/inkml+xml"/>
  <Override PartName="/ppt/ink/ink15.xml" ContentType="application/inkml+xml"/>
  <Override PartName="/ppt/ink/ink16.xml" ContentType="application/inkml+xml"/>
  <Override PartName="/ppt/ink/ink17.xml" ContentType="application/inkml+xml"/>
  <Override PartName="/ppt/notesSlides/notesSlide9.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4"/>
  </p:sldMasterIdLst>
  <p:notesMasterIdLst>
    <p:notesMasterId r:id="rId22"/>
  </p:notesMasterIdLst>
  <p:handoutMasterIdLst>
    <p:handoutMasterId r:id="rId23"/>
  </p:handoutMasterIdLst>
  <p:sldIdLst>
    <p:sldId id="256" r:id="rId5"/>
    <p:sldId id="273" r:id="rId6"/>
    <p:sldId id="390" r:id="rId7"/>
    <p:sldId id="275" r:id="rId8"/>
    <p:sldId id="380" r:id="rId9"/>
    <p:sldId id="388" r:id="rId10"/>
    <p:sldId id="394" r:id="rId11"/>
    <p:sldId id="391" r:id="rId12"/>
    <p:sldId id="392" r:id="rId13"/>
    <p:sldId id="322" r:id="rId14"/>
    <p:sldId id="393" r:id="rId15"/>
    <p:sldId id="285" r:id="rId16"/>
    <p:sldId id="377" r:id="rId17"/>
    <p:sldId id="317" r:id="rId18"/>
    <p:sldId id="386" r:id="rId19"/>
    <p:sldId id="305" r:id="rId20"/>
    <p:sldId id="307" r:id="rId2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Ranhili Pelige, Jayajeewana Niranjana" initials="RPJN" lastIdx="1" clrIdx="0">
    <p:extLst>
      <p:ext uri="{19B8F6BF-5375-455C-9EA6-DF929625EA0E}">
        <p15:presenceInfo xmlns:p15="http://schemas.microsoft.com/office/powerpoint/2012/main" userId="Ranhili Pelige, Jayajeewana Niranjana"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71001"/>
    <a:srgbClr val="FE6502"/>
    <a:srgbClr val="691600"/>
    <a:srgbClr val="FA3A06"/>
    <a:srgbClr val="36B63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B96468F-244B-7343-A235-D936CFC94341}" v="151" dt="2023-02-18T04:41:55.162"/>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122" autoAdjust="0"/>
    <p:restoredTop sz="84724"/>
  </p:normalViewPr>
  <p:slideViewPr>
    <p:cSldViewPr snapToGrid="0">
      <p:cViewPr varScale="1">
        <p:scale>
          <a:sx n="87" d="100"/>
          <a:sy n="87" d="100"/>
        </p:scale>
        <p:origin x="1472" y="200"/>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80" d="100"/>
        <a:sy n="80" d="100"/>
      </p:scale>
      <p:origin x="0" y="0"/>
    </p:cViewPr>
  </p:sorterViewPr>
  <p:notesViewPr>
    <p:cSldViewPr snapToGrid="0">
      <p:cViewPr varScale="1">
        <p:scale>
          <a:sx n="96" d="100"/>
          <a:sy n="96" d="100"/>
        </p:scale>
        <p:origin x="3688" y="176"/>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viewProps" Target="viewProps.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microsoft.com/office/2016/11/relationships/changesInfo" Target="changesInfos/changesInfo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commentAuthors" Target="commentAuthor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handoutMaster" Target="handoutMasters/handoutMaster1.xml"/><Relationship Id="rId28"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notesMaster" Target="notesMasters/notesMaster1.xml"/><Relationship Id="rId27" Type="http://schemas.openxmlformats.org/officeDocument/2006/relationships/theme" Target="theme/theme1.xml"/><Relationship Id="rId30"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Pathiraja Mudiyanselage, Chamini Shammi" userId="a6637513-d2e8-4c96-9df9-b9504efc8121" providerId="ADAL" clId="{259B5D3C-3A05-C44D-B635-DE9768CE6CC0}"/>
    <pc:docChg chg="undo redo custSel delSld modSld">
      <pc:chgData name="Pathiraja Mudiyanselage, Chamini Shammi" userId="a6637513-d2e8-4c96-9df9-b9504efc8121" providerId="ADAL" clId="{259B5D3C-3A05-C44D-B635-DE9768CE6CC0}" dt="2022-07-05T09:14:25.136" v="1134" actId="20577"/>
      <pc:docMkLst>
        <pc:docMk/>
      </pc:docMkLst>
      <pc:sldChg chg="delSp modSp mod modNotesTx">
        <pc:chgData name="Pathiraja Mudiyanselage, Chamini Shammi" userId="a6637513-d2e8-4c96-9df9-b9504efc8121" providerId="ADAL" clId="{259B5D3C-3A05-C44D-B635-DE9768CE6CC0}" dt="2022-07-05T06:23:51.642" v="46" actId="20577"/>
        <pc:sldMkLst>
          <pc:docMk/>
          <pc:sldMk cId="1796159140" sldId="275"/>
        </pc:sldMkLst>
        <pc:spChg chg="del">
          <ac:chgData name="Pathiraja Mudiyanselage, Chamini Shammi" userId="a6637513-d2e8-4c96-9df9-b9504efc8121" providerId="ADAL" clId="{259B5D3C-3A05-C44D-B635-DE9768CE6CC0}" dt="2022-07-05T06:21:43.962" v="14" actId="478"/>
          <ac:spMkLst>
            <pc:docMk/>
            <pc:sldMk cId="1796159140" sldId="275"/>
            <ac:spMk id="19" creationId="{DE0F5A0F-5FD7-6D3C-4363-2D2B0CDF7BEC}"/>
          </ac:spMkLst>
        </pc:spChg>
        <pc:picChg chg="mod">
          <ac:chgData name="Pathiraja Mudiyanselage, Chamini Shammi" userId="a6637513-d2e8-4c96-9df9-b9504efc8121" providerId="ADAL" clId="{259B5D3C-3A05-C44D-B635-DE9768CE6CC0}" dt="2022-07-05T06:23:05.674" v="45" actId="1076"/>
          <ac:picMkLst>
            <pc:docMk/>
            <pc:sldMk cId="1796159140" sldId="275"/>
            <ac:picMk id="5" creationId="{EE42A905-52E3-AD99-EE14-F8B66C97C5CA}"/>
          </ac:picMkLst>
        </pc:picChg>
        <pc:picChg chg="mod">
          <ac:chgData name="Pathiraja Mudiyanselage, Chamini Shammi" userId="a6637513-d2e8-4c96-9df9-b9504efc8121" providerId="ADAL" clId="{259B5D3C-3A05-C44D-B635-DE9768CE6CC0}" dt="2022-07-05T06:22:42.812" v="43" actId="1076"/>
          <ac:picMkLst>
            <pc:docMk/>
            <pc:sldMk cId="1796159140" sldId="275"/>
            <ac:picMk id="12" creationId="{3BFF9B5B-8455-F758-72E5-C3889B2294E3}"/>
          </ac:picMkLst>
        </pc:picChg>
        <pc:picChg chg="mod">
          <ac:chgData name="Pathiraja Mudiyanselage, Chamini Shammi" userId="a6637513-d2e8-4c96-9df9-b9504efc8121" providerId="ADAL" clId="{259B5D3C-3A05-C44D-B635-DE9768CE6CC0}" dt="2022-07-05T06:22:19.062" v="32" actId="1076"/>
          <ac:picMkLst>
            <pc:docMk/>
            <pc:sldMk cId="1796159140" sldId="275"/>
            <ac:picMk id="16" creationId="{5A54D45E-480C-80B7-A3E2-A96E43C5D34F}"/>
          </ac:picMkLst>
        </pc:picChg>
        <pc:picChg chg="mod">
          <ac:chgData name="Pathiraja Mudiyanselage, Chamini Shammi" userId="a6637513-d2e8-4c96-9df9-b9504efc8121" providerId="ADAL" clId="{259B5D3C-3A05-C44D-B635-DE9768CE6CC0}" dt="2022-07-05T06:22:45.242" v="44" actId="1076"/>
          <ac:picMkLst>
            <pc:docMk/>
            <pc:sldMk cId="1796159140" sldId="275"/>
            <ac:picMk id="18" creationId="{1F21EFC4-3779-EE87-B082-B6C573A2FC8D}"/>
          </ac:picMkLst>
        </pc:picChg>
        <pc:picChg chg="mod">
          <ac:chgData name="Pathiraja Mudiyanselage, Chamini Shammi" userId="a6637513-d2e8-4c96-9df9-b9504efc8121" providerId="ADAL" clId="{259B5D3C-3A05-C44D-B635-DE9768CE6CC0}" dt="2022-07-05T06:22:24.957" v="33" actId="14100"/>
          <ac:picMkLst>
            <pc:docMk/>
            <pc:sldMk cId="1796159140" sldId="275"/>
            <ac:picMk id="20" creationId="{59466BD7-D775-7FF1-7D39-1A6D26DC6E25}"/>
          </ac:picMkLst>
        </pc:picChg>
        <pc:inkChg chg="del">
          <ac:chgData name="Pathiraja Mudiyanselage, Chamini Shammi" userId="a6637513-d2e8-4c96-9df9-b9504efc8121" providerId="ADAL" clId="{259B5D3C-3A05-C44D-B635-DE9768CE6CC0}" dt="2022-07-05T06:22:12.251" v="30" actId="478"/>
          <ac:inkMkLst>
            <pc:docMk/>
            <pc:sldMk cId="1796159140" sldId="275"/>
            <ac:inkMk id="4" creationId="{3607426F-8D05-F9B5-C0EF-0C8854AE12E4}"/>
          </ac:inkMkLst>
        </pc:inkChg>
      </pc:sldChg>
      <pc:sldChg chg="modSp mod">
        <pc:chgData name="Pathiraja Mudiyanselage, Chamini Shammi" userId="a6637513-d2e8-4c96-9df9-b9504efc8121" providerId="ADAL" clId="{259B5D3C-3A05-C44D-B635-DE9768CE6CC0}" dt="2022-07-05T06:25:49.642" v="73" actId="20577"/>
        <pc:sldMkLst>
          <pc:docMk/>
          <pc:sldMk cId="2539456349" sldId="277"/>
        </pc:sldMkLst>
        <pc:spChg chg="mod">
          <ac:chgData name="Pathiraja Mudiyanselage, Chamini Shammi" userId="a6637513-d2e8-4c96-9df9-b9504efc8121" providerId="ADAL" clId="{259B5D3C-3A05-C44D-B635-DE9768CE6CC0}" dt="2022-07-05T06:25:49.642" v="73" actId="20577"/>
          <ac:spMkLst>
            <pc:docMk/>
            <pc:sldMk cId="2539456349" sldId="277"/>
            <ac:spMk id="14" creationId="{54697C5D-C2D3-7594-DC0D-94D38DDE0E6B}"/>
          </ac:spMkLst>
        </pc:spChg>
      </pc:sldChg>
      <pc:sldChg chg="del">
        <pc:chgData name="Pathiraja Mudiyanselage, Chamini Shammi" userId="a6637513-d2e8-4c96-9df9-b9504efc8121" providerId="ADAL" clId="{259B5D3C-3A05-C44D-B635-DE9768CE6CC0}" dt="2022-07-05T06:37:29.772" v="237" actId="2696"/>
        <pc:sldMkLst>
          <pc:docMk/>
          <pc:sldMk cId="3956482306" sldId="288"/>
        </pc:sldMkLst>
      </pc:sldChg>
      <pc:sldChg chg="modSp mod">
        <pc:chgData name="Pathiraja Mudiyanselage, Chamini Shammi" userId="a6637513-d2e8-4c96-9df9-b9504efc8121" providerId="ADAL" clId="{259B5D3C-3A05-C44D-B635-DE9768CE6CC0}" dt="2022-07-05T06:54:56.157" v="333" actId="1076"/>
        <pc:sldMkLst>
          <pc:docMk/>
          <pc:sldMk cId="735202370" sldId="298"/>
        </pc:sldMkLst>
        <pc:spChg chg="mod">
          <ac:chgData name="Pathiraja Mudiyanselage, Chamini Shammi" userId="a6637513-d2e8-4c96-9df9-b9504efc8121" providerId="ADAL" clId="{259B5D3C-3A05-C44D-B635-DE9768CE6CC0}" dt="2022-07-05T06:54:56.157" v="333" actId="1076"/>
          <ac:spMkLst>
            <pc:docMk/>
            <pc:sldMk cId="735202370" sldId="298"/>
            <ac:spMk id="13" creationId="{490F012A-A6BA-3E4A-9942-F2E74119E984}"/>
          </ac:spMkLst>
        </pc:spChg>
      </pc:sldChg>
      <pc:sldChg chg="modSp mod">
        <pc:chgData name="Pathiraja Mudiyanselage, Chamini Shammi" userId="a6637513-d2e8-4c96-9df9-b9504efc8121" providerId="ADAL" clId="{259B5D3C-3A05-C44D-B635-DE9768CE6CC0}" dt="2022-07-05T06:52:24.753" v="312" actId="20577"/>
        <pc:sldMkLst>
          <pc:docMk/>
          <pc:sldMk cId="2158963636" sldId="301"/>
        </pc:sldMkLst>
        <pc:spChg chg="mod">
          <ac:chgData name="Pathiraja Mudiyanselage, Chamini Shammi" userId="a6637513-d2e8-4c96-9df9-b9504efc8121" providerId="ADAL" clId="{259B5D3C-3A05-C44D-B635-DE9768CE6CC0}" dt="2022-07-05T06:52:24.753" v="312" actId="20577"/>
          <ac:spMkLst>
            <pc:docMk/>
            <pc:sldMk cId="2158963636" sldId="301"/>
            <ac:spMk id="8" creationId="{6ADA938B-FF29-808A-82E8-F8A8EB5B953C}"/>
          </ac:spMkLst>
        </pc:spChg>
      </pc:sldChg>
      <pc:sldChg chg="modSp mod">
        <pc:chgData name="Pathiraja Mudiyanselage, Chamini Shammi" userId="a6637513-d2e8-4c96-9df9-b9504efc8121" providerId="ADAL" clId="{259B5D3C-3A05-C44D-B635-DE9768CE6CC0}" dt="2022-07-05T06:56:16.880" v="374" actId="20577"/>
        <pc:sldMkLst>
          <pc:docMk/>
          <pc:sldMk cId="1976283991" sldId="305"/>
        </pc:sldMkLst>
        <pc:spChg chg="mod">
          <ac:chgData name="Pathiraja Mudiyanselage, Chamini Shammi" userId="a6637513-d2e8-4c96-9df9-b9504efc8121" providerId="ADAL" clId="{259B5D3C-3A05-C44D-B635-DE9768CE6CC0}" dt="2022-07-05T06:55:45.463" v="347" actId="404"/>
          <ac:spMkLst>
            <pc:docMk/>
            <pc:sldMk cId="1976283991" sldId="305"/>
            <ac:spMk id="6" creationId="{E4220D02-2069-04E9-151E-BFBA5F839C1A}"/>
          </ac:spMkLst>
        </pc:spChg>
        <pc:spChg chg="mod">
          <ac:chgData name="Pathiraja Mudiyanselage, Chamini Shammi" userId="a6637513-d2e8-4c96-9df9-b9504efc8121" providerId="ADAL" clId="{259B5D3C-3A05-C44D-B635-DE9768CE6CC0}" dt="2022-07-05T06:56:16.880" v="374" actId="20577"/>
          <ac:spMkLst>
            <pc:docMk/>
            <pc:sldMk cId="1976283991" sldId="305"/>
            <ac:spMk id="15" creationId="{77041913-6660-1654-19A6-B23C4F627AED}"/>
          </ac:spMkLst>
        </pc:spChg>
        <pc:grpChg chg="mod">
          <ac:chgData name="Pathiraja Mudiyanselage, Chamini Shammi" userId="a6637513-d2e8-4c96-9df9-b9504efc8121" providerId="ADAL" clId="{259B5D3C-3A05-C44D-B635-DE9768CE6CC0}" dt="2022-07-05T06:55:28.271" v="345" actId="1076"/>
          <ac:grpSpMkLst>
            <pc:docMk/>
            <pc:sldMk cId="1976283991" sldId="305"/>
            <ac:grpSpMk id="20" creationId="{0F907EEE-59C4-61F6-F852-65B6C0E98D06}"/>
          </ac:grpSpMkLst>
        </pc:grpChg>
      </pc:sldChg>
      <pc:sldChg chg="addSp delSp modSp mod">
        <pc:chgData name="Pathiraja Mudiyanselage, Chamini Shammi" userId="a6637513-d2e8-4c96-9df9-b9504efc8121" providerId="ADAL" clId="{259B5D3C-3A05-C44D-B635-DE9768CE6CC0}" dt="2022-07-05T07:11:17.930" v="828" actId="14100"/>
        <pc:sldMkLst>
          <pc:docMk/>
          <pc:sldMk cId="3333233273" sldId="306"/>
        </pc:sldMkLst>
        <pc:spChg chg="add del mod">
          <ac:chgData name="Pathiraja Mudiyanselage, Chamini Shammi" userId="a6637513-d2e8-4c96-9df9-b9504efc8121" providerId="ADAL" clId="{259B5D3C-3A05-C44D-B635-DE9768CE6CC0}" dt="2022-07-05T07:11:06.759" v="823" actId="478"/>
          <ac:spMkLst>
            <pc:docMk/>
            <pc:sldMk cId="3333233273" sldId="306"/>
            <ac:spMk id="6" creationId="{D5C95557-692A-5025-C141-F78DAA6122C3}"/>
          </ac:spMkLst>
        </pc:spChg>
        <pc:spChg chg="del">
          <ac:chgData name="Pathiraja Mudiyanselage, Chamini Shammi" userId="a6637513-d2e8-4c96-9df9-b9504efc8121" providerId="ADAL" clId="{259B5D3C-3A05-C44D-B635-DE9768CE6CC0}" dt="2022-07-05T07:11:05.016" v="822" actId="478"/>
          <ac:spMkLst>
            <pc:docMk/>
            <pc:sldMk cId="3333233273" sldId="306"/>
            <ac:spMk id="10" creationId="{3850D399-3EB3-EA91-DDCA-4C4ACFFCC0F7}"/>
          </ac:spMkLst>
        </pc:spChg>
        <pc:spChg chg="mod">
          <ac:chgData name="Pathiraja Mudiyanselage, Chamini Shammi" userId="a6637513-d2e8-4c96-9df9-b9504efc8121" providerId="ADAL" clId="{259B5D3C-3A05-C44D-B635-DE9768CE6CC0}" dt="2022-07-05T07:11:12.680" v="827" actId="1076"/>
          <ac:spMkLst>
            <pc:docMk/>
            <pc:sldMk cId="3333233273" sldId="306"/>
            <ac:spMk id="15" creationId="{77041913-6660-1654-19A6-B23C4F627AED}"/>
          </ac:spMkLst>
        </pc:spChg>
        <pc:picChg chg="mod">
          <ac:chgData name="Pathiraja Mudiyanselage, Chamini Shammi" userId="a6637513-d2e8-4c96-9df9-b9504efc8121" providerId="ADAL" clId="{259B5D3C-3A05-C44D-B635-DE9768CE6CC0}" dt="2022-07-05T07:11:17.930" v="828" actId="14100"/>
          <ac:picMkLst>
            <pc:docMk/>
            <pc:sldMk cId="3333233273" sldId="306"/>
            <ac:picMk id="11" creationId="{4CFA2A39-B573-E48F-39BF-92C27B9C77F7}"/>
          </ac:picMkLst>
        </pc:picChg>
      </pc:sldChg>
      <pc:sldChg chg="addSp delSp modSp mod">
        <pc:chgData name="Pathiraja Mudiyanselage, Chamini Shammi" userId="a6637513-d2e8-4c96-9df9-b9504efc8121" providerId="ADAL" clId="{259B5D3C-3A05-C44D-B635-DE9768CE6CC0}" dt="2022-07-05T07:20:02.914" v="958" actId="20577"/>
        <pc:sldMkLst>
          <pc:docMk/>
          <pc:sldMk cId="4021359457" sldId="307"/>
        </pc:sldMkLst>
        <pc:spChg chg="add del mod">
          <ac:chgData name="Pathiraja Mudiyanselage, Chamini Shammi" userId="a6637513-d2e8-4c96-9df9-b9504efc8121" providerId="ADAL" clId="{259B5D3C-3A05-C44D-B635-DE9768CE6CC0}" dt="2022-07-05T07:11:23.563" v="830" actId="478"/>
          <ac:spMkLst>
            <pc:docMk/>
            <pc:sldMk cId="4021359457" sldId="307"/>
            <ac:spMk id="5" creationId="{5801B771-724C-41B0-B51B-86F0FDE37BB5}"/>
          </ac:spMkLst>
        </pc:spChg>
        <pc:spChg chg="del">
          <ac:chgData name="Pathiraja Mudiyanselage, Chamini Shammi" userId="a6637513-d2e8-4c96-9df9-b9504efc8121" providerId="ADAL" clId="{259B5D3C-3A05-C44D-B635-DE9768CE6CC0}" dt="2022-07-05T07:11:22.389" v="829" actId="478"/>
          <ac:spMkLst>
            <pc:docMk/>
            <pc:sldMk cId="4021359457" sldId="307"/>
            <ac:spMk id="10" creationId="{3850D399-3EB3-EA91-DDCA-4C4ACFFCC0F7}"/>
          </ac:spMkLst>
        </pc:spChg>
        <pc:spChg chg="mod">
          <ac:chgData name="Pathiraja Mudiyanselage, Chamini Shammi" userId="a6637513-d2e8-4c96-9df9-b9504efc8121" providerId="ADAL" clId="{259B5D3C-3A05-C44D-B635-DE9768CE6CC0}" dt="2022-07-05T07:20:02.914" v="958" actId="20577"/>
          <ac:spMkLst>
            <pc:docMk/>
            <pc:sldMk cId="4021359457" sldId="307"/>
            <ac:spMk id="12" creationId="{FC9AC6E3-0C2A-1969-69EB-515B511FCF06}"/>
          </ac:spMkLst>
        </pc:spChg>
        <pc:spChg chg="mod">
          <ac:chgData name="Pathiraja Mudiyanselage, Chamini Shammi" userId="a6637513-d2e8-4c96-9df9-b9504efc8121" providerId="ADAL" clId="{259B5D3C-3A05-C44D-B635-DE9768CE6CC0}" dt="2022-07-05T07:12:21.578" v="844" actId="20577"/>
          <ac:spMkLst>
            <pc:docMk/>
            <pc:sldMk cId="4021359457" sldId="307"/>
            <ac:spMk id="15" creationId="{77041913-6660-1654-19A6-B23C4F627AED}"/>
          </ac:spMkLst>
        </pc:spChg>
      </pc:sldChg>
      <pc:sldChg chg="addSp delSp modSp mod">
        <pc:chgData name="Pathiraja Mudiyanselage, Chamini Shammi" userId="a6637513-d2e8-4c96-9df9-b9504efc8121" providerId="ADAL" clId="{259B5D3C-3A05-C44D-B635-DE9768CE6CC0}" dt="2022-07-05T07:02:08.903" v="580" actId="14100"/>
        <pc:sldMkLst>
          <pc:docMk/>
          <pc:sldMk cId="3006653995" sldId="321"/>
        </pc:sldMkLst>
        <pc:spChg chg="mod">
          <ac:chgData name="Pathiraja Mudiyanselage, Chamini Shammi" userId="a6637513-d2e8-4c96-9df9-b9504efc8121" providerId="ADAL" clId="{259B5D3C-3A05-C44D-B635-DE9768CE6CC0}" dt="2022-07-05T07:02:08.903" v="580" actId="14100"/>
          <ac:spMkLst>
            <pc:docMk/>
            <pc:sldMk cId="3006653995" sldId="321"/>
            <ac:spMk id="15" creationId="{77041913-6660-1654-19A6-B23C4F627AED}"/>
          </ac:spMkLst>
        </pc:spChg>
        <pc:grpChg chg="add del mod">
          <ac:chgData name="Pathiraja Mudiyanselage, Chamini Shammi" userId="a6637513-d2e8-4c96-9df9-b9504efc8121" providerId="ADAL" clId="{259B5D3C-3A05-C44D-B635-DE9768CE6CC0}" dt="2022-07-05T06:57:43.798" v="404" actId="478"/>
          <ac:grpSpMkLst>
            <pc:docMk/>
            <pc:sldMk cId="3006653995" sldId="321"/>
            <ac:grpSpMk id="12" creationId="{71E03646-BE62-1586-FA05-826B458C705F}"/>
          </ac:grpSpMkLst>
        </pc:grpChg>
        <pc:grpChg chg="mod">
          <ac:chgData name="Pathiraja Mudiyanselage, Chamini Shammi" userId="a6637513-d2e8-4c96-9df9-b9504efc8121" providerId="ADAL" clId="{259B5D3C-3A05-C44D-B635-DE9768CE6CC0}" dt="2022-07-05T06:58:27.933" v="410" actId="1076"/>
          <ac:grpSpMkLst>
            <pc:docMk/>
            <pc:sldMk cId="3006653995" sldId="321"/>
            <ac:grpSpMk id="24" creationId="{80908162-A191-6C42-E6BC-2EE842A7592E}"/>
          </ac:grpSpMkLst>
        </pc:grpChg>
        <pc:picChg chg="mod">
          <ac:chgData name="Pathiraja Mudiyanselage, Chamini Shammi" userId="a6637513-d2e8-4c96-9df9-b9504efc8121" providerId="ADAL" clId="{259B5D3C-3A05-C44D-B635-DE9768CE6CC0}" dt="2022-07-05T06:59:00.842" v="416" actId="1076"/>
          <ac:picMkLst>
            <pc:docMk/>
            <pc:sldMk cId="3006653995" sldId="321"/>
            <ac:picMk id="7" creationId="{7A266C0D-BAD8-4DE5-BECA-45DB0FAB4AF0}"/>
          </ac:picMkLst>
        </pc:picChg>
        <pc:picChg chg="mod">
          <ac:chgData name="Pathiraja Mudiyanselage, Chamini Shammi" userId="a6637513-d2e8-4c96-9df9-b9504efc8121" providerId="ADAL" clId="{259B5D3C-3A05-C44D-B635-DE9768CE6CC0}" dt="2022-07-05T06:57:41.255" v="403"/>
          <ac:picMkLst>
            <pc:docMk/>
            <pc:sldMk cId="3006653995" sldId="321"/>
            <ac:picMk id="13" creationId="{310077AE-6865-6F02-381E-5DE5F433DD53}"/>
          </ac:picMkLst>
        </pc:picChg>
        <pc:cxnChg chg="mod">
          <ac:chgData name="Pathiraja Mudiyanselage, Chamini Shammi" userId="a6637513-d2e8-4c96-9df9-b9504efc8121" providerId="ADAL" clId="{259B5D3C-3A05-C44D-B635-DE9768CE6CC0}" dt="2022-07-05T06:57:41.255" v="403"/>
          <ac:cxnSpMkLst>
            <pc:docMk/>
            <pc:sldMk cId="3006653995" sldId="321"/>
            <ac:cxnSpMk id="14" creationId="{9CBD45F1-0FD6-E6A6-08D5-80B5016976F9}"/>
          </ac:cxnSpMkLst>
        </pc:cxnChg>
        <pc:cxnChg chg="mod">
          <ac:chgData name="Pathiraja Mudiyanselage, Chamini Shammi" userId="a6637513-d2e8-4c96-9df9-b9504efc8121" providerId="ADAL" clId="{259B5D3C-3A05-C44D-B635-DE9768CE6CC0}" dt="2022-07-05T06:57:41.255" v="403"/>
          <ac:cxnSpMkLst>
            <pc:docMk/>
            <pc:sldMk cId="3006653995" sldId="321"/>
            <ac:cxnSpMk id="16" creationId="{9D45617C-D37D-1A3B-0FF7-1C8D8D5AEA35}"/>
          </ac:cxnSpMkLst>
        </pc:cxnChg>
        <pc:cxnChg chg="mod">
          <ac:chgData name="Pathiraja Mudiyanselage, Chamini Shammi" userId="a6637513-d2e8-4c96-9df9-b9504efc8121" providerId="ADAL" clId="{259B5D3C-3A05-C44D-B635-DE9768CE6CC0}" dt="2022-07-05T06:57:41.255" v="403"/>
          <ac:cxnSpMkLst>
            <pc:docMk/>
            <pc:sldMk cId="3006653995" sldId="321"/>
            <ac:cxnSpMk id="18" creationId="{51C2E6EF-1B36-2EAD-A21B-5D0F1BCC69CE}"/>
          </ac:cxnSpMkLst>
        </pc:cxnChg>
        <pc:cxnChg chg="mod">
          <ac:chgData name="Pathiraja Mudiyanselage, Chamini Shammi" userId="a6637513-d2e8-4c96-9df9-b9504efc8121" providerId="ADAL" clId="{259B5D3C-3A05-C44D-B635-DE9768CE6CC0}" dt="2022-07-05T06:57:41.255" v="403"/>
          <ac:cxnSpMkLst>
            <pc:docMk/>
            <pc:sldMk cId="3006653995" sldId="321"/>
            <ac:cxnSpMk id="19" creationId="{62A35B0B-903A-6345-1458-FCB6D563814A}"/>
          </ac:cxnSpMkLst>
        </pc:cxnChg>
      </pc:sldChg>
      <pc:sldChg chg="modSp mod">
        <pc:chgData name="Pathiraja Mudiyanselage, Chamini Shammi" userId="a6637513-d2e8-4c96-9df9-b9504efc8121" providerId="ADAL" clId="{259B5D3C-3A05-C44D-B635-DE9768CE6CC0}" dt="2022-07-05T07:02:01.089" v="577" actId="14100"/>
        <pc:sldMkLst>
          <pc:docMk/>
          <pc:sldMk cId="2694221548" sldId="322"/>
        </pc:sldMkLst>
        <pc:spChg chg="mod">
          <ac:chgData name="Pathiraja Mudiyanselage, Chamini Shammi" userId="a6637513-d2e8-4c96-9df9-b9504efc8121" providerId="ADAL" clId="{259B5D3C-3A05-C44D-B635-DE9768CE6CC0}" dt="2022-07-05T07:02:01.089" v="577" actId="14100"/>
          <ac:spMkLst>
            <pc:docMk/>
            <pc:sldMk cId="2694221548" sldId="322"/>
            <ac:spMk id="15" creationId="{77041913-6660-1654-19A6-B23C4F627AED}"/>
          </ac:spMkLst>
        </pc:spChg>
      </pc:sldChg>
      <pc:sldChg chg="modSp mod">
        <pc:chgData name="Pathiraja Mudiyanselage, Chamini Shammi" userId="a6637513-d2e8-4c96-9df9-b9504efc8121" providerId="ADAL" clId="{259B5D3C-3A05-C44D-B635-DE9768CE6CC0}" dt="2022-07-05T07:07:27.242" v="697" actId="14100"/>
        <pc:sldMkLst>
          <pc:docMk/>
          <pc:sldMk cId="3690256255" sldId="364"/>
        </pc:sldMkLst>
        <pc:spChg chg="mod">
          <ac:chgData name="Pathiraja Mudiyanselage, Chamini Shammi" userId="a6637513-d2e8-4c96-9df9-b9504efc8121" providerId="ADAL" clId="{259B5D3C-3A05-C44D-B635-DE9768CE6CC0}" dt="2022-07-05T07:06:24.747" v="686" actId="1076"/>
          <ac:spMkLst>
            <pc:docMk/>
            <pc:sldMk cId="3690256255" sldId="364"/>
            <ac:spMk id="12" creationId="{9B8D24B3-959C-1D45-4E2C-10125ACE85E4}"/>
          </ac:spMkLst>
        </pc:spChg>
        <pc:spChg chg="mod">
          <ac:chgData name="Pathiraja Mudiyanselage, Chamini Shammi" userId="a6637513-d2e8-4c96-9df9-b9504efc8121" providerId="ADAL" clId="{259B5D3C-3A05-C44D-B635-DE9768CE6CC0}" dt="2022-07-05T07:07:02.667" v="694" actId="1076"/>
          <ac:spMkLst>
            <pc:docMk/>
            <pc:sldMk cId="3690256255" sldId="364"/>
            <ac:spMk id="14" creationId="{806EDD7C-F0DB-4561-15DA-C5FA985E83FD}"/>
          </ac:spMkLst>
        </pc:spChg>
        <pc:spChg chg="mod">
          <ac:chgData name="Pathiraja Mudiyanselage, Chamini Shammi" userId="a6637513-d2e8-4c96-9df9-b9504efc8121" providerId="ADAL" clId="{259B5D3C-3A05-C44D-B635-DE9768CE6CC0}" dt="2022-07-05T07:07:27.242" v="697" actId="14100"/>
          <ac:spMkLst>
            <pc:docMk/>
            <pc:sldMk cId="3690256255" sldId="364"/>
            <ac:spMk id="15" creationId="{77041913-6660-1654-19A6-B23C4F627AED}"/>
          </ac:spMkLst>
        </pc:spChg>
        <pc:grpChg chg="mod">
          <ac:chgData name="Pathiraja Mudiyanselage, Chamini Shammi" userId="a6637513-d2e8-4c96-9df9-b9504efc8121" providerId="ADAL" clId="{259B5D3C-3A05-C44D-B635-DE9768CE6CC0}" dt="2022-07-05T07:06:15.013" v="684" actId="1076"/>
          <ac:grpSpMkLst>
            <pc:docMk/>
            <pc:sldMk cId="3690256255" sldId="364"/>
            <ac:grpSpMk id="20" creationId="{511095EC-2C0A-9850-EEFA-2FB26F8BDD00}"/>
          </ac:grpSpMkLst>
        </pc:grpChg>
        <pc:picChg chg="mod">
          <ac:chgData name="Pathiraja Mudiyanselage, Chamini Shammi" userId="a6637513-d2e8-4c96-9df9-b9504efc8121" providerId="ADAL" clId="{259B5D3C-3A05-C44D-B635-DE9768CE6CC0}" dt="2022-07-05T07:06:27.685" v="687" actId="14100"/>
          <ac:picMkLst>
            <pc:docMk/>
            <pc:sldMk cId="3690256255" sldId="364"/>
            <ac:picMk id="17" creationId="{FA976350-CDCA-C4D7-B3C1-113B1D231386}"/>
          </ac:picMkLst>
        </pc:picChg>
      </pc:sldChg>
      <pc:sldChg chg="modSp mod">
        <pc:chgData name="Pathiraja Mudiyanselage, Chamini Shammi" userId="a6637513-d2e8-4c96-9df9-b9504efc8121" providerId="ADAL" clId="{259B5D3C-3A05-C44D-B635-DE9768CE6CC0}" dt="2022-07-05T07:09:37.641" v="762" actId="14100"/>
        <pc:sldMkLst>
          <pc:docMk/>
          <pc:sldMk cId="637430884" sldId="365"/>
        </pc:sldMkLst>
        <pc:spChg chg="mod">
          <ac:chgData name="Pathiraja Mudiyanselage, Chamini Shammi" userId="a6637513-d2e8-4c96-9df9-b9504efc8121" providerId="ADAL" clId="{259B5D3C-3A05-C44D-B635-DE9768CE6CC0}" dt="2022-07-05T07:09:37.641" v="762" actId="14100"/>
          <ac:spMkLst>
            <pc:docMk/>
            <pc:sldMk cId="637430884" sldId="365"/>
            <ac:spMk id="15" creationId="{77041913-6660-1654-19A6-B23C4F627AED}"/>
          </ac:spMkLst>
        </pc:spChg>
      </pc:sldChg>
      <pc:sldChg chg="modSp mod">
        <pc:chgData name="Pathiraja Mudiyanselage, Chamini Shammi" userId="a6637513-d2e8-4c96-9df9-b9504efc8121" providerId="ADAL" clId="{259B5D3C-3A05-C44D-B635-DE9768CE6CC0}" dt="2022-07-05T07:10:15.936" v="806" actId="403"/>
        <pc:sldMkLst>
          <pc:docMk/>
          <pc:sldMk cId="4083885692" sldId="366"/>
        </pc:sldMkLst>
        <pc:spChg chg="mod">
          <ac:chgData name="Pathiraja Mudiyanselage, Chamini Shammi" userId="a6637513-d2e8-4c96-9df9-b9504efc8121" providerId="ADAL" clId="{259B5D3C-3A05-C44D-B635-DE9768CE6CC0}" dt="2022-07-05T07:10:15.936" v="806" actId="403"/>
          <ac:spMkLst>
            <pc:docMk/>
            <pc:sldMk cId="4083885692" sldId="366"/>
            <ac:spMk id="15" creationId="{77041913-6660-1654-19A6-B23C4F627AED}"/>
          </ac:spMkLst>
        </pc:spChg>
      </pc:sldChg>
      <pc:sldChg chg="modSp mod">
        <pc:chgData name="Pathiraja Mudiyanselage, Chamini Shammi" userId="a6637513-d2e8-4c96-9df9-b9504efc8121" providerId="ADAL" clId="{259B5D3C-3A05-C44D-B635-DE9768CE6CC0}" dt="2022-07-05T07:10:47.997" v="821" actId="20577"/>
        <pc:sldMkLst>
          <pc:docMk/>
          <pc:sldMk cId="2364496656" sldId="369"/>
        </pc:sldMkLst>
        <pc:spChg chg="mod">
          <ac:chgData name="Pathiraja Mudiyanselage, Chamini Shammi" userId="a6637513-d2e8-4c96-9df9-b9504efc8121" providerId="ADAL" clId="{259B5D3C-3A05-C44D-B635-DE9768CE6CC0}" dt="2022-07-05T07:10:47.997" v="821" actId="20577"/>
          <ac:spMkLst>
            <pc:docMk/>
            <pc:sldMk cId="2364496656" sldId="369"/>
            <ac:spMk id="15" creationId="{77041913-6660-1654-19A6-B23C4F627AED}"/>
          </ac:spMkLst>
        </pc:spChg>
      </pc:sldChg>
      <pc:sldChg chg="modSp mod modNotesTx">
        <pc:chgData name="Pathiraja Mudiyanselage, Chamini Shammi" userId="a6637513-d2e8-4c96-9df9-b9504efc8121" providerId="ADAL" clId="{259B5D3C-3A05-C44D-B635-DE9768CE6CC0}" dt="2022-07-05T06:26:46.115" v="75" actId="20577"/>
        <pc:sldMkLst>
          <pc:docMk/>
          <pc:sldMk cId="2478149872" sldId="375"/>
        </pc:sldMkLst>
        <pc:spChg chg="mod">
          <ac:chgData name="Pathiraja Mudiyanselage, Chamini Shammi" userId="a6637513-d2e8-4c96-9df9-b9504efc8121" providerId="ADAL" clId="{259B5D3C-3A05-C44D-B635-DE9768CE6CC0}" dt="2022-07-05T06:21:04.596" v="6" actId="1076"/>
          <ac:spMkLst>
            <pc:docMk/>
            <pc:sldMk cId="2478149872" sldId="375"/>
            <ac:spMk id="18" creationId="{8B3197C1-A349-4143-AF30-59D1163D4585}"/>
          </ac:spMkLst>
        </pc:spChg>
        <pc:picChg chg="mod modCrop">
          <ac:chgData name="Pathiraja Mudiyanselage, Chamini Shammi" userId="a6637513-d2e8-4c96-9df9-b9504efc8121" providerId="ADAL" clId="{259B5D3C-3A05-C44D-B635-DE9768CE6CC0}" dt="2022-07-05T06:20:52.638" v="2" actId="1076"/>
          <ac:picMkLst>
            <pc:docMk/>
            <pc:sldMk cId="2478149872" sldId="375"/>
            <ac:picMk id="8" creationId="{4CB28461-61DC-93A5-DC00-574628322183}"/>
          </ac:picMkLst>
        </pc:picChg>
        <pc:picChg chg="mod">
          <ac:chgData name="Pathiraja Mudiyanselage, Chamini Shammi" userId="a6637513-d2e8-4c96-9df9-b9504efc8121" providerId="ADAL" clId="{259B5D3C-3A05-C44D-B635-DE9768CE6CC0}" dt="2022-07-05T06:21:01.366" v="5" actId="1076"/>
          <ac:picMkLst>
            <pc:docMk/>
            <pc:sldMk cId="2478149872" sldId="375"/>
            <ac:picMk id="13" creationId="{ACE87B92-6E10-5619-E8FB-39DFA5D74722}"/>
          </ac:picMkLst>
        </pc:picChg>
        <pc:picChg chg="mod">
          <ac:chgData name="Pathiraja Mudiyanselage, Chamini Shammi" userId="a6637513-d2e8-4c96-9df9-b9504efc8121" providerId="ADAL" clId="{259B5D3C-3A05-C44D-B635-DE9768CE6CC0}" dt="2022-07-05T06:21:14.678" v="10" actId="1076"/>
          <ac:picMkLst>
            <pc:docMk/>
            <pc:sldMk cId="2478149872" sldId="375"/>
            <ac:picMk id="15" creationId="{FF110B39-7B77-C344-EDD1-49202554AE76}"/>
          </ac:picMkLst>
        </pc:picChg>
        <pc:picChg chg="mod">
          <ac:chgData name="Pathiraja Mudiyanselage, Chamini Shammi" userId="a6637513-d2e8-4c96-9df9-b9504efc8121" providerId="ADAL" clId="{259B5D3C-3A05-C44D-B635-DE9768CE6CC0}" dt="2022-07-05T06:21:08.883" v="7" actId="1076"/>
          <ac:picMkLst>
            <pc:docMk/>
            <pc:sldMk cId="2478149872" sldId="375"/>
            <ac:picMk id="17" creationId="{49B2610F-C90E-435B-091A-D26579985949}"/>
          </ac:picMkLst>
        </pc:picChg>
        <pc:picChg chg="mod">
          <ac:chgData name="Pathiraja Mudiyanselage, Chamini Shammi" userId="a6637513-d2e8-4c96-9df9-b9504efc8121" providerId="ADAL" clId="{259B5D3C-3A05-C44D-B635-DE9768CE6CC0}" dt="2022-07-05T06:21:18.387" v="11" actId="14100"/>
          <ac:picMkLst>
            <pc:docMk/>
            <pc:sldMk cId="2478149872" sldId="375"/>
            <ac:picMk id="20" creationId="{658CA161-936F-C1F3-E6B1-389B18A56388}"/>
          </ac:picMkLst>
        </pc:picChg>
      </pc:sldChg>
      <pc:sldChg chg="modSp mod">
        <pc:chgData name="Pathiraja Mudiyanselage, Chamini Shammi" userId="a6637513-d2e8-4c96-9df9-b9504efc8121" providerId="ADAL" clId="{259B5D3C-3A05-C44D-B635-DE9768CE6CC0}" dt="2022-07-05T06:54:16.899" v="331"/>
        <pc:sldMkLst>
          <pc:docMk/>
          <pc:sldMk cId="3271461459" sldId="377"/>
        </pc:sldMkLst>
        <pc:spChg chg="mod">
          <ac:chgData name="Pathiraja Mudiyanselage, Chamini Shammi" userId="a6637513-d2e8-4c96-9df9-b9504efc8121" providerId="ADAL" clId="{259B5D3C-3A05-C44D-B635-DE9768CE6CC0}" dt="2022-07-05T06:53:39.191" v="319" actId="20577"/>
          <ac:spMkLst>
            <pc:docMk/>
            <pc:sldMk cId="3271461459" sldId="377"/>
            <ac:spMk id="7" creationId="{41F54918-6BB6-1B80-62D0-E9ADF604EE16}"/>
          </ac:spMkLst>
        </pc:spChg>
        <pc:picChg chg="mod">
          <ac:chgData name="Pathiraja Mudiyanselage, Chamini Shammi" userId="a6637513-d2e8-4c96-9df9-b9504efc8121" providerId="ADAL" clId="{259B5D3C-3A05-C44D-B635-DE9768CE6CC0}" dt="2022-07-05T06:54:04.299" v="327"/>
          <ac:picMkLst>
            <pc:docMk/>
            <pc:sldMk cId="3271461459" sldId="377"/>
            <ac:picMk id="11" creationId="{FCFE883C-792C-4104-B971-D6C9161623B6}"/>
          </ac:picMkLst>
        </pc:picChg>
        <pc:picChg chg="mod">
          <ac:chgData name="Pathiraja Mudiyanselage, Chamini Shammi" userId="a6637513-d2e8-4c96-9df9-b9504efc8121" providerId="ADAL" clId="{259B5D3C-3A05-C44D-B635-DE9768CE6CC0}" dt="2022-07-05T06:54:16.899" v="331"/>
          <ac:picMkLst>
            <pc:docMk/>
            <pc:sldMk cId="3271461459" sldId="377"/>
            <ac:picMk id="12" creationId="{D465E565-50C8-8B8C-B7F2-E656A2E201C4}"/>
          </ac:picMkLst>
        </pc:picChg>
      </pc:sldChg>
      <pc:sldChg chg="addSp delSp modSp mod modAnim modNotesTx">
        <pc:chgData name="Pathiraja Mudiyanselage, Chamini Shammi" userId="a6637513-d2e8-4c96-9df9-b9504efc8121" providerId="ADAL" clId="{259B5D3C-3A05-C44D-B635-DE9768CE6CC0}" dt="2022-07-05T06:51:26.619" v="291" actId="20577"/>
        <pc:sldMkLst>
          <pc:docMk/>
          <pc:sldMk cId="511692678" sldId="380"/>
        </pc:sldMkLst>
        <pc:spChg chg="add mod">
          <ac:chgData name="Pathiraja Mudiyanselage, Chamini Shammi" userId="a6637513-d2e8-4c96-9df9-b9504efc8121" providerId="ADAL" clId="{259B5D3C-3A05-C44D-B635-DE9768CE6CC0}" dt="2022-07-05T06:29:51.822" v="78" actId="1076"/>
          <ac:spMkLst>
            <pc:docMk/>
            <pc:sldMk cId="511692678" sldId="380"/>
            <ac:spMk id="2" creationId="{72FB697F-4C24-BD7F-D2ED-B57D231A0695}"/>
          </ac:spMkLst>
        </pc:spChg>
        <pc:spChg chg="mod">
          <ac:chgData name="Pathiraja Mudiyanselage, Chamini Shammi" userId="a6637513-d2e8-4c96-9df9-b9504efc8121" providerId="ADAL" clId="{259B5D3C-3A05-C44D-B635-DE9768CE6CC0}" dt="2022-07-05T06:33:28.926" v="114" actId="1076"/>
          <ac:spMkLst>
            <pc:docMk/>
            <pc:sldMk cId="511692678" sldId="380"/>
            <ac:spMk id="10" creationId="{2D0DED70-463B-F5CC-ED9B-ECAAFEB61594}"/>
          </ac:spMkLst>
        </pc:spChg>
        <pc:spChg chg="add mod">
          <ac:chgData name="Pathiraja Mudiyanselage, Chamini Shammi" userId="a6637513-d2e8-4c96-9df9-b9504efc8121" providerId="ADAL" clId="{259B5D3C-3A05-C44D-B635-DE9768CE6CC0}" dt="2022-07-05T06:37:22.469" v="236" actId="1076"/>
          <ac:spMkLst>
            <pc:docMk/>
            <pc:sldMk cId="511692678" sldId="380"/>
            <ac:spMk id="11" creationId="{4CE49E2D-5647-3688-5FA8-472EAD4AA7E9}"/>
          </ac:spMkLst>
        </pc:spChg>
        <pc:spChg chg="mod">
          <ac:chgData name="Pathiraja Mudiyanselage, Chamini Shammi" userId="a6637513-d2e8-4c96-9df9-b9504efc8121" providerId="ADAL" clId="{259B5D3C-3A05-C44D-B635-DE9768CE6CC0}" dt="2022-07-05T06:36:34.073" v="163" actId="1076"/>
          <ac:spMkLst>
            <pc:docMk/>
            <pc:sldMk cId="511692678" sldId="380"/>
            <ac:spMk id="14" creationId="{54697C5D-C2D3-7594-DC0D-94D38DDE0E6B}"/>
          </ac:spMkLst>
        </pc:spChg>
        <pc:spChg chg="mod">
          <ac:chgData name="Pathiraja Mudiyanselage, Chamini Shammi" userId="a6637513-d2e8-4c96-9df9-b9504efc8121" providerId="ADAL" clId="{259B5D3C-3A05-C44D-B635-DE9768CE6CC0}" dt="2022-07-05T06:35:38.612" v="118" actId="14100"/>
          <ac:spMkLst>
            <pc:docMk/>
            <pc:sldMk cId="511692678" sldId="380"/>
            <ac:spMk id="20" creationId="{3D468DDC-6FD7-9328-2E7C-0ABE4D89F2B4}"/>
          </ac:spMkLst>
        </pc:spChg>
        <pc:spChg chg="add del mod">
          <ac:chgData name="Pathiraja Mudiyanselage, Chamini Shammi" userId="a6637513-d2e8-4c96-9df9-b9504efc8121" providerId="ADAL" clId="{259B5D3C-3A05-C44D-B635-DE9768CE6CC0}" dt="2022-07-05T06:46:05.278" v="284" actId="11529"/>
          <ac:spMkLst>
            <pc:docMk/>
            <pc:sldMk cId="511692678" sldId="380"/>
            <ac:spMk id="37" creationId="{B7AB5577-32F1-1554-E6EE-5C47A3E19FBA}"/>
          </ac:spMkLst>
        </pc:spChg>
        <pc:spChg chg="mod">
          <ac:chgData name="Pathiraja Mudiyanselage, Chamini Shammi" userId="a6637513-d2e8-4c96-9df9-b9504efc8121" providerId="ADAL" clId="{259B5D3C-3A05-C44D-B635-DE9768CE6CC0}" dt="2022-07-05T06:32:17.835" v="105" actId="1076"/>
          <ac:spMkLst>
            <pc:docMk/>
            <pc:sldMk cId="511692678" sldId="380"/>
            <ac:spMk id="57" creationId="{36E3321B-63A6-953D-A1EF-6C26C65B17EA}"/>
          </ac:spMkLst>
        </pc:spChg>
        <pc:grpChg chg="del">
          <ac:chgData name="Pathiraja Mudiyanselage, Chamini Shammi" userId="a6637513-d2e8-4c96-9df9-b9504efc8121" providerId="ADAL" clId="{259B5D3C-3A05-C44D-B635-DE9768CE6CC0}" dt="2022-07-05T06:30:47.379" v="87" actId="478"/>
          <ac:grpSpMkLst>
            <pc:docMk/>
            <pc:sldMk cId="511692678" sldId="380"/>
            <ac:grpSpMk id="30" creationId="{B8C9E991-E41E-ACE5-2C63-F17973543145}"/>
          </ac:grpSpMkLst>
        </pc:grpChg>
        <pc:grpChg chg="mod">
          <ac:chgData name="Pathiraja Mudiyanselage, Chamini Shammi" userId="a6637513-d2e8-4c96-9df9-b9504efc8121" providerId="ADAL" clId="{259B5D3C-3A05-C44D-B635-DE9768CE6CC0}" dt="2022-07-05T06:46:01.619" v="278"/>
          <ac:grpSpMkLst>
            <pc:docMk/>
            <pc:sldMk cId="511692678" sldId="380"/>
            <ac:grpSpMk id="41" creationId="{80FA1F6D-CBE0-FE99-1C0F-4675EC71040B}"/>
          </ac:grpSpMkLst>
        </pc:grpChg>
        <pc:picChg chg="mod">
          <ac:chgData name="Pathiraja Mudiyanselage, Chamini Shammi" userId="a6637513-d2e8-4c96-9df9-b9504efc8121" providerId="ADAL" clId="{259B5D3C-3A05-C44D-B635-DE9768CE6CC0}" dt="2022-07-05T06:32:44.563" v="110" actId="14100"/>
          <ac:picMkLst>
            <pc:docMk/>
            <pc:sldMk cId="511692678" sldId="380"/>
            <ac:picMk id="4" creationId="{62D392E0-E9F9-E17B-DF89-B5933B1D1D76}"/>
          </ac:picMkLst>
        </pc:picChg>
        <pc:picChg chg="del">
          <ac:chgData name="Pathiraja Mudiyanselage, Chamini Shammi" userId="a6637513-d2e8-4c96-9df9-b9504efc8121" providerId="ADAL" clId="{259B5D3C-3A05-C44D-B635-DE9768CE6CC0}" dt="2022-07-05T06:30:40.173" v="83" actId="478"/>
          <ac:picMkLst>
            <pc:docMk/>
            <pc:sldMk cId="511692678" sldId="380"/>
            <ac:picMk id="8" creationId="{500EFD75-963E-D739-D5F1-F84B4E940BA5}"/>
          </ac:picMkLst>
        </pc:picChg>
        <pc:picChg chg="del">
          <ac:chgData name="Pathiraja Mudiyanselage, Chamini Shammi" userId="a6637513-d2e8-4c96-9df9-b9504efc8121" providerId="ADAL" clId="{259B5D3C-3A05-C44D-B635-DE9768CE6CC0}" dt="2022-07-05T06:31:02.275" v="91" actId="478"/>
          <ac:picMkLst>
            <pc:docMk/>
            <pc:sldMk cId="511692678" sldId="380"/>
            <ac:picMk id="12" creationId="{C99D7927-8F9E-A16D-FDE8-E9E00CEC313D}"/>
          </ac:picMkLst>
        </pc:picChg>
        <pc:picChg chg="mod">
          <ac:chgData name="Pathiraja Mudiyanselage, Chamini Shammi" userId="a6637513-d2e8-4c96-9df9-b9504efc8121" providerId="ADAL" clId="{259B5D3C-3A05-C44D-B635-DE9768CE6CC0}" dt="2022-07-05T06:46:09.597" v="287" actId="1076"/>
          <ac:picMkLst>
            <pc:docMk/>
            <pc:sldMk cId="511692678" sldId="380"/>
            <ac:picMk id="19" creationId="{8A8791D2-952C-C7B0-6582-E4F728D05745}"/>
          </ac:picMkLst>
        </pc:picChg>
        <pc:picChg chg="add mod">
          <ac:chgData name="Pathiraja Mudiyanselage, Chamini Shammi" userId="a6637513-d2e8-4c96-9df9-b9504efc8121" providerId="ADAL" clId="{259B5D3C-3A05-C44D-B635-DE9768CE6CC0}" dt="2022-07-05T06:32:49.098" v="111" actId="14100"/>
          <ac:picMkLst>
            <pc:docMk/>
            <pc:sldMk cId="511692678" sldId="380"/>
            <ac:picMk id="35" creationId="{145D017E-5412-74A9-6832-1A337A4D3082}"/>
          </ac:picMkLst>
        </pc:picChg>
        <pc:picChg chg="add mod">
          <ac:chgData name="Pathiraja Mudiyanselage, Chamini Shammi" userId="a6637513-d2e8-4c96-9df9-b9504efc8121" providerId="ADAL" clId="{259B5D3C-3A05-C44D-B635-DE9768CE6CC0}" dt="2022-07-05T06:39:51.083" v="249"/>
          <ac:picMkLst>
            <pc:docMk/>
            <pc:sldMk cId="511692678" sldId="380"/>
            <ac:picMk id="1028" creationId="{CD89E4F3-932A-353C-3C0D-AA3B5C003D27}"/>
          </ac:picMkLst>
        </pc:picChg>
        <pc:inkChg chg="add del">
          <ac:chgData name="Pathiraja Mudiyanselage, Chamini Shammi" userId="a6637513-d2e8-4c96-9df9-b9504efc8121" providerId="ADAL" clId="{259B5D3C-3A05-C44D-B635-DE9768CE6CC0}" dt="2022-07-05T06:41:14.591" v="251" actId="9405"/>
          <ac:inkMkLst>
            <pc:docMk/>
            <pc:sldMk cId="511692678" sldId="380"/>
            <ac:inkMk id="13" creationId="{403ED4D9-F274-1A0B-A1C9-0B217B837565}"/>
          </ac:inkMkLst>
        </pc:inkChg>
        <pc:inkChg chg="add del">
          <ac:chgData name="Pathiraja Mudiyanselage, Chamini Shammi" userId="a6637513-d2e8-4c96-9df9-b9504efc8121" providerId="ADAL" clId="{259B5D3C-3A05-C44D-B635-DE9768CE6CC0}" dt="2022-07-05T06:46:05.704" v="285" actId="9405"/>
          <ac:inkMkLst>
            <pc:docMk/>
            <pc:sldMk cId="511692678" sldId="380"/>
            <ac:inkMk id="16" creationId="{C90AE112-2CD4-D6D6-4B87-F37622A8443C}"/>
          </ac:inkMkLst>
        </pc:inkChg>
        <pc:inkChg chg="add del">
          <ac:chgData name="Pathiraja Mudiyanselage, Chamini Shammi" userId="a6637513-d2e8-4c96-9df9-b9504efc8121" providerId="ADAL" clId="{259B5D3C-3A05-C44D-B635-DE9768CE6CC0}" dt="2022-07-05T06:42:43.928" v="254" actId="9405"/>
          <ac:inkMkLst>
            <pc:docMk/>
            <pc:sldMk cId="511692678" sldId="380"/>
            <ac:inkMk id="23" creationId="{58F2B957-089E-D4CC-5CE5-09FEB292A49B}"/>
          </ac:inkMkLst>
        </pc:inkChg>
        <pc:inkChg chg="add del">
          <ac:chgData name="Pathiraja Mudiyanselage, Chamini Shammi" userId="a6637513-d2e8-4c96-9df9-b9504efc8121" providerId="ADAL" clId="{259B5D3C-3A05-C44D-B635-DE9768CE6CC0}" dt="2022-07-05T06:43:08.537" v="256" actId="9405"/>
          <ac:inkMkLst>
            <pc:docMk/>
            <pc:sldMk cId="511692678" sldId="380"/>
            <ac:inkMk id="25" creationId="{8BE9A43C-8639-AA59-0E31-8C44FBE8A123}"/>
          </ac:inkMkLst>
        </pc:inkChg>
        <pc:inkChg chg="add del">
          <ac:chgData name="Pathiraja Mudiyanselage, Chamini Shammi" userId="a6637513-d2e8-4c96-9df9-b9504efc8121" providerId="ADAL" clId="{259B5D3C-3A05-C44D-B635-DE9768CE6CC0}" dt="2022-07-05T06:43:26.874" v="258" actId="9405"/>
          <ac:inkMkLst>
            <pc:docMk/>
            <pc:sldMk cId="511692678" sldId="380"/>
            <ac:inkMk id="27" creationId="{0F8E08CC-AB30-2CDB-E7A2-CDFCC38458D6}"/>
          </ac:inkMkLst>
        </pc:inkChg>
        <pc:inkChg chg="del mod">
          <ac:chgData name="Pathiraja Mudiyanselage, Chamini Shammi" userId="a6637513-d2e8-4c96-9df9-b9504efc8121" providerId="ADAL" clId="{259B5D3C-3A05-C44D-B635-DE9768CE6CC0}" dt="2022-07-05T06:30:45.169" v="86" actId="478"/>
          <ac:inkMkLst>
            <pc:docMk/>
            <pc:sldMk cId="511692678" sldId="380"/>
            <ac:inkMk id="29" creationId="{F24D5CDB-3A21-EE9C-D74D-601620402734}"/>
          </ac:inkMkLst>
        </pc:inkChg>
        <pc:inkChg chg="add del">
          <ac:chgData name="Pathiraja Mudiyanselage, Chamini Shammi" userId="a6637513-d2e8-4c96-9df9-b9504efc8121" providerId="ADAL" clId="{259B5D3C-3A05-C44D-B635-DE9768CE6CC0}" dt="2022-07-05T06:43:42.412" v="260" actId="9405"/>
          <ac:inkMkLst>
            <pc:docMk/>
            <pc:sldMk cId="511692678" sldId="380"/>
            <ac:inkMk id="32" creationId="{0AFE2E3F-29DB-392F-8351-9D38F328E5D5}"/>
          </ac:inkMkLst>
        </pc:inkChg>
        <pc:inkChg chg="add del">
          <ac:chgData name="Pathiraja Mudiyanselage, Chamini Shammi" userId="a6637513-d2e8-4c96-9df9-b9504efc8121" providerId="ADAL" clId="{259B5D3C-3A05-C44D-B635-DE9768CE6CC0}" dt="2022-07-05T06:43:51.659" v="262" actId="9405"/>
          <ac:inkMkLst>
            <pc:docMk/>
            <pc:sldMk cId="511692678" sldId="380"/>
            <ac:inkMk id="33" creationId="{99B2D84B-5BE5-F12C-0EB9-F612FBA12C8E}"/>
          </ac:inkMkLst>
        </pc:inkChg>
        <pc:inkChg chg="add del">
          <ac:chgData name="Pathiraja Mudiyanselage, Chamini Shammi" userId="a6637513-d2e8-4c96-9df9-b9504efc8121" providerId="ADAL" clId="{259B5D3C-3A05-C44D-B635-DE9768CE6CC0}" dt="2022-07-05T06:44:13.414" v="264" actId="9405"/>
          <ac:inkMkLst>
            <pc:docMk/>
            <pc:sldMk cId="511692678" sldId="380"/>
            <ac:inkMk id="34" creationId="{B2FFD03A-6E4E-35CB-623B-C45E79FC5F29}"/>
          </ac:inkMkLst>
        </pc:inkChg>
        <pc:inkChg chg="add del mod">
          <ac:chgData name="Pathiraja Mudiyanselage, Chamini Shammi" userId="a6637513-d2e8-4c96-9df9-b9504efc8121" providerId="ADAL" clId="{259B5D3C-3A05-C44D-B635-DE9768CE6CC0}" dt="2022-07-05T06:46:02.114" v="280" actId="9405"/>
          <ac:inkMkLst>
            <pc:docMk/>
            <pc:sldMk cId="511692678" sldId="380"/>
            <ac:inkMk id="38" creationId="{EB030F28-AF53-B1F9-1898-D2E805C12EF8}"/>
          </ac:inkMkLst>
        </pc:inkChg>
        <pc:inkChg chg="add del mod">
          <ac:chgData name="Pathiraja Mudiyanselage, Chamini Shammi" userId="a6637513-d2e8-4c96-9df9-b9504efc8121" providerId="ADAL" clId="{259B5D3C-3A05-C44D-B635-DE9768CE6CC0}" dt="2022-07-05T06:46:01.855" v="279" actId="9405"/>
          <ac:inkMkLst>
            <pc:docMk/>
            <pc:sldMk cId="511692678" sldId="380"/>
            <ac:inkMk id="39" creationId="{1041E1FF-EFD2-1364-4648-F7FEE8807F9D}"/>
          </ac:inkMkLst>
        </pc:inkChg>
        <pc:inkChg chg="add del mod">
          <ac:chgData name="Pathiraja Mudiyanselage, Chamini Shammi" userId="a6637513-d2e8-4c96-9df9-b9504efc8121" providerId="ADAL" clId="{259B5D3C-3A05-C44D-B635-DE9768CE6CC0}" dt="2022-07-05T06:46:01.619" v="278"/>
          <ac:inkMkLst>
            <pc:docMk/>
            <pc:sldMk cId="511692678" sldId="380"/>
            <ac:inkMk id="40" creationId="{BCA43BEF-81C6-FF0D-7FB4-0A6729BF67EA}"/>
          </ac:inkMkLst>
        </pc:inkChg>
        <pc:inkChg chg="del">
          <ac:chgData name="Pathiraja Mudiyanselage, Chamini Shammi" userId="a6637513-d2e8-4c96-9df9-b9504efc8121" providerId="ADAL" clId="{259B5D3C-3A05-C44D-B635-DE9768CE6CC0}" dt="2022-07-05T06:30:49.251" v="88" actId="478"/>
          <ac:inkMkLst>
            <pc:docMk/>
            <pc:sldMk cId="511692678" sldId="380"/>
            <ac:inkMk id="42" creationId="{9D5465C2-222C-1708-9213-D9CD35757E83}"/>
          </ac:inkMkLst>
        </pc:inkChg>
        <pc:inkChg chg="del">
          <ac:chgData name="Pathiraja Mudiyanselage, Chamini Shammi" userId="a6637513-d2e8-4c96-9df9-b9504efc8121" providerId="ADAL" clId="{259B5D3C-3A05-C44D-B635-DE9768CE6CC0}" dt="2022-07-05T06:30:58.175" v="90" actId="478"/>
          <ac:inkMkLst>
            <pc:docMk/>
            <pc:sldMk cId="511692678" sldId="380"/>
            <ac:inkMk id="46" creationId="{61C4100E-DA14-F0A6-6F8B-6A3AF85997B0}"/>
          </ac:inkMkLst>
        </pc:inkChg>
        <pc:cxnChg chg="mod">
          <ac:chgData name="Pathiraja Mudiyanselage, Chamini Shammi" userId="a6637513-d2e8-4c96-9df9-b9504efc8121" providerId="ADAL" clId="{259B5D3C-3A05-C44D-B635-DE9768CE6CC0}" dt="2022-07-05T06:37:58.335" v="246" actId="170"/>
          <ac:cxnSpMkLst>
            <pc:docMk/>
            <pc:sldMk cId="511692678" sldId="380"/>
            <ac:cxnSpMk id="9" creationId="{1A741BEC-09A2-4987-BE55-3189CF21D632}"/>
          </ac:cxnSpMkLst>
        </pc:cxnChg>
        <pc:cxnChg chg="mod">
          <ac:chgData name="Pathiraja Mudiyanselage, Chamini Shammi" userId="a6637513-d2e8-4c96-9df9-b9504efc8121" providerId="ADAL" clId="{259B5D3C-3A05-C44D-B635-DE9768CE6CC0}" dt="2022-07-05T06:46:20.624" v="289" actId="14100"/>
          <ac:cxnSpMkLst>
            <pc:docMk/>
            <pc:sldMk cId="511692678" sldId="380"/>
            <ac:cxnSpMk id="55" creationId="{76480DF7-2C2F-5142-D210-3C2F579413EF}"/>
          </ac:cxnSpMkLst>
        </pc:cxnChg>
      </pc:sldChg>
      <pc:sldChg chg="modSp mod">
        <pc:chgData name="Pathiraja Mudiyanselage, Chamini Shammi" userId="a6637513-d2e8-4c96-9df9-b9504efc8121" providerId="ADAL" clId="{259B5D3C-3A05-C44D-B635-DE9768CE6CC0}" dt="2022-07-05T07:34:30.513" v="959" actId="1076"/>
        <pc:sldMkLst>
          <pc:docMk/>
          <pc:sldMk cId="3543985157" sldId="382"/>
        </pc:sldMkLst>
        <pc:spChg chg="mod">
          <ac:chgData name="Pathiraja Mudiyanselage, Chamini Shammi" userId="a6637513-d2e8-4c96-9df9-b9504efc8121" providerId="ADAL" clId="{259B5D3C-3A05-C44D-B635-DE9768CE6CC0}" dt="2022-07-05T07:03:03.565" v="646" actId="14100"/>
          <ac:spMkLst>
            <pc:docMk/>
            <pc:sldMk cId="3543985157" sldId="382"/>
            <ac:spMk id="15" creationId="{77041913-6660-1654-19A6-B23C4F627AED}"/>
          </ac:spMkLst>
        </pc:spChg>
        <pc:picChg chg="mod modCrop">
          <ac:chgData name="Pathiraja Mudiyanselage, Chamini Shammi" userId="a6637513-d2e8-4c96-9df9-b9504efc8121" providerId="ADAL" clId="{259B5D3C-3A05-C44D-B635-DE9768CE6CC0}" dt="2022-07-05T07:34:30.513" v="959" actId="1076"/>
          <ac:picMkLst>
            <pc:docMk/>
            <pc:sldMk cId="3543985157" sldId="382"/>
            <ac:picMk id="5" creationId="{390D3392-6C29-8C22-BCA6-E5ABCA0B58B8}"/>
          </ac:picMkLst>
        </pc:picChg>
        <pc:cxnChg chg="mod">
          <ac:chgData name="Pathiraja Mudiyanselage, Chamini Shammi" userId="a6637513-d2e8-4c96-9df9-b9504efc8121" providerId="ADAL" clId="{259B5D3C-3A05-C44D-B635-DE9768CE6CC0}" dt="2022-07-05T07:03:49.658" v="658" actId="170"/>
          <ac:cxnSpMkLst>
            <pc:docMk/>
            <pc:sldMk cId="3543985157" sldId="382"/>
            <ac:cxnSpMk id="9" creationId="{1A741BEC-09A2-4987-BE55-3189CF21D632}"/>
          </ac:cxnSpMkLst>
        </pc:cxnChg>
      </pc:sldChg>
      <pc:sldChg chg="modSp mod">
        <pc:chgData name="Pathiraja Mudiyanselage, Chamini Shammi" userId="a6637513-d2e8-4c96-9df9-b9504efc8121" providerId="ADAL" clId="{259B5D3C-3A05-C44D-B635-DE9768CE6CC0}" dt="2022-07-05T07:07:56.146" v="728" actId="14100"/>
        <pc:sldMkLst>
          <pc:docMk/>
          <pc:sldMk cId="1955118755" sldId="383"/>
        </pc:sldMkLst>
        <pc:spChg chg="mod">
          <ac:chgData name="Pathiraja Mudiyanselage, Chamini Shammi" userId="a6637513-d2e8-4c96-9df9-b9504efc8121" providerId="ADAL" clId="{259B5D3C-3A05-C44D-B635-DE9768CE6CC0}" dt="2022-07-05T07:07:56.146" v="728" actId="14100"/>
          <ac:spMkLst>
            <pc:docMk/>
            <pc:sldMk cId="1955118755" sldId="383"/>
            <ac:spMk id="15" creationId="{77041913-6660-1654-19A6-B23C4F627AED}"/>
          </ac:spMkLst>
        </pc:spChg>
      </pc:sldChg>
      <pc:sldChg chg="delSp modSp mod">
        <pc:chgData name="Pathiraja Mudiyanselage, Chamini Shammi" userId="a6637513-d2e8-4c96-9df9-b9504efc8121" providerId="ADAL" clId="{259B5D3C-3A05-C44D-B635-DE9768CE6CC0}" dt="2022-07-05T07:02:19.060" v="583" actId="14100"/>
        <pc:sldMkLst>
          <pc:docMk/>
          <pc:sldMk cId="365681918" sldId="384"/>
        </pc:sldMkLst>
        <pc:spChg chg="mod">
          <ac:chgData name="Pathiraja Mudiyanselage, Chamini Shammi" userId="a6637513-d2e8-4c96-9df9-b9504efc8121" providerId="ADAL" clId="{259B5D3C-3A05-C44D-B635-DE9768CE6CC0}" dt="2022-07-05T07:02:19.060" v="583" actId="14100"/>
          <ac:spMkLst>
            <pc:docMk/>
            <pc:sldMk cId="365681918" sldId="384"/>
            <ac:spMk id="15" creationId="{77041913-6660-1654-19A6-B23C4F627AED}"/>
          </ac:spMkLst>
        </pc:spChg>
        <pc:grpChg chg="del">
          <ac:chgData name="Pathiraja Mudiyanselage, Chamini Shammi" userId="a6637513-d2e8-4c96-9df9-b9504efc8121" providerId="ADAL" clId="{259B5D3C-3A05-C44D-B635-DE9768CE6CC0}" dt="2022-07-05T06:57:31.368" v="400" actId="21"/>
          <ac:grpSpMkLst>
            <pc:docMk/>
            <pc:sldMk cId="365681918" sldId="384"/>
            <ac:grpSpMk id="28" creationId="{594611FF-9EC7-5227-E3E2-4D4C04D5523A}"/>
          </ac:grpSpMkLst>
        </pc:grpChg>
        <pc:picChg chg="mod">
          <ac:chgData name="Pathiraja Mudiyanselage, Chamini Shammi" userId="a6637513-d2e8-4c96-9df9-b9504efc8121" providerId="ADAL" clId="{259B5D3C-3A05-C44D-B635-DE9768CE6CC0}" dt="2022-07-05T06:59:26.434" v="417" actId="1076"/>
          <ac:picMkLst>
            <pc:docMk/>
            <pc:sldMk cId="365681918" sldId="384"/>
            <ac:picMk id="5" creationId="{98936397-CD16-9B6B-23FD-5EF80BB33B6A}"/>
          </ac:picMkLst>
        </pc:picChg>
      </pc:sldChg>
      <pc:sldChg chg="delSp modSp mod">
        <pc:chgData name="Pathiraja Mudiyanselage, Chamini Shammi" userId="a6637513-d2e8-4c96-9df9-b9504efc8121" providerId="ADAL" clId="{259B5D3C-3A05-C44D-B635-DE9768CE6CC0}" dt="2022-07-05T07:08:30.465" v="759" actId="20577"/>
        <pc:sldMkLst>
          <pc:docMk/>
          <pc:sldMk cId="2029347031" sldId="385"/>
        </pc:sldMkLst>
        <pc:spChg chg="mod">
          <ac:chgData name="Pathiraja Mudiyanselage, Chamini Shammi" userId="a6637513-d2e8-4c96-9df9-b9504efc8121" providerId="ADAL" clId="{259B5D3C-3A05-C44D-B635-DE9768CE6CC0}" dt="2022-07-05T07:08:30.465" v="759" actId="20577"/>
          <ac:spMkLst>
            <pc:docMk/>
            <pc:sldMk cId="2029347031" sldId="385"/>
            <ac:spMk id="15" creationId="{77041913-6660-1654-19A6-B23C4F627AED}"/>
          </ac:spMkLst>
        </pc:spChg>
        <pc:spChg chg="mod">
          <ac:chgData name="Pathiraja Mudiyanselage, Chamini Shammi" userId="a6637513-d2e8-4c96-9df9-b9504efc8121" providerId="ADAL" clId="{259B5D3C-3A05-C44D-B635-DE9768CE6CC0}" dt="2022-07-05T07:04:05.739" v="661" actId="1076"/>
          <ac:spMkLst>
            <pc:docMk/>
            <pc:sldMk cId="2029347031" sldId="385"/>
            <ac:spMk id="18" creationId="{BBCE142D-9851-D992-F02B-982DFA098651}"/>
          </ac:spMkLst>
        </pc:spChg>
        <pc:grpChg chg="del">
          <ac:chgData name="Pathiraja Mudiyanselage, Chamini Shammi" userId="a6637513-d2e8-4c96-9df9-b9504efc8121" providerId="ADAL" clId="{259B5D3C-3A05-C44D-B635-DE9768CE6CC0}" dt="2022-07-05T07:05:00.030" v="664" actId="478"/>
          <ac:grpSpMkLst>
            <pc:docMk/>
            <pc:sldMk cId="2029347031" sldId="385"/>
            <ac:grpSpMk id="31" creationId="{D0DEDED9-3261-6831-1C1A-CCFF556DE2C3}"/>
          </ac:grpSpMkLst>
        </pc:grpChg>
        <pc:picChg chg="del">
          <ac:chgData name="Pathiraja Mudiyanselage, Chamini Shammi" userId="a6637513-d2e8-4c96-9df9-b9504efc8121" providerId="ADAL" clId="{259B5D3C-3A05-C44D-B635-DE9768CE6CC0}" dt="2022-07-05T07:03:59.650" v="659" actId="478"/>
          <ac:picMkLst>
            <pc:docMk/>
            <pc:sldMk cId="2029347031" sldId="385"/>
            <ac:picMk id="5" creationId="{390D3392-6C29-8C22-BCA6-E5ABCA0B58B8}"/>
          </ac:picMkLst>
        </pc:picChg>
        <pc:picChg chg="mod">
          <ac:chgData name="Pathiraja Mudiyanselage, Chamini Shammi" userId="a6637513-d2e8-4c96-9df9-b9504efc8121" providerId="ADAL" clId="{259B5D3C-3A05-C44D-B635-DE9768CE6CC0}" dt="2022-07-05T07:05:49.078" v="681" actId="1076"/>
          <ac:picMkLst>
            <pc:docMk/>
            <pc:sldMk cId="2029347031" sldId="385"/>
            <ac:picMk id="3074" creationId="{4C9E2C06-314C-5EC6-9F21-6BCF08EA1A2C}"/>
          </ac:picMkLst>
        </pc:picChg>
        <pc:inkChg chg="del">
          <ac:chgData name="Pathiraja Mudiyanselage, Chamini Shammi" userId="a6637513-d2e8-4c96-9df9-b9504efc8121" providerId="ADAL" clId="{259B5D3C-3A05-C44D-B635-DE9768CE6CC0}" dt="2022-07-05T07:05:10.558" v="667" actId="478"/>
          <ac:inkMkLst>
            <pc:docMk/>
            <pc:sldMk cId="2029347031" sldId="385"/>
            <ac:inkMk id="2" creationId="{BFEDFD80-6E22-029A-81C2-FADDC7E04E28}"/>
          </ac:inkMkLst>
        </pc:inkChg>
        <pc:inkChg chg="del">
          <ac:chgData name="Pathiraja Mudiyanselage, Chamini Shammi" userId="a6637513-d2e8-4c96-9df9-b9504efc8121" providerId="ADAL" clId="{259B5D3C-3A05-C44D-B635-DE9768CE6CC0}" dt="2022-07-05T07:05:12.636" v="668" actId="478"/>
          <ac:inkMkLst>
            <pc:docMk/>
            <pc:sldMk cId="2029347031" sldId="385"/>
            <ac:inkMk id="6" creationId="{753BEF5B-E10A-B719-F115-DBE5A006AF49}"/>
          </ac:inkMkLst>
        </pc:inkChg>
        <pc:inkChg chg="del">
          <ac:chgData name="Pathiraja Mudiyanselage, Chamini Shammi" userId="a6637513-d2e8-4c96-9df9-b9504efc8121" providerId="ADAL" clId="{259B5D3C-3A05-C44D-B635-DE9768CE6CC0}" dt="2022-07-05T07:05:24.504" v="673" actId="478"/>
          <ac:inkMkLst>
            <pc:docMk/>
            <pc:sldMk cId="2029347031" sldId="385"/>
            <ac:inkMk id="7" creationId="{96BB4DF1-02EB-3AA4-D3D8-31C5B1E8124D}"/>
          </ac:inkMkLst>
        </pc:inkChg>
        <pc:inkChg chg="del">
          <ac:chgData name="Pathiraja Mudiyanselage, Chamini Shammi" userId="a6637513-d2e8-4c96-9df9-b9504efc8121" providerId="ADAL" clId="{259B5D3C-3A05-C44D-B635-DE9768CE6CC0}" dt="2022-07-05T07:05:31.341" v="676" actId="478"/>
          <ac:inkMkLst>
            <pc:docMk/>
            <pc:sldMk cId="2029347031" sldId="385"/>
            <ac:inkMk id="8" creationId="{769928BA-0A78-5E0D-859C-985952A56A86}"/>
          </ac:inkMkLst>
        </pc:inkChg>
        <pc:inkChg chg="del">
          <ac:chgData name="Pathiraja Mudiyanselage, Chamini Shammi" userId="a6637513-d2e8-4c96-9df9-b9504efc8121" providerId="ADAL" clId="{259B5D3C-3A05-C44D-B635-DE9768CE6CC0}" dt="2022-07-05T07:05:29.263" v="675" actId="478"/>
          <ac:inkMkLst>
            <pc:docMk/>
            <pc:sldMk cId="2029347031" sldId="385"/>
            <ac:inkMk id="10" creationId="{C789DF9F-C480-241B-66F3-631DCC5E1F05}"/>
          </ac:inkMkLst>
        </pc:inkChg>
        <pc:inkChg chg="del">
          <ac:chgData name="Pathiraja Mudiyanselage, Chamini Shammi" userId="a6637513-d2e8-4c96-9df9-b9504efc8121" providerId="ADAL" clId="{259B5D3C-3A05-C44D-B635-DE9768CE6CC0}" dt="2022-07-05T07:05:20.316" v="671" actId="478"/>
          <ac:inkMkLst>
            <pc:docMk/>
            <pc:sldMk cId="2029347031" sldId="385"/>
            <ac:inkMk id="17" creationId="{F706C5C4-094D-096C-61C8-8F31944A5B99}"/>
          </ac:inkMkLst>
        </pc:inkChg>
        <pc:inkChg chg="del">
          <ac:chgData name="Pathiraja Mudiyanselage, Chamini Shammi" userId="a6637513-d2e8-4c96-9df9-b9504efc8121" providerId="ADAL" clId="{259B5D3C-3A05-C44D-B635-DE9768CE6CC0}" dt="2022-07-05T07:04:59.043" v="663" actId="478"/>
          <ac:inkMkLst>
            <pc:docMk/>
            <pc:sldMk cId="2029347031" sldId="385"/>
            <ac:inkMk id="19" creationId="{2D00DD87-8A3C-818B-161E-AE7DD78C2152}"/>
          </ac:inkMkLst>
        </pc:inkChg>
        <pc:inkChg chg="del">
          <ac:chgData name="Pathiraja Mudiyanselage, Chamini Shammi" userId="a6637513-d2e8-4c96-9df9-b9504efc8121" providerId="ADAL" clId="{259B5D3C-3A05-C44D-B635-DE9768CE6CC0}" dt="2022-07-05T07:05:26.415" v="674" actId="478"/>
          <ac:inkMkLst>
            <pc:docMk/>
            <pc:sldMk cId="2029347031" sldId="385"/>
            <ac:inkMk id="24" creationId="{B4B3646A-BAFD-4724-CE1F-75BBDD0CAABE}"/>
          </ac:inkMkLst>
        </pc:inkChg>
        <pc:inkChg chg="del">
          <ac:chgData name="Pathiraja Mudiyanselage, Chamini Shammi" userId="a6637513-d2e8-4c96-9df9-b9504efc8121" providerId="ADAL" clId="{259B5D3C-3A05-C44D-B635-DE9768CE6CC0}" dt="2022-07-05T07:05:38.063" v="678" actId="478"/>
          <ac:inkMkLst>
            <pc:docMk/>
            <pc:sldMk cId="2029347031" sldId="385"/>
            <ac:inkMk id="26" creationId="{277A51E1-A5D0-BF1F-5979-B933AEE26F5A}"/>
          </ac:inkMkLst>
        </pc:inkChg>
        <pc:inkChg chg="del">
          <ac:chgData name="Pathiraja Mudiyanselage, Chamini Shammi" userId="a6637513-d2e8-4c96-9df9-b9504efc8121" providerId="ADAL" clId="{259B5D3C-3A05-C44D-B635-DE9768CE6CC0}" dt="2022-07-05T07:05:18.551" v="670" actId="478"/>
          <ac:inkMkLst>
            <pc:docMk/>
            <pc:sldMk cId="2029347031" sldId="385"/>
            <ac:inkMk id="27" creationId="{89FB5701-4485-4CED-4ED9-9C0ECBA44BDE}"/>
          </ac:inkMkLst>
        </pc:inkChg>
      </pc:sldChg>
      <pc:sldChg chg="addSp delSp modSp mod modNotesTx">
        <pc:chgData name="Pathiraja Mudiyanselage, Chamini Shammi" userId="a6637513-d2e8-4c96-9df9-b9504efc8121" providerId="ADAL" clId="{259B5D3C-3A05-C44D-B635-DE9768CE6CC0}" dt="2022-07-05T09:14:25.136" v="1134" actId="20577"/>
        <pc:sldMkLst>
          <pc:docMk/>
          <pc:sldMk cId="1668197584" sldId="386"/>
        </pc:sldMkLst>
        <pc:spChg chg="add del mod">
          <ac:chgData name="Pathiraja Mudiyanselage, Chamini Shammi" userId="a6637513-d2e8-4c96-9df9-b9504efc8121" providerId="ADAL" clId="{259B5D3C-3A05-C44D-B635-DE9768CE6CC0}" dt="2022-07-05T08:50:56.931" v="975"/>
          <ac:spMkLst>
            <pc:docMk/>
            <pc:sldMk cId="1668197584" sldId="386"/>
            <ac:spMk id="6" creationId="{C232447A-4787-1498-087E-237BE3D7CBCA}"/>
          </ac:spMkLst>
        </pc:spChg>
        <pc:spChg chg="mod">
          <ac:chgData name="Pathiraja Mudiyanselage, Chamini Shammi" userId="a6637513-d2e8-4c96-9df9-b9504efc8121" providerId="ADAL" clId="{259B5D3C-3A05-C44D-B635-DE9768CE6CC0}" dt="2022-07-05T09:09:19.984" v="1042" actId="1076"/>
          <ac:spMkLst>
            <pc:docMk/>
            <pc:sldMk cId="1668197584" sldId="386"/>
            <ac:spMk id="8" creationId="{523E86FC-D9E3-AACA-1C20-D79012DF8408}"/>
          </ac:spMkLst>
        </pc:spChg>
        <pc:spChg chg="add del mod">
          <ac:chgData name="Pathiraja Mudiyanselage, Chamini Shammi" userId="a6637513-d2e8-4c96-9df9-b9504efc8121" providerId="ADAL" clId="{259B5D3C-3A05-C44D-B635-DE9768CE6CC0}" dt="2022-07-05T08:55:07.259" v="1003" actId="478"/>
          <ac:spMkLst>
            <pc:docMk/>
            <pc:sldMk cId="1668197584" sldId="386"/>
            <ac:spMk id="10" creationId="{93824516-C6D6-3BAD-1B3F-1B6C76B2580A}"/>
          </ac:spMkLst>
        </pc:spChg>
        <pc:spChg chg="add mod">
          <ac:chgData name="Pathiraja Mudiyanselage, Chamini Shammi" userId="a6637513-d2e8-4c96-9df9-b9504efc8121" providerId="ADAL" clId="{259B5D3C-3A05-C44D-B635-DE9768CE6CC0}" dt="2022-07-05T09:11:20.992" v="1073" actId="2085"/>
          <ac:spMkLst>
            <pc:docMk/>
            <pc:sldMk cId="1668197584" sldId="386"/>
            <ac:spMk id="15" creationId="{421B1E6B-AAF5-633C-437C-BBC4AC6AD47B}"/>
          </ac:spMkLst>
        </pc:spChg>
        <pc:spChg chg="mod">
          <ac:chgData name="Pathiraja Mudiyanselage, Chamini Shammi" userId="a6637513-d2e8-4c96-9df9-b9504efc8121" providerId="ADAL" clId="{259B5D3C-3A05-C44D-B635-DE9768CE6CC0}" dt="2022-07-05T09:09:12.829" v="1040" actId="1076"/>
          <ac:spMkLst>
            <pc:docMk/>
            <pc:sldMk cId="1668197584" sldId="386"/>
            <ac:spMk id="16" creationId="{0FF4BC7D-01A3-42D6-BB12-6FA2281BEEAC}"/>
          </ac:spMkLst>
        </pc:spChg>
        <pc:spChg chg="add del mod">
          <ac:chgData name="Pathiraja Mudiyanselage, Chamini Shammi" userId="a6637513-d2e8-4c96-9df9-b9504efc8121" providerId="ADAL" clId="{259B5D3C-3A05-C44D-B635-DE9768CE6CC0}" dt="2022-07-05T08:55:09.291" v="1004" actId="478"/>
          <ac:spMkLst>
            <pc:docMk/>
            <pc:sldMk cId="1668197584" sldId="386"/>
            <ac:spMk id="17" creationId="{CE5BF89B-8439-03FA-62FB-75A221DBBA0D}"/>
          </ac:spMkLst>
        </pc:spChg>
        <pc:spChg chg="add del mod">
          <ac:chgData name="Pathiraja Mudiyanselage, Chamini Shammi" userId="a6637513-d2e8-4c96-9df9-b9504efc8121" providerId="ADAL" clId="{259B5D3C-3A05-C44D-B635-DE9768CE6CC0}" dt="2022-07-05T08:55:04.952" v="1002" actId="478"/>
          <ac:spMkLst>
            <pc:docMk/>
            <pc:sldMk cId="1668197584" sldId="386"/>
            <ac:spMk id="18" creationId="{8EF527CD-E6FD-55C2-E429-3F2E409D4336}"/>
          </ac:spMkLst>
        </pc:spChg>
        <pc:spChg chg="mod">
          <ac:chgData name="Pathiraja Mudiyanselage, Chamini Shammi" userId="a6637513-d2e8-4c96-9df9-b9504efc8121" providerId="ADAL" clId="{259B5D3C-3A05-C44D-B635-DE9768CE6CC0}" dt="2022-07-05T09:09:28.802" v="1044" actId="1076"/>
          <ac:spMkLst>
            <pc:docMk/>
            <pc:sldMk cId="1668197584" sldId="386"/>
            <ac:spMk id="22" creationId="{9F09ECD9-7E8B-6ACF-BA6A-B639DD4F0B67}"/>
          </ac:spMkLst>
        </pc:spChg>
        <pc:spChg chg="mod">
          <ac:chgData name="Pathiraja Mudiyanselage, Chamini Shammi" userId="a6637513-d2e8-4c96-9df9-b9504efc8121" providerId="ADAL" clId="{259B5D3C-3A05-C44D-B635-DE9768CE6CC0}" dt="2022-07-05T09:09:23.598" v="1043" actId="1076"/>
          <ac:spMkLst>
            <pc:docMk/>
            <pc:sldMk cId="1668197584" sldId="386"/>
            <ac:spMk id="23" creationId="{ADD5CEC5-FCFF-5617-7B6D-29DADC58690F}"/>
          </ac:spMkLst>
        </pc:spChg>
        <pc:spChg chg="mod">
          <ac:chgData name="Pathiraja Mudiyanselage, Chamini Shammi" userId="a6637513-d2e8-4c96-9df9-b9504efc8121" providerId="ADAL" clId="{259B5D3C-3A05-C44D-B635-DE9768CE6CC0}" dt="2022-07-05T09:09:16.264" v="1041" actId="1076"/>
          <ac:spMkLst>
            <pc:docMk/>
            <pc:sldMk cId="1668197584" sldId="386"/>
            <ac:spMk id="24" creationId="{1D00559E-A264-7ABC-833E-611346F94AA8}"/>
          </ac:spMkLst>
        </pc:spChg>
        <pc:spChg chg="add mod">
          <ac:chgData name="Pathiraja Mudiyanselage, Chamini Shammi" userId="a6637513-d2e8-4c96-9df9-b9504efc8121" providerId="ADAL" clId="{259B5D3C-3A05-C44D-B635-DE9768CE6CC0}" dt="2022-07-05T09:14:00.618" v="1115" actId="20577"/>
          <ac:spMkLst>
            <pc:docMk/>
            <pc:sldMk cId="1668197584" sldId="386"/>
            <ac:spMk id="25" creationId="{56157E90-815F-EC43-1E7E-2B034DDF3E9D}"/>
          </ac:spMkLst>
        </pc:spChg>
        <pc:spChg chg="add mod">
          <ac:chgData name="Pathiraja Mudiyanselage, Chamini Shammi" userId="a6637513-d2e8-4c96-9df9-b9504efc8121" providerId="ADAL" clId="{259B5D3C-3A05-C44D-B635-DE9768CE6CC0}" dt="2022-07-05T09:13:02.777" v="1089" actId="20577"/>
          <ac:spMkLst>
            <pc:docMk/>
            <pc:sldMk cId="1668197584" sldId="386"/>
            <ac:spMk id="26" creationId="{142F87F1-97D3-7191-BDF1-03101E3D496C}"/>
          </ac:spMkLst>
        </pc:spChg>
        <pc:spChg chg="add mod">
          <ac:chgData name="Pathiraja Mudiyanselage, Chamini Shammi" userId="a6637513-d2e8-4c96-9df9-b9504efc8121" providerId="ADAL" clId="{259B5D3C-3A05-C44D-B635-DE9768CE6CC0}" dt="2022-07-05T09:13:17.180" v="1094" actId="20577"/>
          <ac:spMkLst>
            <pc:docMk/>
            <pc:sldMk cId="1668197584" sldId="386"/>
            <ac:spMk id="27" creationId="{E8755DF3-F961-8C3F-8992-93E9197C7F9B}"/>
          </ac:spMkLst>
        </pc:spChg>
        <pc:spChg chg="add mod">
          <ac:chgData name="Pathiraja Mudiyanselage, Chamini Shammi" userId="a6637513-d2e8-4c96-9df9-b9504efc8121" providerId="ADAL" clId="{259B5D3C-3A05-C44D-B635-DE9768CE6CC0}" dt="2022-07-05T09:13:42.700" v="1106" actId="20577"/>
          <ac:spMkLst>
            <pc:docMk/>
            <pc:sldMk cId="1668197584" sldId="386"/>
            <ac:spMk id="28" creationId="{16460A01-70EF-F359-7387-BFAF4C627501}"/>
          </ac:spMkLst>
        </pc:spChg>
        <pc:spChg chg="add mod">
          <ac:chgData name="Pathiraja Mudiyanselage, Chamini Shammi" userId="a6637513-d2e8-4c96-9df9-b9504efc8121" providerId="ADAL" clId="{259B5D3C-3A05-C44D-B635-DE9768CE6CC0}" dt="2022-07-05T09:13:51.595" v="1107"/>
          <ac:spMkLst>
            <pc:docMk/>
            <pc:sldMk cId="1668197584" sldId="386"/>
            <ac:spMk id="29" creationId="{065D0E81-822D-8949-8893-AFE1513E7AAD}"/>
          </ac:spMkLst>
        </pc:spChg>
        <pc:spChg chg="add mod">
          <ac:chgData name="Pathiraja Mudiyanselage, Chamini Shammi" userId="a6637513-d2e8-4c96-9df9-b9504efc8121" providerId="ADAL" clId="{259B5D3C-3A05-C44D-B635-DE9768CE6CC0}" dt="2022-07-05T09:14:19.207" v="1131" actId="20577"/>
          <ac:spMkLst>
            <pc:docMk/>
            <pc:sldMk cId="1668197584" sldId="386"/>
            <ac:spMk id="30" creationId="{71615189-0793-14B7-3E1E-D5D51A943F49}"/>
          </ac:spMkLst>
        </pc:spChg>
        <pc:spChg chg="add mod">
          <ac:chgData name="Pathiraja Mudiyanselage, Chamini Shammi" userId="a6637513-d2e8-4c96-9df9-b9504efc8121" providerId="ADAL" clId="{259B5D3C-3A05-C44D-B635-DE9768CE6CC0}" dt="2022-07-05T09:14:25.136" v="1134" actId="20577"/>
          <ac:spMkLst>
            <pc:docMk/>
            <pc:sldMk cId="1668197584" sldId="386"/>
            <ac:spMk id="31" creationId="{5FE2A66C-3095-5881-48CD-A9428EC5C732}"/>
          </ac:spMkLst>
        </pc:spChg>
        <pc:picChg chg="add del mod">
          <ac:chgData name="Pathiraja Mudiyanselage, Chamini Shammi" userId="a6637513-d2e8-4c96-9df9-b9504efc8121" providerId="ADAL" clId="{259B5D3C-3A05-C44D-B635-DE9768CE6CC0}" dt="2022-07-05T08:57:42.849" v="1006" actId="478"/>
          <ac:picMkLst>
            <pc:docMk/>
            <pc:sldMk cId="1668197584" sldId="386"/>
            <ac:picMk id="5" creationId="{A7EC75C0-DD6F-08D0-66B4-FAAEF85A5F0D}"/>
          </ac:picMkLst>
        </pc:picChg>
        <pc:picChg chg="add mod modCrop">
          <ac:chgData name="Pathiraja Mudiyanselage, Chamini Shammi" userId="a6637513-d2e8-4c96-9df9-b9504efc8121" providerId="ADAL" clId="{259B5D3C-3A05-C44D-B635-DE9768CE6CC0}" dt="2022-07-05T09:13:27.836" v="1097" actId="1076"/>
          <ac:picMkLst>
            <pc:docMk/>
            <pc:sldMk cId="1668197584" sldId="386"/>
            <ac:picMk id="13" creationId="{46F0CBAE-A6F0-56C1-F9BD-47E2F680E571}"/>
          </ac:picMkLst>
        </pc:picChg>
        <pc:picChg chg="add del mod">
          <ac:chgData name="Pathiraja Mudiyanselage, Chamini Shammi" userId="a6637513-d2e8-4c96-9df9-b9504efc8121" providerId="ADAL" clId="{259B5D3C-3A05-C44D-B635-DE9768CE6CC0}" dt="2022-07-05T08:58:18.618" v="1013" actId="478"/>
          <ac:picMkLst>
            <pc:docMk/>
            <pc:sldMk cId="1668197584" sldId="386"/>
            <ac:picMk id="2050" creationId="{58FC854B-B50C-A7DB-2EAB-8450E40E0A4B}"/>
          </ac:picMkLst>
        </pc:picChg>
      </pc:sldChg>
    </pc:docChg>
  </pc:docChgLst>
  <pc:docChgLst>
    <pc:chgData name="Pathiraja Mudiyanselage, Chamini Shammi" userId="a6637513-d2e8-4c96-9df9-b9504efc8121" providerId="ADAL" clId="{66679A82-36B8-0C49-A239-15442D7D70DE}"/>
    <pc:docChg chg="undo redo custSel addSld delSld modSld">
      <pc:chgData name="Pathiraja Mudiyanselage, Chamini Shammi" userId="a6637513-d2e8-4c96-9df9-b9504efc8121" providerId="ADAL" clId="{66679A82-36B8-0C49-A239-15442D7D70DE}" dt="2022-07-06T17:55:30.501" v="929" actId="20577"/>
      <pc:docMkLst>
        <pc:docMk/>
      </pc:docMkLst>
      <pc:sldChg chg="modSp mod">
        <pc:chgData name="Pathiraja Mudiyanselage, Chamini Shammi" userId="a6637513-d2e8-4c96-9df9-b9504efc8121" providerId="ADAL" clId="{66679A82-36B8-0C49-A239-15442D7D70DE}" dt="2022-07-06T02:47:42.477" v="147" actId="20577"/>
        <pc:sldMkLst>
          <pc:docMk/>
          <pc:sldMk cId="1604431545" sldId="257"/>
        </pc:sldMkLst>
        <pc:spChg chg="mod">
          <ac:chgData name="Pathiraja Mudiyanselage, Chamini Shammi" userId="a6637513-d2e8-4c96-9df9-b9504efc8121" providerId="ADAL" clId="{66679A82-36B8-0C49-A239-15442D7D70DE}" dt="2022-07-06T02:47:42.477" v="147" actId="20577"/>
          <ac:spMkLst>
            <pc:docMk/>
            <pc:sldMk cId="1604431545" sldId="257"/>
            <ac:spMk id="8" creationId="{BCF1083B-B00F-4BD3-B15E-B0D6E8D1025C}"/>
          </ac:spMkLst>
        </pc:spChg>
      </pc:sldChg>
      <pc:sldChg chg="delSp modSp mod modNotesTx">
        <pc:chgData name="Pathiraja Mudiyanselage, Chamini Shammi" userId="a6637513-d2e8-4c96-9df9-b9504efc8121" providerId="ADAL" clId="{66679A82-36B8-0C49-A239-15442D7D70DE}" dt="2022-07-06T07:49:55.261" v="626" actId="20577"/>
        <pc:sldMkLst>
          <pc:docMk/>
          <pc:sldMk cId="4080537295" sldId="262"/>
        </pc:sldMkLst>
        <pc:spChg chg="mod">
          <ac:chgData name="Pathiraja Mudiyanselage, Chamini Shammi" userId="a6637513-d2e8-4c96-9df9-b9504efc8121" providerId="ADAL" clId="{66679A82-36B8-0C49-A239-15442D7D70DE}" dt="2022-07-06T07:33:29.830" v="538"/>
          <ac:spMkLst>
            <pc:docMk/>
            <pc:sldMk cId="4080537295" sldId="262"/>
            <ac:spMk id="30" creationId="{44C3140B-C916-224E-1475-883EB5140F96}"/>
          </ac:spMkLst>
        </pc:spChg>
        <pc:spChg chg="mod">
          <ac:chgData name="Pathiraja Mudiyanselage, Chamini Shammi" userId="a6637513-d2e8-4c96-9df9-b9504efc8121" providerId="ADAL" clId="{66679A82-36B8-0C49-A239-15442D7D70DE}" dt="2022-07-06T03:29:22.802" v="152" actId="1076"/>
          <ac:spMkLst>
            <pc:docMk/>
            <pc:sldMk cId="4080537295" sldId="262"/>
            <ac:spMk id="47" creationId="{6BB1FB03-B937-2211-9FBC-0E54CDF0CF31}"/>
          </ac:spMkLst>
        </pc:spChg>
        <pc:spChg chg="del mod">
          <ac:chgData name="Pathiraja Mudiyanselage, Chamini Shammi" userId="a6637513-d2e8-4c96-9df9-b9504efc8121" providerId="ADAL" clId="{66679A82-36B8-0C49-A239-15442D7D70DE}" dt="2022-07-06T03:29:12.164" v="149" actId="478"/>
          <ac:spMkLst>
            <pc:docMk/>
            <pc:sldMk cId="4080537295" sldId="262"/>
            <ac:spMk id="49" creationId="{8108F49F-2063-A574-0F9D-C23B4AA1114C}"/>
          </ac:spMkLst>
        </pc:spChg>
        <pc:spChg chg="mod">
          <ac:chgData name="Pathiraja Mudiyanselage, Chamini Shammi" userId="a6637513-d2e8-4c96-9df9-b9504efc8121" providerId="ADAL" clId="{66679A82-36B8-0C49-A239-15442D7D70DE}" dt="2022-07-06T03:29:14.609" v="150" actId="1076"/>
          <ac:spMkLst>
            <pc:docMk/>
            <pc:sldMk cId="4080537295" sldId="262"/>
            <ac:spMk id="51" creationId="{EFB8208F-5604-7528-1FE0-937578017B8A}"/>
          </ac:spMkLst>
        </pc:spChg>
        <pc:grpChg chg="mod">
          <ac:chgData name="Pathiraja Mudiyanselage, Chamini Shammi" userId="a6637513-d2e8-4c96-9df9-b9504efc8121" providerId="ADAL" clId="{66679A82-36B8-0C49-A239-15442D7D70DE}" dt="2022-07-06T03:29:14.609" v="150" actId="1076"/>
          <ac:grpSpMkLst>
            <pc:docMk/>
            <pc:sldMk cId="4080537295" sldId="262"/>
            <ac:grpSpMk id="42" creationId="{61D435FE-6D03-DC2A-ECB8-77B31048E701}"/>
          </ac:grpSpMkLst>
        </pc:grpChg>
        <pc:picChg chg="mod">
          <ac:chgData name="Pathiraja Mudiyanselage, Chamini Shammi" userId="a6637513-d2e8-4c96-9df9-b9504efc8121" providerId="ADAL" clId="{66679A82-36B8-0C49-A239-15442D7D70DE}" dt="2022-07-06T03:29:19.909" v="151" actId="1076"/>
          <ac:picMkLst>
            <pc:docMk/>
            <pc:sldMk cId="4080537295" sldId="262"/>
            <ac:picMk id="38" creationId="{0CBD1F6C-7BFC-3B0F-CB52-914E34A1192B}"/>
          </ac:picMkLst>
        </pc:picChg>
        <pc:picChg chg="del">
          <ac:chgData name="Pathiraja Mudiyanselage, Chamini Shammi" userId="a6637513-d2e8-4c96-9df9-b9504efc8121" providerId="ADAL" clId="{66679A82-36B8-0C49-A239-15442D7D70DE}" dt="2022-07-06T03:29:09.883" v="148" actId="478"/>
          <ac:picMkLst>
            <pc:docMk/>
            <pc:sldMk cId="4080537295" sldId="262"/>
            <ac:picMk id="1036" creationId="{85B2F868-34B5-1D63-DF22-BD825F285BCD}"/>
          </ac:picMkLst>
        </pc:picChg>
        <pc:picChg chg="mod">
          <ac:chgData name="Pathiraja Mudiyanselage, Chamini Shammi" userId="a6637513-d2e8-4c96-9df9-b9504efc8121" providerId="ADAL" clId="{66679A82-36B8-0C49-A239-15442D7D70DE}" dt="2022-07-06T03:29:14.609" v="150" actId="1076"/>
          <ac:picMkLst>
            <pc:docMk/>
            <pc:sldMk cId="4080537295" sldId="262"/>
            <ac:picMk id="1038" creationId="{DB554052-9A52-22FE-51F6-519D18076899}"/>
          </ac:picMkLst>
        </pc:picChg>
      </pc:sldChg>
      <pc:sldChg chg="modNotesTx">
        <pc:chgData name="Pathiraja Mudiyanselage, Chamini Shammi" userId="a6637513-d2e8-4c96-9df9-b9504efc8121" providerId="ADAL" clId="{66679A82-36B8-0C49-A239-15442D7D70DE}" dt="2022-07-06T07:34:32.899" v="543" actId="20577"/>
        <pc:sldMkLst>
          <pc:docMk/>
          <pc:sldMk cId="2175582654" sldId="273"/>
        </pc:sldMkLst>
      </pc:sldChg>
      <pc:sldChg chg="modNotesTx">
        <pc:chgData name="Pathiraja Mudiyanselage, Chamini Shammi" userId="a6637513-d2e8-4c96-9df9-b9504efc8121" providerId="ADAL" clId="{66679A82-36B8-0C49-A239-15442D7D70DE}" dt="2022-07-06T15:45:39.024" v="705" actId="20577"/>
        <pc:sldMkLst>
          <pc:docMk/>
          <pc:sldMk cId="1796159140" sldId="275"/>
        </pc:sldMkLst>
      </pc:sldChg>
      <pc:sldChg chg="modNotesTx">
        <pc:chgData name="Pathiraja Mudiyanselage, Chamini Shammi" userId="a6637513-d2e8-4c96-9df9-b9504efc8121" providerId="ADAL" clId="{66679A82-36B8-0C49-A239-15442D7D70DE}" dt="2022-07-06T07:40:01.284" v="597" actId="20577"/>
        <pc:sldMkLst>
          <pc:docMk/>
          <pc:sldMk cId="2928309914" sldId="317"/>
        </pc:sldMkLst>
      </pc:sldChg>
      <pc:sldChg chg="addSp delSp modSp mod">
        <pc:chgData name="Pathiraja Mudiyanselage, Chamini Shammi" userId="a6637513-d2e8-4c96-9df9-b9504efc8121" providerId="ADAL" clId="{66679A82-36B8-0C49-A239-15442D7D70DE}" dt="2022-07-06T02:45:22.641" v="96" actId="14100"/>
        <pc:sldMkLst>
          <pc:docMk/>
          <pc:sldMk cId="3006653995" sldId="321"/>
        </pc:sldMkLst>
        <pc:spChg chg="add del">
          <ac:chgData name="Pathiraja Mudiyanselage, Chamini Shammi" userId="a6637513-d2e8-4c96-9df9-b9504efc8121" providerId="ADAL" clId="{66679A82-36B8-0C49-A239-15442D7D70DE}" dt="2022-07-06T02:40:14.683" v="6" actId="22"/>
          <ac:spMkLst>
            <pc:docMk/>
            <pc:sldMk cId="3006653995" sldId="321"/>
            <ac:spMk id="13" creationId="{850D89BE-7677-FD63-08FA-C16D2FBE01E8}"/>
          </ac:spMkLst>
        </pc:spChg>
        <pc:spChg chg="mod">
          <ac:chgData name="Pathiraja Mudiyanselage, Chamini Shammi" userId="a6637513-d2e8-4c96-9df9-b9504efc8121" providerId="ADAL" clId="{66679A82-36B8-0C49-A239-15442D7D70DE}" dt="2022-07-06T02:45:22.641" v="96" actId="14100"/>
          <ac:spMkLst>
            <pc:docMk/>
            <pc:sldMk cId="3006653995" sldId="321"/>
            <ac:spMk id="15" creationId="{77041913-6660-1654-19A6-B23C4F627AED}"/>
          </ac:spMkLst>
        </pc:spChg>
        <pc:grpChg chg="add mod">
          <ac:chgData name="Pathiraja Mudiyanselage, Chamini Shammi" userId="a6637513-d2e8-4c96-9df9-b9504efc8121" providerId="ADAL" clId="{66679A82-36B8-0C49-A239-15442D7D70DE}" dt="2022-07-06T02:42:14.088" v="19" actId="164"/>
          <ac:grpSpMkLst>
            <pc:docMk/>
            <pc:sldMk cId="3006653995" sldId="321"/>
            <ac:grpSpMk id="19" creationId="{E1C20BF5-D0C1-587D-541E-35F8F5BA03B4}"/>
          </ac:grpSpMkLst>
        </pc:grpChg>
        <pc:grpChg chg="mod">
          <ac:chgData name="Pathiraja Mudiyanselage, Chamini Shammi" userId="a6637513-d2e8-4c96-9df9-b9504efc8121" providerId="ADAL" clId="{66679A82-36B8-0C49-A239-15442D7D70DE}" dt="2022-07-06T02:39:54.220" v="3" actId="14100"/>
          <ac:grpSpMkLst>
            <pc:docMk/>
            <pc:sldMk cId="3006653995" sldId="321"/>
            <ac:grpSpMk id="24" creationId="{80908162-A191-6C42-E6BC-2EE842A7592E}"/>
          </ac:grpSpMkLst>
        </pc:grpChg>
        <pc:picChg chg="mod">
          <ac:chgData name="Pathiraja Mudiyanselage, Chamini Shammi" userId="a6637513-d2e8-4c96-9df9-b9504efc8121" providerId="ADAL" clId="{66679A82-36B8-0C49-A239-15442D7D70DE}" dt="2022-07-06T02:43:23.760" v="21"/>
          <ac:picMkLst>
            <pc:docMk/>
            <pc:sldMk cId="3006653995" sldId="321"/>
            <ac:picMk id="7" creationId="{7A266C0D-BAD8-4DE5-BECA-45DB0FAB4AF0}"/>
          </ac:picMkLst>
        </pc:picChg>
        <pc:picChg chg="add mod">
          <ac:chgData name="Pathiraja Mudiyanselage, Chamini Shammi" userId="a6637513-d2e8-4c96-9df9-b9504efc8121" providerId="ADAL" clId="{66679A82-36B8-0C49-A239-15442D7D70DE}" dt="2022-07-06T02:40:27.864" v="9" actId="1076"/>
          <ac:picMkLst>
            <pc:docMk/>
            <pc:sldMk cId="3006653995" sldId="321"/>
            <ac:picMk id="14" creationId="{9AA0732A-46BE-9DF5-A2AF-E1FBC6E66C5E}"/>
          </ac:picMkLst>
        </pc:picChg>
        <pc:cxnChg chg="add mod">
          <ac:chgData name="Pathiraja Mudiyanselage, Chamini Shammi" userId="a6637513-d2e8-4c96-9df9-b9504efc8121" providerId="ADAL" clId="{66679A82-36B8-0C49-A239-15442D7D70DE}" dt="2022-07-06T02:42:14.088" v="19" actId="164"/>
          <ac:cxnSpMkLst>
            <pc:docMk/>
            <pc:sldMk cId="3006653995" sldId="321"/>
            <ac:cxnSpMk id="8" creationId="{0E4F26B1-A182-D36E-3CA5-49CAF95D5111}"/>
          </ac:cxnSpMkLst>
        </pc:cxnChg>
        <pc:cxnChg chg="add mod">
          <ac:chgData name="Pathiraja Mudiyanselage, Chamini Shammi" userId="a6637513-d2e8-4c96-9df9-b9504efc8121" providerId="ADAL" clId="{66679A82-36B8-0C49-A239-15442D7D70DE}" dt="2022-07-06T02:42:14.088" v="19" actId="164"/>
          <ac:cxnSpMkLst>
            <pc:docMk/>
            <pc:sldMk cId="3006653995" sldId="321"/>
            <ac:cxnSpMk id="16" creationId="{91E8D603-B7DD-884D-4EAE-BB742BAB8BC6}"/>
          </ac:cxnSpMkLst>
        </pc:cxnChg>
      </pc:sldChg>
      <pc:sldChg chg="del">
        <pc:chgData name="Pathiraja Mudiyanselage, Chamini Shammi" userId="a6637513-d2e8-4c96-9df9-b9504efc8121" providerId="ADAL" clId="{66679A82-36B8-0C49-A239-15442D7D70DE}" dt="2022-07-06T02:45:50.518" v="97" actId="2696"/>
        <pc:sldMkLst>
          <pc:docMk/>
          <pc:sldMk cId="3690256255" sldId="364"/>
        </pc:sldMkLst>
      </pc:sldChg>
      <pc:sldChg chg="modSp mod">
        <pc:chgData name="Pathiraja Mudiyanselage, Chamini Shammi" userId="a6637513-d2e8-4c96-9df9-b9504efc8121" providerId="ADAL" clId="{66679A82-36B8-0C49-A239-15442D7D70DE}" dt="2022-07-06T17:55:29.457" v="928" actId="1076"/>
        <pc:sldMkLst>
          <pc:docMk/>
          <pc:sldMk cId="637430884" sldId="365"/>
        </pc:sldMkLst>
        <pc:picChg chg="mod">
          <ac:chgData name="Pathiraja Mudiyanselage, Chamini Shammi" userId="a6637513-d2e8-4c96-9df9-b9504efc8121" providerId="ADAL" clId="{66679A82-36B8-0C49-A239-15442D7D70DE}" dt="2022-07-06T17:55:29.457" v="928" actId="1076"/>
          <ac:picMkLst>
            <pc:docMk/>
            <pc:sldMk cId="637430884" sldId="365"/>
            <ac:picMk id="21" creationId="{C05D0FB3-7242-88FF-35D2-AC57E661294D}"/>
          </ac:picMkLst>
        </pc:picChg>
      </pc:sldChg>
      <pc:sldChg chg="modNotesTx">
        <pc:chgData name="Pathiraja Mudiyanselage, Chamini Shammi" userId="a6637513-d2e8-4c96-9df9-b9504efc8121" providerId="ADAL" clId="{66679A82-36B8-0C49-A239-15442D7D70DE}" dt="2022-07-06T17:14:19.732" v="911" actId="20577"/>
        <pc:sldMkLst>
          <pc:docMk/>
          <pc:sldMk cId="2364496656" sldId="369"/>
        </pc:sldMkLst>
      </pc:sldChg>
      <pc:sldChg chg="modNotesTx">
        <pc:chgData name="Pathiraja Mudiyanselage, Chamini Shammi" userId="a6637513-d2e8-4c96-9df9-b9504efc8121" providerId="ADAL" clId="{66679A82-36B8-0C49-A239-15442D7D70DE}" dt="2022-07-06T17:55:30.501" v="929" actId="20577"/>
        <pc:sldMkLst>
          <pc:docMk/>
          <pc:sldMk cId="2478149872" sldId="375"/>
        </pc:sldMkLst>
      </pc:sldChg>
      <pc:sldChg chg="modNotesTx">
        <pc:chgData name="Pathiraja Mudiyanselage, Chamini Shammi" userId="a6637513-d2e8-4c96-9df9-b9504efc8121" providerId="ADAL" clId="{66679A82-36B8-0C49-A239-15442D7D70DE}" dt="2022-07-06T07:42:09.961" v="617" actId="20577"/>
        <pc:sldMkLst>
          <pc:docMk/>
          <pc:sldMk cId="3271461459" sldId="377"/>
        </pc:sldMkLst>
      </pc:sldChg>
      <pc:sldChg chg="modSp mod modNotesTx">
        <pc:chgData name="Pathiraja Mudiyanselage, Chamini Shammi" userId="a6637513-d2e8-4c96-9df9-b9504efc8121" providerId="ADAL" clId="{66679A82-36B8-0C49-A239-15442D7D70DE}" dt="2022-07-06T16:44:52.748" v="864" actId="20577"/>
        <pc:sldMkLst>
          <pc:docMk/>
          <pc:sldMk cId="511692678" sldId="380"/>
        </pc:sldMkLst>
        <pc:spChg chg="mod">
          <ac:chgData name="Pathiraja Mudiyanselage, Chamini Shammi" userId="a6637513-d2e8-4c96-9df9-b9504efc8121" providerId="ADAL" clId="{66679A82-36B8-0C49-A239-15442D7D70DE}" dt="2022-07-06T08:35:36.265" v="701" actId="114"/>
          <ac:spMkLst>
            <pc:docMk/>
            <pc:sldMk cId="511692678" sldId="380"/>
            <ac:spMk id="10" creationId="{2D0DED70-463B-F5CC-ED9B-ECAAFEB61594}"/>
          </ac:spMkLst>
        </pc:spChg>
      </pc:sldChg>
      <pc:sldChg chg="modSp mod">
        <pc:chgData name="Pathiraja Mudiyanselage, Chamini Shammi" userId="a6637513-d2e8-4c96-9df9-b9504efc8121" providerId="ADAL" clId="{66679A82-36B8-0C49-A239-15442D7D70DE}" dt="2022-07-06T15:48:49.710" v="767" actId="20577"/>
        <pc:sldMkLst>
          <pc:docMk/>
          <pc:sldMk cId="116352786" sldId="381"/>
        </pc:sldMkLst>
        <pc:spChg chg="mod">
          <ac:chgData name="Pathiraja Mudiyanselage, Chamini Shammi" userId="a6637513-d2e8-4c96-9df9-b9504efc8121" providerId="ADAL" clId="{66679A82-36B8-0C49-A239-15442D7D70DE}" dt="2022-07-06T15:48:49.710" v="767" actId="20577"/>
          <ac:spMkLst>
            <pc:docMk/>
            <pc:sldMk cId="116352786" sldId="381"/>
            <ac:spMk id="8" creationId="{6ADA938B-FF29-808A-82E8-F8A8EB5B953C}"/>
          </ac:spMkLst>
        </pc:spChg>
      </pc:sldChg>
      <pc:sldChg chg="modNotesTx">
        <pc:chgData name="Pathiraja Mudiyanselage, Chamini Shammi" userId="a6637513-d2e8-4c96-9df9-b9504efc8121" providerId="ADAL" clId="{66679A82-36B8-0C49-A239-15442D7D70DE}" dt="2022-07-06T02:46:35.007" v="98" actId="20577"/>
        <pc:sldMkLst>
          <pc:docMk/>
          <pc:sldMk cId="3543985157" sldId="382"/>
        </pc:sldMkLst>
      </pc:sldChg>
      <pc:sldChg chg="modNotesTx">
        <pc:chgData name="Pathiraja Mudiyanselage, Chamini Shammi" userId="a6637513-d2e8-4c96-9df9-b9504efc8121" providerId="ADAL" clId="{66679A82-36B8-0C49-A239-15442D7D70DE}" dt="2022-07-06T15:54:06.826" v="778" actId="20577"/>
        <pc:sldMkLst>
          <pc:docMk/>
          <pc:sldMk cId="1955118755" sldId="383"/>
        </pc:sldMkLst>
      </pc:sldChg>
      <pc:sldChg chg="del">
        <pc:chgData name="Pathiraja Mudiyanselage, Chamini Shammi" userId="a6637513-d2e8-4c96-9df9-b9504efc8121" providerId="ADAL" clId="{66679A82-36B8-0C49-A239-15442D7D70DE}" dt="2022-07-06T02:43:11.408" v="20" actId="2696"/>
        <pc:sldMkLst>
          <pc:docMk/>
          <pc:sldMk cId="365681918" sldId="384"/>
        </pc:sldMkLst>
      </pc:sldChg>
      <pc:sldChg chg="add">
        <pc:chgData name="Pathiraja Mudiyanselage, Chamini Shammi" userId="a6637513-d2e8-4c96-9df9-b9504efc8121" providerId="ADAL" clId="{66679A82-36B8-0C49-A239-15442D7D70DE}" dt="2022-07-06T08:26:21.232" v="628"/>
        <pc:sldMkLst>
          <pc:docMk/>
          <pc:sldMk cId="52624560" sldId="385"/>
        </pc:sldMkLst>
      </pc:sldChg>
      <pc:sldChg chg="del">
        <pc:chgData name="Pathiraja Mudiyanselage, Chamini Shammi" userId="a6637513-d2e8-4c96-9df9-b9504efc8121" providerId="ADAL" clId="{66679A82-36B8-0C49-A239-15442D7D70DE}" dt="2022-07-06T08:26:11.750" v="627" actId="2696"/>
        <pc:sldMkLst>
          <pc:docMk/>
          <pc:sldMk cId="2029347031" sldId="385"/>
        </pc:sldMkLst>
      </pc:sldChg>
      <pc:sldChg chg="addSp modSp mod modNotesTx">
        <pc:chgData name="Pathiraja Mudiyanselage, Chamini Shammi" userId="a6637513-d2e8-4c96-9df9-b9504efc8121" providerId="ADAL" clId="{66679A82-36B8-0C49-A239-15442D7D70DE}" dt="2022-07-06T16:43:45.656" v="846" actId="20577"/>
        <pc:sldMkLst>
          <pc:docMk/>
          <pc:sldMk cId="1668197584" sldId="386"/>
        </pc:sldMkLst>
        <pc:spChg chg="mod">
          <ac:chgData name="Pathiraja Mudiyanselage, Chamini Shammi" userId="a6637513-d2e8-4c96-9df9-b9504efc8121" providerId="ADAL" clId="{66679A82-36B8-0C49-A239-15442D7D70DE}" dt="2022-07-06T15:47:22.960" v="706" actId="1076"/>
          <ac:spMkLst>
            <pc:docMk/>
            <pc:sldMk cId="1668197584" sldId="386"/>
            <ac:spMk id="29" creationId="{065D0E81-822D-8949-8893-AFE1513E7AAD}"/>
          </ac:spMkLst>
        </pc:spChg>
        <pc:spChg chg="add mod">
          <ac:chgData name="Pathiraja Mudiyanselage, Chamini Shammi" userId="a6637513-d2e8-4c96-9df9-b9504efc8121" providerId="ADAL" clId="{66679A82-36B8-0C49-A239-15442D7D70DE}" dt="2022-07-06T16:40:36.578" v="782" actId="1076"/>
          <ac:spMkLst>
            <pc:docMk/>
            <pc:sldMk cId="1668197584" sldId="386"/>
            <ac:spMk id="32" creationId="{F1F47104-4D5C-1417-7626-0371120D4499}"/>
          </ac:spMkLst>
        </pc:spChg>
        <pc:spChg chg="add mod">
          <ac:chgData name="Pathiraja Mudiyanselage, Chamini Shammi" userId="a6637513-d2e8-4c96-9df9-b9504efc8121" providerId="ADAL" clId="{66679A82-36B8-0C49-A239-15442D7D70DE}" dt="2022-07-06T16:41:12.191" v="785" actId="1076"/>
          <ac:spMkLst>
            <pc:docMk/>
            <pc:sldMk cId="1668197584" sldId="386"/>
            <ac:spMk id="33" creationId="{A773C15B-9C3F-0939-B258-1B263D68CC68}"/>
          </ac:spMkLst>
        </pc:spChg>
      </pc:sldChg>
      <pc:sldChg chg="add">
        <pc:chgData name="Pathiraja Mudiyanselage, Chamini Shammi" userId="a6637513-d2e8-4c96-9df9-b9504efc8121" providerId="ADAL" clId="{66679A82-36B8-0C49-A239-15442D7D70DE}" dt="2022-07-06T06:41:19.439" v="153"/>
        <pc:sldMkLst>
          <pc:docMk/>
          <pc:sldMk cId="3204074382" sldId="387"/>
        </pc:sldMkLst>
      </pc:sldChg>
    </pc:docChg>
  </pc:docChgLst>
  <pc:docChgLst>
    <pc:chgData name="Pathiraja Mudiyanselage, Chamini Shammi" userId="a6637513-d2e8-4c96-9df9-b9504efc8121" providerId="ADAL" clId="{462EC6B2-B832-DB46-8942-3827F9135439}"/>
    <pc:docChg chg="undo custSel addSld delSld modSld">
      <pc:chgData name="Pathiraja Mudiyanselage, Chamini Shammi" userId="a6637513-d2e8-4c96-9df9-b9504efc8121" providerId="ADAL" clId="{462EC6B2-B832-DB46-8942-3827F9135439}" dt="2023-02-15T01:13:50.105" v="1899" actId="2696"/>
      <pc:docMkLst>
        <pc:docMk/>
      </pc:docMkLst>
      <pc:sldChg chg="delSp mod">
        <pc:chgData name="Pathiraja Mudiyanselage, Chamini Shammi" userId="a6637513-d2e8-4c96-9df9-b9504efc8121" providerId="ADAL" clId="{462EC6B2-B832-DB46-8942-3827F9135439}" dt="2023-02-15T01:10:13.987" v="1851" actId="478"/>
        <pc:sldMkLst>
          <pc:docMk/>
          <pc:sldMk cId="2136597169" sldId="256"/>
        </pc:sldMkLst>
        <pc:picChg chg="del">
          <ac:chgData name="Pathiraja Mudiyanselage, Chamini Shammi" userId="a6637513-d2e8-4c96-9df9-b9504efc8121" providerId="ADAL" clId="{462EC6B2-B832-DB46-8942-3827F9135439}" dt="2023-02-15T01:10:13.987" v="1851" actId="478"/>
          <ac:picMkLst>
            <pc:docMk/>
            <pc:sldMk cId="2136597169" sldId="256"/>
            <ac:picMk id="10" creationId="{90865CA1-2865-43B3-85BA-8DEE3E31F14D}"/>
          </ac:picMkLst>
        </pc:picChg>
      </pc:sldChg>
      <pc:sldChg chg="addSp modSp mod modAnim">
        <pc:chgData name="Pathiraja Mudiyanselage, Chamini Shammi" userId="a6637513-d2e8-4c96-9df9-b9504efc8121" providerId="ADAL" clId="{462EC6B2-B832-DB46-8942-3827F9135439}" dt="2023-02-14T22:50:50.891" v="142"/>
        <pc:sldMkLst>
          <pc:docMk/>
          <pc:sldMk cId="2175582654" sldId="273"/>
        </pc:sldMkLst>
        <pc:spChg chg="add mod">
          <ac:chgData name="Pathiraja Mudiyanselage, Chamini Shammi" userId="a6637513-d2e8-4c96-9df9-b9504efc8121" providerId="ADAL" clId="{462EC6B2-B832-DB46-8942-3827F9135439}" dt="2023-02-14T22:50:45.237" v="141" actId="164"/>
          <ac:spMkLst>
            <pc:docMk/>
            <pc:sldMk cId="2175582654" sldId="273"/>
            <ac:spMk id="6" creationId="{A156033A-39DA-DE2F-A3EA-D89B65E6A7FD}"/>
          </ac:spMkLst>
        </pc:spChg>
        <pc:spChg chg="add mod">
          <ac:chgData name="Pathiraja Mudiyanselage, Chamini Shammi" userId="a6637513-d2e8-4c96-9df9-b9504efc8121" providerId="ADAL" clId="{462EC6B2-B832-DB46-8942-3827F9135439}" dt="2023-02-14T22:50:29.488" v="140" actId="1076"/>
          <ac:spMkLst>
            <pc:docMk/>
            <pc:sldMk cId="2175582654" sldId="273"/>
            <ac:spMk id="8" creationId="{A3731CCC-51E4-34E4-13A3-9EA3120732F0}"/>
          </ac:spMkLst>
        </pc:spChg>
        <pc:spChg chg="mod">
          <ac:chgData name="Pathiraja Mudiyanselage, Chamini Shammi" userId="a6637513-d2e8-4c96-9df9-b9504efc8121" providerId="ADAL" clId="{462EC6B2-B832-DB46-8942-3827F9135439}" dt="2023-02-14T21:53:43.818" v="77" actId="1076"/>
          <ac:spMkLst>
            <pc:docMk/>
            <pc:sldMk cId="2175582654" sldId="273"/>
            <ac:spMk id="56" creationId="{5539DA95-306D-414C-F83C-7719329E7172}"/>
          </ac:spMkLst>
        </pc:spChg>
        <pc:spChg chg="mod">
          <ac:chgData name="Pathiraja Mudiyanselage, Chamini Shammi" userId="a6637513-d2e8-4c96-9df9-b9504efc8121" providerId="ADAL" clId="{462EC6B2-B832-DB46-8942-3827F9135439}" dt="2023-02-14T21:53:30.603" v="73" actId="14100"/>
          <ac:spMkLst>
            <pc:docMk/>
            <pc:sldMk cId="2175582654" sldId="273"/>
            <ac:spMk id="57" creationId="{C5959369-68B3-293E-84E6-F7958F4C1790}"/>
          </ac:spMkLst>
        </pc:spChg>
        <pc:spChg chg="mod">
          <ac:chgData name="Pathiraja Mudiyanselage, Chamini Shammi" userId="a6637513-d2e8-4c96-9df9-b9504efc8121" providerId="ADAL" clId="{462EC6B2-B832-DB46-8942-3827F9135439}" dt="2023-02-14T21:53:30.603" v="73" actId="14100"/>
          <ac:spMkLst>
            <pc:docMk/>
            <pc:sldMk cId="2175582654" sldId="273"/>
            <ac:spMk id="58" creationId="{20637064-F87B-C7B2-6CBA-7B516383E78E}"/>
          </ac:spMkLst>
        </pc:spChg>
        <pc:spChg chg="mod">
          <ac:chgData name="Pathiraja Mudiyanselage, Chamini Shammi" userId="a6637513-d2e8-4c96-9df9-b9504efc8121" providerId="ADAL" clId="{462EC6B2-B832-DB46-8942-3827F9135439}" dt="2023-02-14T21:53:30.603" v="73" actId="14100"/>
          <ac:spMkLst>
            <pc:docMk/>
            <pc:sldMk cId="2175582654" sldId="273"/>
            <ac:spMk id="61" creationId="{1A6BF650-1EDF-0C3E-B031-1C00E7316C0F}"/>
          </ac:spMkLst>
        </pc:spChg>
        <pc:spChg chg="mod">
          <ac:chgData name="Pathiraja Mudiyanselage, Chamini Shammi" userId="a6637513-d2e8-4c96-9df9-b9504efc8121" providerId="ADAL" clId="{462EC6B2-B832-DB46-8942-3827F9135439}" dt="2023-02-14T21:53:30.603" v="73" actId="14100"/>
          <ac:spMkLst>
            <pc:docMk/>
            <pc:sldMk cId="2175582654" sldId="273"/>
            <ac:spMk id="1024" creationId="{2D9C4EB8-21D9-D426-CBB9-B00298F51AF2}"/>
          </ac:spMkLst>
        </pc:spChg>
        <pc:spChg chg="mod">
          <ac:chgData name="Pathiraja Mudiyanselage, Chamini Shammi" userId="a6637513-d2e8-4c96-9df9-b9504efc8121" providerId="ADAL" clId="{462EC6B2-B832-DB46-8942-3827F9135439}" dt="2023-02-14T21:53:30.603" v="73" actId="14100"/>
          <ac:spMkLst>
            <pc:docMk/>
            <pc:sldMk cId="2175582654" sldId="273"/>
            <ac:spMk id="1027" creationId="{2204F14B-D61C-72BB-60A5-67C825A5EAB3}"/>
          </ac:spMkLst>
        </pc:spChg>
        <pc:spChg chg="mod">
          <ac:chgData name="Pathiraja Mudiyanselage, Chamini Shammi" userId="a6637513-d2e8-4c96-9df9-b9504efc8121" providerId="ADAL" clId="{462EC6B2-B832-DB46-8942-3827F9135439}" dt="2023-02-14T21:53:30.603" v="73" actId="14100"/>
          <ac:spMkLst>
            <pc:docMk/>
            <pc:sldMk cId="2175582654" sldId="273"/>
            <ac:spMk id="1030" creationId="{73C336B3-76C4-0490-0C44-EF6EFA3B5506}"/>
          </ac:spMkLst>
        </pc:spChg>
        <pc:spChg chg="mod">
          <ac:chgData name="Pathiraja Mudiyanselage, Chamini Shammi" userId="a6637513-d2e8-4c96-9df9-b9504efc8121" providerId="ADAL" clId="{462EC6B2-B832-DB46-8942-3827F9135439}" dt="2023-02-14T21:53:30.603" v="73" actId="14100"/>
          <ac:spMkLst>
            <pc:docMk/>
            <pc:sldMk cId="2175582654" sldId="273"/>
            <ac:spMk id="1033" creationId="{ADB3B807-B6EA-9C90-98F7-144C41142EF5}"/>
          </ac:spMkLst>
        </pc:spChg>
        <pc:spChg chg="mod">
          <ac:chgData name="Pathiraja Mudiyanselage, Chamini Shammi" userId="a6637513-d2e8-4c96-9df9-b9504efc8121" providerId="ADAL" clId="{462EC6B2-B832-DB46-8942-3827F9135439}" dt="2023-02-14T21:53:30.603" v="73" actId="14100"/>
          <ac:spMkLst>
            <pc:docMk/>
            <pc:sldMk cId="2175582654" sldId="273"/>
            <ac:spMk id="1035" creationId="{C837A6CD-D329-566F-F3C0-CAB434CE4BD2}"/>
          </ac:spMkLst>
        </pc:spChg>
        <pc:grpChg chg="add mod">
          <ac:chgData name="Pathiraja Mudiyanselage, Chamini Shammi" userId="a6637513-d2e8-4c96-9df9-b9504efc8121" providerId="ADAL" clId="{462EC6B2-B832-DB46-8942-3827F9135439}" dt="2023-02-14T21:53:30.603" v="73" actId="14100"/>
          <ac:grpSpMkLst>
            <pc:docMk/>
            <pc:sldMk cId="2175582654" sldId="273"/>
            <ac:grpSpMk id="4" creationId="{BE6C8345-972B-32C7-273A-1753AA8FDD4E}"/>
          </ac:grpSpMkLst>
        </pc:grpChg>
        <pc:grpChg chg="add mod">
          <ac:chgData name="Pathiraja Mudiyanselage, Chamini Shammi" userId="a6637513-d2e8-4c96-9df9-b9504efc8121" providerId="ADAL" clId="{462EC6B2-B832-DB46-8942-3827F9135439}" dt="2023-02-14T22:50:45.237" v="141" actId="164"/>
          <ac:grpSpMkLst>
            <pc:docMk/>
            <pc:sldMk cId="2175582654" sldId="273"/>
            <ac:grpSpMk id="10" creationId="{356CA1F6-F19A-0E71-1330-D87EE54364F8}"/>
          </ac:grpSpMkLst>
        </pc:grpChg>
        <pc:grpChg chg="add mod">
          <ac:chgData name="Pathiraja Mudiyanselage, Chamini Shammi" userId="a6637513-d2e8-4c96-9df9-b9504efc8121" providerId="ADAL" clId="{462EC6B2-B832-DB46-8942-3827F9135439}" dt="2023-02-14T22:50:45.237" v="141" actId="164"/>
          <ac:grpSpMkLst>
            <pc:docMk/>
            <pc:sldMk cId="2175582654" sldId="273"/>
            <ac:grpSpMk id="11" creationId="{3167762E-CDF8-E126-0A37-A8A40E0D526D}"/>
          </ac:grpSpMkLst>
        </pc:grpChg>
        <pc:grpChg chg="mod">
          <ac:chgData name="Pathiraja Mudiyanselage, Chamini Shammi" userId="a6637513-d2e8-4c96-9df9-b9504efc8121" providerId="ADAL" clId="{462EC6B2-B832-DB46-8942-3827F9135439}" dt="2023-02-14T21:53:30.603" v="73" actId="14100"/>
          <ac:grpSpMkLst>
            <pc:docMk/>
            <pc:sldMk cId="2175582654" sldId="273"/>
            <ac:grpSpMk id="59" creationId="{20CCCA6A-E32F-F984-8BF2-2517DEADEE22}"/>
          </ac:grpSpMkLst>
        </pc:grpChg>
        <pc:grpChg chg="mod">
          <ac:chgData name="Pathiraja Mudiyanselage, Chamini Shammi" userId="a6637513-d2e8-4c96-9df9-b9504efc8121" providerId="ADAL" clId="{462EC6B2-B832-DB46-8942-3827F9135439}" dt="2023-02-14T21:53:30.603" v="73" actId="14100"/>
          <ac:grpSpMkLst>
            <pc:docMk/>
            <pc:sldMk cId="2175582654" sldId="273"/>
            <ac:grpSpMk id="60" creationId="{07CE3953-30E0-9D7C-3392-F6434C386E92}"/>
          </ac:grpSpMkLst>
        </pc:grpChg>
        <pc:grpChg chg="mod">
          <ac:chgData name="Pathiraja Mudiyanselage, Chamini Shammi" userId="a6637513-d2e8-4c96-9df9-b9504efc8121" providerId="ADAL" clId="{462EC6B2-B832-DB46-8942-3827F9135439}" dt="2023-02-14T21:53:30.603" v="73" actId="14100"/>
          <ac:grpSpMkLst>
            <pc:docMk/>
            <pc:sldMk cId="2175582654" sldId="273"/>
            <ac:grpSpMk id="63" creationId="{E8604206-6F34-0AE3-34AD-63E76EB5904B}"/>
          </ac:grpSpMkLst>
        </pc:grpChg>
        <pc:grpChg chg="mod">
          <ac:chgData name="Pathiraja Mudiyanselage, Chamini Shammi" userId="a6637513-d2e8-4c96-9df9-b9504efc8121" providerId="ADAL" clId="{462EC6B2-B832-DB46-8942-3827F9135439}" dt="2023-02-14T21:53:30.603" v="73" actId="14100"/>
          <ac:grpSpMkLst>
            <pc:docMk/>
            <pc:sldMk cId="2175582654" sldId="273"/>
            <ac:grpSpMk id="1031" creationId="{BD7AFD4F-527B-3329-AFB2-D975767A01C2}"/>
          </ac:grpSpMkLst>
        </pc:grpChg>
        <pc:grpChg chg="mod">
          <ac:chgData name="Pathiraja Mudiyanselage, Chamini Shammi" userId="a6637513-d2e8-4c96-9df9-b9504efc8121" providerId="ADAL" clId="{462EC6B2-B832-DB46-8942-3827F9135439}" dt="2023-02-14T21:53:30.603" v="73" actId="14100"/>
          <ac:grpSpMkLst>
            <pc:docMk/>
            <pc:sldMk cId="2175582654" sldId="273"/>
            <ac:grpSpMk id="1036" creationId="{282F3585-9DD1-57D9-51A2-FE73C804BCE2}"/>
          </ac:grpSpMkLst>
        </pc:grpChg>
        <pc:grpChg chg="mod">
          <ac:chgData name="Pathiraja Mudiyanselage, Chamini Shammi" userId="a6637513-d2e8-4c96-9df9-b9504efc8121" providerId="ADAL" clId="{462EC6B2-B832-DB46-8942-3827F9135439}" dt="2023-02-14T21:53:30.603" v="73" actId="14100"/>
          <ac:grpSpMkLst>
            <pc:docMk/>
            <pc:sldMk cId="2175582654" sldId="273"/>
            <ac:grpSpMk id="1037" creationId="{3CA9D269-E68D-68C5-81A5-E6DD12C4A0D4}"/>
          </ac:grpSpMkLst>
        </pc:grpChg>
        <pc:grpChg chg="mod">
          <ac:chgData name="Pathiraja Mudiyanselage, Chamini Shammi" userId="a6637513-d2e8-4c96-9df9-b9504efc8121" providerId="ADAL" clId="{462EC6B2-B832-DB46-8942-3827F9135439}" dt="2023-02-14T21:53:30.603" v="73" actId="14100"/>
          <ac:grpSpMkLst>
            <pc:docMk/>
            <pc:sldMk cId="2175582654" sldId="273"/>
            <ac:grpSpMk id="1038" creationId="{4B9C1FF6-092D-2A88-5697-ED86C7CDDA73}"/>
          </ac:grpSpMkLst>
        </pc:grpChg>
        <pc:picChg chg="add mod">
          <ac:chgData name="Pathiraja Mudiyanselage, Chamini Shammi" userId="a6637513-d2e8-4c96-9df9-b9504efc8121" providerId="ADAL" clId="{462EC6B2-B832-DB46-8942-3827F9135439}" dt="2023-02-14T22:50:45.237" v="141" actId="164"/>
          <ac:picMkLst>
            <pc:docMk/>
            <pc:sldMk cId="2175582654" sldId="273"/>
            <ac:picMk id="5" creationId="{B4E86B68-95E9-B463-DA0A-39A9A125A27C}"/>
          </ac:picMkLst>
        </pc:picChg>
        <pc:picChg chg="add mod">
          <ac:chgData name="Pathiraja Mudiyanselage, Chamini Shammi" userId="a6637513-d2e8-4c96-9df9-b9504efc8121" providerId="ADAL" clId="{462EC6B2-B832-DB46-8942-3827F9135439}" dt="2023-02-14T22:50:29.488" v="140" actId="1076"/>
          <ac:picMkLst>
            <pc:docMk/>
            <pc:sldMk cId="2175582654" sldId="273"/>
            <ac:picMk id="7" creationId="{1C968DC2-E49D-6080-4095-08AFB9F77374}"/>
          </ac:picMkLst>
        </pc:picChg>
        <pc:picChg chg="mod">
          <ac:chgData name="Pathiraja Mudiyanselage, Chamini Shammi" userId="a6637513-d2e8-4c96-9df9-b9504efc8121" providerId="ADAL" clId="{462EC6B2-B832-DB46-8942-3827F9135439}" dt="2023-02-14T21:53:40.562" v="76" actId="1076"/>
          <ac:picMkLst>
            <pc:docMk/>
            <pc:sldMk cId="2175582654" sldId="273"/>
            <ac:picMk id="55" creationId="{A3EDAA8B-7AA0-D001-F598-8736820A4976}"/>
          </ac:picMkLst>
        </pc:picChg>
        <pc:picChg chg="mod">
          <ac:chgData name="Pathiraja Mudiyanselage, Chamini Shammi" userId="a6637513-d2e8-4c96-9df9-b9504efc8121" providerId="ADAL" clId="{462EC6B2-B832-DB46-8942-3827F9135439}" dt="2023-02-14T21:53:30.603" v="73" actId="14100"/>
          <ac:picMkLst>
            <pc:docMk/>
            <pc:sldMk cId="2175582654" sldId="273"/>
            <ac:picMk id="62" creationId="{6C5E0138-1E74-AB43-BBFF-0ACEDAB830B0}"/>
          </ac:picMkLst>
        </pc:picChg>
        <pc:picChg chg="mod">
          <ac:chgData name="Pathiraja Mudiyanselage, Chamini Shammi" userId="a6637513-d2e8-4c96-9df9-b9504efc8121" providerId="ADAL" clId="{462EC6B2-B832-DB46-8942-3827F9135439}" dt="2023-02-14T21:53:30.603" v="73" actId="14100"/>
          <ac:picMkLst>
            <pc:docMk/>
            <pc:sldMk cId="2175582654" sldId="273"/>
            <ac:picMk id="1025" creationId="{7BC10790-ED64-4D8D-F716-66BD545FE407}"/>
          </ac:picMkLst>
        </pc:picChg>
        <pc:picChg chg="mod">
          <ac:chgData name="Pathiraja Mudiyanselage, Chamini Shammi" userId="a6637513-d2e8-4c96-9df9-b9504efc8121" providerId="ADAL" clId="{462EC6B2-B832-DB46-8942-3827F9135439}" dt="2023-02-14T21:53:37.502" v="75" actId="1076"/>
          <ac:picMkLst>
            <pc:docMk/>
            <pc:sldMk cId="2175582654" sldId="273"/>
            <ac:picMk id="1029" creationId="{EC01D76D-21FB-00A3-F448-034B0F677492}"/>
          </ac:picMkLst>
        </pc:picChg>
        <pc:picChg chg="mod">
          <ac:chgData name="Pathiraja Mudiyanselage, Chamini Shammi" userId="a6637513-d2e8-4c96-9df9-b9504efc8121" providerId="ADAL" clId="{462EC6B2-B832-DB46-8942-3827F9135439}" dt="2023-02-14T21:53:30.603" v="73" actId="14100"/>
          <ac:picMkLst>
            <pc:docMk/>
            <pc:sldMk cId="2175582654" sldId="273"/>
            <ac:picMk id="1032" creationId="{8AC47FF6-28D0-B942-AAC3-21E7C8C796EE}"/>
          </ac:picMkLst>
        </pc:picChg>
        <pc:picChg chg="mod">
          <ac:chgData name="Pathiraja Mudiyanselage, Chamini Shammi" userId="a6637513-d2e8-4c96-9df9-b9504efc8121" providerId="ADAL" clId="{462EC6B2-B832-DB46-8942-3827F9135439}" dt="2023-02-14T21:53:30.603" v="73" actId="14100"/>
          <ac:picMkLst>
            <pc:docMk/>
            <pc:sldMk cId="2175582654" sldId="273"/>
            <ac:picMk id="1034" creationId="{9E3AF83C-7930-4D44-DE60-E012E2FC02A3}"/>
          </ac:picMkLst>
        </pc:picChg>
      </pc:sldChg>
      <pc:sldChg chg="addSp delSp modSp mod modNotesTx">
        <pc:chgData name="Pathiraja Mudiyanselage, Chamini Shammi" userId="a6637513-d2e8-4c96-9df9-b9504efc8121" providerId="ADAL" clId="{462EC6B2-B832-DB46-8942-3827F9135439}" dt="2023-02-15T01:11:27.183" v="1878" actId="20577"/>
        <pc:sldMkLst>
          <pc:docMk/>
          <pc:sldMk cId="1796159140" sldId="275"/>
        </pc:sldMkLst>
        <pc:spChg chg="add mod">
          <ac:chgData name="Pathiraja Mudiyanselage, Chamini Shammi" userId="a6637513-d2e8-4c96-9df9-b9504efc8121" providerId="ADAL" clId="{462EC6B2-B832-DB46-8942-3827F9135439}" dt="2023-02-15T01:06:05.640" v="1816" actId="1038"/>
          <ac:spMkLst>
            <pc:docMk/>
            <pc:sldMk cId="1796159140" sldId="275"/>
            <ac:spMk id="5" creationId="{DE03D2A9-FE23-4A0E-E82F-FB8DF37F6B10}"/>
          </ac:spMkLst>
        </pc:spChg>
        <pc:spChg chg="mod">
          <ac:chgData name="Pathiraja Mudiyanselage, Chamini Shammi" userId="a6637513-d2e8-4c96-9df9-b9504efc8121" providerId="ADAL" clId="{462EC6B2-B832-DB46-8942-3827F9135439}" dt="2023-02-15T01:06:32.906" v="1848" actId="1076"/>
          <ac:spMkLst>
            <pc:docMk/>
            <pc:sldMk cId="1796159140" sldId="275"/>
            <ac:spMk id="7" creationId="{33192FE4-03E4-E4FB-FA60-6D0640949696}"/>
          </ac:spMkLst>
        </pc:spChg>
        <pc:spChg chg="mod">
          <ac:chgData name="Pathiraja Mudiyanselage, Chamini Shammi" userId="a6637513-d2e8-4c96-9df9-b9504efc8121" providerId="ADAL" clId="{462EC6B2-B832-DB46-8942-3827F9135439}" dt="2023-02-15T00:59:22.364" v="1702" actId="1076"/>
          <ac:spMkLst>
            <pc:docMk/>
            <pc:sldMk cId="1796159140" sldId="275"/>
            <ac:spMk id="10" creationId="{7FA39DD9-DD38-4085-F3CC-FB322EC9AA13}"/>
          </ac:spMkLst>
        </pc:spChg>
        <pc:spChg chg="add mod">
          <ac:chgData name="Pathiraja Mudiyanselage, Chamini Shammi" userId="a6637513-d2e8-4c96-9df9-b9504efc8121" providerId="ADAL" clId="{462EC6B2-B832-DB46-8942-3827F9135439}" dt="2023-02-15T01:06:17.134" v="1827" actId="1035"/>
          <ac:spMkLst>
            <pc:docMk/>
            <pc:sldMk cId="1796159140" sldId="275"/>
            <ac:spMk id="13" creationId="{74E985BA-F6A1-F454-E5F8-EBF9CA3FFD0B}"/>
          </ac:spMkLst>
        </pc:spChg>
        <pc:spChg chg="mod">
          <ac:chgData name="Pathiraja Mudiyanselage, Chamini Shammi" userId="a6637513-d2e8-4c96-9df9-b9504efc8121" providerId="ADAL" clId="{462EC6B2-B832-DB46-8942-3827F9135439}" dt="2023-02-15T01:11:27.183" v="1878" actId="20577"/>
          <ac:spMkLst>
            <pc:docMk/>
            <pc:sldMk cId="1796159140" sldId="275"/>
            <ac:spMk id="14" creationId="{54697C5D-C2D3-7594-DC0D-94D38DDE0E6B}"/>
          </ac:spMkLst>
        </pc:spChg>
        <pc:grpChg chg="mod">
          <ac:chgData name="Pathiraja Mudiyanselage, Chamini Shammi" userId="a6637513-d2e8-4c96-9df9-b9504efc8121" providerId="ADAL" clId="{462EC6B2-B832-DB46-8942-3827F9135439}" dt="2023-02-15T01:05:12.900" v="1782" actId="14100"/>
          <ac:grpSpMkLst>
            <pc:docMk/>
            <pc:sldMk cId="1796159140" sldId="275"/>
            <ac:grpSpMk id="4" creationId="{755EC371-E3A3-23F6-63E3-A5A568644399}"/>
          </ac:grpSpMkLst>
        </pc:grpChg>
        <pc:picChg chg="mod modCrop">
          <ac:chgData name="Pathiraja Mudiyanselage, Chamini Shammi" userId="a6637513-d2e8-4c96-9df9-b9504efc8121" providerId="ADAL" clId="{462EC6B2-B832-DB46-8942-3827F9135439}" dt="2023-02-15T01:06:14.260" v="1823" actId="1035"/>
          <ac:picMkLst>
            <pc:docMk/>
            <pc:sldMk cId="1796159140" sldId="275"/>
            <ac:picMk id="6" creationId="{F5EFD70A-4EB4-8D63-C94F-7262186C3A39}"/>
          </ac:picMkLst>
        </pc:picChg>
        <pc:picChg chg="mod">
          <ac:chgData name="Pathiraja Mudiyanselage, Chamini Shammi" userId="a6637513-d2e8-4c96-9df9-b9504efc8121" providerId="ADAL" clId="{462EC6B2-B832-DB46-8942-3827F9135439}" dt="2023-02-15T01:00:55.010" v="1721" actId="1076"/>
          <ac:picMkLst>
            <pc:docMk/>
            <pc:sldMk cId="1796159140" sldId="275"/>
            <ac:picMk id="12" creationId="{3BFF9B5B-8455-F758-72E5-C3889B2294E3}"/>
          </ac:picMkLst>
        </pc:picChg>
        <pc:picChg chg="add del mod">
          <ac:chgData name="Pathiraja Mudiyanselage, Chamini Shammi" userId="a6637513-d2e8-4c96-9df9-b9504efc8121" providerId="ADAL" clId="{462EC6B2-B832-DB46-8942-3827F9135439}" dt="2023-02-15T01:04:49.298" v="1776" actId="478"/>
          <ac:picMkLst>
            <pc:docMk/>
            <pc:sldMk cId="1796159140" sldId="275"/>
            <ac:picMk id="15" creationId="{37E10083-84E4-CD25-6204-7E3A464F1FF1}"/>
          </ac:picMkLst>
        </pc:picChg>
        <pc:picChg chg="mod">
          <ac:chgData name="Pathiraja Mudiyanselage, Chamini Shammi" userId="a6637513-d2e8-4c96-9df9-b9504efc8121" providerId="ADAL" clId="{462EC6B2-B832-DB46-8942-3827F9135439}" dt="2023-02-15T01:00:52.839" v="1720" actId="1076"/>
          <ac:picMkLst>
            <pc:docMk/>
            <pc:sldMk cId="1796159140" sldId="275"/>
            <ac:picMk id="16" creationId="{5A54D45E-480C-80B7-A3E2-A96E43C5D34F}"/>
          </ac:picMkLst>
        </pc:picChg>
        <pc:picChg chg="add del mod">
          <ac:chgData name="Pathiraja Mudiyanselage, Chamini Shammi" userId="a6637513-d2e8-4c96-9df9-b9504efc8121" providerId="ADAL" clId="{462EC6B2-B832-DB46-8942-3827F9135439}" dt="2023-02-15T01:04:50.986" v="1778" actId="478"/>
          <ac:picMkLst>
            <pc:docMk/>
            <pc:sldMk cId="1796159140" sldId="275"/>
            <ac:picMk id="17" creationId="{C0C28E62-C72D-A1B0-9C40-BB5744AEA634}"/>
          </ac:picMkLst>
        </pc:picChg>
        <pc:picChg chg="mod">
          <ac:chgData name="Pathiraja Mudiyanselage, Chamini Shammi" userId="a6637513-d2e8-4c96-9df9-b9504efc8121" providerId="ADAL" clId="{462EC6B2-B832-DB46-8942-3827F9135439}" dt="2023-02-15T01:00:57.261" v="1722" actId="1076"/>
          <ac:picMkLst>
            <pc:docMk/>
            <pc:sldMk cId="1796159140" sldId="275"/>
            <ac:picMk id="18" creationId="{1F21EFC4-3779-EE87-B082-B6C573A2FC8D}"/>
          </ac:picMkLst>
        </pc:picChg>
        <pc:picChg chg="add mod">
          <ac:chgData name="Pathiraja Mudiyanselage, Chamini Shammi" userId="a6637513-d2e8-4c96-9df9-b9504efc8121" providerId="ADAL" clId="{462EC6B2-B832-DB46-8942-3827F9135439}" dt="2023-02-15T01:05:33.119" v="1784" actId="1076"/>
          <ac:picMkLst>
            <pc:docMk/>
            <pc:sldMk cId="1796159140" sldId="275"/>
            <ac:picMk id="19" creationId="{96C24B45-EA08-A545-220C-587D1EC072A3}"/>
          </ac:picMkLst>
        </pc:picChg>
        <pc:picChg chg="del mod">
          <ac:chgData name="Pathiraja Mudiyanselage, Chamini Shammi" userId="a6637513-d2e8-4c96-9df9-b9504efc8121" providerId="ADAL" clId="{462EC6B2-B832-DB46-8942-3827F9135439}" dt="2023-02-15T01:04:50.408" v="1777" actId="478"/>
          <ac:picMkLst>
            <pc:docMk/>
            <pc:sldMk cId="1796159140" sldId="275"/>
            <ac:picMk id="20" creationId="{59466BD7-D775-7FF1-7D39-1A6D26DC6E25}"/>
          </ac:picMkLst>
        </pc:picChg>
      </pc:sldChg>
      <pc:sldChg chg="del">
        <pc:chgData name="Pathiraja Mudiyanselage, Chamini Shammi" userId="a6637513-d2e8-4c96-9df9-b9504efc8121" providerId="ADAL" clId="{462EC6B2-B832-DB46-8942-3827F9135439}" dt="2023-02-15T01:13:32.054" v="1897" actId="2696"/>
        <pc:sldMkLst>
          <pc:docMk/>
          <pc:sldMk cId="265934575" sldId="287"/>
        </pc:sldMkLst>
      </pc:sldChg>
      <pc:sldChg chg="del">
        <pc:chgData name="Pathiraja Mudiyanselage, Chamini Shammi" userId="a6637513-d2e8-4c96-9df9-b9504efc8121" providerId="ADAL" clId="{462EC6B2-B832-DB46-8942-3827F9135439}" dt="2023-02-14T16:46:14.037" v="13" actId="2696"/>
        <pc:sldMkLst>
          <pc:docMk/>
          <pc:sldMk cId="1978645014" sldId="295"/>
        </pc:sldMkLst>
      </pc:sldChg>
      <pc:sldChg chg="add">
        <pc:chgData name="Pathiraja Mudiyanselage, Chamini Shammi" userId="a6637513-d2e8-4c96-9df9-b9504efc8121" providerId="ADAL" clId="{462EC6B2-B832-DB46-8942-3827F9135439}" dt="2023-02-14T16:45:40.298" v="10"/>
        <pc:sldMkLst>
          <pc:docMk/>
          <pc:sldMk cId="342902510" sldId="298"/>
        </pc:sldMkLst>
      </pc:sldChg>
      <pc:sldChg chg="del">
        <pc:chgData name="Pathiraja Mudiyanselage, Chamini Shammi" userId="a6637513-d2e8-4c96-9df9-b9504efc8121" providerId="ADAL" clId="{462EC6B2-B832-DB46-8942-3827F9135439}" dt="2023-02-14T16:45:35.602" v="9" actId="2696"/>
        <pc:sldMkLst>
          <pc:docMk/>
          <pc:sldMk cId="735202370" sldId="298"/>
        </pc:sldMkLst>
      </pc:sldChg>
      <pc:sldChg chg="del">
        <pc:chgData name="Pathiraja Mudiyanselage, Chamini Shammi" userId="a6637513-d2e8-4c96-9df9-b9504efc8121" providerId="ADAL" clId="{462EC6B2-B832-DB46-8942-3827F9135439}" dt="2023-02-14T16:45:49.196" v="11" actId="2696"/>
        <pc:sldMkLst>
          <pc:docMk/>
          <pc:sldMk cId="1976283991" sldId="305"/>
        </pc:sldMkLst>
      </pc:sldChg>
      <pc:sldChg chg="add">
        <pc:chgData name="Pathiraja Mudiyanselage, Chamini Shammi" userId="a6637513-d2e8-4c96-9df9-b9504efc8121" providerId="ADAL" clId="{462EC6B2-B832-DB46-8942-3827F9135439}" dt="2023-02-14T16:46:04.296" v="12"/>
        <pc:sldMkLst>
          <pc:docMk/>
          <pc:sldMk cId="3906250979" sldId="305"/>
        </pc:sldMkLst>
      </pc:sldChg>
      <pc:sldChg chg="del">
        <pc:chgData name="Pathiraja Mudiyanselage, Chamini Shammi" userId="a6637513-d2e8-4c96-9df9-b9504efc8121" providerId="ADAL" clId="{462EC6B2-B832-DB46-8942-3827F9135439}" dt="2023-02-15T01:13:22.402" v="1896" actId="2696"/>
        <pc:sldMkLst>
          <pc:docMk/>
          <pc:sldMk cId="2304747239" sldId="308"/>
        </pc:sldMkLst>
      </pc:sldChg>
      <pc:sldChg chg="add">
        <pc:chgData name="Pathiraja Mudiyanselage, Chamini Shammi" userId="a6637513-d2e8-4c96-9df9-b9504efc8121" providerId="ADAL" clId="{462EC6B2-B832-DB46-8942-3827F9135439}" dt="2023-02-14T16:45:19.586" v="6"/>
        <pc:sldMkLst>
          <pc:docMk/>
          <pc:sldMk cId="953146188" sldId="317"/>
        </pc:sldMkLst>
      </pc:sldChg>
      <pc:sldChg chg="delSp modSp del mod">
        <pc:chgData name="Pathiraja Mudiyanselage, Chamini Shammi" userId="a6637513-d2e8-4c96-9df9-b9504efc8121" providerId="ADAL" clId="{462EC6B2-B832-DB46-8942-3827F9135439}" dt="2023-02-14T16:45:10.450" v="5" actId="2696"/>
        <pc:sldMkLst>
          <pc:docMk/>
          <pc:sldMk cId="2928309914" sldId="317"/>
        </pc:sldMkLst>
        <pc:grpChg chg="mod">
          <ac:chgData name="Pathiraja Mudiyanselage, Chamini Shammi" userId="a6637513-d2e8-4c96-9df9-b9504efc8121" providerId="ADAL" clId="{462EC6B2-B832-DB46-8942-3827F9135439}" dt="2023-02-14T16:44:17.099" v="3" actId="1076"/>
          <ac:grpSpMkLst>
            <pc:docMk/>
            <pc:sldMk cId="2928309914" sldId="317"/>
            <ac:grpSpMk id="10" creationId="{AECA0601-8864-4ABA-0EA1-EDAC04E86073}"/>
          </ac:grpSpMkLst>
        </pc:grpChg>
        <pc:picChg chg="del">
          <ac:chgData name="Pathiraja Mudiyanselage, Chamini Shammi" userId="a6637513-d2e8-4c96-9df9-b9504efc8121" providerId="ADAL" clId="{462EC6B2-B832-DB46-8942-3827F9135439}" dt="2023-02-14T16:44:05.601" v="1" actId="478"/>
          <ac:picMkLst>
            <pc:docMk/>
            <pc:sldMk cId="2928309914" sldId="317"/>
            <ac:picMk id="16" creationId="{612D23B8-70E5-F589-F1CC-C0B85C5B6E8E}"/>
          </ac:picMkLst>
        </pc:picChg>
        <pc:cxnChg chg="mod">
          <ac:chgData name="Pathiraja Mudiyanselage, Chamini Shammi" userId="a6637513-d2e8-4c96-9df9-b9504efc8121" providerId="ADAL" clId="{462EC6B2-B832-DB46-8942-3827F9135439}" dt="2023-02-14T16:44:23.780" v="4" actId="1076"/>
          <ac:cxnSpMkLst>
            <pc:docMk/>
            <pc:sldMk cId="2928309914" sldId="317"/>
            <ac:cxnSpMk id="9" creationId="{1A741BEC-09A2-4987-BE55-3189CF21D632}"/>
          </ac:cxnSpMkLst>
        </pc:cxnChg>
      </pc:sldChg>
      <pc:sldChg chg="addSp delSp modSp mod">
        <pc:chgData name="Pathiraja Mudiyanselage, Chamini Shammi" userId="a6637513-d2e8-4c96-9df9-b9504efc8121" providerId="ADAL" clId="{462EC6B2-B832-DB46-8942-3827F9135439}" dt="2023-02-15T00:39:05.097" v="1110" actId="20577"/>
        <pc:sldMkLst>
          <pc:docMk/>
          <pc:sldMk cId="2694221548" sldId="322"/>
        </pc:sldMkLst>
        <pc:spChg chg="add mod">
          <ac:chgData name="Pathiraja Mudiyanselage, Chamini Shammi" userId="a6637513-d2e8-4c96-9df9-b9504efc8121" providerId="ADAL" clId="{462EC6B2-B832-DB46-8942-3827F9135439}" dt="2023-02-15T00:38:24.233" v="1091" actId="1076"/>
          <ac:spMkLst>
            <pc:docMk/>
            <pc:sldMk cId="2694221548" sldId="322"/>
            <ac:spMk id="10" creationId="{F425A3C1-CFAA-79FA-4060-E95BBE4EE6B3}"/>
          </ac:spMkLst>
        </pc:spChg>
        <pc:spChg chg="mod">
          <ac:chgData name="Pathiraja Mudiyanselage, Chamini Shammi" userId="a6637513-d2e8-4c96-9df9-b9504efc8121" providerId="ADAL" clId="{462EC6B2-B832-DB46-8942-3827F9135439}" dt="2023-02-15T00:39:05.097" v="1110" actId="20577"/>
          <ac:spMkLst>
            <pc:docMk/>
            <pc:sldMk cId="2694221548" sldId="322"/>
            <ac:spMk id="15" creationId="{77041913-6660-1654-19A6-B23C4F627AED}"/>
          </ac:spMkLst>
        </pc:spChg>
        <pc:graphicFrameChg chg="del mod">
          <ac:chgData name="Pathiraja Mudiyanselage, Chamini Shammi" userId="a6637513-d2e8-4c96-9df9-b9504efc8121" providerId="ADAL" clId="{462EC6B2-B832-DB46-8942-3827F9135439}" dt="2023-02-15T00:35:58.321" v="1066" actId="478"/>
          <ac:graphicFrameMkLst>
            <pc:docMk/>
            <pc:sldMk cId="2694221548" sldId="322"/>
            <ac:graphicFrameMk id="16" creationId="{1A1C1EB5-A020-3B69-CCE0-10FD7FF6943D}"/>
          </ac:graphicFrameMkLst>
        </pc:graphicFrameChg>
        <pc:picChg chg="del">
          <ac:chgData name="Pathiraja Mudiyanselage, Chamini Shammi" userId="a6637513-d2e8-4c96-9df9-b9504efc8121" providerId="ADAL" clId="{462EC6B2-B832-DB46-8942-3827F9135439}" dt="2023-02-14T23:17:24.575" v="551" actId="478"/>
          <ac:picMkLst>
            <pc:docMk/>
            <pc:sldMk cId="2694221548" sldId="322"/>
            <ac:picMk id="5" creationId="{1FD07B40-22D6-651D-5132-60BCB558FFFA}"/>
          </ac:picMkLst>
        </pc:picChg>
        <pc:picChg chg="add del mod">
          <ac:chgData name="Pathiraja Mudiyanselage, Chamini Shammi" userId="a6637513-d2e8-4c96-9df9-b9504efc8121" providerId="ADAL" clId="{462EC6B2-B832-DB46-8942-3827F9135439}" dt="2023-02-15T00:19:51.833" v="767" actId="478"/>
          <ac:picMkLst>
            <pc:docMk/>
            <pc:sldMk cId="2694221548" sldId="322"/>
            <ac:picMk id="6" creationId="{C2C5CB73-54C6-BDFA-B5FC-9F20AE9A513C}"/>
          </ac:picMkLst>
        </pc:picChg>
        <pc:picChg chg="add mod">
          <ac:chgData name="Pathiraja Mudiyanselage, Chamini Shammi" userId="a6637513-d2e8-4c96-9df9-b9504efc8121" providerId="ADAL" clId="{462EC6B2-B832-DB46-8942-3827F9135439}" dt="2023-02-15T00:38:43.770" v="1098" actId="1076"/>
          <ac:picMkLst>
            <pc:docMk/>
            <pc:sldMk cId="2694221548" sldId="322"/>
            <ac:picMk id="8" creationId="{0566D8EE-0895-00B3-A05A-98121866153F}"/>
          </ac:picMkLst>
        </pc:picChg>
        <pc:picChg chg="mod">
          <ac:chgData name="Pathiraja Mudiyanselage, Chamini Shammi" userId="a6637513-d2e8-4c96-9df9-b9504efc8121" providerId="ADAL" clId="{462EC6B2-B832-DB46-8942-3827F9135439}" dt="2023-02-15T00:38:50.725" v="1099" actId="1076"/>
          <ac:picMkLst>
            <pc:docMk/>
            <pc:sldMk cId="2694221548" sldId="322"/>
            <ac:picMk id="14" creationId="{5135010F-9C1E-2FFF-1A13-4580D83B7863}"/>
          </ac:picMkLst>
        </pc:picChg>
        <pc:picChg chg="add mod">
          <ac:chgData name="Pathiraja Mudiyanselage, Chamini Shammi" userId="a6637513-d2e8-4c96-9df9-b9504efc8121" providerId="ADAL" clId="{462EC6B2-B832-DB46-8942-3827F9135439}" dt="2023-02-15T00:38:40.245" v="1097" actId="1076"/>
          <ac:picMkLst>
            <pc:docMk/>
            <pc:sldMk cId="2694221548" sldId="322"/>
            <ac:picMk id="2050" creationId="{905122FF-9E40-FB3D-AB03-DEA723948B09}"/>
          </ac:picMkLst>
        </pc:picChg>
      </pc:sldChg>
      <pc:sldChg chg="del">
        <pc:chgData name="Pathiraja Mudiyanselage, Chamini Shammi" userId="a6637513-d2e8-4c96-9df9-b9504efc8121" providerId="ADAL" clId="{462EC6B2-B832-DB46-8942-3827F9135439}" dt="2023-02-15T01:13:50.105" v="1899" actId="2696"/>
        <pc:sldMkLst>
          <pc:docMk/>
          <pc:sldMk cId="920151799" sldId="373"/>
        </pc:sldMkLst>
      </pc:sldChg>
      <pc:sldChg chg="add">
        <pc:chgData name="Pathiraja Mudiyanselage, Chamini Shammi" userId="a6637513-d2e8-4c96-9df9-b9504efc8121" providerId="ADAL" clId="{462EC6B2-B832-DB46-8942-3827F9135439}" dt="2023-02-14T16:47:50.766" v="17"/>
        <pc:sldMkLst>
          <pc:docMk/>
          <pc:sldMk cId="285482370" sldId="375"/>
        </pc:sldMkLst>
      </pc:sldChg>
      <pc:sldChg chg="del">
        <pc:chgData name="Pathiraja Mudiyanselage, Chamini Shammi" userId="a6637513-d2e8-4c96-9df9-b9504efc8121" providerId="ADAL" clId="{462EC6B2-B832-DB46-8942-3827F9135439}" dt="2023-02-14T16:47:44.534" v="16" actId="2696"/>
        <pc:sldMkLst>
          <pc:docMk/>
          <pc:sldMk cId="2478149872" sldId="375"/>
        </pc:sldMkLst>
      </pc:sldChg>
      <pc:sldChg chg="modNotesTx">
        <pc:chgData name="Pathiraja Mudiyanselage, Chamini Shammi" userId="a6637513-d2e8-4c96-9df9-b9504efc8121" providerId="ADAL" clId="{462EC6B2-B832-DB46-8942-3827F9135439}" dt="2023-02-15T01:07:37.365" v="1849" actId="20577"/>
        <pc:sldMkLst>
          <pc:docMk/>
          <pc:sldMk cId="511692678" sldId="380"/>
        </pc:sldMkLst>
      </pc:sldChg>
      <pc:sldChg chg="delSp del mod">
        <pc:chgData name="Pathiraja Mudiyanselage, Chamini Shammi" userId="a6637513-d2e8-4c96-9df9-b9504efc8121" providerId="ADAL" clId="{462EC6B2-B832-DB46-8942-3827F9135439}" dt="2023-02-14T23:17:53.498" v="559" actId="2696"/>
        <pc:sldMkLst>
          <pc:docMk/>
          <pc:sldMk cId="3543985157" sldId="382"/>
        </pc:sldMkLst>
        <pc:picChg chg="del">
          <ac:chgData name="Pathiraja Mudiyanselage, Chamini Shammi" userId="a6637513-d2e8-4c96-9df9-b9504efc8121" providerId="ADAL" clId="{462EC6B2-B832-DB46-8942-3827F9135439}" dt="2023-02-14T23:17:40.742" v="554" actId="21"/>
          <ac:picMkLst>
            <pc:docMk/>
            <pc:sldMk cId="3543985157" sldId="382"/>
            <ac:picMk id="5" creationId="{390D3392-6C29-8C22-BCA6-E5ABCA0B58B8}"/>
          </ac:picMkLst>
        </pc:picChg>
      </pc:sldChg>
      <pc:sldChg chg="del">
        <pc:chgData name="Pathiraja Mudiyanselage, Chamini Shammi" userId="a6637513-d2e8-4c96-9df9-b9504efc8121" providerId="ADAL" clId="{462EC6B2-B832-DB46-8942-3827F9135439}" dt="2023-02-14T16:46:30.772" v="14" actId="2696"/>
        <pc:sldMkLst>
          <pc:docMk/>
          <pc:sldMk cId="1955118755" sldId="383"/>
        </pc:sldMkLst>
      </pc:sldChg>
      <pc:sldChg chg="add">
        <pc:chgData name="Pathiraja Mudiyanselage, Chamini Shammi" userId="a6637513-d2e8-4c96-9df9-b9504efc8121" providerId="ADAL" clId="{462EC6B2-B832-DB46-8942-3827F9135439}" dt="2023-02-14T16:46:36.626" v="15"/>
        <pc:sldMkLst>
          <pc:docMk/>
          <pc:sldMk cId="4127394283" sldId="383"/>
        </pc:sldMkLst>
      </pc:sldChg>
      <pc:sldChg chg="del">
        <pc:chgData name="Pathiraja Mudiyanselage, Chamini Shammi" userId="a6637513-d2e8-4c96-9df9-b9504efc8121" providerId="ADAL" clId="{462EC6B2-B832-DB46-8942-3827F9135439}" dt="2023-02-14T16:45:26.559" v="7" actId="2696"/>
        <pc:sldMkLst>
          <pc:docMk/>
          <pc:sldMk cId="1668197584" sldId="386"/>
        </pc:sldMkLst>
      </pc:sldChg>
      <pc:sldChg chg="add">
        <pc:chgData name="Pathiraja Mudiyanselage, Chamini Shammi" userId="a6637513-d2e8-4c96-9df9-b9504efc8121" providerId="ADAL" clId="{462EC6B2-B832-DB46-8942-3827F9135439}" dt="2023-02-14T16:45:31.021" v="8"/>
        <pc:sldMkLst>
          <pc:docMk/>
          <pc:sldMk cId="4262284851" sldId="386"/>
        </pc:sldMkLst>
      </pc:sldChg>
      <pc:sldChg chg="del">
        <pc:chgData name="Pathiraja Mudiyanselage, Chamini Shammi" userId="a6637513-d2e8-4c96-9df9-b9504efc8121" providerId="ADAL" clId="{462EC6B2-B832-DB46-8942-3827F9135439}" dt="2023-02-15T01:13:36.648" v="1898" actId="2696"/>
        <pc:sldMkLst>
          <pc:docMk/>
          <pc:sldMk cId="3204074382" sldId="387"/>
        </pc:sldMkLst>
      </pc:sldChg>
      <pc:sldChg chg="addSp delSp modSp mod">
        <pc:chgData name="Pathiraja Mudiyanselage, Chamini Shammi" userId="a6637513-d2e8-4c96-9df9-b9504efc8121" providerId="ADAL" clId="{462EC6B2-B832-DB46-8942-3827F9135439}" dt="2023-02-15T01:12:16.347" v="1892" actId="1035"/>
        <pc:sldMkLst>
          <pc:docMk/>
          <pc:sldMk cId="2696643479" sldId="388"/>
        </pc:sldMkLst>
        <pc:spChg chg="add mod">
          <ac:chgData name="Pathiraja Mudiyanselage, Chamini Shammi" userId="a6637513-d2e8-4c96-9df9-b9504efc8121" providerId="ADAL" clId="{462EC6B2-B832-DB46-8942-3827F9135439}" dt="2023-02-14T23:11:27.441" v="321" actId="164"/>
          <ac:spMkLst>
            <pc:docMk/>
            <pc:sldMk cId="2696643479" sldId="388"/>
            <ac:spMk id="8" creationId="{29699038-A53C-5EC6-406E-62EF8F944AB7}"/>
          </ac:spMkLst>
        </pc:spChg>
        <pc:spChg chg="add mod">
          <ac:chgData name="Pathiraja Mudiyanselage, Chamini Shammi" userId="a6637513-d2e8-4c96-9df9-b9504efc8121" providerId="ADAL" clId="{462EC6B2-B832-DB46-8942-3827F9135439}" dt="2023-02-14T23:11:27.441" v="321" actId="164"/>
          <ac:spMkLst>
            <pc:docMk/>
            <pc:sldMk cId="2696643479" sldId="388"/>
            <ac:spMk id="14" creationId="{FF06AD14-FADE-A613-CCB1-152FD07E3435}"/>
          </ac:spMkLst>
        </pc:spChg>
        <pc:spChg chg="mod">
          <ac:chgData name="Pathiraja Mudiyanselage, Chamini Shammi" userId="a6637513-d2e8-4c96-9df9-b9504efc8121" providerId="ADAL" clId="{462EC6B2-B832-DB46-8942-3827F9135439}" dt="2023-02-15T01:12:16.347" v="1892" actId="1035"/>
          <ac:spMkLst>
            <pc:docMk/>
            <pc:sldMk cId="2696643479" sldId="388"/>
            <ac:spMk id="15" creationId="{77041913-6660-1654-19A6-B23C4F627AED}"/>
          </ac:spMkLst>
        </pc:spChg>
        <pc:spChg chg="add mod">
          <ac:chgData name="Pathiraja Mudiyanselage, Chamini Shammi" userId="a6637513-d2e8-4c96-9df9-b9504efc8121" providerId="ADAL" clId="{462EC6B2-B832-DB46-8942-3827F9135439}" dt="2023-02-14T23:11:27.441" v="321" actId="164"/>
          <ac:spMkLst>
            <pc:docMk/>
            <pc:sldMk cId="2696643479" sldId="388"/>
            <ac:spMk id="43" creationId="{984094EF-FB8C-1034-D36D-8A21D0B2E148}"/>
          </ac:spMkLst>
        </pc:spChg>
        <pc:spChg chg="add mod">
          <ac:chgData name="Pathiraja Mudiyanselage, Chamini Shammi" userId="a6637513-d2e8-4c96-9df9-b9504efc8121" providerId="ADAL" clId="{462EC6B2-B832-DB46-8942-3827F9135439}" dt="2023-02-14T23:11:27.441" v="321" actId="164"/>
          <ac:spMkLst>
            <pc:docMk/>
            <pc:sldMk cId="2696643479" sldId="388"/>
            <ac:spMk id="44" creationId="{A49B02E2-27B3-1830-4BE4-4484EDC2C710}"/>
          </ac:spMkLst>
        </pc:spChg>
        <pc:spChg chg="add del mod">
          <ac:chgData name="Pathiraja Mudiyanselage, Chamini Shammi" userId="a6637513-d2e8-4c96-9df9-b9504efc8121" providerId="ADAL" clId="{462EC6B2-B832-DB46-8942-3827F9135439}" dt="2023-02-14T23:10:06.783" v="311"/>
          <ac:spMkLst>
            <pc:docMk/>
            <pc:sldMk cId="2696643479" sldId="388"/>
            <ac:spMk id="45" creationId="{F59838B9-B011-A737-3577-BF38F16D4001}"/>
          </ac:spMkLst>
        </pc:spChg>
        <pc:spChg chg="add mod">
          <ac:chgData name="Pathiraja Mudiyanselage, Chamini Shammi" userId="a6637513-d2e8-4c96-9df9-b9504efc8121" providerId="ADAL" clId="{462EC6B2-B832-DB46-8942-3827F9135439}" dt="2023-02-14T23:11:27.441" v="321" actId="164"/>
          <ac:spMkLst>
            <pc:docMk/>
            <pc:sldMk cId="2696643479" sldId="388"/>
            <ac:spMk id="46" creationId="{6FEBD494-3375-CDC5-623E-1F87C719A1E9}"/>
          </ac:spMkLst>
        </pc:spChg>
        <pc:spChg chg="add mod">
          <ac:chgData name="Pathiraja Mudiyanselage, Chamini Shammi" userId="a6637513-d2e8-4c96-9df9-b9504efc8121" providerId="ADAL" clId="{462EC6B2-B832-DB46-8942-3827F9135439}" dt="2023-02-14T23:10:27.034" v="315" actId="1076"/>
          <ac:spMkLst>
            <pc:docMk/>
            <pc:sldMk cId="2696643479" sldId="388"/>
            <ac:spMk id="47" creationId="{2815726F-E281-3A74-1E1B-5A3FEB579B98}"/>
          </ac:spMkLst>
        </pc:spChg>
        <pc:spChg chg="add mod">
          <ac:chgData name="Pathiraja Mudiyanselage, Chamini Shammi" userId="a6637513-d2e8-4c96-9df9-b9504efc8121" providerId="ADAL" clId="{462EC6B2-B832-DB46-8942-3827F9135439}" dt="2023-02-14T23:11:58.141" v="345" actId="114"/>
          <ac:spMkLst>
            <pc:docMk/>
            <pc:sldMk cId="2696643479" sldId="388"/>
            <ac:spMk id="49" creationId="{00BC191F-AA7F-D3E2-1F1A-13B92DE14B0C}"/>
          </ac:spMkLst>
        </pc:spChg>
        <pc:grpChg chg="add mod">
          <ac:chgData name="Pathiraja Mudiyanselage, Chamini Shammi" userId="a6637513-d2e8-4c96-9df9-b9504efc8121" providerId="ADAL" clId="{462EC6B2-B832-DB46-8942-3827F9135439}" dt="2023-02-14T23:06:08.951" v="256" actId="164"/>
          <ac:grpSpMkLst>
            <pc:docMk/>
            <pc:sldMk cId="2696643479" sldId="388"/>
            <ac:grpSpMk id="34" creationId="{039A9E4F-EB14-9666-3E1F-880E01086C4B}"/>
          </ac:grpSpMkLst>
        </pc:grpChg>
        <pc:grpChg chg="add mod">
          <ac:chgData name="Pathiraja Mudiyanselage, Chamini Shammi" userId="a6637513-d2e8-4c96-9df9-b9504efc8121" providerId="ADAL" clId="{462EC6B2-B832-DB46-8942-3827F9135439}" dt="2023-02-14T23:06:08.753" v="255" actId="164"/>
          <ac:grpSpMkLst>
            <pc:docMk/>
            <pc:sldMk cId="2696643479" sldId="388"/>
            <ac:grpSpMk id="35" creationId="{9DE357B9-2973-7656-77D4-2C78C4838CF1}"/>
          </ac:grpSpMkLst>
        </pc:grpChg>
        <pc:grpChg chg="add mod">
          <ac:chgData name="Pathiraja Mudiyanselage, Chamini Shammi" userId="a6637513-d2e8-4c96-9df9-b9504efc8121" providerId="ADAL" clId="{462EC6B2-B832-DB46-8942-3827F9135439}" dt="2023-02-14T23:11:27.441" v="321" actId="164"/>
          <ac:grpSpMkLst>
            <pc:docMk/>
            <pc:sldMk cId="2696643479" sldId="388"/>
            <ac:grpSpMk id="48" creationId="{97BA6216-F272-9F28-4D59-2D192990BE99}"/>
          </ac:grpSpMkLst>
        </pc:grpChg>
        <pc:picChg chg="mod">
          <ac:chgData name="Pathiraja Mudiyanselage, Chamini Shammi" userId="a6637513-d2e8-4c96-9df9-b9504efc8121" providerId="ADAL" clId="{462EC6B2-B832-DB46-8942-3827F9135439}" dt="2023-02-14T23:01:58.425" v="210" actId="1076"/>
          <ac:picMkLst>
            <pc:docMk/>
            <pc:sldMk cId="2696643479" sldId="388"/>
            <ac:picMk id="5" creationId="{B054F5AD-603E-978E-2C8B-B2A75D2C10A7}"/>
          </ac:picMkLst>
        </pc:picChg>
        <pc:cxnChg chg="add mod">
          <ac:chgData name="Pathiraja Mudiyanselage, Chamini Shammi" userId="a6637513-d2e8-4c96-9df9-b9504efc8121" providerId="ADAL" clId="{462EC6B2-B832-DB46-8942-3827F9135439}" dt="2023-02-14T23:11:27.441" v="321" actId="164"/>
          <ac:cxnSpMkLst>
            <pc:docMk/>
            <pc:sldMk cId="2696643479" sldId="388"/>
            <ac:cxnSpMk id="7" creationId="{C633443E-E245-094D-F3EC-974FA2A52A88}"/>
          </ac:cxnSpMkLst>
        </pc:cxnChg>
        <pc:cxnChg chg="add mod">
          <ac:chgData name="Pathiraja Mudiyanselage, Chamini Shammi" userId="a6637513-d2e8-4c96-9df9-b9504efc8121" providerId="ADAL" clId="{462EC6B2-B832-DB46-8942-3827F9135439}" dt="2023-02-14T23:11:27.441" v="321" actId="164"/>
          <ac:cxnSpMkLst>
            <pc:docMk/>
            <pc:sldMk cId="2696643479" sldId="388"/>
            <ac:cxnSpMk id="11" creationId="{0F130792-79D1-9C68-67A0-DF994631D49F}"/>
          </ac:cxnSpMkLst>
        </pc:cxnChg>
        <pc:cxnChg chg="add del mod">
          <ac:chgData name="Pathiraja Mudiyanselage, Chamini Shammi" userId="a6637513-d2e8-4c96-9df9-b9504efc8121" providerId="ADAL" clId="{462EC6B2-B832-DB46-8942-3827F9135439}" dt="2023-02-14T23:03:08.365" v="225" actId="478"/>
          <ac:cxnSpMkLst>
            <pc:docMk/>
            <pc:sldMk cId="2696643479" sldId="388"/>
            <ac:cxnSpMk id="13" creationId="{CA26CEDF-58AB-BFCE-4108-5FDC43A1D264}"/>
          </ac:cxnSpMkLst>
        </pc:cxnChg>
        <pc:cxnChg chg="add del mod">
          <ac:chgData name="Pathiraja Mudiyanselage, Chamini Shammi" userId="a6637513-d2e8-4c96-9df9-b9504efc8121" providerId="ADAL" clId="{462EC6B2-B832-DB46-8942-3827F9135439}" dt="2023-02-14T22:58:59.935" v="192" actId="478"/>
          <ac:cxnSpMkLst>
            <pc:docMk/>
            <pc:sldMk cId="2696643479" sldId="388"/>
            <ac:cxnSpMk id="17" creationId="{4E609BD8-E55A-7137-0DDC-2FB7A42443AA}"/>
          </ac:cxnSpMkLst>
        </pc:cxnChg>
        <pc:cxnChg chg="add del mod">
          <ac:chgData name="Pathiraja Mudiyanselage, Chamini Shammi" userId="a6637513-d2e8-4c96-9df9-b9504efc8121" providerId="ADAL" clId="{462EC6B2-B832-DB46-8942-3827F9135439}" dt="2023-02-14T23:03:06.824" v="224" actId="478"/>
          <ac:cxnSpMkLst>
            <pc:docMk/>
            <pc:sldMk cId="2696643479" sldId="388"/>
            <ac:cxnSpMk id="20" creationId="{3DAE9BEE-97F1-EF55-D41C-772B1CBA5FEE}"/>
          </ac:cxnSpMkLst>
        </pc:cxnChg>
        <pc:cxnChg chg="add mod">
          <ac:chgData name="Pathiraja Mudiyanselage, Chamini Shammi" userId="a6637513-d2e8-4c96-9df9-b9504efc8121" providerId="ADAL" clId="{462EC6B2-B832-DB46-8942-3827F9135439}" dt="2023-02-14T23:11:27.441" v="321" actId="164"/>
          <ac:cxnSpMkLst>
            <pc:docMk/>
            <pc:sldMk cId="2696643479" sldId="388"/>
            <ac:cxnSpMk id="23" creationId="{7EA0E70C-A662-5017-8F4C-2EC74000483B}"/>
          </ac:cxnSpMkLst>
        </pc:cxnChg>
        <pc:cxnChg chg="add mod">
          <ac:chgData name="Pathiraja Mudiyanselage, Chamini Shammi" userId="a6637513-d2e8-4c96-9df9-b9504efc8121" providerId="ADAL" clId="{462EC6B2-B832-DB46-8942-3827F9135439}" dt="2023-02-14T23:11:27.441" v="321" actId="164"/>
          <ac:cxnSpMkLst>
            <pc:docMk/>
            <pc:sldMk cId="2696643479" sldId="388"/>
            <ac:cxnSpMk id="25" creationId="{4B73AA0F-1800-8E4F-2333-CF8B3ECF5316}"/>
          </ac:cxnSpMkLst>
        </pc:cxnChg>
        <pc:cxnChg chg="add del mod">
          <ac:chgData name="Pathiraja Mudiyanselage, Chamini Shammi" userId="a6637513-d2e8-4c96-9df9-b9504efc8121" providerId="ADAL" clId="{462EC6B2-B832-DB46-8942-3827F9135439}" dt="2023-02-14T23:06:09.338" v="258" actId="11529"/>
          <ac:cxnSpMkLst>
            <pc:docMk/>
            <pc:sldMk cId="2696643479" sldId="388"/>
            <ac:cxnSpMk id="33" creationId="{DA31016A-C7AD-5F4E-8AD6-3AB89ED4538E}"/>
          </ac:cxnSpMkLst>
        </pc:cxnChg>
        <pc:cxnChg chg="add mod">
          <ac:chgData name="Pathiraja Mudiyanselage, Chamini Shammi" userId="a6637513-d2e8-4c96-9df9-b9504efc8121" providerId="ADAL" clId="{462EC6B2-B832-DB46-8942-3827F9135439}" dt="2023-02-14T23:11:27.441" v="321" actId="164"/>
          <ac:cxnSpMkLst>
            <pc:docMk/>
            <pc:sldMk cId="2696643479" sldId="388"/>
            <ac:cxnSpMk id="42" creationId="{8A1A45F0-5FF9-B9E6-FC31-3D9369A01935}"/>
          </ac:cxnSpMkLst>
        </pc:cxnChg>
      </pc:sldChg>
      <pc:sldChg chg="addSp delSp modSp mod">
        <pc:chgData name="Pathiraja Mudiyanselage, Chamini Shammi" userId="a6637513-d2e8-4c96-9df9-b9504efc8121" providerId="ADAL" clId="{462EC6B2-B832-DB46-8942-3827F9135439}" dt="2023-02-15T01:12:22.448" v="1895" actId="1037"/>
        <pc:sldMkLst>
          <pc:docMk/>
          <pc:sldMk cId="1957906536" sldId="389"/>
        </pc:sldMkLst>
        <pc:spChg chg="add mod">
          <ac:chgData name="Pathiraja Mudiyanselage, Chamini Shammi" userId="a6637513-d2e8-4c96-9df9-b9504efc8121" providerId="ADAL" clId="{462EC6B2-B832-DB46-8942-3827F9135439}" dt="2023-02-14T23:15:45.956" v="492" actId="1076"/>
          <ac:spMkLst>
            <pc:docMk/>
            <pc:sldMk cId="1957906536" sldId="389"/>
            <ac:spMk id="8" creationId="{EB262C2B-0AC7-7EDC-8D76-34F5C22032AA}"/>
          </ac:spMkLst>
        </pc:spChg>
        <pc:spChg chg="add mod">
          <ac:chgData name="Pathiraja Mudiyanselage, Chamini Shammi" userId="a6637513-d2e8-4c96-9df9-b9504efc8121" providerId="ADAL" clId="{462EC6B2-B832-DB46-8942-3827F9135439}" dt="2023-02-14T23:15:48.521" v="493" actId="1076"/>
          <ac:spMkLst>
            <pc:docMk/>
            <pc:sldMk cId="1957906536" sldId="389"/>
            <ac:spMk id="10" creationId="{AD2C35DF-28C0-9813-D576-17FC5E54F2E3}"/>
          </ac:spMkLst>
        </pc:spChg>
        <pc:spChg chg="mod">
          <ac:chgData name="Pathiraja Mudiyanselage, Chamini Shammi" userId="a6637513-d2e8-4c96-9df9-b9504efc8121" providerId="ADAL" clId="{462EC6B2-B832-DB46-8942-3827F9135439}" dt="2023-02-15T01:12:22.448" v="1895" actId="1037"/>
          <ac:spMkLst>
            <pc:docMk/>
            <pc:sldMk cId="1957906536" sldId="389"/>
            <ac:spMk id="15" creationId="{77041913-6660-1654-19A6-B23C4F627AED}"/>
          </ac:spMkLst>
        </pc:spChg>
        <pc:picChg chg="add mod">
          <ac:chgData name="Pathiraja Mudiyanselage, Chamini Shammi" userId="a6637513-d2e8-4c96-9df9-b9504efc8121" providerId="ADAL" clId="{462EC6B2-B832-DB46-8942-3827F9135439}" dt="2023-02-14T23:15:38.984" v="489" actId="1076"/>
          <ac:picMkLst>
            <pc:docMk/>
            <pc:sldMk cId="1957906536" sldId="389"/>
            <ac:picMk id="5" creationId="{F2D5852A-B058-3BAF-1895-97100A020E9C}"/>
          </ac:picMkLst>
        </pc:picChg>
        <pc:picChg chg="mod">
          <ac:chgData name="Pathiraja Mudiyanselage, Chamini Shammi" userId="a6637513-d2e8-4c96-9df9-b9504efc8121" providerId="ADAL" clId="{462EC6B2-B832-DB46-8942-3827F9135439}" dt="2023-02-14T23:15:40.439" v="490" actId="1076"/>
          <ac:picMkLst>
            <pc:docMk/>
            <pc:sldMk cId="1957906536" sldId="389"/>
            <ac:picMk id="6" creationId="{7515CFBE-04F4-3A82-5561-80228C9BFB73}"/>
          </ac:picMkLst>
        </pc:picChg>
        <pc:picChg chg="del mod">
          <ac:chgData name="Pathiraja Mudiyanselage, Chamini Shammi" userId="a6637513-d2e8-4c96-9df9-b9504efc8121" providerId="ADAL" clId="{462EC6B2-B832-DB46-8942-3827F9135439}" dt="2023-02-14T23:12:48.627" v="348" actId="478"/>
          <ac:picMkLst>
            <pc:docMk/>
            <pc:sldMk cId="1957906536" sldId="389"/>
            <ac:picMk id="7" creationId="{968B0C75-6139-0405-A412-D645CF9E8192}"/>
          </ac:picMkLst>
        </pc:picChg>
        <pc:cxnChg chg="add mod">
          <ac:chgData name="Pathiraja Mudiyanselage, Chamini Shammi" userId="a6637513-d2e8-4c96-9df9-b9504efc8121" providerId="ADAL" clId="{462EC6B2-B832-DB46-8942-3827F9135439}" dt="2023-02-14T23:16:08.706" v="496" actId="1582"/>
          <ac:cxnSpMkLst>
            <pc:docMk/>
            <pc:sldMk cId="1957906536" sldId="389"/>
            <ac:cxnSpMk id="12" creationId="{B9B9E339-723C-5D83-3544-23D1C3D1F80E}"/>
          </ac:cxnSpMkLst>
        </pc:cxnChg>
        <pc:cxnChg chg="add mod">
          <ac:chgData name="Pathiraja Mudiyanselage, Chamini Shammi" userId="a6637513-d2e8-4c96-9df9-b9504efc8121" providerId="ADAL" clId="{462EC6B2-B832-DB46-8942-3827F9135439}" dt="2023-02-14T23:16:18.024" v="499" actId="196"/>
          <ac:cxnSpMkLst>
            <pc:docMk/>
            <pc:sldMk cId="1957906536" sldId="389"/>
            <ac:cxnSpMk id="13" creationId="{8002516B-A390-9358-EE48-38EE28E81E3D}"/>
          </ac:cxnSpMkLst>
        </pc:cxnChg>
      </pc:sldChg>
      <pc:sldChg chg="modSp mod">
        <pc:chgData name="Pathiraja Mudiyanselage, Chamini Shammi" userId="a6637513-d2e8-4c96-9df9-b9504efc8121" providerId="ADAL" clId="{462EC6B2-B832-DB46-8942-3827F9135439}" dt="2023-02-15T01:11:10.238" v="1871" actId="20577"/>
        <pc:sldMkLst>
          <pc:docMk/>
          <pc:sldMk cId="685024763" sldId="390"/>
        </pc:sldMkLst>
        <pc:spChg chg="mod">
          <ac:chgData name="Pathiraja Mudiyanselage, Chamini Shammi" userId="a6637513-d2e8-4c96-9df9-b9504efc8121" providerId="ADAL" clId="{462EC6B2-B832-DB46-8942-3827F9135439}" dt="2023-02-15T01:11:10.238" v="1871" actId="20577"/>
          <ac:spMkLst>
            <pc:docMk/>
            <pc:sldMk cId="685024763" sldId="390"/>
            <ac:spMk id="12" creationId="{4E1F7E16-A894-D2FE-3DF1-B758E057FA20}"/>
          </ac:spMkLst>
        </pc:spChg>
      </pc:sldChg>
      <pc:sldChg chg="addSp delSp modSp add mod">
        <pc:chgData name="Pathiraja Mudiyanselage, Chamini Shammi" userId="a6637513-d2e8-4c96-9df9-b9504efc8121" providerId="ADAL" clId="{462EC6B2-B832-DB46-8942-3827F9135439}" dt="2023-02-15T00:57:28.228" v="1694" actId="20577"/>
        <pc:sldMkLst>
          <pc:docMk/>
          <pc:sldMk cId="1320189268" sldId="391"/>
        </pc:sldMkLst>
        <pc:spChg chg="add mod">
          <ac:chgData name="Pathiraja Mudiyanselage, Chamini Shammi" userId="a6637513-d2e8-4c96-9df9-b9504efc8121" providerId="ADAL" clId="{462EC6B2-B832-DB46-8942-3827F9135439}" dt="2023-02-15T00:57:28.228" v="1694" actId="20577"/>
          <ac:spMkLst>
            <pc:docMk/>
            <pc:sldMk cId="1320189268" sldId="391"/>
            <ac:spMk id="10" creationId="{0F42C565-BC7A-06C3-2BE9-43FFD898580B}"/>
          </ac:spMkLst>
        </pc:spChg>
        <pc:spChg chg="add mod">
          <ac:chgData name="Pathiraja Mudiyanselage, Chamini Shammi" userId="a6637513-d2e8-4c96-9df9-b9504efc8121" providerId="ADAL" clId="{462EC6B2-B832-DB46-8942-3827F9135439}" dt="2023-02-15T00:43:19.568" v="1126" actId="1038"/>
          <ac:spMkLst>
            <pc:docMk/>
            <pc:sldMk cId="1320189268" sldId="391"/>
            <ac:spMk id="13" creationId="{14096969-7A95-F23D-9FFA-6EB193844C1A}"/>
          </ac:spMkLst>
        </pc:spChg>
        <pc:spChg chg="mod">
          <ac:chgData name="Pathiraja Mudiyanselage, Chamini Shammi" userId="a6637513-d2e8-4c96-9df9-b9504efc8121" providerId="ADAL" clId="{462EC6B2-B832-DB46-8942-3827F9135439}" dt="2023-02-14T23:17:10.323" v="550" actId="20577"/>
          <ac:spMkLst>
            <pc:docMk/>
            <pc:sldMk cId="1320189268" sldId="391"/>
            <ac:spMk id="15" creationId="{77041913-6660-1654-19A6-B23C4F627AED}"/>
          </ac:spMkLst>
        </pc:spChg>
        <pc:picChg chg="del">
          <ac:chgData name="Pathiraja Mudiyanselage, Chamini Shammi" userId="a6637513-d2e8-4c96-9df9-b9504efc8121" providerId="ADAL" clId="{462EC6B2-B832-DB46-8942-3827F9135439}" dt="2023-02-14T23:16:27.313" v="500" actId="478"/>
          <ac:picMkLst>
            <pc:docMk/>
            <pc:sldMk cId="1320189268" sldId="391"/>
            <ac:picMk id="6" creationId="{7515CFBE-04F4-3A82-5561-80228C9BFB73}"/>
          </ac:picMkLst>
        </pc:picChg>
        <pc:picChg chg="del">
          <ac:chgData name="Pathiraja Mudiyanselage, Chamini Shammi" userId="a6637513-d2e8-4c96-9df9-b9504efc8121" providerId="ADAL" clId="{462EC6B2-B832-DB46-8942-3827F9135439}" dt="2023-02-15T00:19:12.028" v="764" actId="478"/>
          <ac:picMkLst>
            <pc:docMk/>
            <pc:sldMk cId="1320189268" sldId="391"/>
            <ac:picMk id="7" creationId="{968B0C75-6139-0405-A412-D645CF9E8192}"/>
          </ac:picMkLst>
        </pc:picChg>
        <pc:picChg chg="add del mod">
          <ac:chgData name="Pathiraja Mudiyanselage, Chamini Shammi" userId="a6637513-d2e8-4c96-9df9-b9504efc8121" providerId="ADAL" clId="{462EC6B2-B832-DB46-8942-3827F9135439}" dt="2023-02-15T00:10:03.819" v="562" actId="478"/>
          <ac:picMkLst>
            <pc:docMk/>
            <pc:sldMk cId="1320189268" sldId="391"/>
            <ac:picMk id="8" creationId="{59468F5E-96EE-3D66-D9DD-7684BE62186E}"/>
          </ac:picMkLst>
        </pc:picChg>
        <pc:picChg chg="add mod modCrop">
          <ac:chgData name="Pathiraja Mudiyanselage, Chamini Shammi" userId="a6637513-d2e8-4c96-9df9-b9504efc8121" providerId="ADAL" clId="{462EC6B2-B832-DB46-8942-3827F9135439}" dt="2023-02-15T00:42:46.446" v="1120" actId="732"/>
          <ac:picMkLst>
            <pc:docMk/>
            <pc:sldMk cId="1320189268" sldId="391"/>
            <ac:picMk id="12" creationId="{C1891020-3542-92FB-113F-8F75B5C9CAAB}"/>
          </ac:picMkLst>
        </pc:picChg>
      </pc:sldChg>
      <pc:sldChg chg="addSp delSp modSp add mod">
        <pc:chgData name="Pathiraja Mudiyanselage, Chamini Shammi" userId="a6637513-d2e8-4c96-9df9-b9504efc8121" providerId="ADAL" clId="{462EC6B2-B832-DB46-8942-3827F9135439}" dt="2023-02-15T00:18:39.427" v="763" actId="20577"/>
        <pc:sldMkLst>
          <pc:docMk/>
          <pc:sldMk cId="993132125" sldId="392"/>
        </pc:sldMkLst>
        <pc:spChg chg="mod">
          <ac:chgData name="Pathiraja Mudiyanselage, Chamini Shammi" userId="a6637513-d2e8-4c96-9df9-b9504efc8121" providerId="ADAL" clId="{462EC6B2-B832-DB46-8942-3827F9135439}" dt="2023-02-15T00:18:29.832" v="756" actId="1076"/>
          <ac:spMkLst>
            <pc:docMk/>
            <pc:sldMk cId="993132125" sldId="392"/>
            <ac:spMk id="2" creationId="{616022B8-3949-C9BE-0FD4-834786DD3867}"/>
          </ac:spMkLst>
        </pc:spChg>
        <pc:spChg chg="add mod">
          <ac:chgData name="Pathiraja Mudiyanselage, Chamini Shammi" userId="a6637513-d2e8-4c96-9df9-b9504efc8121" providerId="ADAL" clId="{462EC6B2-B832-DB46-8942-3827F9135439}" dt="2023-02-15T00:18:39.427" v="763" actId="20577"/>
          <ac:spMkLst>
            <pc:docMk/>
            <pc:sldMk cId="993132125" sldId="392"/>
            <ac:spMk id="6" creationId="{DD55B38C-3C69-6A0D-F980-ADF4434819BA}"/>
          </ac:spMkLst>
        </pc:spChg>
        <pc:spChg chg="del">
          <ac:chgData name="Pathiraja Mudiyanselage, Chamini Shammi" userId="a6637513-d2e8-4c96-9df9-b9504efc8121" providerId="ADAL" clId="{462EC6B2-B832-DB46-8942-3827F9135439}" dt="2023-02-15T00:17:10.194" v="746" actId="478"/>
          <ac:spMkLst>
            <pc:docMk/>
            <pc:sldMk cId="993132125" sldId="392"/>
            <ac:spMk id="10" creationId="{0F42C565-BC7A-06C3-2BE9-43FFD898580B}"/>
          </ac:spMkLst>
        </pc:spChg>
        <pc:spChg chg="mod">
          <ac:chgData name="Pathiraja Mudiyanselage, Chamini Shammi" userId="a6637513-d2e8-4c96-9df9-b9504efc8121" providerId="ADAL" clId="{462EC6B2-B832-DB46-8942-3827F9135439}" dt="2023-02-15T00:17:06.947" v="745" actId="20577"/>
          <ac:spMkLst>
            <pc:docMk/>
            <pc:sldMk cId="993132125" sldId="392"/>
            <ac:spMk id="15" creationId="{77041913-6660-1654-19A6-B23C4F627AED}"/>
          </ac:spMkLst>
        </pc:spChg>
        <pc:picChg chg="add del mod">
          <ac:chgData name="Pathiraja Mudiyanselage, Chamini Shammi" userId="a6637513-d2e8-4c96-9df9-b9504efc8121" providerId="ADAL" clId="{462EC6B2-B832-DB46-8942-3827F9135439}" dt="2023-02-15T00:17:40.116" v="750" actId="478"/>
          <ac:picMkLst>
            <pc:docMk/>
            <pc:sldMk cId="993132125" sldId="392"/>
            <ac:picMk id="5" creationId="{C1592726-C538-3D18-505B-A0CF5EE99A30}"/>
          </ac:picMkLst>
        </pc:picChg>
        <pc:picChg chg="mod modCrop">
          <ac:chgData name="Pathiraja Mudiyanselage, Chamini Shammi" userId="a6637513-d2e8-4c96-9df9-b9504efc8121" providerId="ADAL" clId="{462EC6B2-B832-DB46-8942-3827F9135439}" dt="2023-02-15T00:18:17.940" v="754" actId="732"/>
          <ac:picMkLst>
            <pc:docMk/>
            <pc:sldMk cId="993132125" sldId="392"/>
            <ac:picMk id="7" creationId="{968B0C75-6139-0405-A412-D645CF9E8192}"/>
          </ac:picMkLst>
        </pc:picChg>
      </pc:sldChg>
    </pc:docChg>
  </pc:docChgLst>
  <pc:docChgLst>
    <pc:chgData name="Pathiraja Mudiyanselage, Chamini Shammi" userId="a6637513-d2e8-4c96-9df9-b9504efc8121" providerId="ADAL" clId="{C99A788A-DE00-644E-9F07-389636BE5EF2}"/>
    <pc:docChg chg="undo redo custSel addSld delSld modSld sldOrd">
      <pc:chgData name="Pathiraja Mudiyanselage, Chamini Shammi" userId="a6637513-d2e8-4c96-9df9-b9504efc8121" providerId="ADAL" clId="{C99A788A-DE00-644E-9F07-389636BE5EF2}" dt="2022-06-02T21:09:16.303" v="6196" actId="1076"/>
      <pc:docMkLst>
        <pc:docMk/>
      </pc:docMkLst>
      <pc:sldChg chg="modSp mod">
        <pc:chgData name="Pathiraja Mudiyanselage, Chamini Shammi" userId="a6637513-d2e8-4c96-9df9-b9504efc8121" providerId="ADAL" clId="{C99A788A-DE00-644E-9F07-389636BE5EF2}" dt="2022-06-01T18:23:09.243" v="1692" actId="20577"/>
        <pc:sldMkLst>
          <pc:docMk/>
          <pc:sldMk cId="2136597169" sldId="256"/>
        </pc:sldMkLst>
        <pc:spChg chg="mod">
          <ac:chgData name="Pathiraja Mudiyanselage, Chamini Shammi" userId="a6637513-d2e8-4c96-9df9-b9504efc8121" providerId="ADAL" clId="{C99A788A-DE00-644E-9F07-389636BE5EF2}" dt="2022-06-01T18:23:09.243" v="1692" actId="20577"/>
          <ac:spMkLst>
            <pc:docMk/>
            <pc:sldMk cId="2136597169" sldId="256"/>
            <ac:spMk id="7" creationId="{889A9F9B-21D5-4BBE-AC25-07399E777F9E}"/>
          </ac:spMkLst>
        </pc:spChg>
      </pc:sldChg>
      <pc:sldChg chg="modSp mod">
        <pc:chgData name="Pathiraja Mudiyanselage, Chamini Shammi" userId="a6637513-d2e8-4c96-9df9-b9504efc8121" providerId="ADAL" clId="{C99A788A-DE00-644E-9F07-389636BE5EF2}" dt="2022-06-02T18:19:43.577" v="5289" actId="27636"/>
        <pc:sldMkLst>
          <pc:docMk/>
          <pc:sldMk cId="1604431545" sldId="257"/>
        </pc:sldMkLst>
        <pc:spChg chg="mod">
          <ac:chgData name="Pathiraja Mudiyanselage, Chamini Shammi" userId="a6637513-d2e8-4c96-9df9-b9504efc8121" providerId="ADAL" clId="{C99A788A-DE00-644E-9F07-389636BE5EF2}" dt="2022-06-02T18:19:43.577" v="5289" actId="27636"/>
          <ac:spMkLst>
            <pc:docMk/>
            <pc:sldMk cId="1604431545" sldId="257"/>
            <ac:spMk id="8" creationId="{BCF1083B-B00F-4BD3-B15E-B0D6E8D1025C}"/>
          </ac:spMkLst>
        </pc:spChg>
        <pc:spChg chg="mod">
          <ac:chgData name="Pathiraja Mudiyanselage, Chamini Shammi" userId="a6637513-d2e8-4c96-9df9-b9504efc8121" providerId="ADAL" clId="{C99A788A-DE00-644E-9F07-389636BE5EF2}" dt="2022-06-02T17:54:20.633" v="4951"/>
          <ac:spMkLst>
            <pc:docMk/>
            <pc:sldMk cId="1604431545" sldId="257"/>
            <ac:spMk id="11" creationId="{732F38AE-D76F-4B5F-ACAC-39D2276CACE2}"/>
          </ac:spMkLst>
        </pc:spChg>
      </pc:sldChg>
      <pc:sldChg chg="del">
        <pc:chgData name="Pathiraja Mudiyanselage, Chamini Shammi" userId="a6637513-d2e8-4c96-9df9-b9504efc8121" providerId="ADAL" clId="{C99A788A-DE00-644E-9F07-389636BE5EF2}" dt="2022-06-02T06:25:42.710" v="3598" actId="2696"/>
        <pc:sldMkLst>
          <pc:docMk/>
          <pc:sldMk cId="39836652" sldId="258"/>
        </pc:sldMkLst>
      </pc:sldChg>
      <pc:sldChg chg="addSp delSp modSp mod">
        <pc:chgData name="Pathiraja Mudiyanselage, Chamini Shammi" userId="a6637513-d2e8-4c96-9df9-b9504efc8121" providerId="ADAL" clId="{C99A788A-DE00-644E-9F07-389636BE5EF2}" dt="2022-06-02T17:54:20.633" v="4951"/>
        <pc:sldMkLst>
          <pc:docMk/>
          <pc:sldMk cId="4080537295" sldId="262"/>
        </pc:sldMkLst>
        <pc:spChg chg="add mod">
          <ac:chgData name="Pathiraja Mudiyanselage, Chamini Shammi" userId="a6637513-d2e8-4c96-9df9-b9504efc8121" providerId="ADAL" clId="{C99A788A-DE00-644E-9F07-389636BE5EF2}" dt="2022-06-02T07:27:13.521" v="4156" actId="1076"/>
          <ac:spMkLst>
            <pc:docMk/>
            <pc:sldMk cId="4080537295" sldId="262"/>
            <ac:spMk id="2" creationId="{7739FE29-5331-FFAD-9336-8B60E31E8F93}"/>
          </ac:spMkLst>
        </pc:spChg>
        <pc:spChg chg="mod">
          <ac:chgData name="Pathiraja Mudiyanselage, Chamini Shammi" userId="a6637513-d2e8-4c96-9df9-b9504efc8121" providerId="ADAL" clId="{C99A788A-DE00-644E-9F07-389636BE5EF2}" dt="2022-06-02T17:54:20.633" v="4951"/>
          <ac:spMkLst>
            <pc:docMk/>
            <pc:sldMk cId="4080537295" sldId="262"/>
            <ac:spMk id="3" creationId="{19671D57-C512-4188-8A0D-307D4C2E08C6}"/>
          </ac:spMkLst>
        </pc:spChg>
        <pc:spChg chg="mod">
          <ac:chgData name="Pathiraja Mudiyanselage, Chamini Shammi" userId="a6637513-d2e8-4c96-9df9-b9504efc8121" providerId="ADAL" clId="{C99A788A-DE00-644E-9F07-389636BE5EF2}" dt="2022-06-02T07:27:15.445" v="4157" actId="1076"/>
          <ac:spMkLst>
            <pc:docMk/>
            <pc:sldMk cId="4080537295" sldId="262"/>
            <ac:spMk id="4" creationId="{03BEA3B1-0ECA-D997-2C06-59A03AA82A08}"/>
          </ac:spMkLst>
        </pc:spChg>
        <pc:spChg chg="del mod">
          <ac:chgData name="Pathiraja Mudiyanselage, Chamini Shammi" userId="a6637513-d2e8-4c96-9df9-b9504efc8121" providerId="ADAL" clId="{C99A788A-DE00-644E-9F07-389636BE5EF2}" dt="2022-06-02T03:05:44.514" v="2338" actId="478"/>
          <ac:spMkLst>
            <pc:docMk/>
            <pc:sldMk cId="4080537295" sldId="262"/>
            <ac:spMk id="7" creationId="{7A6F1155-5F43-ECBB-E423-34652735B10C}"/>
          </ac:spMkLst>
        </pc:spChg>
        <pc:spChg chg="del mod">
          <ac:chgData name="Pathiraja Mudiyanselage, Chamini Shammi" userId="a6637513-d2e8-4c96-9df9-b9504efc8121" providerId="ADAL" clId="{C99A788A-DE00-644E-9F07-389636BE5EF2}" dt="2022-05-31T06:36:28.706" v="17" actId="478"/>
          <ac:spMkLst>
            <pc:docMk/>
            <pc:sldMk cId="4080537295" sldId="262"/>
            <ac:spMk id="8" creationId="{BCF1083B-B00F-4BD3-B15E-B0D6E8D1025C}"/>
          </ac:spMkLst>
        </pc:spChg>
        <pc:spChg chg="add mod">
          <ac:chgData name="Pathiraja Mudiyanselage, Chamini Shammi" userId="a6637513-d2e8-4c96-9df9-b9504efc8121" providerId="ADAL" clId="{C99A788A-DE00-644E-9F07-389636BE5EF2}" dt="2022-06-02T07:27:27.272" v="4163" actId="20577"/>
          <ac:spMkLst>
            <pc:docMk/>
            <pc:sldMk cId="4080537295" sldId="262"/>
            <ac:spMk id="8" creationId="{E6702DD6-1554-5263-0AE6-A7F43C4CB92E}"/>
          </ac:spMkLst>
        </pc:spChg>
        <pc:spChg chg="add mod">
          <ac:chgData name="Pathiraja Mudiyanselage, Chamini Shammi" userId="a6637513-d2e8-4c96-9df9-b9504efc8121" providerId="ADAL" clId="{C99A788A-DE00-644E-9F07-389636BE5EF2}" dt="2022-06-02T07:27:18.049" v="4158" actId="1076"/>
          <ac:spMkLst>
            <pc:docMk/>
            <pc:sldMk cId="4080537295" sldId="262"/>
            <ac:spMk id="12" creationId="{2DB48E7E-FB6C-0A74-416B-B4568E3475A8}"/>
          </ac:spMkLst>
        </pc:spChg>
        <pc:spChg chg="add del mod">
          <ac:chgData name="Pathiraja Mudiyanselage, Chamini Shammi" userId="a6637513-d2e8-4c96-9df9-b9504efc8121" providerId="ADAL" clId="{C99A788A-DE00-644E-9F07-389636BE5EF2}" dt="2022-05-31T06:36:30.296" v="18" actId="478"/>
          <ac:spMkLst>
            <pc:docMk/>
            <pc:sldMk cId="4080537295" sldId="262"/>
            <ac:spMk id="13" creationId="{2A83845B-3A96-40D5-89EA-8AD611D9A6F0}"/>
          </ac:spMkLst>
        </pc:spChg>
        <pc:spChg chg="add mod">
          <ac:chgData name="Pathiraja Mudiyanselage, Chamini Shammi" userId="a6637513-d2e8-4c96-9df9-b9504efc8121" providerId="ADAL" clId="{C99A788A-DE00-644E-9F07-389636BE5EF2}" dt="2022-06-02T07:27:32.789" v="4164" actId="1076"/>
          <ac:spMkLst>
            <pc:docMk/>
            <pc:sldMk cId="4080537295" sldId="262"/>
            <ac:spMk id="13" creationId="{5A640C78-1153-AE85-232D-3D7AC52E888D}"/>
          </ac:spMkLst>
        </pc:spChg>
        <pc:spChg chg="add mod">
          <ac:chgData name="Pathiraja Mudiyanselage, Chamini Shammi" userId="a6637513-d2e8-4c96-9df9-b9504efc8121" providerId="ADAL" clId="{C99A788A-DE00-644E-9F07-389636BE5EF2}" dt="2022-05-31T06:38:16.600" v="118" actId="207"/>
          <ac:spMkLst>
            <pc:docMk/>
            <pc:sldMk cId="4080537295" sldId="262"/>
            <ac:spMk id="14" creationId="{54697C5D-C2D3-7594-DC0D-94D38DDE0E6B}"/>
          </ac:spMkLst>
        </pc:spChg>
        <pc:spChg chg="add mod">
          <ac:chgData name="Pathiraja Mudiyanselage, Chamini Shammi" userId="a6637513-d2e8-4c96-9df9-b9504efc8121" providerId="ADAL" clId="{C99A788A-DE00-644E-9F07-389636BE5EF2}" dt="2022-06-02T07:26:26.331" v="4144" actId="403"/>
          <ac:spMkLst>
            <pc:docMk/>
            <pc:sldMk cId="4080537295" sldId="262"/>
            <ac:spMk id="15" creationId="{1558E1B0-07D4-FFBC-D1E4-025822C2B994}"/>
          </ac:spMkLst>
        </pc:spChg>
        <pc:spChg chg="add mod">
          <ac:chgData name="Pathiraja Mudiyanselage, Chamini Shammi" userId="a6637513-d2e8-4c96-9df9-b9504efc8121" providerId="ADAL" clId="{C99A788A-DE00-644E-9F07-389636BE5EF2}" dt="2022-06-02T07:27:08.161" v="4155" actId="1076"/>
          <ac:spMkLst>
            <pc:docMk/>
            <pc:sldMk cId="4080537295" sldId="262"/>
            <ac:spMk id="16" creationId="{42A86B81-C2E0-DD41-FFDF-969500F4652F}"/>
          </ac:spMkLst>
        </pc:spChg>
        <pc:spChg chg="add mod">
          <ac:chgData name="Pathiraja Mudiyanselage, Chamini Shammi" userId="a6637513-d2e8-4c96-9df9-b9504efc8121" providerId="ADAL" clId="{C99A788A-DE00-644E-9F07-389636BE5EF2}" dt="2022-06-02T07:27:22.917" v="4159" actId="1076"/>
          <ac:spMkLst>
            <pc:docMk/>
            <pc:sldMk cId="4080537295" sldId="262"/>
            <ac:spMk id="17" creationId="{C383D515-2D96-BAD6-E422-0425CD670545}"/>
          </ac:spMkLst>
        </pc:spChg>
        <pc:grpChg chg="add mod">
          <ac:chgData name="Pathiraja Mudiyanselage, Chamini Shammi" userId="a6637513-d2e8-4c96-9df9-b9504efc8121" providerId="ADAL" clId="{C99A788A-DE00-644E-9F07-389636BE5EF2}" dt="2022-05-31T06:38:52.738" v="144" actId="1076"/>
          <ac:grpSpMkLst>
            <pc:docMk/>
            <pc:sldMk cId="4080537295" sldId="262"/>
            <ac:grpSpMk id="11" creationId="{ED015B72-5FDD-1605-D43B-8160DF6FA479}"/>
          </ac:grpSpMkLst>
        </pc:grpChg>
      </pc:sldChg>
      <pc:sldChg chg="del">
        <pc:chgData name="Pathiraja Mudiyanselage, Chamini Shammi" userId="a6637513-d2e8-4c96-9df9-b9504efc8121" providerId="ADAL" clId="{C99A788A-DE00-644E-9F07-389636BE5EF2}" dt="2022-06-01T06:56:48.103" v="919" actId="2696"/>
        <pc:sldMkLst>
          <pc:docMk/>
          <pc:sldMk cId="3818845984" sldId="263"/>
        </pc:sldMkLst>
      </pc:sldChg>
      <pc:sldChg chg="del">
        <pc:chgData name="Pathiraja Mudiyanselage, Chamini Shammi" userId="a6637513-d2e8-4c96-9df9-b9504efc8121" providerId="ADAL" clId="{C99A788A-DE00-644E-9F07-389636BE5EF2}" dt="2022-06-02T06:25:40.131" v="3597" actId="2696"/>
        <pc:sldMkLst>
          <pc:docMk/>
          <pc:sldMk cId="1084586877" sldId="264"/>
        </pc:sldMkLst>
      </pc:sldChg>
      <pc:sldChg chg="del">
        <pc:chgData name="Pathiraja Mudiyanselage, Chamini Shammi" userId="a6637513-d2e8-4c96-9df9-b9504efc8121" providerId="ADAL" clId="{C99A788A-DE00-644E-9F07-389636BE5EF2}" dt="2022-06-02T09:06:27.250" v="4743" actId="2696"/>
        <pc:sldMkLst>
          <pc:docMk/>
          <pc:sldMk cId="2124101555" sldId="265"/>
        </pc:sldMkLst>
      </pc:sldChg>
      <pc:sldChg chg="del">
        <pc:chgData name="Pathiraja Mudiyanselage, Chamini Shammi" userId="a6637513-d2e8-4c96-9df9-b9504efc8121" providerId="ADAL" clId="{C99A788A-DE00-644E-9F07-389636BE5EF2}" dt="2022-06-01T06:56:38.236" v="918" actId="2696"/>
        <pc:sldMkLst>
          <pc:docMk/>
          <pc:sldMk cId="2404099430" sldId="266"/>
        </pc:sldMkLst>
      </pc:sldChg>
      <pc:sldChg chg="del">
        <pc:chgData name="Pathiraja Mudiyanselage, Chamini Shammi" userId="a6637513-d2e8-4c96-9df9-b9504efc8121" providerId="ADAL" clId="{C99A788A-DE00-644E-9F07-389636BE5EF2}" dt="2022-06-02T09:07:20.008" v="4744" actId="2696"/>
        <pc:sldMkLst>
          <pc:docMk/>
          <pc:sldMk cId="2011330372" sldId="267"/>
        </pc:sldMkLst>
      </pc:sldChg>
      <pc:sldChg chg="add del">
        <pc:chgData name="Pathiraja Mudiyanselage, Chamini Shammi" userId="a6637513-d2e8-4c96-9df9-b9504efc8121" providerId="ADAL" clId="{C99A788A-DE00-644E-9F07-389636BE5EF2}" dt="2022-06-02T07:01:43.861" v="3872" actId="2696"/>
        <pc:sldMkLst>
          <pc:docMk/>
          <pc:sldMk cId="2072000458" sldId="268"/>
        </pc:sldMkLst>
      </pc:sldChg>
      <pc:sldChg chg="del">
        <pc:chgData name="Pathiraja Mudiyanselage, Chamini Shammi" userId="a6637513-d2e8-4c96-9df9-b9504efc8121" providerId="ADAL" clId="{C99A788A-DE00-644E-9F07-389636BE5EF2}" dt="2022-06-02T09:05:55.073" v="4741" actId="2696"/>
        <pc:sldMkLst>
          <pc:docMk/>
          <pc:sldMk cId="4021448340" sldId="269"/>
        </pc:sldMkLst>
      </pc:sldChg>
      <pc:sldChg chg="del">
        <pc:chgData name="Pathiraja Mudiyanselage, Chamini Shammi" userId="a6637513-d2e8-4c96-9df9-b9504efc8121" providerId="ADAL" clId="{C99A788A-DE00-644E-9F07-389636BE5EF2}" dt="2022-06-02T09:05:58.116" v="4742" actId="2696"/>
        <pc:sldMkLst>
          <pc:docMk/>
          <pc:sldMk cId="1930691852" sldId="270"/>
        </pc:sldMkLst>
      </pc:sldChg>
      <pc:sldChg chg="del">
        <pc:chgData name="Pathiraja Mudiyanselage, Chamini Shammi" userId="a6637513-d2e8-4c96-9df9-b9504efc8121" providerId="ADAL" clId="{C99A788A-DE00-644E-9F07-389636BE5EF2}" dt="2022-06-02T09:07:21.450" v="4745" actId="2696"/>
        <pc:sldMkLst>
          <pc:docMk/>
          <pc:sldMk cId="958563790" sldId="272"/>
        </pc:sldMkLst>
      </pc:sldChg>
      <pc:sldChg chg="addSp delSp modSp add mod">
        <pc:chgData name="Pathiraja Mudiyanselage, Chamini Shammi" userId="a6637513-d2e8-4c96-9df9-b9504efc8121" providerId="ADAL" clId="{C99A788A-DE00-644E-9F07-389636BE5EF2}" dt="2022-06-02T17:54:20.633" v="4951"/>
        <pc:sldMkLst>
          <pc:docMk/>
          <pc:sldMk cId="2175582654" sldId="273"/>
        </pc:sldMkLst>
        <pc:spChg chg="add mod">
          <ac:chgData name="Pathiraja Mudiyanselage, Chamini Shammi" userId="a6637513-d2e8-4c96-9df9-b9504efc8121" providerId="ADAL" clId="{C99A788A-DE00-644E-9F07-389636BE5EF2}" dt="2022-06-02T05:35:49.536" v="2866" actId="20577"/>
          <ac:spMkLst>
            <pc:docMk/>
            <pc:sldMk cId="2175582654" sldId="273"/>
            <ac:spMk id="2" creationId="{0DDEF305-3CFF-A718-5F74-0CCF76122F8F}"/>
          </ac:spMkLst>
        </pc:spChg>
        <pc:spChg chg="mod">
          <ac:chgData name="Pathiraja Mudiyanselage, Chamini Shammi" userId="a6637513-d2e8-4c96-9df9-b9504efc8121" providerId="ADAL" clId="{C99A788A-DE00-644E-9F07-389636BE5EF2}" dt="2022-06-02T17:54:20.633" v="4951"/>
          <ac:spMkLst>
            <pc:docMk/>
            <pc:sldMk cId="2175582654" sldId="273"/>
            <ac:spMk id="3" creationId="{19671D57-C512-4188-8A0D-307D4C2E08C6}"/>
          </ac:spMkLst>
        </pc:spChg>
        <pc:spChg chg="add mod">
          <ac:chgData name="Pathiraja Mudiyanselage, Chamini Shammi" userId="a6637513-d2e8-4c96-9df9-b9504efc8121" providerId="ADAL" clId="{C99A788A-DE00-644E-9F07-389636BE5EF2}" dt="2022-06-02T05:31:10.108" v="2799" actId="20577"/>
          <ac:spMkLst>
            <pc:docMk/>
            <pc:sldMk cId="2175582654" sldId="273"/>
            <ac:spMk id="4" creationId="{FE31D74B-6278-FC4A-236E-B047153A094B}"/>
          </ac:spMkLst>
        </pc:spChg>
        <pc:spChg chg="add mod">
          <ac:chgData name="Pathiraja Mudiyanselage, Chamini Shammi" userId="a6637513-d2e8-4c96-9df9-b9504efc8121" providerId="ADAL" clId="{C99A788A-DE00-644E-9F07-389636BE5EF2}" dt="2022-06-02T05:31:33.775" v="2828" actId="20577"/>
          <ac:spMkLst>
            <pc:docMk/>
            <pc:sldMk cId="2175582654" sldId="273"/>
            <ac:spMk id="7" creationId="{D4BB7672-94E1-DB34-2B5F-6857A98BF7DD}"/>
          </ac:spMkLst>
        </pc:spChg>
        <pc:spChg chg="add mod">
          <ac:chgData name="Pathiraja Mudiyanselage, Chamini Shammi" userId="a6637513-d2e8-4c96-9df9-b9504efc8121" providerId="ADAL" clId="{C99A788A-DE00-644E-9F07-389636BE5EF2}" dt="2022-06-01T05:07:46.766" v="457" actId="20577"/>
          <ac:spMkLst>
            <pc:docMk/>
            <pc:sldMk cId="2175582654" sldId="273"/>
            <ac:spMk id="8" creationId="{138EE9A2-858B-0AAE-888A-6005C02A5C57}"/>
          </ac:spMkLst>
        </pc:spChg>
        <pc:spChg chg="add del mod">
          <ac:chgData name="Pathiraja Mudiyanselage, Chamini Shammi" userId="a6637513-d2e8-4c96-9df9-b9504efc8121" providerId="ADAL" clId="{C99A788A-DE00-644E-9F07-389636BE5EF2}" dt="2022-06-02T05:27:53.954" v="2662"/>
          <ac:spMkLst>
            <pc:docMk/>
            <pc:sldMk cId="2175582654" sldId="273"/>
            <ac:spMk id="11" creationId="{E9AF48CC-A72F-EC29-0C6D-FC652C97E1AE}"/>
          </ac:spMkLst>
        </pc:spChg>
        <pc:spChg chg="add mod">
          <ac:chgData name="Pathiraja Mudiyanselage, Chamini Shammi" userId="a6637513-d2e8-4c96-9df9-b9504efc8121" providerId="ADAL" clId="{C99A788A-DE00-644E-9F07-389636BE5EF2}" dt="2022-06-02T05:28:22.231" v="2669" actId="20577"/>
          <ac:spMkLst>
            <pc:docMk/>
            <pc:sldMk cId="2175582654" sldId="273"/>
            <ac:spMk id="12" creationId="{4E1F7E16-A894-D2FE-3DF1-B758E057FA20}"/>
          </ac:spMkLst>
        </pc:spChg>
        <pc:spChg chg="add del mod">
          <ac:chgData name="Pathiraja Mudiyanselage, Chamini Shammi" userId="a6637513-d2e8-4c96-9df9-b9504efc8121" providerId="ADAL" clId="{C99A788A-DE00-644E-9F07-389636BE5EF2}" dt="2022-06-02T05:30:20.776" v="2742" actId="478"/>
          <ac:spMkLst>
            <pc:docMk/>
            <pc:sldMk cId="2175582654" sldId="273"/>
            <ac:spMk id="15" creationId="{84311B71-5500-A0EE-5CA4-B10AD91CCCC6}"/>
          </ac:spMkLst>
        </pc:spChg>
        <pc:grpChg chg="del">
          <ac:chgData name="Pathiraja Mudiyanselage, Chamini Shammi" userId="a6637513-d2e8-4c96-9df9-b9504efc8121" providerId="ADAL" clId="{C99A788A-DE00-644E-9F07-389636BE5EF2}" dt="2022-05-31T06:39:11.696" v="145" actId="478"/>
          <ac:grpSpMkLst>
            <pc:docMk/>
            <pc:sldMk cId="2175582654" sldId="273"/>
            <ac:grpSpMk id="11" creationId="{ED015B72-5FDD-1605-D43B-8160DF6FA479}"/>
          </ac:grpSpMkLst>
        </pc:grpChg>
        <pc:picChg chg="add mod">
          <ac:chgData name="Pathiraja Mudiyanselage, Chamini Shammi" userId="a6637513-d2e8-4c96-9df9-b9504efc8121" providerId="ADAL" clId="{C99A788A-DE00-644E-9F07-389636BE5EF2}" dt="2022-06-01T06:57:43.326" v="932" actId="1076"/>
          <ac:picMkLst>
            <pc:docMk/>
            <pc:sldMk cId="2175582654" sldId="273"/>
            <ac:picMk id="1026" creationId="{10202825-E76E-9278-8C5B-67EE5867387B}"/>
          </ac:picMkLst>
        </pc:picChg>
      </pc:sldChg>
      <pc:sldChg chg="addSp delSp modSp add del mod">
        <pc:chgData name="Pathiraja Mudiyanselage, Chamini Shammi" userId="a6637513-d2e8-4c96-9df9-b9504efc8121" providerId="ADAL" clId="{C99A788A-DE00-644E-9F07-389636BE5EF2}" dt="2022-06-02T07:25:32.723" v="4142" actId="2696"/>
        <pc:sldMkLst>
          <pc:docMk/>
          <pc:sldMk cId="1721328869" sldId="274"/>
        </pc:sldMkLst>
        <pc:spChg chg="mod">
          <ac:chgData name="Pathiraja Mudiyanselage, Chamini Shammi" userId="a6637513-d2e8-4c96-9df9-b9504efc8121" providerId="ADAL" clId="{C99A788A-DE00-644E-9F07-389636BE5EF2}" dt="2022-06-01T06:40:37.859" v="911" actId="20577"/>
          <ac:spMkLst>
            <pc:docMk/>
            <pc:sldMk cId="1721328869" sldId="274"/>
            <ac:spMk id="14" creationId="{54697C5D-C2D3-7594-DC0D-94D38DDE0E6B}"/>
          </ac:spMkLst>
        </pc:spChg>
        <pc:spChg chg="del mod">
          <ac:chgData name="Pathiraja Mudiyanselage, Chamini Shammi" userId="a6637513-d2e8-4c96-9df9-b9504efc8121" providerId="ADAL" clId="{C99A788A-DE00-644E-9F07-389636BE5EF2}" dt="2022-06-01T06:36:23.994" v="858" actId="478"/>
          <ac:spMkLst>
            <pc:docMk/>
            <pc:sldMk cId="1721328869" sldId="274"/>
            <ac:spMk id="15" creationId="{1558E1B0-07D4-FFBC-D1E4-025822C2B994}"/>
          </ac:spMkLst>
        </pc:spChg>
        <pc:spChg chg="add mod">
          <ac:chgData name="Pathiraja Mudiyanselage, Chamini Shammi" userId="a6637513-d2e8-4c96-9df9-b9504efc8121" providerId="ADAL" clId="{C99A788A-DE00-644E-9F07-389636BE5EF2}" dt="2022-06-02T06:33:10.462" v="3615" actId="5793"/>
          <ac:spMkLst>
            <pc:docMk/>
            <pc:sldMk cId="1721328869" sldId="274"/>
            <ac:spMk id="15" creationId="{2E9D1AAD-60FD-B57C-FCDB-6189001CF19C}"/>
          </ac:spMkLst>
        </pc:spChg>
        <pc:spChg chg="del">
          <ac:chgData name="Pathiraja Mudiyanselage, Chamini Shammi" userId="a6637513-d2e8-4c96-9df9-b9504efc8121" providerId="ADAL" clId="{C99A788A-DE00-644E-9F07-389636BE5EF2}" dt="2022-06-01T06:36:27.377" v="860" actId="478"/>
          <ac:spMkLst>
            <pc:docMk/>
            <pc:sldMk cId="1721328869" sldId="274"/>
            <ac:spMk id="16" creationId="{42A86B81-C2E0-DD41-FFDF-969500F4652F}"/>
          </ac:spMkLst>
        </pc:spChg>
        <pc:spChg chg="add mod">
          <ac:chgData name="Pathiraja Mudiyanselage, Chamini Shammi" userId="a6637513-d2e8-4c96-9df9-b9504efc8121" providerId="ADAL" clId="{C99A788A-DE00-644E-9F07-389636BE5EF2}" dt="2022-06-02T06:32:59.818" v="3612" actId="1076"/>
          <ac:spMkLst>
            <pc:docMk/>
            <pc:sldMk cId="1721328869" sldId="274"/>
            <ac:spMk id="17" creationId="{8478D832-6B39-5933-7564-25E482670BF9}"/>
          </ac:spMkLst>
        </pc:spChg>
        <pc:spChg chg="add mod">
          <ac:chgData name="Pathiraja Mudiyanselage, Chamini Shammi" userId="a6637513-d2e8-4c96-9df9-b9504efc8121" providerId="ADAL" clId="{C99A788A-DE00-644E-9F07-389636BE5EF2}" dt="2022-06-02T06:33:04.067" v="3613" actId="1076"/>
          <ac:spMkLst>
            <pc:docMk/>
            <pc:sldMk cId="1721328869" sldId="274"/>
            <ac:spMk id="18" creationId="{64A6C707-352F-3783-C96C-011EE3B98C3C}"/>
          </ac:spMkLst>
        </pc:spChg>
        <pc:spChg chg="add mod">
          <ac:chgData name="Pathiraja Mudiyanselage, Chamini Shammi" userId="a6637513-d2e8-4c96-9df9-b9504efc8121" providerId="ADAL" clId="{C99A788A-DE00-644E-9F07-389636BE5EF2}" dt="2022-06-02T06:33:07.960" v="3614" actId="1076"/>
          <ac:spMkLst>
            <pc:docMk/>
            <pc:sldMk cId="1721328869" sldId="274"/>
            <ac:spMk id="19" creationId="{6CB620E4-B6A5-1C73-9A82-93D7E812E701}"/>
          </ac:spMkLst>
        </pc:spChg>
        <pc:spChg chg="add mod">
          <ac:chgData name="Pathiraja Mudiyanselage, Chamini Shammi" userId="a6637513-d2e8-4c96-9df9-b9504efc8121" providerId="ADAL" clId="{C99A788A-DE00-644E-9F07-389636BE5EF2}" dt="2022-06-02T07:13:42.781" v="3950" actId="207"/>
          <ac:spMkLst>
            <pc:docMk/>
            <pc:sldMk cId="1721328869" sldId="274"/>
            <ac:spMk id="20" creationId="{F7918D6E-F715-45DF-44D5-2376B073B0B0}"/>
          </ac:spMkLst>
        </pc:spChg>
        <pc:spChg chg="add del mod">
          <ac:chgData name="Pathiraja Mudiyanselage, Chamini Shammi" userId="a6637513-d2e8-4c96-9df9-b9504efc8121" providerId="ADAL" clId="{C99A788A-DE00-644E-9F07-389636BE5EF2}" dt="2022-06-01T07:15:25.298" v="1441" actId="478"/>
          <ac:spMkLst>
            <pc:docMk/>
            <pc:sldMk cId="1721328869" sldId="274"/>
            <ac:spMk id="20" creationId="{FCCC1B11-1363-C6DE-A304-AD306717C291}"/>
          </ac:spMkLst>
        </pc:spChg>
        <pc:grpChg chg="del">
          <ac:chgData name="Pathiraja Mudiyanselage, Chamini Shammi" userId="a6637513-d2e8-4c96-9df9-b9504efc8121" providerId="ADAL" clId="{C99A788A-DE00-644E-9F07-389636BE5EF2}" dt="2022-06-01T06:36:26.330" v="859" actId="478"/>
          <ac:grpSpMkLst>
            <pc:docMk/>
            <pc:sldMk cId="1721328869" sldId="274"/>
            <ac:grpSpMk id="11" creationId="{ED015B72-5FDD-1605-D43B-8160DF6FA479}"/>
          </ac:grpSpMkLst>
        </pc:grpChg>
        <pc:picChg chg="add del mod">
          <ac:chgData name="Pathiraja Mudiyanselage, Chamini Shammi" userId="a6637513-d2e8-4c96-9df9-b9504efc8121" providerId="ADAL" clId="{C99A788A-DE00-644E-9F07-389636BE5EF2}" dt="2022-06-02T07:05:27.537" v="3925" actId="478"/>
          <ac:picMkLst>
            <pc:docMk/>
            <pc:sldMk cId="1721328869" sldId="274"/>
            <ac:picMk id="4" creationId="{000E39E6-C433-E78C-3B1F-485172E8EA21}"/>
          </ac:picMkLst>
        </pc:picChg>
        <pc:picChg chg="add del mod">
          <ac:chgData name="Pathiraja Mudiyanselage, Chamini Shammi" userId="a6637513-d2e8-4c96-9df9-b9504efc8121" providerId="ADAL" clId="{C99A788A-DE00-644E-9F07-389636BE5EF2}" dt="2022-06-02T07:16:53.858" v="3951" actId="478"/>
          <ac:picMkLst>
            <pc:docMk/>
            <pc:sldMk cId="1721328869" sldId="274"/>
            <ac:picMk id="11" creationId="{C92221B8-5B60-FE51-DB5C-7B70CCFE7A61}"/>
          </ac:picMkLst>
        </pc:picChg>
        <pc:picChg chg="add del mod modCrop">
          <ac:chgData name="Pathiraja Mudiyanselage, Chamini Shammi" userId="a6637513-d2e8-4c96-9df9-b9504efc8121" providerId="ADAL" clId="{C99A788A-DE00-644E-9F07-389636BE5EF2}" dt="2022-06-02T07:07:57.985" v="3926" actId="478"/>
          <ac:picMkLst>
            <pc:docMk/>
            <pc:sldMk cId="1721328869" sldId="274"/>
            <ac:picMk id="13" creationId="{A6043E50-0A8E-42DB-179B-20C04C2B2A26}"/>
          </ac:picMkLst>
        </pc:picChg>
        <pc:picChg chg="add del mod modCrop">
          <ac:chgData name="Pathiraja Mudiyanselage, Chamini Shammi" userId="a6637513-d2e8-4c96-9df9-b9504efc8121" providerId="ADAL" clId="{C99A788A-DE00-644E-9F07-389636BE5EF2}" dt="2022-06-02T07:13:15.195" v="3942" actId="14100"/>
          <ac:picMkLst>
            <pc:docMk/>
            <pc:sldMk cId="1721328869" sldId="274"/>
            <ac:picMk id="16" creationId="{D3C06836-84B7-3264-EEDB-DDD9C776E32F}"/>
          </ac:picMkLst>
        </pc:picChg>
        <pc:picChg chg="add mod">
          <ac:chgData name="Pathiraja Mudiyanselage, Chamini Shammi" userId="a6637513-d2e8-4c96-9df9-b9504efc8121" providerId="ADAL" clId="{C99A788A-DE00-644E-9F07-389636BE5EF2}" dt="2022-06-02T07:17:06.844" v="3956" actId="14100"/>
          <ac:picMkLst>
            <pc:docMk/>
            <pc:sldMk cId="1721328869" sldId="274"/>
            <ac:picMk id="22" creationId="{72542CCD-38FF-D0FD-F71B-AAC26F95C34E}"/>
          </ac:picMkLst>
        </pc:picChg>
      </pc:sldChg>
      <pc:sldChg chg="addSp delSp modSp add mod ord">
        <pc:chgData name="Pathiraja Mudiyanselage, Chamini Shammi" userId="a6637513-d2e8-4c96-9df9-b9504efc8121" providerId="ADAL" clId="{C99A788A-DE00-644E-9F07-389636BE5EF2}" dt="2022-06-02T17:54:20.633" v="4951"/>
        <pc:sldMkLst>
          <pc:docMk/>
          <pc:sldMk cId="1796159140" sldId="275"/>
        </pc:sldMkLst>
        <pc:spChg chg="mod">
          <ac:chgData name="Pathiraja Mudiyanselage, Chamini Shammi" userId="a6637513-d2e8-4c96-9df9-b9504efc8121" providerId="ADAL" clId="{C99A788A-DE00-644E-9F07-389636BE5EF2}" dt="2022-06-02T17:54:20.633" v="4951"/>
          <ac:spMkLst>
            <pc:docMk/>
            <pc:sldMk cId="1796159140" sldId="275"/>
            <ac:spMk id="3" creationId="{19671D57-C512-4188-8A0D-307D4C2E08C6}"/>
          </ac:spMkLst>
        </pc:spChg>
        <pc:spChg chg="add mod">
          <ac:chgData name="Pathiraja Mudiyanselage, Chamini Shammi" userId="a6637513-d2e8-4c96-9df9-b9504efc8121" providerId="ADAL" clId="{C99A788A-DE00-644E-9F07-389636BE5EF2}" dt="2022-06-02T07:37:53.900" v="4220" actId="313"/>
          <ac:spMkLst>
            <pc:docMk/>
            <pc:sldMk cId="1796159140" sldId="275"/>
            <ac:spMk id="7" creationId="{33192FE4-03E4-E4FB-FA60-6D0640949696}"/>
          </ac:spMkLst>
        </pc:spChg>
        <pc:spChg chg="add del mod">
          <ac:chgData name="Pathiraja Mudiyanselage, Chamini Shammi" userId="a6637513-d2e8-4c96-9df9-b9504efc8121" providerId="ADAL" clId="{C99A788A-DE00-644E-9F07-389636BE5EF2}" dt="2022-06-02T06:36:14.857" v="3630" actId="478"/>
          <ac:spMkLst>
            <pc:docMk/>
            <pc:sldMk cId="1796159140" sldId="275"/>
            <ac:spMk id="8" creationId="{E4817C0D-C928-9B9C-DC12-199280909A70}"/>
          </ac:spMkLst>
        </pc:spChg>
        <pc:spChg chg="del mod">
          <ac:chgData name="Pathiraja Mudiyanselage, Chamini Shammi" userId="a6637513-d2e8-4c96-9df9-b9504efc8121" providerId="ADAL" clId="{C99A788A-DE00-644E-9F07-389636BE5EF2}" dt="2022-06-02T03:10:44.701" v="2481" actId="478"/>
          <ac:spMkLst>
            <pc:docMk/>
            <pc:sldMk cId="1796159140" sldId="275"/>
            <ac:spMk id="17" creationId="{8478D832-6B39-5933-7564-25E482670BF9}"/>
          </ac:spMkLst>
        </pc:spChg>
        <pc:spChg chg="add mod">
          <ac:chgData name="Pathiraja Mudiyanselage, Chamini Shammi" userId="a6637513-d2e8-4c96-9df9-b9504efc8121" providerId="ADAL" clId="{C99A788A-DE00-644E-9F07-389636BE5EF2}" dt="2022-06-02T07:36:29.237" v="4200" actId="14100"/>
          <ac:spMkLst>
            <pc:docMk/>
            <pc:sldMk cId="1796159140" sldId="275"/>
            <ac:spMk id="22" creationId="{390E8421-CAC2-3857-8425-3F84AD3E1A17}"/>
          </ac:spMkLst>
        </pc:spChg>
        <pc:picChg chg="add del mod modCrop">
          <ac:chgData name="Pathiraja Mudiyanselage, Chamini Shammi" userId="a6637513-d2e8-4c96-9df9-b9504efc8121" providerId="ADAL" clId="{C99A788A-DE00-644E-9F07-389636BE5EF2}" dt="2022-06-02T06:36:13.528" v="3629" actId="478"/>
          <ac:picMkLst>
            <pc:docMk/>
            <pc:sldMk cId="1796159140" sldId="275"/>
            <ac:picMk id="4" creationId="{457048E8-D56D-2A69-4136-67296AA373F0}"/>
          </ac:picMkLst>
        </pc:picChg>
        <pc:picChg chg="add mod modCrop">
          <ac:chgData name="Pathiraja Mudiyanselage, Chamini Shammi" userId="a6637513-d2e8-4c96-9df9-b9504efc8121" providerId="ADAL" clId="{C99A788A-DE00-644E-9F07-389636BE5EF2}" dt="2022-06-02T07:37:25.936" v="4215" actId="1076"/>
          <ac:picMkLst>
            <pc:docMk/>
            <pc:sldMk cId="1796159140" sldId="275"/>
            <ac:picMk id="12" creationId="{3BFF9B5B-8455-F758-72E5-C3889B2294E3}"/>
          </ac:picMkLst>
        </pc:picChg>
        <pc:picChg chg="del">
          <ac:chgData name="Pathiraja Mudiyanselage, Chamini Shammi" userId="a6637513-d2e8-4c96-9df9-b9504efc8121" providerId="ADAL" clId="{C99A788A-DE00-644E-9F07-389636BE5EF2}" dt="2022-06-01T18:36:25.463" v="2064" actId="478"/>
          <ac:picMkLst>
            <pc:docMk/>
            <pc:sldMk cId="1796159140" sldId="275"/>
            <ac:picMk id="13" creationId="{A6043E50-0A8E-42DB-179B-20C04C2B2A26}"/>
          </ac:picMkLst>
        </pc:picChg>
        <pc:picChg chg="add mod modCrop">
          <ac:chgData name="Pathiraja Mudiyanselage, Chamini Shammi" userId="a6637513-d2e8-4c96-9df9-b9504efc8121" providerId="ADAL" clId="{C99A788A-DE00-644E-9F07-389636BE5EF2}" dt="2022-06-02T07:37:28.951" v="4216" actId="1076"/>
          <ac:picMkLst>
            <pc:docMk/>
            <pc:sldMk cId="1796159140" sldId="275"/>
            <ac:picMk id="16" creationId="{5A54D45E-480C-80B7-A3E2-A96E43C5D34F}"/>
          </ac:picMkLst>
        </pc:picChg>
        <pc:picChg chg="add mod modCrop">
          <ac:chgData name="Pathiraja Mudiyanselage, Chamini Shammi" userId="a6637513-d2e8-4c96-9df9-b9504efc8121" providerId="ADAL" clId="{C99A788A-DE00-644E-9F07-389636BE5EF2}" dt="2022-06-02T07:37:34.772" v="4218" actId="1076"/>
          <ac:picMkLst>
            <pc:docMk/>
            <pc:sldMk cId="1796159140" sldId="275"/>
            <ac:picMk id="18" creationId="{1F21EFC4-3779-EE87-B082-B6C573A2FC8D}"/>
          </ac:picMkLst>
        </pc:picChg>
        <pc:picChg chg="add del mod">
          <ac:chgData name="Pathiraja Mudiyanselage, Chamini Shammi" userId="a6637513-d2e8-4c96-9df9-b9504efc8121" providerId="ADAL" clId="{C99A788A-DE00-644E-9F07-389636BE5EF2}" dt="2022-06-02T07:29:36.885" v="4165" actId="478"/>
          <ac:picMkLst>
            <pc:docMk/>
            <pc:sldMk cId="1796159140" sldId="275"/>
            <ac:picMk id="19" creationId="{77F517B9-408C-BA1F-C90E-15CEFD1B2DC0}"/>
          </ac:picMkLst>
        </pc:picChg>
        <pc:picChg chg="add mod modCrop">
          <ac:chgData name="Pathiraja Mudiyanselage, Chamini Shammi" userId="a6637513-d2e8-4c96-9df9-b9504efc8121" providerId="ADAL" clId="{C99A788A-DE00-644E-9F07-389636BE5EF2}" dt="2022-06-02T07:37:40.238" v="4219" actId="14100"/>
          <ac:picMkLst>
            <pc:docMk/>
            <pc:sldMk cId="1796159140" sldId="275"/>
            <ac:picMk id="20" creationId="{504145BB-1AC1-0F0A-D0FA-4A12F4288891}"/>
          </ac:picMkLst>
        </pc:picChg>
      </pc:sldChg>
      <pc:sldChg chg="addSp delSp modSp add mod">
        <pc:chgData name="Pathiraja Mudiyanselage, Chamini Shammi" userId="a6637513-d2e8-4c96-9df9-b9504efc8121" providerId="ADAL" clId="{C99A788A-DE00-644E-9F07-389636BE5EF2}" dt="2022-06-02T17:54:20.633" v="4951"/>
        <pc:sldMkLst>
          <pc:docMk/>
          <pc:sldMk cId="873238758" sldId="276"/>
        </pc:sldMkLst>
        <pc:spChg chg="mod">
          <ac:chgData name="Pathiraja Mudiyanselage, Chamini Shammi" userId="a6637513-d2e8-4c96-9df9-b9504efc8121" providerId="ADAL" clId="{C99A788A-DE00-644E-9F07-389636BE5EF2}" dt="2022-06-02T17:54:20.633" v="4951"/>
          <ac:spMkLst>
            <pc:docMk/>
            <pc:sldMk cId="873238758" sldId="276"/>
            <ac:spMk id="3" creationId="{19671D57-C512-4188-8A0D-307D4C2E08C6}"/>
          </ac:spMkLst>
        </pc:spChg>
        <pc:spChg chg="add mod">
          <ac:chgData name="Pathiraja Mudiyanselage, Chamini Shammi" userId="a6637513-d2e8-4c96-9df9-b9504efc8121" providerId="ADAL" clId="{C99A788A-DE00-644E-9F07-389636BE5EF2}" dt="2022-06-02T07:24:37.384" v="4141" actId="1076"/>
          <ac:spMkLst>
            <pc:docMk/>
            <pc:sldMk cId="873238758" sldId="276"/>
            <ac:spMk id="11" creationId="{6406812A-11BE-D740-ED6B-797181D95220}"/>
          </ac:spMkLst>
        </pc:spChg>
        <pc:spChg chg="mod">
          <ac:chgData name="Pathiraja Mudiyanselage, Chamini Shammi" userId="a6637513-d2e8-4c96-9df9-b9504efc8121" providerId="ADAL" clId="{C99A788A-DE00-644E-9F07-389636BE5EF2}" dt="2022-06-01T07:33:27.791" v="1689" actId="20577"/>
          <ac:spMkLst>
            <pc:docMk/>
            <pc:sldMk cId="873238758" sldId="276"/>
            <ac:spMk id="14" creationId="{54697C5D-C2D3-7594-DC0D-94D38DDE0E6B}"/>
          </ac:spMkLst>
        </pc:spChg>
        <pc:spChg chg="del">
          <ac:chgData name="Pathiraja Mudiyanselage, Chamini Shammi" userId="a6637513-d2e8-4c96-9df9-b9504efc8121" providerId="ADAL" clId="{C99A788A-DE00-644E-9F07-389636BE5EF2}" dt="2022-06-01T07:28:19.150" v="1530" actId="478"/>
          <ac:spMkLst>
            <pc:docMk/>
            <pc:sldMk cId="873238758" sldId="276"/>
            <ac:spMk id="17" creationId="{8478D832-6B39-5933-7564-25E482670BF9}"/>
          </ac:spMkLst>
        </pc:spChg>
        <pc:picChg chg="del">
          <ac:chgData name="Pathiraja Mudiyanselage, Chamini Shammi" userId="a6637513-d2e8-4c96-9df9-b9504efc8121" providerId="ADAL" clId="{C99A788A-DE00-644E-9F07-389636BE5EF2}" dt="2022-06-01T07:28:15.327" v="1529" actId="478"/>
          <ac:picMkLst>
            <pc:docMk/>
            <pc:sldMk cId="873238758" sldId="276"/>
            <ac:picMk id="13" creationId="{A6043E50-0A8E-42DB-179B-20C04C2B2A26}"/>
          </ac:picMkLst>
        </pc:picChg>
      </pc:sldChg>
      <pc:sldChg chg="add del">
        <pc:chgData name="Pathiraja Mudiyanselage, Chamini Shammi" userId="a6637513-d2e8-4c96-9df9-b9504efc8121" providerId="ADAL" clId="{C99A788A-DE00-644E-9F07-389636BE5EF2}" dt="2022-06-01T07:28:54.003" v="1532"/>
        <pc:sldMkLst>
          <pc:docMk/>
          <pc:sldMk cId="516728611" sldId="277"/>
        </pc:sldMkLst>
      </pc:sldChg>
      <pc:sldChg chg="addSp delSp modSp add mod">
        <pc:chgData name="Pathiraja Mudiyanselage, Chamini Shammi" userId="a6637513-d2e8-4c96-9df9-b9504efc8121" providerId="ADAL" clId="{C99A788A-DE00-644E-9F07-389636BE5EF2}" dt="2022-06-02T17:54:20.633" v="4951"/>
        <pc:sldMkLst>
          <pc:docMk/>
          <pc:sldMk cId="2539456349" sldId="277"/>
        </pc:sldMkLst>
        <pc:spChg chg="add del mod">
          <ac:chgData name="Pathiraja Mudiyanselage, Chamini Shammi" userId="a6637513-d2e8-4c96-9df9-b9504efc8121" providerId="ADAL" clId="{C99A788A-DE00-644E-9F07-389636BE5EF2}" dt="2022-06-02T07:58:47.456" v="4221" actId="478"/>
          <ac:spMkLst>
            <pc:docMk/>
            <pc:sldMk cId="2539456349" sldId="277"/>
            <ac:spMk id="2" creationId="{A9A4DD8E-0D63-38A8-625E-08F3415C61A1}"/>
          </ac:spMkLst>
        </pc:spChg>
        <pc:spChg chg="mod">
          <ac:chgData name="Pathiraja Mudiyanselage, Chamini Shammi" userId="a6637513-d2e8-4c96-9df9-b9504efc8121" providerId="ADAL" clId="{C99A788A-DE00-644E-9F07-389636BE5EF2}" dt="2022-06-02T17:54:20.633" v="4951"/>
          <ac:spMkLst>
            <pc:docMk/>
            <pc:sldMk cId="2539456349" sldId="277"/>
            <ac:spMk id="3" creationId="{19671D57-C512-4188-8A0D-307D4C2E08C6}"/>
          </ac:spMkLst>
        </pc:spChg>
        <pc:spChg chg="mod">
          <ac:chgData name="Pathiraja Mudiyanselage, Chamini Shammi" userId="a6637513-d2e8-4c96-9df9-b9504efc8121" providerId="ADAL" clId="{C99A788A-DE00-644E-9F07-389636BE5EF2}" dt="2022-06-01T18:30:17.839" v="1925" actId="20577"/>
          <ac:spMkLst>
            <pc:docMk/>
            <pc:sldMk cId="2539456349" sldId="277"/>
            <ac:spMk id="10" creationId="{3850D399-3EB3-EA91-DDCA-4C4ACFFCC0F7}"/>
          </ac:spMkLst>
        </pc:spChg>
        <pc:spChg chg="del">
          <ac:chgData name="Pathiraja Mudiyanselage, Chamini Shammi" userId="a6637513-d2e8-4c96-9df9-b9504efc8121" providerId="ADAL" clId="{C99A788A-DE00-644E-9F07-389636BE5EF2}" dt="2022-06-01T18:28:22.793" v="1844" actId="478"/>
          <ac:spMkLst>
            <pc:docMk/>
            <pc:sldMk cId="2539456349" sldId="277"/>
            <ac:spMk id="11" creationId="{6406812A-11BE-D740-ED6B-797181D95220}"/>
          </ac:spMkLst>
        </pc:spChg>
        <pc:spChg chg="add mod">
          <ac:chgData name="Pathiraja Mudiyanselage, Chamini Shammi" userId="a6637513-d2e8-4c96-9df9-b9504efc8121" providerId="ADAL" clId="{C99A788A-DE00-644E-9F07-389636BE5EF2}" dt="2022-06-02T08:07:22.156" v="4274" actId="1076"/>
          <ac:spMkLst>
            <pc:docMk/>
            <pc:sldMk cId="2539456349" sldId="277"/>
            <ac:spMk id="13" creationId="{966CF0B5-8FFC-F9F9-97E1-2E2808FB22AA}"/>
          </ac:spMkLst>
        </pc:spChg>
        <pc:spChg chg="mod">
          <ac:chgData name="Pathiraja Mudiyanselage, Chamini Shammi" userId="a6637513-d2e8-4c96-9df9-b9504efc8121" providerId="ADAL" clId="{C99A788A-DE00-644E-9F07-389636BE5EF2}" dt="2022-06-01T18:34:56.900" v="2001" actId="313"/>
          <ac:spMkLst>
            <pc:docMk/>
            <pc:sldMk cId="2539456349" sldId="277"/>
            <ac:spMk id="14" creationId="{54697C5D-C2D3-7594-DC0D-94D38DDE0E6B}"/>
          </ac:spMkLst>
        </pc:spChg>
        <pc:spChg chg="add mod">
          <ac:chgData name="Pathiraja Mudiyanselage, Chamini Shammi" userId="a6637513-d2e8-4c96-9df9-b9504efc8121" providerId="ADAL" clId="{C99A788A-DE00-644E-9F07-389636BE5EF2}" dt="2022-06-02T08:13:51.231" v="4387" actId="20577"/>
          <ac:spMkLst>
            <pc:docMk/>
            <pc:sldMk cId="2539456349" sldId="277"/>
            <ac:spMk id="15" creationId="{D28278B7-33FA-CFC9-757A-D40B87DA103A}"/>
          </ac:spMkLst>
        </pc:spChg>
        <pc:spChg chg="add mod">
          <ac:chgData name="Pathiraja Mudiyanselage, Chamini Shammi" userId="a6637513-d2e8-4c96-9df9-b9504efc8121" providerId="ADAL" clId="{C99A788A-DE00-644E-9F07-389636BE5EF2}" dt="2022-06-02T08:14:58.138" v="4393"/>
          <ac:spMkLst>
            <pc:docMk/>
            <pc:sldMk cId="2539456349" sldId="277"/>
            <ac:spMk id="16" creationId="{55AB05A2-1C06-54D4-885E-CD054270A5B7}"/>
          </ac:spMkLst>
        </pc:spChg>
        <pc:spChg chg="add mod">
          <ac:chgData name="Pathiraja Mudiyanselage, Chamini Shammi" userId="a6637513-d2e8-4c96-9df9-b9504efc8121" providerId="ADAL" clId="{C99A788A-DE00-644E-9F07-389636BE5EF2}" dt="2022-06-02T08:18:45.830" v="4402" actId="1076"/>
          <ac:spMkLst>
            <pc:docMk/>
            <pc:sldMk cId="2539456349" sldId="277"/>
            <ac:spMk id="18" creationId="{84224389-F7FB-4BE5-53F0-ACF75885BB94}"/>
          </ac:spMkLst>
        </pc:spChg>
        <pc:picChg chg="add mod">
          <ac:chgData name="Pathiraja Mudiyanselage, Chamini Shammi" userId="a6637513-d2e8-4c96-9df9-b9504efc8121" providerId="ADAL" clId="{C99A788A-DE00-644E-9F07-389636BE5EF2}" dt="2022-06-02T08:07:15.844" v="4273" actId="14100"/>
          <ac:picMkLst>
            <pc:docMk/>
            <pc:sldMk cId="2539456349" sldId="277"/>
            <ac:picMk id="7" creationId="{1BD2047C-B374-37A9-3DE5-03CF18688B89}"/>
          </ac:picMkLst>
        </pc:picChg>
      </pc:sldChg>
      <pc:sldChg chg="new del">
        <pc:chgData name="Pathiraja Mudiyanselage, Chamini Shammi" userId="a6637513-d2e8-4c96-9df9-b9504efc8121" providerId="ADAL" clId="{C99A788A-DE00-644E-9F07-389636BE5EF2}" dt="2022-06-01T18:28:11.780" v="1842" actId="680"/>
        <pc:sldMkLst>
          <pc:docMk/>
          <pc:sldMk cId="3393703650" sldId="277"/>
        </pc:sldMkLst>
      </pc:sldChg>
      <pc:sldChg chg="add del">
        <pc:chgData name="Pathiraja Mudiyanselage, Chamini Shammi" userId="a6637513-d2e8-4c96-9df9-b9504efc8121" providerId="ADAL" clId="{C99A788A-DE00-644E-9F07-389636BE5EF2}" dt="2022-06-01T18:30:33.395" v="1927" actId="2696"/>
        <pc:sldMkLst>
          <pc:docMk/>
          <pc:sldMk cId="3885353248" sldId="278"/>
        </pc:sldMkLst>
      </pc:sldChg>
      <pc:sldChg chg="addSp delSp modSp add mod">
        <pc:chgData name="Pathiraja Mudiyanselage, Chamini Shammi" userId="a6637513-d2e8-4c96-9df9-b9504efc8121" providerId="ADAL" clId="{C99A788A-DE00-644E-9F07-389636BE5EF2}" dt="2022-06-02T17:54:20.633" v="4951"/>
        <pc:sldMkLst>
          <pc:docMk/>
          <pc:sldMk cId="4118500893" sldId="278"/>
        </pc:sldMkLst>
        <pc:spChg chg="mod">
          <ac:chgData name="Pathiraja Mudiyanselage, Chamini Shammi" userId="a6637513-d2e8-4c96-9df9-b9504efc8121" providerId="ADAL" clId="{C99A788A-DE00-644E-9F07-389636BE5EF2}" dt="2022-06-02T17:54:20.633" v="4951"/>
          <ac:spMkLst>
            <pc:docMk/>
            <pc:sldMk cId="4118500893" sldId="278"/>
            <ac:spMk id="3" creationId="{19671D57-C512-4188-8A0D-307D4C2E08C6}"/>
          </ac:spMkLst>
        </pc:spChg>
        <pc:spChg chg="add del mod">
          <ac:chgData name="Pathiraja Mudiyanselage, Chamini Shammi" userId="a6637513-d2e8-4c96-9df9-b9504efc8121" providerId="ADAL" clId="{C99A788A-DE00-644E-9F07-389636BE5EF2}" dt="2022-06-02T08:32:57.853" v="4485" actId="478"/>
          <ac:spMkLst>
            <pc:docMk/>
            <pc:sldMk cId="4118500893" sldId="278"/>
            <ac:spMk id="7" creationId="{E5A9108D-C421-C528-4FD4-310E8DBD8E75}"/>
          </ac:spMkLst>
        </pc:spChg>
        <pc:spChg chg="mod">
          <ac:chgData name="Pathiraja Mudiyanselage, Chamini Shammi" userId="a6637513-d2e8-4c96-9df9-b9504efc8121" providerId="ADAL" clId="{C99A788A-DE00-644E-9F07-389636BE5EF2}" dt="2022-06-02T08:26:12.260" v="4479" actId="20577"/>
          <ac:spMkLst>
            <pc:docMk/>
            <pc:sldMk cId="4118500893" sldId="278"/>
            <ac:spMk id="14" creationId="{54697C5D-C2D3-7594-DC0D-94D38DDE0E6B}"/>
          </ac:spMkLst>
        </pc:spChg>
        <pc:spChg chg="add mod">
          <ac:chgData name="Pathiraja Mudiyanselage, Chamini Shammi" userId="a6637513-d2e8-4c96-9df9-b9504efc8121" providerId="ADAL" clId="{C99A788A-DE00-644E-9F07-389636BE5EF2}" dt="2022-06-02T08:36:22.351" v="4512" actId="1076"/>
          <ac:spMkLst>
            <pc:docMk/>
            <pc:sldMk cId="4118500893" sldId="278"/>
            <ac:spMk id="16" creationId="{876DA0D2-492B-EE16-1FBC-0F8A53181894}"/>
          </ac:spMkLst>
        </pc:spChg>
        <pc:picChg chg="add mod">
          <ac:chgData name="Pathiraja Mudiyanselage, Chamini Shammi" userId="a6637513-d2e8-4c96-9df9-b9504efc8121" providerId="ADAL" clId="{C99A788A-DE00-644E-9F07-389636BE5EF2}" dt="2022-06-02T08:34:02.426" v="4501" actId="1076"/>
          <ac:picMkLst>
            <pc:docMk/>
            <pc:sldMk cId="4118500893" sldId="278"/>
            <ac:picMk id="4" creationId="{EB666E80-9F65-EED6-BA7B-3E04C65FB3AA}"/>
          </ac:picMkLst>
        </pc:picChg>
        <pc:picChg chg="add mod">
          <ac:chgData name="Pathiraja Mudiyanselage, Chamini Shammi" userId="a6637513-d2e8-4c96-9df9-b9504efc8121" providerId="ADAL" clId="{C99A788A-DE00-644E-9F07-389636BE5EF2}" dt="2022-06-02T08:34:04.256" v="4502" actId="1076"/>
          <ac:picMkLst>
            <pc:docMk/>
            <pc:sldMk cId="4118500893" sldId="278"/>
            <ac:picMk id="11" creationId="{3FFBA393-AA7A-90B1-888C-D01A9A935D8B}"/>
          </ac:picMkLst>
        </pc:picChg>
        <pc:picChg chg="add mod">
          <ac:chgData name="Pathiraja Mudiyanselage, Chamini Shammi" userId="a6637513-d2e8-4c96-9df9-b9504efc8121" providerId="ADAL" clId="{C99A788A-DE00-644E-9F07-389636BE5EF2}" dt="2022-06-02T08:34:08.274" v="4503" actId="1076"/>
          <ac:picMkLst>
            <pc:docMk/>
            <pc:sldMk cId="4118500893" sldId="278"/>
            <ac:picMk id="13" creationId="{F8645825-93E6-D392-0740-C4DA1A34A616}"/>
          </ac:picMkLst>
        </pc:picChg>
      </pc:sldChg>
      <pc:sldChg chg="add del">
        <pc:chgData name="Pathiraja Mudiyanselage, Chamini Shammi" userId="a6637513-d2e8-4c96-9df9-b9504efc8121" providerId="ADAL" clId="{C99A788A-DE00-644E-9F07-389636BE5EF2}" dt="2022-06-01T18:30:34.866" v="1928" actId="2696"/>
        <pc:sldMkLst>
          <pc:docMk/>
          <pc:sldMk cId="737973319" sldId="279"/>
        </pc:sldMkLst>
      </pc:sldChg>
      <pc:sldChg chg="add del">
        <pc:chgData name="Pathiraja Mudiyanselage, Chamini Shammi" userId="a6637513-d2e8-4c96-9df9-b9504efc8121" providerId="ADAL" clId="{C99A788A-DE00-644E-9F07-389636BE5EF2}" dt="2022-06-02T09:07:35.614" v="4749" actId="2696"/>
        <pc:sldMkLst>
          <pc:docMk/>
          <pc:sldMk cId="2843819764" sldId="279"/>
        </pc:sldMkLst>
      </pc:sldChg>
      <pc:sldChg chg="add del">
        <pc:chgData name="Pathiraja Mudiyanselage, Chamini Shammi" userId="a6637513-d2e8-4c96-9df9-b9504efc8121" providerId="ADAL" clId="{C99A788A-DE00-644E-9F07-389636BE5EF2}" dt="2022-06-02T09:07:36.485" v="4750" actId="2696"/>
        <pc:sldMkLst>
          <pc:docMk/>
          <pc:sldMk cId="396583692" sldId="280"/>
        </pc:sldMkLst>
      </pc:sldChg>
      <pc:sldChg chg="add del">
        <pc:chgData name="Pathiraja Mudiyanselage, Chamini Shammi" userId="a6637513-d2e8-4c96-9df9-b9504efc8121" providerId="ADAL" clId="{C99A788A-DE00-644E-9F07-389636BE5EF2}" dt="2022-06-01T18:30:35.977" v="1929" actId="2696"/>
        <pc:sldMkLst>
          <pc:docMk/>
          <pc:sldMk cId="2958227562" sldId="280"/>
        </pc:sldMkLst>
      </pc:sldChg>
      <pc:sldChg chg="add del">
        <pc:chgData name="Pathiraja Mudiyanselage, Chamini Shammi" userId="a6637513-d2e8-4c96-9df9-b9504efc8121" providerId="ADAL" clId="{C99A788A-DE00-644E-9F07-389636BE5EF2}" dt="2022-06-01T18:30:36.722" v="1930" actId="2696"/>
        <pc:sldMkLst>
          <pc:docMk/>
          <pc:sldMk cId="455206582" sldId="281"/>
        </pc:sldMkLst>
      </pc:sldChg>
      <pc:sldChg chg="add del">
        <pc:chgData name="Pathiraja Mudiyanselage, Chamini Shammi" userId="a6637513-d2e8-4c96-9df9-b9504efc8121" providerId="ADAL" clId="{C99A788A-DE00-644E-9F07-389636BE5EF2}" dt="2022-06-02T09:07:33.805" v="4748" actId="2696"/>
        <pc:sldMkLst>
          <pc:docMk/>
          <pc:sldMk cId="3456975210" sldId="281"/>
        </pc:sldMkLst>
      </pc:sldChg>
      <pc:sldChg chg="add del">
        <pc:chgData name="Pathiraja Mudiyanselage, Chamini Shammi" userId="a6637513-d2e8-4c96-9df9-b9504efc8121" providerId="ADAL" clId="{C99A788A-DE00-644E-9F07-389636BE5EF2}" dt="2022-06-01T18:30:37.542" v="1931" actId="2696"/>
        <pc:sldMkLst>
          <pc:docMk/>
          <pc:sldMk cId="95742253" sldId="282"/>
        </pc:sldMkLst>
      </pc:sldChg>
      <pc:sldChg chg="add del">
        <pc:chgData name="Pathiraja Mudiyanselage, Chamini Shammi" userId="a6637513-d2e8-4c96-9df9-b9504efc8121" providerId="ADAL" clId="{C99A788A-DE00-644E-9F07-389636BE5EF2}" dt="2022-06-02T09:07:31.774" v="4747" actId="2696"/>
        <pc:sldMkLst>
          <pc:docMk/>
          <pc:sldMk cId="1351888464" sldId="282"/>
        </pc:sldMkLst>
      </pc:sldChg>
      <pc:sldChg chg="add del">
        <pc:chgData name="Pathiraja Mudiyanselage, Chamini Shammi" userId="a6637513-d2e8-4c96-9df9-b9504efc8121" providerId="ADAL" clId="{C99A788A-DE00-644E-9F07-389636BE5EF2}" dt="2022-06-02T09:07:31.088" v="4746" actId="2696"/>
        <pc:sldMkLst>
          <pc:docMk/>
          <pc:sldMk cId="1512178532" sldId="283"/>
        </pc:sldMkLst>
      </pc:sldChg>
      <pc:sldChg chg="add del">
        <pc:chgData name="Pathiraja Mudiyanselage, Chamini Shammi" userId="a6637513-d2e8-4c96-9df9-b9504efc8121" providerId="ADAL" clId="{C99A788A-DE00-644E-9F07-389636BE5EF2}" dt="2022-06-01T18:30:37.929" v="1932" actId="2696"/>
        <pc:sldMkLst>
          <pc:docMk/>
          <pc:sldMk cId="3102175301" sldId="283"/>
        </pc:sldMkLst>
      </pc:sldChg>
      <pc:sldChg chg="addSp delSp modSp new del mod ord">
        <pc:chgData name="Pathiraja Mudiyanselage, Chamini Shammi" userId="a6637513-d2e8-4c96-9df9-b9504efc8121" providerId="ADAL" clId="{C99A788A-DE00-644E-9F07-389636BE5EF2}" dt="2022-06-02T06:21:45.568" v="3517" actId="2696"/>
        <pc:sldMkLst>
          <pc:docMk/>
          <pc:sldMk cId="814685823" sldId="284"/>
        </pc:sldMkLst>
        <pc:spChg chg="del">
          <ac:chgData name="Pathiraja Mudiyanselage, Chamini Shammi" userId="a6637513-d2e8-4c96-9df9-b9504efc8121" providerId="ADAL" clId="{C99A788A-DE00-644E-9F07-389636BE5EF2}" dt="2022-06-02T06:08:21.942" v="3308" actId="478"/>
          <ac:spMkLst>
            <pc:docMk/>
            <pc:sldMk cId="814685823" sldId="284"/>
            <ac:spMk id="2" creationId="{2D8F9A0B-C16E-2BEC-D96E-04AA31090909}"/>
          </ac:spMkLst>
        </pc:spChg>
        <pc:spChg chg="del">
          <ac:chgData name="Pathiraja Mudiyanselage, Chamini Shammi" userId="a6637513-d2e8-4c96-9df9-b9504efc8121" providerId="ADAL" clId="{C99A788A-DE00-644E-9F07-389636BE5EF2}" dt="2022-06-02T06:08:24.434" v="3309" actId="478"/>
          <ac:spMkLst>
            <pc:docMk/>
            <pc:sldMk cId="814685823" sldId="284"/>
            <ac:spMk id="3" creationId="{DF6352E5-57C0-E794-EC4A-2707BA0B084E}"/>
          </ac:spMkLst>
        </pc:spChg>
        <pc:spChg chg="add mod">
          <ac:chgData name="Pathiraja Mudiyanselage, Chamini Shammi" userId="a6637513-d2e8-4c96-9df9-b9504efc8121" providerId="ADAL" clId="{C99A788A-DE00-644E-9F07-389636BE5EF2}" dt="2022-06-02T06:09:33.056" v="3356" actId="403"/>
          <ac:spMkLst>
            <pc:docMk/>
            <pc:sldMk cId="814685823" sldId="284"/>
            <ac:spMk id="6" creationId="{33743FE9-96BB-C9B9-C85D-1EBEC5305E21}"/>
          </ac:spMkLst>
        </pc:spChg>
        <pc:spChg chg="add mod">
          <ac:chgData name="Pathiraja Mudiyanselage, Chamini Shammi" userId="a6637513-d2e8-4c96-9df9-b9504efc8121" providerId="ADAL" clId="{C99A788A-DE00-644E-9F07-389636BE5EF2}" dt="2022-06-02T06:15:53.211" v="3472" actId="1076"/>
          <ac:spMkLst>
            <pc:docMk/>
            <pc:sldMk cId="814685823" sldId="284"/>
            <ac:spMk id="10" creationId="{D44511C6-E57F-5C9A-DC87-27EAAB66F22F}"/>
          </ac:spMkLst>
        </pc:spChg>
        <pc:spChg chg="add mod">
          <ac:chgData name="Pathiraja Mudiyanselage, Chamini Shammi" userId="a6637513-d2e8-4c96-9df9-b9504efc8121" providerId="ADAL" clId="{C99A788A-DE00-644E-9F07-389636BE5EF2}" dt="2022-06-02T06:15:29.987" v="3464" actId="1076"/>
          <ac:spMkLst>
            <pc:docMk/>
            <pc:sldMk cId="814685823" sldId="284"/>
            <ac:spMk id="12" creationId="{94C9B1E8-6EB4-2F76-4375-7DC5665C8272}"/>
          </ac:spMkLst>
        </pc:spChg>
        <pc:spChg chg="add mod">
          <ac:chgData name="Pathiraja Mudiyanselage, Chamini Shammi" userId="a6637513-d2e8-4c96-9df9-b9504efc8121" providerId="ADAL" clId="{C99A788A-DE00-644E-9F07-389636BE5EF2}" dt="2022-06-02T06:21:16.031" v="3508" actId="1076"/>
          <ac:spMkLst>
            <pc:docMk/>
            <pc:sldMk cId="814685823" sldId="284"/>
            <ac:spMk id="14" creationId="{99845576-3371-4A5D-FA08-C278DDC9D071}"/>
          </ac:spMkLst>
        </pc:spChg>
        <pc:spChg chg="add mod">
          <ac:chgData name="Pathiraja Mudiyanselage, Chamini Shammi" userId="a6637513-d2e8-4c96-9df9-b9504efc8121" providerId="ADAL" clId="{C99A788A-DE00-644E-9F07-389636BE5EF2}" dt="2022-06-02T06:21:27.833" v="3514" actId="14100"/>
          <ac:spMkLst>
            <pc:docMk/>
            <pc:sldMk cId="814685823" sldId="284"/>
            <ac:spMk id="16" creationId="{C59A5555-5835-19A5-BB82-ED3DF481794A}"/>
          </ac:spMkLst>
        </pc:spChg>
        <pc:picChg chg="add mod">
          <ac:chgData name="Pathiraja Mudiyanselage, Chamini Shammi" userId="a6637513-d2e8-4c96-9df9-b9504efc8121" providerId="ADAL" clId="{C99A788A-DE00-644E-9F07-389636BE5EF2}" dt="2022-06-02T06:15:48.866" v="3471" actId="14100"/>
          <ac:picMkLst>
            <pc:docMk/>
            <pc:sldMk cId="814685823" sldId="284"/>
            <ac:picMk id="5" creationId="{C7639628-5BC9-3CD5-42E4-7E252AE04A26}"/>
          </ac:picMkLst>
        </pc:picChg>
        <pc:picChg chg="add mod">
          <ac:chgData name="Pathiraja Mudiyanselage, Chamini Shammi" userId="a6637513-d2e8-4c96-9df9-b9504efc8121" providerId="ADAL" clId="{C99A788A-DE00-644E-9F07-389636BE5EF2}" dt="2022-06-02T06:16:01.237" v="3474" actId="14100"/>
          <ac:picMkLst>
            <pc:docMk/>
            <pc:sldMk cId="814685823" sldId="284"/>
            <ac:picMk id="8" creationId="{3FA3CD61-0E4C-225A-1A63-035CB4B04BA5}"/>
          </ac:picMkLst>
        </pc:picChg>
      </pc:sldChg>
      <pc:sldChg chg="add del">
        <pc:chgData name="Pathiraja Mudiyanselage, Chamini Shammi" userId="a6637513-d2e8-4c96-9df9-b9504efc8121" providerId="ADAL" clId="{C99A788A-DE00-644E-9F07-389636BE5EF2}" dt="2022-06-01T18:30:38.297" v="1933" actId="2696"/>
        <pc:sldMkLst>
          <pc:docMk/>
          <pc:sldMk cId="1681897693" sldId="284"/>
        </pc:sldMkLst>
      </pc:sldChg>
      <pc:sldChg chg="add">
        <pc:chgData name="Pathiraja Mudiyanselage, Chamini Shammi" userId="a6637513-d2e8-4c96-9df9-b9504efc8121" providerId="ADAL" clId="{C99A788A-DE00-644E-9F07-389636BE5EF2}" dt="2022-06-02T06:21:59.672" v="3518"/>
        <pc:sldMkLst>
          <pc:docMk/>
          <pc:sldMk cId="2305583307" sldId="284"/>
        </pc:sldMkLst>
      </pc:sldChg>
      <pc:sldChg chg="addSp delSp modSp new mod">
        <pc:chgData name="Pathiraja Mudiyanselage, Chamini Shammi" userId="a6637513-d2e8-4c96-9df9-b9504efc8121" providerId="ADAL" clId="{C99A788A-DE00-644E-9F07-389636BE5EF2}" dt="2022-06-02T17:54:20.633" v="4951"/>
        <pc:sldMkLst>
          <pc:docMk/>
          <pc:sldMk cId="3652018135" sldId="285"/>
        </pc:sldMkLst>
        <pc:spChg chg="mod">
          <ac:chgData name="Pathiraja Mudiyanselage, Chamini Shammi" userId="a6637513-d2e8-4c96-9df9-b9504efc8121" providerId="ADAL" clId="{C99A788A-DE00-644E-9F07-389636BE5EF2}" dt="2022-06-02T17:54:20.633" v="4951"/>
          <ac:spMkLst>
            <pc:docMk/>
            <pc:sldMk cId="3652018135" sldId="285"/>
            <ac:spMk id="2" creationId="{8E838435-9CB6-50FE-B6EE-E824E1D23A5A}"/>
          </ac:spMkLst>
        </pc:spChg>
        <pc:spChg chg="add mod">
          <ac:chgData name="Pathiraja Mudiyanselage, Chamini Shammi" userId="a6637513-d2e8-4c96-9df9-b9504efc8121" providerId="ADAL" clId="{C99A788A-DE00-644E-9F07-389636BE5EF2}" dt="2022-06-02T06:23:51.194" v="3584" actId="403"/>
          <ac:spMkLst>
            <pc:docMk/>
            <pc:sldMk cId="3652018135" sldId="285"/>
            <ac:spMk id="3" creationId="{F7DB7B4B-A44A-6ADA-E4EA-2401C76CEE10}"/>
          </ac:spMkLst>
        </pc:spChg>
        <pc:spChg chg="add mod">
          <ac:chgData name="Pathiraja Mudiyanselage, Chamini Shammi" userId="a6637513-d2e8-4c96-9df9-b9504efc8121" providerId="ADAL" clId="{C99A788A-DE00-644E-9F07-389636BE5EF2}" dt="2022-06-02T06:23:55.353" v="3585" actId="403"/>
          <ac:spMkLst>
            <pc:docMk/>
            <pc:sldMk cId="3652018135" sldId="285"/>
            <ac:spMk id="4" creationId="{C668EFD8-3E47-035F-F74C-78001FB3BF91}"/>
          </ac:spMkLst>
        </pc:spChg>
        <pc:picChg chg="add del mod">
          <ac:chgData name="Pathiraja Mudiyanselage, Chamini Shammi" userId="a6637513-d2e8-4c96-9df9-b9504efc8121" providerId="ADAL" clId="{C99A788A-DE00-644E-9F07-389636BE5EF2}" dt="2022-06-02T06:24:53.686" v="3592" actId="478"/>
          <ac:picMkLst>
            <pc:docMk/>
            <pc:sldMk cId="3652018135" sldId="285"/>
            <ac:picMk id="6" creationId="{C275DCEC-0D68-435E-1F14-B46800A0C31E}"/>
          </ac:picMkLst>
        </pc:picChg>
        <pc:picChg chg="add del mod">
          <ac:chgData name="Pathiraja Mudiyanselage, Chamini Shammi" userId="a6637513-d2e8-4c96-9df9-b9504efc8121" providerId="ADAL" clId="{C99A788A-DE00-644E-9F07-389636BE5EF2}" dt="2022-06-02T06:24:53.686" v="3592" actId="478"/>
          <ac:picMkLst>
            <pc:docMk/>
            <pc:sldMk cId="3652018135" sldId="285"/>
            <ac:picMk id="8" creationId="{04FA474D-6EAD-A043-B200-1E5A0C6B9619}"/>
          </ac:picMkLst>
        </pc:picChg>
        <pc:picChg chg="add mod">
          <ac:chgData name="Pathiraja Mudiyanselage, Chamini Shammi" userId="a6637513-d2e8-4c96-9df9-b9504efc8121" providerId="ADAL" clId="{C99A788A-DE00-644E-9F07-389636BE5EF2}" dt="2022-06-02T06:25:11.046" v="3596" actId="1076"/>
          <ac:picMkLst>
            <pc:docMk/>
            <pc:sldMk cId="3652018135" sldId="285"/>
            <ac:picMk id="10" creationId="{D21E0511-2DE7-0642-D627-CC9169C34B84}"/>
          </ac:picMkLst>
        </pc:picChg>
      </pc:sldChg>
      <pc:sldChg chg="add del">
        <pc:chgData name="Pathiraja Mudiyanselage, Chamini Shammi" userId="a6637513-d2e8-4c96-9df9-b9504efc8121" providerId="ADAL" clId="{C99A788A-DE00-644E-9F07-389636BE5EF2}" dt="2022-06-01T18:30:38.658" v="1934" actId="2696"/>
        <pc:sldMkLst>
          <pc:docMk/>
          <pc:sldMk cId="4145301139" sldId="285"/>
        </pc:sldMkLst>
      </pc:sldChg>
      <pc:sldChg chg="addSp delSp modSp add mod">
        <pc:chgData name="Pathiraja Mudiyanselage, Chamini Shammi" userId="a6637513-d2e8-4c96-9df9-b9504efc8121" providerId="ADAL" clId="{C99A788A-DE00-644E-9F07-389636BE5EF2}" dt="2022-06-02T17:54:20.633" v="4951"/>
        <pc:sldMkLst>
          <pc:docMk/>
          <pc:sldMk cId="450344003" sldId="286"/>
        </pc:sldMkLst>
        <pc:spChg chg="mod">
          <ac:chgData name="Pathiraja Mudiyanselage, Chamini Shammi" userId="a6637513-d2e8-4c96-9df9-b9504efc8121" providerId="ADAL" clId="{C99A788A-DE00-644E-9F07-389636BE5EF2}" dt="2022-06-02T17:54:20.633" v="4951"/>
          <ac:spMkLst>
            <pc:docMk/>
            <pc:sldMk cId="450344003" sldId="286"/>
            <ac:spMk id="3" creationId="{19671D57-C512-4188-8A0D-307D4C2E08C6}"/>
          </ac:spMkLst>
        </pc:spChg>
        <pc:spChg chg="del">
          <ac:chgData name="Pathiraja Mudiyanselage, Chamini Shammi" userId="a6637513-d2e8-4c96-9df9-b9504efc8121" providerId="ADAL" clId="{C99A788A-DE00-644E-9F07-389636BE5EF2}" dt="2022-06-02T06:33:23.643" v="3617" actId="478"/>
          <ac:spMkLst>
            <pc:docMk/>
            <pc:sldMk cId="450344003" sldId="286"/>
            <ac:spMk id="7" creationId="{33192FE4-03E4-E4FB-FA60-6D0640949696}"/>
          </ac:spMkLst>
        </pc:spChg>
        <pc:spChg chg="del">
          <ac:chgData name="Pathiraja Mudiyanselage, Chamini Shammi" userId="a6637513-d2e8-4c96-9df9-b9504efc8121" providerId="ADAL" clId="{C99A788A-DE00-644E-9F07-389636BE5EF2}" dt="2022-06-02T06:33:26.315" v="3619" actId="478"/>
          <ac:spMkLst>
            <pc:docMk/>
            <pc:sldMk cId="450344003" sldId="286"/>
            <ac:spMk id="8" creationId="{E4817C0D-C928-9B9C-DC12-199280909A70}"/>
          </ac:spMkLst>
        </pc:spChg>
        <pc:spChg chg="add mod">
          <ac:chgData name="Pathiraja Mudiyanselage, Chamini Shammi" userId="a6637513-d2e8-4c96-9df9-b9504efc8121" providerId="ADAL" clId="{C99A788A-DE00-644E-9F07-389636BE5EF2}" dt="2022-06-02T06:44:12.087" v="3774" actId="58"/>
          <ac:spMkLst>
            <pc:docMk/>
            <pc:sldMk cId="450344003" sldId="286"/>
            <ac:spMk id="15" creationId="{5EEA9568-1EFD-D3A1-529F-BA4C39AE8FBF}"/>
          </ac:spMkLst>
        </pc:spChg>
        <pc:spChg chg="add mod">
          <ac:chgData name="Pathiraja Mudiyanselage, Chamini Shammi" userId="a6637513-d2e8-4c96-9df9-b9504efc8121" providerId="ADAL" clId="{C99A788A-DE00-644E-9F07-389636BE5EF2}" dt="2022-06-02T06:44:39.013" v="3778" actId="58"/>
          <ac:spMkLst>
            <pc:docMk/>
            <pc:sldMk cId="450344003" sldId="286"/>
            <ac:spMk id="16" creationId="{8BA8334C-F44F-8584-29D0-B97E53D23078}"/>
          </ac:spMkLst>
        </pc:spChg>
        <pc:spChg chg="add mod">
          <ac:chgData name="Pathiraja Mudiyanselage, Chamini Shammi" userId="a6637513-d2e8-4c96-9df9-b9504efc8121" providerId="ADAL" clId="{C99A788A-DE00-644E-9F07-389636BE5EF2}" dt="2022-06-02T06:45:52.471" v="3791" actId="1076"/>
          <ac:spMkLst>
            <pc:docMk/>
            <pc:sldMk cId="450344003" sldId="286"/>
            <ac:spMk id="18" creationId="{73FE9D09-E929-975B-CEDF-69DBF170ADC3}"/>
          </ac:spMkLst>
        </pc:spChg>
        <pc:spChg chg="add mod">
          <ac:chgData name="Pathiraja Mudiyanselage, Chamini Shammi" userId="a6637513-d2e8-4c96-9df9-b9504efc8121" providerId="ADAL" clId="{C99A788A-DE00-644E-9F07-389636BE5EF2}" dt="2022-06-02T08:20:06.379" v="4404" actId="1076"/>
          <ac:spMkLst>
            <pc:docMk/>
            <pc:sldMk cId="450344003" sldId="286"/>
            <ac:spMk id="19" creationId="{16AE3F04-F277-715A-83F8-2911D4D54995}"/>
          </ac:spMkLst>
        </pc:spChg>
        <pc:picChg chg="del">
          <ac:chgData name="Pathiraja Mudiyanselage, Chamini Shammi" userId="a6637513-d2e8-4c96-9df9-b9504efc8121" providerId="ADAL" clId="{C99A788A-DE00-644E-9F07-389636BE5EF2}" dt="2022-06-02T06:33:24.507" v="3618" actId="478"/>
          <ac:picMkLst>
            <pc:docMk/>
            <pc:sldMk cId="450344003" sldId="286"/>
            <ac:picMk id="4" creationId="{457048E8-D56D-2A69-4136-67296AA373F0}"/>
          </ac:picMkLst>
        </pc:picChg>
        <pc:picChg chg="add mod modCrop">
          <ac:chgData name="Pathiraja Mudiyanselage, Chamini Shammi" userId="a6637513-d2e8-4c96-9df9-b9504efc8121" providerId="ADAL" clId="{C99A788A-DE00-644E-9F07-389636BE5EF2}" dt="2022-06-02T06:41:47.481" v="3745" actId="1076"/>
          <ac:picMkLst>
            <pc:docMk/>
            <pc:sldMk cId="450344003" sldId="286"/>
            <ac:picMk id="11" creationId="{3FDF5967-CE4D-E998-0533-34E3C9741150}"/>
          </ac:picMkLst>
        </pc:picChg>
      </pc:sldChg>
      <pc:sldChg chg="add del">
        <pc:chgData name="Pathiraja Mudiyanselage, Chamini Shammi" userId="a6637513-d2e8-4c96-9df9-b9504efc8121" providerId="ADAL" clId="{C99A788A-DE00-644E-9F07-389636BE5EF2}" dt="2022-06-01T18:30:39.317" v="1935" actId="2696"/>
        <pc:sldMkLst>
          <pc:docMk/>
          <pc:sldMk cId="3047724978" sldId="286"/>
        </pc:sldMkLst>
      </pc:sldChg>
      <pc:sldChg chg="addSp modSp new mod">
        <pc:chgData name="Pathiraja Mudiyanselage, Chamini Shammi" userId="a6637513-d2e8-4c96-9df9-b9504efc8121" providerId="ADAL" clId="{C99A788A-DE00-644E-9F07-389636BE5EF2}" dt="2022-06-02T17:54:20.633" v="4951"/>
        <pc:sldMkLst>
          <pc:docMk/>
          <pc:sldMk cId="265934575" sldId="287"/>
        </pc:sldMkLst>
        <pc:spChg chg="mod">
          <ac:chgData name="Pathiraja Mudiyanselage, Chamini Shammi" userId="a6637513-d2e8-4c96-9df9-b9504efc8121" providerId="ADAL" clId="{C99A788A-DE00-644E-9F07-389636BE5EF2}" dt="2022-06-02T17:54:20.633" v="4951"/>
          <ac:spMkLst>
            <pc:docMk/>
            <pc:sldMk cId="265934575" sldId="287"/>
            <ac:spMk id="2" creationId="{00DCF521-02EC-3981-DAF4-EC1D91C3A36A}"/>
          </ac:spMkLst>
        </pc:spChg>
        <pc:spChg chg="mod">
          <ac:chgData name="Pathiraja Mudiyanselage, Chamini Shammi" userId="a6637513-d2e8-4c96-9df9-b9504efc8121" providerId="ADAL" clId="{C99A788A-DE00-644E-9F07-389636BE5EF2}" dt="2022-06-02T07:01:01.578" v="3862"/>
          <ac:spMkLst>
            <pc:docMk/>
            <pc:sldMk cId="265934575" sldId="287"/>
            <ac:spMk id="7" creationId="{3E5875D2-5CBB-487E-C02C-82541A6407ED}"/>
          </ac:spMkLst>
        </pc:spChg>
        <pc:spChg chg="mod">
          <ac:chgData name="Pathiraja Mudiyanselage, Chamini Shammi" userId="a6637513-d2e8-4c96-9df9-b9504efc8121" providerId="ADAL" clId="{C99A788A-DE00-644E-9F07-389636BE5EF2}" dt="2022-06-02T07:01:01.578" v="3862"/>
          <ac:spMkLst>
            <pc:docMk/>
            <pc:sldMk cId="265934575" sldId="287"/>
            <ac:spMk id="10" creationId="{1E201186-900B-10A4-4499-0E3F54EBC96F}"/>
          </ac:spMkLst>
        </pc:spChg>
        <pc:spChg chg="mod">
          <ac:chgData name="Pathiraja Mudiyanselage, Chamini Shammi" userId="a6637513-d2e8-4c96-9df9-b9504efc8121" providerId="ADAL" clId="{C99A788A-DE00-644E-9F07-389636BE5EF2}" dt="2022-06-02T07:01:01.578" v="3862"/>
          <ac:spMkLst>
            <pc:docMk/>
            <pc:sldMk cId="265934575" sldId="287"/>
            <ac:spMk id="11" creationId="{25077A23-48DD-A5FC-4032-3617A99F73DA}"/>
          </ac:spMkLst>
        </pc:spChg>
        <pc:spChg chg="mod">
          <ac:chgData name="Pathiraja Mudiyanselage, Chamini Shammi" userId="a6637513-d2e8-4c96-9df9-b9504efc8121" providerId="ADAL" clId="{C99A788A-DE00-644E-9F07-389636BE5EF2}" dt="2022-06-02T07:01:01.578" v="3862"/>
          <ac:spMkLst>
            <pc:docMk/>
            <pc:sldMk cId="265934575" sldId="287"/>
            <ac:spMk id="12" creationId="{EB9705B8-E533-8B2B-32D3-3E6B3255EC57}"/>
          </ac:spMkLst>
        </pc:spChg>
        <pc:spChg chg="mod">
          <ac:chgData name="Pathiraja Mudiyanselage, Chamini Shammi" userId="a6637513-d2e8-4c96-9df9-b9504efc8121" providerId="ADAL" clId="{C99A788A-DE00-644E-9F07-389636BE5EF2}" dt="2022-06-02T07:01:09.816" v="3864"/>
          <ac:spMkLst>
            <pc:docMk/>
            <pc:sldMk cId="265934575" sldId="287"/>
            <ac:spMk id="17" creationId="{E96592FC-890C-6D01-A222-33AD27670DC7}"/>
          </ac:spMkLst>
        </pc:spChg>
        <pc:spChg chg="mod">
          <ac:chgData name="Pathiraja Mudiyanselage, Chamini Shammi" userId="a6637513-d2e8-4c96-9df9-b9504efc8121" providerId="ADAL" clId="{C99A788A-DE00-644E-9F07-389636BE5EF2}" dt="2022-06-02T07:01:09.816" v="3864"/>
          <ac:spMkLst>
            <pc:docMk/>
            <pc:sldMk cId="265934575" sldId="287"/>
            <ac:spMk id="21" creationId="{C979A05A-F769-D4F4-6E01-82E7F649809C}"/>
          </ac:spMkLst>
        </pc:spChg>
        <pc:spChg chg="mod">
          <ac:chgData name="Pathiraja Mudiyanselage, Chamini Shammi" userId="a6637513-d2e8-4c96-9df9-b9504efc8121" providerId="ADAL" clId="{C99A788A-DE00-644E-9F07-389636BE5EF2}" dt="2022-06-02T07:01:09.816" v="3864"/>
          <ac:spMkLst>
            <pc:docMk/>
            <pc:sldMk cId="265934575" sldId="287"/>
            <ac:spMk id="22" creationId="{F6FE7BEC-FEB9-B306-9719-35EF8CF32804}"/>
          </ac:spMkLst>
        </pc:spChg>
        <pc:spChg chg="mod">
          <ac:chgData name="Pathiraja Mudiyanselage, Chamini Shammi" userId="a6637513-d2e8-4c96-9df9-b9504efc8121" providerId="ADAL" clId="{C99A788A-DE00-644E-9F07-389636BE5EF2}" dt="2022-06-02T07:01:09.816" v="3864"/>
          <ac:spMkLst>
            <pc:docMk/>
            <pc:sldMk cId="265934575" sldId="287"/>
            <ac:spMk id="23" creationId="{639D2BF0-25DB-BC58-17F6-DB72CE507B99}"/>
          </ac:spMkLst>
        </pc:spChg>
        <pc:spChg chg="add mod">
          <ac:chgData name="Pathiraja Mudiyanselage, Chamini Shammi" userId="a6637513-d2e8-4c96-9df9-b9504efc8121" providerId="ADAL" clId="{C99A788A-DE00-644E-9F07-389636BE5EF2}" dt="2022-06-02T07:03:26.754" v="3915" actId="1076"/>
          <ac:spMkLst>
            <pc:docMk/>
            <pc:sldMk cId="265934575" sldId="287"/>
            <ac:spMk id="24" creationId="{67B94CE3-BC7E-FAD7-49DD-0288C056BF3C}"/>
          </ac:spMkLst>
        </pc:spChg>
        <pc:spChg chg="add mod">
          <ac:chgData name="Pathiraja Mudiyanselage, Chamini Shammi" userId="a6637513-d2e8-4c96-9df9-b9504efc8121" providerId="ADAL" clId="{C99A788A-DE00-644E-9F07-389636BE5EF2}" dt="2022-06-02T07:03:33.197" v="3918" actId="20577"/>
          <ac:spMkLst>
            <pc:docMk/>
            <pc:sldMk cId="265934575" sldId="287"/>
            <ac:spMk id="25" creationId="{E528A494-A7D7-B3A7-1AC6-1FD6B85177FC}"/>
          </ac:spMkLst>
        </pc:spChg>
        <pc:grpChg chg="add mod">
          <ac:chgData name="Pathiraja Mudiyanselage, Chamini Shammi" userId="a6637513-d2e8-4c96-9df9-b9504efc8121" providerId="ADAL" clId="{C99A788A-DE00-644E-9F07-389636BE5EF2}" dt="2022-06-02T07:01:45.470" v="3873" actId="1076"/>
          <ac:grpSpMkLst>
            <pc:docMk/>
            <pc:sldMk cId="265934575" sldId="287"/>
            <ac:grpSpMk id="5" creationId="{8EF4CB48-FA42-8621-6001-0466A8C74771}"/>
          </ac:grpSpMkLst>
        </pc:grpChg>
        <pc:grpChg chg="mod">
          <ac:chgData name="Pathiraja Mudiyanselage, Chamini Shammi" userId="a6637513-d2e8-4c96-9df9-b9504efc8121" providerId="ADAL" clId="{C99A788A-DE00-644E-9F07-389636BE5EF2}" dt="2022-06-02T07:01:01.578" v="3862"/>
          <ac:grpSpMkLst>
            <pc:docMk/>
            <pc:sldMk cId="265934575" sldId="287"/>
            <ac:grpSpMk id="6" creationId="{C29D4BF9-9198-C536-8B41-2191EA29B549}"/>
          </ac:grpSpMkLst>
        </pc:grpChg>
        <pc:grpChg chg="mod">
          <ac:chgData name="Pathiraja Mudiyanselage, Chamini Shammi" userId="a6637513-d2e8-4c96-9df9-b9504efc8121" providerId="ADAL" clId="{C99A788A-DE00-644E-9F07-389636BE5EF2}" dt="2022-06-02T07:01:01.578" v="3862"/>
          <ac:grpSpMkLst>
            <pc:docMk/>
            <pc:sldMk cId="265934575" sldId="287"/>
            <ac:grpSpMk id="8" creationId="{55CB2B80-4DB8-AD58-7E28-81E8F2575DBB}"/>
          </ac:grpSpMkLst>
        </pc:grpChg>
        <pc:grpChg chg="mod">
          <ac:chgData name="Pathiraja Mudiyanselage, Chamini Shammi" userId="a6637513-d2e8-4c96-9df9-b9504efc8121" providerId="ADAL" clId="{C99A788A-DE00-644E-9F07-389636BE5EF2}" dt="2022-06-02T07:01:01.578" v="3862"/>
          <ac:grpSpMkLst>
            <pc:docMk/>
            <pc:sldMk cId="265934575" sldId="287"/>
            <ac:grpSpMk id="9" creationId="{5163F4BF-A116-71D3-2EA6-A6E5A96A0590}"/>
          </ac:grpSpMkLst>
        </pc:grpChg>
        <pc:grpChg chg="add mod">
          <ac:chgData name="Pathiraja Mudiyanselage, Chamini Shammi" userId="a6637513-d2e8-4c96-9df9-b9504efc8121" providerId="ADAL" clId="{C99A788A-DE00-644E-9F07-389636BE5EF2}" dt="2022-06-02T07:01:46.024" v="3874" actId="1076"/>
          <ac:grpSpMkLst>
            <pc:docMk/>
            <pc:sldMk cId="265934575" sldId="287"/>
            <ac:grpSpMk id="15" creationId="{A60D4503-AD81-CD24-31D4-6334375864E7}"/>
          </ac:grpSpMkLst>
        </pc:grpChg>
        <pc:grpChg chg="mod">
          <ac:chgData name="Pathiraja Mudiyanselage, Chamini Shammi" userId="a6637513-d2e8-4c96-9df9-b9504efc8121" providerId="ADAL" clId="{C99A788A-DE00-644E-9F07-389636BE5EF2}" dt="2022-06-02T07:01:09.816" v="3864"/>
          <ac:grpSpMkLst>
            <pc:docMk/>
            <pc:sldMk cId="265934575" sldId="287"/>
            <ac:grpSpMk id="16" creationId="{443154CF-3C67-1FCB-F633-30D7260E613B}"/>
          </ac:grpSpMkLst>
        </pc:grpChg>
        <pc:grpChg chg="mod">
          <ac:chgData name="Pathiraja Mudiyanselage, Chamini Shammi" userId="a6637513-d2e8-4c96-9df9-b9504efc8121" providerId="ADAL" clId="{C99A788A-DE00-644E-9F07-389636BE5EF2}" dt="2022-06-02T07:01:09.816" v="3864"/>
          <ac:grpSpMkLst>
            <pc:docMk/>
            <pc:sldMk cId="265934575" sldId="287"/>
            <ac:grpSpMk id="20" creationId="{B5F1A102-AC56-F049-8695-B62FEEDB0F1D}"/>
          </ac:grpSpMkLst>
        </pc:grpChg>
        <pc:picChg chg="add mod">
          <ac:chgData name="Pathiraja Mudiyanselage, Chamini Shammi" userId="a6637513-d2e8-4c96-9df9-b9504efc8121" providerId="ADAL" clId="{C99A788A-DE00-644E-9F07-389636BE5EF2}" dt="2022-06-02T07:03:48.898" v="3924" actId="1076"/>
          <ac:picMkLst>
            <pc:docMk/>
            <pc:sldMk cId="265934575" sldId="287"/>
            <ac:picMk id="4" creationId="{6DDF218E-3F8A-796F-25EA-8F2108FD394A}"/>
          </ac:picMkLst>
        </pc:picChg>
        <pc:picChg chg="mod">
          <ac:chgData name="Pathiraja Mudiyanselage, Chamini Shammi" userId="a6637513-d2e8-4c96-9df9-b9504efc8121" providerId="ADAL" clId="{C99A788A-DE00-644E-9F07-389636BE5EF2}" dt="2022-06-02T07:01:01.578" v="3862"/>
          <ac:picMkLst>
            <pc:docMk/>
            <pc:sldMk cId="265934575" sldId="287"/>
            <ac:picMk id="13" creationId="{AE1E2848-F77F-78F9-B294-CE16F31D0D5B}"/>
          </ac:picMkLst>
        </pc:picChg>
        <pc:picChg chg="mod">
          <ac:chgData name="Pathiraja Mudiyanselage, Chamini Shammi" userId="a6637513-d2e8-4c96-9df9-b9504efc8121" providerId="ADAL" clId="{C99A788A-DE00-644E-9F07-389636BE5EF2}" dt="2022-06-02T07:01:01.578" v="3862"/>
          <ac:picMkLst>
            <pc:docMk/>
            <pc:sldMk cId="265934575" sldId="287"/>
            <ac:picMk id="14" creationId="{EBB463B0-D458-8174-26BD-A9241EEA3F2F}"/>
          </ac:picMkLst>
        </pc:picChg>
        <pc:picChg chg="mod">
          <ac:chgData name="Pathiraja Mudiyanselage, Chamini Shammi" userId="a6637513-d2e8-4c96-9df9-b9504efc8121" providerId="ADAL" clId="{C99A788A-DE00-644E-9F07-389636BE5EF2}" dt="2022-06-02T07:01:09.816" v="3864"/>
          <ac:picMkLst>
            <pc:docMk/>
            <pc:sldMk cId="265934575" sldId="287"/>
            <ac:picMk id="18" creationId="{5B8D3FC0-E0BB-0D5C-F571-00B50DE262B3}"/>
          </ac:picMkLst>
        </pc:picChg>
        <pc:picChg chg="mod">
          <ac:chgData name="Pathiraja Mudiyanselage, Chamini Shammi" userId="a6637513-d2e8-4c96-9df9-b9504efc8121" providerId="ADAL" clId="{C99A788A-DE00-644E-9F07-389636BE5EF2}" dt="2022-06-02T07:01:09.816" v="3864"/>
          <ac:picMkLst>
            <pc:docMk/>
            <pc:sldMk cId="265934575" sldId="287"/>
            <ac:picMk id="19" creationId="{F43E2CCE-3C3C-17F6-FD9E-355BAB5C4083}"/>
          </ac:picMkLst>
        </pc:picChg>
      </pc:sldChg>
      <pc:sldChg chg="addSp delSp modSp add mod">
        <pc:chgData name="Pathiraja Mudiyanselage, Chamini Shammi" userId="a6637513-d2e8-4c96-9df9-b9504efc8121" providerId="ADAL" clId="{C99A788A-DE00-644E-9F07-389636BE5EF2}" dt="2022-06-02T17:54:20.633" v="4951"/>
        <pc:sldMkLst>
          <pc:docMk/>
          <pc:sldMk cId="2939601542" sldId="288"/>
        </pc:sldMkLst>
        <pc:spChg chg="mod">
          <ac:chgData name="Pathiraja Mudiyanselage, Chamini Shammi" userId="a6637513-d2e8-4c96-9df9-b9504efc8121" providerId="ADAL" clId="{C99A788A-DE00-644E-9F07-389636BE5EF2}" dt="2022-06-02T17:54:20.633" v="4951"/>
          <ac:spMkLst>
            <pc:docMk/>
            <pc:sldMk cId="2939601542" sldId="288"/>
            <ac:spMk id="3" creationId="{19671D57-C512-4188-8A0D-307D4C2E08C6}"/>
          </ac:spMkLst>
        </pc:spChg>
        <pc:spChg chg="mod">
          <ac:chgData name="Pathiraja Mudiyanselage, Chamini Shammi" userId="a6637513-d2e8-4c96-9df9-b9504efc8121" providerId="ADAL" clId="{C99A788A-DE00-644E-9F07-389636BE5EF2}" dt="2022-06-02T08:45:49.607" v="4583" actId="1076"/>
          <ac:spMkLst>
            <pc:docMk/>
            <pc:sldMk cId="2939601542" sldId="288"/>
            <ac:spMk id="16" creationId="{876DA0D2-492B-EE16-1FBC-0F8A53181894}"/>
          </ac:spMkLst>
        </pc:spChg>
        <pc:picChg chg="del">
          <ac:chgData name="Pathiraja Mudiyanselage, Chamini Shammi" userId="a6637513-d2e8-4c96-9df9-b9504efc8121" providerId="ADAL" clId="{C99A788A-DE00-644E-9F07-389636BE5EF2}" dt="2022-06-02T08:38:00.461" v="4515" actId="478"/>
          <ac:picMkLst>
            <pc:docMk/>
            <pc:sldMk cId="2939601542" sldId="288"/>
            <ac:picMk id="4" creationId="{EB666E80-9F65-EED6-BA7B-3E04C65FB3AA}"/>
          </ac:picMkLst>
        </pc:picChg>
        <pc:picChg chg="add mod modCrop">
          <ac:chgData name="Pathiraja Mudiyanselage, Chamini Shammi" userId="a6637513-d2e8-4c96-9df9-b9504efc8121" providerId="ADAL" clId="{C99A788A-DE00-644E-9F07-389636BE5EF2}" dt="2022-06-02T08:45:35.684" v="4580" actId="1076"/>
          <ac:picMkLst>
            <pc:docMk/>
            <pc:sldMk cId="2939601542" sldId="288"/>
            <ac:picMk id="7" creationId="{1544397B-3AB9-ABF3-7D0C-553720527968}"/>
          </ac:picMkLst>
        </pc:picChg>
        <pc:picChg chg="del">
          <ac:chgData name="Pathiraja Mudiyanselage, Chamini Shammi" userId="a6637513-d2e8-4c96-9df9-b9504efc8121" providerId="ADAL" clId="{C99A788A-DE00-644E-9F07-389636BE5EF2}" dt="2022-06-02T08:38:01.309" v="4516" actId="478"/>
          <ac:picMkLst>
            <pc:docMk/>
            <pc:sldMk cId="2939601542" sldId="288"/>
            <ac:picMk id="11" creationId="{3FFBA393-AA7A-90B1-888C-D01A9A935D8B}"/>
          </ac:picMkLst>
        </pc:picChg>
        <pc:picChg chg="del">
          <ac:chgData name="Pathiraja Mudiyanselage, Chamini Shammi" userId="a6637513-d2e8-4c96-9df9-b9504efc8121" providerId="ADAL" clId="{C99A788A-DE00-644E-9F07-389636BE5EF2}" dt="2022-06-02T08:38:02.121" v="4517" actId="478"/>
          <ac:picMkLst>
            <pc:docMk/>
            <pc:sldMk cId="2939601542" sldId="288"/>
            <ac:picMk id="13" creationId="{F8645825-93E6-D392-0740-C4DA1A34A616}"/>
          </ac:picMkLst>
        </pc:picChg>
        <pc:picChg chg="add del mod modCrop">
          <ac:chgData name="Pathiraja Mudiyanselage, Chamini Shammi" userId="a6637513-d2e8-4c96-9df9-b9504efc8121" providerId="ADAL" clId="{C99A788A-DE00-644E-9F07-389636BE5EF2}" dt="2022-06-02T08:38:53.937" v="4529" actId="21"/>
          <ac:picMkLst>
            <pc:docMk/>
            <pc:sldMk cId="2939601542" sldId="288"/>
            <ac:picMk id="15" creationId="{158F9C88-163E-DA4F-4627-6C9666FE52BA}"/>
          </ac:picMkLst>
        </pc:picChg>
        <pc:picChg chg="add del mod">
          <ac:chgData name="Pathiraja Mudiyanselage, Chamini Shammi" userId="a6637513-d2e8-4c96-9df9-b9504efc8121" providerId="ADAL" clId="{C99A788A-DE00-644E-9F07-389636BE5EF2}" dt="2022-06-02T08:39:05.703" v="4532" actId="478"/>
          <ac:picMkLst>
            <pc:docMk/>
            <pc:sldMk cId="2939601542" sldId="288"/>
            <ac:picMk id="17" creationId="{AB0FAAD0-A017-3BF5-9C69-9F88816E3E5A}"/>
          </ac:picMkLst>
        </pc:picChg>
        <pc:picChg chg="add mod">
          <ac:chgData name="Pathiraja Mudiyanselage, Chamini Shammi" userId="a6637513-d2e8-4c96-9df9-b9504efc8121" providerId="ADAL" clId="{C99A788A-DE00-644E-9F07-389636BE5EF2}" dt="2022-06-02T08:45:44.674" v="4582" actId="14100"/>
          <ac:picMkLst>
            <pc:docMk/>
            <pc:sldMk cId="2939601542" sldId="288"/>
            <ac:picMk id="18" creationId="{A1373BBF-1F84-C375-429F-03D1B88DE6A1}"/>
          </ac:picMkLst>
        </pc:picChg>
      </pc:sldChg>
      <pc:sldChg chg="add del">
        <pc:chgData name="Pathiraja Mudiyanselage, Chamini Shammi" userId="a6637513-d2e8-4c96-9df9-b9504efc8121" providerId="ADAL" clId="{C99A788A-DE00-644E-9F07-389636BE5EF2}" dt="2022-06-02T08:58:08.531" v="4670" actId="2696"/>
        <pc:sldMkLst>
          <pc:docMk/>
          <pc:sldMk cId="1293127178" sldId="289"/>
        </pc:sldMkLst>
      </pc:sldChg>
      <pc:sldChg chg="delSp modSp add del mod">
        <pc:chgData name="Pathiraja Mudiyanselage, Chamini Shammi" userId="a6637513-d2e8-4c96-9df9-b9504efc8121" providerId="ADAL" clId="{C99A788A-DE00-644E-9F07-389636BE5EF2}" dt="2022-06-02T08:45:53.627" v="4584" actId="2696"/>
        <pc:sldMkLst>
          <pc:docMk/>
          <pc:sldMk cId="3985500861" sldId="290"/>
        </pc:sldMkLst>
        <pc:spChg chg="mod">
          <ac:chgData name="Pathiraja Mudiyanselage, Chamini Shammi" userId="a6637513-d2e8-4c96-9df9-b9504efc8121" providerId="ADAL" clId="{C99A788A-DE00-644E-9F07-389636BE5EF2}" dt="2022-06-02T08:40:08.385" v="4542" actId="1076"/>
          <ac:spMkLst>
            <pc:docMk/>
            <pc:sldMk cId="3985500861" sldId="290"/>
            <ac:spMk id="16" creationId="{876DA0D2-492B-EE16-1FBC-0F8A53181894}"/>
          </ac:spMkLst>
        </pc:spChg>
        <pc:picChg chg="del">
          <ac:chgData name="Pathiraja Mudiyanselage, Chamini Shammi" userId="a6637513-d2e8-4c96-9df9-b9504efc8121" providerId="ADAL" clId="{C99A788A-DE00-644E-9F07-389636BE5EF2}" dt="2022-06-02T08:39:53.817" v="4538" actId="478"/>
          <ac:picMkLst>
            <pc:docMk/>
            <pc:sldMk cId="3985500861" sldId="290"/>
            <ac:picMk id="7" creationId="{1544397B-3AB9-ABF3-7D0C-553720527968}"/>
          </ac:picMkLst>
        </pc:picChg>
        <pc:picChg chg="mod">
          <ac:chgData name="Pathiraja Mudiyanselage, Chamini Shammi" userId="a6637513-d2e8-4c96-9df9-b9504efc8121" providerId="ADAL" clId="{C99A788A-DE00-644E-9F07-389636BE5EF2}" dt="2022-06-02T08:40:37.339" v="4546"/>
          <ac:picMkLst>
            <pc:docMk/>
            <pc:sldMk cId="3985500861" sldId="290"/>
            <ac:picMk id="17" creationId="{AB0FAAD0-A017-3BF5-9C69-9F88816E3E5A}"/>
          </ac:picMkLst>
        </pc:picChg>
      </pc:sldChg>
      <pc:sldChg chg="addSp delSp modSp add mod">
        <pc:chgData name="Pathiraja Mudiyanselage, Chamini Shammi" userId="a6637513-d2e8-4c96-9df9-b9504efc8121" providerId="ADAL" clId="{C99A788A-DE00-644E-9F07-389636BE5EF2}" dt="2022-06-02T17:54:20.633" v="4951"/>
        <pc:sldMkLst>
          <pc:docMk/>
          <pc:sldMk cId="3726198445" sldId="291"/>
        </pc:sldMkLst>
        <pc:spChg chg="mod">
          <ac:chgData name="Pathiraja Mudiyanselage, Chamini Shammi" userId="a6637513-d2e8-4c96-9df9-b9504efc8121" providerId="ADAL" clId="{C99A788A-DE00-644E-9F07-389636BE5EF2}" dt="2022-06-02T17:54:20.633" v="4951"/>
          <ac:spMkLst>
            <pc:docMk/>
            <pc:sldMk cId="3726198445" sldId="291"/>
            <ac:spMk id="3" creationId="{19671D57-C512-4188-8A0D-307D4C2E08C6}"/>
          </ac:spMkLst>
        </pc:spChg>
        <pc:spChg chg="add mod">
          <ac:chgData name="Pathiraja Mudiyanselage, Chamini Shammi" userId="a6637513-d2e8-4c96-9df9-b9504efc8121" providerId="ADAL" clId="{C99A788A-DE00-644E-9F07-389636BE5EF2}" dt="2022-06-02T08:56:58.472" v="4666" actId="1076"/>
          <ac:spMkLst>
            <pc:docMk/>
            <pc:sldMk cId="3726198445" sldId="291"/>
            <ac:spMk id="12" creationId="{E9BDFBEF-D670-8D97-D57D-3D03FCC850BE}"/>
          </ac:spMkLst>
        </pc:spChg>
        <pc:spChg chg="add mod">
          <ac:chgData name="Pathiraja Mudiyanselage, Chamini Shammi" userId="a6637513-d2e8-4c96-9df9-b9504efc8121" providerId="ADAL" clId="{C99A788A-DE00-644E-9F07-389636BE5EF2}" dt="2022-06-02T08:57:11.932" v="4669" actId="1076"/>
          <ac:spMkLst>
            <pc:docMk/>
            <pc:sldMk cId="3726198445" sldId="291"/>
            <ac:spMk id="15" creationId="{E6A5F128-0F0C-B845-C31B-EF6A8CAADEEF}"/>
          </ac:spMkLst>
        </pc:spChg>
        <pc:spChg chg="mod">
          <ac:chgData name="Pathiraja Mudiyanselage, Chamini Shammi" userId="a6637513-d2e8-4c96-9df9-b9504efc8121" providerId="ADAL" clId="{C99A788A-DE00-644E-9F07-389636BE5EF2}" dt="2022-06-02T08:41:51.703" v="4557" actId="1076"/>
          <ac:spMkLst>
            <pc:docMk/>
            <pc:sldMk cId="3726198445" sldId="291"/>
            <ac:spMk id="16" creationId="{876DA0D2-492B-EE16-1FBC-0F8A53181894}"/>
          </ac:spMkLst>
        </pc:spChg>
        <pc:picChg chg="add del mod">
          <ac:chgData name="Pathiraja Mudiyanselage, Chamini Shammi" userId="a6637513-d2e8-4c96-9df9-b9504efc8121" providerId="ADAL" clId="{C99A788A-DE00-644E-9F07-389636BE5EF2}" dt="2022-06-02T08:46:14.231" v="4585" actId="478"/>
          <ac:picMkLst>
            <pc:docMk/>
            <pc:sldMk cId="3726198445" sldId="291"/>
            <ac:picMk id="4" creationId="{2D4FC2E7-D583-CA15-DEF6-A4BD2DF45C34}"/>
          </ac:picMkLst>
        </pc:picChg>
        <pc:picChg chg="add mod">
          <ac:chgData name="Pathiraja Mudiyanselage, Chamini Shammi" userId="a6637513-d2e8-4c96-9df9-b9504efc8121" providerId="ADAL" clId="{C99A788A-DE00-644E-9F07-389636BE5EF2}" dt="2022-06-02T08:54:18.434" v="4594" actId="1076"/>
          <ac:picMkLst>
            <pc:docMk/>
            <pc:sldMk cId="3726198445" sldId="291"/>
            <ac:picMk id="8" creationId="{C14F9781-3A0A-C83E-F137-6F2CB3EA3FAC}"/>
          </ac:picMkLst>
        </pc:picChg>
        <pc:picChg chg="del">
          <ac:chgData name="Pathiraja Mudiyanselage, Chamini Shammi" userId="a6637513-d2e8-4c96-9df9-b9504efc8121" providerId="ADAL" clId="{C99A788A-DE00-644E-9F07-389636BE5EF2}" dt="2022-06-02T08:41:02.382" v="4549" actId="478"/>
          <ac:picMkLst>
            <pc:docMk/>
            <pc:sldMk cId="3726198445" sldId="291"/>
            <ac:picMk id="17" creationId="{AB0FAAD0-A017-3BF5-9C69-9F88816E3E5A}"/>
          </ac:picMkLst>
        </pc:picChg>
      </pc:sldChg>
      <pc:sldChg chg="addSp modSp new mod">
        <pc:chgData name="Pathiraja Mudiyanselage, Chamini Shammi" userId="a6637513-d2e8-4c96-9df9-b9504efc8121" providerId="ADAL" clId="{C99A788A-DE00-644E-9F07-389636BE5EF2}" dt="2022-06-02T17:54:20.633" v="4951"/>
        <pc:sldMkLst>
          <pc:docMk/>
          <pc:sldMk cId="3528041137" sldId="292"/>
        </pc:sldMkLst>
        <pc:spChg chg="mod">
          <ac:chgData name="Pathiraja Mudiyanselage, Chamini Shammi" userId="a6637513-d2e8-4c96-9df9-b9504efc8121" providerId="ADAL" clId="{C99A788A-DE00-644E-9F07-389636BE5EF2}" dt="2022-06-02T17:54:20.633" v="4951"/>
          <ac:spMkLst>
            <pc:docMk/>
            <pc:sldMk cId="3528041137" sldId="292"/>
            <ac:spMk id="2" creationId="{6E608A92-CBF7-C661-D2CB-B352D03B0F9B}"/>
          </ac:spMkLst>
        </pc:spChg>
        <pc:spChg chg="add mod">
          <ac:chgData name="Pathiraja Mudiyanselage, Chamini Shammi" userId="a6637513-d2e8-4c96-9df9-b9504efc8121" providerId="ADAL" clId="{C99A788A-DE00-644E-9F07-389636BE5EF2}" dt="2022-06-02T08:58:30.799" v="4673" actId="1076"/>
          <ac:spMkLst>
            <pc:docMk/>
            <pc:sldMk cId="3528041137" sldId="292"/>
            <ac:spMk id="4" creationId="{6A8E9402-2845-12FE-3445-511C7E1356D9}"/>
          </ac:spMkLst>
        </pc:spChg>
        <pc:spChg chg="add mod">
          <ac:chgData name="Pathiraja Mudiyanselage, Chamini Shammi" userId="a6637513-d2e8-4c96-9df9-b9504efc8121" providerId="ADAL" clId="{C99A788A-DE00-644E-9F07-389636BE5EF2}" dt="2022-06-02T09:00:46.342" v="4697" actId="20577"/>
          <ac:spMkLst>
            <pc:docMk/>
            <pc:sldMk cId="3528041137" sldId="292"/>
            <ac:spMk id="8" creationId="{7EB7450A-6657-012F-BB85-33C2373A9D52}"/>
          </ac:spMkLst>
        </pc:spChg>
        <pc:picChg chg="add mod modCrop">
          <ac:chgData name="Pathiraja Mudiyanselage, Chamini Shammi" userId="a6637513-d2e8-4c96-9df9-b9504efc8121" providerId="ADAL" clId="{C99A788A-DE00-644E-9F07-389636BE5EF2}" dt="2022-06-02T08:59:00.468" v="4680" actId="1076"/>
          <ac:picMkLst>
            <pc:docMk/>
            <pc:sldMk cId="3528041137" sldId="292"/>
            <ac:picMk id="6" creationId="{17BB37D6-01EC-9109-AF7F-8F3D4EFEFB84}"/>
          </ac:picMkLst>
        </pc:picChg>
      </pc:sldChg>
      <pc:sldChg chg="addSp modSp new mod">
        <pc:chgData name="Pathiraja Mudiyanselage, Chamini Shammi" userId="a6637513-d2e8-4c96-9df9-b9504efc8121" providerId="ADAL" clId="{C99A788A-DE00-644E-9F07-389636BE5EF2}" dt="2022-06-02T17:54:20.633" v="4951"/>
        <pc:sldMkLst>
          <pc:docMk/>
          <pc:sldMk cId="3151823503" sldId="293"/>
        </pc:sldMkLst>
        <pc:spChg chg="mod">
          <ac:chgData name="Pathiraja Mudiyanselage, Chamini Shammi" userId="a6637513-d2e8-4c96-9df9-b9504efc8121" providerId="ADAL" clId="{C99A788A-DE00-644E-9F07-389636BE5EF2}" dt="2022-06-02T17:54:20.633" v="4951"/>
          <ac:spMkLst>
            <pc:docMk/>
            <pc:sldMk cId="3151823503" sldId="293"/>
            <ac:spMk id="2" creationId="{47A11A5F-DA95-DE35-4A3B-014D9A343BFE}"/>
          </ac:spMkLst>
        </pc:spChg>
        <pc:spChg chg="add mod">
          <ac:chgData name="Pathiraja Mudiyanselage, Chamini Shammi" userId="a6637513-d2e8-4c96-9df9-b9504efc8121" providerId="ADAL" clId="{C99A788A-DE00-644E-9F07-389636BE5EF2}" dt="2022-06-02T09:01:21.733" v="4701" actId="1076"/>
          <ac:spMkLst>
            <pc:docMk/>
            <pc:sldMk cId="3151823503" sldId="293"/>
            <ac:spMk id="4" creationId="{299BB45F-CFA1-9E58-2FED-053F1ADF7287}"/>
          </ac:spMkLst>
        </pc:spChg>
        <pc:spChg chg="add mod">
          <ac:chgData name="Pathiraja Mudiyanselage, Chamini Shammi" userId="a6637513-d2e8-4c96-9df9-b9504efc8121" providerId="ADAL" clId="{C99A788A-DE00-644E-9F07-389636BE5EF2}" dt="2022-06-02T09:03:28.043" v="4721" actId="20577"/>
          <ac:spMkLst>
            <pc:docMk/>
            <pc:sldMk cId="3151823503" sldId="293"/>
            <ac:spMk id="8" creationId="{4BCC06B3-9755-8596-7F25-230C971F9407}"/>
          </ac:spMkLst>
        </pc:spChg>
        <pc:picChg chg="add mod modCrop">
          <ac:chgData name="Pathiraja Mudiyanselage, Chamini Shammi" userId="a6637513-d2e8-4c96-9df9-b9504efc8121" providerId="ADAL" clId="{C99A788A-DE00-644E-9F07-389636BE5EF2}" dt="2022-06-02T09:01:59.163" v="4711" actId="1076"/>
          <ac:picMkLst>
            <pc:docMk/>
            <pc:sldMk cId="3151823503" sldId="293"/>
            <ac:picMk id="6" creationId="{4A2C9EA8-5E36-E75D-2D6C-DFD035FE98F9}"/>
          </ac:picMkLst>
        </pc:picChg>
      </pc:sldChg>
      <pc:sldChg chg="addSp modSp new mod">
        <pc:chgData name="Pathiraja Mudiyanselage, Chamini Shammi" userId="a6637513-d2e8-4c96-9df9-b9504efc8121" providerId="ADAL" clId="{C99A788A-DE00-644E-9F07-389636BE5EF2}" dt="2022-06-02T17:54:20.633" v="4951"/>
        <pc:sldMkLst>
          <pc:docMk/>
          <pc:sldMk cId="3758629273" sldId="294"/>
        </pc:sldMkLst>
        <pc:spChg chg="mod">
          <ac:chgData name="Pathiraja Mudiyanselage, Chamini Shammi" userId="a6637513-d2e8-4c96-9df9-b9504efc8121" providerId="ADAL" clId="{C99A788A-DE00-644E-9F07-389636BE5EF2}" dt="2022-06-02T17:54:20.633" v="4951"/>
          <ac:spMkLst>
            <pc:docMk/>
            <pc:sldMk cId="3758629273" sldId="294"/>
            <ac:spMk id="2" creationId="{66E6458D-C1BF-FCE6-D484-512F6533E510}"/>
          </ac:spMkLst>
        </pc:spChg>
        <pc:spChg chg="add mod">
          <ac:chgData name="Pathiraja Mudiyanselage, Chamini Shammi" userId="a6637513-d2e8-4c96-9df9-b9504efc8121" providerId="ADAL" clId="{C99A788A-DE00-644E-9F07-389636BE5EF2}" dt="2022-06-02T09:04:08.203" v="4724" actId="1076"/>
          <ac:spMkLst>
            <pc:docMk/>
            <pc:sldMk cId="3758629273" sldId="294"/>
            <ac:spMk id="4" creationId="{6565B27B-663D-A220-39AD-7975E560386D}"/>
          </ac:spMkLst>
        </pc:spChg>
        <pc:spChg chg="add mod">
          <ac:chgData name="Pathiraja Mudiyanselage, Chamini Shammi" userId="a6637513-d2e8-4c96-9df9-b9504efc8121" providerId="ADAL" clId="{C99A788A-DE00-644E-9F07-389636BE5EF2}" dt="2022-06-02T09:05:44.953" v="4740" actId="1076"/>
          <ac:spMkLst>
            <pc:docMk/>
            <pc:sldMk cId="3758629273" sldId="294"/>
            <ac:spMk id="8" creationId="{0C730235-E190-DBE6-9C96-16F1DDF39060}"/>
          </ac:spMkLst>
        </pc:spChg>
        <pc:picChg chg="add mod modCrop">
          <ac:chgData name="Pathiraja Mudiyanselage, Chamini Shammi" userId="a6637513-d2e8-4c96-9df9-b9504efc8121" providerId="ADAL" clId="{C99A788A-DE00-644E-9F07-389636BE5EF2}" dt="2022-06-02T09:04:33.329" v="4731" actId="14100"/>
          <ac:picMkLst>
            <pc:docMk/>
            <pc:sldMk cId="3758629273" sldId="294"/>
            <ac:picMk id="6" creationId="{1E7710B6-22EF-CF61-B11F-150FB12A25AF}"/>
          </ac:picMkLst>
        </pc:picChg>
      </pc:sldChg>
      <pc:sldChg chg="addSp delSp modSp add mod">
        <pc:chgData name="Pathiraja Mudiyanselage, Chamini Shammi" userId="a6637513-d2e8-4c96-9df9-b9504efc8121" providerId="ADAL" clId="{C99A788A-DE00-644E-9F07-389636BE5EF2}" dt="2022-06-02T18:10:12.104" v="5121" actId="20577"/>
        <pc:sldMkLst>
          <pc:docMk/>
          <pc:sldMk cId="2964122915" sldId="295"/>
        </pc:sldMkLst>
        <pc:spChg chg="mod">
          <ac:chgData name="Pathiraja Mudiyanselage, Chamini Shammi" userId="a6637513-d2e8-4c96-9df9-b9504efc8121" providerId="ADAL" clId="{C99A788A-DE00-644E-9F07-389636BE5EF2}" dt="2022-06-02T17:54:20.633" v="4951"/>
          <ac:spMkLst>
            <pc:docMk/>
            <pc:sldMk cId="2964122915" sldId="295"/>
            <ac:spMk id="3" creationId="{19671D57-C512-4188-8A0D-307D4C2E08C6}"/>
          </ac:spMkLst>
        </pc:spChg>
        <pc:spChg chg="add del mod">
          <ac:chgData name="Pathiraja Mudiyanselage, Chamini Shammi" userId="a6637513-d2e8-4c96-9df9-b9504efc8121" providerId="ADAL" clId="{C99A788A-DE00-644E-9F07-389636BE5EF2}" dt="2022-06-02T17:34:27.698" v="4829" actId="478"/>
          <ac:spMkLst>
            <pc:docMk/>
            <pc:sldMk cId="2964122915" sldId="295"/>
            <ac:spMk id="11" creationId="{197AD6B9-4BBE-2A41-744F-6002F5791DAA}"/>
          </ac:spMkLst>
        </pc:spChg>
        <pc:spChg chg="del">
          <ac:chgData name="Pathiraja Mudiyanselage, Chamini Shammi" userId="a6637513-d2e8-4c96-9df9-b9504efc8121" providerId="ADAL" clId="{C99A788A-DE00-644E-9F07-389636BE5EF2}" dt="2022-06-02T09:08:09.869" v="4754" actId="478"/>
          <ac:spMkLst>
            <pc:docMk/>
            <pc:sldMk cId="2964122915" sldId="295"/>
            <ac:spMk id="12" creationId="{E9BDFBEF-D670-8D97-D57D-3D03FCC850BE}"/>
          </ac:spMkLst>
        </pc:spChg>
        <pc:spChg chg="mod">
          <ac:chgData name="Pathiraja Mudiyanselage, Chamini Shammi" userId="a6637513-d2e8-4c96-9df9-b9504efc8121" providerId="ADAL" clId="{C99A788A-DE00-644E-9F07-389636BE5EF2}" dt="2022-06-02T09:13:32.818" v="4773" actId="20577"/>
          <ac:spMkLst>
            <pc:docMk/>
            <pc:sldMk cId="2964122915" sldId="295"/>
            <ac:spMk id="14" creationId="{54697C5D-C2D3-7594-DC0D-94D38DDE0E6B}"/>
          </ac:spMkLst>
        </pc:spChg>
        <pc:spChg chg="del">
          <ac:chgData name="Pathiraja Mudiyanselage, Chamini Shammi" userId="a6637513-d2e8-4c96-9df9-b9504efc8121" providerId="ADAL" clId="{C99A788A-DE00-644E-9F07-389636BE5EF2}" dt="2022-06-02T09:08:08.456" v="4753" actId="478"/>
          <ac:spMkLst>
            <pc:docMk/>
            <pc:sldMk cId="2964122915" sldId="295"/>
            <ac:spMk id="15" creationId="{E6A5F128-0F0C-B845-C31B-EF6A8CAADEEF}"/>
          </ac:spMkLst>
        </pc:spChg>
        <pc:spChg chg="del">
          <ac:chgData name="Pathiraja Mudiyanselage, Chamini Shammi" userId="a6637513-d2e8-4c96-9df9-b9504efc8121" providerId="ADAL" clId="{C99A788A-DE00-644E-9F07-389636BE5EF2}" dt="2022-06-02T09:08:12.173" v="4755" actId="478"/>
          <ac:spMkLst>
            <pc:docMk/>
            <pc:sldMk cId="2964122915" sldId="295"/>
            <ac:spMk id="16" creationId="{876DA0D2-492B-EE16-1FBC-0F8A53181894}"/>
          </ac:spMkLst>
        </pc:spChg>
        <pc:spChg chg="add del">
          <ac:chgData name="Pathiraja Mudiyanselage, Chamini Shammi" userId="a6637513-d2e8-4c96-9df9-b9504efc8121" providerId="ADAL" clId="{C99A788A-DE00-644E-9F07-389636BE5EF2}" dt="2022-06-02T09:46:57.821" v="4790" actId="478"/>
          <ac:spMkLst>
            <pc:docMk/>
            <pc:sldMk cId="2964122915" sldId="295"/>
            <ac:spMk id="17" creationId="{92F80592-2080-E858-2BFA-687935719C7B}"/>
          </ac:spMkLst>
        </pc:spChg>
        <pc:spChg chg="add mod">
          <ac:chgData name="Pathiraja Mudiyanselage, Chamini Shammi" userId="a6637513-d2e8-4c96-9df9-b9504efc8121" providerId="ADAL" clId="{C99A788A-DE00-644E-9F07-389636BE5EF2}" dt="2022-06-02T18:10:12.104" v="5121" actId="20577"/>
          <ac:spMkLst>
            <pc:docMk/>
            <pc:sldMk cId="2964122915" sldId="295"/>
            <ac:spMk id="20" creationId="{0881E2AE-E988-2A79-3C23-23B9A0220958}"/>
          </ac:spMkLst>
        </pc:spChg>
        <pc:picChg chg="add del mod">
          <ac:chgData name="Pathiraja Mudiyanselage, Chamini Shammi" userId="a6637513-d2e8-4c96-9df9-b9504efc8121" providerId="ADAL" clId="{C99A788A-DE00-644E-9F07-389636BE5EF2}" dt="2022-06-02T09:31:24.785" v="4785" actId="478"/>
          <ac:picMkLst>
            <pc:docMk/>
            <pc:sldMk cId="2964122915" sldId="295"/>
            <ac:picMk id="4" creationId="{88E96DF5-CB59-C2BA-A0DC-9F66FAEB62E7}"/>
          </ac:picMkLst>
        </pc:picChg>
        <pc:picChg chg="del">
          <ac:chgData name="Pathiraja Mudiyanselage, Chamini Shammi" userId="a6637513-d2e8-4c96-9df9-b9504efc8121" providerId="ADAL" clId="{C99A788A-DE00-644E-9F07-389636BE5EF2}" dt="2022-06-02T09:08:06.523" v="4752" actId="478"/>
          <ac:picMkLst>
            <pc:docMk/>
            <pc:sldMk cId="2964122915" sldId="295"/>
            <ac:picMk id="8" creationId="{C14F9781-3A0A-C83E-F137-6F2CB3EA3FAC}"/>
          </ac:picMkLst>
        </pc:picChg>
        <pc:picChg chg="add del mod">
          <ac:chgData name="Pathiraja Mudiyanselage, Chamini Shammi" userId="a6637513-d2e8-4c96-9df9-b9504efc8121" providerId="ADAL" clId="{C99A788A-DE00-644E-9F07-389636BE5EF2}" dt="2022-06-02T09:31:44.557" v="4788" actId="478"/>
          <ac:picMkLst>
            <pc:docMk/>
            <pc:sldMk cId="2964122915" sldId="295"/>
            <ac:picMk id="1026" creationId="{D4F1C46B-DC33-AD3D-C74A-A9CC14FC4734}"/>
          </ac:picMkLst>
        </pc:picChg>
        <pc:picChg chg="add mod">
          <ac:chgData name="Pathiraja Mudiyanselage, Chamini Shammi" userId="a6637513-d2e8-4c96-9df9-b9504efc8121" providerId="ADAL" clId="{C99A788A-DE00-644E-9F07-389636BE5EF2}" dt="2022-06-02T17:35:16.010" v="4834"/>
          <ac:picMkLst>
            <pc:docMk/>
            <pc:sldMk cId="2964122915" sldId="295"/>
            <ac:picMk id="1028" creationId="{1397A939-4656-8BAA-4121-39CB302C6325}"/>
          </ac:picMkLst>
        </pc:picChg>
      </pc:sldChg>
      <pc:sldChg chg="addSp delSp modSp add mod">
        <pc:chgData name="Pathiraja Mudiyanselage, Chamini Shammi" userId="a6637513-d2e8-4c96-9df9-b9504efc8121" providerId="ADAL" clId="{C99A788A-DE00-644E-9F07-389636BE5EF2}" dt="2022-06-02T18:08:30.201" v="5117" actId="1076"/>
        <pc:sldMkLst>
          <pc:docMk/>
          <pc:sldMk cId="2217260816" sldId="296"/>
        </pc:sldMkLst>
        <pc:spChg chg="add del mod">
          <ac:chgData name="Pathiraja Mudiyanselage, Chamini Shammi" userId="a6637513-d2e8-4c96-9df9-b9504efc8121" providerId="ADAL" clId="{C99A788A-DE00-644E-9F07-389636BE5EF2}" dt="2022-06-02T17:21:13.111" v="4828"/>
          <ac:spMkLst>
            <pc:docMk/>
            <pc:sldMk cId="2217260816" sldId="296"/>
            <ac:spMk id="2" creationId="{DC82FF63-B687-04D2-F9D2-19F8BD50CA3A}"/>
          </ac:spMkLst>
        </pc:spChg>
        <pc:spChg chg="mod">
          <ac:chgData name="Pathiraja Mudiyanselage, Chamini Shammi" userId="a6637513-d2e8-4c96-9df9-b9504efc8121" providerId="ADAL" clId="{C99A788A-DE00-644E-9F07-389636BE5EF2}" dt="2022-06-02T17:54:20.633" v="4951"/>
          <ac:spMkLst>
            <pc:docMk/>
            <pc:sldMk cId="2217260816" sldId="296"/>
            <ac:spMk id="3" creationId="{19671D57-C512-4188-8A0D-307D4C2E08C6}"/>
          </ac:spMkLst>
        </pc:spChg>
        <pc:spChg chg="add mod">
          <ac:chgData name="Pathiraja Mudiyanselage, Chamini Shammi" userId="a6637513-d2e8-4c96-9df9-b9504efc8121" providerId="ADAL" clId="{C99A788A-DE00-644E-9F07-389636BE5EF2}" dt="2022-06-02T17:57:35.005" v="5050" actId="20577"/>
          <ac:spMkLst>
            <pc:docMk/>
            <pc:sldMk cId="2217260816" sldId="296"/>
            <ac:spMk id="4" creationId="{ABC520F8-CE5F-6185-3AAD-00EE56F60179}"/>
          </ac:spMkLst>
        </pc:spChg>
        <pc:spChg chg="add mod">
          <ac:chgData name="Pathiraja Mudiyanselage, Chamini Shammi" userId="a6637513-d2e8-4c96-9df9-b9504efc8121" providerId="ADAL" clId="{C99A788A-DE00-644E-9F07-389636BE5EF2}" dt="2022-06-02T18:07:17.611" v="5116" actId="207"/>
          <ac:spMkLst>
            <pc:docMk/>
            <pc:sldMk cId="2217260816" sldId="296"/>
            <ac:spMk id="7" creationId="{41F54918-6BB6-1B80-62D0-E9ADF604EE16}"/>
          </ac:spMkLst>
        </pc:spChg>
        <pc:spChg chg="mod">
          <ac:chgData name="Pathiraja Mudiyanselage, Chamini Shammi" userId="a6637513-d2e8-4c96-9df9-b9504efc8121" providerId="ADAL" clId="{C99A788A-DE00-644E-9F07-389636BE5EF2}" dt="2022-06-02T10:09:06.857" v="4825" actId="20577"/>
          <ac:spMkLst>
            <pc:docMk/>
            <pc:sldMk cId="2217260816" sldId="296"/>
            <ac:spMk id="14" creationId="{54697C5D-C2D3-7594-DC0D-94D38DDE0E6B}"/>
          </ac:spMkLst>
        </pc:spChg>
        <pc:spChg chg="add mod">
          <ac:chgData name="Pathiraja Mudiyanselage, Chamini Shammi" userId="a6637513-d2e8-4c96-9df9-b9504efc8121" providerId="ADAL" clId="{C99A788A-DE00-644E-9F07-389636BE5EF2}" dt="2022-06-02T18:02:55.119" v="5095" actId="1076"/>
          <ac:spMkLst>
            <pc:docMk/>
            <pc:sldMk cId="2217260816" sldId="296"/>
            <ac:spMk id="15" creationId="{316B8F57-1AD6-FDEC-7706-BED4D1D0681B}"/>
          </ac:spMkLst>
        </pc:spChg>
        <pc:picChg chg="add mod modCrop">
          <ac:chgData name="Pathiraja Mudiyanselage, Chamini Shammi" userId="a6637513-d2e8-4c96-9df9-b9504efc8121" providerId="ADAL" clId="{C99A788A-DE00-644E-9F07-389636BE5EF2}" dt="2022-06-02T18:08:30.201" v="5117" actId="1076"/>
          <ac:picMkLst>
            <pc:docMk/>
            <pc:sldMk cId="2217260816" sldId="296"/>
            <ac:picMk id="11" creationId="{FCFE883C-792C-4104-B971-D6C9161623B6}"/>
          </ac:picMkLst>
        </pc:picChg>
      </pc:sldChg>
      <pc:sldChg chg="addSp modSp add mod">
        <pc:chgData name="Pathiraja Mudiyanselage, Chamini Shammi" userId="a6637513-d2e8-4c96-9df9-b9504efc8121" providerId="ADAL" clId="{C99A788A-DE00-644E-9F07-389636BE5EF2}" dt="2022-06-02T18:14:38.257" v="5163" actId="1076"/>
        <pc:sldMkLst>
          <pc:docMk/>
          <pc:sldMk cId="1351175555" sldId="297"/>
        </pc:sldMkLst>
        <pc:spChg chg="mod">
          <ac:chgData name="Pathiraja Mudiyanselage, Chamini Shammi" userId="a6637513-d2e8-4c96-9df9-b9504efc8121" providerId="ADAL" clId="{C99A788A-DE00-644E-9F07-389636BE5EF2}" dt="2022-06-02T17:54:20.633" v="4951"/>
          <ac:spMkLst>
            <pc:docMk/>
            <pc:sldMk cId="1351175555" sldId="297"/>
            <ac:spMk id="3" creationId="{19671D57-C512-4188-8A0D-307D4C2E08C6}"/>
          </ac:spMkLst>
        </pc:spChg>
        <pc:spChg chg="add mod">
          <ac:chgData name="Pathiraja Mudiyanselage, Chamini Shammi" userId="a6637513-d2e8-4c96-9df9-b9504efc8121" providerId="ADAL" clId="{C99A788A-DE00-644E-9F07-389636BE5EF2}" dt="2022-06-02T18:14:32.626" v="5160" actId="1076"/>
          <ac:spMkLst>
            <pc:docMk/>
            <pc:sldMk cId="1351175555" sldId="297"/>
            <ac:spMk id="11" creationId="{E72F14BC-2B6A-24F0-D410-F5C6F68B98EA}"/>
          </ac:spMkLst>
        </pc:spChg>
        <pc:spChg chg="mod">
          <ac:chgData name="Pathiraja Mudiyanselage, Chamini Shammi" userId="a6637513-d2e8-4c96-9df9-b9504efc8121" providerId="ADAL" clId="{C99A788A-DE00-644E-9F07-389636BE5EF2}" dt="2022-06-02T18:12:28.856" v="5152" actId="20577"/>
          <ac:spMkLst>
            <pc:docMk/>
            <pc:sldMk cId="1351175555" sldId="297"/>
            <ac:spMk id="14" creationId="{54697C5D-C2D3-7594-DC0D-94D38DDE0E6B}"/>
          </ac:spMkLst>
        </pc:spChg>
        <pc:picChg chg="add mod">
          <ac:chgData name="Pathiraja Mudiyanselage, Chamini Shammi" userId="a6637513-d2e8-4c96-9df9-b9504efc8121" providerId="ADAL" clId="{C99A788A-DE00-644E-9F07-389636BE5EF2}" dt="2022-06-02T18:14:38.257" v="5163" actId="1076"/>
          <ac:picMkLst>
            <pc:docMk/>
            <pc:sldMk cId="1351175555" sldId="297"/>
            <ac:picMk id="3074" creationId="{C8580CC7-08D0-E231-66E4-D08C39C00FAD}"/>
          </ac:picMkLst>
        </pc:picChg>
      </pc:sldChg>
      <pc:sldChg chg="addSp delSp modSp add mod">
        <pc:chgData name="Pathiraja Mudiyanselage, Chamini Shammi" userId="a6637513-d2e8-4c96-9df9-b9504efc8121" providerId="ADAL" clId="{C99A788A-DE00-644E-9F07-389636BE5EF2}" dt="2022-06-02T21:01:08.932" v="6051" actId="1076"/>
        <pc:sldMkLst>
          <pc:docMk/>
          <pc:sldMk cId="735202370" sldId="298"/>
        </pc:sldMkLst>
        <pc:spChg chg="add mod">
          <ac:chgData name="Pathiraja Mudiyanselage, Chamini Shammi" userId="a6637513-d2e8-4c96-9df9-b9504efc8121" providerId="ADAL" clId="{C99A788A-DE00-644E-9F07-389636BE5EF2}" dt="2022-06-02T20:58:26.073" v="6040" actId="20577"/>
          <ac:spMkLst>
            <pc:docMk/>
            <pc:sldMk cId="735202370" sldId="298"/>
            <ac:spMk id="2" creationId="{57AC9424-42BD-85C2-FC01-52F06F2F9374}"/>
          </ac:spMkLst>
        </pc:spChg>
        <pc:spChg chg="mod">
          <ac:chgData name="Pathiraja Mudiyanselage, Chamini Shammi" userId="a6637513-d2e8-4c96-9df9-b9504efc8121" providerId="ADAL" clId="{C99A788A-DE00-644E-9F07-389636BE5EF2}" dt="2022-06-02T18:16:09.694" v="5214" actId="20577"/>
          <ac:spMkLst>
            <pc:docMk/>
            <pc:sldMk cId="735202370" sldId="298"/>
            <ac:spMk id="10" creationId="{3850D399-3EB3-EA91-DDCA-4C4ACFFCC0F7}"/>
          </ac:spMkLst>
        </pc:spChg>
        <pc:spChg chg="del">
          <ac:chgData name="Pathiraja Mudiyanselage, Chamini Shammi" userId="a6637513-d2e8-4c96-9df9-b9504efc8121" providerId="ADAL" clId="{C99A788A-DE00-644E-9F07-389636BE5EF2}" dt="2022-06-02T20:39:06.193" v="5805" actId="478"/>
          <ac:spMkLst>
            <pc:docMk/>
            <pc:sldMk cId="735202370" sldId="298"/>
            <ac:spMk id="11" creationId="{E72F14BC-2B6A-24F0-D410-F5C6F68B98EA}"/>
          </ac:spMkLst>
        </pc:spChg>
        <pc:spChg chg="add del mod">
          <ac:chgData name="Pathiraja Mudiyanselage, Chamini Shammi" userId="a6637513-d2e8-4c96-9df9-b9504efc8121" providerId="ADAL" clId="{C99A788A-DE00-644E-9F07-389636BE5EF2}" dt="2022-06-02T18:18:37.114" v="5259" actId="478"/>
          <ac:spMkLst>
            <pc:docMk/>
            <pc:sldMk cId="735202370" sldId="298"/>
            <ac:spMk id="12" creationId="{E6C9F75A-A5FC-30C2-F81D-8ECDDF9B6906}"/>
          </ac:spMkLst>
        </pc:spChg>
        <pc:spChg chg="add mod">
          <ac:chgData name="Pathiraja Mudiyanselage, Chamini Shammi" userId="a6637513-d2e8-4c96-9df9-b9504efc8121" providerId="ADAL" clId="{C99A788A-DE00-644E-9F07-389636BE5EF2}" dt="2022-06-02T20:35:01.260" v="5656" actId="20577"/>
          <ac:spMkLst>
            <pc:docMk/>
            <pc:sldMk cId="735202370" sldId="298"/>
            <ac:spMk id="13" creationId="{490F012A-A6BA-3E4A-9942-F2E74119E984}"/>
          </ac:spMkLst>
        </pc:spChg>
        <pc:spChg chg="del mod">
          <ac:chgData name="Pathiraja Mudiyanselage, Chamini Shammi" userId="a6637513-d2e8-4c96-9df9-b9504efc8121" providerId="ADAL" clId="{C99A788A-DE00-644E-9F07-389636BE5EF2}" dt="2022-06-02T18:18:35.167" v="5258" actId="478"/>
          <ac:spMkLst>
            <pc:docMk/>
            <pc:sldMk cId="735202370" sldId="298"/>
            <ac:spMk id="14" creationId="{54697C5D-C2D3-7594-DC0D-94D38DDE0E6B}"/>
          </ac:spMkLst>
        </pc:spChg>
        <pc:spChg chg="add del mod">
          <ac:chgData name="Pathiraja Mudiyanselage, Chamini Shammi" userId="a6637513-d2e8-4c96-9df9-b9504efc8121" providerId="ADAL" clId="{C99A788A-DE00-644E-9F07-389636BE5EF2}" dt="2022-06-02T20:52:23.402" v="5961" actId="478"/>
          <ac:spMkLst>
            <pc:docMk/>
            <pc:sldMk cId="735202370" sldId="298"/>
            <ac:spMk id="15" creationId="{77041913-6660-1654-19A6-B23C4F627AED}"/>
          </ac:spMkLst>
        </pc:spChg>
        <pc:spChg chg="add del mod">
          <ac:chgData name="Pathiraja Mudiyanselage, Chamini Shammi" userId="a6637513-d2e8-4c96-9df9-b9504efc8121" providerId="ADAL" clId="{C99A788A-DE00-644E-9F07-389636BE5EF2}" dt="2022-06-02T20:46:31.958" v="5906" actId="478"/>
          <ac:spMkLst>
            <pc:docMk/>
            <pc:sldMk cId="735202370" sldId="298"/>
            <ac:spMk id="19" creationId="{5815372B-8585-8BB8-62EE-61410D86E65C}"/>
          </ac:spMkLst>
        </pc:spChg>
        <pc:spChg chg="add del">
          <ac:chgData name="Pathiraja Mudiyanselage, Chamini Shammi" userId="a6637513-d2e8-4c96-9df9-b9504efc8121" providerId="ADAL" clId="{C99A788A-DE00-644E-9F07-389636BE5EF2}" dt="2022-06-02T20:47:58.124" v="5908" actId="478"/>
          <ac:spMkLst>
            <pc:docMk/>
            <pc:sldMk cId="735202370" sldId="298"/>
            <ac:spMk id="21" creationId="{E61B9C9B-4C22-426C-E81F-7295E1E47327}"/>
          </ac:spMkLst>
        </pc:spChg>
        <pc:spChg chg="add del">
          <ac:chgData name="Pathiraja Mudiyanselage, Chamini Shammi" userId="a6637513-d2e8-4c96-9df9-b9504efc8121" providerId="ADAL" clId="{C99A788A-DE00-644E-9F07-389636BE5EF2}" dt="2022-06-02T20:48:07.281" v="5910" actId="478"/>
          <ac:spMkLst>
            <pc:docMk/>
            <pc:sldMk cId="735202370" sldId="298"/>
            <ac:spMk id="23" creationId="{9DDF1420-EF99-EDB0-AC35-EAE61BDBFFDC}"/>
          </ac:spMkLst>
        </pc:spChg>
        <pc:spChg chg="add del">
          <ac:chgData name="Pathiraja Mudiyanselage, Chamini Shammi" userId="a6637513-d2e8-4c96-9df9-b9504efc8121" providerId="ADAL" clId="{C99A788A-DE00-644E-9F07-389636BE5EF2}" dt="2022-06-02T20:48:19.898" v="5912" actId="478"/>
          <ac:spMkLst>
            <pc:docMk/>
            <pc:sldMk cId="735202370" sldId="298"/>
            <ac:spMk id="25" creationId="{EC620166-023E-2C28-1519-4F55E94F4BD9}"/>
          </ac:spMkLst>
        </pc:spChg>
        <pc:picChg chg="add mod">
          <ac:chgData name="Pathiraja Mudiyanselage, Chamini Shammi" userId="a6637513-d2e8-4c96-9df9-b9504efc8121" providerId="ADAL" clId="{C99A788A-DE00-644E-9F07-389636BE5EF2}" dt="2022-06-02T21:01:06.028" v="6050" actId="1076"/>
          <ac:picMkLst>
            <pc:docMk/>
            <pc:sldMk cId="735202370" sldId="298"/>
            <ac:picMk id="7" creationId="{92C97B28-68CD-5A00-38F4-7A01922B5CAE}"/>
          </ac:picMkLst>
        </pc:picChg>
        <pc:picChg chg="add del mod">
          <ac:chgData name="Pathiraja Mudiyanselage, Chamini Shammi" userId="a6637513-d2e8-4c96-9df9-b9504efc8121" providerId="ADAL" clId="{C99A788A-DE00-644E-9F07-389636BE5EF2}" dt="2022-06-02T20:52:21.775" v="5960" actId="478"/>
          <ac:picMkLst>
            <pc:docMk/>
            <pc:sldMk cId="735202370" sldId="298"/>
            <ac:picMk id="16" creationId="{16A66157-1AC6-CCE4-4E23-0274307E9103}"/>
          </ac:picMkLst>
        </pc:picChg>
        <pc:picChg chg="add mod">
          <ac:chgData name="Pathiraja Mudiyanselage, Chamini Shammi" userId="a6637513-d2e8-4c96-9df9-b9504efc8121" providerId="ADAL" clId="{C99A788A-DE00-644E-9F07-389636BE5EF2}" dt="2022-06-02T21:01:08.932" v="6051" actId="1076"/>
          <ac:picMkLst>
            <pc:docMk/>
            <pc:sldMk cId="735202370" sldId="298"/>
            <ac:picMk id="26" creationId="{017971EB-18DB-D28C-3448-9DD6F77F4B9A}"/>
          </ac:picMkLst>
        </pc:picChg>
        <pc:picChg chg="del">
          <ac:chgData name="Pathiraja Mudiyanselage, Chamini Shammi" userId="a6637513-d2e8-4c96-9df9-b9504efc8121" providerId="ADAL" clId="{C99A788A-DE00-644E-9F07-389636BE5EF2}" dt="2022-06-02T18:14:55.923" v="5167" actId="478"/>
          <ac:picMkLst>
            <pc:docMk/>
            <pc:sldMk cId="735202370" sldId="298"/>
            <ac:picMk id="3074" creationId="{C8580CC7-08D0-E231-66E4-D08C39C00FAD}"/>
          </ac:picMkLst>
        </pc:picChg>
        <pc:picChg chg="add del mod">
          <ac:chgData name="Pathiraja Mudiyanselage, Chamini Shammi" userId="a6637513-d2e8-4c96-9df9-b9504efc8121" providerId="ADAL" clId="{C99A788A-DE00-644E-9F07-389636BE5EF2}" dt="2022-06-02T20:52:20.912" v="5959" actId="478"/>
          <ac:picMkLst>
            <pc:docMk/>
            <pc:sldMk cId="735202370" sldId="298"/>
            <ac:picMk id="4098" creationId="{AD76BEA7-92CE-4942-6AA1-8503745337E5}"/>
          </ac:picMkLst>
        </pc:picChg>
      </pc:sldChg>
      <pc:sldChg chg="delSp add del">
        <pc:chgData name="Pathiraja Mudiyanselage, Chamini Shammi" userId="a6637513-d2e8-4c96-9df9-b9504efc8121" providerId="ADAL" clId="{C99A788A-DE00-644E-9F07-389636BE5EF2}" dt="2022-06-02T19:56:43.030" v="5462" actId="2696"/>
        <pc:sldMkLst>
          <pc:docMk/>
          <pc:sldMk cId="3063072871" sldId="299"/>
        </pc:sldMkLst>
        <pc:picChg chg="del">
          <ac:chgData name="Pathiraja Mudiyanselage, Chamini Shammi" userId="a6637513-d2e8-4c96-9df9-b9504efc8121" providerId="ADAL" clId="{C99A788A-DE00-644E-9F07-389636BE5EF2}" dt="2022-06-02T18:14:58.224" v="5168" actId="478"/>
          <ac:picMkLst>
            <pc:docMk/>
            <pc:sldMk cId="3063072871" sldId="299"/>
            <ac:picMk id="3074" creationId="{C8580CC7-08D0-E231-66E4-D08C39C00FAD}"/>
          </ac:picMkLst>
        </pc:picChg>
      </pc:sldChg>
      <pc:sldChg chg="delSp add del">
        <pc:chgData name="Pathiraja Mudiyanselage, Chamini Shammi" userId="a6637513-d2e8-4c96-9df9-b9504efc8121" providerId="ADAL" clId="{C99A788A-DE00-644E-9F07-389636BE5EF2}" dt="2022-06-02T19:56:40.903" v="5461" actId="2696"/>
        <pc:sldMkLst>
          <pc:docMk/>
          <pc:sldMk cId="3697720846" sldId="300"/>
        </pc:sldMkLst>
        <pc:picChg chg="del">
          <ac:chgData name="Pathiraja Mudiyanselage, Chamini Shammi" userId="a6637513-d2e8-4c96-9df9-b9504efc8121" providerId="ADAL" clId="{C99A788A-DE00-644E-9F07-389636BE5EF2}" dt="2022-06-02T18:14:59.901" v="5169" actId="478"/>
          <ac:picMkLst>
            <pc:docMk/>
            <pc:sldMk cId="3697720846" sldId="300"/>
            <ac:picMk id="3074" creationId="{C8580CC7-08D0-E231-66E4-D08C39C00FAD}"/>
          </ac:picMkLst>
        </pc:picChg>
      </pc:sldChg>
      <pc:sldChg chg="addSp delSp modSp add mod">
        <pc:chgData name="Pathiraja Mudiyanselage, Chamini Shammi" userId="a6637513-d2e8-4c96-9df9-b9504efc8121" providerId="ADAL" clId="{C99A788A-DE00-644E-9F07-389636BE5EF2}" dt="2022-06-02T19:56:18.036" v="5460" actId="1076"/>
        <pc:sldMkLst>
          <pc:docMk/>
          <pc:sldMk cId="2158963636" sldId="301"/>
        </pc:sldMkLst>
        <pc:spChg chg="add mod">
          <ac:chgData name="Pathiraja Mudiyanselage, Chamini Shammi" userId="a6637513-d2e8-4c96-9df9-b9504efc8121" providerId="ADAL" clId="{C99A788A-DE00-644E-9F07-389636BE5EF2}" dt="2022-06-02T18:22:58.690" v="5380" actId="1076"/>
          <ac:spMkLst>
            <pc:docMk/>
            <pc:sldMk cId="2158963636" sldId="301"/>
            <ac:spMk id="2" creationId="{72D50B64-981B-B589-F92C-539EFA6C44C4}"/>
          </ac:spMkLst>
        </pc:spChg>
        <pc:spChg chg="add mod">
          <ac:chgData name="Pathiraja Mudiyanselage, Chamini Shammi" userId="a6637513-d2e8-4c96-9df9-b9504efc8121" providerId="ADAL" clId="{C99A788A-DE00-644E-9F07-389636BE5EF2}" dt="2022-06-02T19:55:56.276" v="5429" actId="313"/>
          <ac:spMkLst>
            <pc:docMk/>
            <pc:sldMk cId="2158963636" sldId="301"/>
            <ac:spMk id="4" creationId="{0C131E1B-CA4E-3B72-0C09-3470F4146C9C}"/>
          </ac:spMkLst>
        </pc:spChg>
        <pc:spChg chg="add mod">
          <ac:chgData name="Pathiraja Mudiyanselage, Chamini Shammi" userId="a6637513-d2e8-4c96-9df9-b9504efc8121" providerId="ADAL" clId="{C99A788A-DE00-644E-9F07-389636BE5EF2}" dt="2022-06-02T19:54:40.574" v="5426" actId="20577"/>
          <ac:spMkLst>
            <pc:docMk/>
            <pc:sldMk cId="2158963636" sldId="301"/>
            <ac:spMk id="7" creationId="{2F8A8DA4-D64A-1CB7-502D-DC0559560B41}"/>
          </ac:spMkLst>
        </pc:spChg>
        <pc:spChg chg="add mod">
          <ac:chgData name="Pathiraja Mudiyanselage, Chamini Shammi" userId="a6637513-d2e8-4c96-9df9-b9504efc8121" providerId="ADAL" clId="{C99A788A-DE00-644E-9F07-389636BE5EF2}" dt="2022-06-02T18:21:28.363" v="5331" actId="313"/>
          <ac:spMkLst>
            <pc:docMk/>
            <pc:sldMk cId="2158963636" sldId="301"/>
            <ac:spMk id="8" creationId="{6ADA938B-FF29-808A-82E8-F8A8EB5B953C}"/>
          </ac:spMkLst>
        </pc:spChg>
        <pc:spChg chg="mod">
          <ac:chgData name="Pathiraja Mudiyanselage, Chamini Shammi" userId="a6637513-d2e8-4c96-9df9-b9504efc8121" providerId="ADAL" clId="{C99A788A-DE00-644E-9F07-389636BE5EF2}" dt="2022-06-02T18:20:04.094" v="5305" actId="20577"/>
          <ac:spMkLst>
            <pc:docMk/>
            <pc:sldMk cId="2158963636" sldId="301"/>
            <ac:spMk id="10" creationId="{3850D399-3EB3-EA91-DDCA-4C4ACFFCC0F7}"/>
          </ac:spMkLst>
        </pc:spChg>
        <pc:spChg chg="del">
          <ac:chgData name="Pathiraja Mudiyanselage, Chamini Shammi" userId="a6637513-d2e8-4c96-9df9-b9504efc8121" providerId="ADAL" clId="{C99A788A-DE00-644E-9F07-389636BE5EF2}" dt="2022-06-02T19:54:14.025" v="5404" actId="478"/>
          <ac:spMkLst>
            <pc:docMk/>
            <pc:sldMk cId="2158963636" sldId="301"/>
            <ac:spMk id="11" creationId="{E72F14BC-2B6A-24F0-D410-F5C6F68B98EA}"/>
          </ac:spMkLst>
        </pc:spChg>
        <pc:spChg chg="add mod">
          <ac:chgData name="Pathiraja Mudiyanselage, Chamini Shammi" userId="a6637513-d2e8-4c96-9df9-b9504efc8121" providerId="ADAL" clId="{C99A788A-DE00-644E-9F07-389636BE5EF2}" dt="2022-06-02T19:56:18.036" v="5460" actId="1076"/>
          <ac:spMkLst>
            <pc:docMk/>
            <pc:sldMk cId="2158963636" sldId="301"/>
            <ac:spMk id="12" creationId="{BF48AFF6-C6DB-CDAA-3746-31402A972B9D}"/>
          </ac:spMkLst>
        </pc:spChg>
        <pc:picChg chg="add mod">
          <ac:chgData name="Pathiraja Mudiyanselage, Chamini Shammi" userId="a6637513-d2e8-4c96-9df9-b9504efc8121" providerId="ADAL" clId="{C99A788A-DE00-644E-9F07-389636BE5EF2}" dt="2022-06-02T18:22:55.909" v="5379" actId="14100"/>
          <ac:picMkLst>
            <pc:docMk/>
            <pc:sldMk cId="2158963636" sldId="301"/>
            <ac:picMk id="7170" creationId="{7147884E-EF75-C6D4-E5CE-A9A0EEECC844}"/>
          </ac:picMkLst>
        </pc:picChg>
        <pc:picChg chg="add mod">
          <ac:chgData name="Pathiraja Mudiyanselage, Chamini Shammi" userId="a6637513-d2e8-4c96-9df9-b9504efc8121" providerId="ADAL" clId="{C99A788A-DE00-644E-9F07-389636BE5EF2}" dt="2022-06-02T19:54:28.746" v="5409" actId="1076"/>
          <ac:picMkLst>
            <pc:docMk/>
            <pc:sldMk cId="2158963636" sldId="301"/>
            <ac:picMk id="7172" creationId="{390A112C-79EE-DF6F-CED4-BA84C5278E01}"/>
          </ac:picMkLst>
        </pc:picChg>
        <pc:picChg chg="add mod">
          <ac:chgData name="Pathiraja Mudiyanselage, Chamini Shammi" userId="a6637513-d2e8-4c96-9df9-b9504efc8121" providerId="ADAL" clId="{C99A788A-DE00-644E-9F07-389636BE5EF2}" dt="2022-06-02T19:54:26.729" v="5408" actId="1076"/>
          <ac:picMkLst>
            <pc:docMk/>
            <pc:sldMk cId="2158963636" sldId="301"/>
            <ac:picMk id="7174" creationId="{876D03FB-D295-D4F9-8C17-6EBD09861D34}"/>
          </ac:picMkLst>
        </pc:picChg>
        <pc:picChg chg="add mod">
          <ac:chgData name="Pathiraja Mudiyanselage, Chamini Shammi" userId="a6637513-d2e8-4c96-9df9-b9504efc8121" providerId="ADAL" clId="{C99A788A-DE00-644E-9F07-389636BE5EF2}" dt="2022-06-02T19:55:50.408" v="5428" actId="1076"/>
          <ac:picMkLst>
            <pc:docMk/>
            <pc:sldMk cId="2158963636" sldId="301"/>
            <ac:picMk id="7176" creationId="{37812314-1158-29F3-D82F-06B1BA35C737}"/>
          </ac:picMkLst>
        </pc:picChg>
      </pc:sldChg>
      <pc:sldChg chg="addSp delSp modSp add mod ord">
        <pc:chgData name="Pathiraja Mudiyanselage, Chamini Shammi" userId="a6637513-d2e8-4c96-9df9-b9504efc8121" providerId="ADAL" clId="{C99A788A-DE00-644E-9F07-389636BE5EF2}" dt="2022-06-02T20:34:40.931" v="5610"/>
        <pc:sldMkLst>
          <pc:docMk/>
          <pc:sldMk cId="713329029" sldId="302"/>
        </pc:sldMkLst>
        <pc:spChg chg="del">
          <ac:chgData name="Pathiraja Mudiyanselage, Chamini Shammi" userId="a6637513-d2e8-4c96-9df9-b9504efc8121" providerId="ADAL" clId="{C99A788A-DE00-644E-9F07-389636BE5EF2}" dt="2022-06-02T19:57:30.542" v="5466" actId="478"/>
          <ac:spMkLst>
            <pc:docMk/>
            <pc:sldMk cId="713329029" sldId="302"/>
            <ac:spMk id="2" creationId="{72D50B64-981B-B589-F92C-539EFA6C44C4}"/>
          </ac:spMkLst>
        </pc:spChg>
        <pc:spChg chg="del">
          <ac:chgData name="Pathiraja Mudiyanselage, Chamini Shammi" userId="a6637513-d2e8-4c96-9df9-b9504efc8121" providerId="ADAL" clId="{C99A788A-DE00-644E-9F07-389636BE5EF2}" dt="2022-06-02T19:57:34.732" v="5470" actId="478"/>
          <ac:spMkLst>
            <pc:docMk/>
            <pc:sldMk cId="713329029" sldId="302"/>
            <ac:spMk id="4" creationId="{0C131E1B-CA4E-3B72-0C09-3470F4146C9C}"/>
          </ac:spMkLst>
        </pc:spChg>
        <pc:spChg chg="del">
          <ac:chgData name="Pathiraja Mudiyanselage, Chamini Shammi" userId="a6637513-d2e8-4c96-9df9-b9504efc8121" providerId="ADAL" clId="{C99A788A-DE00-644E-9F07-389636BE5EF2}" dt="2022-06-02T19:57:34.732" v="5470" actId="478"/>
          <ac:spMkLst>
            <pc:docMk/>
            <pc:sldMk cId="713329029" sldId="302"/>
            <ac:spMk id="7" creationId="{2F8A8DA4-D64A-1CB7-502D-DC0559560B41}"/>
          </ac:spMkLst>
        </pc:spChg>
        <pc:spChg chg="mod">
          <ac:chgData name="Pathiraja Mudiyanselage, Chamini Shammi" userId="a6637513-d2e8-4c96-9df9-b9504efc8121" providerId="ADAL" clId="{C99A788A-DE00-644E-9F07-389636BE5EF2}" dt="2022-06-02T20:21:13.887" v="5500" actId="20577"/>
          <ac:spMkLst>
            <pc:docMk/>
            <pc:sldMk cId="713329029" sldId="302"/>
            <ac:spMk id="8" creationId="{6ADA938B-FF29-808A-82E8-F8A8EB5B953C}"/>
          </ac:spMkLst>
        </pc:spChg>
        <pc:spChg chg="del">
          <ac:chgData name="Pathiraja Mudiyanselage, Chamini Shammi" userId="a6637513-d2e8-4c96-9df9-b9504efc8121" providerId="ADAL" clId="{C99A788A-DE00-644E-9F07-389636BE5EF2}" dt="2022-06-02T19:57:34.732" v="5470" actId="478"/>
          <ac:spMkLst>
            <pc:docMk/>
            <pc:sldMk cId="713329029" sldId="302"/>
            <ac:spMk id="12" creationId="{BF48AFF6-C6DB-CDAA-3746-31402A972B9D}"/>
          </ac:spMkLst>
        </pc:spChg>
        <pc:spChg chg="add del mod">
          <ac:chgData name="Pathiraja Mudiyanselage, Chamini Shammi" userId="a6637513-d2e8-4c96-9df9-b9504efc8121" providerId="ADAL" clId="{C99A788A-DE00-644E-9F07-389636BE5EF2}" dt="2022-06-02T20:34:40.931" v="5610"/>
          <ac:spMkLst>
            <pc:docMk/>
            <pc:sldMk cId="713329029" sldId="302"/>
            <ac:spMk id="15" creationId="{EA52C67D-D735-8912-D95F-61CA77D3A17B}"/>
          </ac:spMkLst>
        </pc:spChg>
        <pc:spChg chg="add mod">
          <ac:chgData name="Pathiraja Mudiyanselage, Chamini Shammi" userId="a6637513-d2e8-4c96-9df9-b9504efc8121" providerId="ADAL" clId="{C99A788A-DE00-644E-9F07-389636BE5EF2}" dt="2022-06-02T20:32:46.416" v="5596" actId="1076"/>
          <ac:spMkLst>
            <pc:docMk/>
            <pc:sldMk cId="713329029" sldId="302"/>
            <ac:spMk id="19" creationId="{FB043B23-7C97-BC0E-DDCB-18595AA19ECD}"/>
          </ac:spMkLst>
        </pc:spChg>
        <pc:spChg chg="add del mod">
          <ac:chgData name="Pathiraja Mudiyanselage, Chamini Shammi" userId="a6637513-d2e8-4c96-9df9-b9504efc8121" providerId="ADAL" clId="{C99A788A-DE00-644E-9F07-389636BE5EF2}" dt="2022-06-02T20:28:00.481" v="5578" actId="478"/>
          <ac:spMkLst>
            <pc:docMk/>
            <pc:sldMk cId="713329029" sldId="302"/>
            <ac:spMk id="21" creationId="{A97AE0E6-7D46-4264-939D-D49449515A60}"/>
          </ac:spMkLst>
        </pc:spChg>
        <pc:spChg chg="add mod">
          <ac:chgData name="Pathiraja Mudiyanselage, Chamini Shammi" userId="a6637513-d2e8-4c96-9df9-b9504efc8121" providerId="ADAL" clId="{C99A788A-DE00-644E-9F07-389636BE5EF2}" dt="2022-06-02T20:32:51.407" v="5597" actId="1076"/>
          <ac:spMkLst>
            <pc:docMk/>
            <pc:sldMk cId="713329029" sldId="302"/>
            <ac:spMk id="23" creationId="{3AD92AE7-F3F8-3B30-747D-16234D89589A}"/>
          </ac:spMkLst>
        </pc:spChg>
        <pc:picChg chg="del">
          <ac:chgData name="Pathiraja Mudiyanselage, Chamini Shammi" userId="a6637513-d2e8-4c96-9df9-b9504efc8121" providerId="ADAL" clId="{C99A788A-DE00-644E-9F07-389636BE5EF2}" dt="2022-06-02T19:57:27.698" v="5465" actId="478"/>
          <ac:picMkLst>
            <pc:docMk/>
            <pc:sldMk cId="713329029" sldId="302"/>
            <ac:picMk id="7170" creationId="{7147884E-EF75-C6D4-E5CE-A9A0EEECC844}"/>
          </ac:picMkLst>
        </pc:picChg>
        <pc:picChg chg="del">
          <ac:chgData name="Pathiraja Mudiyanselage, Chamini Shammi" userId="a6637513-d2e8-4c96-9df9-b9504efc8121" providerId="ADAL" clId="{C99A788A-DE00-644E-9F07-389636BE5EF2}" dt="2022-06-02T19:57:31.931" v="5468" actId="478"/>
          <ac:picMkLst>
            <pc:docMk/>
            <pc:sldMk cId="713329029" sldId="302"/>
            <ac:picMk id="7172" creationId="{390A112C-79EE-DF6F-CED4-BA84C5278E01}"/>
          </ac:picMkLst>
        </pc:picChg>
        <pc:picChg chg="del">
          <ac:chgData name="Pathiraja Mudiyanselage, Chamini Shammi" userId="a6637513-d2e8-4c96-9df9-b9504efc8121" providerId="ADAL" clId="{C99A788A-DE00-644E-9F07-389636BE5EF2}" dt="2022-06-02T19:57:31.158" v="5467" actId="478"/>
          <ac:picMkLst>
            <pc:docMk/>
            <pc:sldMk cId="713329029" sldId="302"/>
            <ac:picMk id="7174" creationId="{876D03FB-D295-D4F9-8C17-6EBD09861D34}"/>
          </ac:picMkLst>
        </pc:picChg>
        <pc:picChg chg="del">
          <ac:chgData name="Pathiraja Mudiyanselage, Chamini Shammi" userId="a6637513-d2e8-4c96-9df9-b9504efc8121" providerId="ADAL" clId="{C99A788A-DE00-644E-9F07-389636BE5EF2}" dt="2022-06-02T19:57:32.447" v="5469" actId="478"/>
          <ac:picMkLst>
            <pc:docMk/>
            <pc:sldMk cId="713329029" sldId="302"/>
            <ac:picMk id="7176" creationId="{37812314-1158-29F3-D82F-06B1BA35C737}"/>
          </ac:picMkLst>
        </pc:picChg>
        <pc:picChg chg="add mod">
          <ac:chgData name="Pathiraja Mudiyanselage, Chamini Shammi" userId="a6637513-d2e8-4c96-9df9-b9504efc8121" providerId="ADAL" clId="{C99A788A-DE00-644E-9F07-389636BE5EF2}" dt="2022-06-02T20:33:54.092" v="5607" actId="14100"/>
          <ac:picMkLst>
            <pc:docMk/>
            <pc:sldMk cId="713329029" sldId="302"/>
            <ac:picMk id="8194" creationId="{F0D1ED87-A214-7FE6-8C0E-2D676AAE6A4A}"/>
          </ac:picMkLst>
        </pc:picChg>
        <pc:picChg chg="add mod">
          <ac:chgData name="Pathiraja Mudiyanselage, Chamini Shammi" userId="a6637513-d2e8-4c96-9df9-b9504efc8121" providerId="ADAL" clId="{C99A788A-DE00-644E-9F07-389636BE5EF2}" dt="2022-06-02T20:33:48.347" v="5605" actId="1076"/>
          <ac:picMkLst>
            <pc:docMk/>
            <pc:sldMk cId="713329029" sldId="302"/>
            <ac:picMk id="8196" creationId="{4EF198F7-2966-3896-C201-30952A8FED79}"/>
          </ac:picMkLst>
        </pc:picChg>
        <pc:picChg chg="add mod">
          <ac:chgData name="Pathiraja Mudiyanselage, Chamini Shammi" userId="a6637513-d2e8-4c96-9df9-b9504efc8121" providerId="ADAL" clId="{C99A788A-DE00-644E-9F07-389636BE5EF2}" dt="2022-06-02T20:33:49.788" v="5606" actId="1076"/>
          <ac:picMkLst>
            <pc:docMk/>
            <pc:sldMk cId="713329029" sldId="302"/>
            <ac:picMk id="8198" creationId="{7DAEDF82-9DEA-4D7C-4AB4-23966F92C2E2}"/>
          </ac:picMkLst>
        </pc:picChg>
      </pc:sldChg>
      <pc:sldChg chg="addSp delSp modSp add mod">
        <pc:chgData name="Pathiraja Mudiyanselage, Chamini Shammi" userId="a6637513-d2e8-4c96-9df9-b9504efc8121" providerId="ADAL" clId="{C99A788A-DE00-644E-9F07-389636BE5EF2}" dt="2022-06-02T20:51:54.041" v="5958" actId="1076"/>
        <pc:sldMkLst>
          <pc:docMk/>
          <pc:sldMk cId="2711811446" sldId="303"/>
        </pc:sldMkLst>
        <pc:spChg chg="del">
          <ac:chgData name="Pathiraja Mudiyanselage, Chamini Shammi" userId="a6637513-d2e8-4c96-9df9-b9504efc8121" providerId="ADAL" clId="{C99A788A-DE00-644E-9F07-389636BE5EF2}" dt="2022-06-02T20:49:15.688" v="5919" actId="478"/>
          <ac:spMkLst>
            <pc:docMk/>
            <pc:sldMk cId="2711811446" sldId="303"/>
            <ac:spMk id="2" creationId="{57AC9424-42BD-85C2-FC01-52F06F2F9374}"/>
          </ac:spMkLst>
        </pc:spChg>
        <pc:spChg chg="add mod">
          <ac:chgData name="Pathiraja Mudiyanselage, Chamini Shammi" userId="a6637513-d2e8-4c96-9df9-b9504efc8121" providerId="ADAL" clId="{C99A788A-DE00-644E-9F07-389636BE5EF2}" dt="2022-06-02T20:51:54.041" v="5958" actId="1076"/>
          <ac:spMkLst>
            <pc:docMk/>
            <pc:sldMk cId="2711811446" sldId="303"/>
            <ac:spMk id="4" creationId="{D734631A-C32E-4B8A-C584-E6E86C2F3141}"/>
          </ac:spMkLst>
        </pc:spChg>
        <pc:spChg chg="del">
          <ac:chgData name="Pathiraja Mudiyanselage, Chamini Shammi" userId="a6637513-d2e8-4c96-9df9-b9504efc8121" providerId="ADAL" clId="{C99A788A-DE00-644E-9F07-389636BE5EF2}" dt="2022-06-02T20:49:18.786" v="5921" actId="478"/>
          <ac:spMkLst>
            <pc:docMk/>
            <pc:sldMk cId="2711811446" sldId="303"/>
            <ac:spMk id="13" creationId="{490F012A-A6BA-3E4A-9942-F2E74119E984}"/>
          </ac:spMkLst>
        </pc:spChg>
        <pc:spChg chg="mod">
          <ac:chgData name="Pathiraja Mudiyanselage, Chamini Shammi" userId="a6637513-d2e8-4c96-9df9-b9504efc8121" providerId="ADAL" clId="{C99A788A-DE00-644E-9F07-389636BE5EF2}" dt="2022-06-02T20:49:21.553" v="5922" actId="1076"/>
          <ac:spMkLst>
            <pc:docMk/>
            <pc:sldMk cId="2711811446" sldId="303"/>
            <ac:spMk id="15" creationId="{77041913-6660-1654-19A6-B23C4F627AED}"/>
          </ac:spMkLst>
        </pc:spChg>
        <pc:picChg chg="del">
          <ac:chgData name="Pathiraja Mudiyanselage, Chamini Shammi" userId="a6637513-d2e8-4c96-9df9-b9504efc8121" providerId="ADAL" clId="{C99A788A-DE00-644E-9F07-389636BE5EF2}" dt="2022-06-02T20:49:16.770" v="5920" actId="478"/>
          <ac:picMkLst>
            <pc:docMk/>
            <pc:sldMk cId="2711811446" sldId="303"/>
            <ac:picMk id="7" creationId="{92C97B28-68CD-5A00-38F4-7A01922B5CAE}"/>
          </ac:picMkLst>
        </pc:picChg>
        <pc:picChg chg="mod">
          <ac:chgData name="Pathiraja Mudiyanselage, Chamini Shammi" userId="a6637513-d2e8-4c96-9df9-b9504efc8121" providerId="ADAL" clId="{C99A788A-DE00-644E-9F07-389636BE5EF2}" dt="2022-06-02T20:51:26.569" v="5934" actId="1076"/>
          <ac:picMkLst>
            <pc:docMk/>
            <pc:sldMk cId="2711811446" sldId="303"/>
            <ac:picMk id="16" creationId="{16A66157-1AC6-CCE4-4E23-0274307E9103}"/>
          </ac:picMkLst>
        </pc:picChg>
        <pc:picChg chg="del mod">
          <ac:chgData name="Pathiraja Mudiyanselage, Chamini Shammi" userId="a6637513-d2e8-4c96-9df9-b9504efc8121" providerId="ADAL" clId="{C99A788A-DE00-644E-9F07-389636BE5EF2}" dt="2022-06-02T20:49:37.912" v="5926" actId="478"/>
          <ac:picMkLst>
            <pc:docMk/>
            <pc:sldMk cId="2711811446" sldId="303"/>
            <ac:picMk id="4098" creationId="{AD76BEA7-92CE-4942-6AA1-8503745337E5}"/>
          </ac:picMkLst>
        </pc:picChg>
        <pc:picChg chg="add mod">
          <ac:chgData name="Pathiraja Mudiyanselage, Chamini Shammi" userId="a6637513-d2e8-4c96-9df9-b9504efc8121" providerId="ADAL" clId="{C99A788A-DE00-644E-9F07-389636BE5EF2}" dt="2022-06-02T20:51:18.013" v="5931" actId="1076"/>
          <ac:picMkLst>
            <pc:docMk/>
            <pc:sldMk cId="2711811446" sldId="303"/>
            <ac:picMk id="10242" creationId="{18F47F5F-140F-168C-A46A-23241F3133A6}"/>
          </ac:picMkLst>
        </pc:picChg>
      </pc:sldChg>
      <pc:sldChg chg="delSp modSp add mod">
        <pc:chgData name="Pathiraja Mudiyanselage, Chamini Shammi" userId="a6637513-d2e8-4c96-9df9-b9504efc8121" providerId="ADAL" clId="{C99A788A-DE00-644E-9F07-389636BE5EF2}" dt="2022-06-02T20:57:33.756" v="6015" actId="20577"/>
        <pc:sldMkLst>
          <pc:docMk/>
          <pc:sldMk cId="4095447059" sldId="304"/>
        </pc:sldMkLst>
        <pc:spChg chg="del">
          <ac:chgData name="Pathiraja Mudiyanselage, Chamini Shammi" userId="a6637513-d2e8-4c96-9df9-b9504efc8121" providerId="ADAL" clId="{C99A788A-DE00-644E-9F07-389636BE5EF2}" dt="2022-06-02T20:55:59.215" v="5990" actId="478"/>
          <ac:spMkLst>
            <pc:docMk/>
            <pc:sldMk cId="4095447059" sldId="304"/>
            <ac:spMk id="4" creationId="{D734631A-C32E-4B8A-C584-E6E86C2F3141}"/>
          </ac:spMkLst>
        </pc:spChg>
        <pc:spChg chg="mod">
          <ac:chgData name="Pathiraja Mudiyanselage, Chamini Shammi" userId="a6637513-d2e8-4c96-9df9-b9504efc8121" providerId="ADAL" clId="{C99A788A-DE00-644E-9F07-389636BE5EF2}" dt="2022-06-02T20:57:33.756" v="6015" actId="20577"/>
          <ac:spMkLst>
            <pc:docMk/>
            <pc:sldMk cId="4095447059" sldId="304"/>
            <ac:spMk id="15" creationId="{77041913-6660-1654-19A6-B23C4F627AED}"/>
          </ac:spMkLst>
        </pc:spChg>
        <pc:picChg chg="del">
          <ac:chgData name="Pathiraja Mudiyanselage, Chamini Shammi" userId="a6637513-d2e8-4c96-9df9-b9504efc8121" providerId="ADAL" clId="{C99A788A-DE00-644E-9F07-389636BE5EF2}" dt="2022-06-02T20:55:52.946" v="5989" actId="478"/>
          <ac:picMkLst>
            <pc:docMk/>
            <pc:sldMk cId="4095447059" sldId="304"/>
            <ac:picMk id="16" creationId="{16A66157-1AC6-CCE4-4E23-0274307E9103}"/>
          </ac:picMkLst>
        </pc:picChg>
        <pc:picChg chg="del">
          <ac:chgData name="Pathiraja Mudiyanselage, Chamini Shammi" userId="a6637513-d2e8-4c96-9df9-b9504efc8121" providerId="ADAL" clId="{C99A788A-DE00-644E-9F07-389636BE5EF2}" dt="2022-06-02T20:55:50.833" v="5988" actId="478"/>
          <ac:picMkLst>
            <pc:docMk/>
            <pc:sldMk cId="4095447059" sldId="304"/>
            <ac:picMk id="10242" creationId="{18F47F5F-140F-168C-A46A-23241F3133A6}"/>
          </ac:picMkLst>
        </pc:picChg>
      </pc:sldChg>
      <pc:sldChg chg="addSp delSp modSp add mod">
        <pc:chgData name="Pathiraja Mudiyanselage, Chamini Shammi" userId="a6637513-d2e8-4c96-9df9-b9504efc8121" providerId="ADAL" clId="{C99A788A-DE00-644E-9F07-389636BE5EF2}" dt="2022-06-02T21:02:31.457" v="6091"/>
        <pc:sldMkLst>
          <pc:docMk/>
          <pc:sldMk cId="1976283991" sldId="305"/>
        </pc:sldMkLst>
        <pc:spChg chg="add del mod">
          <ac:chgData name="Pathiraja Mudiyanselage, Chamini Shammi" userId="a6637513-d2e8-4c96-9df9-b9504efc8121" providerId="ADAL" clId="{C99A788A-DE00-644E-9F07-389636BE5EF2}" dt="2022-06-02T21:02:31.457" v="6091"/>
          <ac:spMkLst>
            <pc:docMk/>
            <pc:sldMk cId="1976283991" sldId="305"/>
            <ac:spMk id="2" creationId="{798EA976-67F5-B585-E161-035975C9C764}"/>
          </ac:spMkLst>
        </pc:spChg>
        <pc:spChg chg="mod">
          <ac:chgData name="Pathiraja Mudiyanselage, Chamini Shammi" userId="a6637513-d2e8-4c96-9df9-b9504efc8121" providerId="ADAL" clId="{C99A788A-DE00-644E-9F07-389636BE5EF2}" dt="2022-06-02T21:02:24.536" v="6089" actId="20577"/>
          <ac:spMkLst>
            <pc:docMk/>
            <pc:sldMk cId="1976283991" sldId="305"/>
            <ac:spMk id="10" creationId="{3850D399-3EB3-EA91-DDCA-4C4ACFFCC0F7}"/>
          </ac:spMkLst>
        </pc:spChg>
      </pc:sldChg>
      <pc:sldChg chg="addSp delSp modSp add mod">
        <pc:chgData name="Pathiraja Mudiyanselage, Chamini Shammi" userId="a6637513-d2e8-4c96-9df9-b9504efc8121" providerId="ADAL" clId="{C99A788A-DE00-644E-9F07-389636BE5EF2}" dt="2022-06-02T21:07:04.182" v="6156" actId="478"/>
        <pc:sldMkLst>
          <pc:docMk/>
          <pc:sldMk cId="3333233273" sldId="306"/>
        </pc:sldMkLst>
        <pc:spChg chg="add mod">
          <ac:chgData name="Pathiraja Mudiyanselage, Chamini Shammi" userId="a6637513-d2e8-4c96-9df9-b9504efc8121" providerId="ADAL" clId="{C99A788A-DE00-644E-9F07-389636BE5EF2}" dt="2022-06-02T21:06:29.315" v="6153" actId="122"/>
          <ac:spMkLst>
            <pc:docMk/>
            <pc:sldMk cId="3333233273" sldId="306"/>
            <ac:spMk id="8" creationId="{C691A10C-A698-EE15-35A5-C9F0FE642E83}"/>
          </ac:spMkLst>
        </pc:spChg>
        <pc:spChg chg="mod">
          <ac:chgData name="Pathiraja Mudiyanselage, Chamini Shammi" userId="a6637513-d2e8-4c96-9df9-b9504efc8121" providerId="ADAL" clId="{C99A788A-DE00-644E-9F07-389636BE5EF2}" dt="2022-06-02T21:02:56.549" v="6109" actId="5793"/>
          <ac:spMkLst>
            <pc:docMk/>
            <pc:sldMk cId="3333233273" sldId="306"/>
            <ac:spMk id="10" creationId="{3850D399-3EB3-EA91-DDCA-4C4ACFFCC0F7}"/>
          </ac:spMkLst>
        </pc:spChg>
        <pc:spChg chg="mod">
          <ac:chgData name="Pathiraja Mudiyanselage, Chamini Shammi" userId="a6637513-d2e8-4c96-9df9-b9504efc8121" providerId="ADAL" clId="{C99A788A-DE00-644E-9F07-389636BE5EF2}" dt="2022-06-02T21:05:04.886" v="6134" actId="58"/>
          <ac:spMkLst>
            <pc:docMk/>
            <pc:sldMk cId="3333233273" sldId="306"/>
            <ac:spMk id="15" creationId="{77041913-6660-1654-19A6-B23C4F627AED}"/>
          </ac:spMkLst>
        </pc:spChg>
        <pc:picChg chg="add mod">
          <ac:chgData name="Pathiraja Mudiyanselage, Chamini Shammi" userId="a6637513-d2e8-4c96-9df9-b9504efc8121" providerId="ADAL" clId="{C99A788A-DE00-644E-9F07-389636BE5EF2}" dt="2022-06-02T21:06:32.645" v="6154" actId="1076"/>
          <ac:picMkLst>
            <pc:docMk/>
            <pc:sldMk cId="3333233273" sldId="306"/>
            <ac:picMk id="11" creationId="{4CFA2A39-B573-E48F-39BF-92C27B9C77F7}"/>
          </ac:picMkLst>
        </pc:picChg>
        <pc:picChg chg="add del mod">
          <ac:chgData name="Pathiraja Mudiyanselage, Chamini Shammi" userId="a6637513-d2e8-4c96-9df9-b9504efc8121" providerId="ADAL" clId="{C99A788A-DE00-644E-9F07-389636BE5EF2}" dt="2022-06-02T21:07:04.182" v="6156" actId="478"/>
          <ac:picMkLst>
            <pc:docMk/>
            <pc:sldMk cId="3333233273" sldId="306"/>
            <ac:picMk id="12" creationId="{9DFBA159-E0FA-8913-4627-F2E96B11A644}"/>
          </ac:picMkLst>
        </pc:picChg>
      </pc:sldChg>
      <pc:sldChg chg="addSp delSp modSp add mod">
        <pc:chgData name="Pathiraja Mudiyanselage, Chamini Shammi" userId="a6637513-d2e8-4c96-9df9-b9504efc8121" providerId="ADAL" clId="{C99A788A-DE00-644E-9F07-389636BE5EF2}" dt="2022-06-02T21:09:16.303" v="6196" actId="1076"/>
        <pc:sldMkLst>
          <pc:docMk/>
          <pc:sldMk cId="4021359457" sldId="307"/>
        </pc:sldMkLst>
        <pc:spChg chg="del">
          <ac:chgData name="Pathiraja Mudiyanselage, Chamini Shammi" userId="a6637513-d2e8-4c96-9df9-b9504efc8121" providerId="ADAL" clId="{C99A788A-DE00-644E-9F07-389636BE5EF2}" dt="2022-06-02T21:07:12.703" v="6159" actId="478"/>
          <ac:spMkLst>
            <pc:docMk/>
            <pc:sldMk cId="4021359457" sldId="307"/>
            <ac:spMk id="8" creationId="{C691A10C-A698-EE15-35A5-C9F0FE642E83}"/>
          </ac:spMkLst>
        </pc:spChg>
        <pc:spChg chg="add mod">
          <ac:chgData name="Pathiraja Mudiyanselage, Chamini Shammi" userId="a6637513-d2e8-4c96-9df9-b9504efc8121" providerId="ADAL" clId="{C99A788A-DE00-644E-9F07-389636BE5EF2}" dt="2022-06-02T21:09:16.303" v="6196" actId="1076"/>
          <ac:spMkLst>
            <pc:docMk/>
            <pc:sldMk cId="4021359457" sldId="307"/>
            <ac:spMk id="12" creationId="{FC9AC6E3-0C2A-1969-69EB-515B511FCF06}"/>
          </ac:spMkLst>
        </pc:spChg>
        <pc:spChg chg="mod">
          <ac:chgData name="Pathiraja Mudiyanselage, Chamini Shammi" userId="a6637513-d2e8-4c96-9df9-b9504efc8121" providerId="ADAL" clId="{C99A788A-DE00-644E-9F07-389636BE5EF2}" dt="2022-06-02T21:07:25.972" v="6174" actId="20577"/>
          <ac:spMkLst>
            <pc:docMk/>
            <pc:sldMk cId="4021359457" sldId="307"/>
            <ac:spMk id="15" creationId="{77041913-6660-1654-19A6-B23C4F627AED}"/>
          </ac:spMkLst>
        </pc:spChg>
        <pc:picChg chg="del">
          <ac:chgData name="Pathiraja Mudiyanselage, Chamini Shammi" userId="a6637513-d2e8-4c96-9df9-b9504efc8121" providerId="ADAL" clId="{C99A788A-DE00-644E-9F07-389636BE5EF2}" dt="2022-06-02T21:07:11.052" v="6158" actId="478"/>
          <ac:picMkLst>
            <pc:docMk/>
            <pc:sldMk cId="4021359457" sldId="307"/>
            <ac:picMk id="11" creationId="{4CFA2A39-B573-E48F-39BF-92C27B9C77F7}"/>
          </ac:picMkLst>
        </pc:picChg>
      </pc:sldChg>
    </pc:docChg>
  </pc:docChgLst>
  <pc:docChgLst>
    <pc:chgData name="Pathiraja Mudiyanselage, Chamini Shammi" userId="a6637513-d2e8-4c96-9df9-b9504efc8121" providerId="ADAL" clId="{160D8B9C-B0F5-F248-AF02-27A0885C6935}"/>
    <pc:docChg chg="undo redo custSel addSld delSld modSld sldOrd">
      <pc:chgData name="Pathiraja Mudiyanselage, Chamini Shammi" userId="a6637513-d2e8-4c96-9df9-b9504efc8121" providerId="ADAL" clId="{160D8B9C-B0F5-F248-AF02-27A0885C6935}" dt="2022-06-28T23:34:56.682" v="13938" actId="1076"/>
      <pc:docMkLst>
        <pc:docMk/>
      </pc:docMkLst>
      <pc:sldChg chg="addSp delSp modSp mod modTransition modAnim modNotes">
        <pc:chgData name="Pathiraja Mudiyanselage, Chamini Shammi" userId="a6637513-d2e8-4c96-9df9-b9504efc8121" providerId="ADAL" clId="{160D8B9C-B0F5-F248-AF02-27A0885C6935}" dt="2022-06-27T09:21:07.950" v="12307"/>
        <pc:sldMkLst>
          <pc:docMk/>
          <pc:sldMk cId="2136597169" sldId="256"/>
        </pc:sldMkLst>
        <pc:picChg chg="add del mod">
          <ac:chgData name="Pathiraja Mudiyanselage, Chamini Shammi" userId="a6637513-d2e8-4c96-9df9-b9504efc8121" providerId="ADAL" clId="{160D8B9C-B0F5-F248-AF02-27A0885C6935}" dt="2022-06-21T05:40:23.861" v="8290"/>
          <ac:picMkLst>
            <pc:docMk/>
            <pc:sldMk cId="2136597169" sldId="256"/>
            <ac:picMk id="3" creationId="{56EF3E41-4E72-23C7-9EB4-A2C593921587}"/>
          </ac:picMkLst>
        </pc:picChg>
        <pc:picChg chg="add mod">
          <ac:chgData name="Pathiraja Mudiyanselage, Chamini Shammi" userId="a6637513-d2e8-4c96-9df9-b9504efc8121" providerId="ADAL" clId="{160D8B9C-B0F5-F248-AF02-27A0885C6935}" dt="2022-06-21T06:04:28.920" v="8294"/>
          <ac:picMkLst>
            <pc:docMk/>
            <pc:sldMk cId="2136597169" sldId="256"/>
            <ac:picMk id="4" creationId="{33BCF720-067F-A208-A48A-236DDCE1DEC6}"/>
          </ac:picMkLst>
        </pc:picChg>
        <pc:picChg chg="add mod">
          <ac:chgData name="Pathiraja Mudiyanselage, Chamini Shammi" userId="a6637513-d2e8-4c96-9df9-b9504efc8121" providerId="ADAL" clId="{160D8B9C-B0F5-F248-AF02-27A0885C6935}" dt="2022-06-13T23:04:10.898" v="479" actId="1076"/>
          <ac:picMkLst>
            <pc:docMk/>
            <pc:sldMk cId="2136597169" sldId="256"/>
            <ac:picMk id="9" creationId="{2730DBB1-08A8-499E-0A44-2314E63653CA}"/>
          </ac:picMkLst>
        </pc:picChg>
      </pc:sldChg>
      <pc:sldChg chg="addSp delSp modSp mod modTransition modAnim modNotes">
        <pc:chgData name="Pathiraja Mudiyanselage, Chamini Shammi" userId="a6637513-d2e8-4c96-9df9-b9504efc8121" providerId="ADAL" clId="{160D8B9C-B0F5-F248-AF02-27A0885C6935}" dt="2022-06-27T09:21:07.950" v="12307"/>
        <pc:sldMkLst>
          <pc:docMk/>
          <pc:sldMk cId="1604431545" sldId="257"/>
        </pc:sldMkLst>
        <pc:spChg chg="add del mod">
          <ac:chgData name="Pathiraja Mudiyanselage, Chamini Shammi" userId="a6637513-d2e8-4c96-9df9-b9504efc8121" providerId="ADAL" clId="{160D8B9C-B0F5-F248-AF02-27A0885C6935}" dt="2022-06-13T23:03:47.841" v="474" actId="478"/>
          <ac:spMkLst>
            <pc:docMk/>
            <pc:sldMk cId="1604431545" sldId="257"/>
            <ac:spMk id="3" creationId="{67D8BE1D-B0FD-7D95-4220-8046884FE36E}"/>
          </ac:spMkLst>
        </pc:spChg>
        <pc:spChg chg="add del mod">
          <ac:chgData name="Pathiraja Mudiyanselage, Chamini Shammi" userId="a6637513-d2e8-4c96-9df9-b9504efc8121" providerId="ADAL" clId="{160D8B9C-B0F5-F248-AF02-27A0885C6935}" dt="2022-06-13T23:01:46.962" v="456"/>
          <ac:spMkLst>
            <pc:docMk/>
            <pc:sldMk cId="1604431545" sldId="257"/>
            <ac:spMk id="4" creationId="{9CD94927-B13C-DC92-16C1-53D8C8B7E9E9}"/>
          </ac:spMkLst>
        </pc:spChg>
        <pc:spChg chg="del">
          <ac:chgData name="Pathiraja Mudiyanselage, Chamini Shammi" userId="a6637513-d2e8-4c96-9df9-b9504efc8121" providerId="ADAL" clId="{160D8B9C-B0F5-F248-AF02-27A0885C6935}" dt="2022-06-13T23:02:58.882" v="472" actId="478"/>
          <ac:spMkLst>
            <pc:docMk/>
            <pc:sldMk cId="1604431545" sldId="257"/>
            <ac:spMk id="5" creationId="{04915855-47F4-4DDF-A789-70A2298C3068}"/>
          </ac:spMkLst>
        </pc:spChg>
        <pc:spChg chg="add mod">
          <ac:chgData name="Pathiraja Mudiyanselage, Chamini Shammi" userId="a6637513-d2e8-4c96-9df9-b9504efc8121" providerId="ADAL" clId="{160D8B9C-B0F5-F248-AF02-27A0885C6935}" dt="2022-06-13T23:03:44.540" v="473"/>
          <ac:spMkLst>
            <pc:docMk/>
            <pc:sldMk cId="1604431545" sldId="257"/>
            <ac:spMk id="7" creationId="{EAE7C406-347B-B0A3-105B-9924FA2E4BFE}"/>
          </ac:spMkLst>
        </pc:spChg>
        <pc:spChg chg="mod">
          <ac:chgData name="Pathiraja Mudiyanselage, Chamini Shammi" userId="a6637513-d2e8-4c96-9df9-b9504efc8121" providerId="ADAL" clId="{160D8B9C-B0F5-F248-AF02-27A0885C6935}" dt="2022-06-27T07:44:27.768" v="12149" actId="20577"/>
          <ac:spMkLst>
            <pc:docMk/>
            <pc:sldMk cId="1604431545" sldId="257"/>
            <ac:spMk id="8" creationId="{BCF1083B-B00F-4BD3-B15E-B0D6E8D1025C}"/>
          </ac:spMkLst>
        </pc:spChg>
        <pc:spChg chg="mod">
          <ac:chgData name="Pathiraja Mudiyanselage, Chamini Shammi" userId="a6637513-d2e8-4c96-9df9-b9504efc8121" providerId="ADAL" clId="{160D8B9C-B0F5-F248-AF02-27A0885C6935}" dt="2022-06-13T23:01:49.288" v="460" actId="1076"/>
          <ac:spMkLst>
            <pc:docMk/>
            <pc:sldMk cId="1604431545" sldId="257"/>
            <ac:spMk id="11" creationId="{732F38AE-D76F-4B5F-ACAC-39D2276CACE2}"/>
          </ac:spMkLst>
        </pc:spChg>
        <pc:picChg chg="add mod">
          <ac:chgData name="Pathiraja Mudiyanselage, Chamini Shammi" userId="a6637513-d2e8-4c96-9df9-b9504efc8121" providerId="ADAL" clId="{160D8B9C-B0F5-F248-AF02-27A0885C6935}" dt="2022-06-21T06:04:28.920" v="8294"/>
          <ac:picMkLst>
            <pc:docMk/>
            <pc:sldMk cId="1604431545" sldId="257"/>
            <ac:picMk id="3" creationId="{163731C3-C279-4E81-445F-6F217132F902}"/>
          </ac:picMkLst>
        </pc:picChg>
        <pc:picChg chg="del mod">
          <ac:chgData name="Pathiraja Mudiyanselage, Chamini Shammi" userId="a6637513-d2e8-4c96-9df9-b9504efc8121" providerId="ADAL" clId="{160D8B9C-B0F5-F248-AF02-27A0885C6935}" dt="2022-06-13T23:14:41.471" v="692" actId="478"/>
          <ac:picMkLst>
            <pc:docMk/>
            <pc:sldMk cId="1604431545" sldId="257"/>
            <ac:picMk id="6" creationId="{C05B0E62-6035-46E4-853F-8BE5F8571FCE}"/>
          </ac:picMkLst>
        </pc:picChg>
        <pc:picChg chg="add mod">
          <ac:chgData name="Pathiraja Mudiyanselage, Chamini Shammi" userId="a6637513-d2e8-4c96-9df9-b9504efc8121" providerId="ADAL" clId="{160D8B9C-B0F5-F248-AF02-27A0885C6935}" dt="2022-06-13T23:14:41.977" v="693"/>
          <ac:picMkLst>
            <pc:docMk/>
            <pc:sldMk cId="1604431545" sldId="257"/>
            <ac:picMk id="12" creationId="{7087C902-A854-18BA-C9A7-06E119928E56}"/>
          </ac:picMkLst>
        </pc:picChg>
      </pc:sldChg>
      <pc:sldChg chg="addSp delSp modSp mod modTransition modAnim modNotes modNotesTx">
        <pc:chgData name="Pathiraja Mudiyanselage, Chamini Shammi" userId="a6637513-d2e8-4c96-9df9-b9504efc8121" providerId="ADAL" clId="{160D8B9C-B0F5-F248-AF02-27A0885C6935}" dt="2022-06-28T22:09:04.704" v="13514" actId="20577"/>
        <pc:sldMkLst>
          <pc:docMk/>
          <pc:sldMk cId="4080537295" sldId="262"/>
        </pc:sldMkLst>
        <pc:spChg chg="del mod topLvl">
          <ac:chgData name="Pathiraja Mudiyanselage, Chamini Shammi" userId="a6637513-d2e8-4c96-9df9-b9504efc8121" providerId="ADAL" clId="{160D8B9C-B0F5-F248-AF02-27A0885C6935}" dt="2022-06-13T23:28:51.186" v="878" actId="21"/>
          <ac:spMkLst>
            <pc:docMk/>
            <pc:sldMk cId="4080537295" sldId="262"/>
            <ac:spMk id="2" creationId="{7739FE29-5331-FFAD-9336-8B60E31E8F93}"/>
          </ac:spMkLst>
        </pc:spChg>
        <pc:spChg chg="add del mod">
          <ac:chgData name="Pathiraja Mudiyanselage, Chamini Shammi" userId="a6637513-d2e8-4c96-9df9-b9504efc8121" providerId="ADAL" clId="{160D8B9C-B0F5-F248-AF02-27A0885C6935}" dt="2022-06-22T18:37:54.823" v="8498"/>
          <ac:spMkLst>
            <pc:docMk/>
            <pc:sldMk cId="4080537295" sldId="262"/>
            <ac:spMk id="2" creationId="{C36AE991-6EFB-A457-433A-F839D76D0F6B}"/>
          </ac:spMkLst>
        </pc:spChg>
        <pc:spChg chg="del mod topLvl">
          <ac:chgData name="Pathiraja Mudiyanselage, Chamini Shammi" userId="a6637513-d2e8-4c96-9df9-b9504efc8121" providerId="ADAL" clId="{160D8B9C-B0F5-F248-AF02-27A0885C6935}" dt="2022-06-13T23:29:08.047" v="884" actId="478"/>
          <ac:spMkLst>
            <pc:docMk/>
            <pc:sldMk cId="4080537295" sldId="262"/>
            <ac:spMk id="4" creationId="{03BEA3B1-0ECA-D997-2C06-59A03AA82A08}"/>
          </ac:spMkLst>
        </pc:spChg>
        <pc:spChg chg="del">
          <ac:chgData name="Pathiraja Mudiyanselage, Chamini Shammi" userId="a6637513-d2e8-4c96-9df9-b9504efc8121" providerId="ADAL" clId="{160D8B9C-B0F5-F248-AF02-27A0885C6935}" dt="2022-06-13T23:03:54.845" v="476" actId="478"/>
          <ac:spMkLst>
            <pc:docMk/>
            <pc:sldMk cId="4080537295" sldId="262"/>
            <ac:spMk id="5" creationId="{04915855-47F4-4DDF-A789-70A2298C3068}"/>
          </ac:spMkLst>
        </pc:spChg>
        <pc:spChg chg="add del mod">
          <ac:chgData name="Pathiraja Mudiyanselage, Chamini Shammi" userId="a6637513-d2e8-4c96-9df9-b9504efc8121" providerId="ADAL" clId="{160D8B9C-B0F5-F248-AF02-27A0885C6935}" dt="2022-06-13T23:01:46.962" v="456"/>
          <ac:spMkLst>
            <pc:docMk/>
            <pc:sldMk cId="4080537295" sldId="262"/>
            <ac:spMk id="7" creationId="{35C4D216-87E1-6403-8BED-E503C6FC2A27}"/>
          </ac:spMkLst>
        </pc:spChg>
        <pc:spChg chg="del mod">
          <ac:chgData name="Pathiraja Mudiyanselage, Chamini Shammi" userId="a6637513-d2e8-4c96-9df9-b9504efc8121" providerId="ADAL" clId="{160D8B9C-B0F5-F248-AF02-27A0885C6935}" dt="2022-06-13T23:35:50.461" v="1000" actId="478"/>
          <ac:spMkLst>
            <pc:docMk/>
            <pc:sldMk cId="4080537295" sldId="262"/>
            <ac:spMk id="8" creationId="{E6702DD6-1554-5263-0AE6-A7F43C4CB92E}"/>
          </ac:spMkLst>
        </pc:spChg>
        <pc:spChg chg="del">
          <ac:chgData name="Pathiraja Mudiyanselage, Chamini Shammi" userId="a6637513-d2e8-4c96-9df9-b9504efc8121" providerId="ADAL" clId="{160D8B9C-B0F5-F248-AF02-27A0885C6935}" dt="2022-06-13T23:12:31.365" v="660" actId="478"/>
          <ac:spMkLst>
            <pc:docMk/>
            <pc:sldMk cId="4080537295" sldId="262"/>
            <ac:spMk id="10" creationId="{3850D399-3EB3-EA91-DDCA-4C4ACFFCC0F7}"/>
          </ac:spMkLst>
        </pc:spChg>
        <pc:spChg chg="del mod">
          <ac:chgData name="Pathiraja Mudiyanselage, Chamini Shammi" userId="a6637513-d2e8-4c96-9df9-b9504efc8121" providerId="ADAL" clId="{160D8B9C-B0F5-F248-AF02-27A0885C6935}" dt="2022-06-13T23:27:13.094" v="867" actId="21"/>
          <ac:spMkLst>
            <pc:docMk/>
            <pc:sldMk cId="4080537295" sldId="262"/>
            <ac:spMk id="12" creationId="{2DB48E7E-FB6C-0A74-416B-B4568E3475A8}"/>
          </ac:spMkLst>
        </pc:spChg>
        <pc:spChg chg="del mod">
          <ac:chgData name="Pathiraja Mudiyanselage, Chamini Shammi" userId="a6637513-d2e8-4c96-9df9-b9504efc8121" providerId="ADAL" clId="{160D8B9C-B0F5-F248-AF02-27A0885C6935}" dt="2022-06-13T23:36:28.008" v="1032" actId="478"/>
          <ac:spMkLst>
            <pc:docMk/>
            <pc:sldMk cId="4080537295" sldId="262"/>
            <ac:spMk id="13" creationId="{5A640C78-1153-AE85-232D-3D7AC52E888D}"/>
          </ac:spMkLst>
        </pc:spChg>
        <pc:spChg chg="mod">
          <ac:chgData name="Pathiraja Mudiyanselage, Chamini Shammi" userId="a6637513-d2e8-4c96-9df9-b9504efc8121" providerId="ADAL" clId="{160D8B9C-B0F5-F248-AF02-27A0885C6935}" dt="2022-06-22T18:24:59.810" v="8328" actId="1076"/>
          <ac:spMkLst>
            <pc:docMk/>
            <pc:sldMk cId="4080537295" sldId="262"/>
            <ac:spMk id="14" creationId="{54697C5D-C2D3-7594-DC0D-94D38DDE0E6B}"/>
          </ac:spMkLst>
        </pc:spChg>
        <pc:spChg chg="mod">
          <ac:chgData name="Pathiraja Mudiyanselage, Chamini Shammi" userId="a6637513-d2e8-4c96-9df9-b9504efc8121" providerId="ADAL" clId="{160D8B9C-B0F5-F248-AF02-27A0885C6935}" dt="2022-06-28T19:01:43.093" v="12676" actId="207"/>
          <ac:spMkLst>
            <pc:docMk/>
            <pc:sldMk cId="4080537295" sldId="262"/>
            <ac:spMk id="15" creationId="{1558E1B0-07D4-FFBC-D1E4-025822C2B994}"/>
          </ac:spMkLst>
        </pc:spChg>
        <pc:spChg chg="del mod">
          <ac:chgData name="Pathiraja Mudiyanselage, Chamini Shammi" userId="a6637513-d2e8-4c96-9df9-b9504efc8121" providerId="ADAL" clId="{160D8B9C-B0F5-F248-AF02-27A0885C6935}" dt="2022-06-13T23:27:37.525" v="874" actId="478"/>
          <ac:spMkLst>
            <pc:docMk/>
            <pc:sldMk cId="4080537295" sldId="262"/>
            <ac:spMk id="16" creationId="{42A86B81-C2E0-DD41-FFDF-969500F4652F}"/>
          </ac:spMkLst>
        </pc:spChg>
        <pc:spChg chg="del">
          <ac:chgData name="Pathiraja Mudiyanselage, Chamini Shammi" userId="a6637513-d2e8-4c96-9df9-b9504efc8121" providerId="ADAL" clId="{160D8B9C-B0F5-F248-AF02-27A0885C6935}" dt="2022-06-13T23:29:09.820" v="885" actId="478"/>
          <ac:spMkLst>
            <pc:docMk/>
            <pc:sldMk cId="4080537295" sldId="262"/>
            <ac:spMk id="17" creationId="{C383D515-2D96-BAD6-E422-0425CD670545}"/>
          </ac:spMkLst>
        </pc:spChg>
        <pc:spChg chg="add del mod">
          <ac:chgData name="Pathiraja Mudiyanselage, Chamini Shammi" userId="a6637513-d2e8-4c96-9df9-b9504efc8121" providerId="ADAL" clId="{160D8B9C-B0F5-F248-AF02-27A0885C6935}" dt="2022-06-13T23:03:53.011" v="475" actId="478"/>
          <ac:spMkLst>
            <pc:docMk/>
            <pc:sldMk cId="4080537295" sldId="262"/>
            <ac:spMk id="18" creationId="{50373EA0-BDE2-5584-EE8E-3504A6894456}"/>
          </ac:spMkLst>
        </pc:spChg>
        <pc:spChg chg="add mod">
          <ac:chgData name="Pathiraja Mudiyanselage, Chamini Shammi" userId="a6637513-d2e8-4c96-9df9-b9504efc8121" providerId="ADAL" clId="{160D8B9C-B0F5-F248-AF02-27A0885C6935}" dt="2022-06-13T23:03:44.540" v="473"/>
          <ac:spMkLst>
            <pc:docMk/>
            <pc:sldMk cId="4080537295" sldId="262"/>
            <ac:spMk id="19" creationId="{328958F1-6F7D-863A-5E2F-4B0476DB2466}"/>
          </ac:spMkLst>
        </pc:spChg>
        <pc:spChg chg="add del mod">
          <ac:chgData name="Pathiraja Mudiyanselage, Chamini Shammi" userId="a6637513-d2e8-4c96-9df9-b9504efc8121" providerId="ADAL" clId="{160D8B9C-B0F5-F248-AF02-27A0885C6935}" dt="2022-06-13T23:12:35.313" v="661" actId="478"/>
          <ac:spMkLst>
            <pc:docMk/>
            <pc:sldMk cId="4080537295" sldId="262"/>
            <ac:spMk id="21" creationId="{F95708CF-160D-D9B3-5A8B-AAEE1414642A}"/>
          </ac:spMkLst>
        </pc:spChg>
        <pc:spChg chg="add del mod">
          <ac:chgData name="Pathiraja Mudiyanselage, Chamini Shammi" userId="a6637513-d2e8-4c96-9df9-b9504efc8121" providerId="ADAL" clId="{160D8B9C-B0F5-F248-AF02-27A0885C6935}" dt="2022-06-13T23:23:44.370" v="833" actId="478"/>
          <ac:spMkLst>
            <pc:docMk/>
            <pc:sldMk cId="4080537295" sldId="262"/>
            <ac:spMk id="24" creationId="{4F6B186F-6099-45BC-6907-C76BB4196856}"/>
          </ac:spMkLst>
        </pc:spChg>
        <pc:spChg chg="add mod">
          <ac:chgData name="Pathiraja Mudiyanselage, Chamini Shammi" userId="a6637513-d2e8-4c96-9df9-b9504efc8121" providerId="ADAL" clId="{160D8B9C-B0F5-F248-AF02-27A0885C6935}" dt="2022-06-28T19:01:49.290" v="12677" actId="1076"/>
          <ac:spMkLst>
            <pc:docMk/>
            <pc:sldMk cId="4080537295" sldId="262"/>
            <ac:spMk id="28" creationId="{7691A188-0BDD-50DD-D9C0-449E8AD0EF89}"/>
          </ac:spMkLst>
        </pc:spChg>
        <pc:spChg chg="add mod">
          <ac:chgData name="Pathiraja Mudiyanselage, Chamini Shammi" userId="a6637513-d2e8-4c96-9df9-b9504efc8121" providerId="ADAL" clId="{160D8B9C-B0F5-F248-AF02-27A0885C6935}" dt="2022-06-28T22:09:04.704" v="13514" actId="20577"/>
          <ac:spMkLst>
            <pc:docMk/>
            <pc:sldMk cId="4080537295" sldId="262"/>
            <ac:spMk id="30" creationId="{44C3140B-C916-224E-1475-883EB5140F96}"/>
          </ac:spMkLst>
        </pc:spChg>
        <pc:spChg chg="add mod">
          <ac:chgData name="Pathiraja Mudiyanselage, Chamini Shammi" userId="a6637513-d2e8-4c96-9df9-b9504efc8121" providerId="ADAL" clId="{160D8B9C-B0F5-F248-AF02-27A0885C6935}" dt="2022-06-28T19:10:43.810" v="12757" actId="1076"/>
          <ac:spMkLst>
            <pc:docMk/>
            <pc:sldMk cId="4080537295" sldId="262"/>
            <ac:spMk id="32" creationId="{1783B965-77A4-90E2-5056-8B63E0957043}"/>
          </ac:spMkLst>
        </pc:spChg>
        <pc:spChg chg="add mod">
          <ac:chgData name="Pathiraja Mudiyanselage, Chamini Shammi" userId="a6637513-d2e8-4c96-9df9-b9504efc8121" providerId="ADAL" clId="{160D8B9C-B0F5-F248-AF02-27A0885C6935}" dt="2022-06-28T19:10:23.524" v="12754" actId="1076"/>
          <ac:spMkLst>
            <pc:docMk/>
            <pc:sldMk cId="4080537295" sldId="262"/>
            <ac:spMk id="34" creationId="{9ACFF810-D98A-CDBA-B013-0CE408665731}"/>
          </ac:spMkLst>
        </pc:spChg>
        <pc:spChg chg="add mod">
          <ac:chgData name="Pathiraja Mudiyanselage, Chamini Shammi" userId="a6637513-d2e8-4c96-9df9-b9504efc8121" providerId="ADAL" clId="{160D8B9C-B0F5-F248-AF02-27A0885C6935}" dt="2022-06-28T19:01:49.290" v="12677" actId="1076"/>
          <ac:spMkLst>
            <pc:docMk/>
            <pc:sldMk cId="4080537295" sldId="262"/>
            <ac:spMk id="35" creationId="{C632D9CA-D54C-7317-F7A8-DDEE13E2B7E9}"/>
          </ac:spMkLst>
        </pc:spChg>
        <pc:spChg chg="add mod">
          <ac:chgData name="Pathiraja Mudiyanselage, Chamini Shammi" userId="a6637513-d2e8-4c96-9df9-b9504efc8121" providerId="ADAL" clId="{160D8B9C-B0F5-F248-AF02-27A0885C6935}" dt="2022-06-28T19:08:36.068" v="12741" actId="20577"/>
          <ac:spMkLst>
            <pc:docMk/>
            <pc:sldMk cId="4080537295" sldId="262"/>
            <ac:spMk id="36" creationId="{E80C6BA5-E58E-5049-3A3B-12B4494D3FB3}"/>
          </ac:spMkLst>
        </pc:spChg>
        <pc:spChg chg="add mod">
          <ac:chgData name="Pathiraja Mudiyanselage, Chamini Shammi" userId="a6637513-d2e8-4c96-9df9-b9504efc8121" providerId="ADAL" clId="{160D8B9C-B0F5-F248-AF02-27A0885C6935}" dt="2022-06-28T19:01:49.290" v="12677" actId="1076"/>
          <ac:spMkLst>
            <pc:docMk/>
            <pc:sldMk cId="4080537295" sldId="262"/>
            <ac:spMk id="37" creationId="{1FC37C7E-030C-1363-539F-02A0DDE7FE3B}"/>
          </ac:spMkLst>
        </pc:spChg>
        <pc:spChg chg="add mod">
          <ac:chgData name="Pathiraja Mudiyanselage, Chamini Shammi" userId="a6637513-d2e8-4c96-9df9-b9504efc8121" providerId="ADAL" clId="{160D8B9C-B0F5-F248-AF02-27A0885C6935}" dt="2022-06-28T19:09:53.826" v="12749" actId="207"/>
          <ac:spMkLst>
            <pc:docMk/>
            <pc:sldMk cId="4080537295" sldId="262"/>
            <ac:spMk id="39" creationId="{C6E4FB37-7DDD-F850-16CF-507C91DD9362}"/>
          </ac:spMkLst>
        </pc:spChg>
        <pc:spChg chg="add del mod">
          <ac:chgData name="Pathiraja Mudiyanselage, Chamini Shammi" userId="a6637513-d2e8-4c96-9df9-b9504efc8121" providerId="ADAL" clId="{160D8B9C-B0F5-F248-AF02-27A0885C6935}" dt="2022-06-22T18:23:05.554" v="8295" actId="478"/>
          <ac:spMkLst>
            <pc:docMk/>
            <pc:sldMk cId="4080537295" sldId="262"/>
            <ac:spMk id="39" creationId="{F2E117AC-DE1A-2974-4ADA-513F624BF949}"/>
          </ac:spMkLst>
        </pc:spChg>
        <pc:spChg chg="add del mod">
          <ac:chgData name="Pathiraja Mudiyanselage, Chamini Shammi" userId="a6637513-d2e8-4c96-9df9-b9504efc8121" providerId="ADAL" clId="{160D8B9C-B0F5-F248-AF02-27A0885C6935}" dt="2022-06-22T18:23:11.818" v="8299" actId="478"/>
          <ac:spMkLst>
            <pc:docMk/>
            <pc:sldMk cId="4080537295" sldId="262"/>
            <ac:spMk id="41" creationId="{69D2BE76-6D77-74C9-0282-AA40E2EA021E}"/>
          </ac:spMkLst>
        </pc:spChg>
        <pc:spChg chg="add mod">
          <ac:chgData name="Pathiraja Mudiyanselage, Chamini Shammi" userId="a6637513-d2e8-4c96-9df9-b9504efc8121" providerId="ADAL" clId="{160D8B9C-B0F5-F248-AF02-27A0885C6935}" dt="2022-06-28T19:07:43.756" v="12715" actId="1076"/>
          <ac:spMkLst>
            <pc:docMk/>
            <pc:sldMk cId="4080537295" sldId="262"/>
            <ac:spMk id="46" creationId="{A45712C1-6BF1-D7C7-BF7E-78E21285A269}"/>
          </ac:spMkLst>
        </pc:spChg>
        <pc:spChg chg="add mod">
          <ac:chgData name="Pathiraja Mudiyanselage, Chamini Shammi" userId="a6637513-d2e8-4c96-9df9-b9504efc8121" providerId="ADAL" clId="{160D8B9C-B0F5-F248-AF02-27A0885C6935}" dt="2022-06-28T19:10:47.036" v="12758" actId="1076"/>
          <ac:spMkLst>
            <pc:docMk/>
            <pc:sldMk cId="4080537295" sldId="262"/>
            <ac:spMk id="47" creationId="{6BB1FB03-B937-2211-9FBC-0E54CDF0CF31}"/>
          </ac:spMkLst>
        </pc:spChg>
        <pc:spChg chg="add mod">
          <ac:chgData name="Pathiraja Mudiyanselage, Chamini Shammi" userId="a6637513-d2e8-4c96-9df9-b9504efc8121" providerId="ADAL" clId="{160D8B9C-B0F5-F248-AF02-27A0885C6935}" dt="2022-06-28T19:10:33.198" v="12755" actId="1076"/>
          <ac:spMkLst>
            <pc:docMk/>
            <pc:sldMk cId="4080537295" sldId="262"/>
            <ac:spMk id="49" creationId="{8108F49F-2063-A574-0F9D-C23B4AA1114C}"/>
          </ac:spMkLst>
        </pc:spChg>
        <pc:spChg chg="add mod">
          <ac:chgData name="Pathiraja Mudiyanselage, Chamini Shammi" userId="a6637513-d2e8-4c96-9df9-b9504efc8121" providerId="ADAL" clId="{160D8B9C-B0F5-F248-AF02-27A0885C6935}" dt="2022-06-28T19:10:33.198" v="12755" actId="1076"/>
          <ac:spMkLst>
            <pc:docMk/>
            <pc:sldMk cId="4080537295" sldId="262"/>
            <ac:spMk id="51" creationId="{EFB8208F-5604-7528-1FE0-937578017B8A}"/>
          </ac:spMkLst>
        </pc:spChg>
        <pc:grpChg chg="del">
          <ac:chgData name="Pathiraja Mudiyanselage, Chamini Shammi" userId="a6637513-d2e8-4c96-9df9-b9504efc8121" providerId="ADAL" clId="{160D8B9C-B0F5-F248-AF02-27A0885C6935}" dt="2022-06-13T23:28:51.186" v="878" actId="21"/>
          <ac:grpSpMkLst>
            <pc:docMk/>
            <pc:sldMk cId="4080537295" sldId="262"/>
            <ac:grpSpMk id="11" creationId="{ED015B72-5FDD-1605-D43B-8160DF6FA479}"/>
          </ac:grpSpMkLst>
        </pc:grpChg>
        <pc:grpChg chg="add mod">
          <ac:chgData name="Pathiraja Mudiyanselage, Chamini Shammi" userId="a6637513-d2e8-4c96-9df9-b9504efc8121" providerId="ADAL" clId="{160D8B9C-B0F5-F248-AF02-27A0885C6935}" dt="2022-06-28T19:01:49.290" v="12677" actId="1076"/>
          <ac:grpSpMkLst>
            <pc:docMk/>
            <pc:sldMk cId="4080537295" sldId="262"/>
            <ac:grpSpMk id="31" creationId="{405F0EC1-26A0-7FE0-0C79-B6AA15795B4F}"/>
          </ac:grpSpMkLst>
        </pc:grpChg>
        <pc:grpChg chg="add mod">
          <ac:chgData name="Pathiraja Mudiyanselage, Chamini Shammi" userId="a6637513-d2e8-4c96-9df9-b9504efc8121" providerId="ADAL" clId="{160D8B9C-B0F5-F248-AF02-27A0885C6935}" dt="2022-06-28T19:01:49.290" v="12677" actId="1076"/>
          <ac:grpSpMkLst>
            <pc:docMk/>
            <pc:sldMk cId="4080537295" sldId="262"/>
            <ac:grpSpMk id="33" creationId="{0B7D1D15-5C87-25A1-93A0-E2E1EB856433}"/>
          </ac:grpSpMkLst>
        </pc:grpChg>
        <pc:grpChg chg="add del mod">
          <ac:chgData name="Pathiraja Mudiyanselage, Chamini Shammi" userId="a6637513-d2e8-4c96-9df9-b9504efc8121" providerId="ADAL" clId="{160D8B9C-B0F5-F248-AF02-27A0885C6935}" dt="2022-06-28T19:01:49.290" v="12677" actId="1076"/>
          <ac:grpSpMkLst>
            <pc:docMk/>
            <pc:sldMk cId="4080537295" sldId="262"/>
            <ac:grpSpMk id="40" creationId="{F005D520-048E-4663-AB14-4C8C58061B01}"/>
          </ac:grpSpMkLst>
        </pc:grpChg>
        <pc:grpChg chg="add mod">
          <ac:chgData name="Pathiraja Mudiyanselage, Chamini Shammi" userId="a6637513-d2e8-4c96-9df9-b9504efc8121" providerId="ADAL" clId="{160D8B9C-B0F5-F248-AF02-27A0885C6935}" dt="2022-06-28T19:10:33.198" v="12755" actId="1076"/>
          <ac:grpSpMkLst>
            <pc:docMk/>
            <pc:sldMk cId="4080537295" sldId="262"/>
            <ac:grpSpMk id="42" creationId="{61D435FE-6D03-DC2A-ECB8-77B31048E701}"/>
          </ac:grpSpMkLst>
        </pc:grpChg>
        <pc:picChg chg="add mod">
          <ac:chgData name="Pathiraja Mudiyanselage, Chamini Shammi" userId="a6637513-d2e8-4c96-9df9-b9504efc8121" providerId="ADAL" clId="{160D8B9C-B0F5-F248-AF02-27A0885C6935}" dt="2022-06-21T06:04:28.920" v="8294"/>
          <ac:picMkLst>
            <pc:docMk/>
            <pc:sldMk cId="4080537295" sldId="262"/>
            <ac:picMk id="2" creationId="{0168392B-0BAE-1EA6-0CF3-B31DE4113DF3}"/>
          </ac:picMkLst>
        </pc:picChg>
        <pc:picChg chg="del mod">
          <ac:chgData name="Pathiraja Mudiyanselage, Chamini Shammi" userId="a6637513-d2e8-4c96-9df9-b9504efc8121" providerId="ADAL" clId="{160D8B9C-B0F5-F248-AF02-27A0885C6935}" dt="2022-06-13T23:14:30.683" v="690" actId="478"/>
          <ac:picMkLst>
            <pc:docMk/>
            <pc:sldMk cId="4080537295" sldId="262"/>
            <ac:picMk id="6" creationId="{C05B0E62-6035-46E4-853F-8BE5F8571FCE}"/>
          </ac:picMkLst>
        </pc:picChg>
        <pc:picChg chg="add del mod">
          <ac:chgData name="Pathiraja Mudiyanselage, Chamini Shammi" userId="a6637513-d2e8-4c96-9df9-b9504efc8121" providerId="ADAL" clId="{160D8B9C-B0F5-F248-AF02-27A0885C6935}" dt="2022-06-13T23:14:48.519" v="697" actId="478"/>
          <ac:picMkLst>
            <pc:docMk/>
            <pc:sldMk cId="4080537295" sldId="262"/>
            <ac:picMk id="22" creationId="{938EFEFD-AC65-B89F-24FF-97E799B33970}"/>
          </ac:picMkLst>
        </pc:picChg>
        <pc:picChg chg="add mod">
          <ac:chgData name="Pathiraja Mudiyanselage, Chamini Shammi" userId="a6637513-d2e8-4c96-9df9-b9504efc8121" providerId="ADAL" clId="{160D8B9C-B0F5-F248-AF02-27A0885C6935}" dt="2022-06-13T23:14:49.037" v="698"/>
          <ac:picMkLst>
            <pc:docMk/>
            <pc:sldMk cId="4080537295" sldId="262"/>
            <ac:picMk id="23" creationId="{F03DFB80-08F9-E181-520F-4E97DF202B91}"/>
          </ac:picMkLst>
        </pc:picChg>
        <pc:picChg chg="add mod">
          <ac:chgData name="Pathiraja Mudiyanselage, Chamini Shammi" userId="a6637513-d2e8-4c96-9df9-b9504efc8121" providerId="ADAL" clId="{160D8B9C-B0F5-F248-AF02-27A0885C6935}" dt="2022-06-28T19:01:49.290" v="12677" actId="1076"/>
          <ac:picMkLst>
            <pc:docMk/>
            <pc:sldMk cId="4080537295" sldId="262"/>
            <ac:picMk id="26" creationId="{A7B9B77C-ED30-BD37-4DA6-AFF299107865}"/>
          </ac:picMkLst>
        </pc:picChg>
        <pc:picChg chg="add mod">
          <ac:chgData name="Pathiraja Mudiyanselage, Chamini Shammi" userId="a6637513-d2e8-4c96-9df9-b9504efc8121" providerId="ADAL" clId="{160D8B9C-B0F5-F248-AF02-27A0885C6935}" dt="2022-06-28T19:01:49.290" v="12677" actId="1076"/>
          <ac:picMkLst>
            <pc:docMk/>
            <pc:sldMk cId="4080537295" sldId="262"/>
            <ac:picMk id="29" creationId="{05DB7420-A06C-12E0-01D6-53C20538AAD9}"/>
          </ac:picMkLst>
        </pc:picChg>
        <pc:picChg chg="add mod">
          <ac:chgData name="Pathiraja Mudiyanselage, Chamini Shammi" userId="a6637513-d2e8-4c96-9df9-b9504efc8121" providerId="ADAL" clId="{160D8B9C-B0F5-F248-AF02-27A0885C6935}" dt="2022-06-28T19:10:33.198" v="12755" actId="1076"/>
          <ac:picMkLst>
            <pc:docMk/>
            <pc:sldMk cId="4080537295" sldId="262"/>
            <ac:picMk id="38" creationId="{0CBD1F6C-7BFC-3B0F-CB52-914E34A1192B}"/>
          </ac:picMkLst>
        </pc:picChg>
        <pc:picChg chg="add del mod">
          <ac:chgData name="Pathiraja Mudiyanselage, Chamini Shammi" userId="a6637513-d2e8-4c96-9df9-b9504efc8121" providerId="ADAL" clId="{160D8B9C-B0F5-F248-AF02-27A0885C6935}" dt="2022-06-13T23:23:32.992" v="828" actId="21"/>
          <ac:picMkLst>
            <pc:docMk/>
            <pc:sldMk cId="4080537295" sldId="262"/>
            <ac:picMk id="1026" creationId="{930B08AC-0DA1-7B31-BE13-38FD43C7DF7E}"/>
          </ac:picMkLst>
        </pc:picChg>
        <pc:picChg chg="add mod">
          <ac:chgData name="Pathiraja Mudiyanselage, Chamini Shammi" userId="a6637513-d2e8-4c96-9df9-b9504efc8121" providerId="ADAL" clId="{160D8B9C-B0F5-F248-AF02-27A0885C6935}" dt="2022-06-28T19:01:49.290" v="12677" actId="1076"/>
          <ac:picMkLst>
            <pc:docMk/>
            <pc:sldMk cId="4080537295" sldId="262"/>
            <ac:picMk id="1028" creationId="{A4C4EA7B-EB3A-7444-C1E9-8AF9609F1C49}"/>
          </ac:picMkLst>
        </pc:picChg>
        <pc:picChg chg="add del mod">
          <ac:chgData name="Pathiraja Mudiyanselage, Chamini Shammi" userId="a6637513-d2e8-4c96-9df9-b9504efc8121" providerId="ADAL" clId="{160D8B9C-B0F5-F248-AF02-27A0885C6935}" dt="2022-06-22T18:23:09.916" v="8298" actId="478"/>
          <ac:picMkLst>
            <pc:docMk/>
            <pc:sldMk cId="4080537295" sldId="262"/>
            <ac:picMk id="1030" creationId="{551C037B-15A9-7566-295D-C1D421A0E65F}"/>
          </ac:picMkLst>
        </pc:picChg>
        <pc:picChg chg="add del mod">
          <ac:chgData name="Pathiraja Mudiyanselage, Chamini Shammi" userId="a6637513-d2e8-4c96-9df9-b9504efc8121" providerId="ADAL" clId="{160D8B9C-B0F5-F248-AF02-27A0885C6935}" dt="2022-06-22T18:23:13.273" v="8300" actId="478"/>
          <ac:picMkLst>
            <pc:docMk/>
            <pc:sldMk cId="4080537295" sldId="262"/>
            <ac:picMk id="1032" creationId="{207873E5-A047-4826-679F-547C7E4A3CD1}"/>
          </ac:picMkLst>
        </pc:picChg>
        <pc:picChg chg="add del mod">
          <ac:chgData name="Pathiraja Mudiyanselage, Chamini Shammi" userId="a6637513-d2e8-4c96-9df9-b9504efc8121" providerId="ADAL" clId="{160D8B9C-B0F5-F248-AF02-27A0885C6935}" dt="2022-06-14T00:47:01.282" v="1055" actId="478"/>
          <ac:picMkLst>
            <pc:docMk/>
            <pc:sldMk cId="4080537295" sldId="262"/>
            <ac:picMk id="1034" creationId="{DA7E2956-69C6-E1C9-2D70-4659579AE8D6}"/>
          </ac:picMkLst>
        </pc:picChg>
        <pc:picChg chg="add mod">
          <ac:chgData name="Pathiraja Mudiyanselage, Chamini Shammi" userId="a6637513-d2e8-4c96-9df9-b9504efc8121" providerId="ADAL" clId="{160D8B9C-B0F5-F248-AF02-27A0885C6935}" dt="2022-06-28T19:10:33.198" v="12755" actId="1076"/>
          <ac:picMkLst>
            <pc:docMk/>
            <pc:sldMk cId="4080537295" sldId="262"/>
            <ac:picMk id="1036" creationId="{85B2F868-34B5-1D63-DF22-BD825F285BCD}"/>
          </ac:picMkLst>
        </pc:picChg>
        <pc:picChg chg="add mod">
          <ac:chgData name="Pathiraja Mudiyanselage, Chamini Shammi" userId="a6637513-d2e8-4c96-9df9-b9504efc8121" providerId="ADAL" clId="{160D8B9C-B0F5-F248-AF02-27A0885C6935}" dt="2022-06-28T19:10:33.198" v="12755" actId="1076"/>
          <ac:picMkLst>
            <pc:docMk/>
            <pc:sldMk cId="4080537295" sldId="262"/>
            <ac:picMk id="1038" creationId="{DB554052-9A52-22FE-51F6-519D18076899}"/>
          </ac:picMkLst>
        </pc:picChg>
      </pc:sldChg>
      <pc:sldChg chg="addSp delSp modSp mod modTransition modAnim modNotes modNotesTx">
        <pc:chgData name="Pathiraja Mudiyanselage, Chamini Shammi" userId="a6637513-d2e8-4c96-9df9-b9504efc8121" providerId="ADAL" clId="{160D8B9C-B0F5-F248-AF02-27A0885C6935}" dt="2022-06-28T22:13:56.904" v="13517" actId="20577"/>
        <pc:sldMkLst>
          <pc:docMk/>
          <pc:sldMk cId="2175582654" sldId="273"/>
        </pc:sldMkLst>
        <pc:spChg chg="del mod">
          <ac:chgData name="Pathiraja Mudiyanselage, Chamini Shammi" userId="a6637513-d2e8-4c96-9df9-b9504efc8121" providerId="ADAL" clId="{160D8B9C-B0F5-F248-AF02-27A0885C6935}" dt="2022-06-14T02:18:37.175" v="2501" actId="21"/>
          <ac:spMkLst>
            <pc:docMk/>
            <pc:sldMk cId="2175582654" sldId="273"/>
            <ac:spMk id="2" creationId="{0DDEF305-3CFF-A718-5F74-0CCF76122F8F}"/>
          </ac:spMkLst>
        </pc:spChg>
        <pc:spChg chg="mod">
          <ac:chgData name="Pathiraja Mudiyanselage, Chamini Shammi" userId="a6637513-d2e8-4c96-9df9-b9504efc8121" providerId="ADAL" clId="{160D8B9C-B0F5-F248-AF02-27A0885C6935}" dt="2022-06-22T21:38:31.495" v="9434" actId="1076"/>
          <ac:spMkLst>
            <pc:docMk/>
            <pc:sldMk cId="2175582654" sldId="273"/>
            <ac:spMk id="4" creationId="{FE31D74B-6278-FC4A-236E-B047153A094B}"/>
          </ac:spMkLst>
        </pc:spChg>
        <pc:spChg chg="del">
          <ac:chgData name="Pathiraja Mudiyanselage, Chamini Shammi" userId="a6637513-d2e8-4c96-9df9-b9504efc8121" providerId="ADAL" clId="{160D8B9C-B0F5-F248-AF02-27A0885C6935}" dt="2022-06-13T23:13:07.487" v="671" actId="478"/>
          <ac:spMkLst>
            <pc:docMk/>
            <pc:sldMk cId="2175582654" sldId="273"/>
            <ac:spMk id="5" creationId="{04915855-47F4-4DDF-A789-70A2298C3068}"/>
          </ac:spMkLst>
        </pc:spChg>
        <pc:spChg chg="mod">
          <ac:chgData name="Pathiraja Mudiyanselage, Chamini Shammi" userId="a6637513-d2e8-4c96-9df9-b9504efc8121" providerId="ADAL" clId="{160D8B9C-B0F5-F248-AF02-27A0885C6935}" dt="2022-06-22T21:38:22.705" v="9433" actId="313"/>
          <ac:spMkLst>
            <pc:docMk/>
            <pc:sldMk cId="2175582654" sldId="273"/>
            <ac:spMk id="7" creationId="{D4BB7672-94E1-DB34-2B5F-6857A98BF7DD}"/>
          </ac:spMkLst>
        </pc:spChg>
        <pc:spChg chg="mod">
          <ac:chgData name="Pathiraja Mudiyanselage, Chamini Shammi" userId="a6637513-d2e8-4c96-9df9-b9504efc8121" providerId="ADAL" clId="{160D8B9C-B0F5-F248-AF02-27A0885C6935}" dt="2022-06-22T21:38:37.465" v="9435" actId="20577"/>
          <ac:spMkLst>
            <pc:docMk/>
            <pc:sldMk cId="2175582654" sldId="273"/>
            <ac:spMk id="8" creationId="{138EE9A2-858B-0AAE-888A-6005C02A5C57}"/>
          </ac:spMkLst>
        </pc:spChg>
        <pc:spChg chg="del">
          <ac:chgData name="Pathiraja Mudiyanselage, Chamini Shammi" userId="a6637513-d2e8-4c96-9df9-b9504efc8121" providerId="ADAL" clId="{160D8B9C-B0F5-F248-AF02-27A0885C6935}" dt="2022-06-13T23:12:51.823" v="665" actId="478"/>
          <ac:spMkLst>
            <pc:docMk/>
            <pc:sldMk cId="2175582654" sldId="273"/>
            <ac:spMk id="10" creationId="{3850D399-3EB3-EA91-DDCA-4C4ACFFCC0F7}"/>
          </ac:spMkLst>
        </pc:spChg>
        <pc:spChg chg="add del mod">
          <ac:chgData name="Pathiraja Mudiyanselage, Chamini Shammi" userId="a6637513-d2e8-4c96-9df9-b9504efc8121" providerId="ADAL" clId="{160D8B9C-B0F5-F248-AF02-27A0885C6935}" dt="2022-06-13T23:01:46.962" v="456"/>
          <ac:spMkLst>
            <pc:docMk/>
            <pc:sldMk cId="2175582654" sldId="273"/>
            <ac:spMk id="11" creationId="{EA77AF64-B04F-4DF0-58BE-D7BAD4F5957C}"/>
          </ac:spMkLst>
        </pc:spChg>
        <pc:spChg chg="mod">
          <ac:chgData name="Pathiraja Mudiyanselage, Chamini Shammi" userId="a6637513-d2e8-4c96-9df9-b9504efc8121" providerId="ADAL" clId="{160D8B9C-B0F5-F248-AF02-27A0885C6935}" dt="2022-06-22T21:37:56.865" v="9431" actId="20577"/>
          <ac:spMkLst>
            <pc:docMk/>
            <pc:sldMk cId="2175582654" sldId="273"/>
            <ac:spMk id="12" creationId="{4E1F7E16-A894-D2FE-3DF1-B758E057FA20}"/>
          </ac:spMkLst>
        </pc:spChg>
        <pc:spChg chg="add mod">
          <ac:chgData name="Pathiraja Mudiyanselage, Chamini Shammi" userId="a6637513-d2e8-4c96-9df9-b9504efc8121" providerId="ADAL" clId="{160D8B9C-B0F5-F248-AF02-27A0885C6935}" dt="2022-06-13T23:03:44.540" v="473"/>
          <ac:spMkLst>
            <pc:docMk/>
            <pc:sldMk cId="2175582654" sldId="273"/>
            <ac:spMk id="13" creationId="{5080FC29-FC93-579C-9438-A18E871BAEBB}"/>
          </ac:spMkLst>
        </pc:spChg>
        <pc:spChg chg="add del mod">
          <ac:chgData name="Pathiraja Mudiyanselage, Chamini Shammi" userId="a6637513-d2e8-4c96-9df9-b9504efc8121" providerId="ADAL" clId="{160D8B9C-B0F5-F248-AF02-27A0885C6935}" dt="2022-06-13T23:13:09.953" v="673" actId="478"/>
          <ac:spMkLst>
            <pc:docMk/>
            <pc:sldMk cId="2175582654" sldId="273"/>
            <ac:spMk id="14" creationId="{C990A78E-DEB5-8179-1B64-00CA86259683}"/>
          </ac:spMkLst>
        </pc:spChg>
        <pc:spChg chg="add del mod">
          <ac:chgData name="Pathiraja Mudiyanselage, Chamini Shammi" userId="a6637513-d2e8-4c96-9df9-b9504efc8121" providerId="ADAL" clId="{160D8B9C-B0F5-F248-AF02-27A0885C6935}" dt="2022-06-13T23:12:52.644" v="666" actId="478"/>
          <ac:spMkLst>
            <pc:docMk/>
            <pc:sldMk cId="2175582654" sldId="273"/>
            <ac:spMk id="16" creationId="{81A99CC3-E7D3-1D3C-A078-F803AF9476FF}"/>
          </ac:spMkLst>
        </pc:spChg>
        <pc:spChg chg="add mod">
          <ac:chgData name="Pathiraja Mudiyanselage, Chamini Shammi" userId="a6637513-d2e8-4c96-9df9-b9504efc8121" providerId="ADAL" clId="{160D8B9C-B0F5-F248-AF02-27A0885C6935}" dt="2022-06-14T02:19:27.629" v="2515" actId="404"/>
          <ac:spMkLst>
            <pc:docMk/>
            <pc:sldMk cId="2175582654" sldId="273"/>
            <ac:spMk id="17" creationId="{B3217727-47E1-9196-55FE-73EBDEE592EA}"/>
          </ac:spMkLst>
        </pc:spChg>
        <pc:spChg chg="add mod">
          <ac:chgData name="Pathiraja Mudiyanselage, Chamini Shammi" userId="a6637513-d2e8-4c96-9df9-b9504efc8121" providerId="ADAL" clId="{160D8B9C-B0F5-F248-AF02-27A0885C6935}" dt="2022-06-19T08:41:23.311" v="8259" actId="1076"/>
          <ac:spMkLst>
            <pc:docMk/>
            <pc:sldMk cId="2175582654" sldId="273"/>
            <ac:spMk id="18" creationId="{23272674-B415-1CD0-7123-85A5212A024F}"/>
          </ac:spMkLst>
        </pc:spChg>
        <pc:spChg chg="add mod">
          <ac:chgData name="Pathiraja Mudiyanselage, Chamini Shammi" userId="a6637513-d2e8-4c96-9df9-b9504efc8121" providerId="ADAL" clId="{160D8B9C-B0F5-F248-AF02-27A0885C6935}" dt="2022-06-14T02:22:04.243" v="2531" actId="1076"/>
          <ac:spMkLst>
            <pc:docMk/>
            <pc:sldMk cId="2175582654" sldId="273"/>
            <ac:spMk id="19" creationId="{78203D0A-8C6C-5C10-1EEC-3E7795DBE39B}"/>
          </ac:spMkLst>
        </pc:spChg>
        <pc:spChg chg="add mod">
          <ac:chgData name="Pathiraja Mudiyanselage, Chamini Shammi" userId="a6637513-d2e8-4c96-9df9-b9504efc8121" providerId="ADAL" clId="{160D8B9C-B0F5-F248-AF02-27A0885C6935}" dt="2022-06-14T02:29:21.834" v="2674" actId="14100"/>
          <ac:spMkLst>
            <pc:docMk/>
            <pc:sldMk cId="2175582654" sldId="273"/>
            <ac:spMk id="23" creationId="{25830013-A73F-1D78-FF53-DA18B1B66788}"/>
          </ac:spMkLst>
        </pc:spChg>
        <pc:picChg chg="add mod">
          <ac:chgData name="Pathiraja Mudiyanselage, Chamini Shammi" userId="a6637513-d2e8-4c96-9df9-b9504efc8121" providerId="ADAL" clId="{160D8B9C-B0F5-F248-AF02-27A0885C6935}" dt="2022-06-21T06:04:28.920" v="8294"/>
          <ac:picMkLst>
            <pc:docMk/>
            <pc:sldMk cId="2175582654" sldId="273"/>
            <ac:picMk id="2" creationId="{8D019643-7D6B-E671-22E8-F0095996E7C5}"/>
          </ac:picMkLst>
        </pc:picChg>
        <pc:picChg chg="mod">
          <ac:chgData name="Pathiraja Mudiyanselage, Chamini Shammi" userId="a6637513-d2e8-4c96-9df9-b9504efc8121" providerId="ADAL" clId="{160D8B9C-B0F5-F248-AF02-27A0885C6935}" dt="2022-06-13T23:14:00.192" v="684" actId="14100"/>
          <ac:picMkLst>
            <pc:docMk/>
            <pc:sldMk cId="2175582654" sldId="273"/>
            <ac:picMk id="6" creationId="{C05B0E62-6035-46E4-853F-8BE5F8571FCE}"/>
          </ac:picMkLst>
        </pc:picChg>
        <pc:picChg chg="del mod">
          <ac:chgData name="Pathiraja Mudiyanselage, Chamini Shammi" userId="a6637513-d2e8-4c96-9df9-b9504efc8121" providerId="ADAL" clId="{160D8B9C-B0F5-F248-AF02-27A0885C6935}" dt="2022-06-14T02:11:29.288" v="2283" actId="478"/>
          <ac:picMkLst>
            <pc:docMk/>
            <pc:sldMk cId="2175582654" sldId="273"/>
            <ac:picMk id="1026" creationId="{10202825-E76E-9278-8C5B-67EE5867387B}"/>
          </ac:picMkLst>
        </pc:picChg>
        <pc:picChg chg="add mod">
          <ac:chgData name="Pathiraja Mudiyanselage, Chamini Shammi" userId="a6637513-d2e8-4c96-9df9-b9504efc8121" providerId="ADAL" clId="{160D8B9C-B0F5-F248-AF02-27A0885C6935}" dt="2022-06-14T02:20:35.996" v="2522" actId="1076"/>
          <ac:picMkLst>
            <pc:docMk/>
            <pc:sldMk cId="2175582654" sldId="273"/>
            <ac:picMk id="2050" creationId="{78F21585-0EEC-75F8-8F95-C408697302F6}"/>
          </ac:picMkLst>
        </pc:picChg>
        <pc:picChg chg="add mod">
          <ac:chgData name="Pathiraja Mudiyanselage, Chamini Shammi" userId="a6637513-d2e8-4c96-9df9-b9504efc8121" providerId="ADAL" clId="{160D8B9C-B0F5-F248-AF02-27A0885C6935}" dt="2022-06-14T02:18:57.832" v="2508" actId="14100"/>
          <ac:picMkLst>
            <pc:docMk/>
            <pc:sldMk cId="2175582654" sldId="273"/>
            <ac:picMk id="2052" creationId="{4A995022-2F95-AE2C-17FE-C96779B6000F}"/>
          </ac:picMkLst>
        </pc:picChg>
        <pc:picChg chg="add mod">
          <ac:chgData name="Pathiraja Mudiyanselage, Chamini Shammi" userId="a6637513-d2e8-4c96-9df9-b9504efc8121" providerId="ADAL" clId="{160D8B9C-B0F5-F248-AF02-27A0885C6935}" dt="2022-06-14T02:20:39.552" v="2523" actId="1076"/>
          <ac:picMkLst>
            <pc:docMk/>
            <pc:sldMk cId="2175582654" sldId="273"/>
            <ac:picMk id="2054" creationId="{51661A55-F628-FEE6-B836-052C8461917F}"/>
          </ac:picMkLst>
        </pc:picChg>
      </pc:sldChg>
      <pc:sldChg chg="addSp delSp modSp mod modTransition modAnim modNotes modNotesTx">
        <pc:chgData name="Pathiraja Mudiyanselage, Chamini Shammi" userId="a6637513-d2e8-4c96-9df9-b9504efc8121" providerId="ADAL" clId="{160D8B9C-B0F5-F248-AF02-27A0885C6935}" dt="2022-06-28T22:25:12.093" v="13636" actId="20577"/>
        <pc:sldMkLst>
          <pc:docMk/>
          <pc:sldMk cId="1796159140" sldId="275"/>
        </pc:sldMkLst>
        <pc:spChg chg="add del mod">
          <ac:chgData name="Pathiraja Mudiyanselage, Chamini Shammi" userId="a6637513-d2e8-4c96-9df9-b9504efc8121" providerId="ADAL" clId="{160D8B9C-B0F5-F248-AF02-27A0885C6935}" dt="2022-06-13T23:01:46.962" v="456"/>
          <ac:spMkLst>
            <pc:docMk/>
            <pc:sldMk cId="1796159140" sldId="275"/>
            <ac:spMk id="2" creationId="{C223BEAC-813A-8BB6-4EAA-27AF043A7633}"/>
          </ac:spMkLst>
        </pc:spChg>
        <pc:spChg chg="del">
          <ac:chgData name="Pathiraja Mudiyanselage, Chamini Shammi" userId="a6637513-d2e8-4c96-9df9-b9504efc8121" providerId="ADAL" clId="{160D8B9C-B0F5-F248-AF02-27A0885C6935}" dt="2022-06-13T23:20:26.258" v="801" actId="478"/>
          <ac:spMkLst>
            <pc:docMk/>
            <pc:sldMk cId="1796159140" sldId="275"/>
            <ac:spMk id="5" creationId="{04915855-47F4-4DDF-A789-70A2298C3068}"/>
          </ac:spMkLst>
        </pc:spChg>
        <pc:spChg chg="mod">
          <ac:chgData name="Pathiraja Mudiyanselage, Chamini Shammi" userId="a6637513-d2e8-4c96-9df9-b9504efc8121" providerId="ADAL" clId="{160D8B9C-B0F5-F248-AF02-27A0885C6935}" dt="2022-06-28T20:04:11.409" v="12770" actId="403"/>
          <ac:spMkLst>
            <pc:docMk/>
            <pc:sldMk cId="1796159140" sldId="275"/>
            <ac:spMk id="7" creationId="{33192FE4-03E4-E4FB-FA60-6D0640949696}"/>
          </ac:spMkLst>
        </pc:spChg>
        <pc:spChg chg="del">
          <ac:chgData name="Pathiraja Mudiyanselage, Chamini Shammi" userId="a6637513-d2e8-4c96-9df9-b9504efc8121" providerId="ADAL" clId="{160D8B9C-B0F5-F248-AF02-27A0885C6935}" dt="2022-06-13T23:13:26.089" v="674" actId="478"/>
          <ac:spMkLst>
            <pc:docMk/>
            <pc:sldMk cId="1796159140" sldId="275"/>
            <ac:spMk id="10" creationId="{3850D399-3EB3-EA91-DDCA-4C4ACFFCC0F7}"/>
          </ac:spMkLst>
        </pc:spChg>
        <pc:spChg chg="add mod">
          <ac:chgData name="Pathiraja Mudiyanselage, Chamini Shammi" userId="a6637513-d2e8-4c96-9df9-b9504efc8121" providerId="ADAL" clId="{160D8B9C-B0F5-F248-AF02-27A0885C6935}" dt="2022-06-13T23:03:44.540" v="473"/>
          <ac:spMkLst>
            <pc:docMk/>
            <pc:sldMk cId="1796159140" sldId="275"/>
            <ac:spMk id="11" creationId="{6F25A618-F892-3602-B97A-1BD28BA793F1}"/>
          </ac:spMkLst>
        </pc:spChg>
        <pc:spChg chg="mod">
          <ac:chgData name="Pathiraja Mudiyanselage, Chamini Shammi" userId="a6637513-d2e8-4c96-9df9-b9504efc8121" providerId="ADAL" clId="{160D8B9C-B0F5-F248-AF02-27A0885C6935}" dt="2022-06-13T23:13:33.355" v="678" actId="403"/>
          <ac:spMkLst>
            <pc:docMk/>
            <pc:sldMk cId="1796159140" sldId="275"/>
            <ac:spMk id="14" creationId="{54697C5D-C2D3-7594-DC0D-94D38DDE0E6B}"/>
          </ac:spMkLst>
        </pc:spChg>
        <pc:spChg chg="add del mod">
          <ac:chgData name="Pathiraja Mudiyanselage, Chamini Shammi" userId="a6637513-d2e8-4c96-9df9-b9504efc8121" providerId="ADAL" clId="{160D8B9C-B0F5-F248-AF02-27A0885C6935}" dt="2022-06-13T23:13:29.075" v="675" actId="478"/>
          <ac:spMkLst>
            <pc:docMk/>
            <pc:sldMk cId="1796159140" sldId="275"/>
            <ac:spMk id="15" creationId="{B5989E45-F568-2183-7A56-1F91FA1506CC}"/>
          </ac:spMkLst>
        </pc:spChg>
        <pc:spChg chg="add mod">
          <ac:chgData name="Pathiraja Mudiyanselage, Chamini Shammi" userId="a6637513-d2e8-4c96-9df9-b9504efc8121" providerId="ADAL" clId="{160D8B9C-B0F5-F248-AF02-27A0885C6935}" dt="2022-06-28T21:41:29.991" v="13352" actId="20577"/>
          <ac:spMkLst>
            <pc:docMk/>
            <pc:sldMk cId="1796159140" sldId="275"/>
            <ac:spMk id="17" creationId="{9C123F59-150F-8CC2-CD2D-B019D21BC070}"/>
          </ac:spMkLst>
        </pc:spChg>
        <pc:spChg chg="add mod">
          <ac:chgData name="Pathiraja Mudiyanselage, Chamini Shammi" userId="a6637513-d2e8-4c96-9df9-b9504efc8121" providerId="ADAL" clId="{160D8B9C-B0F5-F248-AF02-27A0885C6935}" dt="2022-06-13T23:02:12.243" v="468"/>
          <ac:spMkLst>
            <pc:docMk/>
            <pc:sldMk cId="1796159140" sldId="275"/>
            <ac:spMk id="19" creationId="{DE0F5A0F-5FD7-6D3C-4363-2D2B0CDF7BEC}"/>
          </ac:spMkLst>
        </pc:spChg>
        <pc:spChg chg="mod">
          <ac:chgData name="Pathiraja Mudiyanselage, Chamini Shammi" userId="a6637513-d2e8-4c96-9df9-b9504efc8121" providerId="ADAL" clId="{160D8B9C-B0F5-F248-AF02-27A0885C6935}" dt="2022-06-28T21:41:13.595" v="13350" actId="20577"/>
          <ac:spMkLst>
            <pc:docMk/>
            <pc:sldMk cId="1796159140" sldId="275"/>
            <ac:spMk id="22" creationId="{390E8421-CAC2-3857-8425-3F84AD3E1A17}"/>
          </ac:spMkLst>
        </pc:spChg>
        <pc:picChg chg="add mod">
          <ac:chgData name="Pathiraja Mudiyanselage, Chamini Shammi" userId="a6637513-d2e8-4c96-9df9-b9504efc8121" providerId="ADAL" clId="{160D8B9C-B0F5-F248-AF02-27A0885C6935}" dt="2022-06-21T06:04:28.920" v="8294"/>
          <ac:picMkLst>
            <pc:docMk/>
            <pc:sldMk cId="1796159140" sldId="275"/>
            <ac:picMk id="2" creationId="{A4BEE1CC-8930-510F-5EC3-9F727AFA784A}"/>
          </ac:picMkLst>
        </pc:picChg>
        <pc:picChg chg="add mod">
          <ac:chgData name="Pathiraja Mudiyanselage, Chamini Shammi" userId="a6637513-d2e8-4c96-9df9-b9504efc8121" providerId="ADAL" clId="{160D8B9C-B0F5-F248-AF02-27A0885C6935}" dt="2022-06-28T22:16:23.526" v="13523" actId="1076"/>
          <ac:picMkLst>
            <pc:docMk/>
            <pc:sldMk cId="1796159140" sldId="275"/>
            <ac:picMk id="5" creationId="{EE42A905-52E3-AD99-EE14-F8B66C97C5CA}"/>
          </ac:picMkLst>
        </pc:picChg>
        <pc:picChg chg="del mod">
          <ac:chgData name="Pathiraja Mudiyanselage, Chamini Shammi" userId="a6637513-d2e8-4c96-9df9-b9504efc8121" providerId="ADAL" clId="{160D8B9C-B0F5-F248-AF02-27A0885C6935}" dt="2022-06-13T23:14:54.494" v="699" actId="478"/>
          <ac:picMkLst>
            <pc:docMk/>
            <pc:sldMk cId="1796159140" sldId="275"/>
            <ac:picMk id="6" creationId="{C05B0E62-6035-46E4-853F-8BE5F8571FCE}"/>
          </ac:picMkLst>
        </pc:picChg>
        <pc:picChg chg="mod">
          <ac:chgData name="Pathiraja Mudiyanselage, Chamini Shammi" userId="a6637513-d2e8-4c96-9df9-b9504efc8121" providerId="ADAL" clId="{160D8B9C-B0F5-F248-AF02-27A0885C6935}" dt="2022-06-14T02:36:14.250" v="2814" actId="1076"/>
          <ac:picMkLst>
            <pc:docMk/>
            <pc:sldMk cId="1796159140" sldId="275"/>
            <ac:picMk id="12" creationId="{3BFF9B5B-8455-F758-72E5-C3889B2294E3}"/>
          </ac:picMkLst>
        </pc:picChg>
        <pc:picChg chg="mod">
          <ac:chgData name="Pathiraja Mudiyanselage, Chamini Shammi" userId="a6637513-d2e8-4c96-9df9-b9504efc8121" providerId="ADAL" clId="{160D8B9C-B0F5-F248-AF02-27A0885C6935}" dt="2022-06-14T02:30:23.019" v="2692" actId="14100"/>
          <ac:picMkLst>
            <pc:docMk/>
            <pc:sldMk cId="1796159140" sldId="275"/>
            <ac:picMk id="16" creationId="{5A54D45E-480C-80B7-A3E2-A96E43C5D34F}"/>
          </ac:picMkLst>
        </pc:picChg>
        <pc:picChg chg="mod modCrop">
          <ac:chgData name="Pathiraja Mudiyanselage, Chamini Shammi" userId="a6637513-d2e8-4c96-9df9-b9504efc8121" providerId="ADAL" clId="{160D8B9C-B0F5-F248-AF02-27A0885C6935}" dt="2022-06-14T02:36:00.556" v="2812" actId="732"/>
          <ac:picMkLst>
            <pc:docMk/>
            <pc:sldMk cId="1796159140" sldId="275"/>
            <ac:picMk id="18" creationId="{1F21EFC4-3779-EE87-B082-B6C573A2FC8D}"/>
          </ac:picMkLst>
        </pc:picChg>
        <pc:picChg chg="del">
          <ac:chgData name="Pathiraja Mudiyanselage, Chamini Shammi" userId="a6637513-d2e8-4c96-9df9-b9504efc8121" providerId="ADAL" clId="{160D8B9C-B0F5-F248-AF02-27A0885C6935}" dt="2022-06-28T21:39:38.449" v="13314" actId="478"/>
          <ac:picMkLst>
            <pc:docMk/>
            <pc:sldMk cId="1796159140" sldId="275"/>
            <ac:picMk id="20" creationId="{504145BB-1AC1-0F0A-D0FA-4A12F4288891}"/>
          </ac:picMkLst>
        </pc:picChg>
        <pc:picChg chg="add mod">
          <ac:chgData name="Pathiraja Mudiyanselage, Chamini Shammi" userId="a6637513-d2e8-4c96-9df9-b9504efc8121" providerId="ADAL" clId="{160D8B9C-B0F5-F248-AF02-27A0885C6935}" dt="2022-06-13T23:14:54.989" v="700"/>
          <ac:picMkLst>
            <pc:docMk/>
            <pc:sldMk cId="1796159140" sldId="275"/>
            <ac:picMk id="23" creationId="{3245E3B1-2FD6-858E-BA79-6B2551C3DE65}"/>
          </ac:picMkLst>
        </pc:picChg>
        <pc:picChg chg="add del mod">
          <ac:chgData name="Pathiraja Mudiyanselage, Chamini Shammi" userId="a6637513-d2e8-4c96-9df9-b9504efc8121" providerId="ADAL" clId="{160D8B9C-B0F5-F248-AF02-27A0885C6935}" dt="2022-06-28T21:39:25.011" v="13313" actId="478"/>
          <ac:picMkLst>
            <pc:docMk/>
            <pc:sldMk cId="1796159140" sldId="275"/>
            <ac:picMk id="2050" creationId="{8078D148-0AA9-7542-DBDA-72D2145A484A}"/>
          </ac:picMkLst>
        </pc:picChg>
        <pc:inkChg chg="add del">
          <ac:chgData name="Pathiraja Mudiyanselage, Chamini Shammi" userId="a6637513-d2e8-4c96-9df9-b9504efc8121" providerId="ADAL" clId="{160D8B9C-B0F5-F248-AF02-27A0885C6935}" dt="2022-06-09T03:45:46.500" v="141" actId="9405"/>
          <ac:inkMkLst>
            <pc:docMk/>
            <pc:sldMk cId="1796159140" sldId="275"/>
            <ac:inkMk id="2" creationId="{107E66D1-179F-7CB1-7E5E-756A36A2B4AE}"/>
          </ac:inkMkLst>
        </pc:inkChg>
        <pc:inkChg chg="add">
          <ac:chgData name="Pathiraja Mudiyanselage, Chamini Shammi" userId="a6637513-d2e8-4c96-9df9-b9504efc8121" providerId="ADAL" clId="{160D8B9C-B0F5-F248-AF02-27A0885C6935}" dt="2022-06-09T03:45:59.890" v="142" actId="9405"/>
          <ac:inkMkLst>
            <pc:docMk/>
            <pc:sldMk cId="1796159140" sldId="275"/>
            <ac:inkMk id="4" creationId="{3607426F-8D05-F9B5-C0EF-0C8854AE12E4}"/>
          </ac:inkMkLst>
        </pc:inkChg>
        <pc:inkChg chg="add">
          <ac:chgData name="Pathiraja Mudiyanselage, Chamini Shammi" userId="a6637513-d2e8-4c96-9df9-b9504efc8121" providerId="ADAL" clId="{160D8B9C-B0F5-F248-AF02-27A0885C6935}" dt="2022-06-09T03:46:06.954" v="143" actId="9405"/>
          <ac:inkMkLst>
            <pc:docMk/>
            <pc:sldMk cId="1796159140" sldId="275"/>
            <ac:inkMk id="8" creationId="{85F4C1BD-8ADF-1F9B-47D9-4BB57F54357C}"/>
          </ac:inkMkLst>
        </pc:inkChg>
      </pc:sldChg>
      <pc:sldChg chg="addSp delSp modSp del mod ord modTransition modAnim modNotes modNotesTx">
        <pc:chgData name="Pathiraja Mudiyanselage, Chamini Shammi" userId="a6637513-d2e8-4c96-9df9-b9504efc8121" providerId="ADAL" clId="{160D8B9C-B0F5-F248-AF02-27A0885C6935}" dt="2022-06-22T18:45:30.738" v="8671" actId="2696"/>
        <pc:sldMkLst>
          <pc:docMk/>
          <pc:sldMk cId="873238758" sldId="276"/>
        </pc:sldMkLst>
        <pc:spChg chg="add del mod">
          <ac:chgData name="Pathiraja Mudiyanselage, Chamini Shammi" userId="a6637513-d2e8-4c96-9df9-b9504efc8121" providerId="ADAL" clId="{160D8B9C-B0F5-F248-AF02-27A0885C6935}" dt="2022-06-13T23:01:46.962" v="456"/>
          <ac:spMkLst>
            <pc:docMk/>
            <pc:sldMk cId="873238758" sldId="276"/>
            <ac:spMk id="2" creationId="{18C942D5-6D08-288D-1FCB-8A1AC62DC596}"/>
          </ac:spMkLst>
        </pc:spChg>
        <pc:spChg chg="add mod">
          <ac:chgData name="Pathiraja Mudiyanselage, Chamini Shammi" userId="a6637513-d2e8-4c96-9df9-b9504efc8121" providerId="ADAL" clId="{160D8B9C-B0F5-F248-AF02-27A0885C6935}" dt="2022-06-13T23:03:44.540" v="473"/>
          <ac:spMkLst>
            <pc:docMk/>
            <pc:sldMk cId="873238758" sldId="276"/>
            <ac:spMk id="4" creationId="{749A25EF-460C-981D-7A7D-7AFF27C5B8C3}"/>
          </ac:spMkLst>
        </pc:spChg>
        <pc:spChg chg="del">
          <ac:chgData name="Pathiraja Mudiyanselage, Chamini Shammi" userId="a6637513-d2e8-4c96-9df9-b9504efc8121" providerId="ADAL" clId="{160D8B9C-B0F5-F248-AF02-27A0885C6935}" dt="2022-06-13T23:20:15.076" v="798" actId="478"/>
          <ac:spMkLst>
            <pc:docMk/>
            <pc:sldMk cId="873238758" sldId="276"/>
            <ac:spMk id="5" creationId="{04915855-47F4-4DDF-A789-70A2298C3068}"/>
          </ac:spMkLst>
        </pc:spChg>
        <pc:spChg chg="add del mod">
          <ac:chgData name="Pathiraja Mudiyanselage, Chamini Shammi" userId="a6637513-d2e8-4c96-9df9-b9504efc8121" providerId="ADAL" clId="{160D8B9C-B0F5-F248-AF02-27A0885C6935}" dt="2022-06-14T02:53:52.744" v="2975" actId="478"/>
          <ac:spMkLst>
            <pc:docMk/>
            <pc:sldMk cId="873238758" sldId="276"/>
            <ac:spMk id="8" creationId="{91AD6627-3D49-F1F6-A73D-65DEFB018DFE}"/>
          </ac:spMkLst>
        </pc:spChg>
        <pc:spChg chg="del">
          <ac:chgData name="Pathiraja Mudiyanselage, Chamini Shammi" userId="a6637513-d2e8-4c96-9df9-b9504efc8121" providerId="ADAL" clId="{160D8B9C-B0F5-F248-AF02-27A0885C6935}" dt="2022-06-14T02:53:50.749" v="2974" actId="478"/>
          <ac:spMkLst>
            <pc:docMk/>
            <pc:sldMk cId="873238758" sldId="276"/>
            <ac:spMk id="10" creationId="{3850D399-3EB3-EA91-DDCA-4C4ACFFCC0F7}"/>
          </ac:spMkLst>
        </pc:spChg>
        <pc:spChg chg="mod">
          <ac:chgData name="Pathiraja Mudiyanselage, Chamini Shammi" userId="a6637513-d2e8-4c96-9df9-b9504efc8121" providerId="ADAL" clId="{160D8B9C-B0F5-F248-AF02-27A0885C6935}" dt="2022-06-14T02:58:54.998" v="3064" actId="20577"/>
          <ac:spMkLst>
            <pc:docMk/>
            <pc:sldMk cId="873238758" sldId="276"/>
            <ac:spMk id="11" creationId="{6406812A-11BE-D740-ED6B-797181D95220}"/>
          </ac:spMkLst>
        </pc:spChg>
        <pc:spChg chg="mod">
          <ac:chgData name="Pathiraja Mudiyanselage, Chamini Shammi" userId="a6637513-d2e8-4c96-9df9-b9504efc8121" providerId="ADAL" clId="{160D8B9C-B0F5-F248-AF02-27A0885C6935}" dt="2022-06-14T16:49:41.949" v="3388" actId="58"/>
          <ac:spMkLst>
            <pc:docMk/>
            <pc:sldMk cId="873238758" sldId="276"/>
            <ac:spMk id="14" creationId="{54697C5D-C2D3-7594-DC0D-94D38DDE0E6B}"/>
          </ac:spMkLst>
        </pc:spChg>
        <pc:picChg chg="add mod">
          <ac:chgData name="Pathiraja Mudiyanselage, Chamini Shammi" userId="a6637513-d2e8-4c96-9df9-b9504efc8121" providerId="ADAL" clId="{160D8B9C-B0F5-F248-AF02-27A0885C6935}" dt="2022-06-21T06:04:28.920" v="8294"/>
          <ac:picMkLst>
            <pc:docMk/>
            <pc:sldMk cId="873238758" sldId="276"/>
            <ac:picMk id="2" creationId="{F7AFEA32-D1BE-024D-2E7D-30635807ABCA}"/>
          </ac:picMkLst>
        </pc:picChg>
        <pc:picChg chg="del">
          <ac:chgData name="Pathiraja Mudiyanselage, Chamini Shammi" userId="a6637513-d2e8-4c96-9df9-b9504efc8121" providerId="ADAL" clId="{160D8B9C-B0F5-F248-AF02-27A0885C6935}" dt="2022-06-13T23:20:12.654" v="797" actId="478"/>
          <ac:picMkLst>
            <pc:docMk/>
            <pc:sldMk cId="873238758" sldId="276"/>
            <ac:picMk id="6" creationId="{C05B0E62-6035-46E4-853F-8BE5F8571FCE}"/>
          </ac:picMkLst>
        </pc:picChg>
        <pc:picChg chg="add mod">
          <ac:chgData name="Pathiraja Mudiyanselage, Chamini Shammi" userId="a6637513-d2e8-4c96-9df9-b9504efc8121" providerId="ADAL" clId="{160D8B9C-B0F5-F248-AF02-27A0885C6935}" dt="2022-06-13T23:15:07.917" v="704"/>
          <ac:picMkLst>
            <pc:docMk/>
            <pc:sldMk cId="873238758" sldId="276"/>
            <ac:picMk id="12" creationId="{5F143CFF-E5CE-995A-55FE-41289F061887}"/>
          </ac:picMkLst>
        </pc:picChg>
      </pc:sldChg>
      <pc:sldChg chg="addSp delSp modSp mod modTransition modNotesTx">
        <pc:chgData name="Pathiraja Mudiyanselage, Chamini Shammi" userId="a6637513-d2e8-4c96-9df9-b9504efc8121" providerId="ADAL" clId="{160D8B9C-B0F5-F248-AF02-27A0885C6935}" dt="2022-06-28T22:36:39.255" v="13722" actId="20577"/>
        <pc:sldMkLst>
          <pc:docMk/>
          <pc:sldMk cId="2539456349" sldId="277"/>
        </pc:sldMkLst>
        <pc:spChg chg="add del mod">
          <ac:chgData name="Pathiraja Mudiyanselage, Chamini Shammi" userId="a6637513-d2e8-4c96-9df9-b9504efc8121" providerId="ADAL" clId="{160D8B9C-B0F5-F248-AF02-27A0885C6935}" dt="2022-06-13T23:01:46.962" v="456"/>
          <ac:spMkLst>
            <pc:docMk/>
            <pc:sldMk cId="2539456349" sldId="277"/>
            <ac:spMk id="2" creationId="{6C9ECC9E-F6E5-A78E-0F79-33C731AD6449}"/>
          </ac:spMkLst>
        </pc:spChg>
        <pc:spChg chg="add mod">
          <ac:chgData name="Pathiraja Mudiyanselage, Chamini Shammi" userId="a6637513-d2e8-4c96-9df9-b9504efc8121" providerId="ADAL" clId="{160D8B9C-B0F5-F248-AF02-27A0885C6935}" dt="2022-06-13T23:03:44.540" v="473"/>
          <ac:spMkLst>
            <pc:docMk/>
            <pc:sldMk cId="2539456349" sldId="277"/>
            <ac:spMk id="4" creationId="{9F23B2AA-CBDD-4EC6-FB71-44977E6458C8}"/>
          </ac:spMkLst>
        </pc:spChg>
        <pc:spChg chg="del">
          <ac:chgData name="Pathiraja Mudiyanselage, Chamini Shammi" userId="a6637513-d2e8-4c96-9df9-b9504efc8121" providerId="ADAL" clId="{160D8B9C-B0F5-F248-AF02-27A0885C6935}" dt="2022-06-13T23:20:04.252" v="794" actId="478"/>
          <ac:spMkLst>
            <pc:docMk/>
            <pc:sldMk cId="2539456349" sldId="277"/>
            <ac:spMk id="5" creationId="{04915855-47F4-4DDF-A789-70A2298C3068}"/>
          </ac:spMkLst>
        </pc:spChg>
        <pc:spChg chg="add del mod">
          <ac:chgData name="Pathiraja Mudiyanselage, Chamini Shammi" userId="a6637513-d2e8-4c96-9df9-b9504efc8121" providerId="ADAL" clId="{160D8B9C-B0F5-F248-AF02-27A0885C6935}" dt="2022-06-14T22:13:33.605" v="4459" actId="478"/>
          <ac:spMkLst>
            <pc:docMk/>
            <pc:sldMk cId="2539456349" sldId="277"/>
            <ac:spMk id="5" creationId="{C85B66D4-3670-1701-882C-62BD0D8B9B92}"/>
          </ac:spMkLst>
        </pc:spChg>
        <pc:spChg chg="del">
          <ac:chgData name="Pathiraja Mudiyanselage, Chamini Shammi" userId="a6637513-d2e8-4c96-9df9-b9504efc8121" providerId="ADAL" clId="{160D8B9C-B0F5-F248-AF02-27A0885C6935}" dt="2022-06-14T22:13:31.558" v="4458" actId="478"/>
          <ac:spMkLst>
            <pc:docMk/>
            <pc:sldMk cId="2539456349" sldId="277"/>
            <ac:spMk id="10" creationId="{3850D399-3EB3-EA91-DDCA-4C4ACFFCC0F7}"/>
          </ac:spMkLst>
        </pc:spChg>
        <pc:spChg chg="mod">
          <ac:chgData name="Pathiraja Mudiyanselage, Chamini Shammi" userId="a6637513-d2e8-4c96-9df9-b9504efc8121" providerId="ADAL" clId="{160D8B9C-B0F5-F248-AF02-27A0885C6935}" dt="2022-06-16T06:54:26.637" v="5371" actId="113"/>
          <ac:spMkLst>
            <pc:docMk/>
            <pc:sldMk cId="2539456349" sldId="277"/>
            <ac:spMk id="13" creationId="{966CF0B5-8FFC-F9F9-97E1-2E2808FB22AA}"/>
          </ac:spMkLst>
        </pc:spChg>
        <pc:spChg chg="mod">
          <ac:chgData name="Pathiraja Mudiyanselage, Chamini Shammi" userId="a6637513-d2e8-4c96-9df9-b9504efc8121" providerId="ADAL" clId="{160D8B9C-B0F5-F248-AF02-27A0885C6935}" dt="2022-06-23T16:48:33.441" v="9607" actId="20577"/>
          <ac:spMkLst>
            <pc:docMk/>
            <pc:sldMk cId="2539456349" sldId="277"/>
            <ac:spMk id="14" creationId="{54697C5D-C2D3-7594-DC0D-94D38DDE0E6B}"/>
          </ac:spMkLst>
        </pc:spChg>
        <pc:spChg chg="mod">
          <ac:chgData name="Pathiraja Mudiyanselage, Chamini Shammi" userId="a6637513-d2e8-4c96-9df9-b9504efc8121" providerId="ADAL" clId="{160D8B9C-B0F5-F248-AF02-27A0885C6935}" dt="2022-06-16T06:54:42.085" v="5374" actId="1076"/>
          <ac:spMkLst>
            <pc:docMk/>
            <pc:sldMk cId="2539456349" sldId="277"/>
            <ac:spMk id="15" creationId="{D28278B7-33FA-CFC9-757A-D40B87DA103A}"/>
          </ac:spMkLst>
        </pc:spChg>
        <pc:spChg chg="mod">
          <ac:chgData name="Pathiraja Mudiyanselage, Chamini Shammi" userId="a6637513-d2e8-4c96-9df9-b9504efc8121" providerId="ADAL" clId="{160D8B9C-B0F5-F248-AF02-27A0885C6935}" dt="2022-06-16T06:54:55.672" v="5375" actId="20577"/>
          <ac:spMkLst>
            <pc:docMk/>
            <pc:sldMk cId="2539456349" sldId="277"/>
            <ac:spMk id="16" creationId="{55AB05A2-1C06-54D4-885E-CD054270A5B7}"/>
          </ac:spMkLst>
        </pc:spChg>
        <pc:spChg chg="mod">
          <ac:chgData name="Pathiraja Mudiyanselage, Chamini Shammi" userId="a6637513-d2e8-4c96-9df9-b9504efc8121" providerId="ADAL" clId="{160D8B9C-B0F5-F248-AF02-27A0885C6935}" dt="2022-06-14T22:13:57.646" v="4467" actId="20577"/>
          <ac:spMkLst>
            <pc:docMk/>
            <pc:sldMk cId="2539456349" sldId="277"/>
            <ac:spMk id="18" creationId="{84224389-F7FB-4BE5-53F0-ACF75885BB94}"/>
          </ac:spMkLst>
        </pc:spChg>
        <pc:picChg chg="del">
          <ac:chgData name="Pathiraja Mudiyanselage, Chamini Shammi" userId="a6637513-d2e8-4c96-9df9-b9504efc8121" providerId="ADAL" clId="{160D8B9C-B0F5-F248-AF02-27A0885C6935}" dt="2022-06-13T23:20:02.358" v="793" actId="478"/>
          <ac:picMkLst>
            <pc:docMk/>
            <pc:sldMk cId="2539456349" sldId="277"/>
            <ac:picMk id="6" creationId="{C05B0E62-6035-46E4-853F-8BE5F8571FCE}"/>
          </ac:picMkLst>
        </pc:picChg>
        <pc:picChg chg="mod">
          <ac:chgData name="Pathiraja Mudiyanselage, Chamini Shammi" userId="a6637513-d2e8-4c96-9df9-b9504efc8121" providerId="ADAL" clId="{160D8B9C-B0F5-F248-AF02-27A0885C6935}" dt="2022-06-23T16:48:05.329" v="9604" actId="1076"/>
          <ac:picMkLst>
            <pc:docMk/>
            <pc:sldMk cId="2539456349" sldId="277"/>
            <ac:picMk id="7" creationId="{1BD2047C-B374-37A9-3DE5-03CF18688B89}"/>
          </ac:picMkLst>
        </pc:picChg>
        <pc:picChg chg="add mod">
          <ac:chgData name="Pathiraja Mudiyanselage, Chamini Shammi" userId="a6637513-d2e8-4c96-9df9-b9504efc8121" providerId="ADAL" clId="{160D8B9C-B0F5-F248-AF02-27A0885C6935}" dt="2022-06-16T06:55:00.101" v="5376" actId="1076"/>
          <ac:picMkLst>
            <pc:docMk/>
            <pc:sldMk cId="2539456349" sldId="277"/>
            <ac:picMk id="12" creationId="{65D6F620-DA93-516E-E2EC-A713621938EE}"/>
          </ac:picMkLst>
        </pc:picChg>
        <pc:picChg chg="add mod">
          <ac:chgData name="Pathiraja Mudiyanselage, Chamini Shammi" userId="a6637513-d2e8-4c96-9df9-b9504efc8121" providerId="ADAL" clId="{160D8B9C-B0F5-F248-AF02-27A0885C6935}" dt="2022-06-13T23:15:20.587" v="708"/>
          <ac:picMkLst>
            <pc:docMk/>
            <pc:sldMk cId="2539456349" sldId="277"/>
            <ac:picMk id="17" creationId="{EC7BDB39-EB29-8EE1-96FE-FAA5FD97FBA0}"/>
          </ac:picMkLst>
        </pc:picChg>
      </pc:sldChg>
      <pc:sldChg chg="addSp delSp modSp del mod delAnim modAnim">
        <pc:chgData name="Pathiraja Mudiyanselage, Chamini Shammi" userId="a6637513-d2e8-4c96-9df9-b9504efc8121" providerId="ADAL" clId="{160D8B9C-B0F5-F248-AF02-27A0885C6935}" dt="2022-06-15T14:55:54.806" v="4746" actId="2696"/>
        <pc:sldMkLst>
          <pc:docMk/>
          <pc:sldMk cId="4118500893" sldId="278"/>
        </pc:sldMkLst>
        <pc:spChg chg="add del mod">
          <ac:chgData name="Pathiraja Mudiyanselage, Chamini Shammi" userId="a6637513-d2e8-4c96-9df9-b9504efc8121" providerId="ADAL" clId="{160D8B9C-B0F5-F248-AF02-27A0885C6935}" dt="2022-06-13T23:01:46.962" v="456"/>
          <ac:spMkLst>
            <pc:docMk/>
            <pc:sldMk cId="4118500893" sldId="278"/>
            <ac:spMk id="2" creationId="{E69B7DFA-3F80-E12F-A944-E37B3C5C5708}"/>
          </ac:spMkLst>
        </pc:spChg>
        <pc:spChg chg="del">
          <ac:chgData name="Pathiraja Mudiyanselage, Chamini Shammi" userId="a6637513-d2e8-4c96-9df9-b9504efc8121" providerId="ADAL" clId="{160D8B9C-B0F5-F248-AF02-27A0885C6935}" dt="2022-06-13T23:19:59.682" v="792" actId="478"/>
          <ac:spMkLst>
            <pc:docMk/>
            <pc:sldMk cId="4118500893" sldId="278"/>
            <ac:spMk id="5" creationId="{04915855-47F4-4DDF-A789-70A2298C3068}"/>
          </ac:spMkLst>
        </pc:spChg>
        <pc:spChg chg="add del mod">
          <ac:chgData name="Pathiraja Mudiyanselage, Chamini Shammi" userId="a6637513-d2e8-4c96-9df9-b9504efc8121" providerId="ADAL" clId="{160D8B9C-B0F5-F248-AF02-27A0885C6935}" dt="2022-06-14T22:15:12.373" v="4475" actId="478"/>
          <ac:spMkLst>
            <pc:docMk/>
            <pc:sldMk cId="4118500893" sldId="278"/>
            <ac:spMk id="5" creationId="{D93F4188-C8A8-C194-FEA6-5AE3266F4F34}"/>
          </ac:spMkLst>
        </pc:spChg>
        <pc:spChg chg="add del mod">
          <ac:chgData name="Pathiraja Mudiyanselage, Chamini Shammi" userId="a6637513-d2e8-4c96-9df9-b9504efc8121" providerId="ADAL" clId="{160D8B9C-B0F5-F248-AF02-27A0885C6935}" dt="2022-06-13T23:19:56.893" v="791" actId="478"/>
          <ac:spMkLst>
            <pc:docMk/>
            <pc:sldMk cId="4118500893" sldId="278"/>
            <ac:spMk id="7" creationId="{1352E318-1107-A456-AA6D-E874472D2514}"/>
          </ac:spMkLst>
        </pc:spChg>
        <pc:spChg chg="del">
          <ac:chgData name="Pathiraja Mudiyanselage, Chamini Shammi" userId="a6637513-d2e8-4c96-9df9-b9504efc8121" providerId="ADAL" clId="{160D8B9C-B0F5-F248-AF02-27A0885C6935}" dt="2022-06-14T22:15:11.196" v="4474" actId="478"/>
          <ac:spMkLst>
            <pc:docMk/>
            <pc:sldMk cId="4118500893" sldId="278"/>
            <ac:spMk id="10" creationId="{3850D399-3EB3-EA91-DDCA-4C4ACFFCC0F7}"/>
          </ac:spMkLst>
        </pc:spChg>
        <pc:spChg chg="add mod">
          <ac:chgData name="Pathiraja Mudiyanselage, Chamini Shammi" userId="a6637513-d2e8-4c96-9df9-b9504efc8121" providerId="ADAL" clId="{160D8B9C-B0F5-F248-AF02-27A0885C6935}" dt="2022-06-14T22:23:12.643" v="4531" actId="404"/>
          <ac:spMkLst>
            <pc:docMk/>
            <pc:sldMk cId="4118500893" sldId="278"/>
            <ac:spMk id="12" creationId="{B2430552-7314-2C8E-6FB8-E9B91C985DDD}"/>
          </ac:spMkLst>
        </pc:spChg>
        <pc:spChg chg="mod">
          <ac:chgData name="Pathiraja Mudiyanselage, Chamini Shammi" userId="a6637513-d2e8-4c96-9df9-b9504efc8121" providerId="ADAL" clId="{160D8B9C-B0F5-F248-AF02-27A0885C6935}" dt="2022-06-14T22:15:15.659" v="4478" actId="403"/>
          <ac:spMkLst>
            <pc:docMk/>
            <pc:sldMk cId="4118500893" sldId="278"/>
            <ac:spMk id="14" creationId="{54697C5D-C2D3-7594-DC0D-94D38DDE0E6B}"/>
          </ac:spMkLst>
        </pc:spChg>
        <pc:spChg chg="mod">
          <ac:chgData name="Pathiraja Mudiyanselage, Chamini Shammi" userId="a6637513-d2e8-4c96-9df9-b9504efc8121" providerId="ADAL" clId="{160D8B9C-B0F5-F248-AF02-27A0885C6935}" dt="2022-06-14T22:22:52.347" v="4527" actId="20577"/>
          <ac:spMkLst>
            <pc:docMk/>
            <pc:sldMk cId="4118500893" sldId="278"/>
            <ac:spMk id="16" creationId="{876DA0D2-492B-EE16-1FBC-0F8A53181894}"/>
          </ac:spMkLst>
        </pc:spChg>
        <pc:picChg chg="mod">
          <ac:chgData name="Pathiraja Mudiyanselage, Chamini Shammi" userId="a6637513-d2e8-4c96-9df9-b9504efc8121" providerId="ADAL" clId="{160D8B9C-B0F5-F248-AF02-27A0885C6935}" dt="2022-06-14T22:16:42.862" v="4507" actId="1076"/>
          <ac:picMkLst>
            <pc:docMk/>
            <pc:sldMk cId="4118500893" sldId="278"/>
            <ac:picMk id="4" creationId="{EB666E80-9F65-EED6-BA7B-3E04C65FB3AA}"/>
          </ac:picMkLst>
        </pc:picChg>
        <pc:picChg chg="del">
          <ac:chgData name="Pathiraja Mudiyanselage, Chamini Shammi" userId="a6637513-d2e8-4c96-9df9-b9504efc8121" providerId="ADAL" clId="{160D8B9C-B0F5-F248-AF02-27A0885C6935}" dt="2022-06-13T23:19:53.688" v="789" actId="478"/>
          <ac:picMkLst>
            <pc:docMk/>
            <pc:sldMk cId="4118500893" sldId="278"/>
            <ac:picMk id="6" creationId="{C05B0E62-6035-46E4-853F-8BE5F8571FCE}"/>
          </ac:picMkLst>
        </pc:picChg>
        <pc:picChg chg="add del mod">
          <ac:chgData name="Pathiraja Mudiyanselage, Chamini Shammi" userId="a6637513-d2e8-4c96-9df9-b9504efc8121" providerId="ADAL" clId="{160D8B9C-B0F5-F248-AF02-27A0885C6935}" dt="2022-06-15T14:41:53.312" v="4708" actId="478"/>
          <ac:picMkLst>
            <pc:docMk/>
            <pc:sldMk cId="4118500893" sldId="278"/>
            <ac:picMk id="8" creationId="{500EFD75-963E-D739-D5F1-F84B4E940BA5}"/>
          </ac:picMkLst>
        </pc:picChg>
        <pc:picChg chg="del mod">
          <ac:chgData name="Pathiraja Mudiyanselage, Chamini Shammi" userId="a6637513-d2e8-4c96-9df9-b9504efc8121" providerId="ADAL" clId="{160D8B9C-B0F5-F248-AF02-27A0885C6935}" dt="2022-06-14T22:21:16.851" v="4512" actId="478"/>
          <ac:picMkLst>
            <pc:docMk/>
            <pc:sldMk cId="4118500893" sldId="278"/>
            <ac:picMk id="11" creationId="{3FFBA393-AA7A-90B1-888C-D01A9A935D8B}"/>
          </ac:picMkLst>
        </pc:picChg>
        <pc:picChg chg="mod modCrop">
          <ac:chgData name="Pathiraja Mudiyanselage, Chamini Shammi" userId="a6637513-d2e8-4c96-9df9-b9504efc8121" providerId="ADAL" clId="{160D8B9C-B0F5-F248-AF02-27A0885C6935}" dt="2022-06-15T14:21:55.021" v="4682" actId="14100"/>
          <ac:picMkLst>
            <pc:docMk/>
            <pc:sldMk cId="4118500893" sldId="278"/>
            <ac:picMk id="13" creationId="{F8645825-93E6-D392-0740-C4DA1A34A616}"/>
          </ac:picMkLst>
        </pc:picChg>
        <pc:picChg chg="add mod">
          <ac:chgData name="Pathiraja Mudiyanselage, Chamini Shammi" userId="a6637513-d2e8-4c96-9df9-b9504efc8121" providerId="ADAL" clId="{160D8B9C-B0F5-F248-AF02-27A0885C6935}" dt="2022-06-13T23:15:22.402" v="709"/>
          <ac:picMkLst>
            <pc:docMk/>
            <pc:sldMk cId="4118500893" sldId="278"/>
            <ac:picMk id="15" creationId="{88A2AD37-8C63-7318-5FD0-0A34C9F8D4EE}"/>
          </ac:picMkLst>
        </pc:picChg>
      </pc:sldChg>
      <pc:sldChg chg="addSp modSp mod modNotes">
        <pc:chgData name="Pathiraja Mudiyanselage, Chamini Shammi" userId="a6637513-d2e8-4c96-9df9-b9504efc8121" providerId="ADAL" clId="{160D8B9C-B0F5-F248-AF02-27A0885C6935}" dt="2022-06-13T23:18:19.254" v="757" actId="1076"/>
        <pc:sldMkLst>
          <pc:docMk/>
          <pc:sldMk cId="2305583307" sldId="284"/>
        </pc:sldMkLst>
        <pc:spChg chg="mod">
          <ac:chgData name="Pathiraja Mudiyanselage, Chamini Shammi" userId="a6637513-d2e8-4c96-9df9-b9504efc8121" providerId="ADAL" clId="{160D8B9C-B0F5-F248-AF02-27A0885C6935}" dt="2022-06-13T23:18:19.254" v="757" actId="1076"/>
          <ac:spMkLst>
            <pc:docMk/>
            <pc:sldMk cId="2305583307" sldId="284"/>
            <ac:spMk id="12" creationId="{94C9B1E8-6EB4-2F76-4375-7DC5665C8272}"/>
          </ac:spMkLst>
        </pc:spChg>
        <pc:spChg chg="mod">
          <ac:chgData name="Pathiraja Mudiyanselage, Chamini Shammi" userId="a6637513-d2e8-4c96-9df9-b9504efc8121" providerId="ADAL" clId="{160D8B9C-B0F5-F248-AF02-27A0885C6935}" dt="2022-06-13T23:17:45.108" v="754" actId="1076"/>
          <ac:spMkLst>
            <pc:docMk/>
            <pc:sldMk cId="2305583307" sldId="284"/>
            <ac:spMk id="16" creationId="{C59A5555-5835-19A5-BB82-ED3DF481794A}"/>
          </ac:spMkLst>
        </pc:spChg>
        <pc:picChg chg="mod">
          <ac:chgData name="Pathiraja Mudiyanselage, Chamini Shammi" userId="a6637513-d2e8-4c96-9df9-b9504efc8121" providerId="ADAL" clId="{160D8B9C-B0F5-F248-AF02-27A0885C6935}" dt="2022-06-13T23:17:35.180" v="751" actId="14100"/>
          <ac:picMkLst>
            <pc:docMk/>
            <pc:sldMk cId="2305583307" sldId="284"/>
            <ac:picMk id="5" creationId="{C7639628-5BC9-3CD5-42E4-7E252AE04A26}"/>
          </ac:picMkLst>
        </pc:picChg>
        <pc:picChg chg="mod">
          <ac:chgData name="Pathiraja Mudiyanselage, Chamini Shammi" userId="a6637513-d2e8-4c96-9df9-b9504efc8121" providerId="ADAL" clId="{160D8B9C-B0F5-F248-AF02-27A0885C6935}" dt="2022-06-13T23:18:15.204" v="756" actId="1076"/>
          <ac:picMkLst>
            <pc:docMk/>
            <pc:sldMk cId="2305583307" sldId="284"/>
            <ac:picMk id="8" creationId="{3FA3CD61-0E4C-225A-1A63-035CB4B04BA5}"/>
          </ac:picMkLst>
        </pc:picChg>
        <pc:picChg chg="add mod">
          <ac:chgData name="Pathiraja Mudiyanselage, Chamini Shammi" userId="a6637513-d2e8-4c96-9df9-b9504efc8121" providerId="ADAL" clId="{160D8B9C-B0F5-F248-AF02-27A0885C6935}" dt="2022-06-13T23:16:08.870" v="733"/>
          <ac:picMkLst>
            <pc:docMk/>
            <pc:sldMk cId="2305583307" sldId="284"/>
            <ac:picMk id="9" creationId="{B4DA5FEF-2A0D-54FF-E5C5-294DCA144DD0}"/>
          </ac:picMkLst>
        </pc:picChg>
      </pc:sldChg>
      <pc:sldChg chg="addSp delSp modSp modTransition">
        <pc:chgData name="Pathiraja Mudiyanselage, Chamini Shammi" userId="a6637513-d2e8-4c96-9df9-b9504efc8121" providerId="ADAL" clId="{160D8B9C-B0F5-F248-AF02-27A0885C6935}" dt="2022-06-27T09:21:07.950" v="12307"/>
        <pc:sldMkLst>
          <pc:docMk/>
          <pc:sldMk cId="3652018135" sldId="285"/>
        </pc:sldMkLst>
        <pc:spChg chg="add del mod">
          <ac:chgData name="Pathiraja Mudiyanselage, Chamini Shammi" userId="a6637513-d2e8-4c96-9df9-b9504efc8121" providerId="ADAL" clId="{160D8B9C-B0F5-F248-AF02-27A0885C6935}" dt="2022-06-13T23:01:46.962" v="456"/>
          <ac:spMkLst>
            <pc:docMk/>
            <pc:sldMk cId="3652018135" sldId="285"/>
            <ac:spMk id="5" creationId="{2D1F8E01-3DB0-9344-F27D-AE070C0ED6B8}"/>
          </ac:spMkLst>
        </pc:spChg>
        <pc:spChg chg="add mod">
          <ac:chgData name="Pathiraja Mudiyanselage, Chamini Shammi" userId="a6637513-d2e8-4c96-9df9-b9504efc8121" providerId="ADAL" clId="{160D8B9C-B0F5-F248-AF02-27A0885C6935}" dt="2022-06-13T23:03:44.540" v="473"/>
          <ac:spMkLst>
            <pc:docMk/>
            <pc:sldMk cId="3652018135" sldId="285"/>
            <ac:spMk id="6" creationId="{919FC8BD-B62F-45B3-E10F-B1B4351FD51B}"/>
          </ac:spMkLst>
        </pc:spChg>
        <pc:picChg chg="add mod">
          <ac:chgData name="Pathiraja Mudiyanselage, Chamini Shammi" userId="a6637513-d2e8-4c96-9df9-b9504efc8121" providerId="ADAL" clId="{160D8B9C-B0F5-F248-AF02-27A0885C6935}" dt="2022-06-13T23:16:06.578" v="732"/>
          <ac:picMkLst>
            <pc:docMk/>
            <pc:sldMk cId="3652018135" sldId="285"/>
            <ac:picMk id="8" creationId="{8BA77A54-4F99-D9D5-F57E-2E8E84BAB8C7}"/>
          </ac:picMkLst>
        </pc:picChg>
      </pc:sldChg>
      <pc:sldChg chg="addSp delSp modSp mod modTransition modAnim modNotesTx">
        <pc:chgData name="Pathiraja Mudiyanselage, Chamini Shammi" userId="a6637513-d2e8-4c96-9df9-b9504efc8121" providerId="ADAL" clId="{160D8B9C-B0F5-F248-AF02-27A0885C6935}" dt="2022-06-28T22:24:44.923" v="13634" actId="20577"/>
        <pc:sldMkLst>
          <pc:docMk/>
          <pc:sldMk cId="450344003" sldId="286"/>
        </pc:sldMkLst>
        <pc:spChg chg="add del mod">
          <ac:chgData name="Pathiraja Mudiyanselage, Chamini Shammi" userId="a6637513-d2e8-4c96-9df9-b9504efc8121" providerId="ADAL" clId="{160D8B9C-B0F5-F248-AF02-27A0885C6935}" dt="2022-06-13T23:01:46.962" v="456"/>
          <ac:spMkLst>
            <pc:docMk/>
            <pc:sldMk cId="450344003" sldId="286"/>
            <ac:spMk id="2" creationId="{B988EC7B-BDDB-6D16-784D-2DB7E5C5B34A}"/>
          </ac:spMkLst>
        </pc:spChg>
        <pc:spChg chg="add mod">
          <ac:chgData name="Pathiraja Mudiyanselage, Chamini Shammi" userId="a6637513-d2e8-4c96-9df9-b9504efc8121" providerId="ADAL" clId="{160D8B9C-B0F5-F248-AF02-27A0885C6935}" dt="2022-06-13T23:03:44.540" v="473"/>
          <ac:spMkLst>
            <pc:docMk/>
            <pc:sldMk cId="450344003" sldId="286"/>
            <ac:spMk id="4" creationId="{B5D42C44-F309-86B6-68E6-8C5E98131B8C}"/>
          </ac:spMkLst>
        </pc:spChg>
        <pc:spChg chg="del">
          <ac:chgData name="Pathiraja Mudiyanselage, Chamini Shammi" userId="a6637513-d2e8-4c96-9df9-b9504efc8121" providerId="ADAL" clId="{160D8B9C-B0F5-F248-AF02-27A0885C6935}" dt="2022-06-13T23:20:20.595" v="800" actId="478"/>
          <ac:spMkLst>
            <pc:docMk/>
            <pc:sldMk cId="450344003" sldId="286"/>
            <ac:spMk id="5" creationId="{04915855-47F4-4DDF-A789-70A2298C3068}"/>
          </ac:spMkLst>
        </pc:spChg>
        <pc:spChg chg="add del mod">
          <ac:chgData name="Pathiraja Mudiyanselage, Chamini Shammi" userId="a6637513-d2e8-4c96-9df9-b9504efc8121" providerId="ADAL" clId="{160D8B9C-B0F5-F248-AF02-27A0885C6935}" dt="2022-06-14T02:36:40.917" v="2816" actId="478"/>
          <ac:spMkLst>
            <pc:docMk/>
            <pc:sldMk cId="450344003" sldId="286"/>
            <ac:spMk id="8" creationId="{4051094A-B802-9887-86A0-463897906EAE}"/>
          </ac:spMkLst>
        </pc:spChg>
        <pc:spChg chg="del">
          <ac:chgData name="Pathiraja Mudiyanselage, Chamini Shammi" userId="a6637513-d2e8-4c96-9df9-b9504efc8121" providerId="ADAL" clId="{160D8B9C-B0F5-F248-AF02-27A0885C6935}" dt="2022-06-14T02:36:38.773" v="2815" actId="478"/>
          <ac:spMkLst>
            <pc:docMk/>
            <pc:sldMk cId="450344003" sldId="286"/>
            <ac:spMk id="10" creationId="{3850D399-3EB3-EA91-DDCA-4C4ACFFCC0F7}"/>
          </ac:spMkLst>
        </pc:spChg>
        <pc:spChg chg="mod">
          <ac:chgData name="Pathiraja Mudiyanselage, Chamini Shammi" userId="a6637513-d2e8-4c96-9df9-b9504efc8121" providerId="ADAL" clId="{160D8B9C-B0F5-F248-AF02-27A0885C6935}" dt="2022-06-14T02:36:45.844" v="2819" actId="403"/>
          <ac:spMkLst>
            <pc:docMk/>
            <pc:sldMk cId="450344003" sldId="286"/>
            <ac:spMk id="14" creationId="{54697C5D-C2D3-7594-DC0D-94D38DDE0E6B}"/>
          </ac:spMkLst>
        </pc:spChg>
        <pc:spChg chg="mod">
          <ac:chgData name="Pathiraja Mudiyanselage, Chamini Shammi" userId="a6637513-d2e8-4c96-9df9-b9504efc8121" providerId="ADAL" clId="{160D8B9C-B0F5-F248-AF02-27A0885C6935}" dt="2022-06-28T22:22:21.831" v="13598" actId="20577"/>
          <ac:spMkLst>
            <pc:docMk/>
            <pc:sldMk cId="450344003" sldId="286"/>
            <ac:spMk id="15" creationId="{5EEA9568-1EFD-D3A1-529F-BA4C39AE8FBF}"/>
          </ac:spMkLst>
        </pc:spChg>
        <pc:spChg chg="mod">
          <ac:chgData name="Pathiraja Mudiyanselage, Chamini Shammi" userId="a6637513-d2e8-4c96-9df9-b9504efc8121" providerId="ADAL" clId="{160D8B9C-B0F5-F248-AF02-27A0885C6935}" dt="2022-06-28T22:22:25.402" v="13599" actId="20577"/>
          <ac:spMkLst>
            <pc:docMk/>
            <pc:sldMk cId="450344003" sldId="286"/>
            <ac:spMk id="16" creationId="{8BA8334C-F44F-8584-29D0-B97E53D23078}"/>
          </ac:spMkLst>
        </pc:spChg>
        <pc:spChg chg="mod">
          <ac:chgData name="Pathiraja Mudiyanselage, Chamini Shammi" userId="a6637513-d2e8-4c96-9df9-b9504efc8121" providerId="ADAL" clId="{160D8B9C-B0F5-F248-AF02-27A0885C6935}" dt="2022-06-14T02:37:17.915" v="2826" actId="14100"/>
          <ac:spMkLst>
            <pc:docMk/>
            <pc:sldMk cId="450344003" sldId="286"/>
            <ac:spMk id="19" creationId="{16AE3F04-F277-715A-83F8-2911D4D54995}"/>
          </ac:spMkLst>
        </pc:spChg>
        <pc:picChg chg="add mod">
          <ac:chgData name="Pathiraja Mudiyanselage, Chamini Shammi" userId="a6637513-d2e8-4c96-9df9-b9504efc8121" providerId="ADAL" clId="{160D8B9C-B0F5-F248-AF02-27A0885C6935}" dt="2022-06-21T06:04:28.920" v="8294"/>
          <ac:picMkLst>
            <pc:docMk/>
            <pc:sldMk cId="450344003" sldId="286"/>
            <ac:picMk id="2" creationId="{6779EE44-A122-83F4-8E51-20F9A7BDAC51}"/>
          </ac:picMkLst>
        </pc:picChg>
        <pc:picChg chg="del">
          <ac:chgData name="Pathiraja Mudiyanselage, Chamini Shammi" userId="a6637513-d2e8-4c96-9df9-b9504efc8121" providerId="ADAL" clId="{160D8B9C-B0F5-F248-AF02-27A0885C6935}" dt="2022-06-13T23:20:17.595" v="799" actId="478"/>
          <ac:picMkLst>
            <pc:docMk/>
            <pc:sldMk cId="450344003" sldId="286"/>
            <ac:picMk id="6" creationId="{C05B0E62-6035-46E4-853F-8BE5F8571FCE}"/>
          </ac:picMkLst>
        </pc:picChg>
        <pc:picChg chg="mod">
          <ac:chgData name="Pathiraja Mudiyanselage, Chamini Shammi" userId="a6637513-d2e8-4c96-9df9-b9504efc8121" providerId="ADAL" clId="{160D8B9C-B0F5-F248-AF02-27A0885C6935}" dt="2022-06-14T02:37:00.634" v="2820" actId="1076"/>
          <ac:picMkLst>
            <pc:docMk/>
            <pc:sldMk cId="450344003" sldId="286"/>
            <ac:picMk id="11" creationId="{3FDF5967-CE4D-E998-0533-34E3C9741150}"/>
          </ac:picMkLst>
        </pc:picChg>
        <pc:picChg chg="add mod">
          <ac:chgData name="Pathiraja Mudiyanselage, Chamini Shammi" userId="a6637513-d2e8-4c96-9df9-b9504efc8121" providerId="ADAL" clId="{160D8B9C-B0F5-F248-AF02-27A0885C6935}" dt="2022-06-13T23:15:03.605" v="703" actId="1035"/>
          <ac:picMkLst>
            <pc:docMk/>
            <pc:sldMk cId="450344003" sldId="286"/>
            <ac:picMk id="17" creationId="{FBA1F994-F5CF-5F05-A3B1-05F08719C559}"/>
          </ac:picMkLst>
        </pc:picChg>
      </pc:sldChg>
      <pc:sldChg chg="addSp delSp modSp">
        <pc:chgData name="Pathiraja Mudiyanselage, Chamini Shammi" userId="a6637513-d2e8-4c96-9df9-b9504efc8121" providerId="ADAL" clId="{160D8B9C-B0F5-F248-AF02-27A0885C6935}" dt="2022-06-13T23:16:10.226" v="734"/>
        <pc:sldMkLst>
          <pc:docMk/>
          <pc:sldMk cId="265934575" sldId="287"/>
        </pc:sldMkLst>
        <pc:spChg chg="add del mod">
          <ac:chgData name="Pathiraja Mudiyanselage, Chamini Shammi" userId="a6637513-d2e8-4c96-9df9-b9504efc8121" providerId="ADAL" clId="{160D8B9C-B0F5-F248-AF02-27A0885C6935}" dt="2022-06-13T23:01:46.962" v="456"/>
          <ac:spMkLst>
            <pc:docMk/>
            <pc:sldMk cId="265934575" sldId="287"/>
            <ac:spMk id="3" creationId="{CE829E24-8992-565E-DBB3-6C75E10983E8}"/>
          </ac:spMkLst>
        </pc:spChg>
        <pc:spChg chg="add mod">
          <ac:chgData name="Pathiraja Mudiyanselage, Chamini Shammi" userId="a6637513-d2e8-4c96-9df9-b9504efc8121" providerId="ADAL" clId="{160D8B9C-B0F5-F248-AF02-27A0885C6935}" dt="2022-06-13T23:03:44.540" v="473"/>
          <ac:spMkLst>
            <pc:docMk/>
            <pc:sldMk cId="265934575" sldId="287"/>
            <ac:spMk id="26" creationId="{0E12348C-D02E-DCD6-C2C1-CBB84B6B6A2B}"/>
          </ac:spMkLst>
        </pc:spChg>
        <pc:picChg chg="add mod">
          <ac:chgData name="Pathiraja Mudiyanselage, Chamini Shammi" userId="a6637513-d2e8-4c96-9df9-b9504efc8121" providerId="ADAL" clId="{160D8B9C-B0F5-F248-AF02-27A0885C6935}" dt="2022-06-13T23:16:10.226" v="734"/>
          <ac:picMkLst>
            <pc:docMk/>
            <pc:sldMk cId="265934575" sldId="287"/>
            <ac:picMk id="27" creationId="{4D589FE6-2AAE-93B1-1656-AC14515122D2}"/>
          </ac:picMkLst>
        </pc:picChg>
      </pc:sldChg>
      <pc:sldChg chg="add del">
        <pc:chgData name="Pathiraja Mudiyanselage, Chamini Shammi" userId="a6637513-d2e8-4c96-9df9-b9504efc8121" providerId="ADAL" clId="{160D8B9C-B0F5-F248-AF02-27A0885C6935}" dt="2022-06-15T14:40:07.809" v="4704" actId="2696"/>
        <pc:sldMkLst>
          <pc:docMk/>
          <pc:sldMk cId="1211202559" sldId="288"/>
        </pc:sldMkLst>
      </pc:sldChg>
      <pc:sldChg chg="addSp delSp modSp del mod modAnim">
        <pc:chgData name="Pathiraja Mudiyanselage, Chamini Shammi" userId="a6637513-d2e8-4c96-9df9-b9504efc8121" providerId="ADAL" clId="{160D8B9C-B0F5-F248-AF02-27A0885C6935}" dt="2022-06-15T14:26:15.268" v="4683" actId="2696"/>
        <pc:sldMkLst>
          <pc:docMk/>
          <pc:sldMk cId="2939601542" sldId="288"/>
        </pc:sldMkLst>
        <pc:spChg chg="add del mod">
          <ac:chgData name="Pathiraja Mudiyanselage, Chamini Shammi" userId="a6637513-d2e8-4c96-9df9-b9504efc8121" providerId="ADAL" clId="{160D8B9C-B0F5-F248-AF02-27A0885C6935}" dt="2022-06-13T23:01:46.962" v="456"/>
          <ac:spMkLst>
            <pc:docMk/>
            <pc:sldMk cId="2939601542" sldId="288"/>
            <ac:spMk id="2" creationId="{1C49FDF2-10BF-456C-A260-CA1E898465C1}"/>
          </ac:spMkLst>
        </pc:spChg>
        <pc:spChg chg="add mod">
          <ac:chgData name="Pathiraja Mudiyanselage, Chamini Shammi" userId="a6637513-d2e8-4c96-9df9-b9504efc8121" providerId="ADAL" clId="{160D8B9C-B0F5-F248-AF02-27A0885C6935}" dt="2022-06-13T23:03:44.540" v="473"/>
          <ac:spMkLst>
            <pc:docMk/>
            <pc:sldMk cId="2939601542" sldId="288"/>
            <ac:spMk id="4" creationId="{810B6AC0-9C9E-A717-2E73-5C754C0E4E52}"/>
          </ac:spMkLst>
        </pc:spChg>
        <pc:spChg chg="del">
          <ac:chgData name="Pathiraja Mudiyanselage, Chamini Shammi" userId="a6637513-d2e8-4c96-9df9-b9504efc8121" providerId="ADAL" clId="{160D8B9C-B0F5-F248-AF02-27A0885C6935}" dt="2022-06-13T23:19:45.999" v="786" actId="478"/>
          <ac:spMkLst>
            <pc:docMk/>
            <pc:sldMk cId="2939601542" sldId="288"/>
            <ac:spMk id="5" creationId="{04915855-47F4-4DDF-A789-70A2298C3068}"/>
          </ac:spMkLst>
        </pc:spChg>
        <pc:spChg chg="add del mod">
          <ac:chgData name="Pathiraja Mudiyanselage, Chamini Shammi" userId="a6637513-d2e8-4c96-9df9-b9504efc8121" providerId="ADAL" clId="{160D8B9C-B0F5-F248-AF02-27A0885C6935}" dt="2022-06-14T23:13:19.494" v="4537" actId="478"/>
          <ac:spMkLst>
            <pc:docMk/>
            <pc:sldMk cId="2939601542" sldId="288"/>
            <ac:spMk id="5" creationId="{1228D696-5355-97D3-F239-31EF43B20E81}"/>
          </ac:spMkLst>
        </pc:spChg>
        <pc:spChg chg="del">
          <ac:chgData name="Pathiraja Mudiyanselage, Chamini Shammi" userId="a6637513-d2e8-4c96-9df9-b9504efc8121" providerId="ADAL" clId="{160D8B9C-B0F5-F248-AF02-27A0885C6935}" dt="2022-06-14T23:13:17.926" v="4536" actId="478"/>
          <ac:spMkLst>
            <pc:docMk/>
            <pc:sldMk cId="2939601542" sldId="288"/>
            <ac:spMk id="10" creationId="{3850D399-3EB3-EA91-DDCA-4C4ACFFCC0F7}"/>
          </ac:spMkLst>
        </pc:spChg>
        <pc:spChg chg="mod">
          <ac:chgData name="Pathiraja Mudiyanselage, Chamini Shammi" userId="a6637513-d2e8-4c96-9df9-b9504efc8121" providerId="ADAL" clId="{160D8B9C-B0F5-F248-AF02-27A0885C6935}" dt="2022-06-14T23:13:25.695" v="4540" actId="403"/>
          <ac:spMkLst>
            <pc:docMk/>
            <pc:sldMk cId="2939601542" sldId="288"/>
            <ac:spMk id="14" creationId="{54697C5D-C2D3-7594-DC0D-94D38DDE0E6B}"/>
          </ac:spMkLst>
        </pc:spChg>
        <pc:spChg chg="mod">
          <ac:chgData name="Pathiraja Mudiyanselage, Chamini Shammi" userId="a6637513-d2e8-4c96-9df9-b9504efc8121" providerId="ADAL" clId="{160D8B9C-B0F5-F248-AF02-27A0885C6935}" dt="2022-06-14T22:28:23.923" v="4532" actId="1076"/>
          <ac:spMkLst>
            <pc:docMk/>
            <pc:sldMk cId="2939601542" sldId="288"/>
            <ac:spMk id="16" creationId="{876DA0D2-492B-EE16-1FBC-0F8A53181894}"/>
          </ac:spMkLst>
        </pc:spChg>
        <pc:picChg chg="del">
          <ac:chgData name="Pathiraja Mudiyanselage, Chamini Shammi" userId="a6637513-d2e8-4c96-9df9-b9504efc8121" providerId="ADAL" clId="{160D8B9C-B0F5-F248-AF02-27A0885C6935}" dt="2022-06-13T23:19:43.712" v="785" actId="478"/>
          <ac:picMkLst>
            <pc:docMk/>
            <pc:sldMk cId="2939601542" sldId="288"/>
            <ac:picMk id="6" creationId="{C05B0E62-6035-46E4-853F-8BE5F8571FCE}"/>
          </ac:picMkLst>
        </pc:picChg>
        <pc:picChg chg="mod">
          <ac:chgData name="Pathiraja Mudiyanselage, Chamini Shammi" userId="a6637513-d2e8-4c96-9df9-b9504efc8121" providerId="ADAL" clId="{160D8B9C-B0F5-F248-AF02-27A0885C6935}" dt="2022-06-14T23:14:21.837" v="4555" actId="1076"/>
          <ac:picMkLst>
            <pc:docMk/>
            <pc:sldMk cId="2939601542" sldId="288"/>
            <ac:picMk id="7" creationId="{1544397B-3AB9-ABF3-7D0C-553720527968}"/>
          </ac:picMkLst>
        </pc:picChg>
        <pc:picChg chg="add mod">
          <ac:chgData name="Pathiraja Mudiyanselage, Chamini Shammi" userId="a6637513-d2e8-4c96-9df9-b9504efc8121" providerId="ADAL" clId="{160D8B9C-B0F5-F248-AF02-27A0885C6935}" dt="2022-06-13T23:15:25.620" v="710"/>
          <ac:picMkLst>
            <pc:docMk/>
            <pc:sldMk cId="2939601542" sldId="288"/>
            <ac:picMk id="13" creationId="{5E05DFEE-225A-465B-C3B1-9E393ECB7497}"/>
          </ac:picMkLst>
        </pc:picChg>
        <pc:picChg chg="mod modCrop">
          <ac:chgData name="Pathiraja Mudiyanselage, Chamini Shammi" userId="a6637513-d2e8-4c96-9df9-b9504efc8121" providerId="ADAL" clId="{160D8B9C-B0F5-F248-AF02-27A0885C6935}" dt="2022-06-14T23:14:25.063" v="4556" actId="14100"/>
          <ac:picMkLst>
            <pc:docMk/>
            <pc:sldMk cId="2939601542" sldId="288"/>
            <ac:picMk id="18" creationId="{A1373BBF-1F84-C375-429F-03D1B88DE6A1}"/>
          </ac:picMkLst>
        </pc:picChg>
      </pc:sldChg>
      <pc:sldChg chg="addSp delSp modSp add mod ord modTransition delAnim modAnim">
        <pc:chgData name="Pathiraja Mudiyanselage, Chamini Shammi" userId="a6637513-d2e8-4c96-9df9-b9504efc8121" providerId="ADAL" clId="{160D8B9C-B0F5-F248-AF02-27A0885C6935}" dt="2022-06-28T20:09:13.095" v="12804"/>
        <pc:sldMkLst>
          <pc:docMk/>
          <pc:sldMk cId="3956482306" sldId="288"/>
        </pc:sldMkLst>
        <pc:spChg chg="del mod">
          <ac:chgData name="Pathiraja Mudiyanselage, Chamini Shammi" userId="a6637513-d2e8-4c96-9df9-b9504efc8121" providerId="ADAL" clId="{160D8B9C-B0F5-F248-AF02-27A0885C6935}" dt="2022-06-27T05:44:32.865" v="11384" actId="478"/>
          <ac:spMkLst>
            <pc:docMk/>
            <pc:sldMk cId="3956482306" sldId="288"/>
            <ac:spMk id="14" creationId="{54697C5D-C2D3-7594-DC0D-94D38DDE0E6B}"/>
          </ac:spMkLst>
        </pc:spChg>
        <pc:spChg chg="add mod">
          <ac:chgData name="Pathiraja Mudiyanselage, Chamini Shammi" userId="a6637513-d2e8-4c96-9df9-b9504efc8121" providerId="ADAL" clId="{160D8B9C-B0F5-F248-AF02-27A0885C6935}" dt="2022-06-27T05:45:23.844" v="11435" actId="20577"/>
          <ac:spMkLst>
            <pc:docMk/>
            <pc:sldMk cId="3956482306" sldId="288"/>
            <ac:spMk id="15" creationId="{93140AF4-57B5-0457-D78A-CFE40E5B775C}"/>
          </ac:spMkLst>
        </pc:spChg>
        <pc:spChg chg="mod">
          <ac:chgData name="Pathiraja Mudiyanselage, Chamini Shammi" userId="a6637513-d2e8-4c96-9df9-b9504efc8121" providerId="ADAL" clId="{160D8B9C-B0F5-F248-AF02-27A0885C6935}" dt="2022-06-16T21:19:29.800" v="5553" actId="1076"/>
          <ac:spMkLst>
            <pc:docMk/>
            <pc:sldMk cId="3956482306" sldId="288"/>
            <ac:spMk id="16" creationId="{876DA0D2-492B-EE16-1FBC-0F8A53181894}"/>
          </ac:spMkLst>
        </pc:spChg>
        <pc:picChg chg="add mod modCrop">
          <ac:chgData name="Pathiraja Mudiyanselage, Chamini Shammi" userId="a6637513-d2e8-4c96-9df9-b9504efc8121" providerId="ADAL" clId="{160D8B9C-B0F5-F248-AF02-27A0885C6935}" dt="2022-06-27T05:48:50.260" v="11471" actId="1076"/>
          <ac:picMkLst>
            <pc:docMk/>
            <pc:sldMk cId="3956482306" sldId="288"/>
            <ac:picMk id="5" creationId="{18C549AF-1C49-ECFF-E671-354532E78C20}"/>
          </ac:picMkLst>
        </pc:picChg>
        <pc:picChg chg="del">
          <ac:chgData name="Pathiraja Mudiyanselage, Chamini Shammi" userId="a6637513-d2e8-4c96-9df9-b9504efc8121" providerId="ADAL" clId="{160D8B9C-B0F5-F248-AF02-27A0885C6935}" dt="2022-06-27T05:38:07.413" v="11358" actId="478"/>
          <ac:picMkLst>
            <pc:docMk/>
            <pc:sldMk cId="3956482306" sldId="288"/>
            <ac:picMk id="7" creationId="{1544397B-3AB9-ABF3-7D0C-553720527968}"/>
          </ac:picMkLst>
        </pc:picChg>
        <pc:picChg chg="add mod modCrop">
          <ac:chgData name="Pathiraja Mudiyanselage, Chamini Shammi" userId="a6637513-d2e8-4c96-9df9-b9504efc8121" providerId="ADAL" clId="{160D8B9C-B0F5-F248-AF02-27A0885C6935}" dt="2022-06-27T05:38:14.407" v="11360" actId="1076"/>
          <ac:picMkLst>
            <pc:docMk/>
            <pc:sldMk cId="3956482306" sldId="288"/>
            <ac:picMk id="10" creationId="{B4A4A325-4182-DB88-A9B2-2079F92F64E6}"/>
          </ac:picMkLst>
        </pc:picChg>
        <pc:picChg chg="add mod">
          <ac:chgData name="Pathiraja Mudiyanselage, Chamini Shammi" userId="a6637513-d2e8-4c96-9df9-b9504efc8121" providerId="ADAL" clId="{160D8B9C-B0F5-F248-AF02-27A0885C6935}" dt="2022-06-27T05:38:11.497" v="11359" actId="1076"/>
          <ac:picMkLst>
            <pc:docMk/>
            <pc:sldMk cId="3956482306" sldId="288"/>
            <ac:picMk id="11" creationId="{D0D3C2F0-89C5-388D-6767-7FE2B722EBC0}"/>
          </ac:picMkLst>
        </pc:picChg>
        <pc:picChg chg="add mod">
          <ac:chgData name="Pathiraja Mudiyanselage, Chamini Shammi" userId="a6637513-d2e8-4c96-9df9-b9504efc8121" providerId="ADAL" clId="{160D8B9C-B0F5-F248-AF02-27A0885C6935}" dt="2022-06-27T05:46:12.588" v="11438" actId="1076"/>
          <ac:picMkLst>
            <pc:docMk/>
            <pc:sldMk cId="3956482306" sldId="288"/>
            <ac:picMk id="17" creationId="{E75C11F4-DB73-63C6-770E-61608C7F829C}"/>
          </ac:picMkLst>
        </pc:picChg>
        <pc:picChg chg="mod modCrop">
          <ac:chgData name="Pathiraja Mudiyanselage, Chamini Shammi" userId="a6637513-d2e8-4c96-9df9-b9504efc8121" providerId="ADAL" clId="{160D8B9C-B0F5-F248-AF02-27A0885C6935}" dt="2022-06-27T05:40:48.631" v="11368" actId="1076"/>
          <ac:picMkLst>
            <pc:docMk/>
            <pc:sldMk cId="3956482306" sldId="288"/>
            <ac:picMk id="18" creationId="{A1373BBF-1F84-C375-429F-03D1B88DE6A1}"/>
          </ac:picMkLst>
        </pc:picChg>
        <pc:picChg chg="add mod">
          <ac:chgData name="Pathiraja Mudiyanselage, Chamini Shammi" userId="a6637513-d2e8-4c96-9df9-b9504efc8121" providerId="ADAL" clId="{160D8B9C-B0F5-F248-AF02-27A0885C6935}" dt="2022-06-27T05:46:24.811" v="11442" actId="1076"/>
          <ac:picMkLst>
            <pc:docMk/>
            <pc:sldMk cId="3956482306" sldId="288"/>
            <ac:picMk id="19" creationId="{11E2CD17-DE9B-47D5-136C-8103550C2F62}"/>
          </ac:picMkLst>
        </pc:picChg>
      </pc:sldChg>
      <pc:sldChg chg="add">
        <pc:chgData name="Pathiraja Mudiyanselage, Chamini Shammi" userId="a6637513-d2e8-4c96-9df9-b9504efc8121" providerId="ADAL" clId="{160D8B9C-B0F5-F248-AF02-27A0885C6935}" dt="2022-06-15T14:26:45.486" v="4686"/>
        <pc:sldMkLst>
          <pc:docMk/>
          <pc:sldMk cId="2752449441" sldId="291"/>
        </pc:sldMkLst>
      </pc:sldChg>
      <pc:sldChg chg="addSp delSp modSp del mod">
        <pc:chgData name="Pathiraja Mudiyanselage, Chamini Shammi" userId="a6637513-d2e8-4c96-9df9-b9504efc8121" providerId="ADAL" clId="{160D8B9C-B0F5-F248-AF02-27A0885C6935}" dt="2022-06-15T14:26:36.450" v="4685" actId="2696"/>
        <pc:sldMkLst>
          <pc:docMk/>
          <pc:sldMk cId="3726198445" sldId="291"/>
        </pc:sldMkLst>
        <pc:spChg chg="add del mod">
          <ac:chgData name="Pathiraja Mudiyanselage, Chamini Shammi" userId="a6637513-d2e8-4c96-9df9-b9504efc8121" providerId="ADAL" clId="{160D8B9C-B0F5-F248-AF02-27A0885C6935}" dt="2022-06-13T23:01:46.962" v="456"/>
          <ac:spMkLst>
            <pc:docMk/>
            <pc:sldMk cId="3726198445" sldId="291"/>
            <ac:spMk id="2" creationId="{949D9D2C-C01B-6730-C501-BFD614FC9F44}"/>
          </ac:spMkLst>
        </pc:spChg>
        <pc:spChg chg="add mod">
          <ac:chgData name="Pathiraja Mudiyanselage, Chamini Shammi" userId="a6637513-d2e8-4c96-9df9-b9504efc8121" providerId="ADAL" clId="{160D8B9C-B0F5-F248-AF02-27A0885C6935}" dt="2022-06-13T23:03:44.540" v="473"/>
          <ac:spMkLst>
            <pc:docMk/>
            <pc:sldMk cId="3726198445" sldId="291"/>
            <ac:spMk id="4" creationId="{74E0958A-582D-82A0-FE03-A4CF04A89ED4}"/>
          </ac:spMkLst>
        </pc:spChg>
        <pc:spChg chg="del">
          <ac:chgData name="Pathiraja Mudiyanselage, Chamini Shammi" userId="a6637513-d2e8-4c96-9df9-b9504efc8121" providerId="ADAL" clId="{160D8B9C-B0F5-F248-AF02-27A0885C6935}" dt="2022-06-13T23:19:49.748" v="788" actId="478"/>
          <ac:spMkLst>
            <pc:docMk/>
            <pc:sldMk cId="3726198445" sldId="291"/>
            <ac:spMk id="5" creationId="{04915855-47F4-4DDF-A789-70A2298C3068}"/>
          </ac:spMkLst>
        </pc:spChg>
        <pc:spChg chg="add del mod">
          <ac:chgData name="Pathiraja Mudiyanselage, Chamini Shammi" userId="a6637513-d2e8-4c96-9df9-b9504efc8121" providerId="ADAL" clId="{160D8B9C-B0F5-F248-AF02-27A0885C6935}" dt="2022-06-14T23:13:31.219" v="4542" actId="478"/>
          <ac:spMkLst>
            <pc:docMk/>
            <pc:sldMk cId="3726198445" sldId="291"/>
            <ac:spMk id="5" creationId="{2CB001B7-350B-47CB-3B01-B8017D0976BE}"/>
          </ac:spMkLst>
        </pc:spChg>
        <pc:spChg chg="del">
          <ac:chgData name="Pathiraja Mudiyanselage, Chamini Shammi" userId="a6637513-d2e8-4c96-9df9-b9504efc8121" providerId="ADAL" clId="{160D8B9C-B0F5-F248-AF02-27A0885C6935}" dt="2022-06-14T23:13:29.120" v="4541" actId="478"/>
          <ac:spMkLst>
            <pc:docMk/>
            <pc:sldMk cId="3726198445" sldId="291"/>
            <ac:spMk id="10" creationId="{3850D399-3EB3-EA91-DDCA-4C4ACFFCC0F7}"/>
          </ac:spMkLst>
        </pc:spChg>
        <pc:spChg chg="mod">
          <ac:chgData name="Pathiraja Mudiyanselage, Chamini Shammi" userId="a6637513-d2e8-4c96-9df9-b9504efc8121" providerId="ADAL" clId="{160D8B9C-B0F5-F248-AF02-27A0885C6935}" dt="2022-06-14T23:13:35.085" v="4545" actId="403"/>
          <ac:spMkLst>
            <pc:docMk/>
            <pc:sldMk cId="3726198445" sldId="291"/>
            <ac:spMk id="14" creationId="{54697C5D-C2D3-7594-DC0D-94D38DDE0E6B}"/>
          </ac:spMkLst>
        </pc:spChg>
        <pc:spChg chg="mod">
          <ac:chgData name="Pathiraja Mudiyanselage, Chamini Shammi" userId="a6637513-d2e8-4c96-9df9-b9504efc8121" providerId="ADAL" clId="{160D8B9C-B0F5-F248-AF02-27A0885C6935}" dt="2022-06-14T22:29:05.116" v="4535" actId="1076"/>
          <ac:spMkLst>
            <pc:docMk/>
            <pc:sldMk cId="3726198445" sldId="291"/>
            <ac:spMk id="16" creationId="{876DA0D2-492B-EE16-1FBC-0F8A53181894}"/>
          </ac:spMkLst>
        </pc:spChg>
        <pc:picChg chg="del">
          <ac:chgData name="Pathiraja Mudiyanselage, Chamini Shammi" userId="a6637513-d2e8-4c96-9df9-b9504efc8121" providerId="ADAL" clId="{160D8B9C-B0F5-F248-AF02-27A0885C6935}" dt="2022-06-13T23:19:48.068" v="787" actId="478"/>
          <ac:picMkLst>
            <pc:docMk/>
            <pc:sldMk cId="3726198445" sldId="291"/>
            <ac:picMk id="6" creationId="{C05B0E62-6035-46E4-853F-8BE5F8571FCE}"/>
          </ac:picMkLst>
        </pc:picChg>
        <pc:picChg chg="mod">
          <ac:chgData name="Pathiraja Mudiyanselage, Chamini Shammi" userId="a6637513-d2e8-4c96-9df9-b9504efc8121" providerId="ADAL" clId="{160D8B9C-B0F5-F248-AF02-27A0885C6935}" dt="2022-06-14T23:14:39.748" v="4558" actId="14100"/>
          <ac:picMkLst>
            <pc:docMk/>
            <pc:sldMk cId="3726198445" sldId="291"/>
            <ac:picMk id="8" creationId="{C14F9781-3A0A-C83E-F137-6F2CB3EA3FAC}"/>
          </ac:picMkLst>
        </pc:picChg>
        <pc:picChg chg="add mod">
          <ac:chgData name="Pathiraja Mudiyanselage, Chamini Shammi" userId="a6637513-d2e8-4c96-9df9-b9504efc8121" providerId="ADAL" clId="{160D8B9C-B0F5-F248-AF02-27A0885C6935}" dt="2022-06-13T23:15:28.088" v="711"/>
          <ac:picMkLst>
            <pc:docMk/>
            <pc:sldMk cId="3726198445" sldId="291"/>
            <ac:picMk id="17" creationId="{8F3187D4-9805-64DF-904C-F539260FD7DD}"/>
          </ac:picMkLst>
        </pc:picChg>
      </pc:sldChg>
      <pc:sldChg chg="addSp delSp modSp">
        <pc:chgData name="Pathiraja Mudiyanselage, Chamini Shammi" userId="a6637513-d2e8-4c96-9df9-b9504efc8121" providerId="ADAL" clId="{160D8B9C-B0F5-F248-AF02-27A0885C6935}" dt="2022-06-13T23:16:12.928" v="735"/>
        <pc:sldMkLst>
          <pc:docMk/>
          <pc:sldMk cId="3528041137" sldId="292"/>
        </pc:sldMkLst>
        <pc:spChg chg="add del mod">
          <ac:chgData name="Pathiraja Mudiyanselage, Chamini Shammi" userId="a6637513-d2e8-4c96-9df9-b9504efc8121" providerId="ADAL" clId="{160D8B9C-B0F5-F248-AF02-27A0885C6935}" dt="2022-06-13T23:01:46.962" v="456"/>
          <ac:spMkLst>
            <pc:docMk/>
            <pc:sldMk cId="3528041137" sldId="292"/>
            <ac:spMk id="3" creationId="{8D5A1260-32EC-D4A6-ABBA-5956896FA603}"/>
          </ac:spMkLst>
        </pc:spChg>
        <pc:spChg chg="add mod">
          <ac:chgData name="Pathiraja Mudiyanselage, Chamini Shammi" userId="a6637513-d2e8-4c96-9df9-b9504efc8121" providerId="ADAL" clId="{160D8B9C-B0F5-F248-AF02-27A0885C6935}" dt="2022-06-13T23:03:44.540" v="473"/>
          <ac:spMkLst>
            <pc:docMk/>
            <pc:sldMk cId="3528041137" sldId="292"/>
            <ac:spMk id="5" creationId="{B88BAEB2-C0B7-A430-2402-DF8BA55CADF9}"/>
          </ac:spMkLst>
        </pc:spChg>
        <pc:picChg chg="add mod">
          <ac:chgData name="Pathiraja Mudiyanselage, Chamini Shammi" userId="a6637513-d2e8-4c96-9df9-b9504efc8121" providerId="ADAL" clId="{160D8B9C-B0F5-F248-AF02-27A0885C6935}" dt="2022-06-13T23:16:12.928" v="735"/>
          <ac:picMkLst>
            <pc:docMk/>
            <pc:sldMk cId="3528041137" sldId="292"/>
            <ac:picMk id="9" creationId="{96921016-6E77-9B9B-B2D6-CD52B18C3938}"/>
          </ac:picMkLst>
        </pc:picChg>
      </pc:sldChg>
      <pc:sldChg chg="addSp delSp modSp">
        <pc:chgData name="Pathiraja Mudiyanselage, Chamini Shammi" userId="a6637513-d2e8-4c96-9df9-b9504efc8121" providerId="ADAL" clId="{160D8B9C-B0F5-F248-AF02-27A0885C6935}" dt="2022-06-13T23:16:15.088" v="736"/>
        <pc:sldMkLst>
          <pc:docMk/>
          <pc:sldMk cId="3151823503" sldId="293"/>
        </pc:sldMkLst>
        <pc:spChg chg="add del mod">
          <ac:chgData name="Pathiraja Mudiyanselage, Chamini Shammi" userId="a6637513-d2e8-4c96-9df9-b9504efc8121" providerId="ADAL" clId="{160D8B9C-B0F5-F248-AF02-27A0885C6935}" dt="2022-06-13T23:01:46.962" v="456"/>
          <ac:spMkLst>
            <pc:docMk/>
            <pc:sldMk cId="3151823503" sldId="293"/>
            <ac:spMk id="3" creationId="{72989CE1-D02E-C868-066D-667F93378CD0}"/>
          </ac:spMkLst>
        </pc:spChg>
        <pc:spChg chg="add mod">
          <ac:chgData name="Pathiraja Mudiyanselage, Chamini Shammi" userId="a6637513-d2e8-4c96-9df9-b9504efc8121" providerId="ADAL" clId="{160D8B9C-B0F5-F248-AF02-27A0885C6935}" dt="2022-06-13T23:03:44.540" v="473"/>
          <ac:spMkLst>
            <pc:docMk/>
            <pc:sldMk cId="3151823503" sldId="293"/>
            <ac:spMk id="5" creationId="{3A631F33-7065-9003-73E3-F05A6E66C073}"/>
          </ac:spMkLst>
        </pc:spChg>
        <pc:picChg chg="add mod">
          <ac:chgData name="Pathiraja Mudiyanselage, Chamini Shammi" userId="a6637513-d2e8-4c96-9df9-b9504efc8121" providerId="ADAL" clId="{160D8B9C-B0F5-F248-AF02-27A0885C6935}" dt="2022-06-13T23:16:15.088" v="736"/>
          <ac:picMkLst>
            <pc:docMk/>
            <pc:sldMk cId="3151823503" sldId="293"/>
            <ac:picMk id="9" creationId="{053C4DD6-DECA-349D-496B-2A0B01F712CB}"/>
          </ac:picMkLst>
        </pc:picChg>
      </pc:sldChg>
      <pc:sldChg chg="addSp delSp modSp modNotes">
        <pc:chgData name="Pathiraja Mudiyanselage, Chamini Shammi" userId="a6637513-d2e8-4c96-9df9-b9504efc8121" providerId="ADAL" clId="{160D8B9C-B0F5-F248-AF02-27A0885C6935}" dt="2022-06-13T23:16:18.394" v="737"/>
        <pc:sldMkLst>
          <pc:docMk/>
          <pc:sldMk cId="3758629273" sldId="294"/>
        </pc:sldMkLst>
        <pc:spChg chg="add del mod">
          <ac:chgData name="Pathiraja Mudiyanselage, Chamini Shammi" userId="a6637513-d2e8-4c96-9df9-b9504efc8121" providerId="ADAL" clId="{160D8B9C-B0F5-F248-AF02-27A0885C6935}" dt="2022-06-13T23:01:46.962" v="456"/>
          <ac:spMkLst>
            <pc:docMk/>
            <pc:sldMk cId="3758629273" sldId="294"/>
            <ac:spMk id="3" creationId="{BCA41B07-8450-9E0C-1DFF-580F9B85B2D8}"/>
          </ac:spMkLst>
        </pc:spChg>
        <pc:spChg chg="add mod">
          <ac:chgData name="Pathiraja Mudiyanselage, Chamini Shammi" userId="a6637513-d2e8-4c96-9df9-b9504efc8121" providerId="ADAL" clId="{160D8B9C-B0F5-F248-AF02-27A0885C6935}" dt="2022-06-13T23:03:44.540" v="473"/>
          <ac:spMkLst>
            <pc:docMk/>
            <pc:sldMk cId="3758629273" sldId="294"/>
            <ac:spMk id="5" creationId="{B29B8DEA-E62D-F5C7-2B22-E8539A6CB933}"/>
          </ac:spMkLst>
        </pc:spChg>
        <pc:picChg chg="add mod">
          <ac:chgData name="Pathiraja Mudiyanselage, Chamini Shammi" userId="a6637513-d2e8-4c96-9df9-b9504efc8121" providerId="ADAL" clId="{160D8B9C-B0F5-F248-AF02-27A0885C6935}" dt="2022-06-13T23:16:18.394" v="737"/>
          <ac:picMkLst>
            <pc:docMk/>
            <pc:sldMk cId="3758629273" sldId="294"/>
            <ac:picMk id="9" creationId="{DCB93F8D-FAB7-E4A6-074F-125D5C0B79F4}"/>
          </ac:picMkLst>
        </pc:picChg>
      </pc:sldChg>
      <pc:sldChg chg="addSp delSp modSp mod modTransition modNotesTx">
        <pc:chgData name="Pathiraja Mudiyanselage, Chamini Shammi" userId="a6637513-d2e8-4c96-9df9-b9504efc8121" providerId="ADAL" clId="{160D8B9C-B0F5-F248-AF02-27A0885C6935}" dt="2022-06-28T22:45:43.929" v="13774" actId="20577"/>
        <pc:sldMkLst>
          <pc:docMk/>
          <pc:sldMk cId="2964122915" sldId="295"/>
        </pc:sldMkLst>
        <pc:spChg chg="add del mod">
          <ac:chgData name="Pathiraja Mudiyanselage, Chamini Shammi" userId="a6637513-d2e8-4c96-9df9-b9504efc8121" providerId="ADAL" clId="{160D8B9C-B0F5-F248-AF02-27A0885C6935}" dt="2022-06-13T23:01:46.962" v="456"/>
          <ac:spMkLst>
            <pc:docMk/>
            <pc:sldMk cId="2964122915" sldId="295"/>
            <ac:spMk id="2" creationId="{959E3C88-C4D4-5758-B83F-93EDE8C9F097}"/>
          </ac:spMkLst>
        </pc:spChg>
        <pc:spChg chg="add mod">
          <ac:chgData name="Pathiraja Mudiyanselage, Chamini Shammi" userId="a6637513-d2e8-4c96-9df9-b9504efc8121" providerId="ADAL" clId="{160D8B9C-B0F5-F248-AF02-27A0885C6935}" dt="2022-06-13T23:03:44.540" v="473"/>
          <ac:spMkLst>
            <pc:docMk/>
            <pc:sldMk cId="2964122915" sldId="295"/>
            <ac:spMk id="4" creationId="{B0D67E3B-E458-A1AF-F1E3-914F5F293432}"/>
          </ac:spMkLst>
        </pc:spChg>
        <pc:spChg chg="del">
          <ac:chgData name="Pathiraja Mudiyanselage, Chamini Shammi" userId="a6637513-d2e8-4c96-9df9-b9504efc8121" providerId="ADAL" clId="{160D8B9C-B0F5-F248-AF02-27A0885C6935}" dt="2022-06-13T23:19:41.244" v="784" actId="478"/>
          <ac:spMkLst>
            <pc:docMk/>
            <pc:sldMk cId="2964122915" sldId="295"/>
            <ac:spMk id="5" creationId="{04915855-47F4-4DDF-A789-70A2298C3068}"/>
          </ac:spMkLst>
        </pc:spChg>
        <pc:spChg chg="add del mod">
          <ac:chgData name="Pathiraja Mudiyanselage, Chamini Shammi" userId="a6637513-d2e8-4c96-9df9-b9504efc8121" providerId="ADAL" clId="{160D8B9C-B0F5-F248-AF02-27A0885C6935}" dt="2022-06-16T21:17:40.264" v="5518" actId="478"/>
          <ac:spMkLst>
            <pc:docMk/>
            <pc:sldMk cId="2964122915" sldId="295"/>
            <ac:spMk id="6" creationId="{A93A337F-786F-DA6C-7BD3-496948E1FB4B}"/>
          </ac:spMkLst>
        </pc:spChg>
        <pc:spChg chg="add mod">
          <ac:chgData name="Pathiraja Mudiyanselage, Chamini Shammi" userId="a6637513-d2e8-4c96-9df9-b9504efc8121" providerId="ADAL" clId="{160D8B9C-B0F5-F248-AF02-27A0885C6935}" dt="2022-06-27T20:20:53.799" v="12648" actId="1036"/>
          <ac:spMkLst>
            <pc:docMk/>
            <pc:sldMk cId="2964122915" sldId="295"/>
            <ac:spMk id="7" creationId="{48AF28B4-C6DB-BA07-C870-C83EF74787C1}"/>
          </ac:spMkLst>
        </pc:spChg>
        <pc:spChg chg="add mod">
          <ac:chgData name="Pathiraja Mudiyanselage, Chamini Shammi" userId="a6637513-d2e8-4c96-9df9-b9504efc8121" providerId="ADAL" clId="{160D8B9C-B0F5-F248-AF02-27A0885C6935}" dt="2022-06-27T06:54:08.516" v="11603" actId="20577"/>
          <ac:spMkLst>
            <pc:docMk/>
            <pc:sldMk cId="2964122915" sldId="295"/>
            <ac:spMk id="8" creationId="{523E86FC-D9E3-AACA-1C20-D79012DF8408}"/>
          </ac:spMkLst>
        </pc:spChg>
        <pc:spChg chg="del">
          <ac:chgData name="Pathiraja Mudiyanselage, Chamini Shammi" userId="a6637513-d2e8-4c96-9df9-b9504efc8121" providerId="ADAL" clId="{160D8B9C-B0F5-F248-AF02-27A0885C6935}" dt="2022-06-16T21:17:38.981" v="5517" actId="478"/>
          <ac:spMkLst>
            <pc:docMk/>
            <pc:sldMk cId="2964122915" sldId="295"/>
            <ac:spMk id="10" creationId="{3850D399-3EB3-EA91-DDCA-4C4ACFFCC0F7}"/>
          </ac:spMkLst>
        </pc:spChg>
        <pc:spChg chg="add mod">
          <ac:chgData name="Pathiraja Mudiyanselage, Chamini Shammi" userId="a6637513-d2e8-4c96-9df9-b9504efc8121" providerId="ADAL" clId="{160D8B9C-B0F5-F248-AF02-27A0885C6935}" dt="2022-06-16T21:17:53.307" v="5523" actId="1076"/>
          <ac:spMkLst>
            <pc:docMk/>
            <pc:sldMk cId="2964122915" sldId="295"/>
            <ac:spMk id="13" creationId="{93F4C71E-6947-BE48-6CC8-98EC3F1791AD}"/>
          </ac:spMkLst>
        </pc:spChg>
        <pc:spChg chg="mod">
          <ac:chgData name="Pathiraja Mudiyanselage, Chamini Shammi" userId="a6637513-d2e8-4c96-9df9-b9504efc8121" providerId="ADAL" clId="{160D8B9C-B0F5-F248-AF02-27A0885C6935}" dt="2022-06-16T21:17:43.828" v="5521" actId="403"/>
          <ac:spMkLst>
            <pc:docMk/>
            <pc:sldMk cId="2964122915" sldId="295"/>
            <ac:spMk id="14" creationId="{54697C5D-C2D3-7594-DC0D-94D38DDE0E6B}"/>
          </ac:spMkLst>
        </pc:spChg>
        <pc:spChg chg="add mod">
          <ac:chgData name="Pathiraja Mudiyanselage, Chamini Shammi" userId="a6637513-d2e8-4c96-9df9-b9504efc8121" providerId="ADAL" clId="{160D8B9C-B0F5-F248-AF02-27A0885C6935}" dt="2022-06-27T07:31:13.652" v="11909" actId="1076"/>
          <ac:spMkLst>
            <pc:docMk/>
            <pc:sldMk cId="2964122915" sldId="295"/>
            <ac:spMk id="16" creationId="{0FF4BC7D-01A3-42D6-BB12-6FA2281BEEAC}"/>
          </ac:spMkLst>
        </pc:spChg>
        <pc:spChg chg="add del mod">
          <ac:chgData name="Pathiraja Mudiyanselage, Chamini Shammi" userId="a6637513-d2e8-4c96-9df9-b9504efc8121" providerId="ADAL" clId="{160D8B9C-B0F5-F248-AF02-27A0885C6935}" dt="2022-06-27T07:10:00.004" v="11774" actId="478"/>
          <ac:spMkLst>
            <pc:docMk/>
            <pc:sldMk cId="2964122915" sldId="295"/>
            <ac:spMk id="17" creationId="{C27FD147-543E-0226-16D1-6663456738F9}"/>
          </ac:spMkLst>
        </pc:spChg>
        <pc:spChg chg="del mod">
          <ac:chgData name="Pathiraja Mudiyanselage, Chamini Shammi" userId="a6637513-d2e8-4c96-9df9-b9504efc8121" providerId="ADAL" clId="{160D8B9C-B0F5-F248-AF02-27A0885C6935}" dt="2022-06-27T06:05:18.534" v="11515" actId="478"/>
          <ac:spMkLst>
            <pc:docMk/>
            <pc:sldMk cId="2964122915" sldId="295"/>
            <ac:spMk id="20" creationId="{0881E2AE-E988-2A79-3C23-23B9A0220958}"/>
          </ac:spMkLst>
        </pc:spChg>
        <pc:spChg chg="add mod">
          <ac:chgData name="Pathiraja Mudiyanselage, Chamini Shammi" userId="a6637513-d2e8-4c96-9df9-b9504efc8121" providerId="ADAL" clId="{160D8B9C-B0F5-F248-AF02-27A0885C6935}" dt="2022-06-27T07:44:06.551" v="12141" actId="1076"/>
          <ac:spMkLst>
            <pc:docMk/>
            <pc:sldMk cId="2964122915" sldId="295"/>
            <ac:spMk id="22" creationId="{9F09ECD9-7E8B-6ACF-BA6A-B639DD4F0B67}"/>
          </ac:spMkLst>
        </pc:spChg>
        <pc:spChg chg="add mod">
          <ac:chgData name="Pathiraja Mudiyanselage, Chamini Shammi" userId="a6637513-d2e8-4c96-9df9-b9504efc8121" providerId="ADAL" clId="{160D8B9C-B0F5-F248-AF02-27A0885C6935}" dt="2022-06-27T07:39:52.347" v="12042" actId="1076"/>
          <ac:spMkLst>
            <pc:docMk/>
            <pc:sldMk cId="2964122915" sldId="295"/>
            <ac:spMk id="23" creationId="{ADD5CEC5-FCFF-5617-7B6D-29DADC58690F}"/>
          </ac:spMkLst>
        </pc:spChg>
        <pc:spChg chg="add mod">
          <ac:chgData name="Pathiraja Mudiyanselage, Chamini Shammi" userId="a6637513-d2e8-4c96-9df9-b9504efc8121" providerId="ADAL" clId="{160D8B9C-B0F5-F248-AF02-27A0885C6935}" dt="2022-06-27T07:39:27.717" v="12035" actId="20577"/>
          <ac:spMkLst>
            <pc:docMk/>
            <pc:sldMk cId="2964122915" sldId="295"/>
            <ac:spMk id="24" creationId="{1D00559E-A264-7ABC-833E-611346F94AA8}"/>
          </ac:spMkLst>
        </pc:spChg>
        <pc:picChg chg="add mod">
          <ac:chgData name="Pathiraja Mudiyanselage, Chamini Shammi" userId="a6637513-d2e8-4c96-9df9-b9504efc8121" providerId="ADAL" clId="{160D8B9C-B0F5-F248-AF02-27A0885C6935}" dt="2022-06-16T21:17:47.676" v="5522" actId="1076"/>
          <ac:picMkLst>
            <pc:docMk/>
            <pc:sldMk cId="2964122915" sldId="295"/>
            <ac:picMk id="5" creationId="{F1288196-0211-8801-B979-5859E16F6EFF}"/>
          </ac:picMkLst>
        </pc:picChg>
        <pc:picChg chg="add del mod modCrop">
          <ac:chgData name="Pathiraja Mudiyanselage, Chamini Shammi" userId="a6637513-d2e8-4c96-9df9-b9504efc8121" providerId="ADAL" clId="{160D8B9C-B0F5-F248-AF02-27A0885C6935}" dt="2022-06-27T07:31:09.825" v="11908" actId="478"/>
          <ac:picMkLst>
            <pc:docMk/>
            <pc:sldMk cId="2964122915" sldId="295"/>
            <ac:picMk id="6" creationId="{2F0A4F3F-F3C8-8B3F-1DAB-468B9BC0B99D}"/>
          </ac:picMkLst>
        </pc:picChg>
        <pc:picChg chg="del">
          <ac:chgData name="Pathiraja Mudiyanselage, Chamini Shammi" userId="a6637513-d2e8-4c96-9df9-b9504efc8121" providerId="ADAL" clId="{160D8B9C-B0F5-F248-AF02-27A0885C6935}" dt="2022-06-13T23:19:39.865" v="783" actId="478"/>
          <ac:picMkLst>
            <pc:docMk/>
            <pc:sldMk cId="2964122915" sldId="295"/>
            <ac:picMk id="6" creationId="{C05B0E62-6035-46E4-853F-8BE5F8571FCE}"/>
          </ac:picMkLst>
        </pc:picChg>
        <pc:picChg chg="add del mod">
          <ac:chgData name="Pathiraja Mudiyanselage, Chamini Shammi" userId="a6637513-d2e8-4c96-9df9-b9504efc8121" providerId="ADAL" clId="{160D8B9C-B0F5-F248-AF02-27A0885C6935}" dt="2022-06-27T07:21:15.597" v="11789" actId="478"/>
          <ac:picMkLst>
            <pc:docMk/>
            <pc:sldMk cId="2964122915" sldId="295"/>
            <ac:picMk id="11" creationId="{60573F4E-49E1-4995-CA2A-CF8CAF0A87F5}"/>
          </ac:picMkLst>
        </pc:picChg>
        <pc:picChg chg="add mod">
          <ac:chgData name="Pathiraja Mudiyanselage, Chamini Shammi" userId="a6637513-d2e8-4c96-9df9-b9504efc8121" providerId="ADAL" clId="{160D8B9C-B0F5-F248-AF02-27A0885C6935}" dt="2022-06-13T23:15:29.831" v="712"/>
          <ac:picMkLst>
            <pc:docMk/>
            <pc:sldMk cId="2964122915" sldId="295"/>
            <ac:picMk id="12" creationId="{A3941BE9-0CE5-F46E-440C-E99B976512F1}"/>
          </ac:picMkLst>
        </pc:picChg>
        <pc:picChg chg="add del mod">
          <ac:chgData name="Pathiraja Mudiyanselage, Chamini Shammi" userId="a6637513-d2e8-4c96-9df9-b9504efc8121" providerId="ADAL" clId="{160D8B9C-B0F5-F248-AF02-27A0885C6935}" dt="2022-06-27T07:02:37.206" v="11664" actId="478"/>
          <ac:picMkLst>
            <pc:docMk/>
            <pc:sldMk cId="2964122915" sldId="295"/>
            <ac:picMk id="15" creationId="{023F7C00-3C39-2C3B-93F3-921589AA9177}"/>
          </ac:picMkLst>
        </pc:picChg>
        <pc:picChg chg="add del mod">
          <ac:chgData name="Pathiraja Mudiyanselage, Chamini Shammi" userId="a6637513-d2e8-4c96-9df9-b9504efc8121" providerId="ADAL" clId="{160D8B9C-B0F5-F248-AF02-27A0885C6935}" dt="2022-06-27T07:39:30.759" v="12036" actId="478"/>
          <ac:picMkLst>
            <pc:docMk/>
            <pc:sldMk cId="2964122915" sldId="295"/>
            <ac:picMk id="19" creationId="{FCED4F52-113D-AC1F-5A39-5857117B1B71}"/>
          </ac:picMkLst>
        </pc:picChg>
        <pc:picChg chg="del">
          <ac:chgData name="Pathiraja Mudiyanselage, Chamini Shammi" userId="a6637513-d2e8-4c96-9df9-b9504efc8121" providerId="ADAL" clId="{160D8B9C-B0F5-F248-AF02-27A0885C6935}" dt="2022-06-14T23:38:43.060" v="4645" actId="478"/>
          <ac:picMkLst>
            <pc:docMk/>
            <pc:sldMk cId="2964122915" sldId="295"/>
            <ac:picMk id="1028" creationId="{1397A939-4656-8BAA-4121-39CB302C6325}"/>
          </ac:picMkLst>
        </pc:picChg>
      </pc:sldChg>
      <pc:sldChg chg="addSp delSp modSp del mod ord delAnim modAnim modNotesTx">
        <pc:chgData name="Pathiraja Mudiyanselage, Chamini Shammi" userId="a6637513-d2e8-4c96-9df9-b9504efc8121" providerId="ADAL" clId="{160D8B9C-B0F5-F248-AF02-27A0885C6935}" dt="2022-06-27T04:34:16.081" v="11072" actId="2696"/>
        <pc:sldMkLst>
          <pc:docMk/>
          <pc:sldMk cId="2217260816" sldId="296"/>
        </pc:sldMkLst>
        <pc:spChg chg="add del mod">
          <ac:chgData name="Pathiraja Mudiyanselage, Chamini Shammi" userId="a6637513-d2e8-4c96-9df9-b9504efc8121" providerId="ADAL" clId="{160D8B9C-B0F5-F248-AF02-27A0885C6935}" dt="2022-06-13T23:01:46.962" v="456"/>
          <ac:spMkLst>
            <pc:docMk/>
            <pc:sldMk cId="2217260816" sldId="296"/>
            <ac:spMk id="2" creationId="{2CBC80B7-0862-ED2E-854C-93F0C0F540C6}"/>
          </ac:spMkLst>
        </pc:spChg>
        <pc:spChg chg="del mod">
          <ac:chgData name="Pathiraja Mudiyanselage, Chamini Shammi" userId="a6637513-d2e8-4c96-9df9-b9504efc8121" providerId="ADAL" clId="{160D8B9C-B0F5-F248-AF02-27A0885C6935}" dt="2022-06-27T02:56:31.491" v="10346" actId="478"/>
          <ac:spMkLst>
            <pc:docMk/>
            <pc:sldMk cId="2217260816" sldId="296"/>
            <ac:spMk id="4" creationId="{ABC520F8-CE5F-6185-3AAD-00EE56F60179}"/>
          </ac:spMkLst>
        </pc:spChg>
        <pc:spChg chg="del">
          <ac:chgData name="Pathiraja Mudiyanselage, Chamini Shammi" userId="a6637513-d2e8-4c96-9df9-b9504efc8121" providerId="ADAL" clId="{160D8B9C-B0F5-F248-AF02-27A0885C6935}" dt="2022-06-13T23:19:36.451" v="782" actId="478"/>
          <ac:spMkLst>
            <pc:docMk/>
            <pc:sldMk cId="2217260816" sldId="296"/>
            <ac:spMk id="5" creationId="{04915855-47F4-4DDF-A789-70A2298C3068}"/>
          </ac:spMkLst>
        </pc:spChg>
        <pc:spChg chg="add del mod">
          <ac:chgData name="Pathiraja Mudiyanselage, Chamini Shammi" userId="a6637513-d2e8-4c96-9df9-b9504efc8121" providerId="ADAL" clId="{160D8B9C-B0F5-F248-AF02-27A0885C6935}" dt="2022-06-16T21:17:28.698" v="5513" actId="478"/>
          <ac:spMkLst>
            <pc:docMk/>
            <pc:sldMk cId="2217260816" sldId="296"/>
            <ac:spMk id="5" creationId="{F4FA3FCC-380F-D179-E050-8E4A49C27F99}"/>
          </ac:spMkLst>
        </pc:spChg>
        <pc:spChg chg="del mod">
          <ac:chgData name="Pathiraja Mudiyanselage, Chamini Shammi" userId="a6637513-d2e8-4c96-9df9-b9504efc8121" providerId="ADAL" clId="{160D8B9C-B0F5-F248-AF02-27A0885C6935}" dt="2022-06-27T02:56:33.354" v="10349" actId="478"/>
          <ac:spMkLst>
            <pc:docMk/>
            <pc:sldMk cId="2217260816" sldId="296"/>
            <ac:spMk id="7" creationId="{41F54918-6BB6-1B80-62D0-E9ADF604EE16}"/>
          </ac:spMkLst>
        </pc:spChg>
        <pc:spChg chg="add mod">
          <ac:chgData name="Pathiraja Mudiyanselage, Chamini Shammi" userId="a6637513-d2e8-4c96-9df9-b9504efc8121" providerId="ADAL" clId="{160D8B9C-B0F5-F248-AF02-27A0885C6935}" dt="2022-06-13T23:03:44.540" v="473"/>
          <ac:spMkLst>
            <pc:docMk/>
            <pc:sldMk cId="2217260816" sldId="296"/>
            <ac:spMk id="8" creationId="{085B0F81-77DC-7E79-AAA4-C15AB651D2D7}"/>
          </ac:spMkLst>
        </pc:spChg>
        <pc:spChg chg="del">
          <ac:chgData name="Pathiraja Mudiyanselage, Chamini Shammi" userId="a6637513-d2e8-4c96-9df9-b9504efc8121" providerId="ADAL" clId="{160D8B9C-B0F5-F248-AF02-27A0885C6935}" dt="2022-06-16T21:17:27.654" v="5512" actId="478"/>
          <ac:spMkLst>
            <pc:docMk/>
            <pc:sldMk cId="2217260816" sldId="296"/>
            <ac:spMk id="10" creationId="{3850D399-3EB3-EA91-DDCA-4C4ACFFCC0F7}"/>
          </ac:spMkLst>
        </pc:spChg>
        <pc:spChg chg="mod">
          <ac:chgData name="Pathiraja Mudiyanselage, Chamini Shammi" userId="a6637513-d2e8-4c96-9df9-b9504efc8121" providerId="ADAL" clId="{160D8B9C-B0F5-F248-AF02-27A0885C6935}" dt="2022-06-27T02:57:04.843" v="10401" actId="20577"/>
          <ac:spMkLst>
            <pc:docMk/>
            <pc:sldMk cId="2217260816" sldId="296"/>
            <ac:spMk id="14" creationId="{54697C5D-C2D3-7594-DC0D-94D38DDE0E6B}"/>
          </ac:spMkLst>
        </pc:spChg>
        <pc:spChg chg="mod">
          <ac:chgData name="Pathiraja Mudiyanselage, Chamini Shammi" userId="a6637513-d2e8-4c96-9df9-b9504efc8121" providerId="ADAL" clId="{160D8B9C-B0F5-F248-AF02-27A0885C6935}" dt="2022-06-16T21:21:00.401" v="5575" actId="1076"/>
          <ac:spMkLst>
            <pc:docMk/>
            <pc:sldMk cId="2217260816" sldId="296"/>
            <ac:spMk id="15" creationId="{316B8F57-1AD6-FDEC-7706-BED4D1D0681B}"/>
          </ac:spMkLst>
        </pc:spChg>
        <pc:graphicFrameChg chg="add mod modGraphic">
          <ac:chgData name="Pathiraja Mudiyanselage, Chamini Shammi" userId="a6637513-d2e8-4c96-9df9-b9504efc8121" providerId="ADAL" clId="{160D8B9C-B0F5-F248-AF02-27A0885C6935}" dt="2022-06-27T04:21:26.782" v="11071" actId="20577"/>
          <ac:graphicFrameMkLst>
            <pc:docMk/>
            <pc:sldMk cId="2217260816" sldId="296"/>
            <ac:graphicFrameMk id="2" creationId="{F7E60853-8585-E860-B55E-242802BF17A0}"/>
          </ac:graphicFrameMkLst>
        </pc:graphicFrameChg>
        <pc:picChg chg="del">
          <ac:chgData name="Pathiraja Mudiyanselage, Chamini Shammi" userId="a6637513-d2e8-4c96-9df9-b9504efc8121" providerId="ADAL" clId="{160D8B9C-B0F5-F248-AF02-27A0885C6935}" dt="2022-06-13T23:19:34.436" v="781" actId="478"/>
          <ac:picMkLst>
            <pc:docMk/>
            <pc:sldMk cId="2217260816" sldId="296"/>
            <ac:picMk id="6" creationId="{C05B0E62-6035-46E4-853F-8BE5F8571FCE}"/>
          </ac:picMkLst>
        </pc:picChg>
        <pc:picChg chg="del mod">
          <ac:chgData name="Pathiraja Mudiyanselage, Chamini Shammi" userId="a6637513-d2e8-4c96-9df9-b9504efc8121" providerId="ADAL" clId="{160D8B9C-B0F5-F248-AF02-27A0885C6935}" dt="2022-06-27T02:56:32.022" v="10347" actId="478"/>
          <ac:picMkLst>
            <pc:docMk/>
            <pc:sldMk cId="2217260816" sldId="296"/>
            <ac:picMk id="11" creationId="{FCFE883C-792C-4104-B971-D6C9161623B6}"/>
          </ac:picMkLst>
        </pc:picChg>
        <pc:picChg chg="add del mod">
          <ac:chgData name="Pathiraja Mudiyanselage, Chamini Shammi" userId="a6637513-d2e8-4c96-9df9-b9504efc8121" providerId="ADAL" clId="{160D8B9C-B0F5-F248-AF02-27A0885C6935}" dt="2022-06-27T02:56:32.531" v="10348" actId="478"/>
          <ac:picMkLst>
            <pc:docMk/>
            <pc:sldMk cId="2217260816" sldId="296"/>
            <ac:picMk id="12" creationId="{D465E565-50C8-8B8C-B7F2-E656A2E201C4}"/>
          </ac:picMkLst>
        </pc:picChg>
        <pc:picChg chg="add mod">
          <ac:chgData name="Pathiraja Mudiyanselage, Chamini Shammi" userId="a6637513-d2e8-4c96-9df9-b9504efc8121" providerId="ADAL" clId="{160D8B9C-B0F5-F248-AF02-27A0885C6935}" dt="2022-06-13T23:15:31.691" v="713"/>
          <ac:picMkLst>
            <pc:docMk/>
            <pc:sldMk cId="2217260816" sldId="296"/>
            <ac:picMk id="16" creationId="{39EBF70C-55EE-9441-4534-75F6BF775962}"/>
          </ac:picMkLst>
        </pc:picChg>
      </pc:sldChg>
      <pc:sldChg chg="addSp delSp modSp del mod">
        <pc:chgData name="Pathiraja Mudiyanselage, Chamini Shammi" userId="a6637513-d2e8-4c96-9df9-b9504efc8121" providerId="ADAL" clId="{160D8B9C-B0F5-F248-AF02-27A0885C6935}" dt="2022-06-17T07:06:40.669" v="7374" actId="2696"/>
        <pc:sldMkLst>
          <pc:docMk/>
          <pc:sldMk cId="1351175555" sldId="297"/>
        </pc:sldMkLst>
        <pc:spChg chg="add del mod">
          <ac:chgData name="Pathiraja Mudiyanselage, Chamini Shammi" userId="a6637513-d2e8-4c96-9df9-b9504efc8121" providerId="ADAL" clId="{160D8B9C-B0F5-F248-AF02-27A0885C6935}" dt="2022-06-13T23:01:46.962" v="456"/>
          <ac:spMkLst>
            <pc:docMk/>
            <pc:sldMk cId="1351175555" sldId="297"/>
            <ac:spMk id="2" creationId="{FE7749BE-E114-E44D-1D65-5EA03E400AC0}"/>
          </ac:spMkLst>
        </pc:spChg>
        <pc:spChg chg="add del mod">
          <ac:chgData name="Pathiraja Mudiyanselage, Chamini Shammi" userId="a6637513-d2e8-4c96-9df9-b9504efc8121" providerId="ADAL" clId="{160D8B9C-B0F5-F248-AF02-27A0885C6935}" dt="2022-06-13T23:19:29.472" v="779" actId="478"/>
          <ac:spMkLst>
            <pc:docMk/>
            <pc:sldMk cId="1351175555" sldId="297"/>
            <ac:spMk id="4" creationId="{1C457C60-8AAB-9347-4C88-128BAF2F3776}"/>
          </ac:spMkLst>
        </pc:spChg>
        <pc:spChg chg="del">
          <ac:chgData name="Pathiraja Mudiyanselage, Chamini Shammi" userId="a6637513-d2e8-4c96-9df9-b9504efc8121" providerId="ADAL" clId="{160D8B9C-B0F5-F248-AF02-27A0885C6935}" dt="2022-06-13T23:19:31.821" v="780" actId="478"/>
          <ac:spMkLst>
            <pc:docMk/>
            <pc:sldMk cId="1351175555" sldId="297"/>
            <ac:spMk id="5" creationId="{04915855-47F4-4DDF-A789-70A2298C3068}"/>
          </ac:spMkLst>
        </pc:spChg>
        <pc:spChg chg="add del mod">
          <ac:chgData name="Pathiraja Mudiyanselage, Chamini Shammi" userId="a6637513-d2e8-4c96-9df9-b9504efc8121" providerId="ADAL" clId="{160D8B9C-B0F5-F248-AF02-27A0885C6935}" dt="2022-06-16T22:03:31.170" v="5693" actId="478"/>
          <ac:spMkLst>
            <pc:docMk/>
            <pc:sldMk cId="1351175555" sldId="297"/>
            <ac:spMk id="5" creationId="{1CA49354-7369-33A7-578E-5ECECAA2E07D}"/>
          </ac:spMkLst>
        </pc:spChg>
        <pc:spChg chg="del">
          <ac:chgData name="Pathiraja Mudiyanselage, Chamini Shammi" userId="a6637513-d2e8-4c96-9df9-b9504efc8121" providerId="ADAL" clId="{160D8B9C-B0F5-F248-AF02-27A0885C6935}" dt="2022-06-16T22:03:29.446" v="5692" actId="478"/>
          <ac:spMkLst>
            <pc:docMk/>
            <pc:sldMk cId="1351175555" sldId="297"/>
            <ac:spMk id="10" creationId="{3850D399-3EB3-EA91-DDCA-4C4ACFFCC0F7}"/>
          </ac:spMkLst>
        </pc:spChg>
        <pc:spChg chg="del">
          <ac:chgData name="Pathiraja Mudiyanselage, Chamini Shammi" userId="a6637513-d2e8-4c96-9df9-b9504efc8121" providerId="ADAL" clId="{160D8B9C-B0F5-F248-AF02-27A0885C6935}" dt="2022-06-16T21:21:36.913" v="5576" actId="21"/>
          <ac:spMkLst>
            <pc:docMk/>
            <pc:sldMk cId="1351175555" sldId="297"/>
            <ac:spMk id="11" creationId="{E72F14BC-2B6A-24F0-D410-F5C6F68B98EA}"/>
          </ac:spMkLst>
        </pc:spChg>
        <pc:spChg chg="del mod">
          <ac:chgData name="Pathiraja Mudiyanselage, Chamini Shammi" userId="a6637513-d2e8-4c96-9df9-b9504efc8121" providerId="ADAL" clId="{160D8B9C-B0F5-F248-AF02-27A0885C6935}" dt="2022-06-17T05:18:27.839" v="6765" actId="478"/>
          <ac:spMkLst>
            <pc:docMk/>
            <pc:sldMk cId="1351175555" sldId="297"/>
            <ac:spMk id="14" creationId="{54697C5D-C2D3-7594-DC0D-94D38DDE0E6B}"/>
          </ac:spMkLst>
        </pc:spChg>
        <pc:picChg chg="del">
          <ac:chgData name="Pathiraja Mudiyanselage, Chamini Shammi" userId="a6637513-d2e8-4c96-9df9-b9504efc8121" providerId="ADAL" clId="{160D8B9C-B0F5-F248-AF02-27A0885C6935}" dt="2022-06-13T23:19:26.455" v="777" actId="478"/>
          <ac:picMkLst>
            <pc:docMk/>
            <pc:sldMk cId="1351175555" sldId="297"/>
            <ac:picMk id="6" creationId="{C05B0E62-6035-46E4-853F-8BE5F8571FCE}"/>
          </ac:picMkLst>
        </pc:picChg>
        <pc:picChg chg="add mod">
          <ac:chgData name="Pathiraja Mudiyanselage, Chamini Shammi" userId="a6637513-d2e8-4c96-9df9-b9504efc8121" providerId="ADAL" clId="{160D8B9C-B0F5-F248-AF02-27A0885C6935}" dt="2022-06-13T23:15:33.529" v="714"/>
          <ac:picMkLst>
            <pc:docMk/>
            <pc:sldMk cId="1351175555" sldId="297"/>
            <ac:picMk id="12" creationId="{F4C30273-9D05-EC5C-AB12-68706EF5C724}"/>
          </ac:picMkLst>
        </pc:picChg>
        <pc:picChg chg="del">
          <ac:chgData name="Pathiraja Mudiyanselage, Chamini Shammi" userId="a6637513-d2e8-4c96-9df9-b9504efc8121" providerId="ADAL" clId="{160D8B9C-B0F5-F248-AF02-27A0885C6935}" dt="2022-06-16T06:55:54.976" v="5380" actId="21"/>
          <ac:picMkLst>
            <pc:docMk/>
            <pc:sldMk cId="1351175555" sldId="297"/>
            <ac:picMk id="3074" creationId="{C8580CC7-08D0-E231-66E4-D08C39C00FAD}"/>
          </ac:picMkLst>
        </pc:picChg>
      </pc:sldChg>
      <pc:sldChg chg="addSp delSp modSp mod modTransition modAnim modNotesTx">
        <pc:chgData name="Pathiraja Mudiyanselage, Chamini Shammi" userId="a6637513-d2e8-4c96-9df9-b9504efc8121" providerId="ADAL" clId="{160D8B9C-B0F5-F248-AF02-27A0885C6935}" dt="2022-06-28T20:36:08.153" v="12989"/>
        <pc:sldMkLst>
          <pc:docMk/>
          <pc:sldMk cId="735202370" sldId="298"/>
        </pc:sldMkLst>
        <pc:spChg chg="mod">
          <ac:chgData name="Pathiraja Mudiyanselage, Chamini Shammi" userId="a6637513-d2e8-4c96-9df9-b9504efc8121" providerId="ADAL" clId="{160D8B9C-B0F5-F248-AF02-27A0885C6935}" dt="2022-06-28T20:20:53.395" v="12945" actId="20577"/>
          <ac:spMkLst>
            <pc:docMk/>
            <pc:sldMk cId="735202370" sldId="298"/>
            <ac:spMk id="2" creationId="{57AC9424-42BD-85C2-FC01-52F06F2F9374}"/>
          </ac:spMkLst>
        </pc:spChg>
        <pc:spChg chg="add del mod">
          <ac:chgData name="Pathiraja Mudiyanselage, Chamini Shammi" userId="a6637513-d2e8-4c96-9df9-b9504efc8121" providerId="ADAL" clId="{160D8B9C-B0F5-F248-AF02-27A0885C6935}" dt="2022-06-13T23:01:46.962" v="456"/>
          <ac:spMkLst>
            <pc:docMk/>
            <pc:sldMk cId="735202370" sldId="298"/>
            <ac:spMk id="4" creationId="{02F27D3A-FC2F-BAE6-4B41-1E8CD9269E0F}"/>
          </ac:spMkLst>
        </pc:spChg>
        <pc:spChg chg="del">
          <ac:chgData name="Pathiraja Mudiyanselage, Chamini Shammi" userId="a6637513-d2e8-4c96-9df9-b9504efc8121" providerId="ADAL" clId="{160D8B9C-B0F5-F248-AF02-27A0885C6935}" dt="2022-06-13T23:19:13.646" v="772" actId="478"/>
          <ac:spMkLst>
            <pc:docMk/>
            <pc:sldMk cId="735202370" sldId="298"/>
            <ac:spMk id="5" creationId="{04915855-47F4-4DDF-A789-70A2298C3068}"/>
          </ac:spMkLst>
        </pc:spChg>
        <pc:spChg chg="add del mod">
          <ac:chgData name="Pathiraja Mudiyanselage, Chamini Shammi" userId="a6637513-d2e8-4c96-9df9-b9504efc8121" providerId="ADAL" clId="{160D8B9C-B0F5-F248-AF02-27A0885C6935}" dt="2022-06-17T07:27:37.683" v="7560" actId="478"/>
          <ac:spMkLst>
            <pc:docMk/>
            <pc:sldMk cId="735202370" sldId="298"/>
            <ac:spMk id="5" creationId="{705F726D-3A65-8457-D1C9-D66C7722EFBA}"/>
          </ac:spMkLst>
        </pc:spChg>
        <pc:spChg chg="add mod">
          <ac:chgData name="Pathiraja Mudiyanselage, Chamini Shammi" userId="a6637513-d2e8-4c96-9df9-b9504efc8121" providerId="ADAL" clId="{160D8B9C-B0F5-F248-AF02-27A0885C6935}" dt="2022-06-13T23:03:44.540" v="473"/>
          <ac:spMkLst>
            <pc:docMk/>
            <pc:sldMk cId="735202370" sldId="298"/>
            <ac:spMk id="8" creationId="{32B6980B-B898-2EC3-EF58-3B8BFEEC5958}"/>
          </ac:spMkLst>
        </pc:spChg>
        <pc:spChg chg="del">
          <ac:chgData name="Pathiraja Mudiyanselage, Chamini Shammi" userId="a6637513-d2e8-4c96-9df9-b9504efc8121" providerId="ADAL" clId="{160D8B9C-B0F5-F248-AF02-27A0885C6935}" dt="2022-06-17T07:27:34.935" v="7559" actId="478"/>
          <ac:spMkLst>
            <pc:docMk/>
            <pc:sldMk cId="735202370" sldId="298"/>
            <ac:spMk id="10" creationId="{3850D399-3EB3-EA91-DDCA-4C4ACFFCC0F7}"/>
          </ac:spMkLst>
        </pc:spChg>
        <pc:spChg chg="mod">
          <ac:chgData name="Pathiraja Mudiyanselage, Chamini Shammi" userId="a6637513-d2e8-4c96-9df9-b9504efc8121" providerId="ADAL" clId="{160D8B9C-B0F5-F248-AF02-27A0885C6935}" dt="2022-06-28T20:10:17.621" v="12829" actId="20577"/>
          <ac:spMkLst>
            <pc:docMk/>
            <pc:sldMk cId="735202370" sldId="298"/>
            <ac:spMk id="13" creationId="{490F012A-A6BA-3E4A-9942-F2E74119E984}"/>
          </ac:spMkLst>
        </pc:spChg>
        <pc:grpChg chg="add mod">
          <ac:chgData name="Pathiraja Mudiyanselage, Chamini Shammi" userId="a6637513-d2e8-4c96-9df9-b9504efc8121" providerId="ADAL" clId="{160D8B9C-B0F5-F248-AF02-27A0885C6935}" dt="2022-06-28T20:12:28.803" v="12885" actId="1076"/>
          <ac:grpSpMkLst>
            <pc:docMk/>
            <pc:sldMk cId="735202370" sldId="298"/>
            <ac:grpSpMk id="11" creationId="{D5F86FFD-F9BA-21D1-AB1E-3C058DBB39BB}"/>
          </ac:grpSpMkLst>
        </pc:grpChg>
        <pc:grpChg chg="add mod">
          <ac:chgData name="Pathiraja Mudiyanselage, Chamini Shammi" userId="a6637513-d2e8-4c96-9df9-b9504efc8121" providerId="ADAL" clId="{160D8B9C-B0F5-F248-AF02-27A0885C6935}" dt="2022-06-28T20:18:32.224" v="12906" actId="1076"/>
          <ac:grpSpMkLst>
            <pc:docMk/>
            <pc:sldMk cId="735202370" sldId="298"/>
            <ac:grpSpMk id="16" creationId="{DAD02B5C-B3FD-28D4-327E-75145658253B}"/>
          </ac:grpSpMkLst>
        </pc:grpChg>
        <pc:grpChg chg="mod">
          <ac:chgData name="Pathiraja Mudiyanselage, Chamini Shammi" userId="a6637513-d2e8-4c96-9df9-b9504efc8121" providerId="ADAL" clId="{160D8B9C-B0F5-F248-AF02-27A0885C6935}" dt="2022-06-28T20:17:44.640" v="12897"/>
          <ac:grpSpMkLst>
            <pc:docMk/>
            <pc:sldMk cId="735202370" sldId="298"/>
            <ac:grpSpMk id="20" creationId="{1C091239-DA5A-F2FF-F67F-2BE5E1DD97D7}"/>
          </ac:grpSpMkLst>
        </pc:grpChg>
        <pc:picChg chg="add del mod">
          <ac:chgData name="Pathiraja Mudiyanselage, Chamini Shammi" userId="a6637513-d2e8-4c96-9df9-b9504efc8121" providerId="ADAL" clId="{160D8B9C-B0F5-F248-AF02-27A0885C6935}" dt="2022-06-28T20:10:43.170" v="12836" actId="478"/>
          <ac:picMkLst>
            <pc:docMk/>
            <pc:sldMk cId="735202370" sldId="298"/>
            <ac:picMk id="5" creationId="{76E7F7DC-9B68-AA3F-A8AC-2CF7384BA15D}"/>
          </ac:picMkLst>
        </pc:picChg>
        <pc:picChg chg="del">
          <ac:chgData name="Pathiraja Mudiyanselage, Chamini Shammi" userId="a6637513-d2e8-4c96-9df9-b9504efc8121" providerId="ADAL" clId="{160D8B9C-B0F5-F248-AF02-27A0885C6935}" dt="2022-06-13T23:19:08.339" v="771" actId="478"/>
          <ac:picMkLst>
            <pc:docMk/>
            <pc:sldMk cId="735202370" sldId="298"/>
            <ac:picMk id="6" creationId="{C05B0E62-6035-46E4-853F-8BE5F8571FCE}"/>
          </ac:picMkLst>
        </pc:picChg>
        <pc:picChg chg="mod">
          <ac:chgData name="Pathiraja Mudiyanselage, Chamini Shammi" userId="a6637513-d2e8-4c96-9df9-b9504efc8121" providerId="ADAL" clId="{160D8B9C-B0F5-F248-AF02-27A0885C6935}" dt="2022-06-28T20:11:04.389" v="12842" actId="1076"/>
          <ac:picMkLst>
            <pc:docMk/>
            <pc:sldMk cId="735202370" sldId="298"/>
            <ac:picMk id="7" creationId="{92C97B28-68CD-5A00-38F4-7A01922B5CAE}"/>
          </ac:picMkLst>
        </pc:picChg>
        <pc:picChg chg="mod">
          <ac:chgData name="Pathiraja Mudiyanselage, Chamini Shammi" userId="a6637513-d2e8-4c96-9df9-b9504efc8121" providerId="ADAL" clId="{160D8B9C-B0F5-F248-AF02-27A0885C6935}" dt="2022-06-28T20:12:28.803" v="12885" actId="1076"/>
          <ac:picMkLst>
            <pc:docMk/>
            <pc:sldMk cId="735202370" sldId="298"/>
            <ac:picMk id="12" creationId="{DABA9EC5-699D-EAA7-FED5-D484F625D28A}"/>
          </ac:picMkLst>
        </pc:picChg>
        <pc:picChg chg="add mod">
          <ac:chgData name="Pathiraja Mudiyanselage, Chamini Shammi" userId="a6637513-d2e8-4c96-9df9-b9504efc8121" providerId="ADAL" clId="{160D8B9C-B0F5-F248-AF02-27A0885C6935}" dt="2022-06-13T23:15:44.529" v="719"/>
          <ac:picMkLst>
            <pc:docMk/>
            <pc:sldMk cId="735202370" sldId="298"/>
            <ac:picMk id="14" creationId="{3E2AF30B-7C22-2583-136B-3D585DCBB2CE}"/>
          </ac:picMkLst>
        </pc:picChg>
        <pc:picChg chg="mod">
          <ac:chgData name="Pathiraja Mudiyanselage, Chamini Shammi" userId="a6637513-d2e8-4c96-9df9-b9504efc8121" providerId="ADAL" clId="{160D8B9C-B0F5-F248-AF02-27A0885C6935}" dt="2022-06-28T20:12:28.803" v="12885" actId="1076"/>
          <ac:picMkLst>
            <pc:docMk/>
            <pc:sldMk cId="735202370" sldId="298"/>
            <ac:picMk id="15" creationId="{B05D5E0D-47AB-9688-AC8B-EA0A558EE7CA}"/>
          </ac:picMkLst>
        </pc:picChg>
        <pc:picChg chg="mod">
          <ac:chgData name="Pathiraja Mudiyanselage, Chamini Shammi" userId="a6637513-d2e8-4c96-9df9-b9504efc8121" providerId="ADAL" clId="{160D8B9C-B0F5-F248-AF02-27A0885C6935}" dt="2022-06-28T20:19:05.399" v="12914" actId="14100"/>
          <ac:picMkLst>
            <pc:docMk/>
            <pc:sldMk cId="735202370" sldId="298"/>
            <ac:picMk id="17" creationId="{2FCA2F8F-014C-F1C2-9637-3C3C3D0BD397}"/>
          </ac:picMkLst>
        </pc:picChg>
        <pc:picChg chg="mod">
          <ac:chgData name="Pathiraja Mudiyanselage, Chamini Shammi" userId="a6637513-d2e8-4c96-9df9-b9504efc8121" providerId="ADAL" clId="{160D8B9C-B0F5-F248-AF02-27A0885C6935}" dt="2022-06-28T20:20:05.391" v="12927" actId="1076"/>
          <ac:picMkLst>
            <pc:docMk/>
            <pc:sldMk cId="735202370" sldId="298"/>
            <ac:picMk id="18" creationId="{F255CF89-78BF-3050-5AA4-06FB85437CCA}"/>
          </ac:picMkLst>
        </pc:picChg>
        <pc:picChg chg="mod">
          <ac:chgData name="Pathiraja Mudiyanselage, Chamini Shammi" userId="a6637513-d2e8-4c96-9df9-b9504efc8121" providerId="ADAL" clId="{160D8B9C-B0F5-F248-AF02-27A0885C6935}" dt="2022-06-28T20:36:08.153" v="12989"/>
          <ac:picMkLst>
            <pc:docMk/>
            <pc:sldMk cId="735202370" sldId="298"/>
            <ac:picMk id="19" creationId="{77724159-C627-FE6D-7BB0-572C306507D4}"/>
          </ac:picMkLst>
        </pc:picChg>
        <pc:picChg chg="mod">
          <ac:chgData name="Pathiraja Mudiyanselage, Chamini Shammi" userId="a6637513-d2e8-4c96-9df9-b9504efc8121" providerId="ADAL" clId="{160D8B9C-B0F5-F248-AF02-27A0885C6935}" dt="2022-06-28T20:11:41.257" v="12843" actId="1076"/>
          <ac:picMkLst>
            <pc:docMk/>
            <pc:sldMk cId="735202370" sldId="298"/>
            <ac:picMk id="26" creationId="{017971EB-18DB-D28C-3448-9DD6F77F4B9A}"/>
          </ac:picMkLst>
        </pc:picChg>
        <pc:inkChg chg="mod">
          <ac:chgData name="Pathiraja Mudiyanselage, Chamini Shammi" userId="a6637513-d2e8-4c96-9df9-b9504efc8121" providerId="ADAL" clId="{160D8B9C-B0F5-F248-AF02-27A0885C6935}" dt="2022-06-28T20:19:52.623" v="12922" actId="1076"/>
          <ac:inkMkLst>
            <pc:docMk/>
            <pc:sldMk cId="735202370" sldId="298"/>
            <ac:inkMk id="21" creationId="{A3C74E23-B9F8-9F38-0CB7-54EC02D8AAB3}"/>
          </ac:inkMkLst>
        </pc:inkChg>
        <pc:inkChg chg="mod">
          <ac:chgData name="Pathiraja Mudiyanselage, Chamini Shammi" userId="a6637513-d2e8-4c96-9df9-b9504efc8121" providerId="ADAL" clId="{160D8B9C-B0F5-F248-AF02-27A0885C6935}" dt="2022-06-28T20:19:43.968" v="12921" actId="1076"/>
          <ac:inkMkLst>
            <pc:docMk/>
            <pc:sldMk cId="735202370" sldId="298"/>
            <ac:inkMk id="22" creationId="{24F8BCC2-B4D3-371B-867C-689C1118AB65}"/>
          </ac:inkMkLst>
        </pc:inkChg>
      </pc:sldChg>
      <pc:sldChg chg="addSp delSp modSp mod ord modTransition">
        <pc:chgData name="Pathiraja Mudiyanselage, Chamini Shammi" userId="a6637513-d2e8-4c96-9df9-b9504efc8121" providerId="ADAL" clId="{160D8B9C-B0F5-F248-AF02-27A0885C6935}" dt="2022-06-27T09:21:07.950" v="12307"/>
        <pc:sldMkLst>
          <pc:docMk/>
          <pc:sldMk cId="2158963636" sldId="301"/>
        </pc:sldMkLst>
        <pc:spChg chg="mod">
          <ac:chgData name="Pathiraja Mudiyanselage, Chamini Shammi" userId="a6637513-d2e8-4c96-9df9-b9504efc8121" providerId="ADAL" clId="{160D8B9C-B0F5-F248-AF02-27A0885C6935}" dt="2022-06-16T22:22:43.265" v="5975" actId="114"/>
          <ac:spMkLst>
            <pc:docMk/>
            <pc:sldMk cId="2158963636" sldId="301"/>
            <ac:spMk id="2" creationId="{72D50B64-981B-B589-F92C-539EFA6C44C4}"/>
          </ac:spMkLst>
        </pc:spChg>
        <pc:spChg chg="mod">
          <ac:chgData name="Pathiraja Mudiyanselage, Chamini Shammi" userId="a6637513-d2e8-4c96-9df9-b9504efc8121" providerId="ADAL" clId="{160D8B9C-B0F5-F248-AF02-27A0885C6935}" dt="2022-06-16T22:22:51.169" v="5977" actId="114"/>
          <ac:spMkLst>
            <pc:docMk/>
            <pc:sldMk cId="2158963636" sldId="301"/>
            <ac:spMk id="4" creationId="{0C131E1B-CA4E-3B72-0C09-3470F4146C9C}"/>
          </ac:spMkLst>
        </pc:spChg>
        <pc:spChg chg="del">
          <ac:chgData name="Pathiraja Mudiyanselage, Chamini Shammi" userId="a6637513-d2e8-4c96-9df9-b9504efc8121" providerId="ADAL" clId="{160D8B9C-B0F5-F248-AF02-27A0885C6935}" dt="2022-06-13T23:19:23.960" v="776" actId="478"/>
          <ac:spMkLst>
            <pc:docMk/>
            <pc:sldMk cId="2158963636" sldId="301"/>
            <ac:spMk id="5" creationId="{04915855-47F4-4DDF-A789-70A2298C3068}"/>
          </ac:spMkLst>
        </pc:spChg>
        <pc:spChg chg="add del mod">
          <ac:chgData name="Pathiraja Mudiyanselage, Chamini Shammi" userId="a6637513-d2e8-4c96-9df9-b9504efc8121" providerId="ADAL" clId="{160D8B9C-B0F5-F248-AF02-27A0885C6935}" dt="2022-06-16T22:10:21.884" v="5697" actId="478"/>
          <ac:spMkLst>
            <pc:docMk/>
            <pc:sldMk cId="2158963636" sldId="301"/>
            <ac:spMk id="6" creationId="{41C06E39-9519-7492-3AF8-78E4FEBD2DC1}"/>
          </ac:spMkLst>
        </pc:spChg>
        <pc:spChg chg="mod">
          <ac:chgData name="Pathiraja Mudiyanselage, Chamini Shammi" userId="a6637513-d2e8-4c96-9df9-b9504efc8121" providerId="ADAL" clId="{160D8B9C-B0F5-F248-AF02-27A0885C6935}" dt="2022-06-16T22:22:47.345" v="5976" actId="114"/>
          <ac:spMkLst>
            <pc:docMk/>
            <pc:sldMk cId="2158963636" sldId="301"/>
            <ac:spMk id="7" creationId="{2F8A8DA4-D64A-1CB7-502D-DC0559560B41}"/>
          </ac:spMkLst>
        </pc:spChg>
        <pc:spChg chg="mod">
          <ac:chgData name="Pathiraja Mudiyanselage, Chamini Shammi" userId="a6637513-d2e8-4c96-9df9-b9504efc8121" providerId="ADAL" clId="{160D8B9C-B0F5-F248-AF02-27A0885C6935}" dt="2022-06-16T22:10:25.992" v="5700" actId="403"/>
          <ac:spMkLst>
            <pc:docMk/>
            <pc:sldMk cId="2158963636" sldId="301"/>
            <ac:spMk id="8" creationId="{6ADA938B-FF29-808A-82E8-F8A8EB5B953C}"/>
          </ac:spMkLst>
        </pc:spChg>
        <pc:spChg chg="del">
          <ac:chgData name="Pathiraja Mudiyanselage, Chamini Shammi" userId="a6637513-d2e8-4c96-9df9-b9504efc8121" providerId="ADAL" clId="{160D8B9C-B0F5-F248-AF02-27A0885C6935}" dt="2022-06-16T22:10:20.357" v="5696" actId="478"/>
          <ac:spMkLst>
            <pc:docMk/>
            <pc:sldMk cId="2158963636" sldId="301"/>
            <ac:spMk id="10" creationId="{3850D399-3EB3-EA91-DDCA-4C4ACFFCC0F7}"/>
          </ac:spMkLst>
        </pc:spChg>
        <pc:spChg chg="add del mod">
          <ac:chgData name="Pathiraja Mudiyanselage, Chamini Shammi" userId="a6637513-d2e8-4c96-9df9-b9504efc8121" providerId="ADAL" clId="{160D8B9C-B0F5-F248-AF02-27A0885C6935}" dt="2022-06-13T23:01:46.962" v="456"/>
          <ac:spMkLst>
            <pc:docMk/>
            <pc:sldMk cId="2158963636" sldId="301"/>
            <ac:spMk id="11" creationId="{D4914842-39DB-A593-DF15-11D944C2ADAD}"/>
          </ac:spMkLst>
        </pc:spChg>
        <pc:spChg chg="mod">
          <ac:chgData name="Pathiraja Mudiyanselage, Chamini Shammi" userId="a6637513-d2e8-4c96-9df9-b9504efc8121" providerId="ADAL" clId="{160D8B9C-B0F5-F248-AF02-27A0885C6935}" dt="2022-06-16T22:22:56.037" v="5978" actId="114"/>
          <ac:spMkLst>
            <pc:docMk/>
            <pc:sldMk cId="2158963636" sldId="301"/>
            <ac:spMk id="12" creationId="{BF48AFF6-C6DB-CDAA-3746-31402A972B9D}"/>
          </ac:spMkLst>
        </pc:spChg>
        <pc:spChg chg="add mod">
          <ac:chgData name="Pathiraja Mudiyanselage, Chamini Shammi" userId="a6637513-d2e8-4c96-9df9-b9504efc8121" providerId="ADAL" clId="{160D8B9C-B0F5-F248-AF02-27A0885C6935}" dt="2022-06-13T23:03:44.540" v="473"/>
          <ac:spMkLst>
            <pc:docMk/>
            <pc:sldMk cId="2158963636" sldId="301"/>
            <ac:spMk id="13" creationId="{1005FA99-4A99-CA6E-902E-6947A4342DA8}"/>
          </ac:spMkLst>
        </pc:spChg>
        <pc:grpChg chg="add mod">
          <ac:chgData name="Pathiraja Mudiyanselage, Chamini Shammi" userId="a6637513-d2e8-4c96-9df9-b9504efc8121" providerId="ADAL" clId="{160D8B9C-B0F5-F248-AF02-27A0885C6935}" dt="2022-06-16T22:22:35.082" v="5974" actId="1076"/>
          <ac:grpSpMkLst>
            <pc:docMk/>
            <pc:sldMk cId="2158963636" sldId="301"/>
            <ac:grpSpMk id="11" creationId="{9B5A7D04-1AEF-ABA0-BC50-C9F2A115B149}"/>
          </ac:grpSpMkLst>
        </pc:grpChg>
        <pc:picChg chg="del">
          <ac:chgData name="Pathiraja Mudiyanselage, Chamini Shammi" userId="a6637513-d2e8-4c96-9df9-b9504efc8121" providerId="ADAL" clId="{160D8B9C-B0F5-F248-AF02-27A0885C6935}" dt="2022-06-13T23:19:22.888" v="775" actId="478"/>
          <ac:picMkLst>
            <pc:docMk/>
            <pc:sldMk cId="2158963636" sldId="301"/>
            <ac:picMk id="6" creationId="{C05B0E62-6035-46E4-853F-8BE5F8571FCE}"/>
          </ac:picMkLst>
        </pc:picChg>
        <pc:picChg chg="add mod">
          <ac:chgData name="Pathiraja Mudiyanselage, Chamini Shammi" userId="a6637513-d2e8-4c96-9df9-b9504efc8121" providerId="ADAL" clId="{160D8B9C-B0F5-F248-AF02-27A0885C6935}" dt="2022-06-13T23:15:41.134" v="717"/>
          <ac:picMkLst>
            <pc:docMk/>
            <pc:sldMk cId="2158963636" sldId="301"/>
            <ac:picMk id="18" creationId="{466E200F-2CAB-B1B6-7328-EF10F481B8EA}"/>
          </ac:picMkLst>
        </pc:picChg>
        <pc:picChg chg="add mod">
          <ac:chgData name="Pathiraja Mudiyanselage, Chamini Shammi" userId="a6637513-d2e8-4c96-9df9-b9504efc8121" providerId="ADAL" clId="{160D8B9C-B0F5-F248-AF02-27A0885C6935}" dt="2022-06-16T22:13:57.828" v="5758" actId="1076"/>
          <ac:picMkLst>
            <pc:docMk/>
            <pc:sldMk cId="2158963636" sldId="301"/>
            <ac:picMk id="1026" creationId="{17E0FE02-F464-ADEE-CEF7-94732A72EF53}"/>
          </ac:picMkLst>
        </pc:picChg>
        <pc:picChg chg="add mod">
          <ac:chgData name="Pathiraja Mudiyanselage, Chamini Shammi" userId="a6637513-d2e8-4c96-9df9-b9504efc8121" providerId="ADAL" clId="{160D8B9C-B0F5-F248-AF02-27A0885C6935}" dt="2022-06-16T22:15:37.239" v="5778" actId="1076"/>
          <ac:picMkLst>
            <pc:docMk/>
            <pc:sldMk cId="2158963636" sldId="301"/>
            <ac:picMk id="1028" creationId="{90400E93-A7E9-EFCE-9AFE-3E9521D098A8}"/>
          </ac:picMkLst>
        </pc:picChg>
        <pc:picChg chg="add mod">
          <ac:chgData name="Pathiraja Mudiyanselage, Chamini Shammi" userId="a6637513-d2e8-4c96-9df9-b9504efc8121" providerId="ADAL" clId="{160D8B9C-B0F5-F248-AF02-27A0885C6935}" dt="2022-06-16T22:15:34.688" v="5777" actId="1076"/>
          <ac:picMkLst>
            <pc:docMk/>
            <pc:sldMk cId="2158963636" sldId="301"/>
            <ac:picMk id="1030" creationId="{46233652-1F61-ACAB-5A80-4E5220A5C8A8}"/>
          </ac:picMkLst>
        </pc:picChg>
        <pc:picChg chg="add mod">
          <ac:chgData name="Pathiraja Mudiyanselage, Chamini Shammi" userId="a6637513-d2e8-4c96-9df9-b9504efc8121" providerId="ADAL" clId="{160D8B9C-B0F5-F248-AF02-27A0885C6935}" dt="2022-06-16T22:15:32.079" v="5776" actId="1076"/>
          <ac:picMkLst>
            <pc:docMk/>
            <pc:sldMk cId="2158963636" sldId="301"/>
            <ac:picMk id="1032" creationId="{4504B7A4-7923-6F03-A9FC-3C8798DA1445}"/>
          </ac:picMkLst>
        </pc:picChg>
        <pc:picChg chg="mod">
          <ac:chgData name="Pathiraja Mudiyanselage, Chamini Shammi" userId="a6637513-d2e8-4c96-9df9-b9504efc8121" providerId="ADAL" clId="{160D8B9C-B0F5-F248-AF02-27A0885C6935}" dt="2022-06-16T22:22:35.082" v="5974" actId="1076"/>
          <ac:picMkLst>
            <pc:docMk/>
            <pc:sldMk cId="2158963636" sldId="301"/>
            <ac:picMk id="7170" creationId="{7147884E-EF75-C6D4-E5CE-A9A0EEECC844}"/>
          </ac:picMkLst>
        </pc:picChg>
        <pc:picChg chg="mod">
          <ac:chgData name="Pathiraja Mudiyanselage, Chamini Shammi" userId="a6637513-d2e8-4c96-9df9-b9504efc8121" providerId="ADAL" clId="{160D8B9C-B0F5-F248-AF02-27A0885C6935}" dt="2022-06-16T22:22:35.082" v="5974" actId="1076"/>
          <ac:picMkLst>
            <pc:docMk/>
            <pc:sldMk cId="2158963636" sldId="301"/>
            <ac:picMk id="7172" creationId="{390A112C-79EE-DF6F-CED4-BA84C5278E01}"/>
          </ac:picMkLst>
        </pc:picChg>
        <pc:picChg chg="mod">
          <ac:chgData name="Pathiraja Mudiyanselage, Chamini Shammi" userId="a6637513-d2e8-4c96-9df9-b9504efc8121" providerId="ADAL" clId="{160D8B9C-B0F5-F248-AF02-27A0885C6935}" dt="2022-06-16T22:22:35.082" v="5974" actId="1076"/>
          <ac:picMkLst>
            <pc:docMk/>
            <pc:sldMk cId="2158963636" sldId="301"/>
            <ac:picMk id="7174" creationId="{876D03FB-D295-D4F9-8C17-6EBD09861D34}"/>
          </ac:picMkLst>
        </pc:picChg>
        <pc:picChg chg="mod">
          <ac:chgData name="Pathiraja Mudiyanselage, Chamini Shammi" userId="a6637513-d2e8-4c96-9df9-b9504efc8121" providerId="ADAL" clId="{160D8B9C-B0F5-F248-AF02-27A0885C6935}" dt="2022-06-16T22:22:35.082" v="5974" actId="1076"/>
          <ac:picMkLst>
            <pc:docMk/>
            <pc:sldMk cId="2158963636" sldId="301"/>
            <ac:picMk id="7176" creationId="{37812314-1158-29F3-D82F-06B1BA35C737}"/>
          </ac:picMkLst>
        </pc:picChg>
      </pc:sldChg>
      <pc:sldChg chg="addSp delSp modSp mod ord modTransition">
        <pc:chgData name="Pathiraja Mudiyanselage, Chamini Shammi" userId="a6637513-d2e8-4c96-9df9-b9504efc8121" providerId="ADAL" clId="{160D8B9C-B0F5-F248-AF02-27A0885C6935}" dt="2022-06-27T09:21:07.950" v="12307"/>
        <pc:sldMkLst>
          <pc:docMk/>
          <pc:sldMk cId="713329029" sldId="302"/>
        </pc:sldMkLst>
        <pc:spChg chg="add del mod">
          <ac:chgData name="Pathiraja Mudiyanselage, Chamini Shammi" userId="a6637513-d2e8-4c96-9df9-b9504efc8121" providerId="ADAL" clId="{160D8B9C-B0F5-F248-AF02-27A0885C6935}" dt="2022-06-13T23:01:46.962" v="456"/>
          <ac:spMkLst>
            <pc:docMk/>
            <pc:sldMk cId="713329029" sldId="302"/>
            <ac:spMk id="2" creationId="{59997718-8FFC-5873-47EB-74193A467887}"/>
          </ac:spMkLst>
        </pc:spChg>
        <pc:spChg chg="add mod">
          <ac:chgData name="Pathiraja Mudiyanselage, Chamini Shammi" userId="a6637513-d2e8-4c96-9df9-b9504efc8121" providerId="ADAL" clId="{160D8B9C-B0F5-F248-AF02-27A0885C6935}" dt="2022-06-13T23:03:44.540" v="473"/>
          <ac:spMkLst>
            <pc:docMk/>
            <pc:sldMk cId="713329029" sldId="302"/>
            <ac:spMk id="4" creationId="{57BBECDF-62C3-DEBC-D1D7-B03A3472566E}"/>
          </ac:spMkLst>
        </pc:spChg>
        <pc:spChg chg="del">
          <ac:chgData name="Pathiraja Mudiyanselage, Chamini Shammi" userId="a6637513-d2e8-4c96-9df9-b9504efc8121" providerId="ADAL" clId="{160D8B9C-B0F5-F248-AF02-27A0885C6935}" dt="2022-06-13T23:19:19.264" v="774" actId="478"/>
          <ac:spMkLst>
            <pc:docMk/>
            <pc:sldMk cId="713329029" sldId="302"/>
            <ac:spMk id="5" creationId="{04915855-47F4-4DDF-A789-70A2298C3068}"/>
          </ac:spMkLst>
        </pc:spChg>
        <pc:spChg chg="add del mod">
          <ac:chgData name="Pathiraja Mudiyanselage, Chamini Shammi" userId="a6637513-d2e8-4c96-9df9-b9504efc8121" providerId="ADAL" clId="{160D8B9C-B0F5-F248-AF02-27A0885C6935}" dt="2022-06-17T07:27:24.604" v="7555" actId="478"/>
          <ac:spMkLst>
            <pc:docMk/>
            <pc:sldMk cId="713329029" sldId="302"/>
            <ac:spMk id="5" creationId="{D2BE6F1A-746B-8731-145D-34D6402DC2F4}"/>
          </ac:spMkLst>
        </pc:spChg>
        <pc:spChg chg="mod">
          <ac:chgData name="Pathiraja Mudiyanselage, Chamini Shammi" userId="a6637513-d2e8-4c96-9df9-b9504efc8121" providerId="ADAL" clId="{160D8B9C-B0F5-F248-AF02-27A0885C6935}" dt="2022-06-17T07:27:30.090" v="7558" actId="403"/>
          <ac:spMkLst>
            <pc:docMk/>
            <pc:sldMk cId="713329029" sldId="302"/>
            <ac:spMk id="8" creationId="{6ADA938B-FF29-808A-82E8-F8A8EB5B953C}"/>
          </ac:spMkLst>
        </pc:spChg>
        <pc:spChg chg="del">
          <ac:chgData name="Pathiraja Mudiyanselage, Chamini Shammi" userId="a6637513-d2e8-4c96-9df9-b9504efc8121" providerId="ADAL" clId="{160D8B9C-B0F5-F248-AF02-27A0885C6935}" dt="2022-06-17T07:27:23.834" v="7554" actId="478"/>
          <ac:spMkLst>
            <pc:docMk/>
            <pc:sldMk cId="713329029" sldId="302"/>
            <ac:spMk id="10" creationId="{3850D399-3EB3-EA91-DDCA-4C4ACFFCC0F7}"/>
          </ac:spMkLst>
        </pc:spChg>
        <pc:spChg chg="mod">
          <ac:chgData name="Pathiraja Mudiyanselage, Chamini Shammi" userId="a6637513-d2e8-4c96-9df9-b9504efc8121" providerId="ADAL" clId="{160D8B9C-B0F5-F248-AF02-27A0885C6935}" dt="2022-06-27T07:57:00.966" v="12273" actId="1076"/>
          <ac:spMkLst>
            <pc:docMk/>
            <pc:sldMk cId="713329029" sldId="302"/>
            <ac:spMk id="19" creationId="{FB043B23-7C97-BC0E-DDCB-18595AA19ECD}"/>
          </ac:spMkLst>
        </pc:spChg>
        <pc:spChg chg="mod">
          <ac:chgData name="Pathiraja Mudiyanselage, Chamini Shammi" userId="a6637513-d2e8-4c96-9df9-b9504efc8121" providerId="ADAL" clId="{160D8B9C-B0F5-F248-AF02-27A0885C6935}" dt="2022-06-27T07:57:33.311" v="12280" actId="1076"/>
          <ac:spMkLst>
            <pc:docMk/>
            <pc:sldMk cId="713329029" sldId="302"/>
            <ac:spMk id="23" creationId="{3AD92AE7-F3F8-3B30-747D-16234D89589A}"/>
          </ac:spMkLst>
        </pc:spChg>
        <pc:picChg chg="del">
          <ac:chgData name="Pathiraja Mudiyanselage, Chamini Shammi" userId="a6637513-d2e8-4c96-9df9-b9504efc8121" providerId="ADAL" clId="{160D8B9C-B0F5-F248-AF02-27A0885C6935}" dt="2022-06-13T23:19:16.508" v="773" actId="478"/>
          <ac:picMkLst>
            <pc:docMk/>
            <pc:sldMk cId="713329029" sldId="302"/>
            <ac:picMk id="6" creationId="{C05B0E62-6035-46E4-853F-8BE5F8571FCE}"/>
          </ac:picMkLst>
        </pc:picChg>
        <pc:picChg chg="add mod">
          <ac:chgData name="Pathiraja Mudiyanselage, Chamini Shammi" userId="a6637513-d2e8-4c96-9df9-b9504efc8121" providerId="ADAL" clId="{160D8B9C-B0F5-F248-AF02-27A0885C6935}" dt="2022-06-13T23:15:42.415" v="718"/>
          <ac:picMkLst>
            <pc:docMk/>
            <pc:sldMk cId="713329029" sldId="302"/>
            <ac:picMk id="15" creationId="{67BB02EB-51B2-A0F5-6414-D187DA381671}"/>
          </ac:picMkLst>
        </pc:picChg>
        <pc:picChg chg="mod">
          <ac:chgData name="Pathiraja Mudiyanselage, Chamini Shammi" userId="a6637513-d2e8-4c96-9df9-b9504efc8121" providerId="ADAL" clId="{160D8B9C-B0F5-F248-AF02-27A0885C6935}" dt="2022-06-27T07:57:22.836" v="12278" actId="1076"/>
          <ac:picMkLst>
            <pc:docMk/>
            <pc:sldMk cId="713329029" sldId="302"/>
            <ac:picMk id="8194" creationId="{F0D1ED87-A214-7FE6-8C0E-2D676AAE6A4A}"/>
          </ac:picMkLst>
        </pc:picChg>
        <pc:picChg chg="mod">
          <ac:chgData name="Pathiraja Mudiyanselage, Chamini Shammi" userId="a6637513-d2e8-4c96-9df9-b9504efc8121" providerId="ADAL" clId="{160D8B9C-B0F5-F248-AF02-27A0885C6935}" dt="2022-06-27T07:57:09.586" v="12274" actId="1076"/>
          <ac:picMkLst>
            <pc:docMk/>
            <pc:sldMk cId="713329029" sldId="302"/>
            <ac:picMk id="8196" creationId="{4EF198F7-2966-3896-C201-30952A8FED79}"/>
          </ac:picMkLst>
        </pc:picChg>
        <pc:picChg chg="mod">
          <ac:chgData name="Pathiraja Mudiyanselage, Chamini Shammi" userId="a6637513-d2e8-4c96-9df9-b9504efc8121" providerId="ADAL" clId="{160D8B9C-B0F5-F248-AF02-27A0885C6935}" dt="2022-06-27T07:57:18.430" v="12276" actId="1076"/>
          <ac:picMkLst>
            <pc:docMk/>
            <pc:sldMk cId="713329029" sldId="302"/>
            <ac:picMk id="8198" creationId="{7DAEDF82-9DEA-4D7C-4AB4-23966F92C2E2}"/>
          </ac:picMkLst>
        </pc:picChg>
      </pc:sldChg>
      <pc:sldChg chg="addSp delSp modSp del mod modTransition">
        <pc:chgData name="Pathiraja Mudiyanselage, Chamini Shammi" userId="a6637513-d2e8-4c96-9df9-b9504efc8121" providerId="ADAL" clId="{160D8B9C-B0F5-F248-AF02-27A0885C6935}" dt="2022-06-28T20:13:39.812" v="12894" actId="2696"/>
        <pc:sldMkLst>
          <pc:docMk/>
          <pc:sldMk cId="2711811446" sldId="303"/>
        </pc:sldMkLst>
        <pc:spChg chg="add del mod">
          <ac:chgData name="Pathiraja Mudiyanselage, Chamini Shammi" userId="a6637513-d2e8-4c96-9df9-b9504efc8121" providerId="ADAL" clId="{160D8B9C-B0F5-F248-AF02-27A0885C6935}" dt="2022-06-13T23:01:46.962" v="456"/>
          <ac:spMkLst>
            <pc:docMk/>
            <pc:sldMk cId="2711811446" sldId="303"/>
            <ac:spMk id="2" creationId="{F3C0B9D8-1FA5-6E58-FA91-047954A16316}"/>
          </ac:spMkLst>
        </pc:spChg>
        <pc:spChg chg="del">
          <ac:chgData name="Pathiraja Mudiyanselage, Chamini Shammi" userId="a6637513-d2e8-4c96-9df9-b9504efc8121" providerId="ADAL" clId="{160D8B9C-B0F5-F248-AF02-27A0885C6935}" dt="2022-06-17T07:24:17.332" v="7478" actId="478"/>
          <ac:spMkLst>
            <pc:docMk/>
            <pc:sldMk cId="2711811446" sldId="303"/>
            <ac:spMk id="4" creationId="{D734631A-C32E-4B8A-C584-E6E86C2F3141}"/>
          </ac:spMkLst>
        </pc:spChg>
        <pc:spChg chg="add del mod">
          <ac:chgData name="Pathiraja Mudiyanselage, Chamini Shammi" userId="a6637513-d2e8-4c96-9df9-b9504efc8121" providerId="ADAL" clId="{160D8B9C-B0F5-F248-AF02-27A0885C6935}" dt="2022-06-17T07:28:49.256" v="7596" actId="478"/>
          <ac:spMkLst>
            <pc:docMk/>
            <pc:sldMk cId="2711811446" sldId="303"/>
            <ac:spMk id="4" creationId="{F57FB591-EAB9-4EA0-580A-4CFBAD797E1E}"/>
          </ac:spMkLst>
        </pc:spChg>
        <pc:spChg chg="del">
          <ac:chgData name="Pathiraja Mudiyanselage, Chamini Shammi" userId="a6637513-d2e8-4c96-9df9-b9504efc8121" providerId="ADAL" clId="{160D8B9C-B0F5-F248-AF02-27A0885C6935}" dt="2022-06-13T23:19:04.353" v="770" actId="478"/>
          <ac:spMkLst>
            <pc:docMk/>
            <pc:sldMk cId="2711811446" sldId="303"/>
            <ac:spMk id="5" creationId="{04915855-47F4-4DDF-A789-70A2298C3068}"/>
          </ac:spMkLst>
        </pc:spChg>
        <pc:spChg chg="add mod">
          <ac:chgData name="Pathiraja Mudiyanselage, Chamini Shammi" userId="a6637513-d2e8-4c96-9df9-b9504efc8121" providerId="ADAL" clId="{160D8B9C-B0F5-F248-AF02-27A0885C6935}" dt="2022-06-13T23:03:44.540" v="473"/>
          <ac:spMkLst>
            <pc:docMk/>
            <pc:sldMk cId="2711811446" sldId="303"/>
            <ac:spMk id="7" creationId="{B476A333-B326-8F66-F96E-57A781E0C494}"/>
          </ac:spMkLst>
        </pc:spChg>
        <pc:spChg chg="del">
          <ac:chgData name="Pathiraja Mudiyanselage, Chamini Shammi" userId="a6637513-d2e8-4c96-9df9-b9504efc8121" providerId="ADAL" clId="{160D8B9C-B0F5-F248-AF02-27A0885C6935}" dt="2022-06-17T07:28:48.230" v="7595" actId="478"/>
          <ac:spMkLst>
            <pc:docMk/>
            <pc:sldMk cId="2711811446" sldId="303"/>
            <ac:spMk id="10" creationId="{3850D399-3EB3-EA91-DDCA-4C4ACFFCC0F7}"/>
          </ac:spMkLst>
        </pc:spChg>
        <pc:spChg chg="add mod">
          <ac:chgData name="Pathiraja Mudiyanselage, Chamini Shammi" userId="a6637513-d2e8-4c96-9df9-b9504efc8121" providerId="ADAL" clId="{160D8B9C-B0F5-F248-AF02-27A0885C6935}" dt="2022-06-17T07:43:29.765" v="7684" actId="20577"/>
          <ac:spMkLst>
            <pc:docMk/>
            <pc:sldMk cId="2711811446" sldId="303"/>
            <ac:spMk id="11" creationId="{36B7D4A6-9CB0-1B05-68F1-0FC44B85741A}"/>
          </ac:spMkLst>
        </pc:spChg>
        <pc:spChg chg="add del">
          <ac:chgData name="Pathiraja Mudiyanselage, Chamini Shammi" userId="a6637513-d2e8-4c96-9df9-b9504efc8121" providerId="ADAL" clId="{160D8B9C-B0F5-F248-AF02-27A0885C6935}" dt="2022-06-17T07:33:20.276" v="7604" actId="478"/>
          <ac:spMkLst>
            <pc:docMk/>
            <pc:sldMk cId="2711811446" sldId="303"/>
            <ac:spMk id="12" creationId="{5F464D1A-25D8-D276-D485-4C7E71EA73D9}"/>
          </ac:spMkLst>
        </pc:spChg>
        <pc:spChg chg="add del">
          <ac:chgData name="Pathiraja Mudiyanselage, Chamini Shammi" userId="a6637513-d2e8-4c96-9df9-b9504efc8121" providerId="ADAL" clId="{160D8B9C-B0F5-F248-AF02-27A0885C6935}" dt="2022-06-17T07:23:26.564" v="7477" actId="478"/>
          <ac:spMkLst>
            <pc:docMk/>
            <pc:sldMk cId="2711811446" sldId="303"/>
            <ac:spMk id="14" creationId="{2F1171CE-AAE7-A5A9-42C3-D1113A778F1B}"/>
          </ac:spMkLst>
        </pc:spChg>
        <pc:spChg chg="mod">
          <ac:chgData name="Pathiraja Mudiyanselage, Chamini Shammi" userId="a6637513-d2e8-4c96-9df9-b9504efc8121" providerId="ADAL" clId="{160D8B9C-B0F5-F248-AF02-27A0885C6935}" dt="2022-06-17T07:28:53.245" v="7599" actId="403"/>
          <ac:spMkLst>
            <pc:docMk/>
            <pc:sldMk cId="2711811446" sldId="303"/>
            <ac:spMk id="15" creationId="{77041913-6660-1654-19A6-B23C4F627AED}"/>
          </ac:spMkLst>
        </pc:spChg>
        <pc:grpChg chg="add del mod">
          <ac:chgData name="Pathiraja Mudiyanselage, Chamini Shammi" userId="a6637513-d2e8-4c96-9df9-b9504efc8121" providerId="ADAL" clId="{160D8B9C-B0F5-F248-AF02-27A0885C6935}" dt="2022-06-28T20:12:13.395" v="12880" actId="21"/>
          <ac:grpSpMkLst>
            <pc:docMk/>
            <pc:sldMk cId="2711811446" sldId="303"/>
            <ac:grpSpMk id="2" creationId="{897314D8-321A-EEF9-8E2C-8FE3C3DB666C}"/>
          </ac:grpSpMkLst>
        </pc:grpChg>
        <pc:picChg chg="del">
          <ac:chgData name="Pathiraja Mudiyanselage, Chamini Shammi" userId="a6637513-d2e8-4c96-9df9-b9504efc8121" providerId="ADAL" clId="{160D8B9C-B0F5-F248-AF02-27A0885C6935}" dt="2022-06-13T23:19:02.454" v="769" actId="478"/>
          <ac:picMkLst>
            <pc:docMk/>
            <pc:sldMk cId="2711811446" sldId="303"/>
            <ac:picMk id="6" creationId="{C05B0E62-6035-46E4-853F-8BE5F8571FCE}"/>
          </ac:picMkLst>
        </pc:picChg>
        <pc:picChg chg="add mod">
          <ac:chgData name="Pathiraja Mudiyanselage, Chamini Shammi" userId="a6637513-d2e8-4c96-9df9-b9504efc8121" providerId="ADAL" clId="{160D8B9C-B0F5-F248-AF02-27A0885C6935}" dt="2022-06-28T20:12:10.963" v="12879" actId="164"/>
          <ac:picMkLst>
            <pc:docMk/>
            <pc:sldMk cId="2711811446" sldId="303"/>
            <ac:picMk id="8" creationId="{C50DA75C-227A-3EC6-B466-B1301248DB1B}"/>
          </ac:picMkLst>
        </pc:picChg>
        <pc:picChg chg="add mod">
          <ac:chgData name="Pathiraja Mudiyanselage, Chamini Shammi" userId="a6637513-d2e8-4c96-9df9-b9504efc8121" providerId="ADAL" clId="{160D8B9C-B0F5-F248-AF02-27A0885C6935}" dt="2022-06-13T23:15:46.061" v="720"/>
          <ac:picMkLst>
            <pc:docMk/>
            <pc:sldMk cId="2711811446" sldId="303"/>
            <ac:picMk id="13" creationId="{2FE96137-485E-EE6F-B3E2-A4E5FB7D99AF}"/>
          </ac:picMkLst>
        </pc:picChg>
        <pc:picChg chg="del mod">
          <ac:chgData name="Pathiraja Mudiyanselage, Chamini Shammi" userId="a6637513-d2e8-4c96-9df9-b9504efc8121" providerId="ADAL" clId="{160D8B9C-B0F5-F248-AF02-27A0885C6935}" dt="2022-06-17T07:22:37.503" v="7475" actId="478"/>
          <ac:picMkLst>
            <pc:docMk/>
            <pc:sldMk cId="2711811446" sldId="303"/>
            <ac:picMk id="16" creationId="{16A66157-1AC6-CCE4-4E23-0274307E9103}"/>
          </ac:picMkLst>
        </pc:picChg>
        <pc:picChg chg="add del mod">
          <ac:chgData name="Pathiraja Mudiyanselage, Chamini Shammi" userId="a6637513-d2e8-4c96-9df9-b9504efc8121" providerId="ADAL" clId="{160D8B9C-B0F5-F248-AF02-27A0885C6935}" dt="2022-06-17T07:22:29.959" v="7474" actId="478"/>
          <ac:picMkLst>
            <pc:docMk/>
            <pc:sldMk cId="2711811446" sldId="303"/>
            <ac:picMk id="1026" creationId="{F5D6100D-21B6-847C-65AB-99D3DCB7E7E3}"/>
          </ac:picMkLst>
        </pc:picChg>
        <pc:picChg chg="mod">
          <ac:chgData name="Pathiraja Mudiyanselage, Chamini Shammi" userId="a6637513-d2e8-4c96-9df9-b9504efc8121" providerId="ADAL" clId="{160D8B9C-B0F5-F248-AF02-27A0885C6935}" dt="2022-06-28T20:12:10.963" v="12879" actId="164"/>
          <ac:picMkLst>
            <pc:docMk/>
            <pc:sldMk cId="2711811446" sldId="303"/>
            <ac:picMk id="10242" creationId="{18F47F5F-140F-168C-A46A-23241F3133A6}"/>
          </ac:picMkLst>
        </pc:picChg>
      </pc:sldChg>
      <pc:sldChg chg="addSp delSp modSp del mod modTransition modAnim">
        <pc:chgData name="Pathiraja Mudiyanselage, Chamini Shammi" userId="a6637513-d2e8-4c96-9df9-b9504efc8121" providerId="ADAL" clId="{160D8B9C-B0F5-F248-AF02-27A0885C6935}" dt="2022-06-28T20:20:42.946" v="12929" actId="2696"/>
        <pc:sldMkLst>
          <pc:docMk/>
          <pc:sldMk cId="4095447059" sldId="304"/>
        </pc:sldMkLst>
        <pc:spChg chg="add del mod">
          <ac:chgData name="Pathiraja Mudiyanselage, Chamini Shammi" userId="a6637513-d2e8-4c96-9df9-b9504efc8121" providerId="ADAL" clId="{160D8B9C-B0F5-F248-AF02-27A0885C6935}" dt="2022-06-13T23:01:46.962" v="456"/>
          <ac:spMkLst>
            <pc:docMk/>
            <pc:sldMk cId="4095447059" sldId="304"/>
            <ac:spMk id="2" creationId="{C880A5C9-2969-ACEA-0AFC-D9F3863AC4CF}"/>
          </ac:spMkLst>
        </pc:spChg>
        <pc:spChg chg="add mod">
          <ac:chgData name="Pathiraja Mudiyanselage, Chamini Shammi" userId="a6637513-d2e8-4c96-9df9-b9504efc8121" providerId="ADAL" clId="{160D8B9C-B0F5-F248-AF02-27A0885C6935}" dt="2022-06-13T23:03:44.540" v="473"/>
          <ac:spMkLst>
            <pc:docMk/>
            <pc:sldMk cId="4095447059" sldId="304"/>
            <ac:spMk id="4" creationId="{455EB05B-66E0-74C1-48B6-4F5BAE44E06A}"/>
          </ac:spMkLst>
        </pc:spChg>
        <pc:spChg chg="del mod">
          <ac:chgData name="Pathiraja Mudiyanselage, Chamini Shammi" userId="a6637513-d2e8-4c96-9df9-b9504efc8121" providerId="ADAL" clId="{160D8B9C-B0F5-F248-AF02-27A0885C6935}" dt="2022-06-13T23:18:59.427" v="767" actId="478"/>
          <ac:spMkLst>
            <pc:docMk/>
            <pc:sldMk cId="4095447059" sldId="304"/>
            <ac:spMk id="5" creationId="{04915855-47F4-4DDF-A789-70A2298C3068}"/>
          </ac:spMkLst>
        </pc:spChg>
        <pc:spChg chg="add del mod">
          <ac:chgData name="Pathiraja Mudiyanselage, Chamini Shammi" userId="a6637513-d2e8-4c96-9df9-b9504efc8121" providerId="ADAL" clId="{160D8B9C-B0F5-F248-AF02-27A0885C6935}" dt="2022-06-17T07:35:24.277" v="7628" actId="478"/>
          <ac:spMkLst>
            <pc:docMk/>
            <pc:sldMk cId="4095447059" sldId="304"/>
            <ac:spMk id="5" creationId="{C3C8FB1D-CD80-7870-3CD5-E3455C6BD36F}"/>
          </ac:spMkLst>
        </pc:spChg>
        <pc:spChg chg="del">
          <ac:chgData name="Pathiraja Mudiyanselage, Chamini Shammi" userId="a6637513-d2e8-4c96-9df9-b9504efc8121" providerId="ADAL" clId="{160D8B9C-B0F5-F248-AF02-27A0885C6935}" dt="2022-06-17T07:35:23.398" v="7627" actId="478"/>
          <ac:spMkLst>
            <pc:docMk/>
            <pc:sldMk cId="4095447059" sldId="304"/>
            <ac:spMk id="10" creationId="{3850D399-3EB3-EA91-DDCA-4C4ACFFCC0F7}"/>
          </ac:spMkLst>
        </pc:spChg>
        <pc:spChg chg="add mod">
          <ac:chgData name="Pathiraja Mudiyanselage, Chamini Shammi" userId="a6637513-d2e8-4c96-9df9-b9504efc8121" providerId="ADAL" clId="{160D8B9C-B0F5-F248-AF02-27A0885C6935}" dt="2022-06-19T07:29:06.604" v="7863" actId="1076"/>
          <ac:spMkLst>
            <pc:docMk/>
            <pc:sldMk cId="4095447059" sldId="304"/>
            <ac:spMk id="13" creationId="{BEB0C125-D729-5D13-2793-C60FF1BF0E01}"/>
          </ac:spMkLst>
        </pc:spChg>
        <pc:spChg chg="mod">
          <ac:chgData name="Pathiraja Mudiyanselage, Chamini Shammi" userId="a6637513-d2e8-4c96-9df9-b9504efc8121" providerId="ADAL" clId="{160D8B9C-B0F5-F248-AF02-27A0885C6935}" dt="2022-06-17T07:35:28.601" v="7631" actId="403"/>
          <ac:spMkLst>
            <pc:docMk/>
            <pc:sldMk cId="4095447059" sldId="304"/>
            <ac:spMk id="15" creationId="{77041913-6660-1654-19A6-B23C4F627AED}"/>
          </ac:spMkLst>
        </pc:spChg>
        <pc:spChg chg="add mod">
          <ac:chgData name="Pathiraja Mudiyanselage, Chamini Shammi" userId="a6637513-d2e8-4c96-9df9-b9504efc8121" providerId="ADAL" clId="{160D8B9C-B0F5-F248-AF02-27A0885C6935}" dt="2022-06-19T07:31:26.143" v="7885" actId="1076"/>
          <ac:spMkLst>
            <pc:docMk/>
            <pc:sldMk cId="4095447059" sldId="304"/>
            <ac:spMk id="16" creationId="{113F296D-CAEA-86FB-2ADB-05DE901B6DF9}"/>
          </ac:spMkLst>
        </pc:spChg>
        <pc:spChg chg="add del">
          <ac:chgData name="Pathiraja Mudiyanselage, Chamini Shammi" userId="a6637513-d2e8-4c96-9df9-b9504efc8121" providerId="ADAL" clId="{160D8B9C-B0F5-F248-AF02-27A0885C6935}" dt="2022-06-19T07:30:42.981" v="7878" actId="34122"/>
          <ac:spMkLst>
            <pc:docMk/>
            <pc:sldMk cId="4095447059" sldId="304"/>
            <ac:spMk id="22" creationId="{1F65AEFB-6907-4DC9-801B-F8DA2D2DF8EE}"/>
          </ac:spMkLst>
        </pc:spChg>
        <pc:spChg chg="add del">
          <ac:chgData name="Pathiraja Mudiyanselage, Chamini Shammi" userId="a6637513-d2e8-4c96-9df9-b9504efc8121" providerId="ADAL" clId="{160D8B9C-B0F5-F248-AF02-27A0885C6935}" dt="2022-06-19T07:30:57.591" v="7882" actId="34122"/>
          <ac:spMkLst>
            <pc:docMk/>
            <pc:sldMk cId="4095447059" sldId="304"/>
            <ac:spMk id="22" creationId="{6BCDD606-630A-4ECF-BDFA-9D01F685A3A0}"/>
          </ac:spMkLst>
        </pc:spChg>
        <pc:spChg chg="add del">
          <ac:chgData name="Pathiraja Mudiyanselage, Chamini Shammi" userId="a6637513-d2e8-4c96-9df9-b9504efc8121" providerId="ADAL" clId="{160D8B9C-B0F5-F248-AF02-27A0885C6935}" dt="2022-06-19T07:30:53.271" v="7880" actId="34122"/>
          <ac:spMkLst>
            <pc:docMk/>
            <pc:sldMk cId="4095447059" sldId="304"/>
            <ac:spMk id="30" creationId="{57A9A6E6-D8B7-4232-94F0-E15136D44D26}"/>
          </ac:spMkLst>
        </pc:spChg>
        <pc:grpChg chg="add mod">
          <ac:chgData name="Pathiraja Mudiyanselage, Chamini Shammi" userId="a6637513-d2e8-4c96-9df9-b9504efc8121" providerId="ADAL" clId="{160D8B9C-B0F5-F248-AF02-27A0885C6935}" dt="2022-06-28T20:17:36.536" v="12895" actId="164"/>
          <ac:grpSpMkLst>
            <pc:docMk/>
            <pc:sldMk cId="4095447059" sldId="304"/>
            <ac:grpSpMk id="2" creationId="{F0BCBBFB-7FC2-5E80-541B-7676D6A02511}"/>
          </ac:grpSpMkLst>
        </pc:grpChg>
        <pc:grpChg chg="add del mod">
          <ac:chgData name="Pathiraja Mudiyanselage, Chamini Shammi" userId="a6637513-d2e8-4c96-9df9-b9504efc8121" providerId="ADAL" clId="{160D8B9C-B0F5-F248-AF02-27A0885C6935}" dt="2022-06-28T20:17:40.409" v="12896" actId="21"/>
          <ac:grpSpMkLst>
            <pc:docMk/>
            <pc:sldMk cId="4095447059" sldId="304"/>
            <ac:grpSpMk id="10" creationId="{5B745BBF-17D1-E8BD-F04A-23E2D79E5379}"/>
          </ac:grpSpMkLst>
        </pc:grpChg>
        <pc:picChg chg="add mod">
          <ac:chgData name="Pathiraja Mudiyanselage, Chamini Shammi" userId="a6637513-d2e8-4c96-9df9-b9504efc8121" providerId="ADAL" clId="{160D8B9C-B0F5-F248-AF02-27A0885C6935}" dt="2022-06-28T20:17:36.536" v="12895" actId="164"/>
          <ac:picMkLst>
            <pc:docMk/>
            <pc:sldMk cId="4095447059" sldId="304"/>
            <ac:picMk id="5" creationId="{6932594F-8E9A-0EE3-6B40-4A4A55BFABCE}"/>
          </ac:picMkLst>
        </pc:picChg>
        <pc:picChg chg="del">
          <ac:chgData name="Pathiraja Mudiyanselage, Chamini Shammi" userId="a6637513-d2e8-4c96-9df9-b9504efc8121" providerId="ADAL" clId="{160D8B9C-B0F5-F248-AF02-27A0885C6935}" dt="2022-06-13T23:19:00.173" v="768" actId="478"/>
          <ac:picMkLst>
            <pc:docMk/>
            <pc:sldMk cId="4095447059" sldId="304"/>
            <ac:picMk id="6" creationId="{C05B0E62-6035-46E4-853F-8BE5F8571FCE}"/>
          </ac:picMkLst>
        </pc:picChg>
        <pc:picChg chg="add mod">
          <ac:chgData name="Pathiraja Mudiyanselage, Chamini Shammi" userId="a6637513-d2e8-4c96-9df9-b9504efc8121" providerId="ADAL" clId="{160D8B9C-B0F5-F248-AF02-27A0885C6935}" dt="2022-06-28T20:17:36.536" v="12895" actId="164"/>
          <ac:picMkLst>
            <pc:docMk/>
            <pc:sldMk cId="4095447059" sldId="304"/>
            <ac:picMk id="7" creationId="{FAC670CC-C65B-AF3E-2F0B-2858724E3790}"/>
          </ac:picMkLst>
        </pc:picChg>
        <pc:picChg chg="add mod">
          <ac:chgData name="Pathiraja Mudiyanselage, Chamini Shammi" userId="a6637513-d2e8-4c96-9df9-b9504efc8121" providerId="ADAL" clId="{160D8B9C-B0F5-F248-AF02-27A0885C6935}" dt="2022-06-13T23:15:48.685" v="721"/>
          <ac:picMkLst>
            <pc:docMk/>
            <pc:sldMk cId="4095447059" sldId="304"/>
            <ac:picMk id="11" creationId="{2EB0700B-DEAA-4C13-88ED-0F0B85CE33E6}"/>
          </ac:picMkLst>
        </pc:picChg>
        <pc:picChg chg="add mod modCrop">
          <ac:chgData name="Pathiraja Mudiyanselage, Chamini Shammi" userId="a6637513-d2e8-4c96-9df9-b9504efc8121" providerId="ADAL" clId="{160D8B9C-B0F5-F248-AF02-27A0885C6935}" dt="2022-06-28T20:17:36.536" v="12895" actId="164"/>
          <ac:picMkLst>
            <pc:docMk/>
            <pc:sldMk cId="4095447059" sldId="304"/>
            <ac:picMk id="12" creationId="{EC639AAF-3F47-87DC-78DF-7EB76D5E77C6}"/>
          </ac:picMkLst>
        </pc:picChg>
        <pc:inkChg chg="add del mod">
          <ac:chgData name="Pathiraja Mudiyanselage, Chamini Shammi" userId="a6637513-d2e8-4c96-9df9-b9504efc8121" providerId="ADAL" clId="{160D8B9C-B0F5-F248-AF02-27A0885C6935}" dt="2022-06-27T08:02:19.875" v="12303" actId="164"/>
          <ac:inkMkLst>
            <pc:docMk/>
            <pc:sldMk cId="4095447059" sldId="304"/>
            <ac:inkMk id="6" creationId="{20323855-D52C-3EA9-D291-5195E9627AAA}"/>
          </ac:inkMkLst>
        </pc:inkChg>
        <pc:inkChg chg="add del mod">
          <ac:chgData name="Pathiraja Mudiyanselage, Chamini Shammi" userId="a6637513-d2e8-4c96-9df9-b9504efc8121" providerId="ADAL" clId="{160D8B9C-B0F5-F248-AF02-27A0885C6935}" dt="2022-06-27T08:02:19.875" v="12303" actId="164"/>
          <ac:inkMkLst>
            <pc:docMk/>
            <pc:sldMk cId="4095447059" sldId="304"/>
            <ac:inkMk id="8" creationId="{D63D0A7E-2873-E203-D2CC-2AAE4714744F}"/>
          </ac:inkMkLst>
        </pc:inkChg>
      </pc:sldChg>
      <pc:sldChg chg="addSp delSp modSp mod modTransition delAnim modAnim">
        <pc:chgData name="Pathiraja Mudiyanselage, Chamini Shammi" userId="a6637513-d2e8-4c96-9df9-b9504efc8121" providerId="ADAL" clId="{160D8B9C-B0F5-F248-AF02-27A0885C6935}" dt="2022-06-28T20:34:40.387" v="12988" actId="404"/>
        <pc:sldMkLst>
          <pc:docMk/>
          <pc:sldMk cId="1976283991" sldId="305"/>
        </pc:sldMkLst>
        <pc:spChg chg="add del mod">
          <ac:chgData name="Pathiraja Mudiyanselage, Chamini Shammi" userId="a6637513-d2e8-4c96-9df9-b9504efc8121" providerId="ADAL" clId="{160D8B9C-B0F5-F248-AF02-27A0885C6935}" dt="2022-06-17T07:50:14.111" v="7692" actId="478"/>
          <ac:spMkLst>
            <pc:docMk/>
            <pc:sldMk cId="1976283991" sldId="305"/>
            <ac:spMk id="2" creationId="{1A9E76DD-E8B8-FEF3-5C3D-84D1322D1CF5}"/>
          </ac:spMkLst>
        </pc:spChg>
        <pc:spChg chg="add del mod">
          <ac:chgData name="Pathiraja Mudiyanselage, Chamini Shammi" userId="a6637513-d2e8-4c96-9df9-b9504efc8121" providerId="ADAL" clId="{160D8B9C-B0F5-F248-AF02-27A0885C6935}" dt="2022-06-13T23:01:46.962" v="456"/>
          <ac:spMkLst>
            <pc:docMk/>
            <pc:sldMk cId="1976283991" sldId="305"/>
            <ac:spMk id="2" creationId="{87F97740-9E3D-FD3A-9B22-00518DF3C6CB}"/>
          </ac:spMkLst>
        </pc:spChg>
        <pc:spChg chg="mod">
          <ac:chgData name="Pathiraja Mudiyanselage, Chamini Shammi" userId="a6637513-d2e8-4c96-9df9-b9504efc8121" providerId="ADAL" clId="{160D8B9C-B0F5-F248-AF02-27A0885C6935}" dt="2022-06-17T07:52:57.316" v="7695" actId="14100"/>
          <ac:spMkLst>
            <pc:docMk/>
            <pc:sldMk cId="1976283991" sldId="305"/>
            <ac:spMk id="3" creationId="{19671D57-C512-4188-8A0D-307D4C2E08C6}"/>
          </ac:spMkLst>
        </pc:spChg>
        <pc:spChg chg="add mod">
          <ac:chgData name="Pathiraja Mudiyanselage, Chamini Shammi" userId="a6637513-d2e8-4c96-9df9-b9504efc8121" providerId="ADAL" clId="{160D8B9C-B0F5-F248-AF02-27A0885C6935}" dt="2022-06-17T07:52:57.316" v="7695" actId="14100"/>
          <ac:spMkLst>
            <pc:docMk/>
            <pc:sldMk cId="1976283991" sldId="305"/>
            <ac:spMk id="4" creationId="{6B323C1C-59E1-286F-3B9C-EF7D04A381AB}"/>
          </ac:spMkLst>
        </pc:spChg>
        <pc:spChg chg="del">
          <ac:chgData name="Pathiraja Mudiyanselage, Chamini Shammi" userId="a6637513-d2e8-4c96-9df9-b9504efc8121" providerId="ADAL" clId="{160D8B9C-B0F5-F248-AF02-27A0885C6935}" dt="2022-06-13T23:18:52.742" v="764" actId="478"/>
          <ac:spMkLst>
            <pc:docMk/>
            <pc:sldMk cId="1976283991" sldId="305"/>
            <ac:spMk id="5" creationId="{04915855-47F4-4DDF-A789-70A2298C3068}"/>
          </ac:spMkLst>
        </pc:spChg>
        <pc:spChg chg="add del mod">
          <ac:chgData name="Pathiraja Mudiyanselage, Chamini Shammi" userId="a6637513-d2e8-4c96-9df9-b9504efc8121" providerId="ADAL" clId="{160D8B9C-B0F5-F248-AF02-27A0885C6935}" dt="2022-06-17T07:43:57.944" v="7686" actId="478"/>
          <ac:spMkLst>
            <pc:docMk/>
            <pc:sldMk cId="1976283991" sldId="305"/>
            <ac:spMk id="6" creationId="{7D0E57B4-E5FE-3238-CE02-697AA7849946}"/>
          </ac:spMkLst>
        </pc:spChg>
        <pc:spChg chg="add mod">
          <ac:chgData name="Pathiraja Mudiyanselage, Chamini Shammi" userId="a6637513-d2e8-4c96-9df9-b9504efc8121" providerId="ADAL" clId="{160D8B9C-B0F5-F248-AF02-27A0885C6935}" dt="2022-06-28T20:34:40.387" v="12988" actId="404"/>
          <ac:spMkLst>
            <pc:docMk/>
            <pc:sldMk cId="1976283991" sldId="305"/>
            <ac:spMk id="6" creationId="{E4220D02-2069-04E9-151E-BFBA5F839C1A}"/>
          </ac:spMkLst>
        </pc:spChg>
        <pc:spChg chg="del">
          <ac:chgData name="Pathiraja Mudiyanselage, Chamini Shammi" userId="a6637513-d2e8-4c96-9df9-b9504efc8121" providerId="ADAL" clId="{160D8B9C-B0F5-F248-AF02-27A0885C6935}" dt="2022-06-17T07:43:55.442" v="7685" actId="478"/>
          <ac:spMkLst>
            <pc:docMk/>
            <pc:sldMk cId="1976283991" sldId="305"/>
            <ac:spMk id="10" creationId="{3850D399-3EB3-EA91-DDCA-4C4ACFFCC0F7}"/>
          </ac:spMkLst>
        </pc:spChg>
        <pc:spChg chg="add del mod">
          <ac:chgData name="Pathiraja Mudiyanselage, Chamini Shammi" userId="a6637513-d2e8-4c96-9df9-b9504efc8121" providerId="ADAL" clId="{160D8B9C-B0F5-F248-AF02-27A0885C6935}" dt="2022-06-17T07:59:12.833" v="7821" actId="20577"/>
          <ac:spMkLst>
            <pc:docMk/>
            <pc:sldMk cId="1976283991" sldId="305"/>
            <ac:spMk id="15" creationId="{77041913-6660-1654-19A6-B23C4F627AED}"/>
          </ac:spMkLst>
        </pc:spChg>
        <pc:spChg chg="add del mod">
          <ac:chgData name="Pathiraja Mudiyanselage, Chamini Shammi" userId="a6637513-d2e8-4c96-9df9-b9504efc8121" providerId="ADAL" clId="{160D8B9C-B0F5-F248-AF02-27A0885C6935}" dt="2022-06-17T08:06:25.517" v="7848" actId="478"/>
          <ac:spMkLst>
            <pc:docMk/>
            <pc:sldMk cId="1976283991" sldId="305"/>
            <ac:spMk id="25" creationId="{F26C5356-3F8B-74F6-6ADB-A05E1F9553A5}"/>
          </ac:spMkLst>
        </pc:spChg>
        <pc:spChg chg="add del mod">
          <ac:chgData name="Pathiraja Mudiyanselage, Chamini Shammi" userId="a6637513-d2e8-4c96-9df9-b9504efc8121" providerId="ADAL" clId="{160D8B9C-B0F5-F248-AF02-27A0885C6935}" dt="2022-06-17T07:56:50.957" v="7764" actId="478"/>
          <ac:spMkLst>
            <pc:docMk/>
            <pc:sldMk cId="1976283991" sldId="305"/>
            <ac:spMk id="26" creationId="{E5611050-87EE-514B-2AF0-56DE87AEE5A9}"/>
          </ac:spMkLst>
        </pc:spChg>
        <pc:spChg chg="add del mod">
          <ac:chgData name="Pathiraja Mudiyanselage, Chamini Shammi" userId="a6637513-d2e8-4c96-9df9-b9504efc8121" providerId="ADAL" clId="{160D8B9C-B0F5-F248-AF02-27A0885C6935}" dt="2022-06-17T07:56:52.517" v="7765" actId="478"/>
          <ac:spMkLst>
            <pc:docMk/>
            <pc:sldMk cId="1976283991" sldId="305"/>
            <ac:spMk id="27" creationId="{DD6086F3-4A0E-F970-5D8A-B4E232A22B9C}"/>
          </ac:spMkLst>
        </pc:spChg>
        <pc:spChg chg="add del mod">
          <ac:chgData name="Pathiraja Mudiyanselage, Chamini Shammi" userId="a6637513-d2e8-4c96-9df9-b9504efc8121" providerId="ADAL" clId="{160D8B9C-B0F5-F248-AF02-27A0885C6935}" dt="2022-06-17T08:06:27.307" v="7849" actId="478"/>
          <ac:spMkLst>
            <pc:docMk/>
            <pc:sldMk cId="1976283991" sldId="305"/>
            <ac:spMk id="28" creationId="{D555AF64-9647-A417-C2B6-59EE9ABA095B}"/>
          </ac:spMkLst>
        </pc:spChg>
        <pc:picChg chg="add mod">
          <ac:chgData name="Pathiraja Mudiyanselage, Chamini Shammi" userId="a6637513-d2e8-4c96-9df9-b9504efc8121" providerId="ADAL" clId="{160D8B9C-B0F5-F248-AF02-27A0885C6935}" dt="2022-06-28T20:31:16.962" v="12972" actId="1076"/>
          <ac:picMkLst>
            <pc:docMk/>
            <pc:sldMk cId="1976283991" sldId="305"/>
            <ac:picMk id="5" creationId="{A3BA27AB-D8DA-24ED-2FFB-CD7036EA345F}"/>
          </ac:picMkLst>
        </pc:picChg>
        <pc:picChg chg="del">
          <ac:chgData name="Pathiraja Mudiyanselage, Chamini Shammi" userId="a6637513-d2e8-4c96-9df9-b9504efc8121" providerId="ADAL" clId="{160D8B9C-B0F5-F248-AF02-27A0885C6935}" dt="2022-06-13T23:18:53.991" v="765" actId="478"/>
          <ac:picMkLst>
            <pc:docMk/>
            <pc:sldMk cId="1976283991" sldId="305"/>
            <ac:picMk id="6" creationId="{C05B0E62-6035-46E4-853F-8BE5F8571FCE}"/>
          </ac:picMkLst>
        </pc:picChg>
        <pc:picChg chg="add del mod">
          <ac:chgData name="Pathiraja Mudiyanselage, Chamini Shammi" userId="a6637513-d2e8-4c96-9df9-b9504efc8121" providerId="ADAL" clId="{160D8B9C-B0F5-F248-AF02-27A0885C6935}" dt="2022-06-17T07:52:58.734" v="7696" actId="931"/>
          <ac:picMkLst>
            <pc:docMk/>
            <pc:sldMk cId="1976283991" sldId="305"/>
            <ac:picMk id="6" creationId="{C3AA6F4B-691E-FB86-E530-F95A00E2165A}"/>
          </ac:picMkLst>
        </pc:picChg>
        <pc:picChg chg="add del mod">
          <ac:chgData name="Pathiraja Mudiyanselage, Chamini Shammi" userId="a6637513-d2e8-4c96-9df9-b9504efc8121" providerId="ADAL" clId="{160D8B9C-B0F5-F248-AF02-27A0885C6935}" dt="2022-06-17T07:52:58.734" v="7696" actId="931"/>
          <ac:picMkLst>
            <pc:docMk/>
            <pc:sldMk cId="1976283991" sldId="305"/>
            <ac:picMk id="8" creationId="{854A82F4-A186-35EA-FFBA-C327C27CF31F}"/>
          </ac:picMkLst>
        </pc:picChg>
        <pc:picChg chg="add mod">
          <ac:chgData name="Pathiraja Mudiyanselage, Chamini Shammi" userId="a6637513-d2e8-4c96-9df9-b9504efc8121" providerId="ADAL" clId="{160D8B9C-B0F5-F248-AF02-27A0885C6935}" dt="2022-06-17T07:52:57.316" v="7695" actId="14100"/>
          <ac:picMkLst>
            <pc:docMk/>
            <pc:sldMk cId="1976283991" sldId="305"/>
            <ac:picMk id="11" creationId="{59F568DF-D513-949C-B673-0A28885486A8}"/>
          </ac:picMkLst>
        </pc:picChg>
        <pc:picChg chg="add del mod">
          <ac:chgData name="Pathiraja Mudiyanselage, Chamini Shammi" userId="a6637513-d2e8-4c96-9df9-b9504efc8121" providerId="ADAL" clId="{160D8B9C-B0F5-F248-AF02-27A0885C6935}" dt="2022-06-17T07:52:58.734" v="7696" actId="931"/>
          <ac:picMkLst>
            <pc:docMk/>
            <pc:sldMk cId="1976283991" sldId="305"/>
            <ac:picMk id="12" creationId="{E6BA3279-D9AA-22BD-CA7F-09557F80F250}"/>
          </ac:picMkLst>
        </pc:picChg>
        <pc:picChg chg="add del mod">
          <ac:chgData name="Pathiraja Mudiyanselage, Chamini Shammi" userId="a6637513-d2e8-4c96-9df9-b9504efc8121" providerId="ADAL" clId="{160D8B9C-B0F5-F248-AF02-27A0885C6935}" dt="2022-06-17T07:52:58.734" v="7696" actId="931"/>
          <ac:picMkLst>
            <pc:docMk/>
            <pc:sldMk cId="1976283991" sldId="305"/>
            <ac:picMk id="14" creationId="{62A2C89A-46D0-9DCC-A813-AE6B2D7F375C}"/>
          </ac:picMkLst>
        </pc:picChg>
        <pc:picChg chg="add del mod">
          <ac:chgData name="Pathiraja Mudiyanselage, Chamini Shammi" userId="a6637513-d2e8-4c96-9df9-b9504efc8121" providerId="ADAL" clId="{160D8B9C-B0F5-F248-AF02-27A0885C6935}" dt="2022-06-17T08:06:21.444" v="7843" actId="478"/>
          <ac:picMkLst>
            <pc:docMk/>
            <pc:sldMk cId="1976283991" sldId="305"/>
            <ac:picMk id="18" creationId="{BB8BF253-729C-84B3-4E42-96FF942F26C7}"/>
          </ac:picMkLst>
        </pc:picChg>
        <pc:picChg chg="add del mod">
          <ac:chgData name="Pathiraja Mudiyanselage, Chamini Shammi" userId="a6637513-d2e8-4c96-9df9-b9504efc8121" providerId="ADAL" clId="{160D8B9C-B0F5-F248-AF02-27A0885C6935}" dt="2022-06-17T08:06:23.260" v="7846" actId="478"/>
          <ac:picMkLst>
            <pc:docMk/>
            <pc:sldMk cId="1976283991" sldId="305"/>
            <ac:picMk id="20" creationId="{B4CF8941-021F-038C-420C-CC342A337376}"/>
          </ac:picMkLst>
        </pc:picChg>
        <pc:picChg chg="add del mod">
          <ac:chgData name="Pathiraja Mudiyanselage, Chamini Shammi" userId="a6637513-d2e8-4c96-9df9-b9504efc8121" providerId="ADAL" clId="{160D8B9C-B0F5-F248-AF02-27A0885C6935}" dt="2022-06-17T08:06:22.176" v="7844" actId="478"/>
          <ac:picMkLst>
            <pc:docMk/>
            <pc:sldMk cId="1976283991" sldId="305"/>
            <ac:picMk id="22" creationId="{E7FAEFD9-BD16-EFCF-CC91-4EE7C8D1BCA9}"/>
          </ac:picMkLst>
        </pc:picChg>
        <pc:picChg chg="add del mod">
          <ac:chgData name="Pathiraja Mudiyanselage, Chamini Shammi" userId="a6637513-d2e8-4c96-9df9-b9504efc8121" providerId="ADAL" clId="{160D8B9C-B0F5-F248-AF02-27A0885C6935}" dt="2022-06-17T08:06:23.839" v="7847" actId="478"/>
          <ac:picMkLst>
            <pc:docMk/>
            <pc:sldMk cId="1976283991" sldId="305"/>
            <ac:picMk id="24" creationId="{A38D3AB4-9CAD-DC64-DA94-107B520F7AB5}"/>
          </ac:picMkLst>
        </pc:picChg>
        <pc:picChg chg="add del mod">
          <ac:chgData name="Pathiraja Mudiyanselage, Chamini Shammi" userId="a6637513-d2e8-4c96-9df9-b9504efc8121" providerId="ADAL" clId="{160D8B9C-B0F5-F248-AF02-27A0885C6935}" dt="2022-06-17T08:06:22.722" v="7845" actId="478"/>
          <ac:picMkLst>
            <pc:docMk/>
            <pc:sldMk cId="1976283991" sldId="305"/>
            <ac:picMk id="29" creationId="{D7502617-9875-ED27-DBEC-924AB40A9E01}"/>
          </ac:picMkLst>
        </pc:picChg>
        <pc:picChg chg="add mod">
          <ac:chgData name="Pathiraja Mudiyanselage, Chamini Shammi" userId="a6637513-d2e8-4c96-9df9-b9504efc8121" providerId="ADAL" clId="{160D8B9C-B0F5-F248-AF02-27A0885C6935}" dt="2022-06-28T20:34:36.087" v="12987" actId="1076"/>
          <ac:picMkLst>
            <pc:docMk/>
            <pc:sldMk cId="1976283991" sldId="305"/>
            <ac:picMk id="30" creationId="{BDEAE6B8-6EB2-68DC-C14C-96101B8223D8}"/>
          </ac:picMkLst>
        </pc:picChg>
        <pc:picChg chg="add del mod">
          <ac:chgData name="Pathiraja Mudiyanselage, Chamini Shammi" userId="a6637513-d2e8-4c96-9df9-b9504efc8121" providerId="ADAL" clId="{160D8B9C-B0F5-F248-AF02-27A0885C6935}" dt="2022-06-28T20:29:03.999" v="12947" actId="478"/>
          <ac:picMkLst>
            <pc:docMk/>
            <pc:sldMk cId="1976283991" sldId="305"/>
            <ac:picMk id="31" creationId="{2D2C0217-9A1A-634F-2053-432CD79CDCA7}"/>
          </ac:picMkLst>
        </pc:picChg>
        <pc:cxnChg chg="mod">
          <ac:chgData name="Pathiraja Mudiyanselage, Chamini Shammi" userId="a6637513-d2e8-4c96-9df9-b9504efc8121" providerId="ADAL" clId="{160D8B9C-B0F5-F248-AF02-27A0885C6935}" dt="2022-06-17T07:52:57.316" v="7695" actId="14100"/>
          <ac:cxnSpMkLst>
            <pc:docMk/>
            <pc:sldMk cId="1976283991" sldId="305"/>
            <ac:cxnSpMk id="9" creationId="{1A741BEC-09A2-4987-BE55-3189CF21D632}"/>
          </ac:cxnSpMkLst>
        </pc:cxnChg>
      </pc:sldChg>
      <pc:sldChg chg="addSp delSp modSp mod modTransition">
        <pc:chgData name="Pathiraja Mudiyanselage, Chamini Shammi" userId="a6637513-d2e8-4c96-9df9-b9504efc8121" providerId="ADAL" clId="{160D8B9C-B0F5-F248-AF02-27A0885C6935}" dt="2022-06-28T21:20:21.023" v="13287" actId="14100"/>
        <pc:sldMkLst>
          <pc:docMk/>
          <pc:sldMk cId="3333233273" sldId="306"/>
        </pc:sldMkLst>
        <pc:spChg chg="add del mod">
          <ac:chgData name="Pathiraja Mudiyanselage, Chamini Shammi" userId="a6637513-d2e8-4c96-9df9-b9504efc8121" providerId="ADAL" clId="{160D8B9C-B0F5-F248-AF02-27A0885C6935}" dt="2022-06-13T23:01:46.962" v="456"/>
          <ac:spMkLst>
            <pc:docMk/>
            <pc:sldMk cId="3333233273" sldId="306"/>
            <ac:spMk id="2" creationId="{DB2B23E4-ADD0-E308-29D3-3CDBFA1CD52D}"/>
          </ac:spMkLst>
        </pc:spChg>
        <pc:spChg chg="add mod">
          <ac:chgData name="Pathiraja Mudiyanselage, Chamini Shammi" userId="a6637513-d2e8-4c96-9df9-b9504efc8121" providerId="ADAL" clId="{160D8B9C-B0F5-F248-AF02-27A0885C6935}" dt="2022-06-13T23:03:44.540" v="473"/>
          <ac:spMkLst>
            <pc:docMk/>
            <pc:sldMk cId="3333233273" sldId="306"/>
            <ac:spMk id="4" creationId="{CB1675FA-966C-AE70-98B8-CD97186BE463}"/>
          </ac:spMkLst>
        </pc:spChg>
        <pc:spChg chg="del mod">
          <ac:chgData name="Pathiraja Mudiyanselage, Chamini Shammi" userId="a6637513-d2e8-4c96-9df9-b9504efc8121" providerId="ADAL" clId="{160D8B9C-B0F5-F248-AF02-27A0885C6935}" dt="2022-06-13T23:18:46.582" v="763" actId="478"/>
          <ac:spMkLst>
            <pc:docMk/>
            <pc:sldMk cId="3333233273" sldId="306"/>
            <ac:spMk id="5" creationId="{04915855-47F4-4DDF-A789-70A2298C3068}"/>
          </ac:spMkLst>
        </pc:spChg>
        <pc:spChg chg="mod">
          <ac:chgData name="Pathiraja Mudiyanselage, Chamini Shammi" userId="a6637513-d2e8-4c96-9df9-b9504efc8121" providerId="ADAL" clId="{160D8B9C-B0F5-F248-AF02-27A0885C6935}" dt="2022-06-28T21:19:47.462" v="13280" actId="14100"/>
          <ac:spMkLst>
            <pc:docMk/>
            <pc:sldMk cId="3333233273" sldId="306"/>
            <ac:spMk id="8" creationId="{C691A10C-A698-EE15-35A5-C9F0FE642E83}"/>
          </ac:spMkLst>
        </pc:spChg>
        <pc:spChg chg="add mod">
          <ac:chgData name="Pathiraja Mudiyanselage, Chamini Shammi" userId="a6637513-d2e8-4c96-9df9-b9504efc8121" providerId="ADAL" clId="{160D8B9C-B0F5-F248-AF02-27A0885C6935}" dt="2022-06-28T21:20:14.489" v="13286" actId="114"/>
          <ac:spMkLst>
            <pc:docMk/>
            <pc:sldMk cId="3333233273" sldId="306"/>
            <ac:spMk id="13" creationId="{AF4D9FB5-D7A2-76C2-944F-A644D1B62624}"/>
          </ac:spMkLst>
        </pc:spChg>
        <pc:picChg chg="add mod">
          <ac:chgData name="Pathiraja Mudiyanselage, Chamini Shammi" userId="a6637513-d2e8-4c96-9df9-b9504efc8121" providerId="ADAL" clId="{160D8B9C-B0F5-F248-AF02-27A0885C6935}" dt="2022-06-28T21:20:21.023" v="13287" actId="14100"/>
          <ac:picMkLst>
            <pc:docMk/>
            <pc:sldMk cId="3333233273" sldId="306"/>
            <ac:picMk id="5" creationId="{A40C0823-99AE-1967-1EA4-6F13695E848D}"/>
          </ac:picMkLst>
        </pc:picChg>
        <pc:picChg chg="del mod">
          <ac:chgData name="Pathiraja Mudiyanselage, Chamini Shammi" userId="a6637513-d2e8-4c96-9df9-b9504efc8121" providerId="ADAL" clId="{160D8B9C-B0F5-F248-AF02-27A0885C6935}" dt="2022-06-13T23:18:44.263" v="762" actId="478"/>
          <ac:picMkLst>
            <pc:docMk/>
            <pc:sldMk cId="3333233273" sldId="306"/>
            <ac:picMk id="6" creationId="{C05B0E62-6035-46E4-853F-8BE5F8571FCE}"/>
          </ac:picMkLst>
        </pc:picChg>
        <pc:picChg chg="mod">
          <ac:chgData name="Pathiraja Mudiyanselage, Chamini Shammi" userId="a6637513-d2e8-4c96-9df9-b9504efc8121" providerId="ADAL" clId="{160D8B9C-B0F5-F248-AF02-27A0885C6935}" dt="2022-06-28T21:19:36.054" v="13278" actId="14100"/>
          <ac:picMkLst>
            <pc:docMk/>
            <pc:sldMk cId="3333233273" sldId="306"/>
            <ac:picMk id="11" creationId="{4CFA2A39-B573-E48F-39BF-92C27B9C77F7}"/>
          </ac:picMkLst>
        </pc:picChg>
        <pc:picChg chg="add mod">
          <ac:chgData name="Pathiraja Mudiyanselage, Chamini Shammi" userId="a6637513-d2e8-4c96-9df9-b9504efc8121" providerId="ADAL" clId="{160D8B9C-B0F5-F248-AF02-27A0885C6935}" dt="2022-06-13T23:16:04.441" v="730"/>
          <ac:picMkLst>
            <pc:docMk/>
            <pc:sldMk cId="3333233273" sldId="306"/>
            <ac:picMk id="12" creationId="{8470BDCC-FECC-6C67-D175-B0FD3367A57E}"/>
          </ac:picMkLst>
        </pc:picChg>
      </pc:sldChg>
      <pc:sldChg chg="addSp delSp modSp mod modTransition">
        <pc:chgData name="Pathiraja Mudiyanselage, Chamini Shammi" userId="a6637513-d2e8-4c96-9df9-b9504efc8121" providerId="ADAL" clId="{160D8B9C-B0F5-F248-AF02-27A0885C6935}" dt="2022-06-27T09:21:07.950" v="12307"/>
        <pc:sldMkLst>
          <pc:docMk/>
          <pc:sldMk cId="4021359457" sldId="307"/>
        </pc:sldMkLst>
        <pc:spChg chg="add del mod">
          <ac:chgData name="Pathiraja Mudiyanselage, Chamini Shammi" userId="a6637513-d2e8-4c96-9df9-b9504efc8121" providerId="ADAL" clId="{160D8B9C-B0F5-F248-AF02-27A0885C6935}" dt="2022-06-13T23:01:46.962" v="456"/>
          <ac:spMkLst>
            <pc:docMk/>
            <pc:sldMk cId="4021359457" sldId="307"/>
            <ac:spMk id="2" creationId="{A2E7C53A-F191-3BA8-5F1E-E426589D664B}"/>
          </ac:spMkLst>
        </pc:spChg>
        <pc:spChg chg="add mod">
          <ac:chgData name="Pathiraja Mudiyanselage, Chamini Shammi" userId="a6637513-d2e8-4c96-9df9-b9504efc8121" providerId="ADAL" clId="{160D8B9C-B0F5-F248-AF02-27A0885C6935}" dt="2022-06-13T23:03:44.540" v="473"/>
          <ac:spMkLst>
            <pc:docMk/>
            <pc:sldMk cId="4021359457" sldId="307"/>
            <ac:spMk id="4" creationId="{D5E59AF4-28A7-40AC-C57F-A500CEF77E03}"/>
          </ac:spMkLst>
        </pc:spChg>
        <pc:spChg chg="del">
          <ac:chgData name="Pathiraja Mudiyanselage, Chamini Shammi" userId="a6637513-d2e8-4c96-9df9-b9504efc8121" providerId="ADAL" clId="{160D8B9C-B0F5-F248-AF02-27A0885C6935}" dt="2022-06-13T23:18:35.453" v="758" actId="478"/>
          <ac:spMkLst>
            <pc:docMk/>
            <pc:sldMk cId="4021359457" sldId="307"/>
            <ac:spMk id="5" creationId="{04915855-47F4-4DDF-A789-70A2298C3068}"/>
          </ac:spMkLst>
        </pc:spChg>
        <pc:picChg chg="del">
          <ac:chgData name="Pathiraja Mudiyanselage, Chamini Shammi" userId="a6637513-d2e8-4c96-9df9-b9504efc8121" providerId="ADAL" clId="{160D8B9C-B0F5-F248-AF02-27A0885C6935}" dt="2022-06-13T23:18:36.820" v="759" actId="478"/>
          <ac:picMkLst>
            <pc:docMk/>
            <pc:sldMk cId="4021359457" sldId="307"/>
            <ac:picMk id="6" creationId="{C05B0E62-6035-46E4-853F-8BE5F8571FCE}"/>
          </ac:picMkLst>
        </pc:picChg>
        <pc:picChg chg="add mod">
          <ac:chgData name="Pathiraja Mudiyanselage, Chamini Shammi" userId="a6637513-d2e8-4c96-9df9-b9504efc8121" providerId="ADAL" clId="{160D8B9C-B0F5-F248-AF02-27A0885C6935}" dt="2022-06-13T23:16:05.482" v="731"/>
          <ac:picMkLst>
            <pc:docMk/>
            <pc:sldMk cId="4021359457" sldId="307"/>
            <ac:picMk id="11" creationId="{1580BAC9-BA68-9353-3FF1-58078144B65A}"/>
          </ac:picMkLst>
        </pc:picChg>
      </pc:sldChg>
      <pc:sldChg chg="addSp delSp modSp add mod ord modTransition delAnim modAnim modNotes modNotesTx">
        <pc:chgData name="Pathiraja Mudiyanselage, Chamini Shammi" userId="a6637513-d2e8-4c96-9df9-b9504efc8121" providerId="ADAL" clId="{160D8B9C-B0F5-F248-AF02-27A0885C6935}" dt="2022-06-28T23:34:56.682" v="13938" actId="1076"/>
        <pc:sldMkLst>
          <pc:docMk/>
          <pc:sldMk cId="2796225054" sldId="308"/>
        </pc:sldMkLst>
        <pc:spChg chg="add del">
          <ac:chgData name="Pathiraja Mudiyanselage, Chamini Shammi" userId="a6637513-d2e8-4c96-9df9-b9504efc8121" providerId="ADAL" clId="{160D8B9C-B0F5-F248-AF02-27A0885C6935}" dt="2022-06-09T03:39:17.453" v="105" actId="478"/>
          <ac:spMkLst>
            <pc:docMk/>
            <pc:sldMk cId="2796225054" sldId="308"/>
            <ac:spMk id="2" creationId="{2104E211-DDAD-A159-1918-64811322850F}"/>
          </ac:spMkLst>
        </pc:spChg>
        <pc:spChg chg="add del mod">
          <ac:chgData name="Pathiraja Mudiyanselage, Chamini Shammi" userId="a6637513-d2e8-4c96-9df9-b9504efc8121" providerId="ADAL" clId="{160D8B9C-B0F5-F248-AF02-27A0885C6935}" dt="2022-06-13T23:01:46.962" v="456"/>
          <ac:spMkLst>
            <pc:docMk/>
            <pc:sldMk cId="2796225054" sldId="308"/>
            <ac:spMk id="2" creationId="{79F003A9-699C-6C8E-BDCC-1F94E163EA31}"/>
          </ac:spMkLst>
        </pc:spChg>
        <pc:spChg chg="add mod">
          <ac:chgData name="Pathiraja Mudiyanselage, Chamini Shammi" userId="a6637513-d2e8-4c96-9df9-b9504efc8121" providerId="ADAL" clId="{160D8B9C-B0F5-F248-AF02-27A0885C6935}" dt="2022-06-27T04:06:04.966" v="10520" actId="20577"/>
          <ac:spMkLst>
            <pc:docMk/>
            <pc:sldMk cId="2796225054" sldId="308"/>
            <ac:spMk id="2" creationId="{DCA5EC82-DC70-0EB8-AB6E-5A5CE2AC02C3}"/>
          </ac:spMkLst>
        </pc:spChg>
        <pc:spChg chg="add del mod">
          <ac:chgData name="Pathiraja Mudiyanselage, Chamini Shammi" userId="a6637513-d2e8-4c96-9df9-b9504efc8121" providerId="ADAL" clId="{160D8B9C-B0F5-F248-AF02-27A0885C6935}" dt="2022-06-09T03:39:30.563" v="109" actId="478"/>
          <ac:spMkLst>
            <pc:docMk/>
            <pc:sldMk cId="2796225054" sldId="308"/>
            <ac:spMk id="4" creationId="{05C578C1-30EC-2230-A632-39A10DB6F83E}"/>
          </ac:spMkLst>
        </pc:spChg>
        <pc:spChg chg="add mod">
          <ac:chgData name="Pathiraja Mudiyanselage, Chamini Shammi" userId="a6637513-d2e8-4c96-9df9-b9504efc8121" providerId="ADAL" clId="{160D8B9C-B0F5-F248-AF02-27A0885C6935}" dt="2022-06-13T23:03:44.540" v="473"/>
          <ac:spMkLst>
            <pc:docMk/>
            <pc:sldMk cId="2796225054" sldId="308"/>
            <ac:spMk id="4" creationId="{6E978B84-1F1F-0ACC-E748-AB53D08B5BF7}"/>
          </ac:spMkLst>
        </pc:spChg>
        <pc:spChg chg="del">
          <ac:chgData name="Pathiraja Mudiyanselage, Chamini Shammi" userId="a6637513-d2e8-4c96-9df9-b9504efc8121" providerId="ADAL" clId="{160D8B9C-B0F5-F248-AF02-27A0885C6935}" dt="2022-06-13T23:20:10.130" v="796" actId="478"/>
          <ac:spMkLst>
            <pc:docMk/>
            <pc:sldMk cId="2796225054" sldId="308"/>
            <ac:spMk id="5" creationId="{04915855-47F4-4DDF-A789-70A2298C3068}"/>
          </ac:spMkLst>
        </pc:spChg>
        <pc:spChg chg="add mod">
          <ac:chgData name="Pathiraja Mudiyanselage, Chamini Shammi" userId="a6637513-d2e8-4c96-9df9-b9504efc8121" providerId="ADAL" clId="{160D8B9C-B0F5-F248-AF02-27A0885C6935}" dt="2022-06-26T20:39:15.503" v="9960" actId="1076"/>
          <ac:spMkLst>
            <pc:docMk/>
            <pc:sldMk cId="2796225054" sldId="308"/>
            <ac:spMk id="5" creationId="{CF3275AB-AE19-4ADC-8840-3330B86413C7}"/>
          </ac:spMkLst>
        </pc:spChg>
        <pc:spChg chg="add mod">
          <ac:chgData name="Pathiraja Mudiyanselage, Chamini Shammi" userId="a6637513-d2e8-4c96-9df9-b9504efc8121" providerId="ADAL" clId="{160D8B9C-B0F5-F248-AF02-27A0885C6935}" dt="2022-06-28T23:34:56.682" v="13938" actId="1076"/>
          <ac:spMkLst>
            <pc:docMk/>
            <pc:sldMk cId="2796225054" sldId="308"/>
            <ac:spMk id="6" creationId="{630ABC64-8FAE-E149-B925-B3AF9CF2F462}"/>
          </ac:spMkLst>
        </pc:spChg>
        <pc:spChg chg="add mod">
          <ac:chgData name="Pathiraja Mudiyanselage, Chamini Shammi" userId="a6637513-d2e8-4c96-9df9-b9504efc8121" providerId="ADAL" clId="{160D8B9C-B0F5-F248-AF02-27A0885C6935}" dt="2022-06-14T22:00:46.525" v="4331" actId="1076"/>
          <ac:spMkLst>
            <pc:docMk/>
            <pc:sldMk cId="2796225054" sldId="308"/>
            <ac:spMk id="7" creationId="{3DA37814-3FF5-3BB8-8A8C-4E449A1CCEA5}"/>
          </ac:spMkLst>
        </pc:spChg>
        <pc:spChg chg="add del mod">
          <ac:chgData name="Pathiraja Mudiyanselage, Chamini Shammi" userId="a6637513-d2e8-4c96-9df9-b9504efc8121" providerId="ADAL" clId="{160D8B9C-B0F5-F248-AF02-27A0885C6935}" dt="2022-06-14T03:03:04.818" v="3203" actId="478"/>
          <ac:spMkLst>
            <pc:docMk/>
            <pc:sldMk cId="2796225054" sldId="308"/>
            <ac:spMk id="8" creationId="{4C4A3488-D0D7-B9DA-69B4-50DD9D9DD86F}"/>
          </ac:spMkLst>
        </pc:spChg>
        <pc:spChg chg="del">
          <ac:chgData name="Pathiraja Mudiyanselage, Chamini Shammi" userId="a6637513-d2e8-4c96-9df9-b9504efc8121" providerId="ADAL" clId="{160D8B9C-B0F5-F248-AF02-27A0885C6935}" dt="2022-06-14T03:03:03.971" v="3202" actId="478"/>
          <ac:spMkLst>
            <pc:docMk/>
            <pc:sldMk cId="2796225054" sldId="308"/>
            <ac:spMk id="10" creationId="{3850D399-3EB3-EA91-DDCA-4C4ACFFCC0F7}"/>
          </ac:spMkLst>
        </pc:spChg>
        <pc:spChg chg="del">
          <ac:chgData name="Pathiraja Mudiyanselage, Chamini Shammi" userId="a6637513-d2e8-4c96-9df9-b9504efc8121" providerId="ADAL" clId="{160D8B9C-B0F5-F248-AF02-27A0885C6935}" dt="2022-06-09T03:06:54.979" v="1" actId="478"/>
          <ac:spMkLst>
            <pc:docMk/>
            <pc:sldMk cId="2796225054" sldId="308"/>
            <ac:spMk id="11" creationId="{6406812A-11BE-D740-ED6B-797181D95220}"/>
          </ac:spMkLst>
        </pc:spChg>
        <pc:spChg chg="add del mod">
          <ac:chgData name="Pathiraja Mudiyanselage, Chamini Shammi" userId="a6637513-d2e8-4c96-9df9-b9504efc8121" providerId="ADAL" clId="{160D8B9C-B0F5-F248-AF02-27A0885C6935}" dt="2022-06-14T20:29:04.669" v="3529" actId="478"/>
          <ac:spMkLst>
            <pc:docMk/>
            <pc:sldMk cId="2796225054" sldId="308"/>
            <ac:spMk id="13" creationId="{E180168F-87A6-AA79-B05B-75DEBC565CDF}"/>
          </ac:spMkLst>
        </pc:spChg>
        <pc:spChg chg="mod">
          <ac:chgData name="Pathiraja Mudiyanselage, Chamini Shammi" userId="a6637513-d2e8-4c96-9df9-b9504efc8121" providerId="ADAL" clId="{160D8B9C-B0F5-F248-AF02-27A0885C6935}" dt="2022-06-23T19:06:21.898" v="9764"/>
          <ac:spMkLst>
            <pc:docMk/>
            <pc:sldMk cId="2796225054" sldId="308"/>
            <ac:spMk id="14" creationId="{54697C5D-C2D3-7594-DC0D-94D38DDE0E6B}"/>
          </ac:spMkLst>
        </pc:spChg>
        <pc:spChg chg="add mod">
          <ac:chgData name="Pathiraja Mudiyanselage, Chamini Shammi" userId="a6637513-d2e8-4c96-9df9-b9504efc8121" providerId="ADAL" clId="{160D8B9C-B0F5-F248-AF02-27A0885C6935}" dt="2022-06-14T22:00:39.181" v="4330" actId="2085"/>
          <ac:spMkLst>
            <pc:docMk/>
            <pc:sldMk cId="2796225054" sldId="308"/>
            <ac:spMk id="16" creationId="{1845DDCE-8F29-2DFD-A8B5-79AFF296CC4F}"/>
          </ac:spMkLst>
        </pc:spChg>
        <pc:spChg chg="add mod">
          <ac:chgData name="Pathiraja Mudiyanselage, Chamini Shammi" userId="a6637513-d2e8-4c96-9df9-b9504efc8121" providerId="ADAL" clId="{160D8B9C-B0F5-F248-AF02-27A0885C6935}" dt="2022-06-26T20:39:10.272" v="9959" actId="1076"/>
          <ac:spMkLst>
            <pc:docMk/>
            <pc:sldMk cId="2796225054" sldId="308"/>
            <ac:spMk id="17" creationId="{08ECA0F5-0723-19A4-A0F7-E76492704805}"/>
          </ac:spMkLst>
        </pc:spChg>
        <pc:spChg chg="add mod">
          <ac:chgData name="Pathiraja Mudiyanselage, Chamini Shammi" userId="a6637513-d2e8-4c96-9df9-b9504efc8121" providerId="ADAL" clId="{160D8B9C-B0F5-F248-AF02-27A0885C6935}" dt="2022-06-14T22:05:08.093" v="4339" actId="21"/>
          <ac:spMkLst>
            <pc:docMk/>
            <pc:sldMk cId="2796225054" sldId="308"/>
            <ac:spMk id="19" creationId="{C78F99D3-B796-8532-0381-9D995D851C35}"/>
          </ac:spMkLst>
        </pc:spChg>
        <pc:grpChg chg="add mod">
          <ac:chgData name="Pathiraja Mudiyanselage, Chamini Shammi" userId="a6637513-d2e8-4c96-9df9-b9504efc8121" providerId="ADAL" clId="{160D8B9C-B0F5-F248-AF02-27A0885C6935}" dt="2022-06-14T21:25:49.305" v="4238" actId="164"/>
          <ac:grpSpMkLst>
            <pc:docMk/>
            <pc:sldMk cId="2796225054" sldId="308"/>
            <ac:grpSpMk id="8" creationId="{44299837-5160-E976-CC8B-409A6911CBEC}"/>
          </ac:grpSpMkLst>
        </pc:grpChg>
        <pc:grpChg chg="add del mod">
          <ac:chgData name="Pathiraja Mudiyanselage, Chamini Shammi" userId="a6637513-d2e8-4c96-9df9-b9504efc8121" providerId="ADAL" clId="{160D8B9C-B0F5-F248-AF02-27A0885C6935}" dt="2022-06-23T18:21:45.924" v="9613" actId="478"/>
          <ac:grpSpMkLst>
            <pc:docMk/>
            <pc:sldMk cId="2796225054" sldId="308"/>
            <ac:grpSpMk id="15" creationId="{0D61E799-E5B1-453F-DD55-2DCD5F361F7C}"/>
          </ac:grpSpMkLst>
        </pc:grpChg>
        <pc:grpChg chg="add del mod">
          <ac:chgData name="Pathiraja Mudiyanselage, Chamini Shammi" userId="a6637513-d2e8-4c96-9df9-b9504efc8121" providerId="ADAL" clId="{160D8B9C-B0F5-F248-AF02-27A0885C6935}" dt="2022-06-22T23:14:34.645" v="9485" actId="478"/>
          <ac:grpSpMkLst>
            <pc:docMk/>
            <pc:sldMk cId="2796225054" sldId="308"/>
            <ac:grpSpMk id="20" creationId="{D0339E15-8ACC-A836-129D-BB1167DDC9FA}"/>
          </ac:grpSpMkLst>
        </pc:grpChg>
        <pc:picChg chg="del">
          <ac:chgData name="Pathiraja Mudiyanselage, Chamini Shammi" userId="a6637513-d2e8-4c96-9df9-b9504efc8121" providerId="ADAL" clId="{160D8B9C-B0F5-F248-AF02-27A0885C6935}" dt="2022-06-13T23:20:07.599" v="795" actId="478"/>
          <ac:picMkLst>
            <pc:docMk/>
            <pc:sldMk cId="2796225054" sldId="308"/>
            <ac:picMk id="6" creationId="{C05B0E62-6035-46E4-853F-8BE5F8571FCE}"/>
          </ac:picMkLst>
        </pc:picChg>
        <pc:picChg chg="add mod">
          <ac:chgData name="Pathiraja Mudiyanselage, Chamini Shammi" userId="a6637513-d2e8-4c96-9df9-b9504efc8121" providerId="ADAL" clId="{160D8B9C-B0F5-F248-AF02-27A0885C6935}" dt="2022-06-21T06:04:28.920" v="8294"/>
          <ac:picMkLst>
            <pc:docMk/>
            <pc:sldMk cId="2796225054" sldId="308"/>
            <ac:picMk id="6" creationId="{EA08267F-D8E6-CFB2-4CDD-A7EEDC1FE0BC}"/>
          </ac:picMkLst>
        </pc:picChg>
        <pc:picChg chg="add del mod">
          <ac:chgData name="Pathiraja Mudiyanselage, Chamini Shammi" userId="a6637513-d2e8-4c96-9df9-b9504efc8121" providerId="ADAL" clId="{160D8B9C-B0F5-F248-AF02-27A0885C6935}" dt="2022-06-26T19:26:24.189" v="9939" actId="478"/>
          <ac:picMkLst>
            <pc:docMk/>
            <pc:sldMk cId="2796225054" sldId="308"/>
            <ac:picMk id="7" creationId="{BDB9D9F1-9455-F4E1-9FB6-EC7254EA63B6}"/>
          </ac:picMkLst>
        </pc:picChg>
        <pc:picChg chg="add mod">
          <ac:chgData name="Pathiraja Mudiyanselage, Chamini Shammi" userId="a6637513-d2e8-4c96-9df9-b9504efc8121" providerId="ADAL" clId="{160D8B9C-B0F5-F248-AF02-27A0885C6935}" dt="2022-06-27T02:59:40.973" v="10422" actId="1076"/>
          <ac:picMkLst>
            <pc:docMk/>
            <pc:sldMk cId="2796225054" sldId="308"/>
            <ac:picMk id="10" creationId="{626EEAAD-871E-E342-91CA-DAAE03557109}"/>
          </ac:picMkLst>
        </pc:picChg>
        <pc:picChg chg="add mod">
          <ac:chgData name="Pathiraja Mudiyanselage, Chamini Shammi" userId="a6637513-d2e8-4c96-9df9-b9504efc8121" providerId="ADAL" clId="{160D8B9C-B0F5-F248-AF02-27A0885C6935}" dt="2022-06-27T02:59:18.839" v="10418" actId="14100"/>
          <ac:picMkLst>
            <pc:docMk/>
            <pc:sldMk cId="2796225054" sldId="308"/>
            <ac:picMk id="11" creationId="{B204DA23-D511-B08B-C8F0-F8D3388FA92B}"/>
          </ac:picMkLst>
        </pc:picChg>
        <pc:picChg chg="add mod">
          <ac:chgData name="Pathiraja Mudiyanselage, Chamini Shammi" userId="a6637513-d2e8-4c96-9df9-b9504efc8121" providerId="ADAL" clId="{160D8B9C-B0F5-F248-AF02-27A0885C6935}" dt="2022-06-13T23:15:11.729" v="705"/>
          <ac:picMkLst>
            <pc:docMk/>
            <pc:sldMk cId="2796225054" sldId="308"/>
            <ac:picMk id="12" creationId="{352297E8-5769-0847-2E32-FCF0970D0E06}"/>
          </ac:picMkLst>
        </pc:picChg>
        <pc:picChg chg="add mod">
          <ac:chgData name="Pathiraja Mudiyanselage, Chamini Shammi" userId="a6637513-d2e8-4c96-9df9-b9504efc8121" providerId="ADAL" clId="{160D8B9C-B0F5-F248-AF02-27A0885C6935}" dt="2022-06-14T21:19:36.222" v="4198" actId="1076"/>
          <ac:picMkLst>
            <pc:docMk/>
            <pc:sldMk cId="2796225054" sldId="308"/>
            <ac:picMk id="18" creationId="{D7F6674D-7543-55D4-63AB-40FE852581A2}"/>
          </ac:picMkLst>
        </pc:picChg>
        <pc:picChg chg="add mod">
          <ac:chgData name="Pathiraja Mudiyanselage, Chamini Shammi" userId="a6637513-d2e8-4c96-9df9-b9504efc8121" providerId="ADAL" clId="{160D8B9C-B0F5-F248-AF02-27A0885C6935}" dt="2022-06-14T22:00:39.181" v="4330" actId="2085"/>
          <ac:picMkLst>
            <pc:docMk/>
            <pc:sldMk cId="2796225054" sldId="308"/>
            <ac:picMk id="1026" creationId="{2CDC005F-4B87-AE0D-A161-AC90687085EC}"/>
          </ac:picMkLst>
        </pc:picChg>
        <pc:picChg chg="add mod">
          <ac:chgData name="Pathiraja Mudiyanselage, Chamini Shammi" userId="a6637513-d2e8-4c96-9df9-b9504efc8121" providerId="ADAL" clId="{160D8B9C-B0F5-F248-AF02-27A0885C6935}" dt="2022-06-27T02:59:31.341" v="10420" actId="14100"/>
          <ac:picMkLst>
            <pc:docMk/>
            <pc:sldMk cId="2796225054" sldId="308"/>
            <ac:picMk id="1030" creationId="{3DBB8A5B-9B7E-D522-0393-B2319F0E7105}"/>
          </ac:picMkLst>
        </pc:picChg>
      </pc:sldChg>
      <pc:sldChg chg="new del">
        <pc:chgData name="Pathiraja Mudiyanselage, Chamini Shammi" userId="a6637513-d2e8-4c96-9df9-b9504efc8121" providerId="ADAL" clId="{160D8B9C-B0F5-F248-AF02-27A0885C6935}" dt="2022-06-13T23:04:34.732" v="481" actId="680"/>
        <pc:sldMkLst>
          <pc:docMk/>
          <pc:sldMk cId="2482933735" sldId="309"/>
        </pc:sldMkLst>
      </pc:sldChg>
      <pc:sldChg chg="addSp delSp modSp add mod modTransition modAnim">
        <pc:chgData name="Pathiraja Mudiyanselage, Chamini Shammi" userId="a6637513-d2e8-4c96-9df9-b9504efc8121" providerId="ADAL" clId="{160D8B9C-B0F5-F248-AF02-27A0885C6935}" dt="2022-06-27T09:21:07.950" v="12307"/>
        <pc:sldMkLst>
          <pc:docMk/>
          <pc:sldMk cId="3154933526" sldId="309"/>
        </pc:sldMkLst>
        <pc:spChg chg="del">
          <ac:chgData name="Pathiraja Mudiyanselage, Chamini Shammi" userId="a6637513-d2e8-4c96-9df9-b9504efc8121" providerId="ADAL" clId="{160D8B9C-B0F5-F248-AF02-27A0885C6935}" dt="2022-06-13T23:04:40.711" v="483" actId="478"/>
          <ac:spMkLst>
            <pc:docMk/>
            <pc:sldMk cId="3154933526" sldId="309"/>
            <ac:spMk id="2" creationId="{27A34558-C97A-48ED-BC16-70CFFDD7F060}"/>
          </ac:spMkLst>
        </pc:spChg>
        <pc:spChg chg="add del mod">
          <ac:chgData name="Pathiraja Mudiyanselage, Chamini Shammi" userId="a6637513-d2e8-4c96-9df9-b9504efc8121" providerId="ADAL" clId="{160D8B9C-B0F5-F248-AF02-27A0885C6935}" dt="2022-06-13T23:04:42.670" v="484" actId="478"/>
          <ac:spMkLst>
            <pc:docMk/>
            <pc:sldMk cId="3154933526" sldId="309"/>
            <ac:spMk id="4" creationId="{4877F36A-1813-5D9E-2AE4-4EE7D1A3B4A5}"/>
          </ac:spMkLst>
        </pc:spChg>
        <pc:spChg chg="mod">
          <ac:chgData name="Pathiraja Mudiyanselage, Chamini Shammi" userId="a6637513-d2e8-4c96-9df9-b9504efc8121" providerId="ADAL" clId="{160D8B9C-B0F5-F248-AF02-27A0885C6935}" dt="2022-06-13T23:07:50.490" v="519" actId="242"/>
          <ac:spMkLst>
            <pc:docMk/>
            <pc:sldMk cId="3154933526" sldId="309"/>
            <ac:spMk id="8" creationId="{BCF1083B-B00F-4BD3-B15E-B0D6E8D1025C}"/>
          </ac:spMkLst>
        </pc:spChg>
        <pc:picChg chg="add mod">
          <ac:chgData name="Pathiraja Mudiyanselage, Chamini Shammi" userId="a6637513-d2e8-4c96-9df9-b9504efc8121" providerId="ADAL" clId="{160D8B9C-B0F5-F248-AF02-27A0885C6935}" dt="2022-06-21T06:04:28.920" v="8294"/>
          <ac:picMkLst>
            <pc:docMk/>
            <pc:sldMk cId="3154933526" sldId="309"/>
            <ac:picMk id="2" creationId="{44943D99-9BA4-9D4D-9533-BCB39EF15E13}"/>
          </ac:picMkLst>
        </pc:picChg>
        <pc:picChg chg="del">
          <ac:chgData name="Pathiraja Mudiyanselage, Chamini Shammi" userId="a6637513-d2e8-4c96-9df9-b9504efc8121" providerId="ADAL" clId="{160D8B9C-B0F5-F248-AF02-27A0885C6935}" dt="2022-06-13T23:14:24.673" v="688" actId="478"/>
          <ac:picMkLst>
            <pc:docMk/>
            <pc:sldMk cId="3154933526" sldId="309"/>
            <ac:picMk id="6" creationId="{C05B0E62-6035-46E4-853F-8BE5F8571FCE}"/>
          </ac:picMkLst>
        </pc:picChg>
        <pc:picChg chg="add del mod">
          <ac:chgData name="Pathiraja Mudiyanselage, Chamini Shammi" userId="a6637513-d2e8-4c96-9df9-b9504efc8121" providerId="ADAL" clId="{160D8B9C-B0F5-F248-AF02-27A0885C6935}" dt="2022-06-13T23:14:22.559" v="687"/>
          <ac:picMkLst>
            <pc:docMk/>
            <pc:sldMk cId="3154933526" sldId="309"/>
            <ac:picMk id="10" creationId="{C16082AF-2648-1CD0-2C0A-76A77F489729}"/>
          </ac:picMkLst>
        </pc:picChg>
        <pc:picChg chg="add del mod">
          <ac:chgData name="Pathiraja Mudiyanselage, Chamini Shammi" userId="a6637513-d2e8-4c96-9df9-b9504efc8121" providerId="ADAL" clId="{160D8B9C-B0F5-F248-AF02-27A0885C6935}" dt="2022-06-13T23:14:44.781" v="694" actId="478"/>
          <ac:picMkLst>
            <pc:docMk/>
            <pc:sldMk cId="3154933526" sldId="309"/>
            <ac:picMk id="12" creationId="{2C6AF031-C474-A974-8DCD-D9FE61AF57EA}"/>
          </ac:picMkLst>
        </pc:picChg>
        <pc:picChg chg="add mod">
          <ac:chgData name="Pathiraja Mudiyanselage, Chamini Shammi" userId="a6637513-d2e8-4c96-9df9-b9504efc8121" providerId="ADAL" clId="{160D8B9C-B0F5-F248-AF02-27A0885C6935}" dt="2022-06-13T23:14:45.285" v="695"/>
          <ac:picMkLst>
            <pc:docMk/>
            <pc:sldMk cId="3154933526" sldId="309"/>
            <ac:picMk id="13" creationId="{BE987D5A-C17F-8F52-882F-056D02ED3506}"/>
          </ac:picMkLst>
        </pc:picChg>
        <pc:cxnChg chg="del">
          <ac:chgData name="Pathiraja Mudiyanselage, Chamini Shammi" userId="a6637513-d2e8-4c96-9df9-b9504efc8121" providerId="ADAL" clId="{160D8B9C-B0F5-F248-AF02-27A0885C6935}" dt="2022-06-13T23:04:43.973" v="485" actId="478"/>
          <ac:cxnSpMkLst>
            <pc:docMk/>
            <pc:sldMk cId="3154933526" sldId="309"/>
            <ac:cxnSpMk id="9" creationId="{1A741BEC-09A2-4987-BE55-3189CF21D632}"/>
          </ac:cxnSpMkLst>
        </pc:cxnChg>
      </pc:sldChg>
      <pc:sldChg chg="add del">
        <pc:chgData name="Pathiraja Mudiyanselage, Chamini Shammi" userId="a6637513-d2e8-4c96-9df9-b9504efc8121" providerId="ADAL" clId="{160D8B9C-B0F5-F248-AF02-27A0885C6935}" dt="2022-06-13T23:08:05.553" v="521" actId="2696"/>
        <pc:sldMkLst>
          <pc:docMk/>
          <pc:sldMk cId="1098290276" sldId="310"/>
        </pc:sldMkLst>
      </pc:sldChg>
      <pc:sldChg chg="addSp delSp modSp add mod modTransition">
        <pc:chgData name="Pathiraja Mudiyanselage, Chamini Shammi" userId="a6637513-d2e8-4c96-9df9-b9504efc8121" providerId="ADAL" clId="{160D8B9C-B0F5-F248-AF02-27A0885C6935}" dt="2022-06-27T09:21:07.950" v="12307"/>
        <pc:sldMkLst>
          <pc:docMk/>
          <pc:sldMk cId="2520867624" sldId="310"/>
        </pc:sldMkLst>
        <pc:spChg chg="mod">
          <ac:chgData name="Pathiraja Mudiyanselage, Chamini Shammi" userId="a6637513-d2e8-4c96-9df9-b9504efc8121" providerId="ADAL" clId="{160D8B9C-B0F5-F248-AF02-27A0885C6935}" dt="2022-06-13T23:08:58.023" v="551" actId="20577"/>
          <ac:spMkLst>
            <pc:docMk/>
            <pc:sldMk cId="2520867624" sldId="310"/>
            <ac:spMk id="8" creationId="{BCF1083B-B00F-4BD3-B15E-B0D6E8D1025C}"/>
          </ac:spMkLst>
        </pc:spChg>
        <pc:picChg chg="del">
          <ac:chgData name="Pathiraja Mudiyanselage, Chamini Shammi" userId="a6637513-d2e8-4c96-9df9-b9504efc8121" providerId="ADAL" clId="{160D8B9C-B0F5-F248-AF02-27A0885C6935}" dt="2022-06-13T23:15:15.819" v="706" actId="478"/>
          <ac:picMkLst>
            <pc:docMk/>
            <pc:sldMk cId="2520867624" sldId="310"/>
            <ac:picMk id="6" creationId="{C05B0E62-6035-46E4-853F-8BE5F8571FCE}"/>
          </ac:picMkLst>
        </pc:picChg>
        <pc:picChg chg="add mod">
          <ac:chgData name="Pathiraja Mudiyanselage, Chamini Shammi" userId="a6637513-d2e8-4c96-9df9-b9504efc8121" providerId="ADAL" clId="{160D8B9C-B0F5-F248-AF02-27A0885C6935}" dt="2022-06-13T23:15:16.540" v="707"/>
          <ac:picMkLst>
            <pc:docMk/>
            <pc:sldMk cId="2520867624" sldId="310"/>
            <ac:picMk id="9" creationId="{FA087302-B1BC-8267-7616-E170C1507EDC}"/>
          </ac:picMkLst>
        </pc:picChg>
      </pc:sldChg>
      <pc:sldChg chg="addSp delSp modSp add mod modTransition">
        <pc:chgData name="Pathiraja Mudiyanselage, Chamini Shammi" userId="a6637513-d2e8-4c96-9df9-b9504efc8121" providerId="ADAL" clId="{160D8B9C-B0F5-F248-AF02-27A0885C6935}" dt="2022-06-27T09:21:07.950" v="12307"/>
        <pc:sldMkLst>
          <pc:docMk/>
          <pc:sldMk cId="4135962614" sldId="311"/>
        </pc:sldMkLst>
        <pc:spChg chg="mod">
          <ac:chgData name="Pathiraja Mudiyanselage, Chamini Shammi" userId="a6637513-d2e8-4c96-9df9-b9504efc8121" providerId="ADAL" clId="{160D8B9C-B0F5-F248-AF02-27A0885C6935}" dt="2022-06-27T07:44:45.939" v="12171" actId="20577"/>
          <ac:spMkLst>
            <pc:docMk/>
            <pc:sldMk cId="4135962614" sldId="311"/>
            <ac:spMk id="8" creationId="{BCF1083B-B00F-4BD3-B15E-B0D6E8D1025C}"/>
          </ac:spMkLst>
        </pc:spChg>
        <pc:picChg chg="del">
          <ac:chgData name="Pathiraja Mudiyanselage, Chamini Shammi" userId="a6637513-d2e8-4c96-9df9-b9504efc8121" providerId="ADAL" clId="{160D8B9C-B0F5-F248-AF02-27A0885C6935}" dt="2022-06-13T23:15:36.881" v="715" actId="478"/>
          <ac:picMkLst>
            <pc:docMk/>
            <pc:sldMk cId="4135962614" sldId="311"/>
            <ac:picMk id="6" creationId="{C05B0E62-6035-46E4-853F-8BE5F8571FCE}"/>
          </ac:picMkLst>
        </pc:picChg>
        <pc:picChg chg="add mod">
          <ac:chgData name="Pathiraja Mudiyanselage, Chamini Shammi" userId="a6637513-d2e8-4c96-9df9-b9504efc8121" providerId="ADAL" clId="{160D8B9C-B0F5-F248-AF02-27A0885C6935}" dt="2022-06-13T23:15:37.358" v="716"/>
          <ac:picMkLst>
            <pc:docMk/>
            <pc:sldMk cId="4135962614" sldId="311"/>
            <ac:picMk id="9" creationId="{77AD2FE0-ED30-1234-2D70-BF2BC3A0FA06}"/>
          </ac:picMkLst>
        </pc:picChg>
      </pc:sldChg>
      <pc:sldChg chg="addSp delSp modSp add mod modTransition">
        <pc:chgData name="Pathiraja Mudiyanselage, Chamini Shammi" userId="a6637513-d2e8-4c96-9df9-b9504efc8121" providerId="ADAL" clId="{160D8B9C-B0F5-F248-AF02-27A0885C6935}" dt="2022-06-27T09:21:07.950" v="12307"/>
        <pc:sldMkLst>
          <pc:docMk/>
          <pc:sldMk cId="2685343167" sldId="312"/>
        </pc:sldMkLst>
        <pc:spChg chg="mod">
          <ac:chgData name="Pathiraja Mudiyanselage, Chamini Shammi" userId="a6637513-d2e8-4c96-9df9-b9504efc8121" providerId="ADAL" clId="{160D8B9C-B0F5-F248-AF02-27A0885C6935}" dt="2022-06-13T23:10:46.569" v="641" actId="20577"/>
          <ac:spMkLst>
            <pc:docMk/>
            <pc:sldMk cId="2685343167" sldId="312"/>
            <ac:spMk id="8" creationId="{BCF1083B-B00F-4BD3-B15E-B0D6E8D1025C}"/>
          </ac:spMkLst>
        </pc:spChg>
        <pc:picChg chg="del">
          <ac:chgData name="Pathiraja Mudiyanselage, Chamini Shammi" userId="a6637513-d2e8-4c96-9df9-b9504efc8121" providerId="ADAL" clId="{160D8B9C-B0F5-F248-AF02-27A0885C6935}" dt="2022-06-13T23:15:53.549" v="724" actId="478"/>
          <ac:picMkLst>
            <pc:docMk/>
            <pc:sldMk cId="2685343167" sldId="312"/>
            <ac:picMk id="6" creationId="{C05B0E62-6035-46E4-853F-8BE5F8571FCE}"/>
          </ac:picMkLst>
        </pc:picChg>
        <pc:picChg chg="add del mod">
          <ac:chgData name="Pathiraja Mudiyanselage, Chamini Shammi" userId="a6637513-d2e8-4c96-9df9-b9504efc8121" providerId="ADAL" clId="{160D8B9C-B0F5-F248-AF02-27A0885C6935}" dt="2022-06-13T23:15:52.215" v="723"/>
          <ac:picMkLst>
            <pc:docMk/>
            <pc:sldMk cId="2685343167" sldId="312"/>
            <ac:picMk id="9" creationId="{F2247E30-364B-E681-68CD-CD4BCC8A7642}"/>
          </ac:picMkLst>
        </pc:picChg>
        <pc:picChg chg="add mod">
          <ac:chgData name="Pathiraja Mudiyanselage, Chamini Shammi" userId="a6637513-d2e8-4c96-9df9-b9504efc8121" providerId="ADAL" clId="{160D8B9C-B0F5-F248-AF02-27A0885C6935}" dt="2022-06-13T23:15:54.359" v="725"/>
          <ac:picMkLst>
            <pc:docMk/>
            <pc:sldMk cId="2685343167" sldId="312"/>
            <ac:picMk id="10" creationId="{460F5789-A0F6-FFC8-DD89-94BF1D829487}"/>
          </ac:picMkLst>
        </pc:picChg>
      </pc:sldChg>
      <pc:sldChg chg="modSp add del mod">
        <pc:chgData name="Pathiraja Mudiyanselage, Chamini Shammi" userId="a6637513-d2e8-4c96-9df9-b9504efc8121" providerId="ADAL" clId="{160D8B9C-B0F5-F248-AF02-27A0885C6935}" dt="2022-06-13T23:10:28.055" v="623" actId="2696"/>
        <pc:sldMkLst>
          <pc:docMk/>
          <pc:sldMk cId="3709156870" sldId="312"/>
        </pc:sldMkLst>
        <pc:spChg chg="mod">
          <ac:chgData name="Pathiraja Mudiyanselage, Chamini Shammi" userId="a6637513-d2e8-4c96-9df9-b9504efc8121" providerId="ADAL" clId="{160D8B9C-B0F5-F248-AF02-27A0885C6935}" dt="2022-06-13T23:09:53.839" v="595" actId="20577"/>
          <ac:spMkLst>
            <pc:docMk/>
            <pc:sldMk cId="3709156870" sldId="312"/>
            <ac:spMk id="8" creationId="{BCF1083B-B00F-4BD3-B15E-B0D6E8D1025C}"/>
          </ac:spMkLst>
        </pc:spChg>
      </pc:sldChg>
      <pc:sldChg chg="addSp delSp modSp add mod modTransition">
        <pc:chgData name="Pathiraja Mudiyanselage, Chamini Shammi" userId="a6637513-d2e8-4c96-9df9-b9504efc8121" providerId="ADAL" clId="{160D8B9C-B0F5-F248-AF02-27A0885C6935}" dt="2022-06-27T09:21:07.950" v="12307"/>
        <pc:sldMkLst>
          <pc:docMk/>
          <pc:sldMk cId="3124801426" sldId="313"/>
        </pc:sldMkLst>
        <pc:spChg chg="mod">
          <ac:chgData name="Pathiraja Mudiyanselage, Chamini Shammi" userId="a6637513-d2e8-4c96-9df9-b9504efc8121" providerId="ADAL" clId="{160D8B9C-B0F5-F248-AF02-27A0885C6935}" dt="2022-06-13T23:11:19.595" v="659" actId="5793"/>
          <ac:spMkLst>
            <pc:docMk/>
            <pc:sldMk cId="3124801426" sldId="313"/>
            <ac:spMk id="8" creationId="{BCF1083B-B00F-4BD3-B15E-B0D6E8D1025C}"/>
          </ac:spMkLst>
        </pc:spChg>
        <pc:picChg chg="del mod">
          <ac:chgData name="Pathiraja Mudiyanselage, Chamini Shammi" userId="a6637513-d2e8-4c96-9df9-b9504efc8121" providerId="ADAL" clId="{160D8B9C-B0F5-F248-AF02-27A0885C6935}" dt="2022-06-13T23:16:00.377" v="728" actId="478"/>
          <ac:picMkLst>
            <pc:docMk/>
            <pc:sldMk cId="3124801426" sldId="313"/>
            <ac:picMk id="6" creationId="{C05B0E62-6035-46E4-853F-8BE5F8571FCE}"/>
          </ac:picMkLst>
        </pc:picChg>
        <pc:picChg chg="add mod">
          <ac:chgData name="Pathiraja Mudiyanselage, Chamini Shammi" userId="a6637513-d2e8-4c96-9df9-b9504efc8121" providerId="ADAL" clId="{160D8B9C-B0F5-F248-AF02-27A0885C6935}" dt="2022-06-13T23:16:01.115" v="729"/>
          <ac:picMkLst>
            <pc:docMk/>
            <pc:sldMk cId="3124801426" sldId="313"/>
            <ac:picMk id="9" creationId="{9BF94E46-97E2-5D27-1396-829EC610EB78}"/>
          </ac:picMkLst>
        </pc:picChg>
      </pc:sldChg>
      <pc:sldChg chg="addSp delSp modSp add del mod ord modAnim modNotesTx">
        <pc:chgData name="Pathiraja Mudiyanselage, Chamini Shammi" userId="a6637513-d2e8-4c96-9df9-b9504efc8121" providerId="ADAL" clId="{160D8B9C-B0F5-F248-AF02-27A0885C6935}" dt="2022-06-14T21:32:42.158" v="4319" actId="2696"/>
        <pc:sldMkLst>
          <pc:docMk/>
          <pc:sldMk cId="1416927989" sldId="314"/>
        </pc:sldMkLst>
        <pc:spChg chg="del">
          <ac:chgData name="Pathiraja Mudiyanselage, Chamini Shammi" userId="a6637513-d2e8-4c96-9df9-b9504efc8121" providerId="ADAL" clId="{160D8B9C-B0F5-F248-AF02-27A0885C6935}" dt="2022-06-14T20:51:25.710" v="4112" actId="478"/>
          <ac:spMkLst>
            <pc:docMk/>
            <pc:sldMk cId="1416927989" sldId="314"/>
            <ac:spMk id="2" creationId="{DCA5EC82-DC70-0EB8-AB6E-5A5CE2AC02C3}"/>
          </ac:spMkLst>
        </pc:spChg>
        <pc:spChg chg="del">
          <ac:chgData name="Pathiraja Mudiyanselage, Chamini Shammi" userId="a6637513-d2e8-4c96-9df9-b9504efc8121" providerId="ADAL" clId="{160D8B9C-B0F5-F248-AF02-27A0885C6935}" dt="2022-06-14T20:51:24.215" v="4111" actId="478"/>
          <ac:spMkLst>
            <pc:docMk/>
            <pc:sldMk cId="1416927989" sldId="314"/>
            <ac:spMk id="5" creationId="{CF3275AB-AE19-4ADC-8840-3330B86413C7}"/>
          </ac:spMkLst>
        </pc:spChg>
        <pc:spChg chg="del">
          <ac:chgData name="Pathiraja Mudiyanselage, Chamini Shammi" userId="a6637513-d2e8-4c96-9df9-b9504efc8121" providerId="ADAL" clId="{160D8B9C-B0F5-F248-AF02-27A0885C6935}" dt="2022-06-14T20:51:21.358" v="4109" actId="478"/>
          <ac:spMkLst>
            <pc:docMk/>
            <pc:sldMk cId="1416927989" sldId="314"/>
            <ac:spMk id="17" creationId="{08ECA0F5-0723-19A4-A0F7-E76492704805}"/>
          </ac:spMkLst>
        </pc:spChg>
        <pc:spChg chg="add mod">
          <ac:chgData name="Pathiraja Mudiyanselage, Chamini Shammi" userId="a6637513-d2e8-4c96-9df9-b9504efc8121" providerId="ADAL" clId="{160D8B9C-B0F5-F248-AF02-27A0885C6935}" dt="2022-06-14T20:52:10.225" v="4122" actId="114"/>
          <ac:spMkLst>
            <pc:docMk/>
            <pc:sldMk cId="1416927989" sldId="314"/>
            <ac:spMk id="18" creationId="{7A9BD24D-31AB-AFA6-DCF1-02BEA383EB97}"/>
          </ac:spMkLst>
        </pc:spChg>
        <pc:spChg chg="add mod">
          <ac:chgData name="Pathiraja Mudiyanselage, Chamini Shammi" userId="a6637513-d2e8-4c96-9df9-b9504efc8121" providerId="ADAL" clId="{160D8B9C-B0F5-F248-AF02-27A0885C6935}" dt="2022-06-14T21:29:57.677" v="4265" actId="20577"/>
          <ac:spMkLst>
            <pc:docMk/>
            <pc:sldMk cId="1416927989" sldId="314"/>
            <ac:spMk id="20" creationId="{5B06C281-568E-B1CF-44AE-033CF99C1B23}"/>
          </ac:spMkLst>
        </pc:spChg>
        <pc:spChg chg="add del mod">
          <ac:chgData name="Pathiraja Mudiyanselage, Chamini Shammi" userId="a6637513-d2e8-4c96-9df9-b9504efc8121" providerId="ADAL" clId="{160D8B9C-B0F5-F248-AF02-27A0885C6935}" dt="2022-06-14T20:56:28.867" v="4168"/>
          <ac:spMkLst>
            <pc:docMk/>
            <pc:sldMk cId="1416927989" sldId="314"/>
            <ac:spMk id="23" creationId="{13F6505D-05AB-3472-5C01-A65A90D5BDC5}"/>
          </ac:spMkLst>
        </pc:spChg>
        <pc:spChg chg="add mod">
          <ac:chgData name="Pathiraja Mudiyanselage, Chamini Shammi" userId="a6637513-d2e8-4c96-9df9-b9504efc8121" providerId="ADAL" clId="{160D8B9C-B0F5-F248-AF02-27A0885C6935}" dt="2022-06-14T21:31:50.828" v="4307" actId="1076"/>
          <ac:spMkLst>
            <pc:docMk/>
            <pc:sldMk cId="1416927989" sldId="314"/>
            <ac:spMk id="25" creationId="{5F36BB3C-64A6-A7ED-BCA7-5C5DDDB6103C}"/>
          </ac:spMkLst>
        </pc:spChg>
        <pc:spChg chg="add mod">
          <ac:chgData name="Pathiraja Mudiyanselage, Chamini Shammi" userId="a6637513-d2e8-4c96-9df9-b9504efc8121" providerId="ADAL" clId="{160D8B9C-B0F5-F248-AF02-27A0885C6935}" dt="2022-06-14T21:32:33.926" v="4317" actId="20577"/>
          <ac:spMkLst>
            <pc:docMk/>
            <pc:sldMk cId="1416927989" sldId="314"/>
            <ac:spMk id="27" creationId="{7685CC67-58AD-3005-3B2D-E384C0DEB725}"/>
          </ac:spMkLst>
        </pc:spChg>
        <pc:grpChg chg="del">
          <ac:chgData name="Pathiraja Mudiyanselage, Chamini Shammi" userId="a6637513-d2e8-4c96-9df9-b9504efc8121" providerId="ADAL" clId="{160D8B9C-B0F5-F248-AF02-27A0885C6935}" dt="2022-06-14T20:51:19.827" v="4107" actId="478"/>
          <ac:grpSpMkLst>
            <pc:docMk/>
            <pc:sldMk cId="1416927989" sldId="314"/>
            <ac:grpSpMk id="8" creationId="{44299837-5160-E976-CC8B-409A6911CBEC}"/>
          </ac:grpSpMkLst>
        </pc:grpChg>
        <pc:picChg chg="add mod modCrop">
          <ac:chgData name="Pathiraja Mudiyanselage, Chamini Shammi" userId="a6637513-d2e8-4c96-9df9-b9504efc8121" providerId="ADAL" clId="{160D8B9C-B0F5-F248-AF02-27A0885C6935}" dt="2022-06-14T20:56:25.158" v="4166" actId="1076"/>
          <ac:picMkLst>
            <pc:docMk/>
            <pc:sldMk cId="1416927989" sldId="314"/>
            <ac:picMk id="10" creationId="{D3DA26CE-6002-A754-648C-2158E602942F}"/>
          </ac:picMkLst>
        </pc:picChg>
        <pc:picChg chg="del">
          <ac:chgData name="Pathiraja Mudiyanselage, Chamini Shammi" userId="a6637513-d2e8-4c96-9df9-b9504efc8121" providerId="ADAL" clId="{160D8B9C-B0F5-F248-AF02-27A0885C6935}" dt="2022-06-14T20:51:20.777" v="4108" actId="478"/>
          <ac:picMkLst>
            <pc:docMk/>
            <pc:sldMk cId="1416927989" sldId="314"/>
            <ac:picMk id="11" creationId="{B204DA23-D511-B08B-C8F0-F8D3388FA92B}"/>
          </ac:picMkLst>
        </pc:picChg>
        <pc:picChg chg="add del mod modCrop">
          <ac:chgData name="Pathiraja Mudiyanselage, Chamini Shammi" userId="a6637513-d2e8-4c96-9df9-b9504efc8121" providerId="ADAL" clId="{160D8B9C-B0F5-F248-AF02-27A0885C6935}" dt="2022-06-14T20:56:09.069" v="4161" actId="478"/>
          <ac:picMkLst>
            <pc:docMk/>
            <pc:sldMk cId="1416927989" sldId="314"/>
            <ac:picMk id="21" creationId="{093BAF2A-B640-9B57-A234-4F9647348C83}"/>
          </ac:picMkLst>
        </pc:picChg>
        <pc:picChg chg="del">
          <ac:chgData name="Pathiraja Mudiyanselage, Chamini Shammi" userId="a6637513-d2e8-4c96-9df9-b9504efc8121" providerId="ADAL" clId="{160D8B9C-B0F5-F248-AF02-27A0885C6935}" dt="2022-06-14T20:51:22.113" v="4110" actId="478"/>
          <ac:picMkLst>
            <pc:docMk/>
            <pc:sldMk cId="1416927989" sldId="314"/>
            <ac:picMk id="1030" creationId="{3DBB8A5B-9B7E-D522-0393-B2319F0E7105}"/>
          </ac:picMkLst>
        </pc:picChg>
      </pc:sldChg>
      <pc:sldChg chg="addSp modSp add mod modNotesTx">
        <pc:chgData name="Pathiraja Mudiyanselage, Chamini Shammi" userId="a6637513-d2e8-4c96-9df9-b9504efc8121" providerId="ADAL" clId="{160D8B9C-B0F5-F248-AF02-27A0885C6935}" dt="2022-06-23T18:51:50.532" v="9689" actId="1076"/>
        <pc:sldMkLst>
          <pc:docMk/>
          <pc:sldMk cId="3765678991" sldId="314"/>
        </pc:sldMkLst>
        <pc:spChg chg="mod">
          <ac:chgData name="Pathiraja Mudiyanselage, Chamini Shammi" userId="a6637513-d2e8-4c96-9df9-b9504efc8121" providerId="ADAL" clId="{160D8B9C-B0F5-F248-AF02-27A0885C6935}" dt="2022-06-23T18:51:32.236" v="9683" actId="14100"/>
          <ac:spMkLst>
            <pc:docMk/>
            <pc:sldMk cId="3765678991" sldId="314"/>
            <ac:spMk id="25" creationId="{5F36BB3C-64A6-A7ED-BCA7-5C5DDDB6103C}"/>
          </ac:spMkLst>
        </pc:spChg>
        <pc:spChg chg="mod">
          <ac:chgData name="Pathiraja Mudiyanselage, Chamini Shammi" userId="a6637513-d2e8-4c96-9df9-b9504efc8121" providerId="ADAL" clId="{160D8B9C-B0F5-F248-AF02-27A0885C6935}" dt="2022-06-23T18:51:44.135" v="9687" actId="20577"/>
          <ac:spMkLst>
            <pc:docMk/>
            <pc:sldMk cId="3765678991" sldId="314"/>
            <ac:spMk id="27" creationId="{7685CC67-58AD-3005-3B2D-E384C0DEB725}"/>
          </ac:spMkLst>
        </pc:spChg>
        <pc:picChg chg="mod">
          <ac:chgData name="Pathiraja Mudiyanselage, Chamini Shammi" userId="a6637513-d2e8-4c96-9df9-b9504efc8121" providerId="ADAL" clId="{160D8B9C-B0F5-F248-AF02-27A0885C6935}" dt="2022-06-23T18:51:19.559" v="9680" actId="1076"/>
          <ac:picMkLst>
            <pc:docMk/>
            <pc:sldMk cId="3765678991" sldId="314"/>
            <ac:picMk id="10" creationId="{D3DA26CE-6002-A754-648C-2158E602942F}"/>
          </ac:picMkLst>
        </pc:picChg>
        <pc:picChg chg="add mod">
          <ac:chgData name="Pathiraja Mudiyanselage, Chamini Shammi" userId="a6637513-d2e8-4c96-9df9-b9504efc8121" providerId="ADAL" clId="{160D8B9C-B0F5-F248-AF02-27A0885C6935}" dt="2022-06-23T18:51:50.532" v="9689" actId="1076"/>
          <ac:picMkLst>
            <pc:docMk/>
            <pc:sldMk cId="3765678991" sldId="314"/>
            <ac:picMk id="13" creationId="{7E131E16-0C10-E475-22DD-ED71FB9655D1}"/>
          </ac:picMkLst>
        </pc:picChg>
      </pc:sldChg>
      <pc:sldChg chg="addSp delSp modSp add del mod delAnim">
        <pc:chgData name="Pathiraja Mudiyanselage, Chamini Shammi" userId="a6637513-d2e8-4c96-9df9-b9504efc8121" providerId="ADAL" clId="{160D8B9C-B0F5-F248-AF02-27A0885C6935}" dt="2022-06-16T06:48:06.882" v="5342" actId="2696"/>
        <pc:sldMkLst>
          <pc:docMk/>
          <pc:sldMk cId="2202927023" sldId="315"/>
        </pc:sldMkLst>
        <pc:spChg chg="del">
          <ac:chgData name="Pathiraja Mudiyanselage, Chamini Shammi" userId="a6637513-d2e8-4c96-9df9-b9504efc8121" providerId="ADAL" clId="{160D8B9C-B0F5-F248-AF02-27A0885C6935}" dt="2022-06-15T14:36:56.510" v="4692" actId="478"/>
          <ac:spMkLst>
            <pc:docMk/>
            <pc:sldMk cId="2202927023" sldId="315"/>
            <ac:spMk id="12" creationId="{B2430552-7314-2C8E-6FB8-E9B91C985DDD}"/>
          </ac:spMkLst>
        </pc:spChg>
        <pc:picChg chg="add mod modCrop">
          <ac:chgData name="Pathiraja Mudiyanselage, Chamini Shammi" userId="a6637513-d2e8-4c96-9df9-b9504efc8121" providerId="ADAL" clId="{160D8B9C-B0F5-F248-AF02-27A0885C6935}" dt="2022-06-15T14:37:48.106" v="4703"/>
          <ac:picMkLst>
            <pc:docMk/>
            <pc:sldMk cId="2202927023" sldId="315"/>
            <ac:picMk id="2" creationId="{E1A24AED-3DF6-F044-D8F0-A1EACC9126D6}"/>
          </ac:picMkLst>
        </pc:picChg>
        <pc:picChg chg="del">
          <ac:chgData name="Pathiraja Mudiyanselage, Chamini Shammi" userId="a6637513-d2e8-4c96-9df9-b9504efc8121" providerId="ADAL" clId="{160D8B9C-B0F5-F248-AF02-27A0885C6935}" dt="2022-06-15T14:35:07.410" v="4689" actId="478"/>
          <ac:picMkLst>
            <pc:docMk/>
            <pc:sldMk cId="2202927023" sldId="315"/>
            <ac:picMk id="4" creationId="{EB666E80-9F65-EED6-BA7B-3E04C65FB3AA}"/>
          </ac:picMkLst>
        </pc:picChg>
        <pc:picChg chg="del">
          <ac:chgData name="Pathiraja Mudiyanselage, Chamini Shammi" userId="a6637513-d2e8-4c96-9df9-b9504efc8121" providerId="ADAL" clId="{160D8B9C-B0F5-F248-AF02-27A0885C6935}" dt="2022-06-15T14:35:02.178" v="4688" actId="478"/>
          <ac:picMkLst>
            <pc:docMk/>
            <pc:sldMk cId="2202927023" sldId="315"/>
            <ac:picMk id="8" creationId="{500EFD75-963E-D739-D5F1-F84B4E940BA5}"/>
          </ac:picMkLst>
        </pc:picChg>
        <pc:picChg chg="del">
          <ac:chgData name="Pathiraja Mudiyanselage, Chamini Shammi" userId="a6637513-d2e8-4c96-9df9-b9504efc8121" providerId="ADAL" clId="{160D8B9C-B0F5-F248-AF02-27A0885C6935}" dt="2022-06-15T14:35:09.493" v="4690" actId="478"/>
          <ac:picMkLst>
            <pc:docMk/>
            <pc:sldMk cId="2202927023" sldId="315"/>
            <ac:picMk id="13" creationId="{F8645825-93E6-D392-0740-C4DA1A34A616}"/>
          </ac:picMkLst>
        </pc:picChg>
      </pc:sldChg>
      <pc:sldChg chg="addSp delSp modSp add del mod ord delAnim modAnim modNotesTx">
        <pc:chgData name="Pathiraja Mudiyanselage, Chamini Shammi" userId="a6637513-d2e8-4c96-9df9-b9504efc8121" providerId="ADAL" clId="{160D8B9C-B0F5-F248-AF02-27A0885C6935}" dt="2022-06-27T05:43:23.132" v="11382" actId="2696"/>
        <pc:sldMkLst>
          <pc:docMk/>
          <pc:sldMk cId="486823288" sldId="316"/>
        </pc:sldMkLst>
        <pc:spChg chg="add del mod">
          <ac:chgData name="Pathiraja Mudiyanselage, Chamini Shammi" userId="a6637513-d2e8-4c96-9df9-b9504efc8121" providerId="ADAL" clId="{160D8B9C-B0F5-F248-AF02-27A0885C6935}" dt="2022-06-27T04:51:00.677" v="11093" actId="478"/>
          <ac:spMkLst>
            <pc:docMk/>
            <pc:sldMk cId="486823288" sldId="316"/>
            <ac:spMk id="2" creationId="{72F1C71E-E5D3-79B6-E29A-1808E0E16DE2}"/>
          </ac:spMkLst>
        </pc:spChg>
        <pc:spChg chg="add mod">
          <ac:chgData name="Pathiraja Mudiyanselage, Chamini Shammi" userId="a6637513-d2e8-4c96-9df9-b9504efc8121" providerId="ADAL" clId="{160D8B9C-B0F5-F248-AF02-27A0885C6935}" dt="2022-06-27T05:19:31.495" v="11207"/>
          <ac:spMkLst>
            <pc:docMk/>
            <pc:sldMk cId="486823288" sldId="316"/>
            <ac:spMk id="10" creationId="{2D0DED70-463B-F5CC-ED9B-ECAAFEB61594}"/>
          </ac:spMkLst>
        </pc:spChg>
        <pc:spChg chg="del">
          <ac:chgData name="Pathiraja Mudiyanselage, Chamini Shammi" userId="a6637513-d2e8-4c96-9df9-b9504efc8121" providerId="ADAL" clId="{160D8B9C-B0F5-F248-AF02-27A0885C6935}" dt="2022-06-15T14:48:55.125" v="4738" actId="478"/>
          <ac:spMkLst>
            <pc:docMk/>
            <pc:sldMk cId="486823288" sldId="316"/>
            <ac:spMk id="12" creationId="{B2430552-7314-2C8E-6FB8-E9B91C985DDD}"/>
          </ac:spMkLst>
        </pc:spChg>
        <pc:spChg chg="mod">
          <ac:chgData name="Pathiraja Mudiyanselage, Chamini Shammi" userId="a6637513-d2e8-4c96-9df9-b9504efc8121" providerId="ADAL" clId="{160D8B9C-B0F5-F248-AF02-27A0885C6935}" dt="2022-06-27T05:21:01.017" v="11247" actId="20577"/>
          <ac:spMkLst>
            <pc:docMk/>
            <pc:sldMk cId="486823288" sldId="316"/>
            <ac:spMk id="14" creationId="{54697C5D-C2D3-7594-DC0D-94D38DDE0E6B}"/>
          </ac:spMkLst>
        </pc:spChg>
        <pc:spChg chg="del">
          <ac:chgData name="Pathiraja Mudiyanselage, Chamini Shammi" userId="a6637513-d2e8-4c96-9df9-b9504efc8121" providerId="ADAL" clId="{160D8B9C-B0F5-F248-AF02-27A0885C6935}" dt="2022-06-15T14:49:22.018" v="4744" actId="478"/>
          <ac:spMkLst>
            <pc:docMk/>
            <pc:sldMk cId="486823288" sldId="316"/>
            <ac:spMk id="16" creationId="{876DA0D2-492B-EE16-1FBC-0F8A53181894}"/>
          </ac:spMkLst>
        </pc:spChg>
        <pc:spChg chg="add mod">
          <ac:chgData name="Pathiraja Mudiyanselage, Chamini Shammi" userId="a6637513-d2e8-4c96-9df9-b9504efc8121" providerId="ADAL" clId="{160D8B9C-B0F5-F248-AF02-27A0885C6935}" dt="2022-06-27T05:03:43.211" v="11146" actId="14100"/>
          <ac:spMkLst>
            <pc:docMk/>
            <pc:sldMk cId="486823288" sldId="316"/>
            <ac:spMk id="16" creationId="{FBF14A98-6D89-6A57-274F-6B149D108758}"/>
          </ac:spMkLst>
        </pc:spChg>
        <pc:picChg chg="del">
          <ac:chgData name="Pathiraja Mudiyanselage, Chamini Shammi" userId="a6637513-d2e8-4c96-9df9-b9504efc8121" providerId="ADAL" clId="{160D8B9C-B0F5-F248-AF02-27A0885C6935}" dt="2022-06-15T14:48:49.321" v="4737" actId="478"/>
          <ac:picMkLst>
            <pc:docMk/>
            <pc:sldMk cId="486823288" sldId="316"/>
            <ac:picMk id="4" creationId="{EB666E80-9F65-EED6-BA7B-3E04C65FB3AA}"/>
          </ac:picMkLst>
        </pc:picChg>
        <pc:picChg chg="add mod">
          <ac:chgData name="Pathiraja Mudiyanselage, Chamini Shammi" userId="a6637513-d2e8-4c96-9df9-b9504efc8121" providerId="ADAL" clId="{160D8B9C-B0F5-F248-AF02-27A0885C6935}" dt="2022-06-27T05:03:00.953" v="11138" actId="1076"/>
          <ac:picMkLst>
            <pc:docMk/>
            <pc:sldMk cId="486823288" sldId="316"/>
            <ac:picMk id="5" creationId="{0F532EEE-19B8-C1E7-8127-7766D9455C90}"/>
          </ac:picMkLst>
        </pc:picChg>
        <pc:picChg chg="mod modCrop">
          <ac:chgData name="Pathiraja Mudiyanselage, Chamini Shammi" userId="a6637513-d2e8-4c96-9df9-b9504efc8121" providerId="ADAL" clId="{160D8B9C-B0F5-F248-AF02-27A0885C6935}" dt="2022-06-27T05:11:22.094" v="11199" actId="1076"/>
          <ac:picMkLst>
            <pc:docMk/>
            <pc:sldMk cId="486823288" sldId="316"/>
            <ac:picMk id="8" creationId="{500EFD75-963E-D739-D5F1-F84B4E940BA5}"/>
          </ac:picMkLst>
        </pc:picChg>
        <pc:picChg chg="add mod">
          <ac:chgData name="Pathiraja Mudiyanselage, Chamini Shammi" userId="a6637513-d2e8-4c96-9df9-b9504efc8121" providerId="ADAL" clId="{160D8B9C-B0F5-F248-AF02-27A0885C6935}" dt="2022-06-27T05:11:37.411" v="11203" actId="1076"/>
          <ac:picMkLst>
            <pc:docMk/>
            <pc:sldMk cId="486823288" sldId="316"/>
            <ac:picMk id="11" creationId="{D9A33F43-391A-B9EE-2636-8C5CF7E5E2ED}"/>
          </ac:picMkLst>
        </pc:picChg>
        <pc:picChg chg="add mod">
          <ac:chgData name="Pathiraja Mudiyanselage, Chamini Shammi" userId="a6637513-d2e8-4c96-9df9-b9504efc8121" providerId="ADAL" clId="{160D8B9C-B0F5-F248-AF02-27A0885C6935}" dt="2022-06-27T05:11:28.290" v="11202" actId="1076"/>
          <ac:picMkLst>
            <pc:docMk/>
            <pc:sldMk cId="486823288" sldId="316"/>
            <ac:picMk id="12" creationId="{C99D7927-8F9E-A16D-FDE8-E9E00CEC313D}"/>
          </ac:picMkLst>
        </pc:picChg>
        <pc:picChg chg="del">
          <ac:chgData name="Pathiraja Mudiyanselage, Chamini Shammi" userId="a6637513-d2e8-4c96-9df9-b9504efc8121" providerId="ADAL" clId="{160D8B9C-B0F5-F248-AF02-27A0885C6935}" dt="2022-06-15T14:48:45.732" v="4735" actId="478"/>
          <ac:picMkLst>
            <pc:docMk/>
            <pc:sldMk cId="486823288" sldId="316"/>
            <ac:picMk id="13" creationId="{F8645825-93E6-D392-0740-C4DA1A34A616}"/>
          </ac:picMkLst>
        </pc:picChg>
      </pc:sldChg>
      <pc:sldChg chg="add">
        <pc:chgData name="Pathiraja Mudiyanselage, Chamini Shammi" userId="a6637513-d2e8-4c96-9df9-b9504efc8121" providerId="ADAL" clId="{160D8B9C-B0F5-F248-AF02-27A0885C6935}" dt="2022-06-27T05:43:42.977" v="11383"/>
        <pc:sldMkLst>
          <pc:docMk/>
          <pc:sldMk cId="3518925843" sldId="316"/>
        </pc:sldMkLst>
      </pc:sldChg>
      <pc:sldChg chg="addSp delSp modSp add mod modTransition delAnim modAnim modNotesTx">
        <pc:chgData name="Pathiraja Mudiyanselage, Chamini Shammi" userId="a6637513-d2e8-4c96-9df9-b9504efc8121" providerId="ADAL" clId="{160D8B9C-B0F5-F248-AF02-27A0885C6935}" dt="2022-06-28T22:39:11.782" v="13723" actId="20577"/>
        <pc:sldMkLst>
          <pc:docMk/>
          <pc:sldMk cId="2928309914" sldId="317"/>
        </pc:sldMkLst>
        <pc:spChg chg="add del mod">
          <ac:chgData name="Pathiraja Mudiyanselage, Chamini Shammi" userId="a6637513-d2e8-4c96-9df9-b9504efc8121" providerId="ADAL" clId="{160D8B9C-B0F5-F248-AF02-27A0885C6935}" dt="2022-06-16T04:19:53.081" v="5212" actId="478"/>
          <ac:spMkLst>
            <pc:docMk/>
            <pc:sldMk cId="2928309914" sldId="317"/>
            <ac:spMk id="2" creationId="{6E61E596-2A8D-1D51-EB75-551E361080CA}"/>
          </ac:spMkLst>
        </pc:spChg>
        <pc:spChg chg="add del mod">
          <ac:chgData name="Pathiraja Mudiyanselage, Chamini Shammi" userId="a6637513-d2e8-4c96-9df9-b9504efc8121" providerId="ADAL" clId="{160D8B9C-B0F5-F248-AF02-27A0885C6935}" dt="2022-06-16T21:11:34.210" v="5416"/>
          <ac:spMkLst>
            <pc:docMk/>
            <pc:sldMk cId="2928309914" sldId="317"/>
            <ac:spMk id="2" creationId="{A52D0CF4-0F42-7943-007F-8B90328E531B}"/>
          </ac:spMkLst>
        </pc:spChg>
        <pc:spChg chg="add del mod">
          <ac:chgData name="Pathiraja Mudiyanselage, Chamini Shammi" userId="a6637513-d2e8-4c96-9df9-b9504efc8121" providerId="ADAL" clId="{160D8B9C-B0F5-F248-AF02-27A0885C6935}" dt="2022-06-16T04:21:12.040" v="5270" actId="478"/>
          <ac:spMkLst>
            <pc:docMk/>
            <pc:sldMk cId="2928309914" sldId="317"/>
            <ac:spMk id="4" creationId="{1213ABD5-A5E6-0BD0-12FF-83335D7ADB3D}"/>
          </ac:spMkLst>
        </pc:spChg>
        <pc:spChg chg="add del mod">
          <ac:chgData name="Pathiraja Mudiyanselage, Chamini Shammi" userId="a6637513-d2e8-4c96-9df9-b9504efc8121" providerId="ADAL" clId="{160D8B9C-B0F5-F248-AF02-27A0885C6935}" dt="2022-06-23T16:41:42.571" v="9588" actId="21"/>
          <ac:spMkLst>
            <pc:docMk/>
            <pc:sldMk cId="2928309914" sldId="317"/>
            <ac:spMk id="4" creationId="{349E100C-B666-2F5A-BFAB-5DFEA0C202F3}"/>
          </ac:spMkLst>
        </pc:spChg>
        <pc:spChg chg="add del mod">
          <ac:chgData name="Pathiraja Mudiyanselage, Chamini Shammi" userId="a6637513-d2e8-4c96-9df9-b9504efc8121" providerId="ADAL" clId="{160D8B9C-B0F5-F248-AF02-27A0885C6935}" dt="2022-06-23T16:39:24.486" v="9556" actId="478"/>
          <ac:spMkLst>
            <pc:docMk/>
            <pc:sldMk cId="2928309914" sldId="317"/>
            <ac:spMk id="6" creationId="{D947674B-E854-3FD3-8B39-429865D1F8D5}"/>
          </ac:spMkLst>
        </pc:spChg>
        <pc:spChg chg="add del mod">
          <ac:chgData name="Pathiraja Mudiyanselage, Chamini Shammi" userId="a6637513-d2e8-4c96-9df9-b9504efc8121" providerId="ADAL" clId="{160D8B9C-B0F5-F248-AF02-27A0885C6935}" dt="2022-06-23T16:39:26.542" v="9557" actId="478"/>
          <ac:spMkLst>
            <pc:docMk/>
            <pc:sldMk cId="2928309914" sldId="317"/>
            <ac:spMk id="8" creationId="{FFB6E39E-84CC-C52B-A271-B19B0867C222}"/>
          </ac:spMkLst>
        </pc:spChg>
        <pc:spChg chg="mod">
          <ac:chgData name="Pathiraja Mudiyanselage, Chamini Shammi" userId="a6637513-d2e8-4c96-9df9-b9504efc8121" providerId="ADAL" clId="{160D8B9C-B0F5-F248-AF02-27A0885C6935}" dt="2022-06-15T15:08:10.704" v="4914" actId="20577"/>
          <ac:spMkLst>
            <pc:docMk/>
            <pc:sldMk cId="2928309914" sldId="317"/>
            <ac:spMk id="14" creationId="{54697C5D-C2D3-7594-DC0D-94D38DDE0E6B}"/>
          </ac:spMkLst>
        </pc:spChg>
        <pc:spChg chg="del">
          <ac:chgData name="Pathiraja Mudiyanselage, Chamini Shammi" userId="a6637513-d2e8-4c96-9df9-b9504efc8121" providerId="ADAL" clId="{160D8B9C-B0F5-F248-AF02-27A0885C6935}" dt="2022-06-15T15:06:47.542" v="4825" actId="478"/>
          <ac:spMkLst>
            <pc:docMk/>
            <pc:sldMk cId="2928309914" sldId="317"/>
            <ac:spMk id="16" creationId="{876DA0D2-492B-EE16-1FBC-0F8A53181894}"/>
          </ac:spMkLst>
        </pc:spChg>
        <pc:spChg chg="add mod">
          <ac:chgData name="Pathiraja Mudiyanselage, Chamini Shammi" userId="a6637513-d2e8-4c96-9df9-b9504efc8121" providerId="ADAL" clId="{160D8B9C-B0F5-F248-AF02-27A0885C6935}" dt="2022-06-16T06:47:31.055" v="5341" actId="14100"/>
          <ac:spMkLst>
            <pc:docMk/>
            <pc:sldMk cId="2928309914" sldId="317"/>
            <ac:spMk id="22" creationId="{0B45E482-D906-9EB7-DB4B-7D76902C5AA0}"/>
          </ac:spMkLst>
        </pc:spChg>
        <pc:spChg chg="add mod">
          <ac:chgData name="Pathiraja Mudiyanselage, Chamini Shammi" userId="a6637513-d2e8-4c96-9df9-b9504efc8121" providerId="ADAL" clId="{160D8B9C-B0F5-F248-AF02-27A0885C6935}" dt="2022-06-27T05:53:01.012" v="11498" actId="170"/>
          <ac:spMkLst>
            <pc:docMk/>
            <pc:sldMk cId="2928309914" sldId="317"/>
            <ac:spMk id="25" creationId="{183C33EA-8697-2E60-22B7-CD844C47F24C}"/>
          </ac:spMkLst>
        </pc:spChg>
        <pc:grpChg chg="add del mod">
          <ac:chgData name="Pathiraja Mudiyanselage, Chamini Shammi" userId="a6637513-d2e8-4c96-9df9-b9504efc8121" providerId="ADAL" clId="{160D8B9C-B0F5-F248-AF02-27A0885C6935}" dt="2022-06-23T16:38:39.498" v="9545" actId="478"/>
          <ac:grpSpMkLst>
            <pc:docMk/>
            <pc:sldMk cId="2928309914" sldId="317"/>
            <ac:grpSpMk id="23" creationId="{54A136FE-8458-CDA1-1236-269B59B22224}"/>
          </ac:grpSpMkLst>
        </pc:grpChg>
        <pc:grpChg chg="del mod">
          <ac:chgData name="Pathiraja Mudiyanselage, Chamini Shammi" userId="a6637513-d2e8-4c96-9df9-b9504efc8121" providerId="ADAL" clId="{160D8B9C-B0F5-F248-AF02-27A0885C6935}" dt="2022-06-16T06:57:49.597" v="5399"/>
          <ac:grpSpMkLst>
            <pc:docMk/>
            <pc:sldMk cId="2928309914" sldId="317"/>
            <ac:grpSpMk id="28" creationId="{15ACC967-72E7-EA70-4EB2-22F093E32C19}"/>
          </ac:grpSpMkLst>
        </pc:grpChg>
        <pc:grpChg chg="del mod">
          <ac:chgData name="Pathiraja Mudiyanselage, Chamini Shammi" userId="a6637513-d2e8-4c96-9df9-b9504efc8121" providerId="ADAL" clId="{160D8B9C-B0F5-F248-AF02-27A0885C6935}" dt="2022-06-16T06:57:51.846" v="5401"/>
          <ac:grpSpMkLst>
            <pc:docMk/>
            <pc:sldMk cId="2928309914" sldId="317"/>
            <ac:grpSpMk id="30" creationId="{28972295-756C-EC7E-5E9F-A9A7E110E5FC}"/>
          </ac:grpSpMkLst>
        </pc:grpChg>
        <pc:grpChg chg="mod">
          <ac:chgData name="Pathiraja Mudiyanselage, Chamini Shammi" userId="a6637513-d2e8-4c96-9df9-b9504efc8121" providerId="ADAL" clId="{160D8B9C-B0F5-F248-AF02-27A0885C6935}" dt="2022-06-16T06:57:51.846" v="5401"/>
          <ac:grpSpMkLst>
            <pc:docMk/>
            <pc:sldMk cId="2928309914" sldId="317"/>
            <ac:grpSpMk id="32" creationId="{3FF57986-1649-FC92-EE46-C25957C6271B}"/>
          </ac:grpSpMkLst>
        </pc:grpChg>
        <pc:picChg chg="del">
          <ac:chgData name="Pathiraja Mudiyanselage, Chamini Shammi" userId="a6637513-d2e8-4c96-9df9-b9504efc8121" providerId="ADAL" clId="{160D8B9C-B0F5-F248-AF02-27A0885C6935}" dt="2022-06-15T15:06:38.687" v="4824" actId="478"/>
          <ac:picMkLst>
            <pc:docMk/>
            <pc:sldMk cId="2928309914" sldId="317"/>
            <ac:picMk id="2" creationId="{E1A24AED-3DF6-F044-D8F0-A1EACC9126D6}"/>
          </ac:picMkLst>
        </pc:picChg>
        <pc:picChg chg="add mod modCrop">
          <ac:chgData name="Pathiraja Mudiyanselage, Chamini Shammi" userId="a6637513-d2e8-4c96-9df9-b9504efc8121" providerId="ADAL" clId="{160D8B9C-B0F5-F248-AF02-27A0885C6935}" dt="2022-06-27T05:53:28.449" v="11505" actId="732"/>
          <ac:picMkLst>
            <pc:docMk/>
            <pc:sldMk cId="2928309914" sldId="317"/>
            <ac:picMk id="4" creationId="{82E209BE-671C-6EF9-7245-C407F571835F}"/>
          </ac:picMkLst>
        </pc:picChg>
        <pc:picChg chg="add del mod modCrop">
          <ac:chgData name="Pathiraja Mudiyanselage, Chamini Shammi" userId="a6637513-d2e8-4c96-9df9-b9504efc8121" providerId="ADAL" clId="{160D8B9C-B0F5-F248-AF02-27A0885C6935}" dt="2022-06-16T06:25:17.265" v="5282" actId="478"/>
          <ac:picMkLst>
            <pc:docMk/>
            <pc:sldMk cId="2928309914" sldId="317"/>
            <ac:picMk id="5" creationId="{C2F7EA29-30B4-9DEB-7BB2-4E9A9DFA0A72}"/>
          </ac:picMkLst>
        </pc:picChg>
        <pc:picChg chg="add mod modCrop">
          <ac:chgData name="Pathiraja Mudiyanselage, Chamini Shammi" userId="a6637513-d2e8-4c96-9df9-b9504efc8121" providerId="ADAL" clId="{160D8B9C-B0F5-F248-AF02-27A0885C6935}" dt="2022-06-28T20:06:12.365" v="12777" actId="732"/>
          <ac:picMkLst>
            <pc:docMk/>
            <pc:sldMk cId="2928309914" sldId="317"/>
            <ac:picMk id="5" creationId="{D29F33EE-67D4-648E-C18F-28A480454EE2}"/>
          </ac:picMkLst>
        </pc:picChg>
        <pc:picChg chg="add del mod modCrop">
          <ac:chgData name="Pathiraja Mudiyanselage, Chamini Shammi" userId="a6637513-d2e8-4c96-9df9-b9504efc8121" providerId="ADAL" clId="{160D8B9C-B0F5-F248-AF02-27A0885C6935}" dt="2022-06-23T16:38:41.595" v="9548" actId="478"/>
          <ac:picMkLst>
            <pc:docMk/>
            <pc:sldMk cId="2928309914" sldId="317"/>
            <ac:picMk id="11" creationId="{83459ECC-D593-9951-FCCE-1794DFCA1A4C}"/>
          </ac:picMkLst>
        </pc:picChg>
        <pc:picChg chg="add del mod modCrop">
          <ac:chgData name="Pathiraja Mudiyanselage, Chamini Shammi" userId="a6637513-d2e8-4c96-9df9-b9504efc8121" providerId="ADAL" clId="{160D8B9C-B0F5-F248-AF02-27A0885C6935}" dt="2022-06-23T16:38:40.963" v="9547" actId="478"/>
          <ac:picMkLst>
            <pc:docMk/>
            <pc:sldMk cId="2928309914" sldId="317"/>
            <ac:picMk id="12" creationId="{09657C68-D549-6365-B1CC-95511446438E}"/>
          </ac:picMkLst>
        </pc:picChg>
        <pc:picChg chg="add del mod modCrop">
          <ac:chgData name="Pathiraja Mudiyanselage, Chamini Shammi" userId="a6637513-d2e8-4c96-9df9-b9504efc8121" providerId="ADAL" clId="{160D8B9C-B0F5-F248-AF02-27A0885C6935}" dt="2022-06-23T16:38:40.370" v="9546" actId="478"/>
          <ac:picMkLst>
            <pc:docMk/>
            <pc:sldMk cId="2928309914" sldId="317"/>
            <ac:picMk id="13" creationId="{150C4646-084B-AB35-FA3C-222F26076F07}"/>
          </ac:picMkLst>
        </pc:picChg>
        <pc:picChg chg="add mod modCrop">
          <ac:chgData name="Pathiraja Mudiyanselage, Chamini Shammi" userId="a6637513-d2e8-4c96-9df9-b9504efc8121" providerId="ADAL" clId="{160D8B9C-B0F5-F248-AF02-27A0885C6935}" dt="2022-06-27T05:53:20.635" v="11503"/>
          <ac:picMkLst>
            <pc:docMk/>
            <pc:sldMk cId="2928309914" sldId="317"/>
            <ac:picMk id="16" creationId="{612D23B8-70E5-F589-F1CC-C0B85C5B6E8E}"/>
          </ac:picMkLst>
        </pc:picChg>
        <pc:picChg chg="add del mod">
          <ac:chgData name="Pathiraja Mudiyanselage, Chamini Shammi" userId="a6637513-d2e8-4c96-9df9-b9504efc8121" providerId="ADAL" clId="{160D8B9C-B0F5-F248-AF02-27A0885C6935}" dt="2022-06-16T04:12:52.152" v="5015" actId="478"/>
          <ac:picMkLst>
            <pc:docMk/>
            <pc:sldMk cId="2928309914" sldId="317"/>
            <ac:picMk id="16" creationId="{685357F0-24CA-5766-7EE3-D7208C14B741}"/>
          </ac:picMkLst>
        </pc:picChg>
        <pc:picChg chg="add del mod">
          <ac:chgData name="Pathiraja Mudiyanselage, Chamini Shammi" userId="a6637513-d2e8-4c96-9df9-b9504efc8121" providerId="ADAL" clId="{160D8B9C-B0F5-F248-AF02-27A0885C6935}" dt="2022-06-16T04:12:50.741" v="5014" actId="478"/>
          <ac:picMkLst>
            <pc:docMk/>
            <pc:sldMk cId="2928309914" sldId="317"/>
            <ac:picMk id="17" creationId="{6FA13180-BFFE-6108-CCD2-B9D9152EF45E}"/>
          </ac:picMkLst>
        </pc:picChg>
        <pc:picChg chg="add mod modCrop">
          <ac:chgData name="Pathiraja Mudiyanselage, Chamini Shammi" userId="a6637513-d2e8-4c96-9df9-b9504efc8121" providerId="ADAL" clId="{160D8B9C-B0F5-F248-AF02-27A0885C6935}" dt="2022-06-28T20:07:20.561" v="12792" actId="1076"/>
          <ac:picMkLst>
            <pc:docMk/>
            <pc:sldMk cId="2928309914" sldId="317"/>
            <ac:picMk id="19" creationId="{61BF9CF1-CA2E-65FC-1301-3973C3764E1A}"/>
          </ac:picMkLst>
        </pc:picChg>
        <pc:picChg chg="add mod modCrop">
          <ac:chgData name="Pathiraja Mudiyanselage, Chamini Shammi" userId="a6637513-d2e8-4c96-9df9-b9504efc8121" providerId="ADAL" clId="{160D8B9C-B0F5-F248-AF02-27A0885C6935}" dt="2022-06-16T06:45:33.637" v="5323"/>
          <ac:picMkLst>
            <pc:docMk/>
            <pc:sldMk cId="2928309914" sldId="317"/>
            <ac:picMk id="19" creationId="{F37AD01F-94E6-44BE-DEFF-1A861D10343B}"/>
          </ac:picMkLst>
        </pc:picChg>
        <pc:picChg chg="add mod modCrop">
          <ac:chgData name="Pathiraja Mudiyanselage, Chamini Shammi" userId="a6637513-d2e8-4c96-9df9-b9504efc8121" providerId="ADAL" clId="{160D8B9C-B0F5-F248-AF02-27A0885C6935}" dt="2022-06-28T20:07:10.111" v="12790" actId="1076"/>
          <ac:picMkLst>
            <pc:docMk/>
            <pc:sldMk cId="2928309914" sldId="317"/>
            <ac:picMk id="20" creationId="{5CAD9200-45E8-853E-FA76-ADC4DB65A014}"/>
          </ac:picMkLst>
        </pc:picChg>
        <pc:picChg chg="add mod modCrop">
          <ac:chgData name="Pathiraja Mudiyanselage, Chamini Shammi" userId="a6637513-d2e8-4c96-9df9-b9504efc8121" providerId="ADAL" clId="{160D8B9C-B0F5-F248-AF02-27A0885C6935}" dt="2022-06-28T20:07:16.647" v="12791" actId="1076"/>
          <ac:picMkLst>
            <pc:docMk/>
            <pc:sldMk cId="2928309914" sldId="317"/>
            <ac:picMk id="21" creationId="{60148225-5F70-3F80-A964-66DE23880198}"/>
          </ac:picMkLst>
        </pc:picChg>
        <pc:picChg chg="add mod modCrop">
          <ac:chgData name="Pathiraja Mudiyanselage, Chamini Shammi" userId="a6637513-d2e8-4c96-9df9-b9504efc8121" providerId="ADAL" clId="{160D8B9C-B0F5-F248-AF02-27A0885C6935}" dt="2022-06-16T06:47:01.922" v="5337" actId="14100"/>
          <ac:picMkLst>
            <pc:docMk/>
            <pc:sldMk cId="2928309914" sldId="317"/>
            <ac:picMk id="21" creationId="{9BEC9E91-8A3A-AF61-6BF4-E5437CAAB57B}"/>
          </ac:picMkLst>
        </pc:picChg>
        <pc:picChg chg="add del mod">
          <ac:chgData name="Pathiraja Mudiyanselage, Chamini Shammi" userId="a6637513-d2e8-4c96-9df9-b9504efc8121" providerId="ADAL" clId="{160D8B9C-B0F5-F248-AF02-27A0885C6935}" dt="2022-06-23T16:41:38.991" v="9587" actId="478"/>
          <ac:picMkLst>
            <pc:docMk/>
            <pc:sldMk cId="2928309914" sldId="317"/>
            <ac:picMk id="24" creationId="{AB176DE0-7FE2-B34A-92E2-A02BD2498B81}"/>
          </ac:picMkLst>
        </pc:picChg>
        <pc:inkChg chg="add">
          <ac:chgData name="Pathiraja Mudiyanselage, Chamini Shammi" userId="a6637513-d2e8-4c96-9df9-b9504efc8121" providerId="ADAL" clId="{160D8B9C-B0F5-F248-AF02-27A0885C6935}" dt="2022-06-27T05:53:39.176" v="11506" actId="9405"/>
          <ac:inkMkLst>
            <pc:docMk/>
            <pc:sldMk cId="2928309914" sldId="317"/>
            <ac:inkMk id="6" creationId="{6FAD56DB-086C-63FF-FBAC-8B1A5C147F63}"/>
          </ac:inkMkLst>
        </pc:inkChg>
        <pc:inkChg chg="add">
          <ac:chgData name="Pathiraja Mudiyanselage, Chamini Shammi" userId="a6637513-d2e8-4c96-9df9-b9504efc8121" providerId="ADAL" clId="{160D8B9C-B0F5-F248-AF02-27A0885C6935}" dt="2022-06-27T05:53:42.955" v="11507" actId="9405"/>
          <ac:inkMkLst>
            <pc:docMk/>
            <pc:sldMk cId="2928309914" sldId="317"/>
            <ac:inkMk id="8" creationId="{C7349A78-511C-2E01-E771-668EEBEFCDB2}"/>
          </ac:inkMkLst>
        </pc:inkChg>
        <pc:inkChg chg="add">
          <ac:chgData name="Pathiraja Mudiyanselage, Chamini Shammi" userId="a6637513-d2e8-4c96-9df9-b9504efc8121" providerId="ADAL" clId="{160D8B9C-B0F5-F248-AF02-27A0885C6935}" dt="2022-06-27T05:53:57.176" v="11508" actId="9405"/>
          <ac:inkMkLst>
            <pc:docMk/>
            <pc:sldMk cId="2928309914" sldId="317"/>
            <ac:inkMk id="10" creationId="{2E4203F2-DB64-1844-F6E9-2FAA39379B46}"/>
          </ac:inkMkLst>
        </pc:inkChg>
        <pc:inkChg chg="add del">
          <ac:chgData name="Pathiraja Mudiyanselage, Chamini Shammi" userId="a6637513-d2e8-4c96-9df9-b9504efc8121" providerId="ADAL" clId="{160D8B9C-B0F5-F248-AF02-27A0885C6935}" dt="2022-06-16T06:57:27.844" v="5392"/>
          <ac:inkMkLst>
            <pc:docMk/>
            <pc:sldMk cId="2928309914" sldId="317"/>
            <ac:inkMk id="10" creationId="{54974FC0-3E20-CA6B-1040-E6B4BD1ACB17}"/>
          </ac:inkMkLst>
        </pc:inkChg>
        <pc:inkChg chg="add del">
          <ac:chgData name="Pathiraja Mudiyanselage, Chamini Shammi" userId="a6637513-d2e8-4c96-9df9-b9504efc8121" providerId="ADAL" clId="{160D8B9C-B0F5-F248-AF02-27A0885C6935}" dt="2022-06-16T06:57:37.174" v="5394" actId="9405"/>
          <ac:inkMkLst>
            <pc:docMk/>
            <pc:sldMk cId="2928309914" sldId="317"/>
            <ac:inkMk id="25" creationId="{56C261E4-5921-9760-B319-BD79808EDE2C}"/>
          </ac:inkMkLst>
        </pc:inkChg>
        <pc:inkChg chg="add mod">
          <ac:chgData name="Pathiraja Mudiyanselage, Chamini Shammi" userId="a6637513-d2e8-4c96-9df9-b9504efc8121" providerId="ADAL" clId="{160D8B9C-B0F5-F248-AF02-27A0885C6935}" dt="2022-06-16T06:57:51.846" v="5401"/>
          <ac:inkMkLst>
            <pc:docMk/>
            <pc:sldMk cId="2928309914" sldId="317"/>
            <ac:inkMk id="26" creationId="{377467F2-0A72-874F-A1F9-5A716BD836E1}"/>
          </ac:inkMkLst>
        </pc:inkChg>
        <pc:inkChg chg="add mod">
          <ac:chgData name="Pathiraja Mudiyanselage, Chamini Shammi" userId="a6637513-d2e8-4c96-9df9-b9504efc8121" providerId="ADAL" clId="{160D8B9C-B0F5-F248-AF02-27A0885C6935}" dt="2022-06-16T06:57:51.846" v="5401"/>
          <ac:inkMkLst>
            <pc:docMk/>
            <pc:sldMk cId="2928309914" sldId="317"/>
            <ac:inkMk id="27" creationId="{7EF5829A-CC74-AFAD-942F-407194985B1E}"/>
          </ac:inkMkLst>
        </pc:inkChg>
        <pc:inkChg chg="add mod">
          <ac:chgData name="Pathiraja Mudiyanselage, Chamini Shammi" userId="a6637513-d2e8-4c96-9df9-b9504efc8121" providerId="ADAL" clId="{160D8B9C-B0F5-F248-AF02-27A0885C6935}" dt="2022-06-16T06:57:51.846" v="5401"/>
          <ac:inkMkLst>
            <pc:docMk/>
            <pc:sldMk cId="2928309914" sldId="317"/>
            <ac:inkMk id="29" creationId="{FBA0E4EE-F096-EAAD-4B58-AC36EB11DAED}"/>
          </ac:inkMkLst>
        </pc:inkChg>
        <pc:inkChg chg="add mod">
          <ac:chgData name="Pathiraja Mudiyanselage, Chamini Shammi" userId="a6637513-d2e8-4c96-9df9-b9504efc8121" providerId="ADAL" clId="{160D8B9C-B0F5-F248-AF02-27A0885C6935}" dt="2022-06-16T06:57:51.846" v="5401"/>
          <ac:inkMkLst>
            <pc:docMk/>
            <pc:sldMk cId="2928309914" sldId="317"/>
            <ac:inkMk id="31" creationId="{E0B2EF64-14AC-F88B-6ADD-8E37B65CD577}"/>
          </ac:inkMkLst>
        </pc:inkChg>
        <pc:cxnChg chg="mod">
          <ac:chgData name="Pathiraja Mudiyanselage, Chamini Shammi" userId="a6637513-d2e8-4c96-9df9-b9504efc8121" providerId="ADAL" clId="{160D8B9C-B0F5-F248-AF02-27A0885C6935}" dt="2022-06-23T16:42:24.469" v="9600" actId="170"/>
          <ac:cxnSpMkLst>
            <pc:docMk/>
            <pc:sldMk cId="2928309914" sldId="317"/>
            <ac:cxnSpMk id="9" creationId="{1A741BEC-09A2-4987-BE55-3189CF21D632}"/>
          </ac:cxnSpMkLst>
        </pc:cxnChg>
      </pc:sldChg>
      <pc:sldChg chg="addSp delSp modSp add mod modAnim">
        <pc:chgData name="Pathiraja Mudiyanselage, Chamini Shammi" userId="a6637513-d2e8-4c96-9df9-b9504efc8121" providerId="ADAL" clId="{160D8B9C-B0F5-F248-AF02-27A0885C6935}" dt="2022-06-17T05:41:53.477" v="7245" actId="1076"/>
        <pc:sldMkLst>
          <pc:docMk/>
          <pc:sldMk cId="114431786" sldId="318"/>
        </pc:sldMkLst>
        <pc:spChg chg="del">
          <ac:chgData name="Pathiraja Mudiyanselage, Chamini Shammi" userId="a6637513-d2e8-4c96-9df9-b9504efc8121" providerId="ADAL" clId="{160D8B9C-B0F5-F248-AF02-27A0885C6935}" dt="2022-06-17T05:33:35.116" v="6998" actId="478"/>
          <ac:spMkLst>
            <pc:docMk/>
            <pc:sldMk cId="114431786" sldId="318"/>
            <ac:spMk id="4" creationId="{6565B27B-663D-A220-39AD-7975E560386D}"/>
          </ac:spMkLst>
        </pc:spChg>
        <pc:spChg chg="del mod">
          <ac:chgData name="Pathiraja Mudiyanselage, Chamini Shammi" userId="a6637513-d2e8-4c96-9df9-b9504efc8121" providerId="ADAL" clId="{160D8B9C-B0F5-F248-AF02-27A0885C6935}" dt="2022-06-17T05:33:36.176" v="6999" actId="478"/>
          <ac:spMkLst>
            <pc:docMk/>
            <pc:sldMk cId="114431786" sldId="318"/>
            <ac:spMk id="8" creationId="{0C730235-E190-DBE6-9C96-16F1DDF39060}"/>
          </ac:spMkLst>
        </pc:spChg>
        <pc:spChg chg="add mod">
          <ac:chgData name="Pathiraja Mudiyanselage, Chamini Shammi" userId="a6637513-d2e8-4c96-9df9-b9504efc8121" providerId="ADAL" clId="{160D8B9C-B0F5-F248-AF02-27A0885C6935}" dt="2022-06-17T05:36:31.692" v="7059" actId="113"/>
          <ac:spMkLst>
            <pc:docMk/>
            <pc:sldMk cId="114431786" sldId="318"/>
            <ac:spMk id="12" creationId="{06289551-DA22-2E32-E114-4E01883E76CE}"/>
          </ac:spMkLst>
        </pc:spChg>
        <pc:spChg chg="add mod">
          <ac:chgData name="Pathiraja Mudiyanselage, Chamini Shammi" userId="a6637513-d2e8-4c96-9df9-b9504efc8121" providerId="ADAL" clId="{160D8B9C-B0F5-F248-AF02-27A0885C6935}" dt="2022-06-17T05:38:52.108" v="7082" actId="164"/>
          <ac:spMkLst>
            <pc:docMk/>
            <pc:sldMk cId="114431786" sldId="318"/>
            <ac:spMk id="13" creationId="{C5CDA5BD-630B-5058-BC15-B8EAFEBCC115}"/>
          </ac:spMkLst>
        </pc:spChg>
        <pc:spChg chg="mod">
          <ac:chgData name="Pathiraja Mudiyanselage, Chamini Shammi" userId="a6637513-d2e8-4c96-9df9-b9504efc8121" providerId="ADAL" clId="{160D8B9C-B0F5-F248-AF02-27A0885C6935}" dt="2022-06-17T05:39:13.306" v="7087" actId="20577"/>
          <ac:spMkLst>
            <pc:docMk/>
            <pc:sldMk cId="114431786" sldId="318"/>
            <ac:spMk id="17" creationId="{E4C959DB-1ED1-4E5C-CC33-C4376D7E9AC2}"/>
          </ac:spMkLst>
        </pc:spChg>
        <pc:spChg chg="add del mod">
          <ac:chgData name="Pathiraja Mudiyanselage, Chamini Shammi" userId="a6637513-d2e8-4c96-9df9-b9504efc8121" providerId="ADAL" clId="{160D8B9C-B0F5-F248-AF02-27A0885C6935}" dt="2022-06-17T05:39:20.997" v="7090"/>
          <ac:spMkLst>
            <pc:docMk/>
            <pc:sldMk cId="114431786" sldId="318"/>
            <ac:spMk id="19" creationId="{62AD6F87-D82E-4638-E8E5-38BE52B4B862}"/>
          </ac:spMkLst>
        </pc:spChg>
        <pc:spChg chg="add mod">
          <ac:chgData name="Pathiraja Mudiyanselage, Chamini Shammi" userId="a6637513-d2e8-4c96-9df9-b9504efc8121" providerId="ADAL" clId="{160D8B9C-B0F5-F248-AF02-27A0885C6935}" dt="2022-06-17T05:41:36.261" v="7241" actId="1076"/>
          <ac:spMkLst>
            <pc:docMk/>
            <pc:sldMk cId="114431786" sldId="318"/>
            <ac:spMk id="20" creationId="{3A294E90-A73F-FC6D-6C6A-CD493DE3FA09}"/>
          </ac:spMkLst>
        </pc:spChg>
        <pc:spChg chg="add mod">
          <ac:chgData name="Pathiraja Mudiyanselage, Chamini Shammi" userId="a6637513-d2e8-4c96-9df9-b9504efc8121" providerId="ADAL" clId="{160D8B9C-B0F5-F248-AF02-27A0885C6935}" dt="2022-06-17T05:41:36.261" v="7241" actId="1076"/>
          <ac:spMkLst>
            <pc:docMk/>
            <pc:sldMk cId="114431786" sldId="318"/>
            <ac:spMk id="21" creationId="{CF6B549E-A589-03D3-60DE-D7FD7D65292E}"/>
          </ac:spMkLst>
        </pc:spChg>
        <pc:grpChg chg="add mod">
          <ac:chgData name="Pathiraja Mudiyanselage, Chamini Shammi" userId="a6637513-d2e8-4c96-9df9-b9504efc8121" providerId="ADAL" clId="{160D8B9C-B0F5-F248-AF02-27A0885C6935}" dt="2022-06-17T05:41:36.261" v="7241" actId="1076"/>
          <ac:grpSpMkLst>
            <pc:docMk/>
            <pc:sldMk cId="114431786" sldId="318"/>
            <ac:grpSpMk id="15" creationId="{89BD7BB6-353B-7216-C064-768FDDAB1C3B}"/>
          </ac:grpSpMkLst>
        </pc:grpChg>
        <pc:grpChg chg="add mod">
          <ac:chgData name="Pathiraja Mudiyanselage, Chamini Shammi" userId="a6637513-d2e8-4c96-9df9-b9504efc8121" providerId="ADAL" clId="{160D8B9C-B0F5-F248-AF02-27A0885C6935}" dt="2022-06-17T05:41:36.261" v="7241" actId="1076"/>
          <ac:grpSpMkLst>
            <pc:docMk/>
            <pc:sldMk cId="114431786" sldId="318"/>
            <ac:grpSpMk id="16" creationId="{5843C662-95EC-3EE4-7E4F-993DA05048B6}"/>
          </ac:grpSpMkLst>
        </pc:grpChg>
        <pc:picChg chg="del">
          <ac:chgData name="Pathiraja Mudiyanselage, Chamini Shammi" userId="a6637513-d2e8-4c96-9df9-b9504efc8121" providerId="ADAL" clId="{160D8B9C-B0F5-F248-AF02-27A0885C6935}" dt="2022-06-17T05:33:32.352" v="6996" actId="478"/>
          <ac:picMkLst>
            <pc:docMk/>
            <pc:sldMk cId="114431786" sldId="318"/>
            <ac:picMk id="6" creationId="{1E7710B6-22EF-CF61-B11F-150FB12A25AF}"/>
          </ac:picMkLst>
        </pc:picChg>
        <pc:picChg chg="add mod modCrop">
          <ac:chgData name="Pathiraja Mudiyanselage, Chamini Shammi" userId="a6637513-d2e8-4c96-9df9-b9504efc8121" providerId="ADAL" clId="{160D8B9C-B0F5-F248-AF02-27A0885C6935}" dt="2022-06-17T05:41:53.477" v="7245" actId="1076"/>
          <ac:picMkLst>
            <pc:docMk/>
            <pc:sldMk cId="114431786" sldId="318"/>
            <ac:picMk id="7" creationId="{D3C152B4-9E82-CF0A-9263-CBB56D1E51A9}"/>
          </ac:picMkLst>
        </pc:picChg>
        <pc:picChg chg="add mod">
          <ac:chgData name="Pathiraja Mudiyanselage, Chamini Shammi" userId="a6637513-d2e8-4c96-9df9-b9504efc8121" providerId="ADAL" clId="{160D8B9C-B0F5-F248-AF02-27A0885C6935}" dt="2022-06-17T05:33:48.489" v="7005" actId="1076"/>
          <ac:picMkLst>
            <pc:docMk/>
            <pc:sldMk cId="114431786" sldId="318"/>
            <ac:picMk id="10" creationId="{D52F4493-B989-A02F-065C-34574BEC1829}"/>
          </ac:picMkLst>
        </pc:picChg>
        <pc:picChg chg="add mod modCrop">
          <ac:chgData name="Pathiraja Mudiyanselage, Chamini Shammi" userId="a6637513-d2e8-4c96-9df9-b9504efc8121" providerId="ADAL" clId="{160D8B9C-B0F5-F248-AF02-27A0885C6935}" dt="2022-06-17T05:41:46.896" v="7243" actId="14100"/>
          <ac:picMkLst>
            <pc:docMk/>
            <pc:sldMk cId="114431786" sldId="318"/>
            <ac:picMk id="11" creationId="{3003055A-ADE1-5F38-1D46-D255035D1287}"/>
          </ac:picMkLst>
        </pc:picChg>
        <pc:picChg chg="add mod modCrop">
          <ac:chgData name="Pathiraja Mudiyanselage, Chamini Shammi" userId="a6637513-d2e8-4c96-9df9-b9504efc8121" providerId="ADAL" clId="{160D8B9C-B0F5-F248-AF02-27A0885C6935}" dt="2022-06-17T05:38:52.108" v="7082" actId="164"/>
          <ac:picMkLst>
            <pc:docMk/>
            <pc:sldMk cId="114431786" sldId="318"/>
            <ac:picMk id="14" creationId="{5DB3A500-C7B4-D26A-5442-CBE47687667B}"/>
          </ac:picMkLst>
        </pc:picChg>
        <pc:picChg chg="mod">
          <ac:chgData name="Pathiraja Mudiyanselage, Chamini Shammi" userId="a6637513-d2e8-4c96-9df9-b9504efc8121" providerId="ADAL" clId="{160D8B9C-B0F5-F248-AF02-27A0885C6935}" dt="2022-06-17T05:39:06.958" v="7084"/>
          <ac:picMkLst>
            <pc:docMk/>
            <pc:sldMk cId="114431786" sldId="318"/>
            <ac:picMk id="18" creationId="{0A3C4C0C-20F9-F489-CF4E-189726E3211D}"/>
          </ac:picMkLst>
        </pc:picChg>
      </pc:sldChg>
      <pc:sldChg chg="modSp add del mod ord">
        <pc:chgData name="Pathiraja Mudiyanselage, Chamini Shammi" userId="a6637513-d2e8-4c96-9df9-b9504efc8121" providerId="ADAL" clId="{160D8B9C-B0F5-F248-AF02-27A0885C6935}" dt="2022-06-27T07:44:50.661" v="12172" actId="2696"/>
        <pc:sldMkLst>
          <pc:docMk/>
          <pc:sldMk cId="2350593828" sldId="319"/>
        </pc:sldMkLst>
        <pc:spChg chg="mod">
          <ac:chgData name="Pathiraja Mudiyanselage, Chamini Shammi" userId="a6637513-d2e8-4c96-9df9-b9504efc8121" providerId="ADAL" clId="{160D8B9C-B0F5-F248-AF02-27A0885C6935}" dt="2022-06-17T07:28:20.329" v="7588" actId="20577"/>
          <ac:spMkLst>
            <pc:docMk/>
            <pc:sldMk cId="2350593828" sldId="319"/>
            <ac:spMk id="8" creationId="{BCF1083B-B00F-4BD3-B15E-B0D6E8D1025C}"/>
          </ac:spMkLst>
        </pc:spChg>
      </pc:sldChg>
      <pc:sldChg chg="addSp delSp modSp add del mod modTransition">
        <pc:chgData name="Pathiraja Mudiyanselage, Chamini Shammi" userId="a6637513-d2e8-4c96-9df9-b9504efc8121" providerId="ADAL" clId="{160D8B9C-B0F5-F248-AF02-27A0885C6935}" dt="2022-06-27T09:34:53.742" v="12352" actId="2696"/>
        <pc:sldMkLst>
          <pc:docMk/>
          <pc:sldMk cId="123339510" sldId="320"/>
        </pc:sldMkLst>
        <pc:spChg chg="add mod">
          <ac:chgData name="Pathiraja Mudiyanselage, Chamini Shammi" userId="a6637513-d2e8-4c96-9df9-b9504efc8121" providerId="ADAL" clId="{160D8B9C-B0F5-F248-AF02-27A0885C6935}" dt="2022-06-19T07:32:43.568" v="7918" actId="1076"/>
          <ac:spMkLst>
            <pc:docMk/>
            <pc:sldMk cId="123339510" sldId="320"/>
            <ac:spMk id="2" creationId="{E3C9354D-329A-23F4-0619-C7F213F904A7}"/>
          </ac:spMkLst>
        </pc:spChg>
        <pc:spChg chg="del">
          <ac:chgData name="Pathiraja Mudiyanselage, Chamini Shammi" userId="a6637513-d2e8-4c96-9df9-b9504efc8121" providerId="ADAL" clId="{160D8B9C-B0F5-F248-AF02-27A0885C6935}" dt="2022-06-17T08:00:49.247" v="7827" actId="478"/>
          <ac:spMkLst>
            <pc:docMk/>
            <pc:sldMk cId="123339510" sldId="320"/>
            <ac:spMk id="25" creationId="{F26C5356-3F8B-74F6-6ADB-A05E1F9553A5}"/>
          </ac:spMkLst>
        </pc:spChg>
        <pc:spChg chg="del">
          <ac:chgData name="Pathiraja Mudiyanselage, Chamini Shammi" userId="a6637513-d2e8-4c96-9df9-b9504efc8121" providerId="ADAL" clId="{160D8B9C-B0F5-F248-AF02-27A0885C6935}" dt="2022-06-17T08:00:50.684" v="7828" actId="478"/>
          <ac:spMkLst>
            <pc:docMk/>
            <pc:sldMk cId="123339510" sldId="320"/>
            <ac:spMk id="28" creationId="{D555AF64-9647-A417-C2B6-59EE9ABA095B}"/>
          </ac:spMkLst>
        </pc:spChg>
        <pc:picChg chg="add del mod">
          <ac:chgData name="Pathiraja Mudiyanselage, Chamini Shammi" userId="a6637513-d2e8-4c96-9df9-b9504efc8121" providerId="ADAL" clId="{160D8B9C-B0F5-F248-AF02-27A0885C6935}" dt="2022-06-17T08:03:56.383" v="7831" actId="21"/>
          <ac:picMkLst>
            <pc:docMk/>
            <pc:sldMk cId="123339510" sldId="320"/>
            <ac:picMk id="13" creationId="{4C68A9A3-C196-23D6-E0B4-89E6B20E81C5}"/>
          </ac:picMkLst>
        </pc:picChg>
        <pc:picChg chg="add mod">
          <ac:chgData name="Pathiraja Mudiyanselage, Chamini Shammi" userId="a6637513-d2e8-4c96-9df9-b9504efc8121" providerId="ADAL" clId="{160D8B9C-B0F5-F248-AF02-27A0885C6935}" dt="2022-06-19T07:32:11.933" v="7889" actId="1076"/>
          <ac:picMkLst>
            <pc:docMk/>
            <pc:sldMk cId="123339510" sldId="320"/>
            <ac:picMk id="14" creationId="{71747708-982A-02DB-C341-4119EBE52A6A}"/>
          </ac:picMkLst>
        </pc:picChg>
        <pc:picChg chg="del">
          <ac:chgData name="Pathiraja Mudiyanselage, Chamini Shammi" userId="a6637513-d2e8-4c96-9df9-b9504efc8121" providerId="ADAL" clId="{160D8B9C-B0F5-F248-AF02-27A0885C6935}" dt="2022-06-17T08:00:44.469" v="7823" actId="478"/>
          <ac:picMkLst>
            <pc:docMk/>
            <pc:sldMk cId="123339510" sldId="320"/>
            <ac:picMk id="18" creationId="{BB8BF253-729C-84B3-4E42-96FF942F26C7}"/>
          </ac:picMkLst>
        </pc:picChg>
        <pc:picChg chg="del">
          <ac:chgData name="Pathiraja Mudiyanselage, Chamini Shammi" userId="a6637513-d2e8-4c96-9df9-b9504efc8121" providerId="ADAL" clId="{160D8B9C-B0F5-F248-AF02-27A0885C6935}" dt="2022-06-17T08:00:46.359" v="7825" actId="478"/>
          <ac:picMkLst>
            <pc:docMk/>
            <pc:sldMk cId="123339510" sldId="320"/>
            <ac:picMk id="20" creationId="{B4CF8941-021F-038C-420C-CC342A337376}"/>
          </ac:picMkLst>
        </pc:picChg>
        <pc:picChg chg="del">
          <ac:chgData name="Pathiraja Mudiyanselage, Chamini Shammi" userId="a6637513-d2e8-4c96-9df9-b9504efc8121" providerId="ADAL" clId="{160D8B9C-B0F5-F248-AF02-27A0885C6935}" dt="2022-06-17T08:00:45.725" v="7824" actId="478"/>
          <ac:picMkLst>
            <pc:docMk/>
            <pc:sldMk cId="123339510" sldId="320"/>
            <ac:picMk id="22" creationId="{E7FAEFD9-BD16-EFCF-CC91-4EE7C8D1BCA9}"/>
          </ac:picMkLst>
        </pc:picChg>
        <pc:picChg chg="del">
          <ac:chgData name="Pathiraja Mudiyanselage, Chamini Shammi" userId="a6637513-d2e8-4c96-9df9-b9504efc8121" providerId="ADAL" clId="{160D8B9C-B0F5-F248-AF02-27A0885C6935}" dt="2022-06-17T08:00:46.869" v="7826" actId="478"/>
          <ac:picMkLst>
            <pc:docMk/>
            <pc:sldMk cId="123339510" sldId="320"/>
            <ac:picMk id="24" creationId="{A38D3AB4-9CAD-DC64-DA94-107B520F7AB5}"/>
          </ac:picMkLst>
        </pc:picChg>
      </pc:sldChg>
      <pc:sldChg chg="add">
        <pc:chgData name="Pathiraja Mudiyanselage, Chamini Shammi" userId="a6637513-d2e8-4c96-9df9-b9504efc8121" providerId="ADAL" clId="{160D8B9C-B0F5-F248-AF02-27A0885C6935}" dt="2022-06-27T09:35:04.013" v="12353"/>
        <pc:sldMkLst>
          <pc:docMk/>
          <pc:sldMk cId="4007954232" sldId="320"/>
        </pc:sldMkLst>
      </pc:sldChg>
      <pc:sldChg chg="new del">
        <pc:chgData name="Pathiraja Mudiyanselage, Chamini Shammi" userId="a6637513-d2e8-4c96-9df9-b9504efc8121" providerId="ADAL" clId="{160D8B9C-B0F5-F248-AF02-27A0885C6935}" dt="2022-06-17T07:32:55.669" v="7602" actId="2696"/>
        <pc:sldMkLst>
          <pc:docMk/>
          <pc:sldMk cId="4088309501" sldId="320"/>
        </pc:sldMkLst>
      </pc:sldChg>
      <pc:sldChg chg="addSp delSp modSp add mod ord modTransition">
        <pc:chgData name="Pathiraja Mudiyanselage, Chamini Shammi" userId="a6637513-d2e8-4c96-9df9-b9504efc8121" providerId="ADAL" clId="{160D8B9C-B0F5-F248-AF02-27A0885C6935}" dt="2022-06-28T20:24:35.479" v="12946" actId="1076"/>
        <pc:sldMkLst>
          <pc:docMk/>
          <pc:sldMk cId="3006653995" sldId="321"/>
        </pc:sldMkLst>
        <pc:spChg chg="mod">
          <ac:chgData name="Pathiraja Mudiyanselage, Chamini Shammi" userId="a6637513-d2e8-4c96-9df9-b9504efc8121" providerId="ADAL" clId="{160D8B9C-B0F5-F248-AF02-27A0885C6935}" dt="2022-06-19T07:36:27.273" v="7936" actId="20577"/>
          <ac:spMkLst>
            <pc:docMk/>
            <pc:sldMk cId="3006653995" sldId="321"/>
            <ac:spMk id="15" creationId="{77041913-6660-1654-19A6-B23C4F627AED}"/>
          </ac:spMkLst>
        </pc:spChg>
        <pc:picChg chg="add del mod">
          <ac:chgData name="Pathiraja Mudiyanselage, Chamini Shammi" userId="a6637513-d2e8-4c96-9df9-b9504efc8121" providerId="ADAL" clId="{160D8B9C-B0F5-F248-AF02-27A0885C6935}" dt="2022-06-19T07:51:35.188" v="8001" actId="478"/>
          <ac:picMkLst>
            <pc:docMk/>
            <pc:sldMk cId="3006653995" sldId="321"/>
            <ac:picMk id="10" creationId="{7D80FF25-75ED-6287-4256-11F5CB399520}"/>
          </ac:picMkLst>
        </pc:picChg>
        <pc:picChg chg="add mod">
          <ac:chgData name="Pathiraja Mudiyanselage, Chamini Shammi" userId="a6637513-d2e8-4c96-9df9-b9504efc8121" providerId="ADAL" clId="{160D8B9C-B0F5-F248-AF02-27A0885C6935}" dt="2022-06-19T07:38:05.571" v="7944" actId="14100"/>
          <ac:picMkLst>
            <pc:docMk/>
            <pc:sldMk cId="3006653995" sldId="321"/>
            <ac:picMk id="12" creationId="{F5199BFC-A965-8E1E-9DB0-1B5796F35448}"/>
          </ac:picMkLst>
        </pc:picChg>
        <pc:picChg chg="add mod">
          <ac:chgData name="Pathiraja Mudiyanselage, Chamini Shammi" userId="a6637513-d2e8-4c96-9df9-b9504efc8121" providerId="ADAL" clId="{160D8B9C-B0F5-F248-AF02-27A0885C6935}" dt="2022-06-28T20:24:35.479" v="12946" actId="1076"/>
          <ac:picMkLst>
            <pc:docMk/>
            <pc:sldMk cId="3006653995" sldId="321"/>
            <ac:picMk id="13" creationId="{D11FE6B6-D87C-8908-76B6-E6DEEA4856B7}"/>
          </ac:picMkLst>
        </pc:picChg>
        <pc:picChg chg="del">
          <ac:chgData name="Pathiraja Mudiyanselage, Chamini Shammi" userId="a6637513-d2e8-4c96-9df9-b9504efc8121" providerId="ADAL" clId="{160D8B9C-B0F5-F248-AF02-27A0885C6935}" dt="2022-06-19T07:33:19.056" v="7922" actId="478"/>
          <ac:picMkLst>
            <pc:docMk/>
            <pc:sldMk cId="3006653995" sldId="321"/>
            <ac:picMk id="30" creationId="{BDEAE6B8-6EB2-68DC-C14C-96101B8223D8}"/>
          </ac:picMkLst>
        </pc:picChg>
        <pc:picChg chg="del">
          <ac:chgData name="Pathiraja Mudiyanselage, Chamini Shammi" userId="a6637513-d2e8-4c96-9df9-b9504efc8121" providerId="ADAL" clId="{160D8B9C-B0F5-F248-AF02-27A0885C6935}" dt="2022-06-19T07:33:18.335" v="7921" actId="478"/>
          <ac:picMkLst>
            <pc:docMk/>
            <pc:sldMk cId="3006653995" sldId="321"/>
            <ac:picMk id="31" creationId="{2D2C0217-9A1A-634F-2053-432CD79CDCA7}"/>
          </ac:picMkLst>
        </pc:picChg>
      </pc:sldChg>
      <pc:sldChg chg="addSp delSp modSp add mod ord modTransition">
        <pc:chgData name="Pathiraja Mudiyanselage, Chamini Shammi" userId="a6637513-d2e8-4c96-9df9-b9504efc8121" providerId="ADAL" clId="{160D8B9C-B0F5-F248-AF02-27A0885C6935}" dt="2022-06-27T09:21:07.950" v="12307"/>
        <pc:sldMkLst>
          <pc:docMk/>
          <pc:sldMk cId="2694221548" sldId="322"/>
        </pc:sldMkLst>
        <pc:graphicFrameChg chg="add mod modGraphic">
          <ac:chgData name="Pathiraja Mudiyanselage, Chamini Shammi" userId="a6637513-d2e8-4c96-9df9-b9504efc8121" providerId="ADAL" clId="{160D8B9C-B0F5-F248-AF02-27A0885C6935}" dt="2022-06-19T07:41:43.146" v="7966" actId="1076"/>
          <ac:graphicFrameMkLst>
            <pc:docMk/>
            <pc:sldMk cId="2694221548" sldId="322"/>
            <ac:graphicFrameMk id="16" creationId="{1A1C1EB5-A020-3B69-CCE0-10FD7FF6943D}"/>
          </ac:graphicFrameMkLst>
        </pc:graphicFrameChg>
        <pc:graphicFrameChg chg="add mod modGraphic">
          <ac:chgData name="Pathiraja Mudiyanselage, Chamini Shammi" userId="a6637513-d2e8-4c96-9df9-b9504efc8121" providerId="ADAL" clId="{160D8B9C-B0F5-F248-AF02-27A0885C6935}" dt="2022-06-19T07:42:59.583" v="7974" actId="1076"/>
          <ac:graphicFrameMkLst>
            <pc:docMk/>
            <pc:sldMk cId="2694221548" sldId="322"/>
            <ac:graphicFrameMk id="17" creationId="{C3123366-47FD-ECF3-AC26-543575201336}"/>
          </ac:graphicFrameMkLst>
        </pc:graphicFrameChg>
        <pc:picChg chg="del">
          <ac:chgData name="Pathiraja Mudiyanselage, Chamini Shammi" userId="a6637513-d2e8-4c96-9df9-b9504efc8121" providerId="ADAL" clId="{160D8B9C-B0F5-F248-AF02-27A0885C6935}" dt="2022-06-19T07:38:51.626" v="7947" actId="478"/>
          <ac:picMkLst>
            <pc:docMk/>
            <pc:sldMk cId="2694221548" sldId="322"/>
            <ac:picMk id="10" creationId="{7D80FF25-75ED-6287-4256-11F5CB399520}"/>
          </ac:picMkLst>
        </pc:picChg>
        <pc:picChg chg="del">
          <ac:chgData name="Pathiraja Mudiyanselage, Chamini Shammi" userId="a6637513-d2e8-4c96-9df9-b9504efc8121" providerId="ADAL" clId="{160D8B9C-B0F5-F248-AF02-27A0885C6935}" dt="2022-06-19T07:38:53.560" v="7948" actId="478"/>
          <ac:picMkLst>
            <pc:docMk/>
            <pc:sldMk cId="2694221548" sldId="322"/>
            <ac:picMk id="12" creationId="{F5199BFC-A965-8E1E-9DB0-1B5796F35448}"/>
          </ac:picMkLst>
        </pc:picChg>
        <pc:picChg chg="add mod">
          <ac:chgData name="Pathiraja Mudiyanselage, Chamini Shammi" userId="a6637513-d2e8-4c96-9df9-b9504efc8121" providerId="ADAL" clId="{160D8B9C-B0F5-F248-AF02-27A0885C6935}" dt="2022-06-19T07:42:53.966" v="7973" actId="1076"/>
          <ac:picMkLst>
            <pc:docMk/>
            <pc:sldMk cId="2694221548" sldId="322"/>
            <ac:picMk id="13" creationId="{46A9D5C8-C019-C611-0A55-9810C55E85DC}"/>
          </ac:picMkLst>
        </pc:picChg>
        <pc:picChg chg="add mod">
          <ac:chgData name="Pathiraja Mudiyanselage, Chamini Shammi" userId="a6637513-d2e8-4c96-9df9-b9504efc8121" providerId="ADAL" clId="{160D8B9C-B0F5-F248-AF02-27A0885C6935}" dt="2022-06-19T07:41:32.115" v="7963" actId="1076"/>
          <ac:picMkLst>
            <pc:docMk/>
            <pc:sldMk cId="2694221548" sldId="322"/>
            <ac:picMk id="14" creationId="{5135010F-9C1E-2FFF-1A13-4580D83B7863}"/>
          </ac:picMkLst>
        </pc:picChg>
      </pc:sldChg>
      <pc:sldChg chg="addSp delSp modSp add">
        <pc:chgData name="Pathiraja Mudiyanselage, Chamini Shammi" userId="a6637513-d2e8-4c96-9df9-b9504efc8121" providerId="ADAL" clId="{160D8B9C-B0F5-F248-AF02-27A0885C6935}" dt="2022-06-19T07:49:04.050" v="7987"/>
        <pc:sldMkLst>
          <pc:docMk/>
          <pc:sldMk cId="2795380104" sldId="361"/>
        </pc:sldMkLst>
        <pc:picChg chg="add mod">
          <ac:chgData name="Pathiraja Mudiyanselage, Chamini Shammi" userId="a6637513-d2e8-4c96-9df9-b9504efc8121" providerId="ADAL" clId="{160D8B9C-B0F5-F248-AF02-27A0885C6935}" dt="2022-06-19T07:44:44.620" v="7976"/>
          <ac:picMkLst>
            <pc:docMk/>
            <pc:sldMk cId="2795380104" sldId="361"/>
            <ac:picMk id="5" creationId="{E4AB53D9-83C6-49F3-C2B1-DB49F8FEB6BB}"/>
          </ac:picMkLst>
        </pc:picChg>
        <pc:picChg chg="add del mod">
          <ac:chgData name="Pathiraja Mudiyanselage, Chamini Shammi" userId="a6637513-d2e8-4c96-9df9-b9504efc8121" providerId="ADAL" clId="{160D8B9C-B0F5-F248-AF02-27A0885C6935}" dt="2022-06-19T07:49:04.050" v="7987"/>
          <ac:picMkLst>
            <pc:docMk/>
            <pc:sldMk cId="2795380104" sldId="361"/>
            <ac:picMk id="7" creationId="{24CBE50D-E231-1ABC-E995-70A50EAF85EB}"/>
          </ac:picMkLst>
        </pc:picChg>
      </pc:sldChg>
      <pc:sldChg chg="add">
        <pc:chgData name="Pathiraja Mudiyanselage, Chamini Shammi" userId="a6637513-d2e8-4c96-9df9-b9504efc8121" providerId="ADAL" clId="{160D8B9C-B0F5-F248-AF02-27A0885C6935}" dt="2022-06-27T09:36:10.815" v="12355"/>
        <pc:sldMkLst>
          <pc:docMk/>
          <pc:sldMk cId="1964824836" sldId="362"/>
        </pc:sldMkLst>
      </pc:sldChg>
      <pc:sldChg chg="addSp delSp modSp add del mod modTransition">
        <pc:chgData name="Pathiraja Mudiyanselage, Chamini Shammi" userId="a6637513-d2e8-4c96-9df9-b9504efc8121" providerId="ADAL" clId="{160D8B9C-B0F5-F248-AF02-27A0885C6935}" dt="2022-06-27T09:36:03.864" v="12354" actId="2696"/>
        <pc:sldMkLst>
          <pc:docMk/>
          <pc:sldMk cId="2247921971" sldId="362"/>
        </pc:sldMkLst>
        <pc:picChg chg="add mod">
          <ac:chgData name="Pathiraja Mudiyanselage, Chamini Shammi" userId="a6637513-d2e8-4c96-9df9-b9504efc8121" providerId="ADAL" clId="{160D8B9C-B0F5-F248-AF02-27A0885C6935}" dt="2022-06-19T07:51:19.777" v="8000" actId="14100"/>
          <ac:picMkLst>
            <pc:docMk/>
            <pc:sldMk cId="2247921971" sldId="362"/>
            <ac:picMk id="5" creationId="{FA263647-7994-D87B-6B16-FE3D331769F2}"/>
          </ac:picMkLst>
        </pc:picChg>
        <pc:picChg chg="del">
          <ac:chgData name="Pathiraja Mudiyanselage, Chamini Shammi" userId="a6637513-d2e8-4c96-9df9-b9504efc8121" providerId="ADAL" clId="{160D8B9C-B0F5-F248-AF02-27A0885C6935}" dt="2022-06-19T07:46:24.543" v="7979" actId="478"/>
          <ac:picMkLst>
            <pc:docMk/>
            <pc:sldMk cId="2247921971" sldId="362"/>
            <ac:picMk id="10" creationId="{7D80FF25-75ED-6287-4256-11F5CB399520}"/>
          </ac:picMkLst>
        </pc:picChg>
        <pc:picChg chg="del">
          <ac:chgData name="Pathiraja Mudiyanselage, Chamini Shammi" userId="a6637513-d2e8-4c96-9df9-b9504efc8121" providerId="ADAL" clId="{160D8B9C-B0F5-F248-AF02-27A0885C6935}" dt="2022-06-19T07:46:25.485" v="7980" actId="478"/>
          <ac:picMkLst>
            <pc:docMk/>
            <pc:sldMk cId="2247921971" sldId="362"/>
            <ac:picMk id="12" creationId="{F5199BFC-A965-8E1E-9DB0-1B5796F35448}"/>
          </ac:picMkLst>
        </pc:picChg>
        <pc:picChg chg="add mod">
          <ac:chgData name="Pathiraja Mudiyanselage, Chamini Shammi" userId="a6637513-d2e8-4c96-9df9-b9504efc8121" providerId="ADAL" clId="{160D8B9C-B0F5-F248-AF02-27A0885C6935}" dt="2022-06-19T07:47:18.624" v="7985" actId="14100"/>
          <ac:picMkLst>
            <pc:docMk/>
            <pc:sldMk cId="2247921971" sldId="362"/>
            <ac:picMk id="13" creationId="{F3FAC15A-A27D-0CDA-FBB0-91D3F2CF8CD6}"/>
          </ac:picMkLst>
        </pc:picChg>
      </pc:sldChg>
      <pc:sldChg chg="addSp delSp modSp add mod">
        <pc:chgData name="Pathiraja Mudiyanselage, Chamini Shammi" userId="a6637513-d2e8-4c96-9df9-b9504efc8121" providerId="ADAL" clId="{160D8B9C-B0F5-F248-AF02-27A0885C6935}" dt="2022-06-19T07:49:20.098" v="7993" actId="1076"/>
        <pc:sldMkLst>
          <pc:docMk/>
          <pc:sldMk cId="57948750" sldId="363"/>
        </pc:sldMkLst>
        <pc:spChg chg="del">
          <ac:chgData name="Pathiraja Mudiyanselage, Chamini Shammi" userId="a6637513-d2e8-4c96-9df9-b9504efc8121" providerId="ADAL" clId="{160D8B9C-B0F5-F248-AF02-27A0885C6935}" dt="2022-06-19T07:49:11.297" v="7989" actId="478"/>
          <ac:spMkLst>
            <pc:docMk/>
            <pc:sldMk cId="57948750" sldId="363"/>
            <ac:spMk id="4" creationId="{8BBFC71D-9959-4533-8C76-3F9B2A4FF017}"/>
          </ac:spMkLst>
        </pc:spChg>
        <pc:spChg chg="del">
          <ac:chgData name="Pathiraja Mudiyanselage, Chamini Shammi" userId="a6637513-d2e8-4c96-9df9-b9504efc8121" providerId="ADAL" clId="{160D8B9C-B0F5-F248-AF02-27A0885C6935}" dt="2022-06-19T07:49:12.723" v="7990" actId="478"/>
          <ac:spMkLst>
            <pc:docMk/>
            <pc:sldMk cId="57948750" sldId="363"/>
            <ac:spMk id="11" creationId="{45BCD3D1-A781-430A-9D06-9FEB571F96B9}"/>
          </ac:spMkLst>
        </pc:spChg>
        <pc:picChg chg="add mod">
          <ac:chgData name="Pathiraja Mudiyanselage, Chamini Shammi" userId="a6637513-d2e8-4c96-9df9-b9504efc8121" providerId="ADAL" clId="{160D8B9C-B0F5-F248-AF02-27A0885C6935}" dt="2022-06-19T07:49:20.098" v="7993" actId="1076"/>
          <ac:picMkLst>
            <pc:docMk/>
            <pc:sldMk cId="57948750" sldId="363"/>
            <ac:picMk id="7" creationId="{B67D4D25-FE95-ABC4-919A-11BCF21C7EEE}"/>
          </ac:picMkLst>
        </pc:picChg>
      </pc:sldChg>
      <pc:sldChg chg="addSp delSp modSp add mod modTransition">
        <pc:chgData name="Pathiraja Mudiyanselage, Chamini Shammi" userId="a6637513-d2e8-4c96-9df9-b9504efc8121" providerId="ADAL" clId="{160D8B9C-B0F5-F248-AF02-27A0885C6935}" dt="2022-06-27T09:21:07.950" v="12307"/>
        <pc:sldMkLst>
          <pc:docMk/>
          <pc:sldMk cId="3690256255" sldId="364"/>
        </pc:sldMkLst>
        <pc:spChg chg="add mod">
          <ac:chgData name="Pathiraja Mudiyanselage, Chamini Shammi" userId="a6637513-d2e8-4c96-9df9-b9504efc8121" providerId="ADAL" clId="{160D8B9C-B0F5-F248-AF02-27A0885C6935}" dt="2022-06-19T08:03:06.818" v="8113" actId="1076"/>
          <ac:spMkLst>
            <pc:docMk/>
            <pc:sldMk cId="3690256255" sldId="364"/>
            <ac:spMk id="12" creationId="{9B8D24B3-959C-1D45-4E2C-10125ACE85E4}"/>
          </ac:spMkLst>
        </pc:spChg>
        <pc:spChg chg="add mod">
          <ac:chgData name="Pathiraja Mudiyanselage, Chamini Shammi" userId="a6637513-d2e8-4c96-9df9-b9504efc8121" providerId="ADAL" clId="{160D8B9C-B0F5-F248-AF02-27A0885C6935}" dt="2022-06-19T08:03:03.150" v="8112" actId="1076"/>
          <ac:spMkLst>
            <pc:docMk/>
            <pc:sldMk cId="3690256255" sldId="364"/>
            <ac:spMk id="14" creationId="{806EDD7C-F0DB-4561-15DA-C5FA985E83FD}"/>
          </ac:spMkLst>
        </pc:spChg>
        <pc:spChg chg="mod">
          <ac:chgData name="Pathiraja Mudiyanselage, Chamini Shammi" userId="a6637513-d2e8-4c96-9df9-b9504efc8121" providerId="ADAL" clId="{160D8B9C-B0F5-F248-AF02-27A0885C6935}" dt="2022-06-19T08:01:32.528" v="8090" actId="14100"/>
          <ac:spMkLst>
            <pc:docMk/>
            <pc:sldMk cId="3690256255" sldId="364"/>
            <ac:spMk id="15" creationId="{77041913-6660-1654-19A6-B23C4F627AED}"/>
          </ac:spMkLst>
        </pc:spChg>
        <pc:spChg chg="add del mod">
          <ac:chgData name="Pathiraja Mudiyanselage, Chamini Shammi" userId="a6637513-d2e8-4c96-9df9-b9504efc8121" providerId="ADAL" clId="{160D8B9C-B0F5-F248-AF02-27A0885C6935}" dt="2022-06-19T08:02:39.553" v="8108" actId="478"/>
          <ac:spMkLst>
            <pc:docMk/>
            <pc:sldMk cId="3690256255" sldId="364"/>
            <ac:spMk id="19" creationId="{8911727B-2452-EFBA-0B3C-27D9FFEA8E58}"/>
          </ac:spMkLst>
        </pc:spChg>
        <pc:graphicFrameChg chg="add del mod">
          <ac:chgData name="Pathiraja Mudiyanselage, Chamini Shammi" userId="a6637513-d2e8-4c96-9df9-b9504efc8121" providerId="ADAL" clId="{160D8B9C-B0F5-F248-AF02-27A0885C6935}" dt="2022-06-19T08:02:21.865" v="8103" actId="478"/>
          <ac:graphicFrameMkLst>
            <pc:docMk/>
            <pc:sldMk cId="3690256255" sldId="364"/>
            <ac:graphicFrameMk id="18" creationId="{E2F8EA9E-6281-E888-811D-C994433D89BE}"/>
          </ac:graphicFrameMkLst>
        </pc:graphicFrameChg>
        <pc:graphicFrameChg chg="add del mod">
          <ac:chgData name="Pathiraja Mudiyanselage, Chamini Shammi" userId="a6637513-d2e8-4c96-9df9-b9504efc8121" providerId="ADAL" clId="{160D8B9C-B0F5-F248-AF02-27A0885C6935}" dt="2022-06-19T08:02:20.143" v="8102" actId="478"/>
          <ac:graphicFrameMkLst>
            <pc:docMk/>
            <pc:sldMk cId="3690256255" sldId="364"/>
            <ac:graphicFrameMk id="20" creationId="{9985AFFD-284A-58D5-9520-A35EE7C10795}"/>
          </ac:graphicFrameMkLst>
        </pc:graphicFrameChg>
        <pc:picChg chg="del">
          <ac:chgData name="Pathiraja Mudiyanselage, Chamini Shammi" userId="a6637513-d2e8-4c96-9df9-b9504efc8121" providerId="ADAL" clId="{160D8B9C-B0F5-F248-AF02-27A0885C6935}" dt="2022-06-19T07:55:17.867" v="8009" actId="478"/>
          <ac:picMkLst>
            <pc:docMk/>
            <pc:sldMk cId="3690256255" sldId="364"/>
            <ac:picMk id="5" creationId="{FA263647-7994-D87B-6B16-FE3D331769F2}"/>
          </ac:picMkLst>
        </pc:picChg>
        <pc:picChg chg="add del mod">
          <ac:chgData name="Pathiraja Mudiyanselage, Chamini Shammi" userId="a6637513-d2e8-4c96-9df9-b9504efc8121" providerId="ADAL" clId="{160D8B9C-B0F5-F248-AF02-27A0885C6935}" dt="2022-06-19T07:56:32.033" v="8012" actId="478"/>
          <ac:picMkLst>
            <pc:docMk/>
            <pc:sldMk cId="3690256255" sldId="364"/>
            <ac:picMk id="10" creationId="{C0ED9C9F-AFD8-4EA6-6E4E-C24112F51A8B}"/>
          </ac:picMkLst>
        </pc:picChg>
        <pc:picChg chg="del">
          <ac:chgData name="Pathiraja Mudiyanselage, Chamini Shammi" userId="a6637513-d2e8-4c96-9df9-b9504efc8121" providerId="ADAL" clId="{160D8B9C-B0F5-F248-AF02-27A0885C6935}" dt="2022-06-19T07:55:18.508" v="8010" actId="478"/>
          <ac:picMkLst>
            <pc:docMk/>
            <pc:sldMk cId="3690256255" sldId="364"/>
            <ac:picMk id="13" creationId="{F3FAC15A-A27D-0CDA-FBB0-91D3F2CF8CD6}"/>
          </ac:picMkLst>
        </pc:picChg>
        <pc:picChg chg="add mod">
          <ac:chgData name="Pathiraja Mudiyanselage, Chamini Shammi" userId="a6637513-d2e8-4c96-9df9-b9504efc8121" providerId="ADAL" clId="{160D8B9C-B0F5-F248-AF02-27A0885C6935}" dt="2022-06-19T08:02:43.588" v="8109" actId="1076"/>
          <ac:picMkLst>
            <pc:docMk/>
            <pc:sldMk cId="3690256255" sldId="364"/>
            <ac:picMk id="16" creationId="{1741AA92-5332-C55C-BEB0-892FD7F55DDD}"/>
          </ac:picMkLst>
        </pc:picChg>
        <pc:picChg chg="add mod">
          <ac:chgData name="Pathiraja Mudiyanselage, Chamini Shammi" userId="a6637513-d2e8-4c96-9df9-b9504efc8121" providerId="ADAL" clId="{160D8B9C-B0F5-F248-AF02-27A0885C6935}" dt="2022-06-19T08:02:32.750" v="8106" actId="14100"/>
          <ac:picMkLst>
            <pc:docMk/>
            <pc:sldMk cId="3690256255" sldId="364"/>
            <ac:picMk id="17" creationId="{FA976350-CDCA-C4D7-B3C1-113B1D231386}"/>
          </ac:picMkLst>
        </pc:picChg>
      </pc:sldChg>
      <pc:sldChg chg="addSp delSp modSp add mod modTransition modAnim">
        <pc:chgData name="Pathiraja Mudiyanselage, Chamini Shammi" userId="a6637513-d2e8-4c96-9df9-b9504efc8121" providerId="ADAL" clId="{160D8B9C-B0F5-F248-AF02-27A0885C6935}" dt="2022-06-27T09:21:07.950" v="12307"/>
        <pc:sldMkLst>
          <pc:docMk/>
          <pc:sldMk cId="637430884" sldId="365"/>
        </pc:sldMkLst>
        <pc:spChg chg="del mod">
          <ac:chgData name="Pathiraja Mudiyanselage, Chamini Shammi" userId="a6637513-d2e8-4c96-9df9-b9504efc8121" providerId="ADAL" clId="{160D8B9C-B0F5-F248-AF02-27A0885C6935}" dt="2022-06-19T08:01:52.073" v="8100" actId="478"/>
          <ac:spMkLst>
            <pc:docMk/>
            <pc:sldMk cId="637430884" sldId="365"/>
            <ac:spMk id="12" creationId="{9B8D24B3-959C-1D45-4E2C-10125ACE85E4}"/>
          </ac:spMkLst>
        </pc:spChg>
        <pc:spChg chg="del mod">
          <ac:chgData name="Pathiraja Mudiyanselage, Chamini Shammi" userId="a6637513-d2e8-4c96-9df9-b9504efc8121" providerId="ADAL" clId="{160D8B9C-B0F5-F248-AF02-27A0885C6935}" dt="2022-06-19T08:01:48.561" v="8097" actId="478"/>
          <ac:spMkLst>
            <pc:docMk/>
            <pc:sldMk cId="637430884" sldId="365"/>
            <ac:spMk id="14" creationId="{806EDD7C-F0DB-4561-15DA-C5FA985E83FD}"/>
          </ac:spMkLst>
        </pc:spChg>
        <pc:spChg chg="del">
          <ac:chgData name="Pathiraja Mudiyanselage, Chamini Shammi" userId="a6637513-d2e8-4c96-9df9-b9504efc8121" providerId="ADAL" clId="{160D8B9C-B0F5-F248-AF02-27A0885C6935}" dt="2022-06-19T08:01:46.317" v="8094" actId="478"/>
          <ac:spMkLst>
            <pc:docMk/>
            <pc:sldMk cId="637430884" sldId="365"/>
            <ac:spMk id="19" creationId="{8911727B-2452-EFBA-0B3C-27D9FFEA8E58}"/>
          </ac:spMkLst>
        </pc:spChg>
        <pc:spChg chg="add mod">
          <ac:chgData name="Pathiraja Mudiyanselage, Chamini Shammi" userId="a6637513-d2e8-4c96-9df9-b9504efc8121" providerId="ADAL" clId="{160D8B9C-B0F5-F248-AF02-27A0885C6935}" dt="2022-06-19T08:03:53.958" v="8114"/>
          <ac:spMkLst>
            <pc:docMk/>
            <pc:sldMk cId="637430884" sldId="365"/>
            <ac:spMk id="34" creationId="{30A32ABE-9EBF-E3E6-C2DB-03C2D85F2348}"/>
          </ac:spMkLst>
        </pc:spChg>
        <pc:grpChg chg="add mod">
          <ac:chgData name="Pathiraja Mudiyanselage, Chamini Shammi" userId="a6637513-d2e8-4c96-9df9-b9504efc8121" providerId="ADAL" clId="{160D8B9C-B0F5-F248-AF02-27A0885C6935}" dt="2022-06-19T08:03:53.958" v="8114"/>
          <ac:grpSpMkLst>
            <pc:docMk/>
            <pc:sldMk cId="637430884" sldId="365"/>
            <ac:grpSpMk id="22" creationId="{001C62C2-EBC1-CBFE-B1DB-98C5F2B3AB6A}"/>
          </ac:grpSpMkLst>
        </pc:grpChg>
        <pc:grpChg chg="add mod">
          <ac:chgData name="Pathiraja Mudiyanselage, Chamini Shammi" userId="a6637513-d2e8-4c96-9df9-b9504efc8121" providerId="ADAL" clId="{160D8B9C-B0F5-F248-AF02-27A0885C6935}" dt="2022-06-19T08:03:53.958" v="8114"/>
          <ac:grpSpMkLst>
            <pc:docMk/>
            <pc:sldMk cId="637430884" sldId="365"/>
            <ac:grpSpMk id="27" creationId="{2FF85DB5-F375-9030-2EB1-E432E7D171B5}"/>
          </ac:grpSpMkLst>
        </pc:grpChg>
        <pc:graphicFrameChg chg="del">
          <ac:chgData name="Pathiraja Mudiyanselage, Chamini Shammi" userId="a6637513-d2e8-4c96-9df9-b9504efc8121" providerId="ADAL" clId="{160D8B9C-B0F5-F248-AF02-27A0885C6935}" dt="2022-06-19T08:01:47.772" v="8096" actId="478"/>
          <ac:graphicFrameMkLst>
            <pc:docMk/>
            <pc:sldMk cId="637430884" sldId="365"/>
            <ac:graphicFrameMk id="18" creationId="{E2F8EA9E-6281-E888-811D-C994433D89BE}"/>
          </ac:graphicFrameMkLst>
        </pc:graphicFrameChg>
        <pc:graphicFrameChg chg="del modGraphic">
          <ac:chgData name="Pathiraja Mudiyanselage, Chamini Shammi" userId="a6637513-d2e8-4c96-9df9-b9504efc8121" providerId="ADAL" clId="{160D8B9C-B0F5-F248-AF02-27A0885C6935}" dt="2022-06-19T08:01:53.924" v="8101" actId="478"/>
          <ac:graphicFrameMkLst>
            <pc:docMk/>
            <pc:sldMk cId="637430884" sldId="365"/>
            <ac:graphicFrameMk id="20" creationId="{9985AFFD-284A-58D5-9520-A35EE7C10795}"/>
          </ac:graphicFrameMkLst>
        </pc:graphicFrameChg>
        <pc:picChg chg="del">
          <ac:chgData name="Pathiraja Mudiyanselage, Chamini Shammi" userId="a6637513-d2e8-4c96-9df9-b9504efc8121" providerId="ADAL" clId="{160D8B9C-B0F5-F248-AF02-27A0885C6935}" dt="2022-06-19T08:01:45.511" v="8093" actId="478"/>
          <ac:picMkLst>
            <pc:docMk/>
            <pc:sldMk cId="637430884" sldId="365"/>
            <ac:picMk id="16" creationId="{1741AA92-5332-C55C-BEB0-892FD7F55DDD}"/>
          </ac:picMkLst>
        </pc:picChg>
        <pc:picChg chg="del">
          <ac:chgData name="Pathiraja Mudiyanselage, Chamini Shammi" userId="a6637513-d2e8-4c96-9df9-b9504efc8121" providerId="ADAL" clId="{160D8B9C-B0F5-F248-AF02-27A0885C6935}" dt="2022-06-19T08:01:44.882" v="8092" actId="478"/>
          <ac:picMkLst>
            <pc:docMk/>
            <pc:sldMk cId="637430884" sldId="365"/>
            <ac:picMk id="17" creationId="{FA976350-CDCA-C4D7-B3C1-113B1D231386}"/>
          </ac:picMkLst>
        </pc:picChg>
        <pc:picChg chg="add mod">
          <ac:chgData name="Pathiraja Mudiyanselage, Chamini Shammi" userId="a6637513-d2e8-4c96-9df9-b9504efc8121" providerId="ADAL" clId="{160D8B9C-B0F5-F248-AF02-27A0885C6935}" dt="2022-06-19T08:03:53.958" v="8114"/>
          <ac:picMkLst>
            <pc:docMk/>
            <pc:sldMk cId="637430884" sldId="365"/>
            <ac:picMk id="21" creationId="{C05D0FB3-7242-88FF-35D2-AC57E661294D}"/>
          </ac:picMkLst>
        </pc:picChg>
        <pc:picChg chg="add mod">
          <ac:chgData name="Pathiraja Mudiyanselage, Chamini Shammi" userId="a6637513-d2e8-4c96-9df9-b9504efc8121" providerId="ADAL" clId="{160D8B9C-B0F5-F248-AF02-27A0885C6935}" dt="2022-06-19T08:03:53.958" v="8114"/>
          <ac:picMkLst>
            <pc:docMk/>
            <pc:sldMk cId="637430884" sldId="365"/>
            <ac:picMk id="32" creationId="{4EECE869-4AF0-CF45-67FC-CFEA0404FA32}"/>
          </ac:picMkLst>
        </pc:picChg>
        <pc:picChg chg="add mod">
          <ac:chgData name="Pathiraja Mudiyanselage, Chamini Shammi" userId="a6637513-d2e8-4c96-9df9-b9504efc8121" providerId="ADAL" clId="{160D8B9C-B0F5-F248-AF02-27A0885C6935}" dt="2022-06-19T08:03:53.958" v="8114"/>
          <ac:picMkLst>
            <pc:docMk/>
            <pc:sldMk cId="637430884" sldId="365"/>
            <ac:picMk id="33" creationId="{57D7D4B3-06E8-7A41-BB25-33BFC4B0538A}"/>
          </ac:picMkLst>
        </pc:picChg>
        <pc:inkChg chg="mod">
          <ac:chgData name="Pathiraja Mudiyanselage, Chamini Shammi" userId="a6637513-d2e8-4c96-9df9-b9504efc8121" providerId="ADAL" clId="{160D8B9C-B0F5-F248-AF02-27A0885C6935}" dt="2022-06-19T08:03:53.958" v="8114"/>
          <ac:inkMkLst>
            <pc:docMk/>
            <pc:sldMk cId="637430884" sldId="365"/>
            <ac:inkMk id="23" creationId="{EEC65F3A-8E9B-ABD0-076E-06DD66006EBB}"/>
          </ac:inkMkLst>
        </pc:inkChg>
        <pc:inkChg chg="mod">
          <ac:chgData name="Pathiraja Mudiyanselage, Chamini Shammi" userId="a6637513-d2e8-4c96-9df9-b9504efc8121" providerId="ADAL" clId="{160D8B9C-B0F5-F248-AF02-27A0885C6935}" dt="2022-06-19T08:03:53.958" v="8114"/>
          <ac:inkMkLst>
            <pc:docMk/>
            <pc:sldMk cId="637430884" sldId="365"/>
            <ac:inkMk id="24" creationId="{4725D5E7-0292-3AE6-99E3-5293B7D34BB1}"/>
          </ac:inkMkLst>
        </pc:inkChg>
        <pc:inkChg chg="mod">
          <ac:chgData name="Pathiraja Mudiyanselage, Chamini Shammi" userId="a6637513-d2e8-4c96-9df9-b9504efc8121" providerId="ADAL" clId="{160D8B9C-B0F5-F248-AF02-27A0885C6935}" dt="2022-06-19T08:03:53.958" v="8114"/>
          <ac:inkMkLst>
            <pc:docMk/>
            <pc:sldMk cId="637430884" sldId="365"/>
            <ac:inkMk id="25" creationId="{D8857507-247B-6C23-94E2-C096572890B6}"/>
          </ac:inkMkLst>
        </pc:inkChg>
        <pc:inkChg chg="mod">
          <ac:chgData name="Pathiraja Mudiyanselage, Chamini Shammi" userId="a6637513-d2e8-4c96-9df9-b9504efc8121" providerId="ADAL" clId="{160D8B9C-B0F5-F248-AF02-27A0885C6935}" dt="2022-06-19T08:03:53.958" v="8114"/>
          <ac:inkMkLst>
            <pc:docMk/>
            <pc:sldMk cId="637430884" sldId="365"/>
            <ac:inkMk id="26" creationId="{9C400564-BD23-1CBC-44BE-57F9B80085C0}"/>
          </ac:inkMkLst>
        </pc:inkChg>
        <pc:inkChg chg="mod">
          <ac:chgData name="Pathiraja Mudiyanselage, Chamini Shammi" userId="a6637513-d2e8-4c96-9df9-b9504efc8121" providerId="ADAL" clId="{160D8B9C-B0F5-F248-AF02-27A0885C6935}" dt="2022-06-19T08:03:53.958" v="8114"/>
          <ac:inkMkLst>
            <pc:docMk/>
            <pc:sldMk cId="637430884" sldId="365"/>
            <ac:inkMk id="28" creationId="{08CDFE9A-8863-FB03-1C48-06CCFA06AE0D}"/>
          </ac:inkMkLst>
        </pc:inkChg>
        <pc:inkChg chg="mod">
          <ac:chgData name="Pathiraja Mudiyanselage, Chamini Shammi" userId="a6637513-d2e8-4c96-9df9-b9504efc8121" providerId="ADAL" clId="{160D8B9C-B0F5-F248-AF02-27A0885C6935}" dt="2022-06-19T08:03:53.958" v="8114"/>
          <ac:inkMkLst>
            <pc:docMk/>
            <pc:sldMk cId="637430884" sldId="365"/>
            <ac:inkMk id="29" creationId="{6E7433BE-B9CD-C597-3992-C4AA382C6221}"/>
          </ac:inkMkLst>
        </pc:inkChg>
        <pc:inkChg chg="mod">
          <ac:chgData name="Pathiraja Mudiyanselage, Chamini Shammi" userId="a6637513-d2e8-4c96-9df9-b9504efc8121" providerId="ADAL" clId="{160D8B9C-B0F5-F248-AF02-27A0885C6935}" dt="2022-06-19T08:03:53.958" v="8114"/>
          <ac:inkMkLst>
            <pc:docMk/>
            <pc:sldMk cId="637430884" sldId="365"/>
            <ac:inkMk id="30" creationId="{B516F19A-CB83-BD62-CAD2-8979997FE275}"/>
          </ac:inkMkLst>
        </pc:inkChg>
        <pc:inkChg chg="mod">
          <ac:chgData name="Pathiraja Mudiyanselage, Chamini Shammi" userId="a6637513-d2e8-4c96-9df9-b9504efc8121" providerId="ADAL" clId="{160D8B9C-B0F5-F248-AF02-27A0885C6935}" dt="2022-06-19T08:03:53.958" v="8114"/>
          <ac:inkMkLst>
            <pc:docMk/>
            <pc:sldMk cId="637430884" sldId="365"/>
            <ac:inkMk id="31" creationId="{C726DE74-33AF-1317-4E98-BCE8C7B55597}"/>
          </ac:inkMkLst>
        </pc:inkChg>
      </pc:sldChg>
      <pc:sldChg chg="addSp delSp modSp add del mod">
        <pc:chgData name="Pathiraja Mudiyanselage, Chamini Shammi" userId="a6637513-d2e8-4c96-9df9-b9504efc8121" providerId="ADAL" clId="{160D8B9C-B0F5-F248-AF02-27A0885C6935}" dt="2022-06-19T07:59:36.486" v="8036" actId="2696"/>
        <pc:sldMkLst>
          <pc:docMk/>
          <pc:sldMk cId="3937392909" sldId="365"/>
        </pc:sldMkLst>
        <pc:spChg chg="mod">
          <ac:chgData name="Pathiraja Mudiyanselage, Chamini Shammi" userId="a6637513-d2e8-4c96-9df9-b9504efc8121" providerId="ADAL" clId="{160D8B9C-B0F5-F248-AF02-27A0885C6935}" dt="2022-06-19T07:59:01.042" v="8034" actId="1076"/>
          <ac:spMkLst>
            <pc:docMk/>
            <pc:sldMk cId="3937392909" sldId="365"/>
            <ac:spMk id="5" creationId="{73A37489-AEEE-8E99-A01F-4C0EB387D840}"/>
          </ac:spMkLst>
        </pc:spChg>
        <pc:spChg chg="mod">
          <ac:chgData name="Pathiraja Mudiyanselage, Chamini Shammi" userId="a6637513-d2e8-4c96-9df9-b9504efc8121" providerId="ADAL" clId="{160D8B9C-B0F5-F248-AF02-27A0885C6935}" dt="2022-06-19T07:58:54.571" v="8033" actId="1076"/>
          <ac:spMkLst>
            <pc:docMk/>
            <pc:sldMk cId="3937392909" sldId="365"/>
            <ac:spMk id="6" creationId="{F6BAD5C9-2C2D-4A28-7CEB-C477DED79EE3}"/>
          </ac:spMkLst>
        </pc:spChg>
        <pc:spChg chg="del">
          <ac:chgData name="Pathiraja Mudiyanselage, Chamini Shammi" userId="a6637513-d2e8-4c96-9df9-b9504efc8121" providerId="ADAL" clId="{160D8B9C-B0F5-F248-AF02-27A0885C6935}" dt="2022-06-19T07:58:41.312" v="8030" actId="478"/>
          <ac:spMkLst>
            <pc:docMk/>
            <pc:sldMk cId="3937392909" sldId="365"/>
            <ac:spMk id="9" creationId="{8205CE37-C1FD-F386-3EDC-F28E19DAFFFA}"/>
          </ac:spMkLst>
        </pc:spChg>
        <pc:spChg chg="del">
          <ac:chgData name="Pathiraja Mudiyanselage, Chamini Shammi" userId="a6637513-d2e8-4c96-9df9-b9504efc8121" providerId="ADAL" clId="{160D8B9C-B0F5-F248-AF02-27A0885C6935}" dt="2022-06-19T07:58:44.467" v="8031" actId="478"/>
          <ac:spMkLst>
            <pc:docMk/>
            <pc:sldMk cId="3937392909" sldId="365"/>
            <ac:spMk id="11" creationId="{F028B05B-E895-4013-03B8-A40027BD25F8}"/>
          </ac:spMkLst>
        </pc:spChg>
        <pc:picChg chg="mod">
          <ac:chgData name="Pathiraja Mudiyanselage, Chamini Shammi" userId="a6637513-d2e8-4c96-9df9-b9504efc8121" providerId="ADAL" clId="{160D8B9C-B0F5-F248-AF02-27A0885C6935}" dt="2022-06-19T07:57:50.400" v="8028" actId="1076"/>
          <ac:picMkLst>
            <pc:docMk/>
            <pc:sldMk cId="3937392909" sldId="365"/>
            <ac:picMk id="10" creationId="{26C22998-2ABA-15B4-7F85-387EC7074565}"/>
          </ac:picMkLst>
        </pc:picChg>
        <pc:picChg chg="del">
          <ac:chgData name="Pathiraja Mudiyanselage, Chamini Shammi" userId="a6637513-d2e8-4c96-9df9-b9504efc8121" providerId="ADAL" clId="{160D8B9C-B0F5-F248-AF02-27A0885C6935}" dt="2022-06-19T07:57:55.473" v="8029" actId="478"/>
          <ac:picMkLst>
            <pc:docMk/>
            <pc:sldMk cId="3937392909" sldId="365"/>
            <ac:picMk id="13" creationId="{408146B8-DA7C-4B0E-3102-9C0E4F2C9D84}"/>
          </ac:picMkLst>
        </pc:picChg>
        <pc:picChg chg="add mod">
          <ac:chgData name="Pathiraja Mudiyanselage, Chamini Shammi" userId="a6637513-d2e8-4c96-9df9-b9504efc8121" providerId="ADAL" clId="{160D8B9C-B0F5-F248-AF02-27A0885C6935}" dt="2022-06-19T07:56:54.283" v="8015"/>
          <ac:picMkLst>
            <pc:docMk/>
            <pc:sldMk cId="3937392909" sldId="365"/>
            <ac:picMk id="16" creationId="{5A18E699-244D-FAE7-CB6C-565A507CFFFF}"/>
          </ac:picMkLst>
        </pc:picChg>
        <pc:cxnChg chg="add mod">
          <ac:chgData name="Pathiraja Mudiyanselage, Chamini Shammi" userId="a6637513-d2e8-4c96-9df9-b9504efc8121" providerId="ADAL" clId="{160D8B9C-B0F5-F248-AF02-27A0885C6935}" dt="2022-06-19T07:57:11.808" v="8018" actId="1076"/>
          <ac:cxnSpMkLst>
            <pc:docMk/>
            <pc:sldMk cId="3937392909" sldId="365"/>
            <ac:cxnSpMk id="15" creationId="{BFF5DEDA-C2C3-5C6F-3403-0324AD88F195}"/>
          </ac:cxnSpMkLst>
        </pc:cxnChg>
      </pc:sldChg>
      <pc:sldChg chg="addSp delSp modSp add del mod modTransition delAnim">
        <pc:chgData name="Pathiraja Mudiyanselage, Chamini Shammi" userId="a6637513-d2e8-4c96-9df9-b9504efc8121" providerId="ADAL" clId="{160D8B9C-B0F5-F248-AF02-27A0885C6935}" dt="2022-06-27T09:21:07.950" v="12307"/>
        <pc:sldMkLst>
          <pc:docMk/>
          <pc:sldMk cId="4083885692" sldId="366"/>
        </pc:sldMkLst>
        <pc:spChg chg="mod">
          <ac:chgData name="Pathiraja Mudiyanselage, Chamini Shammi" userId="a6637513-d2e8-4c96-9df9-b9504efc8121" providerId="ADAL" clId="{160D8B9C-B0F5-F248-AF02-27A0885C6935}" dt="2022-06-19T08:05:21.948" v="8143" actId="20577"/>
          <ac:spMkLst>
            <pc:docMk/>
            <pc:sldMk cId="4083885692" sldId="366"/>
            <ac:spMk id="15" creationId="{77041913-6660-1654-19A6-B23C4F627AED}"/>
          </ac:spMkLst>
        </pc:spChg>
        <pc:spChg chg="del mod">
          <ac:chgData name="Pathiraja Mudiyanselage, Chamini Shammi" userId="a6637513-d2e8-4c96-9df9-b9504efc8121" providerId="ADAL" clId="{160D8B9C-B0F5-F248-AF02-27A0885C6935}" dt="2022-06-19T08:04:35.105" v="8122" actId="478"/>
          <ac:spMkLst>
            <pc:docMk/>
            <pc:sldMk cId="4083885692" sldId="366"/>
            <ac:spMk id="34" creationId="{30A32ABE-9EBF-E3E6-C2DB-03C2D85F2348}"/>
          </ac:spMkLst>
        </pc:spChg>
        <pc:grpChg chg="del">
          <ac:chgData name="Pathiraja Mudiyanselage, Chamini Shammi" userId="a6637513-d2e8-4c96-9df9-b9504efc8121" providerId="ADAL" clId="{160D8B9C-B0F5-F248-AF02-27A0885C6935}" dt="2022-06-19T08:04:37.019" v="8124" actId="478"/>
          <ac:grpSpMkLst>
            <pc:docMk/>
            <pc:sldMk cId="4083885692" sldId="366"/>
            <ac:grpSpMk id="22" creationId="{001C62C2-EBC1-CBFE-B1DB-98C5F2B3AB6A}"/>
          </ac:grpSpMkLst>
        </pc:grpChg>
        <pc:grpChg chg="del">
          <ac:chgData name="Pathiraja Mudiyanselage, Chamini Shammi" userId="a6637513-d2e8-4c96-9df9-b9504efc8121" providerId="ADAL" clId="{160D8B9C-B0F5-F248-AF02-27A0885C6935}" dt="2022-06-19T08:04:35.805" v="8123" actId="478"/>
          <ac:grpSpMkLst>
            <pc:docMk/>
            <pc:sldMk cId="4083885692" sldId="366"/>
            <ac:grpSpMk id="27" creationId="{2FF85DB5-F375-9030-2EB1-E432E7D171B5}"/>
          </ac:grpSpMkLst>
        </pc:grpChg>
        <pc:picChg chg="del">
          <ac:chgData name="Pathiraja Mudiyanselage, Chamini Shammi" userId="a6637513-d2e8-4c96-9df9-b9504efc8121" providerId="ADAL" clId="{160D8B9C-B0F5-F248-AF02-27A0885C6935}" dt="2022-06-19T08:04:31.298" v="8118" actId="478"/>
          <ac:picMkLst>
            <pc:docMk/>
            <pc:sldMk cId="4083885692" sldId="366"/>
            <ac:picMk id="21" creationId="{C05D0FB3-7242-88FF-35D2-AC57E661294D}"/>
          </ac:picMkLst>
        </pc:picChg>
        <pc:picChg chg="del">
          <ac:chgData name="Pathiraja Mudiyanselage, Chamini Shammi" userId="a6637513-d2e8-4c96-9df9-b9504efc8121" providerId="ADAL" clId="{160D8B9C-B0F5-F248-AF02-27A0885C6935}" dt="2022-06-19T08:04:32.084" v="8119" actId="478"/>
          <ac:picMkLst>
            <pc:docMk/>
            <pc:sldMk cId="4083885692" sldId="366"/>
            <ac:picMk id="32" creationId="{4EECE869-4AF0-CF45-67FC-CFEA0404FA32}"/>
          </ac:picMkLst>
        </pc:picChg>
        <pc:picChg chg="del">
          <ac:chgData name="Pathiraja Mudiyanselage, Chamini Shammi" userId="a6637513-d2e8-4c96-9df9-b9504efc8121" providerId="ADAL" clId="{160D8B9C-B0F5-F248-AF02-27A0885C6935}" dt="2022-06-19T08:04:32.642" v="8120" actId="478"/>
          <ac:picMkLst>
            <pc:docMk/>
            <pc:sldMk cId="4083885692" sldId="366"/>
            <ac:picMk id="33" creationId="{57D7D4B3-06E8-7A41-BB25-33BFC4B0538A}"/>
          </ac:picMkLst>
        </pc:picChg>
        <pc:picChg chg="add mod">
          <ac:chgData name="Pathiraja Mudiyanselage, Chamini Shammi" userId="a6637513-d2e8-4c96-9df9-b9504efc8121" providerId="ADAL" clId="{160D8B9C-B0F5-F248-AF02-27A0885C6935}" dt="2022-06-19T08:05:07.155" v="8128" actId="14100"/>
          <ac:picMkLst>
            <pc:docMk/>
            <pc:sldMk cId="4083885692" sldId="366"/>
            <ac:picMk id="35" creationId="{4BD8465C-8846-1953-5287-C80A4823A819}"/>
          </ac:picMkLst>
        </pc:picChg>
      </pc:sldChg>
      <pc:sldChg chg="addSp delSp modSp add del mod modTransition">
        <pc:chgData name="Pathiraja Mudiyanselage, Chamini Shammi" userId="a6637513-d2e8-4c96-9df9-b9504efc8121" providerId="ADAL" clId="{160D8B9C-B0F5-F248-AF02-27A0885C6935}" dt="2022-06-27T09:36:50.567" v="12356" actId="2696"/>
        <pc:sldMkLst>
          <pc:docMk/>
          <pc:sldMk cId="157111064" sldId="367"/>
        </pc:sldMkLst>
        <pc:spChg chg="add mod">
          <ac:chgData name="Pathiraja Mudiyanselage, Chamini Shammi" userId="a6637513-d2e8-4c96-9df9-b9504efc8121" providerId="ADAL" clId="{160D8B9C-B0F5-F248-AF02-27A0885C6935}" dt="2022-06-19T08:07:29.435" v="8164" actId="1076"/>
          <ac:spMkLst>
            <pc:docMk/>
            <pc:sldMk cId="157111064" sldId="367"/>
            <ac:spMk id="10" creationId="{C9D71521-E543-A574-8DA1-EA7230B51E3E}"/>
          </ac:spMkLst>
        </pc:spChg>
        <pc:spChg chg="add mod">
          <ac:chgData name="Pathiraja Mudiyanselage, Chamini Shammi" userId="a6637513-d2e8-4c96-9df9-b9504efc8121" providerId="ADAL" clId="{160D8B9C-B0F5-F248-AF02-27A0885C6935}" dt="2022-06-19T08:07:27.007" v="8163" actId="1076"/>
          <ac:spMkLst>
            <pc:docMk/>
            <pc:sldMk cId="157111064" sldId="367"/>
            <ac:spMk id="13" creationId="{269F9E56-FADB-43A6-1A61-3B153409EA2C}"/>
          </ac:spMkLst>
        </pc:spChg>
        <pc:spChg chg="add mod">
          <ac:chgData name="Pathiraja Mudiyanselage, Chamini Shammi" userId="a6637513-d2e8-4c96-9df9-b9504efc8121" providerId="ADAL" clId="{160D8B9C-B0F5-F248-AF02-27A0885C6935}" dt="2022-06-19T08:08:02.707" v="8169" actId="1076"/>
          <ac:spMkLst>
            <pc:docMk/>
            <pc:sldMk cId="157111064" sldId="367"/>
            <ac:spMk id="17" creationId="{715DE72B-C557-E465-B7D9-997F4BBC7D76}"/>
          </ac:spMkLst>
        </pc:spChg>
        <pc:spChg chg="add mod">
          <ac:chgData name="Pathiraja Mudiyanselage, Chamini Shammi" userId="a6637513-d2e8-4c96-9df9-b9504efc8121" providerId="ADAL" clId="{160D8B9C-B0F5-F248-AF02-27A0885C6935}" dt="2022-06-19T08:07:56.467" v="8168" actId="1076"/>
          <ac:spMkLst>
            <pc:docMk/>
            <pc:sldMk cId="157111064" sldId="367"/>
            <ac:spMk id="18" creationId="{7500E0BA-1435-9FDF-FA89-95EB410C51A0}"/>
          </ac:spMkLst>
        </pc:spChg>
        <pc:picChg chg="add mod">
          <ac:chgData name="Pathiraja Mudiyanselage, Chamini Shammi" userId="a6637513-d2e8-4c96-9df9-b9504efc8121" providerId="ADAL" clId="{160D8B9C-B0F5-F248-AF02-27A0885C6935}" dt="2022-06-19T08:07:14.511" v="8159" actId="1076"/>
          <ac:picMkLst>
            <pc:docMk/>
            <pc:sldMk cId="157111064" sldId="367"/>
            <ac:picMk id="8" creationId="{A47DCE89-127C-9E7B-6491-14BDD76FC97D}"/>
          </ac:picMkLst>
        </pc:picChg>
        <pc:picChg chg="add mod">
          <ac:chgData name="Pathiraja Mudiyanselage, Chamini Shammi" userId="a6637513-d2e8-4c96-9df9-b9504efc8121" providerId="ADAL" clId="{160D8B9C-B0F5-F248-AF02-27A0885C6935}" dt="2022-06-19T08:07:16.716" v="8160" actId="1076"/>
          <ac:picMkLst>
            <pc:docMk/>
            <pc:sldMk cId="157111064" sldId="367"/>
            <ac:picMk id="12" creationId="{B21947D9-ED83-936A-2AEF-E47935E7D4CA}"/>
          </ac:picMkLst>
        </pc:picChg>
        <pc:picChg chg="add mod">
          <ac:chgData name="Pathiraja Mudiyanselage, Chamini Shammi" userId="a6637513-d2e8-4c96-9df9-b9504efc8121" providerId="ADAL" clId="{160D8B9C-B0F5-F248-AF02-27A0885C6935}" dt="2022-06-19T08:07:12.724" v="8158" actId="1076"/>
          <ac:picMkLst>
            <pc:docMk/>
            <pc:sldMk cId="157111064" sldId="367"/>
            <ac:picMk id="14" creationId="{E38AEE8F-C58E-EEC2-A186-A9966A470CC7}"/>
          </ac:picMkLst>
        </pc:picChg>
        <pc:picChg chg="add mod">
          <ac:chgData name="Pathiraja Mudiyanselage, Chamini Shammi" userId="a6637513-d2e8-4c96-9df9-b9504efc8121" providerId="ADAL" clId="{160D8B9C-B0F5-F248-AF02-27A0885C6935}" dt="2022-06-19T08:07:51.008" v="8167" actId="14100"/>
          <ac:picMkLst>
            <pc:docMk/>
            <pc:sldMk cId="157111064" sldId="367"/>
            <ac:picMk id="16" creationId="{B3AF35C0-9EF9-9D01-269C-63BD119B0EE3}"/>
          </ac:picMkLst>
        </pc:picChg>
        <pc:picChg chg="del">
          <ac:chgData name="Pathiraja Mudiyanselage, Chamini Shammi" userId="a6637513-d2e8-4c96-9df9-b9504efc8121" providerId="ADAL" clId="{160D8B9C-B0F5-F248-AF02-27A0885C6935}" dt="2022-06-19T08:06:21.474" v="8147" actId="478"/>
          <ac:picMkLst>
            <pc:docMk/>
            <pc:sldMk cId="157111064" sldId="367"/>
            <ac:picMk id="35" creationId="{4BD8465C-8846-1953-5287-C80A4823A819}"/>
          </ac:picMkLst>
        </pc:picChg>
      </pc:sldChg>
      <pc:sldChg chg="add">
        <pc:chgData name="Pathiraja Mudiyanselage, Chamini Shammi" userId="a6637513-d2e8-4c96-9df9-b9504efc8121" providerId="ADAL" clId="{160D8B9C-B0F5-F248-AF02-27A0885C6935}" dt="2022-06-27T09:36:57.407" v="12357"/>
        <pc:sldMkLst>
          <pc:docMk/>
          <pc:sldMk cId="1555777822" sldId="367"/>
        </pc:sldMkLst>
      </pc:sldChg>
      <pc:sldChg chg="addSp delSp modSp add mod ord modTransition">
        <pc:chgData name="Pathiraja Mudiyanselage, Chamini Shammi" userId="a6637513-d2e8-4c96-9df9-b9504efc8121" providerId="ADAL" clId="{160D8B9C-B0F5-F248-AF02-27A0885C6935}" dt="2022-06-27T09:21:07.950" v="12307"/>
        <pc:sldMkLst>
          <pc:docMk/>
          <pc:sldMk cId="3271812535" sldId="368"/>
        </pc:sldMkLst>
        <pc:spChg chg="add mod">
          <ac:chgData name="Pathiraja Mudiyanselage, Chamini Shammi" userId="a6637513-d2e8-4c96-9df9-b9504efc8121" providerId="ADAL" clId="{160D8B9C-B0F5-F248-AF02-27A0885C6935}" dt="2022-06-19T08:10:44.207" v="8212" actId="11530"/>
          <ac:spMkLst>
            <pc:docMk/>
            <pc:sldMk cId="3271812535" sldId="368"/>
            <ac:spMk id="12" creationId="{ADBE974C-6F70-D338-794A-EB45FA415E31}"/>
          </ac:spMkLst>
        </pc:spChg>
        <pc:spChg chg="mod">
          <ac:chgData name="Pathiraja Mudiyanselage, Chamini Shammi" userId="a6637513-d2e8-4c96-9df9-b9504efc8121" providerId="ADAL" clId="{160D8B9C-B0F5-F248-AF02-27A0885C6935}" dt="2022-06-19T08:09:29.649" v="8201" actId="20577"/>
          <ac:spMkLst>
            <pc:docMk/>
            <pc:sldMk cId="3271812535" sldId="368"/>
            <ac:spMk id="15" creationId="{77041913-6660-1654-19A6-B23C4F627AED}"/>
          </ac:spMkLst>
        </pc:spChg>
        <pc:grpChg chg="add del mod">
          <ac:chgData name="Pathiraja Mudiyanselage, Chamini Shammi" userId="a6637513-d2e8-4c96-9df9-b9504efc8121" providerId="ADAL" clId="{160D8B9C-B0F5-F248-AF02-27A0885C6935}" dt="2022-06-19T08:11:01.242" v="8217" actId="21"/>
          <ac:grpSpMkLst>
            <pc:docMk/>
            <pc:sldMk cId="3271812535" sldId="368"/>
            <ac:grpSpMk id="8" creationId="{9902021B-FA07-D283-8153-930DD6489272}"/>
          </ac:grpSpMkLst>
        </pc:grpChg>
        <pc:grpChg chg="add del mod">
          <ac:chgData name="Pathiraja Mudiyanselage, Chamini Shammi" userId="a6637513-d2e8-4c96-9df9-b9504efc8121" providerId="ADAL" clId="{160D8B9C-B0F5-F248-AF02-27A0885C6935}" dt="2022-06-19T08:10:55.391" v="8215" actId="21"/>
          <ac:grpSpMkLst>
            <pc:docMk/>
            <pc:sldMk cId="3271812535" sldId="368"/>
            <ac:grpSpMk id="10" creationId="{A473E419-06EC-F640-9803-719BDB63AD95}"/>
          </ac:grpSpMkLst>
        </pc:grpChg>
        <pc:grpChg chg="add mod">
          <ac:chgData name="Pathiraja Mudiyanselage, Chamini Shammi" userId="a6637513-d2e8-4c96-9df9-b9504efc8121" providerId="ADAL" clId="{160D8B9C-B0F5-F248-AF02-27A0885C6935}" dt="2022-06-19T08:10:44.207" v="8212" actId="11530"/>
          <ac:grpSpMkLst>
            <pc:docMk/>
            <pc:sldMk cId="3271812535" sldId="368"/>
            <ac:grpSpMk id="13" creationId="{C310BE2A-5570-798E-A875-6692E1430234}"/>
          </ac:grpSpMkLst>
        </pc:grpChg>
        <pc:picChg chg="add del mod">
          <ac:chgData name="Pathiraja Mudiyanselage, Chamini Shammi" userId="a6637513-d2e8-4c96-9df9-b9504efc8121" providerId="ADAL" clId="{160D8B9C-B0F5-F248-AF02-27A0885C6935}" dt="2022-06-19T08:10:55.391" v="8215" actId="21"/>
          <ac:picMkLst>
            <pc:docMk/>
            <pc:sldMk cId="3271812535" sldId="368"/>
            <ac:picMk id="14" creationId="{F78D8891-7D7D-A744-91F3-B1046FE80F50}"/>
          </ac:picMkLst>
        </pc:picChg>
        <pc:picChg chg="add mod">
          <ac:chgData name="Pathiraja Mudiyanselage, Chamini Shammi" userId="a6637513-d2e8-4c96-9df9-b9504efc8121" providerId="ADAL" clId="{160D8B9C-B0F5-F248-AF02-27A0885C6935}" dt="2022-06-19T08:10:44.207" v="8212" actId="11530"/>
          <ac:picMkLst>
            <pc:docMk/>
            <pc:sldMk cId="3271812535" sldId="368"/>
            <ac:picMk id="16" creationId="{422E55E2-9171-0E4D-AE94-A232ECA41E4C}"/>
          </ac:picMkLst>
        </pc:picChg>
        <pc:picChg chg="add mod">
          <ac:chgData name="Pathiraja Mudiyanselage, Chamini Shammi" userId="a6637513-d2e8-4c96-9df9-b9504efc8121" providerId="ADAL" clId="{160D8B9C-B0F5-F248-AF02-27A0885C6935}" dt="2022-06-19T08:10:44.207" v="8212" actId="11530"/>
          <ac:picMkLst>
            <pc:docMk/>
            <pc:sldMk cId="3271812535" sldId="368"/>
            <ac:picMk id="17" creationId="{D775B9AD-3309-604F-98BE-A412648A38CC}"/>
          </ac:picMkLst>
        </pc:picChg>
        <pc:picChg chg="add mod">
          <ac:chgData name="Pathiraja Mudiyanselage, Chamini Shammi" userId="a6637513-d2e8-4c96-9df9-b9504efc8121" providerId="ADAL" clId="{160D8B9C-B0F5-F248-AF02-27A0885C6935}" dt="2022-06-19T08:10:44.207" v="8212" actId="11530"/>
          <ac:picMkLst>
            <pc:docMk/>
            <pc:sldMk cId="3271812535" sldId="368"/>
            <ac:picMk id="18" creationId="{647FE5DD-F254-C042-8BBF-BC563F424C70}"/>
          </ac:picMkLst>
        </pc:picChg>
        <pc:picChg chg="add mod">
          <ac:chgData name="Pathiraja Mudiyanselage, Chamini Shammi" userId="a6637513-d2e8-4c96-9df9-b9504efc8121" providerId="ADAL" clId="{160D8B9C-B0F5-F248-AF02-27A0885C6935}" dt="2022-06-19T08:10:44.207" v="8212" actId="11530"/>
          <ac:picMkLst>
            <pc:docMk/>
            <pc:sldMk cId="3271812535" sldId="368"/>
            <ac:picMk id="19" creationId="{62B3FC44-42D1-C94B-A25E-6E433220C768}"/>
          </ac:picMkLst>
        </pc:picChg>
        <pc:picChg chg="add mod">
          <ac:chgData name="Pathiraja Mudiyanselage, Chamini Shammi" userId="a6637513-d2e8-4c96-9df9-b9504efc8121" providerId="ADAL" clId="{160D8B9C-B0F5-F248-AF02-27A0885C6935}" dt="2022-06-19T08:11:18.228" v="8224" actId="1076"/>
          <ac:picMkLst>
            <pc:docMk/>
            <pc:sldMk cId="3271812535" sldId="368"/>
            <ac:picMk id="20" creationId="{A6A3E6DD-4674-698A-B128-8890AD77ABF3}"/>
          </ac:picMkLst>
        </pc:picChg>
        <pc:picChg chg="del">
          <ac:chgData name="Pathiraja Mudiyanselage, Chamini Shammi" userId="a6637513-d2e8-4c96-9df9-b9504efc8121" providerId="ADAL" clId="{160D8B9C-B0F5-F248-AF02-27A0885C6935}" dt="2022-06-19T08:09:55.702" v="8202" actId="478"/>
          <ac:picMkLst>
            <pc:docMk/>
            <pc:sldMk cId="3271812535" sldId="368"/>
            <ac:picMk id="35" creationId="{4BD8465C-8846-1953-5287-C80A4823A819}"/>
          </ac:picMkLst>
        </pc:picChg>
      </pc:sldChg>
      <pc:sldChg chg="addSp delSp modSp add mod modTransition">
        <pc:chgData name="Pathiraja Mudiyanselage, Chamini Shammi" userId="a6637513-d2e8-4c96-9df9-b9504efc8121" providerId="ADAL" clId="{160D8B9C-B0F5-F248-AF02-27A0885C6935}" dt="2022-06-27T09:21:07.950" v="12307"/>
        <pc:sldMkLst>
          <pc:docMk/>
          <pc:sldMk cId="2364496656" sldId="369"/>
        </pc:sldMkLst>
        <pc:spChg chg="del mod topLvl">
          <ac:chgData name="Pathiraja Mudiyanselage, Chamini Shammi" userId="a6637513-d2e8-4c96-9df9-b9504efc8121" providerId="ADAL" clId="{160D8B9C-B0F5-F248-AF02-27A0885C6935}" dt="2022-06-19T08:11:53.004" v="8228" actId="478"/>
          <ac:spMkLst>
            <pc:docMk/>
            <pc:sldMk cId="2364496656" sldId="369"/>
            <ac:spMk id="12" creationId="{33C6733A-1F53-A458-CC08-7E138E2EAA62}"/>
          </ac:spMkLst>
        </pc:spChg>
        <pc:grpChg chg="add del mod">
          <ac:chgData name="Pathiraja Mudiyanselage, Chamini Shammi" userId="a6637513-d2e8-4c96-9df9-b9504efc8121" providerId="ADAL" clId="{160D8B9C-B0F5-F248-AF02-27A0885C6935}" dt="2022-06-19T08:11:53.004" v="8228" actId="478"/>
          <ac:grpSpMkLst>
            <pc:docMk/>
            <pc:sldMk cId="2364496656" sldId="369"/>
            <ac:grpSpMk id="8" creationId="{729F5FE4-5393-9D0E-859D-9DE9E75A96FD}"/>
          </ac:grpSpMkLst>
        </pc:grpChg>
        <pc:grpChg chg="mod topLvl">
          <ac:chgData name="Pathiraja Mudiyanselage, Chamini Shammi" userId="a6637513-d2e8-4c96-9df9-b9504efc8121" providerId="ADAL" clId="{160D8B9C-B0F5-F248-AF02-27A0885C6935}" dt="2022-06-19T08:12:23.975" v="8236" actId="1076"/>
          <ac:grpSpMkLst>
            <pc:docMk/>
            <pc:sldMk cId="2364496656" sldId="369"/>
            <ac:grpSpMk id="10" creationId="{67617482-CD66-BE11-1D21-7890E3B2ABCE}"/>
          </ac:grpSpMkLst>
        </pc:grpChg>
        <pc:picChg chg="mod">
          <ac:chgData name="Pathiraja Mudiyanselage, Chamini Shammi" userId="a6637513-d2e8-4c96-9df9-b9504efc8121" providerId="ADAL" clId="{160D8B9C-B0F5-F248-AF02-27A0885C6935}" dt="2022-06-19T08:11:07.285" v="8219"/>
          <ac:picMkLst>
            <pc:docMk/>
            <pc:sldMk cId="2364496656" sldId="369"/>
            <ac:picMk id="13" creationId="{FBF495D7-1F42-D1B8-64BA-824929919070}"/>
          </ac:picMkLst>
        </pc:picChg>
        <pc:picChg chg="mod">
          <ac:chgData name="Pathiraja Mudiyanselage, Chamini Shammi" userId="a6637513-d2e8-4c96-9df9-b9504efc8121" providerId="ADAL" clId="{160D8B9C-B0F5-F248-AF02-27A0885C6935}" dt="2022-06-19T08:11:07.285" v="8219"/>
          <ac:picMkLst>
            <pc:docMk/>
            <pc:sldMk cId="2364496656" sldId="369"/>
            <ac:picMk id="14" creationId="{DEA1E4DA-06E5-8060-6671-DE37BBADD803}"/>
          </ac:picMkLst>
        </pc:picChg>
        <pc:picChg chg="mod">
          <ac:chgData name="Pathiraja Mudiyanselage, Chamini Shammi" userId="a6637513-d2e8-4c96-9df9-b9504efc8121" providerId="ADAL" clId="{160D8B9C-B0F5-F248-AF02-27A0885C6935}" dt="2022-06-19T08:11:07.285" v="8219"/>
          <ac:picMkLst>
            <pc:docMk/>
            <pc:sldMk cId="2364496656" sldId="369"/>
            <ac:picMk id="16" creationId="{CB128187-791B-7508-18A5-F1C97C64ADD4}"/>
          </ac:picMkLst>
        </pc:picChg>
        <pc:picChg chg="mod">
          <ac:chgData name="Pathiraja Mudiyanselage, Chamini Shammi" userId="a6637513-d2e8-4c96-9df9-b9504efc8121" providerId="ADAL" clId="{160D8B9C-B0F5-F248-AF02-27A0885C6935}" dt="2022-06-19T08:11:07.285" v="8219"/>
          <ac:picMkLst>
            <pc:docMk/>
            <pc:sldMk cId="2364496656" sldId="369"/>
            <ac:picMk id="17" creationId="{E4391BBA-B131-15A6-70A7-E05E9F4D74E4}"/>
          </ac:picMkLst>
        </pc:picChg>
        <pc:picChg chg="del">
          <ac:chgData name="Pathiraja Mudiyanselage, Chamini Shammi" userId="a6637513-d2e8-4c96-9df9-b9504efc8121" providerId="ADAL" clId="{160D8B9C-B0F5-F248-AF02-27A0885C6935}" dt="2022-06-19T08:11:09.034" v="8220" actId="478"/>
          <ac:picMkLst>
            <pc:docMk/>
            <pc:sldMk cId="2364496656" sldId="369"/>
            <ac:picMk id="20" creationId="{A6A3E6DD-4674-698A-B128-8890AD77ABF3}"/>
          </ac:picMkLst>
        </pc:picChg>
      </pc:sldChg>
      <pc:sldChg chg="addSp delSp modSp add mod modTransition modNotesTx">
        <pc:chgData name="Pathiraja Mudiyanselage, Chamini Shammi" userId="a6637513-d2e8-4c96-9df9-b9504efc8121" providerId="ADAL" clId="{160D8B9C-B0F5-F248-AF02-27A0885C6935}" dt="2022-06-27T09:21:07.950" v="12307"/>
        <pc:sldMkLst>
          <pc:docMk/>
          <pc:sldMk cId="3723773199" sldId="370"/>
        </pc:sldMkLst>
        <pc:spChg chg="del">
          <ac:chgData name="Pathiraja Mudiyanselage, Chamini Shammi" userId="a6637513-d2e8-4c96-9df9-b9504efc8121" providerId="ADAL" clId="{160D8B9C-B0F5-F248-AF02-27A0885C6935}" dt="2022-06-22T18:55:23.697" v="8717" actId="478"/>
          <ac:spMkLst>
            <pc:docMk/>
            <pc:sldMk cId="3723773199" sldId="370"/>
            <ac:spMk id="3" creationId="{F7DB7B4B-A44A-6ADA-E4EA-2401C76CEE10}"/>
          </ac:spMkLst>
        </pc:spChg>
        <pc:spChg chg="del mod">
          <ac:chgData name="Pathiraja Mudiyanselage, Chamini Shammi" userId="a6637513-d2e8-4c96-9df9-b9504efc8121" providerId="ADAL" clId="{160D8B9C-B0F5-F248-AF02-27A0885C6935}" dt="2022-06-22T18:55:25.321" v="8719" actId="478"/>
          <ac:spMkLst>
            <pc:docMk/>
            <pc:sldMk cId="3723773199" sldId="370"/>
            <ac:spMk id="4" creationId="{C668EFD8-3E47-035F-F74C-78001FB3BF91}"/>
          </ac:spMkLst>
        </pc:spChg>
        <pc:spChg chg="add mod">
          <ac:chgData name="Pathiraja Mudiyanselage, Chamini Shammi" userId="a6637513-d2e8-4c96-9df9-b9504efc8121" providerId="ADAL" clId="{160D8B9C-B0F5-F248-AF02-27A0885C6935}" dt="2022-06-22T18:56:01.719" v="8752" actId="113"/>
          <ac:spMkLst>
            <pc:docMk/>
            <pc:sldMk cId="3723773199" sldId="370"/>
            <ac:spMk id="5" creationId="{D9AA0A98-9354-D913-7889-28C470314A97}"/>
          </ac:spMkLst>
        </pc:spChg>
        <pc:picChg chg="del">
          <ac:chgData name="Pathiraja Mudiyanselage, Chamini Shammi" userId="a6637513-d2e8-4c96-9df9-b9504efc8121" providerId="ADAL" clId="{160D8B9C-B0F5-F248-AF02-27A0885C6935}" dt="2022-06-22T18:55:25.958" v="8720" actId="478"/>
          <ac:picMkLst>
            <pc:docMk/>
            <pc:sldMk cId="3723773199" sldId="370"/>
            <ac:picMk id="10" creationId="{D21E0511-2DE7-0642-D627-CC9169C34B84}"/>
          </ac:picMkLst>
        </pc:picChg>
        <pc:picChg chg="add mod">
          <ac:chgData name="Pathiraja Mudiyanselage, Chamini Shammi" userId="a6637513-d2e8-4c96-9df9-b9504efc8121" providerId="ADAL" clId="{160D8B9C-B0F5-F248-AF02-27A0885C6935}" dt="2022-06-22T18:55:36.993" v="8725" actId="1076"/>
          <ac:picMkLst>
            <pc:docMk/>
            <pc:sldMk cId="3723773199" sldId="370"/>
            <ac:picMk id="1026" creationId="{23817975-07AC-49CD-EECA-8EDD170263E7}"/>
          </ac:picMkLst>
        </pc:picChg>
      </pc:sldChg>
      <pc:sldChg chg="addSp delSp modSp add del mod modTransition modAnim modNotesTx">
        <pc:chgData name="Pathiraja Mudiyanselage, Chamini Shammi" userId="a6637513-d2e8-4c96-9df9-b9504efc8121" providerId="ADAL" clId="{160D8B9C-B0F5-F248-AF02-27A0885C6935}" dt="2022-06-28T20:02:04.022" v="12759" actId="2696"/>
        <pc:sldMkLst>
          <pc:docMk/>
          <pc:sldMk cId="4199658447" sldId="371"/>
        </pc:sldMkLst>
        <pc:spChg chg="mod">
          <ac:chgData name="Pathiraja Mudiyanselage, Chamini Shammi" userId="a6637513-d2e8-4c96-9df9-b9504efc8121" providerId="ADAL" clId="{160D8B9C-B0F5-F248-AF02-27A0885C6935}" dt="2022-06-22T19:17:05.674" v="8908" actId="20577"/>
          <ac:spMkLst>
            <pc:docMk/>
            <pc:sldMk cId="4199658447" sldId="371"/>
            <ac:spMk id="14" creationId="{54697C5D-C2D3-7594-DC0D-94D38DDE0E6B}"/>
          </ac:spMkLst>
        </pc:spChg>
        <pc:spChg chg="del">
          <ac:chgData name="Pathiraja Mudiyanselage, Chamini Shammi" userId="a6637513-d2e8-4c96-9df9-b9504efc8121" providerId="ADAL" clId="{160D8B9C-B0F5-F248-AF02-27A0885C6935}" dt="2022-06-22T19:16:32.461" v="8863" actId="478"/>
          <ac:spMkLst>
            <pc:docMk/>
            <pc:sldMk cId="4199658447" sldId="371"/>
            <ac:spMk id="15" creationId="{1558E1B0-07D4-FFBC-D1E4-025822C2B994}"/>
          </ac:spMkLst>
        </pc:spChg>
        <pc:spChg chg="add del mod">
          <ac:chgData name="Pathiraja Mudiyanselage, Chamini Shammi" userId="a6637513-d2e8-4c96-9df9-b9504efc8121" providerId="ADAL" clId="{160D8B9C-B0F5-F248-AF02-27A0885C6935}" dt="2022-06-22T19:17:11.760" v="8909" actId="478"/>
          <ac:spMkLst>
            <pc:docMk/>
            <pc:sldMk cId="4199658447" sldId="371"/>
            <ac:spMk id="30" creationId="{CF7CF49A-DBFD-DEB4-7EFB-ECB77ED0536E}"/>
          </ac:spMkLst>
        </pc:spChg>
        <pc:spChg chg="del">
          <ac:chgData name="Pathiraja Mudiyanselage, Chamini Shammi" userId="a6637513-d2e8-4c96-9df9-b9504efc8121" providerId="ADAL" clId="{160D8B9C-B0F5-F248-AF02-27A0885C6935}" dt="2022-06-22T19:16:36.522" v="8866" actId="478"/>
          <ac:spMkLst>
            <pc:docMk/>
            <pc:sldMk cId="4199658447" sldId="371"/>
            <ac:spMk id="34" creationId="{9ACFF810-D98A-CDBA-B013-0CE408665731}"/>
          </ac:spMkLst>
        </pc:spChg>
        <pc:spChg chg="del">
          <ac:chgData name="Pathiraja Mudiyanselage, Chamini Shammi" userId="a6637513-d2e8-4c96-9df9-b9504efc8121" providerId="ADAL" clId="{160D8B9C-B0F5-F248-AF02-27A0885C6935}" dt="2022-06-22T19:16:38.154" v="8867" actId="478"/>
          <ac:spMkLst>
            <pc:docMk/>
            <pc:sldMk cId="4199658447" sldId="371"/>
            <ac:spMk id="36" creationId="{E80C6BA5-E58E-5049-3A3B-12B4494D3FB3}"/>
          </ac:spMkLst>
        </pc:spChg>
        <pc:spChg chg="add mod">
          <ac:chgData name="Pathiraja Mudiyanselage, Chamini Shammi" userId="a6637513-d2e8-4c96-9df9-b9504efc8121" providerId="ADAL" clId="{160D8B9C-B0F5-F248-AF02-27A0885C6935}" dt="2022-06-22T21:40:00.762" v="9442" actId="20577"/>
          <ac:spMkLst>
            <pc:docMk/>
            <pc:sldMk cId="4199658447" sldId="371"/>
            <ac:spMk id="39" creationId="{773043D0-A4A8-4143-0128-598715249468}"/>
          </ac:spMkLst>
        </pc:spChg>
        <pc:spChg chg="add mod">
          <ac:chgData name="Pathiraja Mudiyanselage, Chamini Shammi" userId="a6637513-d2e8-4c96-9df9-b9504efc8121" providerId="ADAL" clId="{160D8B9C-B0F5-F248-AF02-27A0885C6935}" dt="2022-06-22T19:25:19.108" v="9073" actId="1076"/>
          <ac:spMkLst>
            <pc:docMk/>
            <pc:sldMk cId="4199658447" sldId="371"/>
            <ac:spMk id="41" creationId="{380EBD0E-2762-41DE-8C7C-D9DCE44701DE}"/>
          </ac:spMkLst>
        </pc:spChg>
        <pc:spChg chg="add mod">
          <ac:chgData name="Pathiraja Mudiyanselage, Chamini Shammi" userId="a6637513-d2e8-4c96-9df9-b9504efc8121" providerId="ADAL" clId="{160D8B9C-B0F5-F248-AF02-27A0885C6935}" dt="2022-06-22T21:40:12.454" v="9448" actId="207"/>
          <ac:spMkLst>
            <pc:docMk/>
            <pc:sldMk cId="4199658447" sldId="371"/>
            <ac:spMk id="43" creationId="{5D3C3CB5-4F76-4634-CCA9-4C0DE30F52B5}"/>
          </ac:spMkLst>
        </pc:spChg>
        <pc:spChg chg="del">
          <ac:chgData name="Pathiraja Mudiyanselage, Chamini Shammi" userId="a6637513-d2e8-4c96-9df9-b9504efc8121" providerId="ADAL" clId="{160D8B9C-B0F5-F248-AF02-27A0885C6935}" dt="2022-06-22T19:16:34.617" v="8865" actId="478"/>
          <ac:spMkLst>
            <pc:docMk/>
            <pc:sldMk cId="4199658447" sldId="371"/>
            <ac:spMk id="46" creationId="{A45712C1-6BF1-D7C7-BF7E-78E21285A269}"/>
          </ac:spMkLst>
        </pc:spChg>
        <pc:grpChg chg="del">
          <ac:chgData name="Pathiraja Mudiyanselage, Chamini Shammi" userId="a6637513-d2e8-4c96-9df9-b9504efc8121" providerId="ADAL" clId="{160D8B9C-B0F5-F248-AF02-27A0885C6935}" dt="2022-06-22T19:16:31.046" v="8862" actId="478"/>
          <ac:grpSpMkLst>
            <pc:docMk/>
            <pc:sldMk cId="4199658447" sldId="371"/>
            <ac:grpSpMk id="40" creationId="{F005D520-048E-4663-AB14-4C8C58061B01}"/>
          </ac:grpSpMkLst>
        </pc:grpChg>
        <pc:grpChg chg="del">
          <ac:chgData name="Pathiraja Mudiyanselage, Chamini Shammi" userId="a6637513-d2e8-4c96-9df9-b9504efc8121" providerId="ADAL" clId="{160D8B9C-B0F5-F248-AF02-27A0885C6935}" dt="2022-06-22T19:16:33.095" v="8864" actId="478"/>
          <ac:grpSpMkLst>
            <pc:docMk/>
            <pc:sldMk cId="4199658447" sldId="371"/>
            <ac:grpSpMk id="42" creationId="{61D435FE-6D03-DC2A-ECB8-77B31048E701}"/>
          </ac:grpSpMkLst>
        </pc:grpChg>
      </pc:sldChg>
      <pc:sldChg chg="add del">
        <pc:chgData name="Pathiraja Mudiyanselage, Chamini Shammi" userId="a6637513-d2e8-4c96-9df9-b9504efc8121" providerId="ADAL" clId="{160D8B9C-B0F5-F248-AF02-27A0885C6935}" dt="2022-06-27T02:54:52.317" v="10337" actId="2696"/>
        <pc:sldMkLst>
          <pc:docMk/>
          <pc:sldMk cId="761964793" sldId="372"/>
        </pc:sldMkLst>
      </pc:sldChg>
      <pc:sldChg chg="addSp delSp modSp add mod modTransition delAnim modAnim">
        <pc:chgData name="Pathiraja Mudiyanselage, Chamini Shammi" userId="a6637513-d2e8-4c96-9df9-b9504efc8121" providerId="ADAL" clId="{160D8B9C-B0F5-F248-AF02-27A0885C6935}" dt="2022-06-27T09:21:07.950" v="12307"/>
        <pc:sldMkLst>
          <pc:docMk/>
          <pc:sldMk cId="214051473" sldId="373"/>
        </pc:sldMkLst>
        <pc:spChg chg="del mod">
          <ac:chgData name="Pathiraja Mudiyanselage, Chamini Shammi" userId="a6637513-d2e8-4c96-9df9-b9504efc8121" providerId="ADAL" clId="{160D8B9C-B0F5-F248-AF02-27A0885C6935}" dt="2022-06-27T02:47:07.304" v="10240" actId="478"/>
          <ac:spMkLst>
            <pc:docMk/>
            <pc:sldMk cId="214051473" sldId="373"/>
            <ac:spMk id="4" creationId="{349E100C-B666-2F5A-BFAB-5DFEA0C202F3}"/>
          </ac:spMkLst>
        </pc:spChg>
        <pc:spChg chg="mod">
          <ac:chgData name="Pathiraja Mudiyanselage, Chamini Shammi" userId="a6637513-d2e8-4c96-9df9-b9504efc8121" providerId="ADAL" clId="{160D8B9C-B0F5-F248-AF02-27A0885C6935}" dt="2022-06-27T02:49:19.930" v="10311" actId="1076"/>
          <ac:spMkLst>
            <pc:docMk/>
            <pc:sldMk cId="214051473" sldId="373"/>
            <ac:spMk id="25" creationId="{183C33EA-8697-2E60-22B7-CD844C47F24C}"/>
          </ac:spMkLst>
        </pc:spChg>
        <pc:picChg chg="del">
          <ac:chgData name="Pathiraja Mudiyanselage, Chamini Shammi" userId="a6637513-d2e8-4c96-9df9-b9504efc8121" providerId="ADAL" clId="{160D8B9C-B0F5-F248-AF02-27A0885C6935}" dt="2022-06-23T16:40:45.746" v="9571" actId="478"/>
          <ac:picMkLst>
            <pc:docMk/>
            <pc:sldMk cId="214051473" sldId="373"/>
            <ac:picMk id="5" creationId="{D29F33EE-67D4-648E-C18F-28A480454EE2}"/>
          </ac:picMkLst>
        </pc:picChg>
        <pc:picChg chg="add mod">
          <ac:chgData name="Pathiraja Mudiyanselage, Chamini Shammi" userId="a6637513-d2e8-4c96-9df9-b9504efc8121" providerId="ADAL" clId="{160D8B9C-B0F5-F248-AF02-27A0885C6935}" dt="2022-06-27T05:57:04.684" v="11512" actId="1076"/>
          <ac:picMkLst>
            <pc:docMk/>
            <pc:sldMk cId="214051473" sldId="373"/>
            <ac:picMk id="17" creationId="{D43BD229-872A-217C-0773-988CA210CDCF}"/>
          </ac:picMkLst>
        </pc:picChg>
        <pc:picChg chg="del mod">
          <ac:chgData name="Pathiraja Mudiyanselage, Chamini Shammi" userId="a6637513-d2e8-4c96-9df9-b9504efc8121" providerId="ADAL" clId="{160D8B9C-B0F5-F248-AF02-27A0885C6935}" dt="2022-06-27T02:46:27.194" v="10230" actId="478"/>
          <ac:picMkLst>
            <pc:docMk/>
            <pc:sldMk cId="214051473" sldId="373"/>
            <ac:picMk id="24" creationId="{AB176DE0-7FE2-B34A-92E2-A02BD2498B81}"/>
          </ac:picMkLst>
        </pc:picChg>
        <pc:picChg chg="add del mod">
          <ac:chgData name="Pathiraja Mudiyanselage, Chamini Shammi" userId="a6637513-d2e8-4c96-9df9-b9504efc8121" providerId="ADAL" clId="{160D8B9C-B0F5-F248-AF02-27A0885C6935}" dt="2022-06-27T02:52:30.882" v="10324" actId="478"/>
          <ac:picMkLst>
            <pc:docMk/>
            <pc:sldMk cId="214051473" sldId="373"/>
            <ac:picMk id="1026" creationId="{24D16B17-1CAC-C57C-1ACD-587EC5171682}"/>
          </ac:picMkLst>
        </pc:picChg>
        <pc:picChg chg="add mod">
          <ac:chgData name="Pathiraja Mudiyanselage, Chamini Shammi" userId="a6637513-d2e8-4c96-9df9-b9504efc8121" providerId="ADAL" clId="{160D8B9C-B0F5-F248-AF02-27A0885C6935}" dt="2022-06-27T05:57:08.926" v="11514" actId="14100"/>
          <ac:picMkLst>
            <pc:docMk/>
            <pc:sldMk cId="214051473" sldId="373"/>
            <ac:picMk id="1028" creationId="{EF63E08B-3CC6-6C60-11CD-1162094718AE}"/>
          </ac:picMkLst>
        </pc:picChg>
      </pc:sldChg>
      <pc:sldChg chg="delSp modSp add del mod">
        <pc:chgData name="Pathiraja Mudiyanselage, Chamini Shammi" userId="a6637513-d2e8-4c96-9df9-b9504efc8121" providerId="ADAL" clId="{160D8B9C-B0F5-F248-AF02-27A0885C6935}" dt="2022-06-27T05:18:20.851" v="11204" actId="2696"/>
        <pc:sldMkLst>
          <pc:docMk/>
          <pc:sldMk cId="387869305" sldId="374"/>
        </pc:sldMkLst>
        <pc:spChg chg="del">
          <ac:chgData name="Pathiraja Mudiyanselage, Chamini Shammi" userId="a6637513-d2e8-4c96-9df9-b9504efc8121" providerId="ADAL" clId="{160D8B9C-B0F5-F248-AF02-27A0885C6935}" dt="2022-06-27T02:55:20.686" v="10340" actId="478"/>
          <ac:spMkLst>
            <pc:docMk/>
            <pc:sldMk cId="387869305" sldId="374"/>
            <ac:spMk id="2" creationId="{72F1C71E-E5D3-79B6-E29A-1808E0E16DE2}"/>
          </ac:spMkLst>
        </pc:spChg>
        <pc:spChg chg="mod">
          <ac:chgData name="Pathiraja Mudiyanselage, Chamini Shammi" userId="a6637513-d2e8-4c96-9df9-b9504efc8121" providerId="ADAL" clId="{160D8B9C-B0F5-F248-AF02-27A0885C6935}" dt="2022-06-23T16:49:26.510" v="9612" actId="20577"/>
          <ac:spMkLst>
            <pc:docMk/>
            <pc:sldMk cId="387869305" sldId="374"/>
            <ac:spMk id="14" creationId="{54697C5D-C2D3-7594-DC0D-94D38DDE0E6B}"/>
          </ac:spMkLst>
        </pc:spChg>
        <pc:picChg chg="del">
          <ac:chgData name="Pathiraja Mudiyanselage, Chamini Shammi" userId="a6637513-d2e8-4c96-9df9-b9504efc8121" providerId="ADAL" clId="{160D8B9C-B0F5-F248-AF02-27A0885C6935}" dt="2022-06-27T02:55:17.956" v="10338" actId="478"/>
          <ac:picMkLst>
            <pc:docMk/>
            <pc:sldMk cId="387869305" sldId="374"/>
            <ac:picMk id="8" creationId="{500EFD75-963E-D739-D5F1-F84B4E940BA5}"/>
          </ac:picMkLst>
        </pc:picChg>
        <pc:picChg chg="del">
          <ac:chgData name="Pathiraja Mudiyanselage, Chamini Shammi" userId="a6637513-d2e8-4c96-9df9-b9504efc8121" providerId="ADAL" clId="{160D8B9C-B0F5-F248-AF02-27A0885C6935}" dt="2022-06-27T02:55:18.840" v="10339" actId="478"/>
          <ac:picMkLst>
            <pc:docMk/>
            <pc:sldMk cId="387869305" sldId="374"/>
            <ac:picMk id="11" creationId="{D9A33F43-391A-B9EE-2636-8C5CF7E5E2ED}"/>
          </ac:picMkLst>
        </pc:picChg>
      </pc:sldChg>
      <pc:sldChg chg="addSp delSp modSp add mod ord modTransition modNotesTx">
        <pc:chgData name="Pathiraja Mudiyanselage, Chamini Shammi" userId="a6637513-d2e8-4c96-9df9-b9504efc8121" providerId="ADAL" clId="{160D8B9C-B0F5-F248-AF02-27A0885C6935}" dt="2022-06-28T22:32:24.227" v="13655" actId="20577"/>
        <pc:sldMkLst>
          <pc:docMk/>
          <pc:sldMk cId="2478149872" sldId="375"/>
        </pc:sldMkLst>
        <pc:spChg chg="mod">
          <ac:chgData name="Pathiraja Mudiyanselage, Chamini Shammi" userId="a6637513-d2e8-4c96-9df9-b9504efc8121" providerId="ADAL" clId="{160D8B9C-B0F5-F248-AF02-27A0885C6935}" dt="2022-06-28T21:52:36.210" v="13399" actId="20577"/>
          <ac:spMkLst>
            <pc:docMk/>
            <pc:sldMk cId="2478149872" sldId="375"/>
            <ac:spMk id="2" creationId="{DCA5EC82-DC70-0EB8-AB6E-5A5CE2AC02C3}"/>
          </ac:spMkLst>
        </pc:spChg>
        <pc:spChg chg="del">
          <ac:chgData name="Pathiraja Mudiyanselage, Chamini Shammi" userId="a6637513-d2e8-4c96-9df9-b9504efc8121" providerId="ADAL" clId="{160D8B9C-B0F5-F248-AF02-27A0885C6935}" dt="2022-06-23T18:30:14.147" v="9624" actId="478"/>
          <ac:spMkLst>
            <pc:docMk/>
            <pc:sldMk cId="2478149872" sldId="375"/>
            <ac:spMk id="5" creationId="{CF3275AB-AE19-4ADC-8840-3330B86413C7}"/>
          </ac:spMkLst>
        </pc:spChg>
        <pc:spChg chg="mod">
          <ac:chgData name="Pathiraja Mudiyanselage, Chamini Shammi" userId="a6637513-d2e8-4c96-9df9-b9504efc8121" providerId="ADAL" clId="{160D8B9C-B0F5-F248-AF02-27A0885C6935}" dt="2022-06-23T19:06:29.329" v="9766"/>
          <ac:spMkLst>
            <pc:docMk/>
            <pc:sldMk cId="2478149872" sldId="375"/>
            <ac:spMk id="14" creationId="{54697C5D-C2D3-7594-DC0D-94D38DDE0E6B}"/>
          </ac:spMkLst>
        </pc:spChg>
        <pc:spChg chg="add del mod">
          <ac:chgData name="Pathiraja Mudiyanselage, Chamini Shammi" userId="a6637513-d2e8-4c96-9df9-b9504efc8121" providerId="ADAL" clId="{160D8B9C-B0F5-F248-AF02-27A0885C6935}" dt="2022-06-23T19:20:05.753" v="9901"/>
          <ac:spMkLst>
            <pc:docMk/>
            <pc:sldMk cId="2478149872" sldId="375"/>
            <ac:spMk id="16" creationId="{180E8B4E-32E1-3B71-9A4E-D8875A953F1F}"/>
          </ac:spMkLst>
        </pc:spChg>
        <pc:spChg chg="del">
          <ac:chgData name="Pathiraja Mudiyanselage, Chamini Shammi" userId="a6637513-d2e8-4c96-9df9-b9504efc8121" providerId="ADAL" clId="{160D8B9C-B0F5-F248-AF02-27A0885C6935}" dt="2022-06-23T18:30:15.380" v="9625" actId="478"/>
          <ac:spMkLst>
            <pc:docMk/>
            <pc:sldMk cId="2478149872" sldId="375"/>
            <ac:spMk id="17" creationId="{08ECA0F5-0723-19A4-A0F7-E76492704805}"/>
          </ac:spMkLst>
        </pc:spChg>
        <pc:spChg chg="add mod">
          <ac:chgData name="Pathiraja Mudiyanselage, Chamini Shammi" userId="a6637513-d2e8-4c96-9df9-b9504efc8121" providerId="ADAL" clId="{160D8B9C-B0F5-F248-AF02-27A0885C6935}" dt="2022-06-23T19:06:49.671" v="9769" actId="1076"/>
          <ac:spMkLst>
            <pc:docMk/>
            <pc:sldMk cId="2478149872" sldId="375"/>
            <ac:spMk id="18" creationId="{8B3197C1-A349-4143-AF30-59D1163D4585}"/>
          </ac:spMkLst>
        </pc:spChg>
        <pc:picChg chg="add del mod">
          <ac:chgData name="Pathiraja Mudiyanselage, Chamini Shammi" userId="a6637513-d2e8-4c96-9df9-b9504efc8121" providerId="ADAL" clId="{160D8B9C-B0F5-F248-AF02-27A0885C6935}" dt="2022-06-28T21:49:18.727" v="13365" actId="478"/>
          <ac:picMkLst>
            <pc:docMk/>
            <pc:sldMk cId="2478149872" sldId="375"/>
            <ac:picMk id="6" creationId="{AF5A1725-F3C6-D2EF-7C44-C5E6F1137889}"/>
          </ac:picMkLst>
        </pc:picChg>
        <pc:picChg chg="del mod">
          <ac:chgData name="Pathiraja Mudiyanselage, Chamini Shammi" userId="a6637513-d2e8-4c96-9df9-b9504efc8121" providerId="ADAL" clId="{160D8B9C-B0F5-F248-AF02-27A0885C6935}" dt="2022-06-28T21:49:17.177" v="13364" actId="478"/>
          <ac:picMkLst>
            <pc:docMk/>
            <pc:sldMk cId="2478149872" sldId="375"/>
            <ac:picMk id="7" creationId="{BDB9D9F1-9455-F4E1-9FB6-EC7254EA63B6}"/>
          </ac:picMkLst>
        </pc:picChg>
        <pc:picChg chg="add mod">
          <ac:chgData name="Pathiraja Mudiyanselage, Chamini Shammi" userId="a6637513-d2e8-4c96-9df9-b9504efc8121" providerId="ADAL" clId="{160D8B9C-B0F5-F248-AF02-27A0885C6935}" dt="2022-06-23T19:06:43.460" v="9767" actId="1076"/>
          <ac:picMkLst>
            <pc:docMk/>
            <pc:sldMk cId="2478149872" sldId="375"/>
            <ac:picMk id="8" creationId="{4CB28461-61DC-93A5-DC00-574628322183}"/>
          </ac:picMkLst>
        </pc:picChg>
        <pc:picChg chg="add del mod">
          <ac:chgData name="Pathiraja Mudiyanselage, Chamini Shammi" userId="a6637513-d2e8-4c96-9df9-b9504efc8121" providerId="ADAL" clId="{160D8B9C-B0F5-F248-AF02-27A0885C6935}" dt="2022-06-28T22:26:23.732" v="13637" actId="478"/>
          <ac:picMkLst>
            <pc:docMk/>
            <pc:sldMk cId="2478149872" sldId="375"/>
            <ac:picMk id="10" creationId="{E80733F7-B26E-4DBA-DBCC-E8E0F2DCBB8C}"/>
          </ac:picMkLst>
        </pc:picChg>
        <pc:picChg chg="del">
          <ac:chgData name="Pathiraja Mudiyanselage, Chamini Shammi" userId="a6637513-d2e8-4c96-9df9-b9504efc8121" providerId="ADAL" clId="{160D8B9C-B0F5-F248-AF02-27A0885C6935}" dt="2022-06-23T18:30:10.825" v="9622" actId="478"/>
          <ac:picMkLst>
            <pc:docMk/>
            <pc:sldMk cId="2478149872" sldId="375"/>
            <ac:picMk id="11" creationId="{B204DA23-D511-B08B-C8F0-F8D3388FA92B}"/>
          </ac:picMkLst>
        </pc:picChg>
        <pc:picChg chg="add mod">
          <ac:chgData name="Pathiraja Mudiyanselage, Chamini Shammi" userId="a6637513-d2e8-4c96-9df9-b9504efc8121" providerId="ADAL" clId="{160D8B9C-B0F5-F248-AF02-27A0885C6935}" dt="2022-06-23T19:06:46.161" v="9768" actId="1076"/>
          <ac:picMkLst>
            <pc:docMk/>
            <pc:sldMk cId="2478149872" sldId="375"/>
            <ac:picMk id="13" creationId="{ACE87B92-6E10-5619-E8FB-39DFA5D74722}"/>
          </ac:picMkLst>
        </pc:picChg>
        <pc:picChg chg="add mod">
          <ac:chgData name="Pathiraja Mudiyanselage, Chamini Shammi" userId="a6637513-d2e8-4c96-9df9-b9504efc8121" providerId="ADAL" clId="{160D8B9C-B0F5-F248-AF02-27A0885C6935}" dt="2022-06-28T21:54:21.998" v="13405" actId="1076"/>
          <ac:picMkLst>
            <pc:docMk/>
            <pc:sldMk cId="2478149872" sldId="375"/>
            <ac:picMk id="15" creationId="{FF110B39-7B77-C344-EDD1-49202554AE76}"/>
          </ac:picMkLst>
        </pc:picChg>
        <pc:picChg chg="add mod">
          <ac:chgData name="Pathiraja Mudiyanselage, Chamini Shammi" userId="a6637513-d2e8-4c96-9df9-b9504efc8121" providerId="ADAL" clId="{160D8B9C-B0F5-F248-AF02-27A0885C6935}" dt="2022-06-28T21:54:28.725" v="13408" actId="1076"/>
          <ac:picMkLst>
            <pc:docMk/>
            <pc:sldMk cId="2478149872" sldId="375"/>
            <ac:picMk id="17" creationId="{49B2610F-C90E-435B-091A-D26579985949}"/>
          </ac:picMkLst>
        </pc:picChg>
        <pc:picChg chg="add mod">
          <ac:chgData name="Pathiraja Mudiyanselage, Chamini Shammi" userId="a6637513-d2e8-4c96-9df9-b9504efc8121" providerId="ADAL" clId="{160D8B9C-B0F5-F248-AF02-27A0885C6935}" dt="2022-06-28T22:26:51.251" v="13648"/>
          <ac:picMkLst>
            <pc:docMk/>
            <pc:sldMk cId="2478149872" sldId="375"/>
            <ac:picMk id="20" creationId="{658CA161-936F-C1F3-E6B1-389B18A56388}"/>
          </ac:picMkLst>
        </pc:picChg>
        <pc:picChg chg="del">
          <ac:chgData name="Pathiraja Mudiyanselage, Chamini Shammi" userId="a6637513-d2e8-4c96-9df9-b9504efc8121" providerId="ADAL" clId="{160D8B9C-B0F5-F248-AF02-27A0885C6935}" dt="2022-06-23T18:30:11.981" v="9623" actId="478"/>
          <ac:picMkLst>
            <pc:docMk/>
            <pc:sldMk cId="2478149872" sldId="375"/>
            <ac:picMk id="1030" creationId="{3DBB8A5B-9B7E-D522-0393-B2319F0E7105}"/>
          </ac:picMkLst>
        </pc:picChg>
      </pc:sldChg>
      <pc:sldChg chg="addSp delSp modSp add mod modNotesTx">
        <pc:chgData name="Pathiraja Mudiyanselage, Chamini Shammi" userId="a6637513-d2e8-4c96-9df9-b9504efc8121" providerId="ADAL" clId="{160D8B9C-B0F5-F248-AF02-27A0885C6935}" dt="2022-06-23T19:21:54.370" v="9921" actId="1076"/>
        <pc:sldMkLst>
          <pc:docMk/>
          <pc:sldMk cId="2763523342" sldId="376"/>
        </pc:sldMkLst>
        <pc:spChg chg="mod">
          <ac:chgData name="Pathiraja Mudiyanselage, Chamini Shammi" userId="a6637513-d2e8-4c96-9df9-b9504efc8121" providerId="ADAL" clId="{160D8B9C-B0F5-F248-AF02-27A0885C6935}" dt="2022-06-23T19:21:41.665" v="9920" actId="20577"/>
          <ac:spMkLst>
            <pc:docMk/>
            <pc:sldMk cId="2763523342" sldId="376"/>
            <ac:spMk id="2" creationId="{DCA5EC82-DC70-0EB8-AB6E-5A5CE2AC02C3}"/>
          </ac:spMkLst>
        </pc:spChg>
        <pc:picChg chg="add mod">
          <ac:chgData name="Pathiraja Mudiyanselage, Chamini Shammi" userId="a6637513-d2e8-4c96-9df9-b9504efc8121" providerId="ADAL" clId="{160D8B9C-B0F5-F248-AF02-27A0885C6935}" dt="2022-06-23T18:52:32.358" v="9698" actId="1076"/>
          <ac:picMkLst>
            <pc:docMk/>
            <pc:sldMk cId="2763523342" sldId="376"/>
            <ac:picMk id="6" creationId="{9FA53B8F-827B-8D2E-47E7-5EAF4EA9D712}"/>
          </ac:picMkLst>
        </pc:picChg>
        <pc:picChg chg="del">
          <ac:chgData name="Pathiraja Mudiyanselage, Chamini Shammi" userId="a6637513-d2e8-4c96-9df9-b9504efc8121" providerId="ADAL" clId="{160D8B9C-B0F5-F248-AF02-27A0885C6935}" dt="2022-06-23T18:51:01.276" v="9675" actId="21"/>
          <ac:picMkLst>
            <pc:docMk/>
            <pc:sldMk cId="2763523342" sldId="376"/>
            <ac:picMk id="7" creationId="{BDB9D9F1-9455-F4E1-9FB6-EC7254EA63B6}"/>
          </ac:picMkLst>
        </pc:picChg>
        <pc:picChg chg="mod">
          <ac:chgData name="Pathiraja Mudiyanselage, Chamini Shammi" userId="a6637513-d2e8-4c96-9df9-b9504efc8121" providerId="ADAL" clId="{160D8B9C-B0F5-F248-AF02-27A0885C6935}" dt="2022-06-23T18:51:54.496" v="9690" actId="1076"/>
          <ac:picMkLst>
            <pc:docMk/>
            <pc:sldMk cId="2763523342" sldId="376"/>
            <ac:picMk id="8" creationId="{4CB28461-61DC-93A5-DC00-574628322183}"/>
          </ac:picMkLst>
        </pc:picChg>
        <pc:picChg chg="add mod">
          <ac:chgData name="Pathiraja Mudiyanselage, Chamini Shammi" userId="a6637513-d2e8-4c96-9df9-b9504efc8121" providerId="ADAL" clId="{160D8B9C-B0F5-F248-AF02-27A0885C6935}" dt="2022-06-23T19:21:26.947" v="9915" actId="1076"/>
          <ac:picMkLst>
            <pc:docMk/>
            <pc:sldMk cId="2763523342" sldId="376"/>
            <ac:picMk id="11" creationId="{D697CEA8-0D79-07FF-E5E2-026FCE75599F}"/>
          </ac:picMkLst>
        </pc:picChg>
        <pc:picChg chg="mod">
          <ac:chgData name="Pathiraja Mudiyanselage, Chamini Shammi" userId="a6637513-d2e8-4c96-9df9-b9504efc8121" providerId="ADAL" clId="{160D8B9C-B0F5-F248-AF02-27A0885C6935}" dt="2022-06-23T19:21:37.987" v="9919" actId="14100"/>
          <ac:picMkLst>
            <pc:docMk/>
            <pc:sldMk cId="2763523342" sldId="376"/>
            <ac:picMk id="13" creationId="{ACE87B92-6E10-5619-E8FB-39DFA5D74722}"/>
          </ac:picMkLst>
        </pc:picChg>
        <pc:picChg chg="add mod">
          <ac:chgData name="Pathiraja Mudiyanselage, Chamini Shammi" userId="a6637513-d2e8-4c96-9df9-b9504efc8121" providerId="ADAL" clId="{160D8B9C-B0F5-F248-AF02-27A0885C6935}" dt="2022-06-23T19:21:54.370" v="9921" actId="1076"/>
          <ac:picMkLst>
            <pc:docMk/>
            <pc:sldMk cId="2763523342" sldId="376"/>
            <ac:picMk id="16" creationId="{EC2EB6E2-7158-F08D-C8D3-21F51D496AA4}"/>
          </ac:picMkLst>
        </pc:picChg>
      </pc:sldChg>
      <pc:sldChg chg="add del">
        <pc:chgData name="Pathiraja Mudiyanselage, Chamini Shammi" userId="a6637513-d2e8-4c96-9df9-b9504efc8121" providerId="ADAL" clId="{160D8B9C-B0F5-F248-AF02-27A0885C6935}" dt="2022-06-23T18:50:39.360" v="9673" actId="2696"/>
        <pc:sldMkLst>
          <pc:docMk/>
          <pc:sldMk cId="3140980108" sldId="376"/>
        </pc:sldMkLst>
      </pc:sldChg>
      <pc:sldChg chg="add del">
        <pc:chgData name="Pathiraja Mudiyanselage, Chamini Shammi" userId="a6637513-d2e8-4c96-9df9-b9504efc8121" providerId="ADAL" clId="{160D8B9C-B0F5-F248-AF02-27A0885C6935}" dt="2022-06-27T04:34:38.073" v="11073" actId="2696"/>
        <pc:sldMkLst>
          <pc:docMk/>
          <pc:sldMk cId="2015636743" sldId="377"/>
        </pc:sldMkLst>
      </pc:sldChg>
      <pc:sldChg chg="modSp add mod modTransition modAnim modNotesTx">
        <pc:chgData name="Pathiraja Mudiyanselage, Chamini Shammi" userId="a6637513-d2e8-4c96-9df9-b9504efc8121" providerId="ADAL" clId="{160D8B9C-B0F5-F248-AF02-27A0885C6935}" dt="2022-06-28T22:50:47.833" v="13881" actId="20577"/>
        <pc:sldMkLst>
          <pc:docMk/>
          <pc:sldMk cId="3271461459" sldId="377"/>
        </pc:sldMkLst>
        <pc:picChg chg="mod">
          <ac:chgData name="Pathiraja Mudiyanselage, Chamini Shammi" userId="a6637513-d2e8-4c96-9df9-b9504efc8121" providerId="ADAL" clId="{160D8B9C-B0F5-F248-AF02-27A0885C6935}" dt="2022-06-28T22:50:11.411" v="13870" actId="1076"/>
          <ac:picMkLst>
            <pc:docMk/>
            <pc:sldMk cId="3271461459" sldId="377"/>
            <ac:picMk id="11" creationId="{FCFE883C-792C-4104-B971-D6C9161623B6}"/>
          </ac:picMkLst>
        </pc:picChg>
        <pc:picChg chg="mod">
          <ac:chgData name="Pathiraja Mudiyanselage, Chamini Shammi" userId="a6637513-d2e8-4c96-9df9-b9504efc8121" providerId="ADAL" clId="{160D8B9C-B0F5-F248-AF02-27A0885C6935}" dt="2022-06-28T22:46:52.396" v="13781" actId="1076"/>
          <ac:picMkLst>
            <pc:docMk/>
            <pc:sldMk cId="3271461459" sldId="377"/>
            <ac:picMk id="12" creationId="{D465E565-50C8-8B8C-B7F2-E656A2E201C4}"/>
          </ac:picMkLst>
        </pc:picChg>
      </pc:sldChg>
      <pc:sldChg chg="delSp modSp add del mod">
        <pc:chgData name="Pathiraja Mudiyanselage, Chamini Shammi" userId="a6637513-d2e8-4c96-9df9-b9504efc8121" providerId="ADAL" clId="{160D8B9C-B0F5-F248-AF02-27A0885C6935}" dt="2022-06-27T05:48:55.930" v="11472" actId="2696"/>
        <pc:sldMkLst>
          <pc:docMk/>
          <pc:sldMk cId="470282943" sldId="378"/>
        </pc:sldMkLst>
        <pc:spChg chg="mod">
          <ac:chgData name="Pathiraja Mudiyanselage, Chamini Shammi" userId="a6637513-d2e8-4c96-9df9-b9504efc8121" providerId="ADAL" clId="{160D8B9C-B0F5-F248-AF02-27A0885C6935}" dt="2022-06-27T05:21:24.668" v="11285" actId="20577"/>
          <ac:spMkLst>
            <pc:docMk/>
            <pc:sldMk cId="470282943" sldId="378"/>
            <ac:spMk id="14" creationId="{54697C5D-C2D3-7594-DC0D-94D38DDE0E6B}"/>
          </ac:spMkLst>
        </pc:spChg>
        <pc:spChg chg="del">
          <ac:chgData name="Pathiraja Mudiyanselage, Chamini Shammi" userId="a6637513-d2e8-4c96-9df9-b9504efc8121" providerId="ADAL" clId="{160D8B9C-B0F5-F248-AF02-27A0885C6935}" dt="2022-06-27T05:20:37.835" v="11213" actId="478"/>
          <ac:spMkLst>
            <pc:docMk/>
            <pc:sldMk cId="470282943" sldId="378"/>
            <ac:spMk id="16" creationId="{FBF14A98-6D89-6A57-274F-6B149D108758}"/>
          </ac:spMkLst>
        </pc:spChg>
        <pc:picChg chg="del">
          <ac:chgData name="Pathiraja Mudiyanselage, Chamini Shammi" userId="a6637513-d2e8-4c96-9df9-b9504efc8121" providerId="ADAL" clId="{160D8B9C-B0F5-F248-AF02-27A0885C6935}" dt="2022-06-27T05:20:36.316" v="11212" actId="478"/>
          <ac:picMkLst>
            <pc:docMk/>
            <pc:sldMk cId="470282943" sldId="378"/>
            <ac:picMk id="5" creationId="{0F532EEE-19B8-C1E7-8127-7766D9455C90}"/>
          </ac:picMkLst>
        </pc:picChg>
        <pc:picChg chg="del">
          <ac:chgData name="Pathiraja Mudiyanselage, Chamini Shammi" userId="a6637513-d2e8-4c96-9df9-b9504efc8121" providerId="ADAL" clId="{160D8B9C-B0F5-F248-AF02-27A0885C6935}" dt="2022-06-27T05:20:34.341" v="11209" actId="478"/>
          <ac:picMkLst>
            <pc:docMk/>
            <pc:sldMk cId="470282943" sldId="378"/>
            <ac:picMk id="8" creationId="{500EFD75-963E-D739-D5F1-F84B4E940BA5}"/>
          </ac:picMkLst>
        </pc:picChg>
        <pc:picChg chg="del">
          <ac:chgData name="Pathiraja Mudiyanselage, Chamini Shammi" userId="a6637513-d2e8-4c96-9df9-b9504efc8121" providerId="ADAL" clId="{160D8B9C-B0F5-F248-AF02-27A0885C6935}" dt="2022-06-27T05:20:35.199" v="11210" actId="478"/>
          <ac:picMkLst>
            <pc:docMk/>
            <pc:sldMk cId="470282943" sldId="378"/>
            <ac:picMk id="11" creationId="{D9A33F43-391A-B9EE-2636-8C5CF7E5E2ED}"/>
          </ac:picMkLst>
        </pc:picChg>
        <pc:picChg chg="del">
          <ac:chgData name="Pathiraja Mudiyanselage, Chamini Shammi" userId="a6637513-d2e8-4c96-9df9-b9504efc8121" providerId="ADAL" clId="{160D8B9C-B0F5-F248-AF02-27A0885C6935}" dt="2022-06-27T05:20:35.853" v="11211" actId="478"/>
          <ac:picMkLst>
            <pc:docMk/>
            <pc:sldMk cId="470282943" sldId="378"/>
            <ac:picMk id="12" creationId="{C99D7927-8F9E-A16D-FDE8-E9E00CEC313D}"/>
          </ac:picMkLst>
        </pc:picChg>
      </pc:sldChg>
      <pc:sldChg chg="delSp modSp add mod modTransition delAnim">
        <pc:chgData name="Pathiraja Mudiyanselage, Chamini Shammi" userId="a6637513-d2e8-4c96-9df9-b9504efc8121" providerId="ADAL" clId="{160D8B9C-B0F5-F248-AF02-27A0885C6935}" dt="2022-06-27T09:21:07.950" v="12307"/>
        <pc:sldMkLst>
          <pc:docMk/>
          <pc:sldMk cId="221800297" sldId="379"/>
        </pc:sldMkLst>
        <pc:spChg chg="mod">
          <ac:chgData name="Pathiraja Mudiyanselage, Chamini Shammi" userId="a6637513-d2e8-4c96-9df9-b9504efc8121" providerId="ADAL" clId="{160D8B9C-B0F5-F248-AF02-27A0885C6935}" dt="2022-06-27T05:45:11.152" v="11421" actId="20577"/>
          <ac:spMkLst>
            <pc:docMk/>
            <pc:sldMk cId="221800297" sldId="379"/>
            <ac:spMk id="14" creationId="{54697C5D-C2D3-7594-DC0D-94D38DDE0E6B}"/>
          </ac:spMkLst>
        </pc:spChg>
        <pc:picChg chg="mod modCrop">
          <ac:chgData name="Pathiraja Mudiyanselage, Chamini Shammi" userId="a6637513-d2e8-4c96-9df9-b9504efc8121" providerId="ADAL" clId="{160D8B9C-B0F5-F248-AF02-27A0885C6935}" dt="2022-06-27T05:30:06.942" v="11310" actId="1076"/>
          <ac:picMkLst>
            <pc:docMk/>
            <pc:sldMk cId="221800297" sldId="379"/>
            <ac:picMk id="7" creationId="{1544397B-3AB9-ABF3-7D0C-553720527968}"/>
          </ac:picMkLst>
        </pc:picChg>
        <pc:picChg chg="mod">
          <ac:chgData name="Pathiraja Mudiyanselage, Chamini Shammi" userId="a6637513-d2e8-4c96-9df9-b9504efc8121" providerId="ADAL" clId="{160D8B9C-B0F5-F248-AF02-27A0885C6935}" dt="2022-06-27T05:29:58.290" v="11306" actId="1076"/>
          <ac:picMkLst>
            <pc:docMk/>
            <pc:sldMk cId="221800297" sldId="379"/>
            <ac:picMk id="10" creationId="{B4A4A325-4182-DB88-A9B2-2079F92F64E6}"/>
          </ac:picMkLst>
        </pc:picChg>
        <pc:picChg chg="mod">
          <ac:chgData name="Pathiraja Mudiyanselage, Chamini Shammi" userId="a6637513-d2e8-4c96-9df9-b9504efc8121" providerId="ADAL" clId="{160D8B9C-B0F5-F248-AF02-27A0885C6935}" dt="2022-06-27T05:30:01.170" v="11307" actId="1076"/>
          <ac:picMkLst>
            <pc:docMk/>
            <pc:sldMk cId="221800297" sldId="379"/>
            <ac:picMk id="11" creationId="{D0D3C2F0-89C5-388D-6767-7FE2B722EBC0}"/>
          </ac:picMkLst>
        </pc:picChg>
        <pc:picChg chg="del">
          <ac:chgData name="Pathiraja Mudiyanselage, Chamini Shammi" userId="a6637513-d2e8-4c96-9df9-b9504efc8121" providerId="ADAL" clId="{160D8B9C-B0F5-F248-AF02-27A0885C6935}" dt="2022-06-27T05:27:30.993" v="11287" actId="478"/>
          <ac:picMkLst>
            <pc:docMk/>
            <pc:sldMk cId="221800297" sldId="379"/>
            <ac:picMk id="18" creationId="{A1373BBF-1F84-C375-429F-03D1B88DE6A1}"/>
          </ac:picMkLst>
        </pc:picChg>
      </pc:sldChg>
      <pc:sldChg chg="addSp delSp modSp add mod ord modTransition">
        <pc:chgData name="Pathiraja Mudiyanselage, Chamini Shammi" userId="a6637513-d2e8-4c96-9df9-b9504efc8121" providerId="ADAL" clId="{160D8B9C-B0F5-F248-AF02-27A0885C6935}" dt="2022-06-27T09:21:07.950" v="12307"/>
        <pc:sldMkLst>
          <pc:docMk/>
          <pc:sldMk cId="511692678" sldId="380"/>
        </pc:sldMkLst>
        <pc:spChg chg="del">
          <ac:chgData name="Pathiraja Mudiyanselage, Chamini Shammi" userId="a6637513-d2e8-4c96-9df9-b9504efc8121" providerId="ADAL" clId="{160D8B9C-B0F5-F248-AF02-27A0885C6935}" dt="2022-06-27T05:30:47.271" v="11313" actId="478"/>
          <ac:spMkLst>
            <pc:docMk/>
            <pc:sldMk cId="511692678" sldId="380"/>
            <ac:spMk id="16" creationId="{FBF14A98-6D89-6A57-274F-6B149D108758}"/>
          </ac:spMkLst>
        </pc:spChg>
        <pc:spChg chg="add mod">
          <ac:chgData name="Pathiraja Mudiyanselage, Chamini Shammi" userId="a6637513-d2e8-4c96-9df9-b9504efc8121" providerId="ADAL" clId="{160D8B9C-B0F5-F248-AF02-27A0885C6935}" dt="2022-06-27T05:48:11.913" v="11469" actId="1076"/>
          <ac:spMkLst>
            <pc:docMk/>
            <pc:sldMk cId="511692678" sldId="380"/>
            <ac:spMk id="20" creationId="{3D468DDC-6FD7-9328-2E7C-0ABE4D89F2B4}"/>
          </ac:spMkLst>
        </pc:spChg>
        <pc:picChg chg="add mod modCrop">
          <ac:chgData name="Pathiraja Mudiyanselage, Chamini Shammi" userId="a6637513-d2e8-4c96-9df9-b9504efc8121" providerId="ADAL" clId="{160D8B9C-B0F5-F248-AF02-27A0885C6935}" dt="2022-06-27T05:47:56.224" v="11463" actId="14100"/>
          <ac:picMkLst>
            <pc:docMk/>
            <pc:sldMk cId="511692678" sldId="380"/>
            <ac:picMk id="4" creationId="{62D392E0-E9F9-E17B-DF89-B5933B1D1D76}"/>
          </ac:picMkLst>
        </pc:picChg>
        <pc:picChg chg="del">
          <ac:chgData name="Pathiraja Mudiyanselage, Chamini Shammi" userId="a6637513-d2e8-4c96-9df9-b9504efc8121" providerId="ADAL" clId="{160D8B9C-B0F5-F248-AF02-27A0885C6935}" dt="2022-06-27T05:30:43.623" v="11312" actId="478"/>
          <ac:picMkLst>
            <pc:docMk/>
            <pc:sldMk cId="511692678" sldId="380"/>
            <ac:picMk id="5" creationId="{0F532EEE-19B8-C1E7-8127-7766D9455C90}"/>
          </ac:picMkLst>
        </pc:picChg>
        <pc:picChg chg="mod">
          <ac:chgData name="Pathiraja Mudiyanselage, Chamini Shammi" userId="a6637513-d2e8-4c96-9df9-b9504efc8121" providerId="ADAL" clId="{160D8B9C-B0F5-F248-AF02-27A0885C6935}" dt="2022-06-27T05:47:42.574" v="11460" actId="1076"/>
          <ac:picMkLst>
            <pc:docMk/>
            <pc:sldMk cId="511692678" sldId="380"/>
            <ac:picMk id="8" creationId="{500EFD75-963E-D739-D5F1-F84B4E940BA5}"/>
          </ac:picMkLst>
        </pc:picChg>
        <pc:picChg chg="mod">
          <ac:chgData name="Pathiraja Mudiyanselage, Chamini Shammi" userId="a6637513-d2e8-4c96-9df9-b9504efc8121" providerId="ADAL" clId="{160D8B9C-B0F5-F248-AF02-27A0885C6935}" dt="2022-06-27T05:47:45.393" v="11461" actId="1076"/>
          <ac:picMkLst>
            <pc:docMk/>
            <pc:sldMk cId="511692678" sldId="380"/>
            <ac:picMk id="11" creationId="{D9A33F43-391A-B9EE-2636-8C5CF7E5E2ED}"/>
          </ac:picMkLst>
        </pc:picChg>
        <pc:picChg chg="mod">
          <ac:chgData name="Pathiraja Mudiyanselage, Chamini Shammi" userId="a6637513-d2e8-4c96-9df9-b9504efc8121" providerId="ADAL" clId="{160D8B9C-B0F5-F248-AF02-27A0885C6935}" dt="2022-06-27T05:48:31.073" v="11470" actId="1076"/>
          <ac:picMkLst>
            <pc:docMk/>
            <pc:sldMk cId="511692678" sldId="380"/>
            <ac:picMk id="12" creationId="{C99D7927-8F9E-A16D-FDE8-E9E00CEC313D}"/>
          </ac:picMkLst>
        </pc:picChg>
        <pc:picChg chg="add del mod modCrop">
          <ac:chgData name="Pathiraja Mudiyanselage, Chamini Shammi" userId="a6637513-d2e8-4c96-9df9-b9504efc8121" providerId="ADAL" clId="{160D8B9C-B0F5-F248-AF02-27A0885C6935}" dt="2022-06-27T05:46:07.637" v="11436" actId="21"/>
          <ac:picMkLst>
            <pc:docMk/>
            <pc:sldMk cId="511692678" sldId="380"/>
            <ac:picMk id="17" creationId="{6F120637-F75A-41A7-424A-91A2F26D49EB}"/>
          </ac:picMkLst>
        </pc:picChg>
        <pc:picChg chg="add del mod modCrop">
          <ac:chgData name="Pathiraja Mudiyanselage, Chamini Shammi" userId="a6637513-d2e8-4c96-9df9-b9504efc8121" providerId="ADAL" clId="{160D8B9C-B0F5-F248-AF02-27A0885C6935}" dt="2022-06-27T05:46:16.132" v="11439" actId="21"/>
          <ac:picMkLst>
            <pc:docMk/>
            <pc:sldMk cId="511692678" sldId="380"/>
            <ac:picMk id="18" creationId="{9DD0BA6E-D7DF-4A3C-86DC-FC50D8CDF14D}"/>
          </ac:picMkLst>
        </pc:picChg>
        <pc:picChg chg="add mod">
          <ac:chgData name="Pathiraja Mudiyanselage, Chamini Shammi" userId="a6637513-d2e8-4c96-9df9-b9504efc8121" providerId="ADAL" clId="{160D8B9C-B0F5-F248-AF02-27A0885C6935}" dt="2022-06-27T05:48:08.346" v="11468" actId="1076"/>
          <ac:picMkLst>
            <pc:docMk/>
            <pc:sldMk cId="511692678" sldId="380"/>
            <ac:picMk id="19" creationId="{8A8791D2-952C-C7B0-6582-E4F728D05745}"/>
          </ac:picMkLst>
        </pc:picChg>
      </pc:sldChg>
      <pc:sldChg chg="addSp delSp modSp add mod ord modTransition modNotesTx">
        <pc:chgData name="Pathiraja Mudiyanselage, Chamini Shammi" userId="a6637513-d2e8-4c96-9df9-b9504efc8121" providerId="ADAL" clId="{160D8B9C-B0F5-F248-AF02-27A0885C6935}" dt="2022-06-28T22:52:36.241" v="13885" actId="20577"/>
        <pc:sldMkLst>
          <pc:docMk/>
          <pc:sldMk cId="116352786" sldId="381"/>
        </pc:sldMkLst>
        <pc:spChg chg="del">
          <ac:chgData name="Pathiraja Mudiyanselage, Chamini Shammi" userId="a6637513-d2e8-4c96-9df9-b9504efc8121" providerId="ADAL" clId="{160D8B9C-B0F5-F248-AF02-27A0885C6935}" dt="2022-06-27T07:47:13.469" v="12177" actId="478"/>
          <ac:spMkLst>
            <pc:docMk/>
            <pc:sldMk cId="116352786" sldId="381"/>
            <ac:spMk id="2" creationId="{72D50B64-981B-B589-F92C-539EFA6C44C4}"/>
          </ac:spMkLst>
        </pc:spChg>
        <pc:spChg chg="del">
          <ac:chgData name="Pathiraja Mudiyanselage, Chamini Shammi" userId="a6637513-d2e8-4c96-9df9-b9504efc8121" providerId="ADAL" clId="{160D8B9C-B0F5-F248-AF02-27A0885C6935}" dt="2022-06-27T07:47:16.408" v="12180" actId="478"/>
          <ac:spMkLst>
            <pc:docMk/>
            <pc:sldMk cId="116352786" sldId="381"/>
            <ac:spMk id="4" creationId="{0C131E1B-CA4E-3B72-0C09-3470F4146C9C}"/>
          </ac:spMkLst>
        </pc:spChg>
        <pc:spChg chg="del">
          <ac:chgData name="Pathiraja Mudiyanselage, Chamini Shammi" userId="a6637513-d2e8-4c96-9df9-b9504efc8121" providerId="ADAL" clId="{160D8B9C-B0F5-F248-AF02-27A0885C6935}" dt="2022-06-27T07:47:14.175" v="12178" actId="478"/>
          <ac:spMkLst>
            <pc:docMk/>
            <pc:sldMk cId="116352786" sldId="381"/>
            <ac:spMk id="7" creationId="{2F8A8DA4-D64A-1CB7-502D-DC0559560B41}"/>
          </ac:spMkLst>
        </pc:spChg>
        <pc:spChg chg="del mod">
          <ac:chgData name="Pathiraja Mudiyanselage, Chamini Shammi" userId="a6637513-d2e8-4c96-9df9-b9504efc8121" providerId="ADAL" clId="{160D8B9C-B0F5-F248-AF02-27A0885C6935}" dt="2022-06-27T07:47:18.460" v="12182" actId="478"/>
          <ac:spMkLst>
            <pc:docMk/>
            <pc:sldMk cId="116352786" sldId="381"/>
            <ac:spMk id="12" creationId="{BF48AFF6-C6DB-CDAA-3746-31402A972B9D}"/>
          </ac:spMkLst>
        </pc:spChg>
        <pc:spChg chg="add mod">
          <ac:chgData name="Pathiraja Mudiyanselage, Chamini Shammi" userId="a6637513-d2e8-4c96-9df9-b9504efc8121" providerId="ADAL" clId="{160D8B9C-B0F5-F248-AF02-27A0885C6935}" dt="2022-06-27T07:56:50.541" v="12271" actId="1076"/>
          <ac:spMkLst>
            <pc:docMk/>
            <pc:sldMk cId="116352786" sldId="381"/>
            <ac:spMk id="22" creationId="{EBA8D35F-67FB-F5F5-F13A-F230CE6CCDAB}"/>
          </ac:spMkLst>
        </pc:spChg>
        <pc:grpChg chg="del">
          <ac:chgData name="Pathiraja Mudiyanselage, Chamini Shammi" userId="a6637513-d2e8-4c96-9df9-b9504efc8121" providerId="ADAL" clId="{160D8B9C-B0F5-F248-AF02-27A0885C6935}" dt="2022-06-27T07:47:14.994" v="12179" actId="478"/>
          <ac:grpSpMkLst>
            <pc:docMk/>
            <pc:sldMk cId="116352786" sldId="381"/>
            <ac:grpSpMk id="11" creationId="{9B5A7D04-1AEF-ABA0-BC50-C9F2A115B149}"/>
          </ac:grpSpMkLst>
        </pc:grpChg>
        <pc:picChg chg="del">
          <ac:chgData name="Pathiraja Mudiyanselage, Chamini Shammi" userId="a6637513-d2e8-4c96-9df9-b9504efc8121" providerId="ADAL" clId="{160D8B9C-B0F5-F248-AF02-27A0885C6935}" dt="2022-06-27T07:47:19.185" v="12183" actId="478"/>
          <ac:picMkLst>
            <pc:docMk/>
            <pc:sldMk cId="116352786" sldId="381"/>
            <ac:picMk id="1026" creationId="{17E0FE02-F464-ADEE-CEF7-94732A72EF53}"/>
          </ac:picMkLst>
        </pc:picChg>
        <pc:picChg chg="del">
          <ac:chgData name="Pathiraja Mudiyanselage, Chamini Shammi" userId="a6637513-d2e8-4c96-9df9-b9504efc8121" providerId="ADAL" clId="{160D8B9C-B0F5-F248-AF02-27A0885C6935}" dt="2022-06-27T07:47:19.700" v="12184" actId="478"/>
          <ac:picMkLst>
            <pc:docMk/>
            <pc:sldMk cId="116352786" sldId="381"/>
            <ac:picMk id="1028" creationId="{90400E93-A7E9-EFCE-9AFE-3E9521D098A8}"/>
          </ac:picMkLst>
        </pc:picChg>
        <pc:picChg chg="del">
          <ac:chgData name="Pathiraja Mudiyanselage, Chamini Shammi" userId="a6637513-d2e8-4c96-9df9-b9504efc8121" providerId="ADAL" clId="{160D8B9C-B0F5-F248-AF02-27A0885C6935}" dt="2022-06-27T07:47:20.238" v="12185" actId="478"/>
          <ac:picMkLst>
            <pc:docMk/>
            <pc:sldMk cId="116352786" sldId="381"/>
            <ac:picMk id="1030" creationId="{46233652-1F61-ACAB-5A80-4E5220A5C8A8}"/>
          </ac:picMkLst>
        </pc:picChg>
        <pc:picChg chg="del">
          <ac:chgData name="Pathiraja Mudiyanselage, Chamini Shammi" userId="a6637513-d2e8-4c96-9df9-b9504efc8121" providerId="ADAL" clId="{160D8B9C-B0F5-F248-AF02-27A0885C6935}" dt="2022-06-27T07:47:20.824" v="12186" actId="478"/>
          <ac:picMkLst>
            <pc:docMk/>
            <pc:sldMk cId="116352786" sldId="381"/>
            <ac:picMk id="1032" creationId="{4504B7A4-7923-6F03-A9FC-3C8798DA1445}"/>
          </ac:picMkLst>
        </pc:picChg>
        <pc:picChg chg="add mod">
          <ac:chgData name="Pathiraja Mudiyanselage, Chamini Shammi" userId="a6637513-d2e8-4c96-9df9-b9504efc8121" providerId="ADAL" clId="{160D8B9C-B0F5-F248-AF02-27A0885C6935}" dt="2022-06-27T07:56:52.914" v="12272" actId="1076"/>
          <ac:picMkLst>
            <pc:docMk/>
            <pc:sldMk cId="116352786" sldId="381"/>
            <ac:picMk id="2050" creationId="{B36183B0-C0F0-4A49-4558-1BBA1A48BEAA}"/>
          </ac:picMkLst>
        </pc:picChg>
      </pc:sldChg>
      <pc:sldChg chg="addSp delSp modSp add mod">
        <pc:chgData name="Pathiraja Mudiyanselage, Chamini Shammi" userId="a6637513-d2e8-4c96-9df9-b9504efc8121" providerId="ADAL" clId="{160D8B9C-B0F5-F248-AF02-27A0885C6935}" dt="2022-06-28T21:57:15.178" v="13426" actId="114"/>
        <pc:sldMkLst>
          <pc:docMk/>
          <pc:sldMk cId="3543985157" sldId="382"/>
        </pc:sldMkLst>
        <pc:spChg chg="add mod">
          <ac:chgData name="Pathiraja Mudiyanselage, Chamini Shammi" userId="a6637513-d2e8-4c96-9df9-b9504efc8121" providerId="ADAL" clId="{160D8B9C-B0F5-F248-AF02-27A0885C6935}" dt="2022-06-28T21:57:15.178" v="13426" actId="114"/>
          <ac:spMkLst>
            <pc:docMk/>
            <pc:sldMk cId="3543985157" sldId="382"/>
            <ac:spMk id="12" creationId="{13ECAA7F-966A-5C8B-E5BA-4C61BDFC7705}"/>
          </ac:spMkLst>
        </pc:spChg>
        <pc:spChg chg="add mod">
          <ac:chgData name="Pathiraja Mudiyanselage, Chamini Shammi" userId="a6637513-d2e8-4c96-9df9-b9504efc8121" providerId="ADAL" clId="{160D8B9C-B0F5-F248-AF02-27A0885C6935}" dt="2022-06-27T09:29:53.847" v="12348" actId="21"/>
          <ac:spMkLst>
            <pc:docMk/>
            <pc:sldMk cId="3543985157" sldId="382"/>
            <ac:spMk id="18" creationId="{BBCE142D-9851-D992-F02B-982DFA098651}"/>
          </ac:spMkLst>
        </pc:spChg>
        <pc:graphicFrameChg chg="del">
          <ac:chgData name="Pathiraja Mudiyanselage, Chamini Shammi" userId="a6637513-d2e8-4c96-9df9-b9504efc8121" providerId="ADAL" clId="{160D8B9C-B0F5-F248-AF02-27A0885C6935}" dt="2022-06-27T09:25:40.290" v="12311" actId="478"/>
          <ac:graphicFrameMkLst>
            <pc:docMk/>
            <pc:sldMk cId="3543985157" sldId="382"/>
            <ac:graphicFrameMk id="16" creationId="{1A1C1EB5-A020-3B69-CCE0-10FD7FF6943D}"/>
          </ac:graphicFrameMkLst>
        </pc:graphicFrameChg>
        <pc:graphicFrameChg chg="del">
          <ac:chgData name="Pathiraja Mudiyanselage, Chamini Shammi" userId="a6637513-d2e8-4c96-9df9-b9504efc8121" providerId="ADAL" clId="{160D8B9C-B0F5-F248-AF02-27A0885C6935}" dt="2022-06-27T09:25:41.046" v="12312" actId="478"/>
          <ac:graphicFrameMkLst>
            <pc:docMk/>
            <pc:sldMk cId="3543985157" sldId="382"/>
            <ac:graphicFrameMk id="17" creationId="{C3123366-47FD-ECF3-AC26-543575201336}"/>
          </ac:graphicFrameMkLst>
        </pc:graphicFrameChg>
        <pc:picChg chg="add mod">
          <ac:chgData name="Pathiraja Mudiyanselage, Chamini Shammi" userId="a6637513-d2e8-4c96-9df9-b9504efc8121" providerId="ADAL" clId="{160D8B9C-B0F5-F248-AF02-27A0885C6935}" dt="2022-06-27T09:38:05.986" v="12359" actId="1076"/>
          <ac:picMkLst>
            <pc:docMk/>
            <pc:sldMk cId="3543985157" sldId="382"/>
            <ac:picMk id="5" creationId="{390D3392-6C29-8C22-BCA6-E5ABCA0B58B8}"/>
          </ac:picMkLst>
        </pc:picChg>
        <pc:picChg chg="del">
          <ac:chgData name="Pathiraja Mudiyanselage, Chamini Shammi" userId="a6637513-d2e8-4c96-9df9-b9504efc8121" providerId="ADAL" clId="{160D8B9C-B0F5-F248-AF02-27A0885C6935}" dt="2022-06-27T09:25:38.892" v="12309" actId="478"/>
          <ac:picMkLst>
            <pc:docMk/>
            <pc:sldMk cId="3543985157" sldId="382"/>
            <ac:picMk id="13" creationId="{46A9D5C8-C019-C611-0A55-9810C55E85DC}"/>
          </ac:picMkLst>
        </pc:picChg>
        <pc:picChg chg="del">
          <ac:chgData name="Pathiraja Mudiyanselage, Chamini Shammi" userId="a6637513-d2e8-4c96-9df9-b9504efc8121" providerId="ADAL" clId="{160D8B9C-B0F5-F248-AF02-27A0885C6935}" dt="2022-06-27T09:25:39.609" v="12310" actId="478"/>
          <ac:picMkLst>
            <pc:docMk/>
            <pc:sldMk cId="3543985157" sldId="382"/>
            <ac:picMk id="14" creationId="{5135010F-9C1E-2FFF-1A13-4580D83B7863}"/>
          </ac:picMkLst>
        </pc:picChg>
        <pc:picChg chg="add mod">
          <ac:chgData name="Pathiraja Mudiyanselage, Chamini Shammi" userId="a6637513-d2e8-4c96-9df9-b9504efc8121" providerId="ADAL" clId="{160D8B9C-B0F5-F248-AF02-27A0885C6935}" dt="2022-06-27T09:29:27.919" v="12345" actId="1076"/>
          <ac:picMkLst>
            <pc:docMk/>
            <pc:sldMk cId="3543985157" sldId="382"/>
            <ac:picMk id="3074" creationId="{4C9E2C06-314C-5EC6-9F21-6BCF08EA1A2C}"/>
          </ac:picMkLst>
        </pc:picChg>
      </pc:sldChg>
      <pc:sldChg chg="addSp delSp modSp add mod ord modNotesTx">
        <pc:chgData name="Pathiraja Mudiyanselage, Chamini Shammi" userId="a6637513-d2e8-4c96-9df9-b9504efc8121" providerId="ADAL" clId="{160D8B9C-B0F5-F248-AF02-27A0885C6935}" dt="2022-06-28T22:53:22.859" v="13937" actId="20577"/>
        <pc:sldMkLst>
          <pc:docMk/>
          <pc:sldMk cId="1955118755" sldId="383"/>
        </pc:sldMkLst>
        <pc:spChg chg="add mod">
          <ac:chgData name="Pathiraja Mudiyanselage, Chamini Shammi" userId="a6637513-d2e8-4c96-9df9-b9504efc8121" providerId="ADAL" clId="{160D8B9C-B0F5-F248-AF02-27A0885C6935}" dt="2022-06-27T09:45:08.750" v="12540" actId="404"/>
          <ac:spMkLst>
            <pc:docMk/>
            <pc:sldMk cId="1955118755" sldId="383"/>
            <ac:spMk id="2" creationId="{DBABC17D-2E52-95FD-EFCC-357F86C0CCF5}"/>
          </ac:spMkLst>
        </pc:spChg>
        <pc:spChg chg="del">
          <ac:chgData name="Pathiraja Mudiyanselage, Chamini Shammi" userId="a6637513-d2e8-4c96-9df9-b9504efc8121" providerId="ADAL" clId="{160D8B9C-B0F5-F248-AF02-27A0885C6935}" dt="2022-06-27T09:38:15.952" v="12362" actId="478"/>
          <ac:spMkLst>
            <pc:docMk/>
            <pc:sldMk cId="1955118755" sldId="383"/>
            <ac:spMk id="18" creationId="{BBCE142D-9851-D992-F02B-982DFA098651}"/>
          </ac:spMkLst>
        </pc:spChg>
        <pc:spChg chg="add mod">
          <ac:chgData name="Pathiraja Mudiyanselage, Chamini Shammi" userId="a6637513-d2e8-4c96-9df9-b9504efc8121" providerId="ADAL" clId="{160D8B9C-B0F5-F248-AF02-27A0885C6935}" dt="2022-06-28T21:10:30.877" v="13141" actId="20577"/>
          <ac:spMkLst>
            <pc:docMk/>
            <pc:sldMk cId="1955118755" sldId="383"/>
            <ac:spMk id="19" creationId="{6762DEA1-4997-410E-A077-5CBAB7E980D6}"/>
          </ac:spMkLst>
        </pc:spChg>
        <pc:spChg chg="add mod">
          <ac:chgData name="Pathiraja Mudiyanselage, Chamini Shammi" userId="a6637513-d2e8-4c96-9df9-b9504efc8121" providerId="ADAL" clId="{160D8B9C-B0F5-F248-AF02-27A0885C6935}" dt="2022-06-28T21:14:46.819" v="13259" actId="1076"/>
          <ac:spMkLst>
            <pc:docMk/>
            <pc:sldMk cId="1955118755" sldId="383"/>
            <ac:spMk id="22" creationId="{5C87BC90-0242-A86A-4F54-5B4B160B32E9}"/>
          </ac:spMkLst>
        </pc:spChg>
        <pc:spChg chg="add mod">
          <ac:chgData name="Pathiraja Mudiyanselage, Chamini Shammi" userId="a6637513-d2e8-4c96-9df9-b9504efc8121" providerId="ADAL" clId="{160D8B9C-B0F5-F248-AF02-27A0885C6935}" dt="2022-06-28T21:14:53.241" v="13261" actId="1076"/>
          <ac:spMkLst>
            <pc:docMk/>
            <pc:sldMk cId="1955118755" sldId="383"/>
            <ac:spMk id="25" creationId="{ACA68778-C365-1808-3E82-C71B5D66D500}"/>
          </ac:spMkLst>
        </pc:spChg>
        <pc:spChg chg="add mod">
          <ac:chgData name="Pathiraja Mudiyanselage, Chamini Shammi" userId="a6637513-d2e8-4c96-9df9-b9504efc8121" providerId="ADAL" clId="{160D8B9C-B0F5-F248-AF02-27A0885C6935}" dt="2022-06-28T21:56:35.036" v="13420" actId="114"/>
          <ac:spMkLst>
            <pc:docMk/>
            <pc:sldMk cId="1955118755" sldId="383"/>
            <ac:spMk id="32" creationId="{AC947E88-F15B-3534-5E93-1666038998E4}"/>
          </ac:spMkLst>
        </pc:spChg>
        <pc:picChg chg="del mod">
          <ac:chgData name="Pathiraja Mudiyanselage, Chamini Shammi" userId="a6637513-d2e8-4c96-9df9-b9504efc8121" providerId="ADAL" clId="{160D8B9C-B0F5-F248-AF02-27A0885C6935}" dt="2022-06-27T09:47:07.910" v="12559" actId="478"/>
          <ac:picMkLst>
            <pc:docMk/>
            <pc:sldMk cId="1955118755" sldId="383"/>
            <ac:picMk id="5" creationId="{390D3392-6C29-8C22-BCA6-E5ABCA0B58B8}"/>
          </ac:picMkLst>
        </pc:picChg>
        <pc:picChg chg="add mod modCrop">
          <ac:chgData name="Pathiraja Mudiyanselage, Chamini Shammi" userId="a6637513-d2e8-4c96-9df9-b9504efc8121" providerId="ADAL" clId="{160D8B9C-B0F5-F248-AF02-27A0885C6935}" dt="2022-06-27T09:44:45.946" v="12535" actId="1076"/>
          <ac:picMkLst>
            <pc:docMk/>
            <pc:sldMk cId="1955118755" sldId="383"/>
            <ac:picMk id="7" creationId="{54C61DC0-A54C-A740-1235-ED64AD670053}"/>
          </ac:picMkLst>
        </pc:picChg>
        <pc:picChg chg="add mod">
          <ac:chgData name="Pathiraja Mudiyanselage, Chamini Shammi" userId="a6637513-d2e8-4c96-9df9-b9504efc8121" providerId="ADAL" clId="{160D8B9C-B0F5-F248-AF02-27A0885C6935}" dt="2022-06-28T21:10:29.609" v="13139" actId="1076"/>
          <ac:picMkLst>
            <pc:docMk/>
            <pc:sldMk cId="1955118755" sldId="383"/>
            <ac:picMk id="10" creationId="{AE593ECC-F941-7840-CAAD-EDCAA6652D41}"/>
          </ac:picMkLst>
        </pc:picChg>
        <pc:picChg chg="add mod modCrop">
          <ac:chgData name="Pathiraja Mudiyanselage, Chamini Shammi" userId="a6637513-d2e8-4c96-9df9-b9504efc8121" providerId="ADAL" clId="{160D8B9C-B0F5-F248-AF02-27A0885C6935}" dt="2022-06-27T09:44:32.086" v="12531" actId="1076"/>
          <ac:picMkLst>
            <pc:docMk/>
            <pc:sldMk cId="1955118755" sldId="383"/>
            <ac:picMk id="13" creationId="{68C97415-4F56-BCFB-246B-81580756C225}"/>
          </ac:picMkLst>
        </pc:picChg>
        <pc:picChg chg="add mod modCrop">
          <ac:chgData name="Pathiraja Mudiyanselage, Chamini Shammi" userId="a6637513-d2e8-4c96-9df9-b9504efc8121" providerId="ADAL" clId="{160D8B9C-B0F5-F248-AF02-27A0885C6935}" dt="2022-06-27T09:44:49.326" v="12536" actId="1076"/>
          <ac:picMkLst>
            <pc:docMk/>
            <pc:sldMk cId="1955118755" sldId="383"/>
            <ac:picMk id="14" creationId="{CE8ACC0E-1AEF-18A1-D20F-5D2BC2E13B78}"/>
          </ac:picMkLst>
        </pc:picChg>
        <pc:picChg chg="add mod">
          <ac:chgData name="Pathiraja Mudiyanselage, Chamini Shammi" userId="a6637513-d2e8-4c96-9df9-b9504efc8121" providerId="ADAL" clId="{160D8B9C-B0F5-F248-AF02-27A0885C6935}" dt="2022-06-28T21:14:42.453" v="13258" actId="1076"/>
          <ac:picMkLst>
            <pc:docMk/>
            <pc:sldMk cId="1955118755" sldId="383"/>
            <ac:picMk id="17" creationId="{D4F3D8A4-D3FD-99D0-561E-E3C9669DC904}"/>
          </ac:picMkLst>
        </pc:picChg>
        <pc:picChg chg="add mod">
          <ac:chgData name="Pathiraja Mudiyanselage, Chamini Shammi" userId="a6637513-d2e8-4c96-9df9-b9504efc8121" providerId="ADAL" clId="{160D8B9C-B0F5-F248-AF02-27A0885C6935}" dt="2022-06-28T21:14:48.810" v="13260" actId="1076"/>
          <ac:picMkLst>
            <pc:docMk/>
            <pc:sldMk cId="1955118755" sldId="383"/>
            <ac:picMk id="23" creationId="{AD735E0D-52AC-6FA3-2E7C-A5E05D0A663B}"/>
          </ac:picMkLst>
        </pc:picChg>
        <pc:picChg chg="del">
          <ac:chgData name="Pathiraja Mudiyanselage, Chamini Shammi" userId="a6637513-d2e8-4c96-9df9-b9504efc8121" providerId="ADAL" clId="{160D8B9C-B0F5-F248-AF02-27A0885C6935}" dt="2022-06-27T09:38:13.954" v="12361" actId="478"/>
          <ac:picMkLst>
            <pc:docMk/>
            <pc:sldMk cId="1955118755" sldId="383"/>
            <ac:picMk id="3074" creationId="{4C9E2C06-314C-5EC6-9F21-6BCF08EA1A2C}"/>
          </ac:picMkLst>
        </pc:picChg>
        <pc:inkChg chg="add del">
          <ac:chgData name="Pathiraja Mudiyanselage, Chamini Shammi" userId="a6637513-d2e8-4c96-9df9-b9504efc8121" providerId="ADAL" clId="{160D8B9C-B0F5-F248-AF02-27A0885C6935}" dt="2022-06-28T21:10:52.180" v="13151" actId="9405"/>
          <ac:inkMkLst>
            <pc:docMk/>
            <pc:sldMk cId="1955118755" sldId="383"/>
            <ac:inkMk id="5" creationId="{B41192AB-0E31-4997-D5D6-952C38579A75}"/>
          </ac:inkMkLst>
        </pc:inkChg>
        <pc:inkChg chg="add del">
          <ac:chgData name="Pathiraja Mudiyanselage, Chamini Shammi" userId="a6637513-d2e8-4c96-9df9-b9504efc8121" providerId="ADAL" clId="{160D8B9C-B0F5-F248-AF02-27A0885C6935}" dt="2022-06-28T21:10:50.996" v="13150" actId="9405"/>
          <ac:inkMkLst>
            <pc:docMk/>
            <pc:sldMk cId="1955118755" sldId="383"/>
            <ac:inkMk id="6" creationId="{96EB07F9-9733-4AEB-AB7A-BE1B7CFC882A}"/>
          </ac:inkMkLst>
        </pc:inkChg>
        <pc:inkChg chg="add">
          <ac:chgData name="Pathiraja Mudiyanselage, Chamini Shammi" userId="a6637513-d2e8-4c96-9df9-b9504efc8121" providerId="ADAL" clId="{160D8B9C-B0F5-F248-AF02-27A0885C6935}" dt="2022-06-28T21:57:43.443" v="13427" actId="9405"/>
          <ac:inkMkLst>
            <pc:docMk/>
            <pc:sldMk cId="1955118755" sldId="383"/>
            <ac:inkMk id="12" creationId="{115378B0-DA19-21DA-9E53-E7A1F7E541CF}"/>
          </ac:inkMkLst>
        </pc:inkChg>
        <pc:inkChg chg="add">
          <ac:chgData name="Pathiraja Mudiyanselage, Chamini Shammi" userId="a6637513-d2e8-4c96-9df9-b9504efc8121" providerId="ADAL" clId="{160D8B9C-B0F5-F248-AF02-27A0885C6935}" dt="2022-06-28T21:57:57.535" v="13428" actId="9405"/>
          <ac:inkMkLst>
            <pc:docMk/>
            <pc:sldMk cId="1955118755" sldId="383"/>
            <ac:inkMk id="16" creationId="{3A19A165-B8E3-A2C5-CD5B-12446B33E38D}"/>
          </ac:inkMkLst>
        </pc:inkChg>
        <pc:inkChg chg="add">
          <ac:chgData name="Pathiraja Mudiyanselage, Chamini Shammi" userId="a6637513-d2e8-4c96-9df9-b9504efc8121" providerId="ADAL" clId="{160D8B9C-B0F5-F248-AF02-27A0885C6935}" dt="2022-06-28T21:58:03.957" v="13429" actId="9405"/>
          <ac:inkMkLst>
            <pc:docMk/>
            <pc:sldMk cId="1955118755" sldId="383"/>
            <ac:inkMk id="18" creationId="{7BDDB69E-1E1F-1438-6BDC-D1E78F8C1112}"/>
          </ac:inkMkLst>
        </pc:inkChg>
        <pc:inkChg chg="add del">
          <ac:chgData name="Pathiraja Mudiyanselage, Chamini Shammi" userId="a6637513-d2e8-4c96-9df9-b9504efc8121" providerId="ADAL" clId="{160D8B9C-B0F5-F248-AF02-27A0885C6935}" dt="2022-06-28T21:58:09.388" v="13431" actId="9405"/>
          <ac:inkMkLst>
            <pc:docMk/>
            <pc:sldMk cId="1955118755" sldId="383"/>
            <ac:inkMk id="20" creationId="{AF1C88F5-7F41-C0EC-4BA9-AAF50441E6C5}"/>
          </ac:inkMkLst>
        </pc:inkChg>
        <pc:inkChg chg="add">
          <ac:chgData name="Pathiraja Mudiyanselage, Chamini Shammi" userId="a6637513-d2e8-4c96-9df9-b9504efc8121" providerId="ADAL" clId="{160D8B9C-B0F5-F248-AF02-27A0885C6935}" dt="2022-06-28T21:58:14.814" v="13432" actId="9405"/>
          <ac:inkMkLst>
            <pc:docMk/>
            <pc:sldMk cId="1955118755" sldId="383"/>
            <ac:inkMk id="21" creationId="{DDCB0A92-920E-3938-9CFD-84B13903BD56}"/>
          </ac:inkMkLst>
        </pc:inkChg>
        <pc:inkChg chg="add">
          <ac:chgData name="Pathiraja Mudiyanselage, Chamini Shammi" userId="a6637513-d2e8-4c96-9df9-b9504efc8121" providerId="ADAL" clId="{160D8B9C-B0F5-F248-AF02-27A0885C6935}" dt="2022-06-27T09:52:02.669" v="12639" actId="9405"/>
          <ac:inkMkLst>
            <pc:docMk/>
            <pc:sldMk cId="1955118755" sldId="383"/>
            <ac:inkMk id="24" creationId="{6D11F9D8-501C-E951-D4F0-DF4E2C20479D}"/>
          </ac:inkMkLst>
        </pc:inkChg>
        <pc:inkChg chg="add">
          <ac:chgData name="Pathiraja Mudiyanselage, Chamini Shammi" userId="a6637513-d2e8-4c96-9df9-b9504efc8121" providerId="ADAL" clId="{160D8B9C-B0F5-F248-AF02-27A0885C6935}" dt="2022-06-27T09:52:04.395" v="12640" actId="9405"/>
          <ac:inkMkLst>
            <pc:docMk/>
            <pc:sldMk cId="1955118755" sldId="383"/>
            <ac:inkMk id="26" creationId="{71B929A0-519B-0385-52E8-F5601EE42867}"/>
          </ac:inkMkLst>
        </pc:inkChg>
        <pc:inkChg chg="add">
          <ac:chgData name="Pathiraja Mudiyanselage, Chamini Shammi" userId="a6637513-d2e8-4c96-9df9-b9504efc8121" providerId="ADAL" clId="{160D8B9C-B0F5-F248-AF02-27A0885C6935}" dt="2022-06-27T09:52:08.389" v="12641" actId="9405"/>
          <ac:inkMkLst>
            <pc:docMk/>
            <pc:sldMk cId="1955118755" sldId="383"/>
            <ac:inkMk id="27" creationId="{19B60839-69E5-B59D-8D21-DFA278DFAE7F}"/>
          </ac:inkMkLst>
        </pc:inkChg>
        <pc:inkChg chg="add">
          <ac:chgData name="Pathiraja Mudiyanselage, Chamini Shammi" userId="a6637513-d2e8-4c96-9df9-b9504efc8121" providerId="ADAL" clId="{160D8B9C-B0F5-F248-AF02-27A0885C6935}" dt="2022-06-27T09:52:15.791" v="12642" actId="9405"/>
          <ac:inkMkLst>
            <pc:docMk/>
            <pc:sldMk cId="1955118755" sldId="383"/>
            <ac:inkMk id="28" creationId="{B9787319-6F10-B4DB-F684-ADC17281F99B}"/>
          </ac:inkMkLst>
        </pc:inkChg>
        <pc:inkChg chg="add del">
          <ac:chgData name="Pathiraja Mudiyanselage, Chamini Shammi" userId="a6637513-d2e8-4c96-9df9-b9504efc8121" providerId="ADAL" clId="{160D8B9C-B0F5-F248-AF02-27A0885C6935}" dt="2022-06-28T21:10:39.533" v="13147"/>
          <ac:inkMkLst>
            <pc:docMk/>
            <pc:sldMk cId="1955118755" sldId="383"/>
            <ac:inkMk id="29" creationId="{2FCE2B6A-CCBA-B202-310B-BACC1FC0CF8B}"/>
          </ac:inkMkLst>
        </pc:inkChg>
        <pc:inkChg chg="add del">
          <ac:chgData name="Pathiraja Mudiyanselage, Chamini Shammi" userId="a6637513-d2e8-4c96-9df9-b9504efc8121" providerId="ADAL" clId="{160D8B9C-B0F5-F248-AF02-27A0885C6935}" dt="2022-06-28T21:10:39.533" v="13147"/>
          <ac:inkMkLst>
            <pc:docMk/>
            <pc:sldMk cId="1955118755" sldId="383"/>
            <ac:inkMk id="30" creationId="{59588C26-3855-CB72-A1C4-214EB855E02B}"/>
          </ac:inkMkLst>
        </pc:inkChg>
        <pc:inkChg chg="add del">
          <ac:chgData name="Pathiraja Mudiyanselage, Chamini Shammi" userId="a6637513-d2e8-4c96-9df9-b9504efc8121" providerId="ADAL" clId="{160D8B9C-B0F5-F248-AF02-27A0885C6935}" dt="2022-06-28T21:10:39.533" v="13147"/>
          <ac:inkMkLst>
            <pc:docMk/>
            <pc:sldMk cId="1955118755" sldId="383"/>
            <ac:inkMk id="31" creationId="{7C7843AD-FD8C-92B3-A4B6-80AA37A27543}"/>
          </ac:inkMkLst>
        </pc:inkChg>
      </pc:sldChg>
    </pc:docChg>
  </pc:docChgLst>
  <pc:docChgLst>
    <pc:chgData name="Pathiraja Mudiyanselage, Chamini Shammi" userId="a6637513-d2e8-4c96-9df9-b9504efc8121" providerId="ADAL" clId="{85911DF2-A267-1042-B51D-437B2FFE0D03}"/>
    <pc:docChg chg="undo redo custSel addSld delSld modSld sldOrd">
      <pc:chgData name="Pathiraja Mudiyanselage, Chamini Shammi" userId="a6637513-d2e8-4c96-9df9-b9504efc8121" providerId="ADAL" clId="{85911DF2-A267-1042-B51D-437B2FFE0D03}" dt="2023-02-06T08:25:46.685" v="3533" actId="1035"/>
      <pc:docMkLst>
        <pc:docMk/>
      </pc:docMkLst>
      <pc:sldChg chg="modSp mod">
        <pc:chgData name="Pathiraja Mudiyanselage, Chamini Shammi" userId="a6637513-d2e8-4c96-9df9-b9504efc8121" providerId="ADAL" clId="{85911DF2-A267-1042-B51D-437B2FFE0D03}" dt="2023-02-06T06:39:07.886" v="2184" actId="1035"/>
        <pc:sldMkLst>
          <pc:docMk/>
          <pc:sldMk cId="2136597169" sldId="256"/>
        </pc:sldMkLst>
        <pc:spChg chg="mod">
          <ac:chgData name="Pathiraja Mudiyanselage, Chamini Shammi" userId="a6637513-d2e8-4c96-9df9-b9504efc8121" providerId="ADAL" clId="{85911DF2-A267-1042-B51D-437B2FFE0D03}" dt="2023-02-02T18:50:59.578" v="27" actId="20577"/>
          <ac:spMkLst>
            <pc:docMk/>
            <pc:sldMk cId="2136597169" sldId="256"/>
            <ac:spMk id="6" creationId="{6E26EE0E-B16F-4071-BE57-FD808E0CAAE9}"/>
          </ac:spMkLst>
        </pc:spChg>
        <pc:spChg chg="mod">
          <ac:chgData name="Pathiraja Mudiyanselage, Chamini Shammi" userId="a6637513-d2e8-4c96-9df9-b9504efc8121" providerId="ADAL" clId="{85911DF2-A267-1042-B51D-437B2FFE0D03}" dt="2023-02-02T18:51:32.527" v="54" actId="1076"/>
          <ac:spMkLst>
            <pc:docMk/>
            <pc:sldMk cId="2136597169" sldId="256"/>
            <ac:spMk id="7" creationId="{889A9F9B-21D5-4BBE-AC25-07399E777F9E}"/>
          </ac:spMkLst>
        </pc:spChg>
        <pc:spChg chg="mod">
          <ac:chgData name="Pathiraja Mudiyanselage, Chamini Shammi" userId="a6637513-d2e8-4c96-9df9-b9504efc8121" providerId="ADAL" clId="{85911DF2-A267-1042-B51D-437B2FFE0D03}" dt="2023-02-06T06:38:59.979" v="2169" actId="1035"/>
          <ac:spMkLst>
            <pc:docMk/>
            <pc:sldMk cId="2136597169" sldId="256"/>
            <ac:spMk id="8" creationId="{9F3DDC3D-8623-4C5C-9F8E-F618E332B08E}"/>
          </ac:spMkLst>
        </pc:spChg>
        <pc:cxnChg chg="mod">
          <ac:chgData name="Pathiraja Mudiyanselage, Chamini Shammi" userId="a6637513-d2e8-4c96-9df9-b9504efc8121" providerId="ADAL" clId="{85911DF2-A267-1042-B51D-437B2FFE0D03}" dt="2023-02-06T06:39:07.886" v="2184" actId="1035"/>
          <ac:cxnSpMkLst>
            <pc:docMk/>
            <pc:sldMk cId="2136597169" sldId="256"/>
            <ac:cxnSpMk id="11" creationId="{2CF1150E-F98E-40FB-9A46-CC2C34FBE02A}"/>
          </ac:cxnSpMkLst>
        </pc:cxnChg>
      </pc:sldChg>
      <pc:sldChg chg="addSp delSp modSp mod">
        <pc:chgData name="Pathiraja Mudiyanselage, Chamini Shammi" userId="a6637513-d2e8-4c96-9df9-b9504efc8121" providerId="ADAL" clId="{85911DF2-A267-1042-B51D-437B2FFE0D03}" dt="2023-02-06T07:19:57.271" v="3142" actId="1035"/>
        <pc:sldMkLst>
          <pc:docMk/>
          <pc:sldMk cId="1604431545" sldId="257"/>
        </pc:sldMkLst>
        <pc:spChg chg="mod">
          <ac:chgData name="Pathiraja Mudiyanselage, Chamini Shammi" userId="a6637513-d2e8-4c96-9df9-b9504efc8121" providerId="ADAL" clId="{85911DF2-A267-1042-B51D-437B2FFE0D03}" dt="2023-02-06T06:39:41.558" v="2225" actId="1035"/>
          <ac:spMkLst>
            <pc:docMk/>
            <pc:sldMk cId="1604431545" sldId="257"/>
            <ac:spMk id="2" creationId="{27A34558-C97A-48ED-BC16-70CFFDD7F060}"/>
          </ac:spMkLst>
        </pc:spChg>
        <pc:spChg chg="mod">
          <ac:chgData name="Pathiraja Mudiyanselage, Chamini Shammi" userId="a6637513-d2e8-4c96-9df9-b9504efc8121" providerId="ADAL" clId="{85911DF2-A267-1042-B51D-437B2FFE0D03}" dt="2023-02-06T07:19:57.271" v="3142" actId="1035"/>
          <ac:spMkLst>
            <pc:docMk/>
            <pc:sldMk cId="1604431545" sldId="257"/>
            <ac:spMk id="8" creationId="{BCF1083B-B00F-4BD3-B15E-B0D6E8D1025C}"/>
          </ac:spMkLst>
        </pc:spChg>
        <pc:picChg chg="add mod">
          <ac:chgData name="Pathiraja Mudiyanselage, Chamini Shammi" userId="a6637513-d2e8-4c96-9df9-b9504efc8121" providerId="ADAL" clId="{85911DF2-A267-1042-B51D-437B2FFE0D03}" dt="2023-02-06T06:39:31.134" v="2210"/>
          <ac:picMkLst>
            <pc:docMk/>
            <pc:sldMk cId="1604431545" sldId="257"/>
            <ac:picMk id="3" creationId="{5BF8F79C-5AE3-C48F-88D3-41D917E734A2}"/>
          </ac:picMkLst>
        </pc:picChg>
        <pc:picChg chg="del">
          <ac:chgData name="Pathiraja Mudiyanselage, Chamini Shammi" userId="a6637513-d2e8-4c96-9df9-b9504efc8121" providerId="ADAL" clId="{85911DF2-A267-1042-B51D-437B2FFE0D03}" dt="2023-02-06T06:39:34.671" v="2211" actId="478"/>
          <ac:picMkLst>
            <pc:docMk/>
            <pc:sldMk cId="1604431545" sldId="257"/>
            <ac:picMk id="12" creationId="{7087C902-A854-18BA-C9A7-06E119928E56}"/>
          </ac:picMkLst>
        </pc:picChg>
        <pc:cxnChg chg="mod">
          <ac:chgData name="Pathiraja Mudiyanselage, Chamini Shammi" userId="a6637513-d2e8-4c96-9df9-b9504efc8121" providerId="ADAL" clId="{85911DF2-A267-1042-B51D-437B2FFE0D03}" dt="2023-02-06T06:39:22.257" v="2209" actId="1035"/>
          <ac:cxnSpMkLst>
            <pc:docMk/>
            <pc:sldMk cId="1604431545" sldId="257"/>
            <ac:cxnSpMk id="9" creationId="{1A741BEC-09A2-4987-BE55-3189CF21D632}"/>
          </ac:cxnSpMkLst>
        </pc:cxnChg>
      </pc:sldChg>
      <pc:sldChg chg="addSp delSp modSp del mod delAnim">
        <pc:chgData name="Pathiraja Mudiyanselage, Chamini Shammi" userId="a6637513-d2e8-4c96-9df9-b9504efc8121" providerId="ADAL" clId="{85911DF2-A267-1042-B51D-437B2FFE0D03}" dt="2023-02-02T19:19:08.179" v="123" actId="2696"/>
        <pc:sldMkLst>
          <pc:docMk/>
          <pc:sldMk cId="4080537295" sldId="262"/>
        </pc:sldMkLst>
        <pc:spChg chg="add del mod">
          <ac:chgData name="Pathiraja Mudiyanselage, Chamini Shammi" userId="a6637513-d2e8-4c96-9df9-b9504efc8121" providerId="ADAL" clId="{85911DF2-A267-1042-B51D-437B2FFE0D03}" dt="2023-02-02T19:04:20.577" v="92"/>
          <ac:spMkLst>
            <pc:docMk/>
            <pc:sldMk cId="4080537295" sldId="262"/>
            <ac:spMk id="2" creationId="{2DCE4854-42B5-30B7-A6C9-27AAB8F6D670}"/>
          </ac:spMkLst>
        </pc:spChg>
        <pc:spChg chg="mod">
          <ac:chgData name="Pathiraja Mudiyanselage, Chamini Shammi" userId="a6637513-d2e8-4c96-9df9-b9504efc8121" providerId="ADAL" clId="{85911DF2-A267-1042-B51D-437B2FFE0D03}" dt="2023-02-02T19:04:21.082" v="93" actId="1076"/>
          <ac:spMkLst>
            <pc:docMk/>
            <pc:sldMk cId="4080537295" sldId="262"/>
            <ac:spMk id="14" creationId="{54697C5D-C2D3-7594-DC0D-94D38DDE0E6B}"/>
          </ac:spMkLst>
        </pc:spChg>
        <pc:spChg chg="del">
          <ac:chgData name="Pathiraja Mudiyanselage, Chamini Shammi" userId="a6637513-d2e8-4c96-9df9-b9504efc8121" providerId="ADAL" clId="{85911DF2-A267-1042-B51D-437B2FFE0D03}" dt="2023-02-02T19:09:01.816" v="94" actId="478"/>
          <ac:spMkLst>
            <pc:docMk/>
            <pc:sldMk cId="4080537295" sldId="262"/>
            <ac:spMk id="15" creationId="{1558E1B0-07D4-FFBC-D1E4-025822C2B994}"/>
          </ac:spMkLst>
        </pc:spChg>
        <pc:spChg chg="del mod">
          <ac:chgData name="Pathiraja Mudiyanselage, Chamini Shammi" userId="a6637513-d2e8-4c96-9df9-b9504efc8121" providerId="ADAL" clId="{85911DF2-A267-1042-B51D-437B2FFE0D03}" dt="2023-02-02T19:09:14.243" v="99" actId="478"/>
          <ac:spMkLst>
            <pc:docMk/>
            <pc:sldMk cId="4080537295" sldId="262"/>
            <ac:spMk id="28" creationId="{7691A188-0BDD-50DD-D9C0-449E8AD0EF89}"/>
          </ac:spMkLst>
        </pc:spChg>
        <pc:spChg chg="del mod">
          <ac:chgData name="Pathiraja Mudiyanselage, Chamini Shammi" userId="a6637513-d2e8-4c96-9df9-b9504efc8121" providerId="ADAL" clId="{85911DF2-A267-1042-B51D-437B2FFE0D03}" dt="2023-02-02T19:10:57.163" v="118" actId="478"/>
          <ac:spMkLst>
            <pc:docMk/>
            <pc:sldMk cId="4080537295" sldId="262"/>
            <ac:spMk id="30" creationId="{44C3140B-C916-224E-1475-883EB5140F96}"/>
          </ac:spMkLst>
        </pc:spChg>
        <pc:spChg chg="del mod">
          <ac:chgData name="Pathiraja Mudiyanselage, Chamini Shammi" userId="a6637513-d2e8-4c96-9df9-b9504efc8121" providerId="ADAL" clId="{85911DF2-A267-1042-B51D-437B2FFE0D03}" dt="2023-02-02T19:09:12.585" v="98" actId="478"/>
          <ac:spMkLst>
            <pc:docMk/>
            <pc:sldMk cId="4080537295" sldId="262"/>
            <ac:spMk id="32" creationId="{1783B965-77A4-90E2-5056-8B63E0957043}"/>
          </ac:spMkLst>
        </pc:spChg>
        <pc:spChg chg="del mod">
          <ac:chgData name="Pathiraja Mudiyanselage, Chamini Shammi" userId="a6637513-d2e8-4c96-9df9-b9504efc8121" providerId="ADAL" clId="{85911DF2-A267-1042-B51D-437B2FFE0D03}" dt="2023-02-02T19:09:20.591" v="102" actId="478"/>
          <ac:spMkLst>
            <pc:docMk/>
            <pc:sldMk cId="4080537295" sldId="262"/>
            <ac:spMk id="35" creationId="{C632D9CA-D54C-7317-F7A8-DDEE13E2B7E9}"/>
          </ac:spMkLst>
        </pc:spChg>
        <pc:spChg chg="del mod">
          <ac:chgData name="Pathiraja Mudiyanselage, Chamini Shammi" userId="a6637513-d2e8-4c96-9df9-b9504efc8121" providerId="ADAL" clId="{85911DF2-A267-1042-B51D-437B2FFE0D03}" dt="2023-02-02T19:11:03.704" v="121" actId="478"/>
          <ac:spMkLst>
            <pc:docMk/>
            <pc:sldMk cId="4080537295" sldId="262"/>
            <ac:spMk id="36" creationId="{E80C6BA5-E58E-5049-3A3B-12B4494D3FB3}"/>
          </ac:spMkLst>
        </pc:spChg>
        <pc:spChg chg="del topLvl">
          <ac:chgData name="Pathiraja Mudiyanselage, Chamini Shammi" userId="a6637513-d2e8-4c96-9df9-b9504efc8121" providerId="ADAL" clId="{85911DF2-A267-1042-B51D-437B2FFE0D03}" dt="2023-02-02T19:09:07.293" v="96" actId="478"/>
          <ac:spMkLst>
            <pc:docMk/>
            <pc:sldMk cId="4080537295" sldId="262"/>
            <ac:spMk id="37" creationId="{1FC37C7E-030C-1363-539F-02A0DDE7FE3B}"/>
          </ac:spMkLst>
        </pc:spChg>
        <pc:spChg chg="del mod">
          <ac:chgData name="Pathiraja Mudiyanselage, Chamini Shammi" userId="a6637513-d2e8-4c96-9df9-b9504efc8121" providerId="ADAL" clId="{85911DF2-A267-1042-B51D-437B2FFE0D03}" dt="2023-02-02T19:10:58.839" v="119" actId="478"/>
          <ac:spMkLst>
            <pc:docMk/>
            <pc:sldMk cId="4080537295" sldId="262"/>
            <ac:spMk id="39" creationId="{C6E4FB37-7DDD-F850-16CF-507C91DD9362}"/>
          </ac:spMkLst>
        </pc:spChg>
        <pc:spChg chg="del">
          <ac:chgData name="Pathiraja Mudiyanselage, Chamini Shammi" userId="a6637513-d2e8-4c96-9df9-b9504efc8121" providerId="ADAL" clId="{85911DF2-A267-1042-B51D-437B2FFE0D03}" dt="2023-02-02T19:09:04.109" v="95" actId="478"/>
          <ac:spMkLst>
            <pc:docMk/>
            <pc:sldMk cId="4080537295" sldId="262"/>
            <ac:spMk id="46" creationId="{A45712C1-6BF1-D7C7-BF7E-78E21285A269}"/>
          </ac:spMkLst>
        </pc:spChg>
        <pc:spChg chg="del">
          <ac:chgData name="Pathiraja Mudiyanselage, Chamini Shammi" userId="a6637513-d2e8-4c96-9df9-b9504efc8121" providerId="ADAL" clId="{85911DF2-A267-1042-B51D-437B2FFE0D03}" dt="2023-02-02T19:09:22.474" v="103" actId="478"/>
          <ac:spMkLst>
            <pc:docMk/>
            <pc:sldMk cId="4080537295" sldId="262"/>
            <ac:spMk id="47" creationId="{6BB1FB03-B937-2211-9FBC-0E54CDF0CF31}"/>
          </ac:spMkLst>
        </pc:spChg>
        <pc:spChg chg="del">
          <ac:chgData name="Pathiraja Mudiyanselage, Chamini Shammi" userId="a6637513-d2e8-4c96-9df9-b9504efc8121" providerId="ADAL" clId="{85911DF2-A267-1042-B51D-437B2FFE0D03}" dt="2023-02-02T19:09:24.512" v="104" actId="478"/>
          <ac:spMkLst>
            <pc:docMk/>
            <pc:sldMk cId="4080537295" sldId="262"/>
            <ac:spMk id="51" creationId="{EFB8208F-5604-7528-1FE0-937578017B8A}"/>
          </ac:spMkLst>
        </pc:spChg>
        <pc:grpChg chg="mod">
          <ac:chgData name="Pathiraja Mudiyanselage, Chamini Shammi" userId="a6637513-d2e8-4c96-9df9-b9504efc8121" providerId="ADAL" clId="{85911DF2-A267-1042-B51D-437B2FFE0D03}" dt="2023-02-02T19:10:15.647" v="117" actId="1076"/>
          <ac:grpSpMkLst>
            <pc:docMk/>
            <pc:sldMk cId="4080537295" sldId="262"/>
            <ac:grpSpMk id="31" creationId="{405F0EC1-26A0-7FE0-0C79-B6AA15795B4F}"/>
          </ac:grpSpMkLst>
        </pc:grpChg>
        <pc:grpChg chg="mod topLvl">
          <ac:chgData name="Pathiraja Mudiyanselage, Chamini Shammi" userId="a6637513-d2e8-4c96-9df9-b9504efc8121" providerId="ADAL" clId="{85911DF2-A267-1042-B51D-437B2FFE0D03}" dt="2023-02-02T19:10:15.647" v="117" actId="1076"/>
          <ac:grpSpMkLst>
            <pc:docMk/>
            <pc:sldMk cId="4080537295" sldId="262"/>
            <ac:grpSpMk id="33" creationId="{0B7D1D15-5C87-25A1-93A0-E2E1EB856433}"/>
          </ac:grpSpMkLst>
        </pc:grpChg>
        <pc:grpChg chg="del">
          <ac:chgData name="Pathiraja Mudiyanselage, Chamini Shammi" userId="a6637513-d2e8-4c96-9df9-b9504efc8121" providerId="ADAL" clId="{85911DF2-A267-1042-B51D-437B2FFE0D03}" dt="2023-02-02T19:09:07.293" v="96" actId="478"/>
          <ac:grpSpMkLst>
            <pc:docMk/>
            <pc:sldMk cId="4080537295" sldId="262"/>
            <ac:grpSpMk id="40" creationId="{F005D520-048E-4663-AB14-4C8C58061B01}"/>
          </ac:grpSpMkLst>
        </pc:grpChg>
        <pc:grpChg chg="mod">
          <ac:chgData name="Pathiraja Mudiyanselage, Chamini Shammi" userId="a6637513-d2e8-4c96-9df9-b9504efc8121" providerId="ADAL" clId="{85911DF2-A267-1042-B51D-437B2FFE0D03}" dt="2023-02-02T19:10:00.959" v="115" actId="14100"/>
          <ac:grpSpMkLst>
            <pc:docMk/>
            <pc:sldMk cId="4080537295" sldId="262"/>
            <ac:grpSpMk id="42" creationId="{61D435FE-6D03-DC2A-ECB8-77B31048E701}"/>
          </ac:grpSpMkLst>
        </pc:grpChg>
        <pc:picChg chg="mod">
          <ac:chgData name="Pathiraja Mudiyanselage, Chamini Shammi" userId="a6637513-d2e8-4c96-9df9-b9504efc8121" providerId="ADAL" clId="{85911DF2-A267-1042-B51D-437B2FFE0D03}" dt="2023-02-02T19:10:15.647" v="117" actId="1076"/>
          <ac:picMkLst>
            <pc:docMk/>
            <pc:sldMk cId="4080537295" sldId="262"/>
            <ac:picMk id="26" creationId="{A7B9B77C-ED30-BD37-4DA6-AFF299107865}"/>
          </ac:picMkLst>
        </pc:picChg>
        <pc:picChg chg="mod">
          <ac:chgData name="Pathiraja Mudiyanselage, Chamini Shammi" userId="a6637513-d2e8-4c96-9df9-b9504efc8121" providerId="ADAL" clId="{85911DF2-A267-1042-B51D-437B2FFE0D03}" dt="2023-02-02T19:10:15.647" v="117" actId="1076"/>
          <ac:picMkLst>
            <pc:docMk/>
            <pc:sldMk cId="4080537295" sldId="262"/>
            <ac:picMk id="29" creationId="{05DB7420-A06C-12E0-01D6-53C20538AAD9}"/>
          </ac:picMkLst>
        </pc:picChg>
        <pc:picChg chg="mod">
          <ac:chgData name="Pathiraja Mudiyanselage, Chamini Shammi" userId="a6637513-d2e8-4c96-9df9-b9504efc8121" providerId="ADAL" clId="{85911DF2-A267-1042-B51D-437B2FFE0D03}" dt="2023-02-02T19:10:00.959" v="115" actId="14100"/>
          <ac:picMkLst>
            <pc:docMk/>
            <pc:sldMk cId="4080537295" sldId="262"/>
            <ac:picMk id="38" creationId="{0CBD1F6C-7BFC-3B0F-CB52-914E34A1192B}"/>
          </ac:picMkLst>
        </pc:picChg>
        <pc:picChg chg="add del mod">
          <ac:chgData name="Pathiraja Mudiyanselage, Chamini Shammi" userId="a6637513-d2e8-4c96-9df9-b9504efc8121" providerId="ADAL" clId="{85911DF2-A267-1042-B51D-437B2FFE0D03}" dt="2023-02-02T19:10:15.647" v="117" actId="1076"/>
          <ac:picMkLst>
            <pc:docMk/>
            <pc:sldMk cId="4080537295" sldId="262"/>
            <ac:picMk id="1028" creationId="{A4C4EA7B-EB3A-7444-C1E9-8AF9609F1C49}"/>
          </ac:picMkLst>
        </pc:picChg>
        <pc:picChg chg="mod">
          <ac:chgData name="Pathiraja Mudiyanselage, Chamini Shammi" userId="a6637513-d2e8-4c96-9df9-b9504efc8121" providerId="ADAL" clId="{85911DF2-A267-1042-B51D-437B2FFE0D03}" dt="2023-02-02T19:10:00.959" v="115" actId="14100"/>
          <ac:picMkLst>
            <pc:docMk/>
            <pc:sldMk cId="4080537295" sldId="262"/>
            <ac:picMk id="1038" creationId="{DB554052-9A52-22FE-51F6-519D18076899}"/>
          </ac:picMkLst>
        </pc:picChg>
      </pc:sldChg>
      <pc:sldChg chg="addSp delSp modSp mod">
        <pc:chgData name="Pathiraja Mudiyanselage, Chamini Shammi" userId="a6637513-d2e8-4c96-9df9-b9504efc8121" providerId="ADAL" clId="{85911DF2-A267-1042-B51D-437B2FFE0D03}" dt="2023-02-06T06:40:54.624" v="2302" actId="1076"/>
        <pc:sldMkLst>
          <pc:docMk/>
          <pc:sldMk cId="2175582654" sldId="273"/>
        </pc:sldMkLst>
        <pc:spChg chg="mod">
          <ac:chgData name="Pathiraja Mudiyanselage, Chamini Shammi" userId="a6637513-d2e8-4c96-9df9-b9504efc8121" providerId="ADAL" clId="{85911DF2-A267-1042-B51D-437B2FFE0D03}" dt="2023-02-06T06:40:47.643" v="2300" actId="14100"/>
          <ac:spMkLst>
            <pc:docMk/>
            <pc:sldMk cId="2175582654" sldId="273"/>
            <ac:spMk id="4" creationId="{FE31D74B-6278-FC4A-236E-B047153A094B}"/>
          </ac:spMkLst>
        </pc:spChg>
        <pc:spChg chg="mod">
          <ac:chgData name="Pathiraja Mudiyanselage, Chamini Shammi" userId="a6637513-d2e8-4c96-9df9-b9504efc8121" providerId="ADAL" clId="{85911DF2-A267-1042-B51D-437B2FFE0D03}" dt="2023-02-02T19:11:29.086" v="122" actId="1076"/>
          <ac:spMkLst>
            <pc:docMk/>
            <pc:sldMk cId="2175582654" sldId="273"/>
            <ac:spMk id="7" creationId="{D4BB7672-94E1-DB34-2B5F-6857A98BF7DD}"/>
          </ac:spMkLst>
        </pc:spChg>
        <pc:spChg chg="mod">
          <ac:chgData name="Pathiraja Mudiyanselage, Chamini Shammi" userId="a6637513-d2e8-4c96-9df9-b9504efc8121" providerId="ADAL" clId="{85911DF2-A267-1042-B51D-437B2FFE0D03}" dt="2023-02-06T06:40:19.056" v="2269" actId="1035"/>
          <ac:spMkLst>
            <pc:docMk/>
            <pc:sldMk cId="2175582654" sldId="273"/>
            <ac:spMk id="12" creationId="{4E1F7E16-A894-D2FE-3DF1-B758E057FA20}"/>
          </ac:spMkLst>
        </pc:spChg>
        <pc:spChg chg="mod">
          <ac:chgData name="Pathiraja Mudiyanselage, Chamini Shammi" userId="a6637513-d2e8-4c96-9df9-b9504efc8121" providerId="ADAL" clId="{85911DF2-A267-1042-B51D-437B2FFE0D03}" dt="2023-02-06T06:40:54.624" v="2302" actId="1076"/>
          <ac:spMkLst>
            <pc:docMk/>
            <pc:sldMk cId="2175582654" sldId="273"/>
            <ac:spMk id="17" creationId="{B3217727-47E1-9196-55FE-73EBDEE592EA}"/>
          </ac:spMkLst>
        </pc:spChg>
        <pc:spChg chg="mod">
          <ac:chgData name="Pathiraja Mudiyanselage, Chamini Shammi" userId="a6637513-d2e8-4c96-9df9-b9504efc8121" providerId="ADAL" clId="{85911DF2-A267-1042-B51D-437B2FFE0D03}" dt="2023-02-05T23:27:07.420" v="1428" actId="1076"/>
          <ac:spMkLst>
            <pc:docMk/>
            <pc:sldMk cId="2175582654" sldId="273"/>
            <ac:spMk id="18" creationId="{23272674-B415-1CD0-7123-85A5212A024F}"/>
          </ac:spMkLst>
        </pc:spChg>
        <pc:spChg chg="del">
          <ac:chgData name="Pathiraja Mudiyanselage, Chamini Shammi" userId="a6637513-d2e8-4c96-9df9-b9504efc8121" providerId="ADAL" clId="{85911DF2-A267-1042-B51D-437B2FFE0D03}" dt="2023-02-05T23:26:56.371" v="1425" actId="478"/>
          <ac:spMkLst>
            <pc:docMk/>
            <pc:sldMk cId="2175582654" sldId="273"/>
            <ac:spMk id="19" creationId="{78203D0A-8C6C-5C10-1EEC-3E7795DBE39B}"/>
          </ac:spMkLst>
        </pc:spChg>
        <pc:spChg chg="mod">
          <ac:chgData name="Pathiraja Mudiyanselage, Chamini Shammi" userId="a6637513-d2e8-4c96-9df9-b9504efc8121" providerId="ADAL" clId="{85911DF2-A267-1042-B51D-437B2FFE0D03}" dt="2023-02-06T06:40:35.742" v="2297" actId="14100"/>
          <ac:spMkLst>
            <pc:docMk/>
            <pc:sldMk cId="2175582654" sldId="273"/>
            <ac:spMk id="23" creationId="{25830013-A73F-1D78-FF53-DA18B1B66788}"/>
          </ac:spMkLst>
        </pc:spChg>
        <pc:picChg chg="add mod">
          <ac:chgData name="Pathiraja Mudiyanselage, Chamini Shammi" userId="a6637513-d2e8-4c96-9df9-b9504efc8121" providerId="ADAL" clId="{85911DF2-A267-1042-B51D-437B2FFE0D03}" dt="2023-02-06T06:39:53.662" v="2229"/>
          <ac:picMkLst>
            <pc:docMk/>
            <pc:sldMk cId="2175582654" sldId="273"/>
            <ac:picMk id="2" creationId="{3EE0149F-1398-9044-D2B0-3C3731300605}"/>
          </ac:picMkLst>
        </pc:picChg>
        <pc:picChg chg="del">
          <ac:chgData name="Pathiraja Mudiyanselage, Chamini Shammi" userId="a6637513-d2e8-4c96-9df9-b9504efc8121" providerId="ADAL" clId="{85911DF2-A267-1042-B51D-437B2FFE0D03}" dt="2023-02-06T06:39:53.008" v="2228" actId="478"/>
          <ac:picMkLst>
            <pc:docMk/>
            <pc:sldMk cId="2175582654" sldId="273"/>
            <ac:picMk id="6" creationId="{C05B0E62-6035-46E4-853F-8BE5F8571FCE}"/>
          </ac:picMkLst>
        </pc:picChg>
        <pc:picChg chg="mod">
          <ac:chgData name="Pathiraja Mudiyanselage, Chamini Shammi" userId="a6637513-d2e8-4c96-9df9-b9504efc8121" providerId="ADAL" clId="{85911DF2-A267-1042-B51D-437B2FFE0D03}" dt="2023-02-06T06:40:50.805" v="2301" actId="14100"/>
          <ac:picMkLst>
            <pc:docMk/>
            <pc:sldMk cId="2175582654" sldId="273"/>
            <ac:picMk id="2052" creationId="{4A995022-2F95-AE2C-17FE-C96779B6000F}"/>
          </ac:picMkLst>
        </pc:picChg>
        <pc:cxnChg chg="mod">
          <ac:chgData name="Pathiraja Mudiyanselage, Chamini Shammi" userId="a6637513-d2e8-4c96-9df9-b9504efc8121" providerId="ADAL" clId="{85911DF2-A267-1042-B51D-437B2FFE0D03}" dt="2023-02-06T06:40:03.130" v="2254" actId="1035"/>
          <ac:cxnSpMkLst>
            <pc:docMk/>
            <pc:sldMk cId="2175582654" sldId="273"/>
            <ac:cxnSpMk id="9" creationId="{1A741BEC-09A2-4987-BE55-3189CF21D632}"/>
          </ac:cxnSpMkLst>
        </pc:cxnChg>
      </pc:sldChg>
      <pc:sldChg chg="addSp delSp modSp mod">
        <pc:chgData name="Pathiraja Mudiyanselage, Chamini Shammi" userId="a6637513-d2e8-4c96-9df9-b9504efc8121" providerId="ADAL" clId="{85911DF2-A267-1042-B51D-437B2FFE0D03}" dt="2023-02-06T06:41:59.372" v="2350" actId="1076"/>
        <pc:sldMkLst>
          <pc:docMk/>
          <pc:sldMk cId="1796159140" sldId="275"/>
        </pc:sldMkLst>
        <pc:spChg chg="mod">
          <ac:chgData name="Pathiraja Mudiyanselage, Chamini Shammi" userId="a6637513-d2e8-4c96-9df9-b9504efc8121" providerId="ADAL" clId="{85911DF2-A267-1042-B51D-437B2FFE0D03}" dt="2023-02-06T06:41:59.372" v="2350" actId="1076"/>
          <ac:spMkLst>
            <pc:docMk/>
            <pc:sldMk cId="1796159140" sldId="275"/>
            <ac:spMk id="7" creationId="{33192FE4-03E4-E4FB-FA60-6D0640949696}"/>
          </ac:spMkLst>
        </pc:spChg>
        <pc:spChg chg="mod">
          <ac:chgData name="Pathiraja Mudiyanselage, Chamini Shammi" userId="a6637513-d2e8-4c96-9df9-b9504efc8121" providerId="ADAL" clId="{85911DF2-A267-1042-B51D-437B2FFE0D03}" dt="2023-02-06T06:41:21.618" v="2344" actId="1035"/>
          <ac:spMkLst>
            <pc:docMk/>
            <pc:sldMk cId="1796159140" sldId="275"/>
            <ac:spMk id="14" creationId="{54697C5D-C2D3-7594-DC0D-94D38DDE0E6B}"/>
          </ac:spMkLst>
        </pc:spChg>
        <pc:spChg chg="mod">
          <ac:chgData name="Pathiraja Mudiyanselage, Chamini Shammi" userId="a6637513-d2e8-4c96-9df9-b9504efc8121" providerId="ADAL" clId="{85911DF2-A267-1042-B51D-437B2FFE0D03}" dt="2023-02-05T23:27:21.742" v="1429" actId="1076"/>
          <ac:spMkLst>
            <pc:docMk/>
            <pc:sldMk cId="1796159140" sldId="275"/>
            <ac:spMk id="17" creationId="{9C123F59-150F-8CC2-CD2D-B019D21BC070}"/>
          </ac:spMkLst>
        </pc:spChg>
        <pc:grpChg chg="add mod">
          <ac:chgData name="Pathiraja Mudiyanselage, Chamini Shammi" userId="a6637513-d2e8-4c96-9df9-b9504efc8121" providerId="ADAL" clId="{85911DF2-A267-1042-B51D-437B2FFE0D03}" dt="2023-02-06T06:41:38.523" v="2347" actId="1076"/>
          <ac:grpSpMkLst>
            <pc:docMk/>
            <pc:sldMk cId="1796159140" sldId="275"/>
            <ac:grpSpMk id="4" creationId="{755EC371-E3A3-23F6-63E3-A5A568644399}"/>
          </ac:grpSpMkLst>
        </pc:grpChg>
        <pc:picChg chg="add mod">
          <ac:chgData name="Pathiraja Mudiyanselage, Chamini Shammi" userId="a6637513-d2e8-4c96-9df9-b9504efc8121" providerId="ADAL" clId="{85911DF2-A267-1042-B51D-437B2FFE0D03}" dt="2023-02-06T06:41:02.911" v="2304"/>
          <ac:picMkLst>
            <pc:docMk/>
            <pc:sldMk cId="1796159140" sldId="275"/>
            <ac:picMk id="2" creationId="{F73DB994-DB8D-DEC5-383B-D658779ED235}"/>
          </ac:picMkLst>
        </pc:picChg>
        <pc:picChg chg="mod">
          <ac:chgData name="Pathiraja Mudiyanselage, Chamini Shammi" userId="a6637513-d2e8-4c96-9df9-b9504efc8121" providerId="ADAL" clId="{85911DF2-A267-1042-B51D-437B2FFE0D03}" dt="2023-02-06T06:41:27.322" v="2345" actId="1076"/>
          <ac:picMkLst>
            <pc:docMk/>
            <pc:sldMk cId="1796159140" sldId="275"/>
            <ac:picMk id="5" creationId="{EE42A905-52E3-AD99-EE14-F8B66C97C5CA}"/>
          </ac:picMkLst>
        </pc:picChg>
        <pc:picChg chg="mod">
          <ac:chgData name="Pathiraja Mudiyanselage, Chamini Shammi" userId="a6637513-d2e8-4c96-9df9-b9504efc8121" providerId="ADAL" clId="{85911DF2-A267-1042-B51D-437B2FFE0D03}" dt="2023-02-06T06:41:35.865" v="2346" actId="164"/>
          <ac:picMkLst>
            <pc:docMk/>
            <pc:sldMk cId="1796159140" sldId="275"/>
            <ac:picMk id="12" creationId="{3BFF9B5B-8455-F758-72E5-C3889B2294E3}"/>
          </ac:picMkLst>
        </pc:picChg>
        <pc:picChg chg="mod">
          <ac:chgData name="Pathiraja Mudiyanselage, Chamini Shammi" userId="a6637513-d2e8-4c96-9df9-b9504efc8121" providerId="ADAL" clId="{85911DF2-A267-1042-B51D-437B2FFE0D03}" dt="2023-02-06T06:41:35.865" v="2346" actId="164"/>
          <ac:picMkLst>
            <pc:docMk/>
            <pc:sldMk cId="1796159140" sldId="275"/>
            <ac:picMk id="16" creationId="{5A54D45E-480C-80B7-A3E2-A96E43C5D34F}"/>
          </ac:picMkLst>
        </pc:picChg>
        <pc:picChg chg="mod">
          <ac:chgData name="Pathiraja Mudiyanselage, Chamini Shammi" userId="a6637513-d2e8-4c96-9df9-b9504efc8121" providerId="ADAL" clId="{85911DF2-A267-1042-B51D-437B2FFE0D03}" dt="2023-02-06T06:41:35.865" v="2346" actId="164"/>
          <ac:picMkLst>
            <pc:docMk/>
            <pc:sldMk cId="1796159140" sldId="275"/>
            <ac:picMk id="18" creationId="{1F21EFC4-3779-EE87-B082-B6C573A2FC8D}"/>
          </ac:picMkLst>
        </pc:picChg>
        <pc:picChg chg="mod">
          <ac:chgData name="Pathiraja Mudiyanselage, Chamini Shammi" userId="a6637513-d2e8-4c96-9df9-b9504efc8121" providerId="ADAL" clId="{85911DF2-A267-1042-B51D-437B2FFE0D03}" dt="2023-02-06T06:41:54.504" v="2349" actId="1076"/>
          <ac:picMkLst>
            <pc:docMk/>
            <pc:sldMk cId="1796159140" sldId="275"/>
            <ac:picMk id="20" creationId="{59466BD7-D775-7FF1-7D39-1A6D26DC6E25}"/>
          </ac:picMkLst>
        </pc:picChg>
        <pc:picChg chg="del">
          <ac:chgData name="Pathiraja Mudiyanselage, Chamini Shammi" userId="a6637513-d2e8-4c96-9df9-b9504efc8121" providerId="ADAL" clId="{85911DF2-A267-1042-B51D-437B2FFE0D03}" dt="2023-02-06T06:41:01.743" v="2303" actId="478"/>
          <ac:picMkLst>
            <pc:docMk/>
            <pc:sldMk cId="1796159140" sldId="275"/>
            <ac:picMk id="23" creationId="{3245E3B1-2FD6-858E-BA79-6B2551C3DE65}"/>
          </ac:picMkLst>
        </pc:picChg>
        <pc:cxnChg chg="mod">
          <ac:chgData name="Pathiraja Mudiyanselage, Chamini Shammi" userId="a6637513-d2e8-4c96-9df9-b9504efc8121" providerId="ADAL" clId="{85911DF2-A267-1042-B51D-437B2FFE0D03}" dt="2023-02-06T06:41:13.890" v="2329" actId="1035"/>
          <ac:cxnSpMkLst>
            <pc:docMk/>
            <pc:sldMk cId="1796159140" sldId="275"/>
            <ac:cxnSpMk id="9" creationId="{1A741BEC-09A2-4987-BE55-3189CF21D632}"/>
          </ac:cxnSpMkLst>
        </pc:cxnChg>
      </pc:sldChg>
      <pc:sldChg chg="add del">
        <pc:chgData name="Pathiraja Mudiyanselage, Chamini Shammi" userId="a6637513-d2e8-4c96-9df9-b9504efc8121" providerId="ADAL" clId="{85911DF2-A267-1042-B51D-437B2FFE0D03}" dt="2023-02-02T19:37:22.157" v="213" actId="2696"/>
        <pc:sldMkLst>
          <pc:docMk/>
          <pc:sldMk cId="2539456349" sldId="277"/>
        </pc:sldMkLst>
      </pc:sldChg>
      <pc:sldChg chg="del">
        <pc:chgData name="Pathiraja Mudiyanselage, Chamini Shammi" userId="a6637513-d2e8-4c96-9df9-b9504efc8121" providerId="ADAL" clId="{85911DF2-A267-1042-B51D-437B2FFE0D03}" dt="2023-02-06T01:10:13.013" v="2032" actId="2696"/>
        <pc:sldMkLst>
          <pc:docMk/>
          <pc:sldMk cId="2305583307" sldId="284"/>
        </pc:sldMkLst>
      </pc:sldChg>
      <pc:sldChg chg="addSp delSp modSp mod">
        <pc:chgData name="Pathiraja Mudiyanselage, Chamini Shammi" userId="a6637513-d2e8-4c96-9df9-b9504efc8121" providerId="ADAL" clId="{85911DF2-A267-1042-B51D-437B2FFE0D03}" dt="2023-02-06T06:56:47.085" v="3100"/>
        <pc:sldMkLst>
          <pc:docMk/>
          <pc:sldMk cId="3652018135" sldId="285"/>
        </pc:sldMkLst>
        <pc:picChg chg="add mod">
          <ac:chgData name="Pathiraja Mudiyanselage, Chamini Shammi" userId="a6637513-d2e8-4c96-9df9-b9504efc8121" providerId="ADAL" clId="{85911DF2-A267-1042-B51D-437B2FFE0D03}" dt="2023-02-06T06:56:47.085" v="3100"/>
          <ac:picMkLst>
            <pc:docMk/>
            <pc:sldMk cId="3652018135" sldId="285"/>
            <ac:picMk id="5" creationId="{C8937644-310C-6F84-FE4A-1430D8ABE68D}"/>
          </ac:picMkLst>
        </pc:picChg>
        <pc:picChg chg="del">
          <ac:chgData name="Pathiraja Mudiyanselage, Chamini Shammi" userId="a6637513-d2e8-4c96-9df9-b9504efc8121" providerId="ADAL" clId="{85911DF2-A267-1042-B51D-437B2FFE0D03}" dt="2023-02-06T06:56:46.547" v="3099" actId="478"/>
          <ac:picMkLst>
            <pc:docMk/>
            <pc:sldMk cId="3652018135" sldId="285"/>
            <ac:picMk id="8" creationId="{8BA77A54-4F99-D9D5-F57E-2E8E84BAB8C7}"/>
          </ac:picMkLst>
        </pc:picChg>
      </pc:sldChg>
      <pc:sldChg chg="addSp delSp modSp mod">
        <pc:chgData name="Pathiraja Mudiyanselage, Chamini Shammi" userId="a6637513-d2e8-4c96-9df9-b9504efc8121" providerId="ADAL" clId="{85911DF2-A267-1042-B51D-437B2FFE0D03}" dt="2023-02-06T08:22:51.269" v="3474" actId="21"/>
        <pc:sldMkLst>
          <pc:docMk/>
          <pc:sldMk cId="1158203665" sldId="286"/>
        </pc:sldMkLst>
        <pc:picChg chg="add del mod">
          <ac:chgData name="Pathiraja Mudiyanselage, Chamini Shammi" userId="a6637513-d2e8-4c96-9df9-b9504efc8121" providerId="ADAL" clId="{85911DF2-A267-1042-B51D-437B2FFE0D03}" dt="2023-02-06T08:22:51.269" v="3474" actId="21"/>
          <ac:picMkLst>
            <pc:docMk/>
            <pc:sldMk cId="1158203665" sldId="286"/>
            <ac:picMk id="5" creationId="{C65BE046-954C-9554-5545-E7B74EEB6EFC}"/>
          </ac:picMkLst>
        </pc:picChg>
      </pc:sldChg>
      <pc:sldChg chg="del">
        <pc:chgData name="Pathiraja Mudiyanselage, Chamini Shammi" userId="a6637513-d2e8-4c96-9df9-b9504efc8121" providerId="ADAL" clId="{85911DF2-A267-1042-B51D-437B2FFE0D03}" dt="2023-02-06T00:48:23.507" v="1815" actId="2696"/>
        <pc:sldMkLst>
          <pc:docMk/>
          <pc:sldMk cId="3528041137" sldId="292"/>
        </pc:sldMkLst>
      </pc:sldChg>
      <pc:sldChg chg="del">
        <pc:chgData name="Pathiraja Mudiyanselage, Chamini Shammi" userId="a6637513-d2e8-4c96-9df9-b9504efc8121" providerId="ADAL" clId="{85911DF2-A267-1042-B51D-437B2FFE0D03}" dt="2023-02-06T00:48:31.831" v="1816" actId="2696"/>
        <pc:sldMkLst>
          <pc:docMk/>
          <pc:sldMk cId="3151823503" sldId="293"/>
        </pc:sldMkLst>
      </pc:sldChg>
      <pc:sldChg chg="del">
        <pc:chgData name="Pathiraja Mudiyanselage, Chamini Shammi" userId="a6637513-d2e8-4c96-9df9-b9504efc8121" providerId="ADAL" clId="{85911DF2-A267-1042-B51D-437B2FFE0D03}" dt="2023-02-06T00:48:34.786" v="1817" actId="2696"/>
        <pc:sldMkLst>
          <pc:docMk/>
          <pc:sldMk cId="3758629273" sldId="294"/>
        </pc:sldMkLst>
      </pc:sldChg>
      <pc:sldChg chg="addSp delSp modSp mod delAnim modAnim">
        <pc:chgData name="Pathiraja Mudiyanselage, Chamini Shammi" userId="a6637513-d2e8-4c96-9df9-b9504efc8121" providerId="ADAL" clId="{85911DF2-A267-1042-B51D-437B2FFE0D03}" dt="2023-02-06T06:48:56.431" v="2720" actId="166"/>
        <pc:sldMkLst>
          <pc:docMk/>
          <pc:sldMk cId="735202370" sldId="298"/>
        </pc:sldMkLst>
        <pc:spChg chg="mod">
          <ac:chgData name="Pathiraja Mudiyanselage, Chamini Shammi" userId="a6637513-d2e8-4c96-9df9-b9504efc8121" providerId="ADAL" clId="{85911DF2-A267-1042-B51D-437B2FFE0D03}" dt="2023-02-06T06:48:56.431" v="2720" actId="166"/>
          <ac:spMkLst>
            <pc:docMk/>
            <pc:sldMk cId="735202370" sldId="298"/>
            <ac:spMk id="2" creationId="{57AC9424-42BD-85C2-FC01-52F06F2F9374}"/>
          </ac:spMkLst>
        </pc:spChg>
        <pc:spChg chg="mod">
          <ac:chgData name="Pathiraja Mudiyanselage, Chamini Shammi" userId="a6637513-d2e8-4c96-9df9-b9504efc8121" providerId="ADAL" clId="{85911DF2-A267-1042-B51D-437B2FFE0D03}" dt="2023-02-06T06:48:20.849" v="2715" actId="1035"/>
          <ac:spMkLst>
            <pc:docMk/>
            <pc:sldMk cId="735202370" sldId="298"/>
            <ac:spMk id="13" creationId="{490F012A-A6BA-3E4A-9942-F2E74119E984}"/>
          </ac:spMkLst>
        </pc:spChg>
        <pc:spChg chg="add del mod">
          <ac:chgData name="Pathiraja Mudiyanselage, Chamini Shammi" userId="a6637513-d2e8-4c96-9df9-b9504efc8121" providerId="ADAL" clId="{85911DF2-A267-1042-B51D-437B2FFE0D03}" dt="2023-02-06T00:56:23.292" v="1886"/>
          <ac:spMkLst>
            <pc:docMk/>
            <pc:sldMk cId="735202370" sldId="298"/>
            <ac:spMk id="24" creationId="{230E2222-ED28-FCCF-3740-C20EA8146AD8}"/>
          </ac:spMkLst>
        </pc:spChg>
        <pc:spChg chg="add mod">
          <ac:chgData name="Pathiraja Mudiyanselage, Chamini Shammi" userId="a6637513-d2e8-4c96-9df9-b9504efc8121" providerId="ADAL" clId="{85911DF2-A267-1042-B51D-437B2FFE0D03}" dt="2023-02-06T00:57:01.738" v="1894" actId="164"/>
          <ac:spMkLst>
            <pc:docMk/>
            <pc:sldMk cId="735202370" sldId="298"/>
            <ac:spMk id="27" creationId="{A75B3FAC-22FB-27BD-5115-1966269B4C7F}"/>
          </ac:spMkLst>
        </pc:spChg>
        <pc:grpChg chg="mod">
          <ac:chgData name="Pathiraja Mudiyanselage, Chamini Shammi" userId="a6637513-d2e8-4c96-9df9-b9504efc8121" providerId="ADAL" clId="{85911DF2-A267-1042-B51D-437B2FFE0D03}" dt="2023-02-06T01:04:36.107" v="1960" actId="166"/>
          <ac:grpSpMkLst>
            <pc:docMk/>
            <pc:sldMk cId="735202370" sldId="298"/>
            <ac:grpSpMk id="10" creationId="{8CD1228A-0A19-E670-F2B7-2863812D5454}"/>
          </ac:grpSpMkLst>
        </pc:grpChg>
        <pc:grpChg chg="del mod">
          <ac:chgData name="Pathiraja Mudiyanselage, Chamini Shammi" userId="a6637513-d2e8-4c96-9df9-b9504efc8121" providerId="ADAL" clId="{85911DF2-A267-1042-B51D-437B2FFE0D03}" dt="2023-02-06T00:59:57.933" v="1926" actId="478"/>
          <ac:grpSpMkLst>
            <pc:docMk/>
            <pc:sldMk cId="735202370" sldId="298"/>
            <ac:grpSpMk id="11" creationId="{D5F86FFD-F9BA-21D1-AB1E-3C058DBB39BB}"/>
          </ac:grpSpMkLst>
        </pc:grpChg>
        <pc:grpChg chg="del mod">
          <ac:chgData name="Pathiraja Mudiyanselage, Chamini Shammi" userId="a6637513-d2e8-4c96-9df9-b9504efc8121" providerId="ADAL" clId="{85911DF2-A267-1042-B51D-437B2FFE0D03}" dt="2023-02-06T00:55:49.691" v="1878" actId="478"/>
          <ac:grpSpMkLst>
            <pc:docMk/>
            <pc:sldMk cId="735202370" sldId="298"/>
            <ac:grpSpMk id="16" creationId="{DAD02B5C-B3FD-28D4-327E-75145658253B}"/>
          </ac:grpSpMkLst>
        </pc:grpChg>
        <pc:grpChg chg="del">
          <ac:chgData name="Pathiraja Mudiyanselage, Chamini Shammi" userId="a6637513-d2e8-4c96-9df9-b9504efc8121" providerId="ADAL" clId="{85911DF2-A267-1042-B51D-437B2FFE0D03}" dt="2023-02-06T00:55:46.148" v="1877" actId="478"/>
          <ac:grpSpMkLst>
            <pc:docMk/>
            <pc:sldMk cId="735202370" sldId="298"/>
            <ac:grpSpMk id="20" creationId="{1C091239-DA5A-F2FF-F67F-2BE5E1DD97D7}"/>
          </ac:grpSpMkLst>
        </pc:grpChg>
        <pc:grpChg chg="add mod">
          <ac:chgData name="Pathiraja Mudiyanselage, Chamini Shammi" userId="a6637513-d2e8-4c96-9df9-b9504efc8121" providerId="ADAL" clId="{85911DF2-A267-1042-B51D-437B2FFE0D03}" dt="2023-02-06T00:57:01.738" v="1894" actId="164"/>
          <ac:grpSpMkLst>
            <pc:docMk/>
            <pc:sldMk cId="735202370" sldId="298"/>
            <ac:grpSpMk id="25" creationId="{E7D92DB0-3826-BF3A-52D0-05A1004E5020}"/>
          </ac:grpSpMkLst>
        </pc:grpChg>
        <pc:grpChg chg="add mod">
          <ac:chgData name="Pathiraja Mudiyanselage, Chamini Shammi" userId="a6637513-d2e8-4c96-9df9-b9504efc8121" providerId="ADAL" clId="{85911DF2-A267-1042-B51D-437B2FFE0D03}" dt="2023-02-06T06:48:00.454" v="2675" actId="1076"/>
          <ac:grpSpMkLst>
            <pc:docMk/>
            <pc:sldMk cId="735202370" sldId="298"/>
            <ac:grpSpMk id="28" creationId="{B4D52779-C785-748E-BEA7-A20CF05ACB79}"/>
          </ac:grpSpMkLst>
        </pc:grpChg>
        <pc:picChg chg="mod modCrop">
          <ac:chgData name="Pathiraja Mudiyanselage, Chamini Shammi" userId="a6637513-d2e8-4c96-9df9-b9504efc8121" providerId="ADAL" clId="{85911DF2-A267-1042-B51D-437B2FFE0D03}" dt="2023-02-06T00:58:10.666" v="1912" actId="1076"/>
          <ac:picMkLst>
            <pc:docMk/>
            <pc:sldMk cId="735202370" sldId="298"/>
            <ac:picMk id="6" creationId="{989453E0-B0A0-F767-FB5E-646F7A9AF05C}"/>
          </ac:picMkLst>
        </pc:picChg>
        <pc:picChg chg="mod">
          <ac:chgData name="Pathiraja Mudiyanselage, Chamini Shammi" userId="a6637513-d2e8-4c96-9df9-b9504efc8121" providerId="ADAL" clId="{85911DF2-A267-1042-B51D-437B2FFE0D03}" dt="2023-02-06T00:58:13.383" v="1913" actId="1076"/>
          <ac:picMkLst>
            <pc:docMk/>
            <pc:sldMk cId="735202370" sldId="298"/>
            <ac:picMk id="7" creationId="{92C97B28-68CD-5A00-38F4-7A01922B5CAE}"/>
          </ac:picMkLst>
        </pc:picChg>
        <pc:picChg chg="del mod topLvl">
          <ac:chgData name="Pathiraja Mudiyanselage, Chamini Shammi" userId="a6637513-d2e8-4c96-9df9-b9504efc8121" providerId="ADAL" clId="{85911DF2-A267-1042-B51D-437B2FFE0D03}" dt="2023-02-06T01:00:53.522" v="1935" actId="478"/>
          <ac:picMkLst>
            <pc:docMk/>
            <pc:sldMk cId="735202370" sldId="298"/>
            <ac:picMk id="12" creationId="{DABA9EC5-699D-EAA7-FED5-D484F625D28A}"/>
          </ac:picMkLst>
        </pc:picChg>
        <pc:picChg chg="del">
          <ac:chgData name="Pathiraja Mudiyanselage, Chamini Shammi" userId="a6637513-d2e8-4c96-9df9-b9504efc8121" providerId="ADAL" clId="{85911DF2-A267-1042-B51D-437B2FFE0D03}" dt="2023-02-06T06:47:54.217" v="2672" actId="478"/>
          <ac:picMkLst>
            <pc:docMk/>
            <pc:sldMk cId="735202370" sldId="298"/>
            <ac:picMk id="14" creationId="{3E2AF30B-7C22-2583-136B-3D585DCBB2CE}"/>
          </ac:picMkLst>
        </pc:picChg>
        <pc:picChg chg="del mod topLvl">
          <ac:chgData name="Pathiraja Mudiyanselage, Chamini Shammi" userId="a6637513-d2e8-4c96-9df9-b9504efc8121" providerId="ADAL" clId="{85911DF2-A267-1042-B51D-437B2FFE0D03}" dt="2023-02-06T00:59:57.933" v="1926" actId="478"/>
          <ac:picMkLst>
            <pc:docMk/>
            <pc:sldMk cId="735202370" sldId="298"/>
            <ac:picMk id="15" creationId="{B05D5E0D-47AB-9688-AC8B-EA0A558EE7CA}"/>
          </ac:picMkLst>
        </pc:picChg>
        <pc:picChg chg="del">
          <ac:chgData name="Pathiraja Mudiyanselage, Chamini Shammi" userId="a6637513-d2e8-4c96-9df9-b9504efc8121" providerId="ADAL" clId="{85911DF2-A267-1042-B51D-437B2FFE0D03}" dt="2023-02-06T00:55:16.523" v="1870" actId="478"/>
          <ac:picMkLst>
            <pc:docMk/>
            <pc:sldMk cId="735202370" sldId="298"/>
            <ac:picMk id="17" creationId="{2FCA2F8F-014C-F1C2-9637-3C3C3D0BD397}"/>
          </ac:picMkLst>
        </pc:picChg>
        <pc:picChg chg="mod topLvl">
          <ac:chgData name="Pathiraja Mudiyanselage, Chamini Shammi" userId="a6637513-d2e8-4c96-9df9-b9504efc8121" providerId="ADAL" clId="{85911DF2-A267-1042-B51D-437B2FFE0D03}" dt="2023-02-06T01:05:50.417" v="1975" actId="170"/>
          <ac:picMkLst>
            <pc:docMk/>
            <pc:sldMk cId="735202370" sldId="298"/>
            <ac:picMk id="18" creationId="{F255CF89-78BF-3050-5AA4-06FB85437CCA}"/>
          </ac:picMkLst>
        </pc:picChg>
        <pc:picChg chg="del">
          <ac:chgData name="Pathiraja Mudiyanselage, Chamini Shammi" userId="a6637513-d2e8-4c96-9df9-b9504efc8121" providerId="ADAL" clId="{85911DF2-A267-1042-B51D-437B2FFE0D03}" dt="2023-02-06T00:55:30.797" v="1873" actId="478"/>
          <ac:picMkLst>
            <pc:docMk/>
            <pc:sldMk cId="735202370" sldId="298"/>
            <ac:picMk id="19" creationId="{77724159-C627-FE6D-7BB0-572C306507D4}"/>
          </ac:picMkLst>
        </pc:picChg>
        <pc:picChg chg="add mod">
          <ac:chgData name="Pathiraja Mudiyanselage, Chamini Shammi" userId="a6637513-d2e8-4c96-9df9-b9504efc8121" providerId="ADAL" clId="{85911DF2-A267-1042-B51D-437B2FFE0D03}" dt="2023-02-06T01:05:45.767" v="1974" actId="14100"/>
          <ac:picMkLst>
            <pc:docMk/>
            <pc:sldMk cId="735202370" sldId="298"/>
            <ac:picMk id="23" creationId="{559F1407-4960-A796-AB8B-B3C652E0F9F8}"/>
          </ac:picMkLst>
        </pc:picChg>
        <pc:picChg chg="mod">
          <ac:chgData name="Pathiraja Mudiyanselage, Chamini Shammi" userId="a6637513-d2e8-4c96-9df9-b9504efc8121" providerId="ADAL" clId="{85911DF2-A267-1042-B51D-437B2FFE0D03}" dt="2023-02-06T01:04:48.722" v="1962" actId="1076"/>
          <ac:picMkLst>
            <pc:docMk/>
            <pc:sldMk cId="735202370" sldId="298"/>
            <ac:picMk id="26" creationId="{017971EB-18DB-D28C-3448-9DD6F77F4B9A}"/>
          </ac:picMkLst>
        </pc:picChg>
        <pc:picChg chg="add del mod">
          <ac:chgData name="Pathiraja Mudiyanselage, Chamini Shammi" userId="a6637513-d2e8-4c96-9df9-b9504efc8121" providerId="ADAL" clId="{85911DF2-A267-1042-B51D-437B2FFE0D03}" dt="2023-02-06T01:01:14.353" v="1939" actId="478"/>
          <ac:picMkLst>
            <pc:docMk/>
            <pc:sldMk cId="735202370" sldId="298"/>
            <ac:picMk id="30" creationId="{3DA21307-7ECC-880F-07D5-A285345491D1}"/>
          </ac:picMkLst>
        </pc:picChg>
        <pc:picChg chg="add del mod">
          <ac:chgData name="Pathiraja Mudiyanselage, Chamini Shammi" userId="a6637513-d2e8-4c96-9df9-b9504efc8121" providerId="ADAL" clId="{85911DF2-A267-1042-B51D-437B2FFE0D03}" dt="2023-02-06T01:04:04.419" v="1952" actId="478"/>
          <ac:picMkLst>
            <pc:docMk/>
            <pc:sldMk cId="735202370" sldId="298"/>
            <ac:picMk id="32" creationId="{D7CA44C8-7822-CDD3-BC7C-072A96DA0F49}"/>
          </ac:picMkLst>
        </pc:picChg>
        <pc:picChg chg="add mod">
          <ac:chgData name="Pathiraja Mudiyanselage, Chamini Shammi" userId="a6637513-d2e8-4c96-9df9-b9504efc8121" providerId="ADAL" clId="{85911DF2-A267-1042-B51D-437B2FFE0D03}" dt="2023-02-06T01:04:55.288" v="1963" actId="166"/>
          <ac:picMkLst>
            <pc:docMk/>
            <pc:sldMk cId="735202370" sldId="298"/>
            <ac:picMk id="34" creationId="{CFF3217E-A19A-8BB1-019E-FF56FCCF3293}"/>
          </ac:picMkLst>
        </pc:picChg>
        <pc:picChg chg="add mod">
          <ac:chgData name="Pathiraja Mudiyanselage, Chamini Shammi" userId="a6637513-d2e8-4c96-9df9-b9504efc8121" providerId="ADAL" clId="{85911DF2-A267-1042-B51D-437B2FFE0D03}" dt="2023-02-06T06:47:54.770" v="2673"/>
          <ac:picMkLst>
            <pc:docMk/>
            <pc:sldMk cId="735202370" sldId="298"/>
            <ac:picMk id="35" creationId="{6435C283-FEA5-FACA-6008-01366CF44E3D}"/>
          </ac:picMkLst>
        </pc:picChg>
        <pc:inkChg chg="del topLvl">
          <ac:chgData name="Pathiraja Mudiyanselage, Chamini Shammi" userId="a6637513-d2e8-4c96-9df9-b9504efc8121" providerId="ADAL" clId="{85911DF2-A267-1042-B51D-437B2FFE0D03}" dt="2023-02-06T00:55:49.691" v="1878" actId="478"/>
          <ac:inkMkLst>
            <pc:docMk/>
            <pc:sldMk cId="735202370" sldId="298"/>
            <ac:inkMk id="21" creationId="{A3C74E23-B9F8-9F38-0CB7-54EC02D8AAB3}"/>
          </ac:inkMkLst>
        </pc:inkChg>
        <pc:inkChg chg="del">
          <ac:chgData name="Pathiraja Mudiyanselage, Chamini Shammi" userId="a6637513-d2e8-4c96-9df9-b9504efc8121" providerId="ADAL" clId="{85911DF2-A267-1042-B51D-437B2FFE0D03}" dt="2023-02-06T00:55:46.148" v="1877" actId="478"/>
          <ac:inkMkLst>
            <pc:docMk/>
            <pc:sldMk cId="735202370" sldId="298"/>
            <ac:inkMk id="22" creationId="{24F8BCC2-B4D3-371B-867C-689C1118AB65}"/>
          </ac:inkMkLst>
        </pc:inkChg>
        <pc:cxnChg chg="mod">
          <ac:chgData name="Pathiraja Mudiyanselage, Chamini Shammi" userId="a6637513-d2e8-4c96-9df9-b9504efc8121" providerId="ADAL" clId="{85911DF2-A267-1042-B51D-437B2FFE0D03}" dt="2023-02-06T06:48:13.117" v="2700" actId="1035"/>
          <ac:cxnSpMkLst>
            <pc:docMk/>
            <pc:sldMk cId="735202370" sldId="298"/>
            <ac:cxnSpMk id="9" creationId="{1A741BEC-09A2-4987-BE55-3189CF21D632}"/>
          </ac:cxnSpMkLst>
        </pc:cxnChg>
      </pc:sldChg>
      <pc:sldChg chg="add">
        <pc:chgData name="Pathiraja Mudiyanselage, Chamini Shammi" userId="a6637513-d2e8-4c96-9df9-b9504efc8121" providerId="ADAL" clId="{85911DF2-A267-1042-B51D-437B2FFE0D03}" dt="2023-02-06T00:48:45.530" v="1818"/>
        <pc:sldMkLst>
          <pc:docMk/>
          <pc:sldMk cId="1228165807" sldId="301"/>
        </pc:sldMkLst>
      </pc:sldChg>
      <pc:sldChg chg="add del">
        <pc:chgData name="Pathiraja Mudiyanselage, Chamini Shammi" userId="a6637513-d2e8-4c96-9df9-b9504efc8121" providerId="ADAL" clId="{85911DF2-A267-1042-B51D-437B2FFE0D03}" dt="2023-02-06T00:47:41.506" v="1812" actId="2696"/>
        <pc:sldMkLst>
          <pc:docMk/>
          <pc:sldMk cId="2158963636" sldId="301"/>
        </pc:sldMkLst>
      </pc:sldChg>
      <pc:sldChg chg="addSp delSp modSp mod ord">
        <pc:chgData name="Pathiraja Mudiyanselage, Chamini Shammi" userId="a6637513-d2e8-4c96-9df9-b9504efc8121" providerId="ADAL" clId="{85911DF2-A267-1042-B51D-437B2FFE0D03}" dt="2023-02-06T07:21:25.482" v="3175"/>
        <pc:sldMkLst>
          <pc:docMk/>
          <pc:sldMk cId="1976283991" sldId="305"/>
        </pc:sldMkLst>
        <pc:spChg chg="del mod">
          <ac:chgData name="Pathiraja Mudiyanselage, Chamini Shammi" userId="a6637513-d2e8-4c96-9df9-b9504efc8121" providerId="ADAL" clId="{85911DF2-A267-1042-B51D-437B2FFE0D03}" dt="2023-02-06T06:16:48.331" v="2065" actId="478"/>
          <ac:spMkLst>
            <pc:docMk/>
            <pc:sldMk cId="1976283991" sldId="305"/>
            <ac:spMk id="6" creationId="{E4220D02-2069-04E9-151E-BFBA5F839C1A}"/>
          </ac:spMkLst>
        </pc:spChg>
        <pc:spChg chg="del mod">
          <ac:chgData name="Pathiraja Mudiyanselage, Chamini Shammi" userId="a6637513-d2e8-4c96-9df9-b9504efc8121" providerId="ADAL" clId="{85911DF2-A267-1042-B51D-437B2FFE0D03}" dt="2023-02-06T07:21:24.454" v="3174" actId="478"/>
          <ac:spMkLst>
            <pc:docMk/>
            <pc:sldMk cId="1976283991" sldId="305"/>
            <ac:spMk id="15" creationId="{77041913-6660-1654-19A6-B23C4F627AED}"/>
          </ac:spMkLst>
        </pc:spChg>
        <pc:spChg chg="add mod">
          <ac:chgData name="Pathiraja Mudiyanselage, Chamini Shammi" userId="a6637513-d2e8-4c96-9df9-b9504efc8121" providerId="ADAL" clId="{85911DF2-A267-1042-B51D-437B2FFE0D03}" dt="2023-02-06T07:21:25.482" v="3175"/>
          <ac:spMkLst>
            <pc:docMk/>
            <pc:sldMk cId="1976283991" sldId="305"/>
            <ac:spMk id="16" creationId="{B47D6E7E-F7C8-FE96-3204-84BA22F5E57B}"/>
          </ac:spMkLst>
        </pc:spChg>
        <pc:grpChg chg="del mod">
          <ac:chgData name="Pathiraja Mudiyanselage, Chamini Shammi" userId="a6637513-d2e8-4c96-9df9-b9504efc8121" providerId="ADAL" clId="{85911DF2-A267-1042-B51D-437B2FFE0D03}" dt="2023-02-06T06:16:45.321" v="2064" actId="478"/>
          <ac:grpSpMkLst>
            <pc:docMk/>
            <pc:sldMk cId="1976283991" sldId="305"/>
            <ac:grpSpMk id="20" creationId="{0F907EEE-59C4-61F6-F852-65B6C0E98D06}"/>
          </ac:grpSpMkLst>
        </pc:grpChg>
        <pc:picChg chg="add del mod">
          <ac:chgData name="Pathiraja Mudiyanselage, Chamini Shammi" userId="a6637513-d2e8-4c96-9df9-b9504efc8121" providerId="ADAL" clId="{85911DF2-A267-1042-B51D-437B2FFE0D03}" dt="2023-02-06T06:19:25.752" v="2082" actId="478"/>
          <ac:picMkLst>
            <pc:docMk/>
            <pc:sldMk cId="1976283991" sldId="305"/>
            <ac:picMk id="5" creationId="{B054F5AD-603E-978E-2C8B-B2A75D2C10A7}"/>
          </ac:picMkLst>
        </pc:picChg>
        <pc:picChg chg="add mod">
          <ac:chgData name="Pathiraja Mudiyanselage, Chamini Shammi" userId="a6637513-d2e8-4c96-9df9-b9504efc8121" providerId="ADAL" clId="{85911DF2-A267-1042-B51D-437B2FFE0D03}" dt="2023-02-06T06:51:59.084" v="2829" actId="1037"/>
          <ac:picMkLst>
            <pc:docMk/>
            <pc:sldMk cId="1976283991" sldId="305"/>
            <ac:picMk id="8" creationId="{93A742B9-300A-50F1-F9A4-823EB677D090}"/>
          </ac:picMkLst>
        </pc:picChg>
        <pc:picChg chg="del mod modCrop">
          <ac:chgData name="Pathiraja Mudiyanselage, Chamini Shammi" userId="a6637513-d2e8-4c96-9df9-b9504efc8121" providerId="ADAL" clId="{85911DF2-A267-1042-B51D-437B2FFE0D03}" dt="2023-02-06T06:19:41.493" v="2086" actId="478"/>
          <ac:picMkLst>
            <pc:docMk/>
            <pc:sldMk cId="1976283991" sldId="305"/>
            <ac:picMk id="10" creationId="{92A44C57-5201-91A5-B5ED-644F9C74E08C}"/>
          </ac:picMkLst>
        </pc:picChg>
        <pc:picChg chg="del">
          <ac:chgData name="Pathiraja Mudiyanselage, Chamini Shammi" userId="a6637513-d2e8-4c96-9df9-b9504efc8121" providerId="ADAL" clId="{85911DF2-A267-1042-B51D-437B2FFE0D03}" dt="2023-02-06T06:49:47.307" v="2766" actId="478"/>
          <ac:picMkLst>
            <pc:docMk/>
            <pc:sldMk cId="1976283991" sldId="305"/>
            <ac:picMk id="11" creationId="{59F568DF-D513-949C-B673-0A28885486A8}"/>
          </ac:picMkLst>
        </pc:picChg>
        <pc:picChg chg="add mod">
          <ac:chgData name="Pathiraja Mudiyanselage, Chamini Shammi" userId="a6637513-d2e8-4c96-9df9-b9504efc8121" providerId="ADAL" clId="{85911DF2-A267-1042-B51D-437B2FFE0D03}" dt="2023-02-06T06:52:10.555" v="2872" actId="1036"/>
          <ac:picMkLst>
            <pc:docMk/>
            <pc:sldMk cId="1976283991" sldId="305"/>
            <ac:picMk id="12" creationId="{65DC0792-D53A-47B9-63C1-98C020143941}"/>
          </ac:picMkLst>
        </pc:picChg>
        <pc:picChg chg="add mod">
          <ac:chgData name="Pathiraja Mudiyanselage, Chamini Shammi" userId="a6637513-d2e8-4c96-9df9-b9504efc8121" providerId="ADAL" clId="{85911DF2-A267-1042-B51D-437B2FFE0D03}" dt="2023-02-06T06:49:48.036" v="2767"/>
          <ac:picMkLst>
            <pc:docMk/>
            <pc:sldMk cId="1976283991" sldId="305"/>
            <ac:picMk id="14" creationId="{6D21843D-4151-82F7-09C3-1EDB06F423CD}"/>
          </ac:picMkLst>
        </pc:picChg>
        <pc:cxnChg chg="mod">
          <ac:chgData name="Pathiraja Mudiyanselage, Chamini Shammi" userId="a6637513-d2e8-4c96-9df9-b9504efc8121" providerId="ADAL" clId="{85911DF2-A267-1042-B51D-437B2FFE0D03}" dt="2023-02-06T06:50:30.640" v="2810" actId="1035"/>
          <ac:cxnSpMkLst>
            <pc:docMk/>
            <pc:sldMk cId="1976283991" sldId="305"/>
            <ac:cxnSpMk id="9" creationId="{1A741BEC-09A2-4987-BE55-3189CF21D632}"/>
          </ac:cxnSpMkLst>
        </pc:cxnChg>
      </pc:sldChg>
      <pc:sldChg chg="add del">
        <pc:chgData name="Pathiraja Mudiyanselage, Chamini Shammi" userId="a6637513-d2e8-4c96-9df9-b9504efc8121" providerId="ADAL" clId="{85911DF2-A267-1042-B51D-437B2FFE0D03}" dt="2023-02-06T08:06:42.089" v="3467" actId="2696"/>
        <pc:sldMkLst>
          <pc:docMk/>
          <pc:sldMk cId="925167646" sldId="306"/>
        </pc:sldMkLst>
      </pc:sldChg>
      <pc:sldChg chg="del">
        <pc:chgData name="Pathiraja Mudiyanselage, Chamini Shammi" userId="a6637513-d2e8-4c96-9df9-b9504efc8121" providerId="ADAL" clId="{85911DF2-A267-1042-B51D-437B2FFE0D03}" dt="2023-02-06T01:11:31.177" v="2033" actId="2696"/>
        <pc:sldMkLst>
          <pc:docMk/>
          <pc:sldMk cId="3333233273" sldId="306"/>
        </pc:sldMkLst>
      </pc:sldChg>
      <pc:sldChg chg="add">
        <pc:chgData name="Pathiraja Mudiyanselage, Chamini Shammi" userId="a6637513-d2e8-4c96-9df9-b9504efc8121" providerId="ADAL" clId="{85911DF2-A267-1042-B51D-437B2FFE0D03}" dt="2023-02-06T01:11:47.949" v="2036"/>
        <pc:sldMkLst>
          <pc:docMk/>
          <pc:sldMk cId="717044032" sldId="307"/>
        </pc:sldMkLst>
      </pc:sldChg>
      <pc:sldChg chg="del">
        <pc:chgData name="Pathiraja Mudiyanselage, Chamini Shammi" userId="a6637513-d2e8-4c96-9df9-b9504efc8121" providerId="ADAL" clId="{85911DF2-A267-1042-B51D-437B2FFE0D03}" dt="2023-02-06T01:11:43.838" v="2035" actId="2696"/>
        <pc:sldMkLst>
          <pc:docMk/>
          <pc:sldMk cId="4021359457" sldId="307"/>
        </pc:sldMkLst>
      </pc:sldChg>
      <pc:sldChg chg="addSp delSp modSp del mod">
        <pc:chgData name="Pathiraja Mudiyanselage, Chamini Shammi" userId="a6637513-d2e8-4c96-9df9-b9504efc8121" providerId="ADAL" clId="{85911DF2-A267-1042-B51D-437B2FFE0D03}" dt="2023-02-06T07:20:17.285" v="3143" actId="2696"/>
        <pc:sldMkLst>
          <pc:docMk/>
          <pc:sldMk cId="3154933526" sldId="309"/>
        </pc:sldMkLst>
        <pc:picChg chg="add mod">
          <ac:chgData name="Pathiraja Mudiyanselage, Chamini Shammi" userId="a6637513-d2e8-4c96-9df9-b9504efc8121" providerId="ADAL" clId="{85911DF2-A267-1042-B51D-437B2FFE0D03}" dt="2023-02-06T06:39:47.728" v="2227"/>
          <ac:picMkLst>
            <pc:docMk/>
            <pc:sldMk cId="3154933526" sldId="309"/>
            <ac:picMk id="2" creationId="{943D41DA-8E1C-B80D-4743-E1654EAD6A94}"/>
          </ac:picMkLst>
        </pc:picChg>
        <pc:picChg chg="del">
          <ac:chgData name="Pathiraja Mudiyanselage, Chamini Shammi" userId="a6637513-d2e8-4c96-9df9-b9504efc8121" providerId="ADAL" clId="{85911DF2-A267-1042-B51D-437B2FFE0D03}" dt="2023-02-06T06:39:46.789" v="2226" actId="478"/>
          <ac:picMkLst>
            <pc:docMk/>
            <pc:sldMk cId="3154933526" sldId="309"/>
            <ac:picMk id="13" creationId="{BE987D5A-C17F-8F52-882F-056D02ED3506}"/>
          </ac:picMkLst>
        </pc:picChg>
      </pc:sldChg>
      <pc:sldChg chg="addSp delSp modSp del mod">
        <pc:chgData name="Pathiraja Mudiyanselage, Chamini Shammi" userId="a6637513-d2e8-4c96-9df9-b9504efc8121" providerId="ADAL" clId="{85911DF2-A267-1042-B51D-437B2FFE0D03}" dt="2023-02-06T07:20:24.077" v="3144" actId="2696"/>
        <pc:sldMkLst>
          <pc:docMk/>
          <pc:sldMk cId="2520867624" sldId="310"/>
        </pc:sldMkLst>
        <pc:picChg chg="add mod">
          <ac:chgData name="Pathiraja Mudiyanselage, Chamini Shammi" userId="a6637513-d2e8-4c96-9df9-b9504efc8121" providerId="ADAL" clId="{85911DF2-A267-1042-B51D-437B2FFE0D03}" dt="2023-02-06T06:43:00.407" v="2417"/>
          <ac:picMkLst>
            <pc:docMk/>
            <pc:sldMk cId="2520867624" sldId="310"/>
            <ac:picMk id="2" creationId="{047F2490-74E4-34B1-42ED-366C2168D18A}"/>
          </ac:picMkLst>
        </pc:picChg>
        <pc:picChg chg="del">
          <ac:chgData name="Pathiraja Mudiyanselage, Chamini Shammi" userId="a6637513-d2e8-4c96-9df9-b9504efc8121" providerId="ADAL" clId="{85911DF2-A267-1042-B51D-437B2FFE0D03}" dt="2023-02-06T06:42:59.836" v="2416" actId="478"/>
          <ac:picMkLst>
            <pc:docMk/>
            <pc:sldMk cId="2520867624" sldId="310"/>
            <ac:picMk id="9" creationId="{FA087302-B1BC-8267-7616-E170C1507EDC}"/>
          </ac:picMkLst>
        </pc:picChg>
      </pc:sldChg>
      <pc:sldChg chg="add del">
        <pc:chgData name="Pathiraja Mudiyanselage, Chamini Shammi" userId="a6637513-d2e8-4c96-9df9-b9504efc8121" providerId="ADAL" clId="{85911DF2-A267-1042-B51D-437B2FFE0D03}" dt="2023-02-06T00:47:31.371" v="1811" actId="2696"/>
        <pc:sldMkLst>
          <pc:docMk/>
          <pc:sldMk cId="4135962614" sldId="311"/>
        </pc:sldMkLst>
      </pc:sldChg>
      <pc:sldChg chg="addSp delSp modSp del mod">
        <pc:chgData name="Pathiraja Mudiyanselage, Chamini Shammi" userId="a6637513-d2e8-4c96-9df9-b9504efc8121" providerId="ADAL" clId="{85911DF2-A267-1042-B51D-437B2FFE0D03}" dt="2023-02-06T07:20:30.491" v="3145" actId="2696"/>
        <pc:sldMkLst>
          <pc:docMk/>
          <pc:sldMk cId="2685343167" sldId="312"/>
        </pc:sldMkLst>
        <pc:spChg chg="mod">
          <ac:chgData name="Pathiraja Mudiyanselage, Chamini Shammi" userId="a6637513-d2e8-4c96-9df9-b9504efc8121" providerId="ADAL" clId="{85911DF2-A267-1042-B51D-437B2FFE0D03}" dt="2023-02-06T01:08:53.322" v="2028" actId="27636"/>
          <ac:spMkLst>
            <pc:docMk/>
            <pc:sldMk cId="2685343167" sldId="312"/>
            <ac:spMk id="8" creationId="{BCF1083B-B00F-4BD3-B15E-B0D6E8D1025C}"/>
          </ac:spMkLst>
        </pc:spChg>
        <pc:picChg chg="add mod">
          <ac:chgData name="Pathiraja Mudiyanselage, Chamini Shammi" userId="a6637513-d2e8-4c96-9df9-b9504efc8121" providerId="ADAL" clId="{85911DF2-A267-1042-B51D-437B2FFE0D03}" dt="2023-02-06T06:49:04.805" v="2722"/>
          <ac:picMkLst>
            <pc:docMk/>
            <pc:sldMk cId="2685343167" sldId="312"/>
            <ac:picMk id="2" creationId="{1A399E97-2E5E-F627-D075-5B15607001B1}"/>
          </ac:picMkLst>
        </pc:picChg>
        <pc:picChg chg="del">
          <ac:chgData name="Pathiraja Mudiyanselage, Chamini Shammi" userId="a6637513-d2e8-4c96-9df9-b9504efc8121" providerId="ADAL" clId="{85911DF2-A267-1042-B51D-437B2FFE0D03}" dt="2023-02-06T06:49:04.036" v="2721" actId="478"/>
          <ac:picMkLst>
            <pc:docMk/>
            <pc:sldMk cId="2685343167" sldId="312"/>
            <ac:picMk id="10" creationId="{460F5789-A0F6-FFC8-DD89-94BF1D829487}"/>
          </ac:picMkLst>
        </pc:picChg>
      </pc:sldChg>
      <pc:sldChg chg="del">
        <pc:chgData name="Pathiraja Mudiyanselage, Chamini Shammi" userId="a6637513-d2e8-4c96-9df9-b9504efc8121" providerId="ADAL" clId="{85911DF2-A267-1042-B51D-437B2FFE0D03}" dt="2023-02-06T01:11:53.134" v="2037" actId="2696"/>
        <pc:sldMkLst>
          <pc:docMk/>
          <pc:sldMk cId="3124801426" sldId="313"/>
        </pc:sldMkLst>
      </pc:sldChg>
      <pc:sldChg chg="addSp delSp modSp add del mod delAnim modAnim">
        <pc:chgData name="Pathiraja Mudiyanselage, Chamini Shammi" userId="a6637513-d2e8-4c96-9df9-b9504efc8121" providerId="ADAL" clId="{85911DF2-A267-1042-B51D-437B2FFE0D03}" dt="2023-02-06T06:47:21.486" v="2656" actId="1035"/>
        <pc:sldMkLst>
          <pc:docMk/>
          <pc:sldMk cId="2928309914" sldId="317"/>
        </pc:sldMkLst>
        <pc:spChg chg="mod">
          <ac:chgData name="Pathiraja Mudiyanselage, Chamini Shammi" userId="a6637513-d2e8-4c96-9df9-b9504efc8121" providerId="ADAL" clId="{85911DF2-A267-1042-B51D-437B2FFE0D03}" dt="2023-02-06T00:11:36.441" v="1673"/>
          <ac:spMkLst>
            <pc:docMk/>
            <pc:sldMk cId="2928309914" sldId="317"/>
            <ac:spMk id="8" creationId="{45B83F5E-CA2B-2A72-A082-472370B023A4}"/>
          </ac:spMkLst>
        </pc:spChg>
        <pc:spChg chg="mod">
          <ac:chgData name="Pathiraja Mudiyanselage, Chamini Shammi" userId="a6637513-d2e8-4c96-9df9-b9504efc8121" providerId="ADAL" clId="{85911DF2-A267-1042-B51D-437B2FFE0D03}" dt="2023-02-06T06:47:21.486" v="2656" actId="1035"/>
          <ac:spMkLst>
            <pc:docMk/>
            <pc:sldMk cId="2928309914" sldId="317"/>
            <ac:spMk id="14" creationId="{54697C5D-C2D3-7594-DC0D-94D38DDE0E6B}"/>
          </ac:spMkLst>
        </pc:spChg>
        <pc:spChg chg="mod">
          <ac:chgData name="Pathiraja Mudiyanselage, Chamini Shammi" userId="a6637513-d2e8-4c96-9df9-b9504efc8121" providerId="ADAL" clId="{85911DF2-A267-1042-B51D-437B2FFE0D03}" dt="2023-02-06T00:11:36.441" v="1673"/>
          <ac:spMkLst>
            <pc:docMk/>
            <pc:sldMk cId="2928309914" sldId="317"/>
            <ac:spMk id="17" creationId="{A82E213B-BE65-AB93-F04A-262968AC07C9}"/>
          </ac:spMkLst>
        </pc:spChg>
        <pc:spChg chg="add mod">
          <ac:chgData name="Pathiraja Mudiyanselage, Chamini Shammi" userId="a6637513-d2e8-4c96-9df9-b9504efc8121" providerId="ADAL" clId="{85911DF2-A267-1042-B51D-437B2FFE0D03}" dt="2023-02-02T19:52:39.732" v="361" actId="1076"/>
          <ac:spMkLst>
            <pc:docMk/>
            <pc:sldMk cId="2928309914" sldId="317"/>
            <ac:spMk id="18" creationId="{0202EC84-8B31-FF4C-1C39-E08B52862E5C}"/>
          </ac:spMkLst>
        </pc:spChg>
        <pc:spChg chg="mod">
          <ac:chgData name="Pathiraja Mudiyanselage, Chamini Shammi" userId="a6637513-d2e8-4c96-9df9-b9504efc8121" providerId="ADAL" clId="{85911DF2-A267-1042-B51D-437B2FFE0D03}" dt="2023-02-06T00:11:36.441" v="1673"/>
          <ac:spMkLst>
            <pc:docMk/>
            <pc:sldMk cId="2928309914" sldId="317"/>
            <ac:spMk id="22" creationId="{72AAED79-1A09-D6B1-3CE0-FCF1CE4AF0CE}"/>
          </ac:spMkLst>
        </pc:spChg>
        <pc:spChg chg="mod">
          <ac:chgData name="Pathiraja Mudiyanselage, Chamini Shammi" userId="a6637513-d2e8-4c96-9df9-b9504efc8121" providerId="ADAL" clId="{85911DF2-A267-1042-B51D-437B2FFE0D03}" dt="2023-02-06T00:11:36.441" v="1673"/>
          <ac:spMkLst>
            <pc:docMk/>
            <pc:sldMk cId="2928309914" sldId="317"/>
            <ac:spMk id="23" creationId="{B4EFF497-7B1F-A64A-7DF9-C1ACC7E9639F}"/>
          </ac:spMkLst>
        </pc:spChg>
        <pc:spChg chg="mod">
          <ac:chgData name="Pathiraja Mudiyanselage, Chamini Shammi" userId="a6637513-d2e8-4c96-9df9-b9504efc8121" providerId="ADAL" clId="{85911DF2-A267-1042-B51D-437B2FFE0D03}" dt="2023-02-06T00:11:36.441" v="1673"/>
          <ac:spMkLst>
            <pc:docMk/>
            <pc:sldMk cId="2928309914" sldId="317"/>
            <ac:spMk id="33" creationId="{42218551-DC75-466F-FBB5-E162B8B1A4D8}"/>
          </ac:spMkLst>
        </pc:spChg>
        <pc:spChg chg="mod">
          <ac:chgData name="Pathiraja Mudiyanselage, Chamini Shammi" userId="a6637513-d2e8-4c96-9df9-b9504efc8121" providerId="ADAL" clId="{85911DF2-A267-1042-B51D-437B2FFE0D03}" dt="2023-02-06T00:11:36.441" v="1673"/>
          <ac:spMkLst>
            <pc:docMk/>
            <pc:sldMk cId="2928309914" sldId="317"/>
            <ac:spMk id="34" creationId="{E76AB8B5-5D20-8143-E607-D1D9823BA41A}"/>
          </ac:spMkLst>
        </pc:spChg>
        <pc:spChg chg="mod">
          <ac:chgData name="Pathiraja Mudiyanselage, Chamini Shammi" userId="a6637513-d2e8-4c96-9df9-b9504efc8121" providerId="ADAL" clId="{85911DF2-A267-1042-B51D-437B2FFE0D03}" dt="2023-02-06T00:11:36.441" v="1673"/>
          <ac:spMkLst>
            <pc:docMk/>
            <pc:sldMk cId="2928309914" sldId="317"/>
            <ac:spMk id="35" creationId="{FC608807-B699-D3B1-30C0-B6C741125018}"/>
          </ac:spMkLst>
        </pc:spChg>
        <pc:spChg chg="mod">
          <ac:chgData name="Pathiraja Mudiyanselage, Chamini Shammi" userId="a6637513-d2e8-4c96-9df9-b9504efc8121" providerId="ADAL" clId="{85911DF2-A267-1042-B51D-437B2FFE0D03}" dt="2023-02-06T00:11:36.441" v="1673"/>
          <ac:spMkLst>
            <pc:docMk/>
            <pc:sldMk cId="2928309914" sldId="317"/>
            <ac:spMk id="36" creationId="{48FD4963-1013-C294-4307-7BE331A9D04E}"/>
          </ac:spMkLst>
        </pc:spChg>
        <pc:spChg chg="mod">
          <ac:chgData name="Pathiraja Mudiyanselage, Chamini Shammi" userId="a6637513-d2e8-4c96-9df9-b9504efc8121" providerId="ADAL" clId="{85911DF2-A267-1042-B51D-437B2FFE0D03}" dt="2023-02-06T00:11:36.441" v="1673"/>
          <ac:spMkLst>
            <pc:docMk/>
            <pc:sldMk cId="2928309914" sldId="317"/>
            <ac:spMk id="37" creationId="{874BA198-851F-808A-A28A-0DF3EF09F50F}"/>
          </ac:spMkLst>
        </pc:spChg>
        <pc:spChg chg="mod">
          <ac:chgData name="Pathiraja Mudiyanselage, Chamini Shammi" userId="a6637513-d2e8-4c96-9df9-b9504efc8121" providerId="ADAL" clId="{85911DF2-A267-1042-B51D-437B2FFE0D03}" dt="2023-02-06T00:11:36.441" v="1673"/>
          <ac:spMkLst>
            <pc:docMk/>
            <pc:sldMk cId="2928309914" sldId="317"/>
            <ac:spMk id="39" creationId="{65A28E36-1C45-1518-FBD2-5E6515A5B07C}"/>
          </ac:spMkLst>
        </pc:spChg>
        <pc:spChg chg="mod">
          <ac:chgData name="Pathiraja Mudiyanselage, Chamini Shammi" userId="a6637513-d2e8-4c96-9df9-b9504efc8121" providerId="ADAL" clId="{85911DF2-A267-1042-B51D-437B2FFE0D03}" dt="2023-02-06T00:11:36.441" v="1673"/>
          <ac:spMkLst>
            <pc:docMk/>
            <pc:sldMk cId="2928309914" sldId="317"/>
            <ac:spMk id="40" creationId="{19595427-2A32-DE1B-14FE-CFEB2364B99A}"/>
          </ac:spMkLst>
        </pc:spChg>
        <pc:spChg chg="mod">
          <ac:chgData name="Pathiraja Mudiyanselage, Chamini Shammi" userId="a6637513-d2e8-4c96-9df9-b9504efc8121" providerId="ADAL" clId="{85911DF2-A267-1042-B51D-437B2FFE0D03}" dt="2023-02-06T00:11:36.441" v="1673"/>
          <ac:spMkLst>
            <pc:docMk/>
            <pc:sldMk cId="2928309914" sldId="317"/>
            <ac:spMk id="41" creationId="{77A6008E-68B9-CCC7-F216-0FDB20E7BC10}"/>
          </ac:spMkLst>
        </pc:spChg>
        <pc:spChg chg="mod">
          <ac:chgData name="Pathiraja Mudiyanselage, Chamini Shammi" userId="a6637513-d2e8-4c96-9df9-b9504efc8121" providerId="ADAL" clId="{85911DF2-A267-1042-B51D-437B2FFE0D03}" dt="2023-02-06T00:11:36.441" v="1673"/>
          <ac:spMkLst>
            <pc:docMk/>
            <pc:sldMk cId="2928309914" sldId="317"/>
            <ac:spMk id="42" creationId="{B6D2172B-DDB4-4585-B185-D41B49C7B04E}"/>
          </ac:spMkLst>
        </pc:spChg>
        <pc:spChg chg="mod">
          <ac:chgData name="Pathiraja Mudiyanselage, Chamini Shammi" userId="a6637513-d2e8-4c96-9df9-b9504efc8121" providerId="ADAL" clId="{85911DF2-A267-1042-B51D-437B2FFE0D03}" dt="2023-02-06T00:11:36.441" v="1673"/>
          <ac:spMkLst>
            <pc:docMk/>
            <pc:sldMk cId="2928309914" sldId="317"/>
            <ac:spMk id="43" creationId="{573D38AC-1004-BB41-F70E-637C713AC9F9}"/>
          </ac:spMkLst>
        </pc:spChg>
        <pc:spChg chg="mod">
          <ac:chgData name="Pathiraja Mudiyanselage, Chamini Shammi" userId="a6637513-d2e8-4c96-9df9-b9504efc8121" providerId="ADAL" clId="{85911DF2-A267-1042-B51D-437B2FFE0D03}" dt="2023-02-06T00:11:36.441" v="1673"/>
          <ac:spMkLst>
            <pc:docMk/>
            <pc:sldMk cId="2928309914" sldId="317"/>
            <ac:spMk id="44" creationId="{61770DEF-9686-4E40-3B69-46C5A7B9F2D1}"/>
          </ac:spMkLst>
        </pc:spChg>
        <pc:spChg chg="mod">
          <ac:chgData name="Pathiraja Mudiyanselage, Chamini Shammi" userId="a6637513-d2e8-4c96-9df9-b9504efc8121" providerId="ADAL" clId="{85911DF2-A267-1042-B51D-437B2FFE0D03}" dt="2023-02-06T00:11:36.441" v="1673"/>
          <ac:spMkLst>
            <pc:docMk/>
            <pc:sldMk cId="2928309914" sldId="317"/>
            <ac:spMk id="45" creationId="{095AF3E4-E784-E74A-85D4-552863D38F1D}"/>
          </ac:spMkLst>
        </pc:spChg>
        <pc:spChg chg="mod">
          <ac:chgData name="Pathiraja Mudiyanselage, Chamini Shammi" userId="a6637513-d2e8-4c96-9df9-b9504efc8121" providerId="ADAL" clId="{85911DF2-A267-1042-B51D-437B2FFE0D03}" dt="2023-02-06T00:11:36.441" v="1673"/>
          <ac:spMkLst>
            <pc:docMk/>
            <pc:sldMk cId="2928309914" sldId="317"/>
            <ac:spMk id="46" creationId="{B277ABB2-2A96-3948-5057-4474FC1284D1}"/>
          </ac:spMkLst>
        </pc:spChg>
        <pc:spChg chg="mod">
          <ac:chgData name="Pathiraja Mudiyanselage, Chamini Shammi" userId="a6637513-d2e8-4c96-9df9-b9504efc8121" providerId="ADAL" clId="{85911DF2-A267-1042-B51D-437B2FFE0D03}" dt="2023-02-06T00:11:36.441" v="1673"/>
          <ac:spMkLst>
            <pc:docMk/>
            <pc:sldMk cId="2928309914" sldId="317"/>
            <ac:spMk id="47" creationId="{0C4F5629-2CA9-1D27-1247-B5D2995C6309}"/>
          </ac:spMkLst>
        </pc:spChg>
        <pc:spChg chg="mod">
          <ac:chgData name="Pathiraja Mudiyanselage, Chamini Shammi" userId="a6637513-d2e8-4c96-9df9-b9504efc8121" providerId="ADAL" clId="{85911DF2-A267-1042-B51D-437B2FFE0D03}" dt="2023-02-06T00:11:36.441" v="1673"/>
          <ac:spMkLst>
            <pc:docMk/>
            <pc:sldMk cId="2928309914" sldId="317"/>
            <ac:spMk id="48" creationId="{C7156807-F9C7-E2FC-9240-D8C03E8C02C6}"/>
          </ac:spMkLst>
        </pc:spChg>
        <pc:spChg chg="mod">
          <ac:chgData name="Pathiraja Mudiyanselage, Chamini Shammi" userId="a6637513-d2e8-4c96-9df9-b9504efc8121" providerId="ADAL" clId="{85911DF2-A267-1042-B51D-437B2FFE0D03}" dt="2023-02-06T00:11:36.441" v="1673"/>
          <ac:spMkLst>
            <pc:docMk/>
            <pc:sldMk cId="2928309914" sldId="317"/>
            <ac:spMk id="49" creationId="{A654C861-AF66-69A6-BA1D-B9B62DC9FF5D}"/>
          </ac:spMkLst>
        </pc:spChg>
        <pc:spChg chg="mod">
          <ac:chgData name="Pathiraja Mudiyanselage, Chamini Shammi" userId="a6637513-d2e8-4c96-9df9-b9504efc8121" providerId="ADAL" clId="{85911DF2-A267-1042-B51D-437B2FFE0D03}" dt="2023-02-06T00:11:36.441" v="1673"/>
          <ac:spMkLst>
            <pc:docMk/>
            <pc:sldMk cId="2928309914" sldId="317"/>
            <ac:spMk id="50" creationId="{94156AA7-D1C7-DC93-4D16-0C5D03E4B998}"/>
          </ac:spMkLst>
        </pc:spChg>
        <pc:spChg chg="mod">
          <ac:chgData name="Pathiraja Mudiyanselage, Chamini Shammi" userId="a6637513-d2e8-4c96-9df9-b9504efc8121" providerId="ADAL" clId="{85911DF2-A267-1042-B51D-437B2FFE0D03}" dt="2023-02-06T00:11:36.441" v="1673"/>
          <ac:spMkLst>
            <pc:docMk/>
            <pc:sldMk cId="2928309914" sldId="317"/>
            <ac:spMk id="51" creationId="{1657353F-009C-8867-A71C-426225E5BB0D}"/>
          </ac:spMkLst>
        </pc:spChg>
        <pc:spChg chg="mod">
          <ac:chgData name="Pathiraja Mudiyanselage, Chamini Shammi" userId="a6637513-d2e8-4c96-9df9-b9504efc8121" providerId="ADAL" clId="{85911DF2-A267-1042-B51D-437B2FFE0D03}" dt="2023-02-06T00:11:36.441" v="1673"/>
          <ac:spMkLst>
            <pc:docMk/>
            <pc:sldMk cId="2928309914" sldId="317"/>
            <ac:spMk id="52" creationId="{56185438-D83D-1E46-7C9D-8B5C58A74654}"/>
          </ac:spMkLst>
        </pc:spChg>
        <pc:spChg chg="mod">
          <ac:chgData name="Pathiraja Mudiyanselage, Chamini Shammi" userId="a6637513-d2e8-4c96-9df9-b9504efc8121" providerId="ADAL" clId="{85911DF2-A267-1042-B51D-437B2FFE0D03}" dt="2023-02-06T00:11:36.441" v="1673"/>
          <ac:spMkLst>
            <pc:docMk/>
            <pc:sldMk cId="2928309914" sldId="317"/>
            <ac:spMk id="53" creationId="{8924A7A0-44A4-A38A-DE5D-0DE028B10CDE}"/>
          </ac:spMkLst>
        </pc:spChg>
        <pc:spChg chg="mod">
          <ac:chgData name="Pathiraja Mudiyanselage, Chamini Shammi" userId="a6637513-d2e8-4c96-9df9-b9504efc8121" providerId="ADAL" clId="{85911DF2-A267-1042-B51D-437B2FFE0D03}" dt="2023-02-06T00:11:36.441" v="1673"/>
          <ac:spMkLst>
            <pc:docMk/>
            <pc:sldMk cId="2928309914" sldId="317"/>
            <ac:spMk id="54" creationId="{B754670F-78DC-0580-A9D0-72E832C196B1}"/>
          </ac:spMkLst>
        </pc:spChg>
        <pc:spChg chg="mod">
          <ac:chgData name="Pathiraja Mudiyanselage, Chamini Shammi" userId="a6637513-d2e8-4c96-9df9-b9504efc8121" providerId="ADAL" clId="{85911DF2-A267-1042-B51D-437B2FFE0D03}" dt="2023-02-06T00:11:36.441" v="1673"/>
          <ac:spMkLst>
            <pc:docMk/>
            <pc:sldMk cId="2928309914" sldId="317"/>
            <ac:spMk id="55" creationId="{BED61C8B-BB01-B89D-9C81-CDAA8F932BB1}"/>
          </ac:spMkLst>
        </pc:spChg>
        <pc:spChg chg="mod">
          <ac:chgData name="Pathiraja Mudiyanselage, Chamini Shammi" userId="a6637513-d2e8-4c96-9df9-b9504efc8121" providerId="ADAL" clId="{85911DF2-A267-1042-B51D-437B2FFE0D03}" dt="2023-02-06T00:11:36.441" v="1673"/>
          <ac:spMkLst>
            <pc:docMk/>
            <pc:sldMk cId="2928309914" sldId="317"/>
            <ac:spMk id="56" creationId="{8B72EBA3-F49D-B4D1-8FBC-D47748271A23}"/>
          </ac:spMkLst>
        </pc:spChg>
        <pc:spChg chg="mod">
          <ac:chgData name="Pathiraja Mudiyanselage, Chamini Shammi" userId="a6637513-d2e8-4c96-9df9-b9504efc8121" providerId="ADAL" clId="{85911DF2-A267-1042-B51D-437B2FFE0D03}" dt="2023-02-06T00:11:36.441" v="1673"/>
          <ac:spMkLst>
            <pc:docMk/>
            <pc:sldMk cId="2928309914" sldId="317"/>
            <ac:spMk id="57" creationId="{4603C033-789C-393C-49C2-41364B8D1A72}"/>
          </ac:spMkLst>
        </pc:spChg>
        <pc:spChg chg="mod">
          <ac:chgData name="Pathiraja Mudiyanselage, Chamini Shammi" userId="a6637513-d2e8-4c96-9df9-b9504efc8121" providerId="ADAL" clId="{85911DF2-A267-1042-B51D-437B2FFE0D03}" dt="2023-02-06T00:11:36.441" v="1673"/>
          <ac:spMkLst>
            <pc:docMk/>
            <pc:sldMk cId="2928309914" sldId="317"/>
            <ac:spMk id="58" creationId="{56C51B67-27C6-F78C-011E-7B62E37BE98B}"/>
          </ac:spMkLst>
        </pc:spChg>
        <pc:spChg chg="mod">
          <ac:chgData name="Pathiraja Mudiyanselage, Chamini Shammi" userId="a6637513-d2e8-4c96-9df9-b9504efc8121" providerId="ADAL" clId="{85911DF2-A267-1042-B51D-437B2FFE0D03}" dt="2023-02-06T00:11:36.441" v="1673"/>
          <ac:spMkLst>
            <pc:docMk/>
            <pc:sldMk cId="2928309914" sldId="317"/>
            <ac:spMk id="59" creationId="{27EF4722-FF8D-C08C-C48B-98D40375EF8E}"/>
          </ac:spMkLst>
        </pc:spChg>
        <pc:spChg chg="add mod">
          <ac:chgData name="Pathiraja Mudiyanselage, Chamini Shammi" userId="a6637513-d2e8-4c96-9df9-b9504efc8121" providerId="ADAL" clId="{85911DF2-A267-1042-B51D-437B2FFE0D03}" dt="2023-02-06T06:45:14.868" v="2554" actId="1036"/>
          <ac:spMkLst>
            <pc:docMk/>
            <pc:sldMk cId="2928309914" sldId="317"/>
            <ac:spMk id="68" creationId="{14147581-6357-918B-F598-A10082F1D978}"/>
          </ac:spMkLst>
        </pc:spChg>
        <pc:grpChg chg="add mod">
          <ac:chgData name="Pathiraja Mudiyanselage, Chamini Shammi" userId="a6637513-d2e8-4c96-9df9-b9504efc8121" providerId="ADAL" clId="{85911DF2-A267-1042-B51D-437B2FFE0D03}" dt="2023-02-06T06:44:46.487" v="2499" actId="164"/>
          <ac:grpSpMkLst>
            <pc:docMk/>
            <pc:sldMk cId="2928309914" sldId="317"/>
            <ac:grpSpMk id="2" creationId="{0ACBCC68-97BB-6EC2-8A44-E4AF86DD2D20}"/>
          </ac:grpSpMkLst>
        </pc:grpChg>
        <pc:grpChg chg="mod">
          <ac:chgData name="Pathiraja Mudiyanselage, Chamini Shammi" userId="a6637513-d2e8-4c96-9df9-b9504efc8121" providerId="ADAL" clId="{85911DF2-A267-1042-B51D-437B2FFE0D03}" dt="2023-02-06T00:11:36.441" v="1673"/>
          <ac:grpSpMkLst>
            <pc:docMk/>
            <pc:sldMk cId="2928309914" sldId="317"/>
            <ac:grpSpMk id="5" creationId="{69251E4E-3C36-945A-347E-78A3E76CE841}"/>
          </ac:grpSpMkLst>
        </pc:grpChg>
        <pc:grpChg chg="add mod">
          <ac:chgData name="Pathiraja Mudiyanselage, Chamini Shammi" userId="a6637513-d2e8-4c96-9df9-b9504efc8121" providerId="ADAL" clId="{85911DF2-A267-1042-B51D-437B2FFE0D03}" dt="2023-02-06T06:44:25.221" v="2498" actId="14100"/>
          <ac:grpSpMkLst>
            <pc:docMk/>
            <pc:sldMk cId="2928309914" sldId="317"/>
            <ac:grpSpMk id="10" creationId="{AECA0601-8864-4ABA-0EA1-EDAC04E86073}"/>
          </ac:grpSpMkLst>
        </pc:grpChg>
        <pc:grpChg chg="mod">
          <ac:chgData name="Pathiraja Mudiyanselage, Chamini Shammi" userId="a6637513-d2e8-4c96-9df9-b9504efc8121" providerId="ADAL" clId="{85911DF2-A267-1042-B51D-437B2FFE0D03}" dt="2023-02-06T00:11:36.441" v="1673"/>
          <ac:grpSpMkLst>
            <pc:docMk/>
            <pc:sldMk cId="2928309914" sldId="317"/>
            <ac:grpSpMk id="13" creationId="{F255F31D-F284-D40B-C29F-02C3CC3069A6}"/>
          </ac:grpSpMkLst>
        </pc:grpChg>
        <pc:grpChg chg="mod">
          <ac:chgData name="Pathiraja Mudiyanselage, Chamini Shammi" userId="a6637513-d2e8-4c96-9df9-b9504efc8121" providerId="ADAL" clId="{85911DF2-A267-1042-B51D-437B2FFE0D03}" dt="2023-02-06T00:11:36.441" v="1673"/>
          <ac:grpSpMkLst>
            <pc:docMk/>
            <pc:sldMk cId="2928309914" sldId="317"/>
            <ac:grpSpMk id="19" creationId="{0ED1CC38-DC55-F091-16C9-88568413CA39}"/>
          </ac:grpSpMkLst>
        </pc:grpChg>
        <pc:grpChg chg="mod">
          <ac:chgData name="Pathiraja Mudiyanselage, Chamini Shammi" userId="a6637513-d2e8-4c96-9df9-b9504efc8121" providerId="ADAL" clId="{85911DF2-A267-1042-B51D-437B2FFE0D03}" dt="2023-02-06T00:11:36.441" v="1673"/>
          <ac:grpSpMkLst>
            <pc:docMk/>
            <pc:sldMk cId="2928309914" sldId="317"/>
            <ac:grpSpMk id="38" creationId="{A3C1E9E7-8751-55C4-5D1C-0D1E72F798D1}"/>
          </ac:grpSpMkLst>
        </pc:grpChg>
        <pc:grpChg chg="add mod">
          <ac:chgData name="Pathiraja Mudiyanselage, Chamini Shammi" userId="a6637513-d2e8-4c96-9df9-b9504efc8121" providerId="ADAL" clId="{85911DF2-A267-1042-B51D-437B2FFE0D03}" dt="2023-02-06T06:44:59.108" v="2531" actId="1035"/>
          <ac:grpSpMkLst>
            <pc:docMk/>
            <pc:sldMk cId="2928309914" sldId="317"/>
            <ac:grpSpMk id="70" creationId="{8BE9E891-2E86-3EC2-D103-0191E92FFEF0}"/>
          </ac:grpSpMkLst>
        </pc:grpChg>
        <pc:picChg chg="del mod">
          <ac:chgData name="Pathiraja Mudiyanselage, Chamini Shammi" userId="a6637513-d2e8-4c96-9df9-b9504efc8121" providerId="ADAL" clId="{85911DF2-A267-1042-B51D-437B2FFE0D03}" dt="2023-02-06T00:13:59.411" v="1700" actId="478"/>
          <ac:picMkLst>
            <pc:docMk/>
            <pc:sldMk cId="2928309914" sldId="317"/>
            <ac:picMk id="4" creationId="{82E209BE-671C-6EF9-7245-C407F571835F}"/>
          </ac:picMkLst>
        </pc:picChg>
        <pc:picChg chg="del">
          <ac:chgData name="Pathiraja Mudiyanselage, Chamini Shammi" userId="a6637513-d2e8-4c96-9df9-b9504efc8121" providerId="ADAL" clId="{85911DF2-A267-1042-B51D-437B2FFE0D03}" dt="2023-02-02T19:47:39.842" v="284" actId="478"/>
          <ac:picMkLst>
            <pc:docMk/>
            <pc:sldMk cId="2928309914" sldId="317"/>
            <ac:picMk id="5" creationId="{D29F33EE-67D4-648E-C18F-28A480454EE2}"/>
          </ac:picMkLst>
        </pc:picChg>
        <pc:picChg chg="add del mod">
          <ac:chgData name="Pathiraja Mudiyanselage, Chamini Shammi" userId="a6637513-d2e8-4c96-9df9-b9504efc8121" providerId="ADAL" clId="{85911DF2-A267-1042-B51D-437B2FFE0D03}" dt="2023-02-06T00:12:26.766" v="1683" actId="478"/>
          <ac:picMkLst>
            <pc:docMk/>
            <pc:sldMk cId="2928309914" sldId="317"/>
            <ac:picMk id="11" creationId="{D064146A-8E56-2150-6ACD-FB6F5B1ACEB0}"/>
          </ac:picMkLst>
        </pc:picChg>
        <pc:picChg chg="del">
          <ac:chgData name="Pathiraja Mudiyanselage, Chamini Shammi" userId="a6637513-d2e8-4c96-9df9-b9504efc8121" providerId="ADAL" clId="{85911DF2-A267-1042-B51D-437B2FFE0D03}" dt="2023-02-06T06:43:38.781" v="2460" actId="478"/>
          <ac:picMkLst>
            <pc:docMk/>
            <pc:sldMk cId="2928309914" sldId="317"/>
            <ac:picMk id="15" creationId="{88A2AD37-8C63-7318-5FD0-0A34C9F8D4EE}"/>
          </ac:picMkLst>
        </pc:picChg>
        <pc:picChg chg="mod">
          <ac:chgData name="Pathiraja Mudiyanselage, Chamini Shammi" userId="a6637513-d2e8-4c96-9df9-b9504efc8121" providerId="ADAL" clId="{85911DF2-A267-1042-B51D-437B2FFE0D03}" dt="2023-02-06T00:12:10.064" v="1682" actId="1076"/>
          <ac:picMkLst>
            <pc:docMk/>
            <pc:sldMk cId="2928309914" sldId="317"/>
            <ac:picMk id="16" creationId="{612D23B8-70E5-F589-F1CC-C0B85C5B6E8E}"/>
          </ac:picMkLst>
        </pc:picChg>
        <pc:picChg chg="mod">
          <ac:chgData name="Pathiraja Mudiyanselage, Chamini Shammi" userId="a6637513-d2e8-4c96-9df9-b9504efc8121" providerId="ADAL" clId="{85911DF2-A267-1042-B51D-437B2FFE0D03}" dt="2023-02-02T19:47:56.683" v="285" actId="164"/>
          <ac:picMkLst>
            <pc:docMk/>
            <pc:sldMk cId="2928309914" sldId="317"/>
            <ac:picMk id="24" creationId="{5A6FE8DA-8999-F1F4-D590-8052877C4244}"/>
          </ac:picMkLst>
        </pc:picChg>
        <pc:picChg chg="mod">
          <ac:chgData name="Pathiraja Mudiyanselage, Chamini Shammi" userId="a6637513-d2e8-4c96-9df9-b9504efc8121" providerId="ADAL" clId="{85911DF2-A267-1042-B51D-437B2FFE0D03}" dt="2023-02-02T19:47:56.683" v="285" actId="164"/>
          <ac:picMkLst>
            <pc:docMk/>
            <pc:sldMk cId="2928309914" sldId="317"/>
            <ac:picMk id="28" creationId="{4BDDE0D9-DD44-C2D1-123F-05BC9F0CF380}"/>
          </ac:picMkLst>
        </pc:picChg>
        <pc:picChg chg="mod">
          <ac:chgData name="Pathiraja Mudiyanselage, Chamini Shammi" userId="a6637513-d2e8-4c96-9df9-b9504efc8121" providerId="ADAL" clId="{85911DF2-A267-1042-B51D-437B2FFE0D03}" dt="2023-02-02T19:47:56.683" v="285" actId="164"/>
          <ac:picMkLst>
            <pc:docMk/>
            <pc:sldMk cId="2928309914" sldId="317"/>
            <ac:picMk id="30" creationId="{10750827-F16C-CAFA-67AD-42303EF8C98B}"/>
          </ac:picMkLst>
        </pc:picChg>
        <pc:picChg chg="add mod">
          <ac:chgData name="Pathiraja Mudiyanselage, Chamini Shammi" userId="a6637513-d2e8-4c96-9df9-b9504efc8121" providerId="ADAL" clId="{85911DF2-A267-1042-B51D-437B2FFE0D03}" dt="2023-02-06T06:43:39.367" v="2461"/>
          <ac:picMkLst>
            <pc:docMk/>
            <pc:sldMk cId="2928309914" sldId="317"/>
            <ac:picMk id="69" creationId="{105E537E-3AC3-2449-46C2-07D79B0F3C44}"/>
          </ac:picMkLst>
        </pc:picChg>
        <pc:inkChg chg="del">
          <ac:chgData name="Pathiraja Mudiyanselage, Chamini Shammi" userId="a6637513-d2e8-4c96-9df9-b9504efc8121" providerId="ADAL" clId="{85911DF2-A267-1042-B51D-437B2FFE0D03}" dt="2023-02-02T19:50:19.455" v="318" actId="478"/>
          <ac:inkMkLst>
            <pc:docMk/>
            <pc:sldMk cId="2928309914" sldId="317"/>
            <ac:inkMk id="2" creationId="{5160625B-2D99-3E52-6133-AE085E0135FE}"/>
          </ac:inkMkLst>
        </pc:inkChg>
        <pc:inkChg chg="del">
          <ac:chgData name="Pathiraja Mudiyanselage, Chamini Shammi" userId="a6637513-d2e8-4c96-9df9-b9504efc8121" providerId="ADAL" clId="{85911DF2-A267-1042-B51D-437B2FFE0D03}" dt="2023-02-02T19:50:21.215" v="320" actId="478"/>
          <ac:inkMkLst>
            <pc:docMk/>
            <pc:sldMk cId="2928309914" sldId="317"/>
            <ac:inkMk id="8" creationId="{C7349A78-511C-2E01-E771-668EEBEFCDB2}"/>
          </ac:inkMkLst>
        </pc:inkChg>
        <pc:inkChg chg="del">
          <ac:chgData name="Pathiraja Mudiyanselage, Chamini Shammi" userId="a6637513-d2e8-4c96-9df9-b9504efc8121" providerId="ADAL" clId="{85911DF2-A267-1042-B51D-437B2FFE0D03}" dt="2023-02-02T19:50:21.983" v="321" actId="478"/>
          <ac:inkMkLst>
            <pc:docMk/>
            <pc:sldMk cId="2928309914" sldId="317"/>
            <ac:inkMk id="13" creationId="{D0A45FE8-059B-9465-8B30-B24B58C15F43}"/>
          </ac:inkMkLst>
        </pc:inkChg>
        <pc:inkChg chg="del">
          <ac:chgData name="Pathiraja Mudiyanselage, Chamini Shammi" userId="a6637513-d2e8-4c96-9df9-b9504efc8121" providerId="ADAL" clId="{85911DF2-A267-1042-B51D-437B2FFE0D03}" dt="2023-02-02T19:50:20.276" v="319" actId="478"/>
          <ac:inkMkLst>
            <pc:docMk/>
            <pc:sldMk cId="2928309914" sldId="317"/>
            <ac:inkMk id="17" creationId="{2E4DB2A7-F8CD-5D73-09D8-3A9B00FF760A}"/>
          </ac:inkMkLst>
        </pc:inkChg>
        <pc:cxnChg chg="mod">
          <ac:chgData name="Pathiraja Mudiyanselage, Chamini Shammi" userId="a6637513-d2e8-4c96-9df9-b9504efc8121" providerId="ADAL" clId="{85911DF2-A267-1042-B51D-437B2FFE0D03}" dt="2023-02-06T06:43:51.087" v="2482" actId="1036"/>
          <ac:cxnSpMkLst>
            <pc:docMk/>
            <pc:sldMk cId="2928309914" sldId="317"/>
            <ac:cxnSpMk id="9" creationId="{1A741BEC-09A2-4987-BE55-3189CF21D632}"/>
          </ac:cxnSpMkLst>
        </pc:cxnChg>
        <pc:cxnChg chg="add mod">
          <ac:chgData name="Pathiraja Mudiyanselage, Chamini Shammi" userId="a6637513-d2e8-4c96-9df9-b9504efc8121" providerId="ADAL" clId="{85911DF2-A267-1042-B51D-437B2FFE0D03}" dt="2023-02-06T06:45:09.578" v="2548" actId="166"/>
          <ac:cxnSpMkLst>
            <pc:docMk/>
            <pc:sldMk cId="2928309914" sldId="317"/>
            <ac:cxnSpMk id="20" creationId="{3C839249-C57F-0725-49AA-7393D3D696F1}"/>
          </ac:cxnSpMkLst>
        </pc:cxnChg>
        <pc:cxnChg chg="add mod">
          <ac:chgData name="Pathiraja Mudiyanselage, Chamini Shammi" userId="a6637513-d2e8-4c96-9df9-b9504efc8121" providerId="ADAL" clId="{85911DF2-A267-1042-B51D-437B2FFE0D03}" dt="2023-02-06T06:45:31.451" v="2571" actId="14100"/>
          <ac:cxnSpMkLst>
            <pc:docMk/>
            <pc:sldMk cId="2928309914" sldId="317"/>
            <ac:cxnSpMk id="21" creationId="{0773BA5E-469B-66D1-04B0-C63CAEF8E1FC}"/>
          </ac:cxnSpMkLst>
        </pc:cxnChg>
        <pc:cxnChg chg="add mod">
          <ac:chgData name="Pathiraja Mudiyanselage, Chamini Shammi" userId="a6637513-d2e8-4c96-9df9-b9504efc8121" providerId="ADAL" clId="{85911DF2-A267-1042-B51D-437B2FFE0D03}" dt="2023-02-06T06:44:46.487" v="2499" actId="164"/>
          <ac:cxnSpMkLst>
            <pc:docMk/>
            <pc:sldMk cId="2928309914" sldId="317"/>
            <ac:cxnSpMk id="64" creationId="{B87870E5-BFD2-1C76-84AF-0EA2AFB6AEFB}"/>
          </ac:cxnSpMkLst>
        </pc:cxnChg>
        <pc:cxnChg chg="add mod">
          <ac:chgData name="Pathiraja Mudiyanselage, Chamini Shammi" userId="a6637513-d2e8-4c96-9df9-b9504efc8121" providerId="ADAL" clId="{85911DF2-A267-1042-B51D-437B2FFE0D03}" dt="2023-02-06T06:44:46.487" v="2499" actId="164"/>
          <ac:cxnSpMkLst>
            <pc:docMk/>
            <pc:sldMk cId="2928309914" sldId="317"/>
            <ac:cxnSpMk id="66" creationId="{B8A4C580-339E-86EE-FE5C-15AABDC75290}"/>
          </ac:cxnSpMkLst>
        </pc:cxnChg>
      </pc:sldChg>
      <pc:sldChg chg="addSp delSp modSp mod">
        <pc:chgData name="Pathiraja Mudiyanselage, Chamini Shammi" userId="a6637513-d2e8-4c96-9df9-b9504efc8121" providerId="ADAL" clId="{85911DF2-A267-1042-B51D-437B2FFE0D03}" dt="2023-02-06T07:21:43.409" v="3192" actId="20577"/>
        <pc:sldMkLst>
          <pc:docMk/>
          <pc:sldMk cId="3006653995" sldId="321"/>
        </pc:sldMkLst>
        <pc:spChg chg="mod">
          <ac:chgData name="Pathiraja Mudiyanselage, Chamini Shammi" userId="a6637513-d2e8-4c96-9df9-b9504efc8121" providerId="ADAL" clId="{85911DF2-A267-1042-B51D-437B2FFE0D03}" dt="2023-02-06T07:21:43.409" v="3192" actId="20577"/>
          <ac:spMkLst>
            <pc:docMk/>
            <pc:sldMk cId="3006653995" sldId="321"/>
            <ac:spMk id="15" creationId="{77041913-6660-1654-19A6-B23C4F627AED}"/>
          </ac:spMkLst>
        </pc:spChg>
        <pc:grpChg chg="del">
          <ac:chgData name="Pathiraja Mudiyanselage, Chamini Shammi" userId="a6637513-d2e8-4c96-9df9-b9504efc8121" providerId="ADAL" clId="{85911DF2-A267-1042-B51D-437B2FFE0D03}" dt="2023-02-06T06:28:03.400" v="2099" actId="478"/>
          <ac:grpSpMkLst>
            <pc:docMk/>
            <pc:sldMk cId="3006653995" sldId="321"/>
            <ac:grpSpMk id="19" creationId="{E1C20BF5-D0C1-587D-541E-35F8F5BA03B4}"/>
          </ac:grpSpMkLst>
        </pc:grpChg>
        <pc:grpChg chg="del mod">
          <ac:chgData name="Pathiraja Mudiyanselage, Chamini Shammi" userId="a6637513-d2e8-4c96-9df9-b9504efc8121" providerId="ADAL" clId="{85911DF2-A267-1042-B51D-437B2FFE0D03}" dt="2023-02-06T06:28:06.440" v="2101" actId="478"/>
          <ac:grpSpMkLst>
            <pc:docMk/>
            <pc:sldMk cId="3006653995" sldId="321"/>
            <ac:grpSpMk id="24" creationId="{80908162-A191-6C42-E6BC-2EE842A7592E}"/>
          </ac:grpSpMkLst>
        </pc:grpChg>
        <pc:picChg chg="add mod">
          <ac:chgData name="Pathiraja Mudiyanselage, Chamini Shammi" userId="a6637513-d2e8-4c96-9df9-b9504efc8121" providerId="ADAL" clId="{85911DF2-A267-1042-B51D-437B2FFE0D03}" dt="2023-02-06T06:53:25.836" v="2955" actId="1038"/>
          <ac:picMkLst>
            <pc:docMk/>
            <pc:sldMk cId="3006653995" sldId="321"/>
            <ac:picMk id="6" creationId="{7515CFBE-04F4-3A82-5561-80228C9BFB73}"/>
          </ac:picMkLst>
        </pc:picChg>
        <pc:picChg chg="del">
          <ac:chgData name="Pathiraja Mudiyanselage, Chamini Shammi" userId="a6637513-d2e8-4c96-9df9-b9504efc8121" providerId="ADAL" clId="{85911DF2-A267-1042-B51D-437B2FFE0D03}" dt="2023-02-06T06:52:18.839" v="2873" actId="478"/>
          <ac:picMkLst>
            <pc:docMk/>
            <pc:sldMk cId="3006653995" sldId="321"/>
            <ac:picMk id="11" creationId="{59F568DF-D513-949C-B673-0A28885486A8}"/>
          </ac:picMkLst>
        </pc:picChg>
        <pc:picChg chg="add mod">
          <ac:chgData name="Pathiraja Mudiyanselage, Chamini Shammi" userId="a6637513-d2e8-4c96-9df9-b9504efc8121" providerId="ADAL" clId="{85911DF2-A267-1042-B51D-437B2FFE0D03}" dt="2023-02-06T06:53:29.845" v="2966" actId="1038"/>
          <ac:picMkLst>
            <pc:docMk/>
            <pc:sldMk cId="3006653995" sldId="321"/>
            <ac:picMk id="13" creationId="{5BD453C6-3AC9-BA46-0DE6-32EA8370B513}"/>
          </ac:picMkLst>
        </pc:picChg>
        <pc:picChg chg="del mod">
          <ac:chgData name="Pathiraja Mudiyanselage, Chamini Shammi" userId="a6637513-d2e8-4c96-9df9-b9504efc8121" providerId="ADAL" clId="{85911DF2-A267-1042-B51D-437B2FFE0D03}" dt="2023-02-06T06:38:23.141" v="2135" actId="478"/>
          <ac:picMkLst>
            <pc:docMk/>
            <pc:sldMk cId="3006653995" sldId="321"/>
            <ac:picMk id="14" creationId="{9AA0732A-46BE-9DF5-A2AF-E1FBC6E66C5E}"/>
          </ac:picMkLst>
        </pc:picChg>
        <pc:picChg chg="add mod">
          <ac:chgData name="Pathiraja Mudiyanselage, Chamini Shammi" userId="a6637513-d2e8-4c96-9df9-b9504efc8121" providerId="ADAL" clId="{85911DF2-A267-1042-B51D-437B2FFE0D03}" dt="2023-02-06T06:52:19.646" v="2874"/>
          <ac:picMkLst>
            <pc:docMk/>
            <pc:sldMk cId="3006653995" sldId="321"/>
            <ac:picMk id="18" creationId="{F627F0C2-8200-4B49-8A57-B9E7A2F62D9F}"/>
          </ac:picMkLst>
        </pc:picChg>
        <pc:cxnChg chg="mod">
          <ac:chgData name="Pathiraja Mudiyanselage, Chamini Shammi" userId="a6637513-d2e8-4c96-9df9-b9504efc8121" providerId="ADAL" clId="{85911DF2-A267-1042-B51D-437B2FFE0D03}" dt="2023-02-06T06:52:47.846" v="2913" actId="1036"/>
          <ac:cxnSpMkLst>
            <pc:docMk/>
            <pc:sldMk cId="3006653995" sldId="321"/>
            <ac:cxnSpMk id="9" creationId="{1A741BEC-09A2-4987-BE55-3189CF21D632}"/>
          </ac:cxnSpMkLst>
        </pc:cxnChg>
      </pc:sldChg>
      <pc:sldChg chg="addSp delSp modSp mod">
        <pc:chgData name="Pathiraja Mudiyanselage, Chamini Shammi" userId="a6637513-d2e8-4c96-9df9-b9504efc8121" providerId="ADAL" clId="{85911DF2-A267-1042-B51D-437B2FFE0D03}" dt="2023-02-06T08:02:23.070" v="3465" actId="20577"/>
        <pc:sldMkLst>
          <pc:docMk/>
          <pc:sldMk cId="2694221548" sldId="322"/>
        </pc:sldMkLst>
        <pc:spChg chg="mod">
          <ac:chgData name="Pathiraja Mudiyanselage, Chamini Shammi" userId="a6637513-d2e8-4c96-9df9-b9504efc8121" providerId="ADAL" clId="{85911DF2-A267-1042-B51D-437B2FFE0D03}" dt="2023-02-06T08:02:23.070" v="3465" actId="20577"/>
          <ac:spMkLst>
            <pc:docMk/>
            <pc:sldMk cId="2694221548" sldId="322"/>
            <ac:spMk id="15" creationId="{77041913-6660-1654-19A6-B23C4F627AED}"/>
          </ac:spMkLst>
        </pc:spChg>
        <pc:graphicFrameChg chg="del">
          <ac:chgData name="Pathiraja Mudiyanselage, Chamini Shammi" userId="a6637513-d2e8-4c96-9df9-b9504efc8121" providerId="ADAL" clId="{85911DF2-A267-1042-B51D-437B2FFE0D03}" dt="2023-02-06T08:01:52.585" v="3383" actId="478"/>
          <ac:graphicFrameMkLst>
            <pc:docMk/>
            <pc:sldMk cId="2694221548" sldId="322"/>
            <ac:graphicFrameMk id="17" creationId="{C3123366-47FD-ECF3-AC26-543575201336}"/>
          </ac:graphicFrameMkLst>
        </pc:graphicFrameChg>
        <pc:picChg chg="add mod">
          <ac:chgData name="Pathiraja Mudiyanselage, Chamini Shammi" userId="a6637513-d2e8-4c96-9df9-b9504efc8121" providerId="ADAL" clId="{85911DF2-A267-1042-B51D-437B2FFE0D03}" dt="2023-02-06T06:54:50.001" v="2968"/>
          <ac:picMkLst>
            <pc:docMk/>
            <pc:sldMk cId="2694221548" sldId="322"/>
            <ac:picMk id="2" creationId="{77CAEDD3-DC7F-5FB4-1FC7-28D750A6C1AA}"/>
          </ac:picMkLst>
        </pc:picChg>
        <pc:picChg chg="add mod">
          <ac:chgData name="Pathiraja Mudiyanselage, Chamini Shammi" userId="a6637513-d2e8-4c96-9df9-b9504efc8121" providerId="ADAL" clId="{85911DF2-A267-1042-B51D-437B2FFE0D03}" dt="2023-02-06T08:02:01.828" v="3444" actId="1037"/>
          <ac:picMkLst>
            <pc:docMk/>
            <pc:sldMk cId="2694221548" sldId="322"/>
            <ac:picMk id="5" creationId="{1FD07B40-22D6-651D-5132-60BCB558FFFA}"/>
          </ac:picMkLst>
        </pc:picChg>
        <pc:picChg chg="del">
          <ac:chgData name="Pathiraja Mudiyanselage, Chamini Shammi" userId="a6637513-d2e8-4c96-9df9-b9504efc8121" providerId="ADAL" clId="{85911DF2-A267-1042-B51D-437B2FFE0D03}" dt="2023-02-06T06:54:49.163" v="2967" actId="478"/>
          <ac:picMkLst>
            <pc:docMk/>
            <pc:sldMk cId="2694221548" sldId="322"/>
            <ac:picMk id="11" creationId="{59F568DF-D513-949C-B673-0A28885486A8}"/>
          </ac:picMkLst>
        </pc:picChg>
        <pc:picChg chg="del">
          <ac:chgData name="Pathiraja Mudiyanselage, Chamini Shammi" userId="a6637513-d2e8-4c96-9df9-b9504efc8121" providerId="ADAL" clId="{85911DF2-A267-1042-B51D-437B2FFE0D03}" dt="2023-02-06T08:01:49.287" v="3382" actId="478"/>
          <ac:picMkLst>
            <pc:docMk/>
            <pc:sldMk cId="2694221548" sldId="322"/>
            <ac:picMk id="13" creationId="{46A9D5C8-C019-C611-0A55-9810C55E85DC}"/>
          </ac:picMkLst>
        </pc:picChg>
        <pc:cxnChg chg="mod">
          <ac:chgData name="Pathiraja Mudiyanselage, Chamini Shammi" userId="a6637513-d2e8-4c96-9df9-b9504efc8121" providerId="ADAL" clId="{85911DF2-A267-1042-B51D-437B2FFE0D03}" dt="2023-02-06T06:55:02.583" v="2993" actId="1035"/>
          <ac:cxnSpMkLst>
            <pc:docMk/>
            <pc:sldMk cId="2694221548" sldId="322"/>
            <ac:cxnSpMk id="9" creationId="{1A741BEC-09A2-4987-BE55-3189CF21D632}"/>
          </ac:cxnSpMkLst>
        </pc:cxnChg>
      </pc:sldChg>
      <pc:sldChg chg="del">
        <pc:chgData name="Pathiraja Mudiyanselage, Chamini Shammi" userId="a6637513-d2e8-4c96-9df9-b9504efc8121" providerId="ADAL" clId="{85911DF2-A267-1042-B51D-437B2FFE0D03}" dt="2023-02-06T08:06:45.288" v="3468" actId="2696"/>
        <pc:sldMkLst>
          <pc:docMk/>
          <pc:sldMk cId="57948750" sldId="363"/>
        </pc:sldMkLst>
      </pc:sldChg>
      <pc:sldChg chg="addSp delSp modSp del mod">
        <pc:chgData name="Pathiraja Mudiyanselage, Chamini Shammi" userId="a6637513-d2e8-4c96-9df9-b9504efc8121" providerId="ADAL" clId="{85911DF2-A267-1042-B51D-437B2FFE0D03}" dt="2023-02-06T06:56:38.747" v="3098" actId="2696"/>
        <pc:sldMkLst>
          <pc:docMk/>
          <pc:sldMk cId="637430884" sldId="365"/>
        </pc:sldMkLst>
        <pc:spChg chg="del">
          <ac:chgData name="Pathiraja Mudiyanselage, Chamini Shammi" userId="a6637513-d2e8-4c96-9df9-b9504efc8121" providerId="ADAL" clId="{85911DF2-A267-1042-B51D-437B2FFE0D03}" dt="2023-02-06T06:56:30.317" v="3097" actId="478"/>
          <ac:spMkLst>
            <pc:docMk/>
            <pc:sldMk cId="637430884" sldId="365"/>
            <ac:spMk id="15" creationId="{77041913-6660-1654-19A6-B23C4F627AED}"/>
          </ac:spMkLst>
        </pc:spChg>
        <pc:picChg chg="add mod">
          <ac:chgData name="Pathiraja Mudiyanselage, Chamini Shammi" userId="a6637513-d2e8-4c96-9df9-b9504efc8121" providerId="ADAL" clId="{85911DF2-A267-1042-B51D-437B2FFE0D03}" dt="2023-02-06T06:56:23.958" v="3096"/>
          <ac:picMkLst>
            <pc:docMk/>
            <pc:sldMk cId="637430884" sldId="365"/>
            <ac:picMk id="2" creationId="{58BD444D-427B-18AA-28E6-81F92290874E}"/>
          </ac:picMkLst>
        </pc:picChg>
        <pc:picChg chg="del">
          <ac:chgData name="Pathiraja Mudiyanselage, Chamini Shammi" userId="a6637513-d2e8-4c96-9df9-b9504efc8121" providerId="ADAL" clId="{85911DF2-A267-1042-B51D-437B2FFE0D03}" dt="2023-02-06T06:56:23.300" v="3095" actId="478"/>
          <ac:picMkLst>
            <pc:docMk/>
            <pc:sldMk cId="637430884" sldId="365"/>
            <ac:picMk id="11" creationId="{59F568DF-D513-949C-B673-0A28885486A8}"/>
          </ac:picMkLst>
        </pc:picChg>
      </pc:sldChg>
      <pc:sldChg chg="del">
        <pc:chgData name="Pathiraja Mudiyanselage, Chamini Shammi" userId="a6637513-d2e8-4c96-9df9-b9504efc8121" providerId="ADAL" clId="{85911DF2-A267-1042-B51D-437B2FFE0D03}" dt="2023-02-06T01:11:57.063" v="2038" actId="2696"/>
        <pc:sldMkLst>
          <pc:docMk/>
          <pc:sldMk cId="4083885692" sldId="366"/>
        </pc:sldMkLst>
      </pc:sldChg>
      <pc:sldChg chg="del">
        <pc:chgData name="Pathiraja Mudiyanselage, Chamini Shammi" userId="a6637513-d2e8-4c96-9df9-b9504efc8121" providerId="ADAL" clId="{85911DF2-A267-1042-B51D-437B2FFE0D03}" dt="2023-02-06T00:48:53.712" v="1819" actId="2696"/>
        <pc:sldMkLst>
          <pc:docMk/>
          <pc:sldMk cId="1555777822" sldId="367"/>
        </pc:sldMkLst>
      </pc:sldChg>
      <pc:sldChg chg="add del">
        <pc:chgData name="Pathiraja Mudiyanselage, Chamini Shammi" userId="a6637513-d2e8-4c96-9df9-b9504efc8121" providerId="ADAL" clId="{85911DF2-A267-1042-B51D-437B2FFE0D03}" dt="2023-02-06T08:06:56.152" v="3469" actId="2696"/>
        <pc:sldMkLst>
          <pc:docMk/>
          <pc:sldMk cId="827872913" sldId="369"/>
        </pc:sldMkLst>
      </pc:sldChg>
      <pc:sldChg chg="del">
        <pc:chgData name="Pathiraja Mudiyanselage, Chamini Shammi" userId="a6637513-d2e8-4c96-9df9-b9504efc8121" providerId="ADAL" clId="{85911DF2-A267-1042-B51D-437B2FFE0D03}" dt="2023-02-06T01:09:44.092" v="2029" actId="2696"/>
        <pc:sldMkLst>
          <pc:docMk/>
          <pc:sldMk cId="2364496656" sldId="369"/>
        </pc:sldMkLst>
      </pc:sldChg>
      <pc:sldChg chg="del">
        <pc:chgData name="Pathiraja Mudiyanselage, Chamini Shammi" userId="a6637513-d2e8-4c96-9df9-b9504efc8121" providerId="ADAL" clId="{85911DF2-A267-1042-B51D-437B2FFE0D03}" dt="2023-02-06T01:10:09.683" v="2031" actId="2696"/>
        <pc:sldMkLst>
          <pc:docMk/>
          <pc:sldMk cId="3723773199" sldId="370"/>
        </pc:sldMkLst>
      </pc:sldChg>
      <pc:sldChg chg="addSp delSp modSp mod">
        <pc:chgData name="Pathiraja Mudiyanselage, Chamini Shammi" userId="a6637513-d2e8-4c96-9df9-b9504efc8121" providerId="ADAL" clId="{85911DF2-A267-1042-B51D-437B2FFE0D03}" dt="2023-02-06T08:25:46.685" v="3533" actId="1035"/>
        <pc:sldMkLst>
          <pc:docMk/>
          <pc:sldMk cId="2478149872" sldId="375"/>
        </pc:sldMkLst>
        <pc:spChg chg="add del mod">
          <ac:chgData name="Pathiraja Mudiyanselage, Chamini Shammi" userId="a6637513-d2e8-4c96-9df9-b9504efc8121" providerId="ADAL" clId="{85911DF2-A267-1042-B51D-437B2FFE0D03}" dt="2023-02-06T08:23:05.562" v="3477" actId="478"/>
          <ac:spMkLst>
            <pc:docMk/>
            <pc:sldMk cId="2478149872" sldId="375"/>
            <ac:spMk id="5" creationId="{0CDA4B87-3108-DC50-90BC-EC5F9C97D677}"/>
          </ac:spMkLst>
        </pc:spChg>
        <pc:spChg chg="mod">
          <ac:chgData name="Pathiraja Mudiyanselage, Chamini Shammi" userId="a6637513-d2e8-4c96-9df9-b9504efc8121" providerId="ADAL" clId="{85911DF2-A267-1042-B51D-437B2FFE0D03}" dt="2023-02-06T08:23:13.760" v="3492" actId="20577"/>
          <ac:spMkLst>
            <pc:docMk/>
            <pc:sldMk cId="2478149872" sldId="375"/>
            <ac:spMk id="14" creationId="{54697C5D-C2D3-7594-DC0D-94D38DDE0E6B}"/>
          </ac:spMkLst>
        </pc:spChg>
        <pc:picChg chg="add mod">
          <ac:chgData name="Pathiraja Mudiyanselage, Chamini Shammi" userId="a6637513-d2e8-4c96-9df9-b9504efc8121" providerId="ADAL" clId="{85911DF2-A267-1042-B51D-437B2FFE0D03}" dt="2023-02-06T06:42:17.360" v="2352"/>
          <ac:picMkLst>
            <pc:docMk/>
            <pc:sldMk cId="2478149872" sldId="375"/>
            <ac:picMk id="6" creationId="{5158D183-4FD4-2BDB-6601-2EEAF10BB306}"/>
          </ac:picMkLst>
        </pc:picChg>
        <pc:picChg chg="add mod">
          <ac:chgData name="Pathiraja Mudiyanselage, Chamini Shammi" userId="a6637513-d2e8-4c96-9df9-b9504efc8121" providerId="ADAL" clId="{85911DF2-A267-1042-B51D-437B2FFE0D03}" dt="2023-02-06T08:23:09.404" v="3478" actId="1076"/>
          <ac:picMkLst>
            <pc:docMk/>
            <pc:sldMk cId="2478149872" sldId="375"/>
            <ac:picMk id="7" creationId="{24809BE3-DE82-3FC9-8BC0-96AE09FB677F}"/>
          </ac:picMkLst>
        </pc:picChg>
        <pc:picChg chg="mod">
          <ac:chgData name="Pathiraja Mudiyanselage, Chamini Shammi" userId="a6637513-d2e8-4c96-9df9-b9504efc8121" providerId="ADAL" clId="{85911DF2-A267-1042-B51D-437B2FFE0D03}" dt="2023-02-06T06:42:49.494" v="2414" actId="1035"/>
          <ac:picMkLst>
            <pc:docMk/>
            <pc:sldMk cId="2478149872" sldId="375"/>
            <ac:picMk id="8" creationId="{4CB28461-61DC-93A5-DC00-574628322183}"/>
          </ac:picMkLst>
        </pc:picChg>
        <pc:picChg chg="add mod">
          <ac:chgData name="Pathiraja Mudiyanselage, Chamini Shammi" userId="a6637513-d2e8-4c96-9df9-b9504efc8121" providerId="ADAL" clId="{85911DF2-A267-1042-B51D-437B2FFE0D03}" dt="2023-02-06T08:25:46.685" v="3533" actId="1035"/>
          <ac:picMkLst>
            <pc:docMk/>
            <pc:sldMk cId="2478149872" sldId="375"/>
            <ac:picMk id="11" creationId="{11FF2055-F478-6C74-2119-D718168E7791}"/>
          </ac:picMkLst>
        </pc:picChg>
        <pc:picChg chg="del">
          <ac:chgData name="Pathiraja Mudiyanselage, Chamini Shammi" userId="a6637513-d2e8-4c96-9df9-b9504efc8121" providerId="ADAL" clId="{85911DF2-A267-1042-B51D-437B2FFE0D03}" dt="2023-02-06T06:42:16.456" v="2351" actId="478"/>
          <ac:picMkLst>
            <pc:docMk/>
            <pc:sldMk cId="2478149872" sldId="375"/>
            <ac:picMk id="12" creationId="{352297E8-5769-0847-2E32-FCF0970D0E06}"/>
          </ac:picMkLst>
        </pc:picChg>
        <pc:picChg chg="mod">
          <ac:chgData name="Pathiraja Mudiyanselage, Chamini Shammi" userId="a6637513-d2e8-4c96-9df9-b9504efc8121" providerId="ADAL" clId="{85911DF2-A267-1042-B51D-437B2FFE0D03}" dt="2023-02-06T06:42:53.755" v="2415" actId="14100"/>
          <ac:picMkLst>
            <pc:docMk/>
            <pc:sldMk cId="2478149872" sldId="375"/>
            <ac:picMk id="13" creationId="{ACE87B92-6E10-5619-E8FB-39DFA5D74722}"/>
          </ac:picMkLst>
        </pc:picChg>
        <pc:picChg chg="add mod">
          <ac:chgData name="Pathiraja Mudiyanselage, Chamini Shammi" userId="a6637513-d2e8-4c96-9df9-b9504efc8121" providerId="ADAL" clId="{85911DF2-A267-1042-B51D-437B2FFE0D03}" dt="2023-02-06T08:25:38.183" v="3529" actId="1038"/>
          <ac:picMkLst>
            <pc:docMk/>
            <pc:sldMk cId="2478149872" sldId="375"/>
            <ac:picMk id="15" creationId="{5E801459-2D19-3664-6F7D-E847C925E446}"/>
          </ac:picMkLst>
        </pc:picChg>
        <pc:picChg chg="del">
          <ac:chgData name="Pathiraja Mudiyanselage, Chamini Shammi" userId="a6637513-d2e8-4c96-9df9-b9504efc8121" providerId="ADAL" clId="{85911DF2-A267-1042-B51D-437B2FFE0D03}" dt="2023-02-02T19:34:48.684" v="176" actId="478"/>
          <ac:picMkLst>
            <pc:docMk/>
            <pc:sldMk cId="2478149872" sldId="375"/>
            <ac:picMk id="15" creationId="{FF110B39-7B77-C344-EDD1-49202554AE76}"/>
          </ac:picMkLst>
        </pc:picChg>
        <pc:picChg chg="del">
          <ac:chgData name="Pathiraja Mudiyanselage, Chamini Shammi" userId="a6637513-d2e8-4c96-9df9-b9504efc8121" providerId="ADAL" clId="{85911DF2-A267-1042-B51D-437B2FFE0D03}" dt="2023-02-02T19:34:49.572" v="177" actId="478"/>
          <ac:picMkLst>
            <pc:docMk/>
            <pc:sldMk cId="2478149872" sldId="375"/>
            <ac:picMk id="17" creationId="{49B2610F-C90E-435B-091A-D26579985949}"/>
          </ac:picMkLst>
        </pc:picChg>
        <pc:picChg chg="del">
          <ac:chgData name="Pathiraja Mudiyanselage, Chamini Shammi" userId="a6637513-d2e8-4c96-9df9-b9504efc8121" providerId="ADAL" clId="{85911DF2-A267-1042-B51D-437B2FFE0D03}" dt="2023-02-02T19:34:47.758" v="175" actId="478"/>
          <ac:picMkLst>
            <pc:docMk/>
            <pc:sldMk cId="2478149872" sldId="375"/>
            <ac:picMk id="20" creationId="{658CA161-936F-C1F3-E6B1-389B18A56388}"/>
          </ac:picMkLst>
        </pc:picChg>
        <pc:cxnChg chg="mod">
          <ac:chgData name="Pathiraja Mudiyanselage, Chamini Shammi" userId="a6637513-d2e8-4c96-9df9-b9504efc8121" providerId="ADAL" clId="{85911DF2-A267-1042-B51D-437B2FFE0D03}" dt="2023-02-06T06:42:29.352" v="2377" actId="1035"/>
          <ac:cxnSpMkLst>
            <pc:docMk/>
            <pc:sldMk cId="2478149872" sldId="375"/>
            <ac:cxnSpMk id="9" creationId="{1A741BEC-09A2-4987-BE55-3189CF21D632}"/>
          </ac:cxnSpMkLst>
        </pc:cxnChg>
      </pc:sldChg>
      <pc:sldChg chg="del">
        <pc:chgData name="Pathiraja Mudiyanselage, Chamini Shammi" userId="a6637513-d2e8-4c96-9df9-b9504efc8121" providerId="ADAL" clId="{85911DF2-A267-1042-B51D-437B2FFE0D03}" dt="2023-02-06T00:48:10.329" v="1813" actId="2696"/>
        <pc:sldMkLst>
          <pc:docMk/>
          <pc:sldMk cId="2763523342" sldId="376"/>
        </pc:sldMkLst>
      </pc:sldChg>
      <pc:sldChg chg="addSp delSp modSp mod">
        <pc:chgData name="Pathiraja Mudiyanselage, Chamini Shammi" userId="a6637513-d2e8-4c96-9df9-b9504efc8121" providerId="ADAL" clId="{85911DF2-A267-1042-B51D-437B2FFE0D03}" dt="2023-02-06T06:47:44.980" v="2671" actId="20577"/>
        <pc:sldMkLst>
          <pc:docMk/>
          <pc:sldMk cId="3271461459" sldId="377"/>
        </pc:sldMkLst>
        <pc:spChg chg="mod">
          <ac:chgData name="Pathiraja Mudiyanselage, Chamini Shammi" userId="a6637513-d2e8-4c96-9df9-b9504efc8121" providerId="ADAL" clId="{85911DF2-A267-1042-B51D-437B2FFE0D03}" dt="2023-02-06T06:47:44.980" v="2671" actId="20577"/>
          <ac:spMkLst>
            <pc:docMk/>
            <pc:sldMk cId="3271461459" sldId="377"/>
            <ac:spMk id="4" creationId="{ABC520F8-CE5F-6185-3AAD-00EE56F60179}"/>
          </ac:spMkLst>
        </pc:spChg>
        <pc:spChg chg="mod">
          <ac:chgData name="Pathiraja Mudiyanselage, Chamini Shammi" userId="a6637513-d2e8-4c96-9df9-b9504efc8121" providerId="ADAL" clId="{85911DF2-A267-1042-B51D-437B2FFE0D03}" dt="2023-02-06T06:47:15.212" v="2652" actId="1035"/>
          <ac:spMkLst>
            <pc:docMk/>
            <pc:sldMk cId="3271461459" sldId="377"/>
            <ac:spMk id="14" creationId="{54697C5D-C2D3-7594-DC0D-94D38DDE0E6B}"/>
          </ac:spMkLst>
        </pc:spChg>
        <pc:picChg chg="add mod">
          <ac:chgData name="Pathiraja Mudiyanselage, Chamini Shammi" userId="a6637513-d2e8-4c96-9df9-b9504efc8121" providerId="ADAL" clId="{85911DF2-A267-1042-B51D-437B2FFE0D03}" dt="2023-02-06T06:46:56.110" v="2612"/>
          <ac:picMkLst>
            <pc:docMk/>
            <pc:sldMk cId="3271461459" sldId="377"/>
            <ac:picMk id="2" creationId="{3D98498B-B76D-ADD5-D2A1-E43B936E9DCD}"/>
          </ac:picMkLst>
        </pc:picChg>
        <pc:picChg chg="del">
          <ac:chgData name="Pathiraja Mudiyanselage, Chamini Shammi" userId="a6637513-d2e8-4c96-9df9-b9504efc8121" providerId="ADAL" clId="{85911DF2-A267-1042-B51D-437B2FFE0D03}" dt="2023-02-06T06:46:55.470" v="2611" actId="478"/>
          <ac:picMkLst>
            <pc:docMk/>
            <pc:sldMk cId="3271461459" sldId="377"/>
            <ac:picMk id="16" creationId="{39EBF70C-55EE-9441-4534-75F6BF775962}"/>
          </ac:picMkLst>
        </pc:picChg>
        <pc:cxnChg chg="mod">
          <ac:chgData name="Pathiraja Mudiyanselage, Chamini Shammi" userId="a6637513-d2e8-4c96-9df9-b9504efc8121" providerId="ADAL" clId="{85911DF2-A267-1042-B51D-437B2FFE0D03}" dt="2023-02-06T06:47:07.249" v="2637" actId="1035"/>
          <ac:cxnSpMkLst>
            <pc:docMk/>
            <pc:sldMk cId="3271461459" sldId="377"/>
            <ac:cxnSpMk id="9" creationId="{1A741BEC-09A2-4987-BE55-3189CF21D632}"/>
          </ac:cxnSpMkLst>
        </pc:cxnChg>
      </pc:sldChg>
      <pc:sldChg chg="del">
        <pc:chgData name="Pathiraja Mudiyanselage, Chamini Shammi" userId="a6637513-d2e8-4c96-9df9-b9504efc8121" providerId="ADAL" clId="{85911DF2-A267-1042-B51D-437B2FFE0D03}" dt="2023-02-06T00:48:20.490" v="1814" actId="2696"/>
        <pc:sldMkLst>
          <pc:docMk/>
          <pc:sldMk cId="1488048087" sldId="379"/>
        </pc:sldMkLst>
      </pc:sldChg>
      <pc:sldChg chg="addSp delSp modSp mod addAnim delAnim modAnim">
        <pc:chgData name="Pathiraja Mudiyanselage, Chamini Shammi" userId="a6637513-d2e8-4c96-9df9-b9504efc8121" providerId="ADAL" clId="{85911DF2-A267-1042-B51D-437B2FFE0D03}" dt="2023-02-06T06:43:28.604" v="2459" actId="1035"/>
        <pc:sldMkLst>
          <pc:docMk/>
          <pc:sldMk cId="511692678" sldId="380"/>
        </pc:sldMkLst>
        <pc:spChg chg="add mod">
          <ac:chgData name="Pathiraja Mudiyanselage, Chamini Shammi" userId="a6637513-d2e8-4c96-9df9-b9504efc8121" providerId="ADAL" clId="{85911DF2-A267-1042-B51D-437B2FFE0D03}" dt="2023-02-05T23:33:00.948" v="1452" actId="164"/>
          <ac:spMkLst>
            <pc:docMk/>
            <pc:sldMk cId="511692678" sldId="380"/>
            <ac:spMk id="4" creationId="{43DCBB22-03F1-6170-3842-453596ACC584}"/>
          </ac:spMkLst>
        </pc:spChg>
        <pc:spChg chg="add mod">
          <ac:chgData name="Pathiraja Mudiyanselage, Chamini Shammi" userId="a6637513-d2e8-4c96-9df9-b9504efc8121" providerId="ADAL" clId="{85911DF2-A267-1042-B51D-437B2FFE0D03}" dt="2023-02-02T20:16:40.433" v="599" actId="1076"/>
          <ac:spMkLst>
            <pc:docMk/>
            <pc:sldMk cId="511692678" sldId="380"/>
            <ac:spMk id="6" creationId="{939B90DB-3189-4D58-B68B-39F98D6923AC}"/>
          </ac:spMkLst>
        </pc:spChg>
        <pc:spChg chg="add mod">
          <ac:chgData name="Pathiraja Mudiyanselage, Chamini Shammi" userId="a6637513-d2e8-4c96-9df9-b9504efc8121" providerId="ADAL" clId="{85911DF2-A267-1042-B51D-437B2FFE0D03}" dt="2023-02-02T19:43:41.209" v="265" actId="2085"/>
          <ac:spMkLst>
            <pc:docMk/>
            <pc:sldMk cId="511692678" sldId="380"/>
            <ac:spMk id="8" creationId="{7C391B07-E3DD-BD9A-CCAB-B2135AE66051}"/>
          </ac:spMkLst>
        </pc:spChg>
        <pc:spChg chg="add del mod">
          <ac:chgData name="Pathiraja Mudiyanselage, Chamini Shammi" userId="a6637513-d2e8-4c96-9df9-b9504efc8121" providerId="ADAL" clId="{85911DF2-A267-1042-B51D-437B2FFE0D03}" dt="2023-02-02T19:37:27.401" v="218" actId="478"/>
          <ac:spMkLst>
            <pc:docMk/>
            <pc:sldMk cId="511692678" sldId="380"/>
            <ac:spMk id="11" creationId="{4CE49E2D-5647-3688-5FA8-472EAD4AA7E9}"/>
          </ac:spMkLst>
        </pc:spChg>
        <pc:spChg chg="add mod">
          <ac:chgData name="Pathiraja Mudiyanselage, Chamini Shammi" userId="a6637513-d2e8-4c96-9df9-b9504efc8121" providerId="ADAL" clId="{85911DF2-A267-1042-B51D-437B2FFE0D03}" dt="2023-02-05T23:33:00.948" v="1452" actId="164"/>
          <ac:spMkLst>
            <pc:docMk/>
            <pc:sldMk cId="511692678" sldId="380"/>
            <ac:spMk id="11" creationId="{771B9824-01ED-D5CC-26AC-E56D7D1253B9}"/>
          </ac:spMkLst>
        </pc:spChg>
        <pc:spChg chg="add mod">
          <ac:chgData name="Pathiraja Mudiyanselage, Chamini Shammi" userId="a6637513-d2e8-4c96-9df9-b9504efc8121" providerId="ADAL" clId="{85911DF2-A267-1042-B51D-437B2FFE0D03}" dt="2023-02-05T23:35:29.769" v="1465" actId="1076"/>
          <ac:spMkLst>
            <pc:docMk/>
            <pc:sldMk cId="511692678" sldId="380"/>
            <ac:spMk id="12" creationId="{34FBC2C5-0CA4-9875-F7D2-FEE89AD7D0D6}"/>
          </ac:spMkLst>
        </pc:spChg>
        <pc:spChg chg="mod">
          <ac:chgData name="Pathiraja Mudiyanselage, Chamini Shammi" userId="a6637513-d2e8-4c96-9df9-b9504efc8121" providerId="ADAL" clId="{85911DF2-A267-1042-B51D-437B2FFE0D03}" dt="2023-02-06T06:43:28.604" v="2459" actId="1035"/>
          <ac:spMkLst>
            <pc:docMk/>
            <pc:sldMk cId="511692678" sldId="380"/>
            <ac:spMk id="14" creationId="{54697C5D-C2D3-7594-DC0D-94D38DDE0E6B}"/>
          </ac:spMkLst>
        </pc:spChg>
        <pc:spChg chg="add mod">
          <ac:chgData name="Pathiraja Mudiyanselage, Chamini Shammi" userId="a6637513-d2e8-4c96-9df9-b9504efc8121" providerId="ADAL" clId="{85911DF2-A267-1042-B51D-437B2FFE0D03}" dt="2023-02-05T23:33:00.948" v="1452" actId="164"/>
          <ac:spMkLst>
            <pc:docMk/>
            <pc:sldMk cId="511692678" sldId="380"/>
            <ac:spMk id="18" creationId="{AA460C94-4ECC-7ABE-B854-6257BEE547A3}"/>
          </ac:spMkLst>
        </pc:spChg>
        <pc:spChg chg="add mod">
          <ac:chgData name="Pathiraja Mudiyanselage, Chamini Shammi" userId="a6637513-d2e8-4c96-9df9-b9504efc8121" providerId="ADAL" clId="{85911DF2-A267-1042-B51D-437B2FFE0D03}" dt="2023-02-05T23:35:54.522" v="1468" actId="1076"/>
          <ac:spMkLst>
            <pc:docMk/>
            <pc:sldMk cId="511692678" sldId="380"/>
            <ac:spMk id="19" creationId="{93720B4C-C606-8BA6-5009-00856E3B4DD8}"/>
          </ac:spMkLst>
        </pc:spChg>
        <pc:spChg chg="add del">
          <ac:chgData name="Pathiraja Mudiyanselage, Chamini Shammi" userId="a6637513-d2e8-4c96-9df9-b9504efc8121" providerId="ADAL" clId="{85911DF2-A267-1042-B51D-437B2FFE0D03}" dt="2023-02-02T19:37:26.207" v="215" actId="478"/>
          <ac:spMkLst>
            <pc:docMk/>
            <pc:sldMk cId="511692678" sldId="380"/>
            <ac:spMk id="20" creationId="{3D468DDC-6FD7-9328-2E7C-0ABE4D89F2B4}"/>
          </ac:spMkLst>
        </pc:spChg>
        <pc:spChg chg="add mod">
          <ac:chgData name="Pathiraja Mudiyanselage, Chamini Shammi" userId="a6637513-d2e8-4c96-9df9-b9504efc8121" providerId="ADAL" clId="{85911DF2-A267-1042-B51D-437B2FFE0D03}" dt="2023-02-05T23:34:57.531" v="1463" actId="170"/>
          <ac:spMkLst>
            <pc:docMk/>
            <pc:sldMk cId="511692678" sldId="380"/>
            <ac:spMk id="20" creationId="{612A7B3B-B409-07D9-A190-F1668FA25EE0}"/>
          </ac:spMkLst>
        </pc:spChg>
        <pc:spChg chg="mod">
          <ac:chgData name="Pathiraja Mudiyanselage, Chamini Shammi" userId="a6637513-d2e8-4c96-9df9-b9504efc8121" providerId="ADAL" clId="{85911DF2-A267-1042-B51D-437B2FFE0D03}" dt="2023-02-02T20:13:40.316" v="564"/>
          <ac:spMkLst>
            <pc:docMk/>
            <pc:sldMk cId="511692678" sldId="380"/>
            <ac:spMk id="21" creationId="{F3089D93-30AC-8CA2-62F0-FBBCB278CF79}"/>
          </ac:spMkLst>
        </pc:spChg>
        <pc:spChg chg="mod">
          <ac:chgData name="Pathiraja Mudiyanselage, Chamini Shammi" userId="a6637513-d2e8-4c96-9df9-b9504efc8121" providerId="ADAL" clId="{85911DF2-A267-1042-B51D-437B2FFE0D03}" dt="2023-02-05T23:40:10.999" v="1510" actId="1076"/>
          <ac:spMkLst>
            <pc:docMk/>
            <pc:sldMk cId="511692678" sldId="380"/>
            <ac:spMk id="22" creationId="{67AA6F19-B138-6496-9F7B-A8DF9026DAA0}"/>
          </ac:spMkLst>
        </pc:spChg>
        <pc:spChg chg="mod">
          <ac:chgData name="Pathiraja Mudiyanselage, Chamini Shammi" userId="a6637513-d2e8-4c96-9df9-b9504efc8121" providerId="ADAL" clId="{85911DF2-A267-1042-B51D-437B2FFE0D03}" dt="2023-02-02T20:23:16.562" v="639" actId="1076"/>
          <ac:spMkLst>
            <pc:docMk/>
            <pc:sldMk cId="511692678" sldId="380"/>
            <ac:spMk id="23" creationId="{B78DF06F-60D7-3E9A-CAD3-94E16A01497F}"/>
          </ac:spMkLst>
        </pc:spChg>
        <pc:spChg chg="mod">
          <ac:chgData name="Pathiraja Mudiyanselage, Chamini Shammi" userId="a6637513-d2e8-4c96-9df9-b9504efc8121" providerId="ADAL" clId="{85911DF2-A267-1042-B51D-437B2FFE0D03}" dt="2023-02-02T20:22:28.130" v="633" actId="1076"/>
          <ac:spMkLst>
            <pc:docMk/>
            <pc:sldMk cId="511692678" sldId="380"/>
            <ac:spMk id="24" creationId="{6EFE8466-F9F6-2660-5FA1-5B8F1F24E9EC}"/>
          </ac:spMkLst>
        </pc:spChg>
        <pc:spChg chg="mod">
          <ac:chgData name="Pathiraja Mudiyanselage, Chamini Shammi" userId="a6637513-d2e8-4c96-9df9-b9504efc8121" providerId="ADAL" clId="{85911DF2-A267-1042-B51D-437B2FFE0D03}" dt="2023-02-02T21:14:30.326" v="1177" actId="167"/>
          <ac:spMkLst>
            <pc:docMk/>
            <pc:sldMk cId="511692678" sldId="380"/>
            <ac:spMk id="25" creationId="{CA16515A-ED97-6635-BE7D-846B1B0531C8}"/>
          </ac:spMkLst>
        </pc:spChg>
        <pc:spChg chg="mod">
          <ac:chgData name="Pathiraja Mudiyanselage, Chamini Shammi" userId="a6637513-d2e8-4c96-9df9-b9504efc8121" providerId="ADAL" clId="{85911DF2-A267-1042-B51D-437B2FFE0D03}" dt="2023-02-02T20:20:42.016" v="615" actId="1076"/>
          <ac:spMkLst>
            <pc:docMk/>
            <pc:sldMk cId="511692678" sldId="380"/>
            <ac:spMk id="26" creationId="{8BC7245C-FD8D-03C2-6AEF-FFF0569BD0C9}"/>
          </ac:spMkLst>
        </pc:spChg>
        <pc:spChg chg="mod">
          <ac:chgData name="Pathiraja Mudiyanselage, Chamini Shammi" userId="a6637513-d2e8-4c96-9df9-b9504efc8121" providerId="ADAL" clId="{85911DF2-A267-1042-B51D-437B2FFE0D03}" dt="2023-02-02T20:18:05.475" v="604" actId="1076"/>
          <ac:spMkLst>
            <pc:docMk/>
            <pc:sldMk cId="511692678" sldId="380"/>
            <ac:spMk id="27" creationId="{ED7CDFD3-1770-3860-D35E-26B5A3C1B389}"/>
          </ac:spMkLst>
        </pc:spChg>
        <pc:spChg chg="mod">
          <ac:chgData name="Pathiraja Mudiyanselage, Chamini Shammi" userId="a6637513-d2e8-4c96-9df9-b9504efc8121" providerId="ADAL" clId="{85911DF2-A267-1042-B51D-437B2FFE0D03}" dt="2023-02-02T20:18:44.297" v="608" actId="1076"/>
          <ac:spMkLst>
            <pc:docMk/>
            <pc:sldMk cId="511692678" sldId="380"/>
            <ac:spMk id="28" creationId="{BD0F79CE-D2A9-8D33-BA2F-D87DA2DD0AD2}"/>
          </ac:spMkLst>
        </pc:spChg>
        <pc:spChg chg="mod">
          <ac:chgData name="Pathiraja Mudiyanselage, Chamini Shammi" userId="a6637513-d2e8-4c96-9df9-b9504efc8121" providerId="ADAL" clId="{85911DF2-A267-1042-B51D-437B2FFE0D03}" dt="2023-02-02T20:18:26.570" v="607" actId="14100"/>
          <ac:spMkLst>
            <pc:docMk/>
            <pc:sldMk cId="511692678" sldId="380"/>
            <ac:spMk id="29" creationId="{28576C18-392A-7238-A535-3931F3AB2582}"/>
          </ac:spMkLst>
        </pc:spChg>
        <pc:spChg chg="mod">
          <ac:chgData name="Pathiraja Mudiyanselage, Chamini Shammi" userId="a6637513-d2e8-4c96-9df9-b9504efc8121" providerId="ADAL" clId="{85911DF2-A267-1042-B51D-437B2FFE0D03}" dt="2023-02-02T20:13:40.316" v="564"/>
          <ac:spMkLst>
            <pc:docMk/>
            <pc:sldMk cId="511692678" sldId="380"/>
            <ac:spMk id="30" creationId="{33E85A32-1213-5505-E118-B9B4992F9BA2}"/>
          </ac:spMkLst>
        </pc:spChg>
        <pc:spChg chg="add mod">
          <ac:chgData name="Pathiraja Mudiyanselage, Chamini Shammi" userId="a6637513-d2e8-4c96-9df9-b9504efc8121" providerId="ADAL" clId="{85911DF2-A267-1042-B51D-437B2FFE0D03}" dt="2023-02-05T23:33:00.948" v="1452" actId="164"/>
          <ac:spMkLst>
            <pc:docMk/>
            <pc:sldMk cId="511692678" sldId="380"/>
            <ac:spMk id="31" creationId="{486DC46C-3A14-400B-6EF9-06E24DB74DB5}"/>
          </ac:spMkLst>
        </pc:spChg>
        <pc:spChg chg="mod">
          <ac:chgData name="Pathiraja Mudiyanselage, Chamini Shammi" userId="a6637513-d2e8-4c96-9df9-b9504efc8121" providerId="ADAL" clId="{85911DF2-A267-1042-B51D-437B2FFE0D03}" dt="2023-02-02T20:13:40.316" v="564"/>
          <ac:spMkLst>
            <pc:docMk/>
            <pc:sldMk cId="511692678" sldId="380"/>
            <ac:spMk id="32" creationId="{AA511241-D829-6232-8E67-37764A25C1AC}"/>
          </ac:spMkLst>
        </pc:spChg>
        <pc:spChg chg="mod">
          <ac:chgData name="Pathiraja Mudiyanselage, Chamini Shammi" userId="a6637513-d2e8-4c96-9df9-b9504efc8121" providerId="ADAL" clId="{85911DF2-A267-1042-B51D-437B2FFE0D03}" dt="2023-02-02T20:21:33.552" v="624" actId="1076"/>
          <ac:spMkLst>
            <pc:docMk/>
            <pc:sldMk cId="511692678" sldId="380"/>
            <ac:spMk id="33" creationId="{F0E8BEA8-D6CD-F664-9420-97F0327F00FE}"/>
          </ac:spMkLst>
        </pc:spChg>
        <pc:spChg chg="mod">
          <ac:chgData name="Pathiraja Mudiyanselage, Chamini Shammi" userId="a6637513-d2e8-4c96-9df9-b9504efc8121" providerId="ADAL" clId="{85911DF2-A267-1042-B51D-437B2FFE0D03}" dt="2023-02-02T20:21:27.571" v="622" actId="1076"/>
          <ac:spMkLst>
            <pc:docMk/>
            <pc:sldMk cId="511692678" sldId="380"/>
            <ac:spMk id="34" creationId="{C66F8532-8173-7D1A-1F03-609A1DAEB6A5}"/>
          </ac:spMkLst>
        </pc:spChg>
        <pc:spChg chg="add mod">
          <ac:chgData name="Pathiraja Mudiyanselage, Chamini Shammi" userId="a6637513-d2e8-4c96-9df9-b9504efc8121" providerId="ADAL" clId="{85911DF2-A267-1042-B51D-437B2FFE0D03}" dt="2023-02-05T23:33:00.948" v="1452" actId="164"/>
          <ac:spMkLst>
            <pc:docMk/>
            <pc:sldMk cId="511692678" sldId="380"/>
            <ac:spMk id="35" creationId="{77D134DE-FA46-DD61-4654-0FFFFD22096D}"/>
          </ac:spMkLst>
        </pc:spChg>
        <pc:spChg chg="mod">
          <ac:chgData name="Pathiraja Mudiyanselage, Chamini Shammi" userId="a6637513-d2e8-4c96-9df9-b9504efc8121" providerId="ADAL" clId="{85911DF2-A267-1042-B51D-437B2FFE0D03}" dt="2023-02-02T20:21:30.184" v="623" actId="1076"/>
          <ac:spMkLst>
            <pc:docMk/>
            <pc:sldMk cId="511692678" sldId="380"/>
            <ac:spMk id="37" creationId="{DF90DE4C-0C19-FE63-8F88-810E44D8F808}"/>
          </ac:spMkLst>
        </pc:spChg>
        <pc:spChg chg="mod">
          <ac:chgData name="Pathiraja Mudiyanselage, Chamini Shammi" userId="a6637513-d2e8-4c96-9df9-b9504efc8121" providerId="ADAL" clId="{85911DF2-A267-1042-B51D-437B2FFE0D03}" dt="2023-02-02T20:21:24.432" v="621" actId="1076"/>
          <ac:spMkLst>
            <pc:docMk/>
            <pc:sldMk cId="511692678" sldId="380"/>
            <ac:spMk id="38" creationId="{A953B00C-EA0D-7850-46F3-D8978CA9D069}"/>
          </ac:spMkLst>
        </pc:spChg>
        <pc:spChg chg="mod">
          <ac:chgData name="Pathiraja Mudiyanselage, Chamini Shammi" userId="a6637513-d2e8-4c96-9df9-b9504efc8121" providerId="ADAL" clId="{85911DF2-A267-1042-B51D-437B2FFE0D03}" dt="2023-02-02T20:22:22.303" v="631" actId="1076"/>
          <ac:spMkLst>
            <pc:docMk/>
            <pc:sldMk cId="511692678" sldId="380"/>
            <ac:spMk id="39" creationId="{EEB164F9-9395-A05C-C2D5-89433820DD57}"/>
          </ac:spMkLst>
        </pc:spChg>
        <pc:spChg chg="mod">
          <ac:chgData name="Pathiraja Mudiyanselage, Chamini Shammi" userId="a6637513-d2e8-4c96-9df9-b9504efc8121" providerId="ADAL" clId="{85911DF2-A267-1042-B51D-437B2FFE0D03}" dt="2023-02-02T20:21:46.334" v="627" actId="208"/>
          <ac:spMkLst>
            <pc:docMk/>
            <pc:sldMk cId="511692678" sldId="380"/>
            <ac:spMk id="40" creationId="{FABD6970-F629-7CAB-02F1-B02519EE5405}"/>
          </ac:spMkLst>
        </pc:spChg>
        <pc:spChg chg="mod">
          <ac:chgData name="Pathiraja Mudiyanselage, Chamini Shammi" userId="a6637513-d2e8-4c96-9df9-b9504efc8121" providerId="ADAL" clId="{85911DF2-A267-1042-B51D-437B2FFE0D03}" dt="2023-02-05T23:34:44.365" v="1461" actId="1076"/>
          <ac:spMkLst>
            <pc:docMk/>
            <pc:sldMk cId="511692678" sldId="380"/>
            <ac:spMk id="41" creationId="{7B5BCBEC-3D88-9A49-0DA4-8778AECBC7B4}"/>
          </ac:spMkLst>
        </pc:spChg>
        <pc:spChg chg="mod">
          <ac:chgData name="Pathiraja Mudiyanselage, Chamini Shammi" userId="a6637513-d2e8-4c96-9df9-b9504efc8121" providerId="ADAL" clId="{85911DF2-A267-1042-B51D-437B2FFE0D03}" dt="2023-02-02T20:22:32.423" v="634" actId="1076"/>
          <ac:spMkLst>
            <pc:docMk/>
            <pc:sldMk cId="511692678" sldId="380"/>
            <ac:spMk id="42" creationId="{57A8075D-8BD3-2659-C0D0-0A5392CC4A57}"/>
          </ac:spMkLst>
        </pc:spChg>
        <pc:spChg chg="mod">
          <ac:chgData name="Pathiraja Mudiyanselage, Chamini Shammi" userId="a6637513-d2e8-4c96-9df9-b9504efc8121" providerId="ADAL" clId="{85911DF2-A267-1042-B51D-437B2FFE0D03}" dt="2023-02-05T23:35:52.373" v="1467" actId="1076"/>
          <ac:spMkLst>
            <pc:docMk/>
            <pc:sldMk cId="511692678" sldId="380"/>
            <ac:spMk id="43" creationId="{94E12DF9-29C1-ED3D-396E-897EA6DC1572}"/>
          </ac:spMkLst>
        </pc:spChg>
        <pc:spChg chg="mod">
          <ac:chgData name="Pathiraja Mudiyanselage, Chamini Shammi" userId="a6637513-d2e8-4c96-9df9-b9504efc8121" providerId="ADAL" clId="{85911DF2-A267-1042-B51D-437B2FFE0D03}" dt="2023-02-02T20:22:18.807" v="630" actId="1076"/>
          <ac:spMkLst>
            <pc:docMk/>
            <pc:sldMk cId="511692678" sldId="380"/>
            <ac:spMk id="45" creationId="{8FECAD16-D60C-1AF5-1CB3-5C195C89569E}"/>
          </ac:spMkLst>
        </pc:spChg>
        <pc:spChg chg="add mod">
          <ac:chgData name="Pathiraja Mudiyanselage, Chamini Shammi" userId="a6637513-d2e8-4c96-9df9-b9504efc8121" providerId="ADAL" clId="{85911DF2-A267-1042-B51D-437B2FFE0D03}" dt="2023-02-02T20:25:33.055" v="651" actId="164"/>
          <ac:spMkLst>
            <pc:docMk/>
            <pc:sldMk cId="511692678" sldId="380"/>
            <ac:spMk id="46" creationId="{8425793E-4079-F646-D4F4-493D302DD9A5}"/>
          </ac:spMkLst>
        </pc:spChg>
        <pc:spChg chg="add mod">
          <ac:chgData name="Pathiraja Mudiyanselage, Chamini Shammi" userId="a6637513-d2e8-4c96-9df9-b9504efc8121" providerId="ADAL" clId="{85911DF2-A267-1042-B51D-437B2FFE0D03}" dt="2023-02-05T23:46:47.128" v="1554" actId="164"/>
          <ac:spMkLst>
            <pc:docMk/>
            <pc:sldMk cId="511692678" sldId="380"/>
            <ac:spMk id="51" creationId="{93DEDECC-BB80-C569-C0F3-41D86A127F2C}"/>
          </ac:spMkLst>
        </pc:spChg>
        <pc:spChg chg="mod">
          <ac:chgData name="Pathiraja Mudiyanselage, Chamini Shammi" userId="a6637513-d2e8-4c96-9df9-b9504efc8121" providerId="ADAL" clId="{85911DF2-A267-1042-B51D-437B2FFE0D03}" dt="2023-02-02T20:29:48.665" v="722"/>
          <ac:spMkLst>
            <pc:docMk/>
            <pc:sldMk cId="511692678" sldId="380"/>
            <ac:spMk id="52" creationId="{8BA60D0E-4D3E-BDBB-8940-356DD4CF1FC1}"/>
          </ac:spMkLst>
        </pc:spChg>
        <pc:spChg chg="add mod">
          <ac:chgData name="Pathiraja Mudiyanselage, Chamini Shammi" userId="a6637513-d2e8-4c96-9df9-b9504efc8121" providerId="ADAL" clId="{85911DF2-A267-1042-B51D-437B2FFE0D03}" dt="2023-02-05T23:42:40.360" v="1538" actId="1076"/>
          <ac:spMkLst>
            <pc:docMk/>
            <pc:sldMk cId="511692678" sldId="380"/>
            <ac:spMk id="53" creationId="{21131253-360A-D6FB-19ED-7899377172CA}"/>
          </ac:spMkLst>
        </pc:spChg>
        <pc:spChg chg="add mod">
          <ac:chgData name="Pathiraja Mudiyanselage, Chamini Shammi" userId="a6637513-d2e8-4c96-9df9-b9504efc8121" providerId="ADAL" clId="{85911DF2-A267-1042-B51D-437B2FFE0D03}" dt="2023-02-05T23:46:47.128" v="1554" actId="164"/>
          <ac:spMkLst>
            <pc:docMk/>
            <pc:sldMk cId="511692678" sldId="380"/>
            <ac:spMk id="54" creationId="{C8DC8B72-F6D7-721E-6858-7C54441BF1D0}"/>
          </ac:spMkLst>
        </pc:spChg>
        <pc:spChg chg="mod">
          <ac:chgData name="Pathiraja Mudiyanselage, Chamini Shammi" userId="a6637513-d2e8-4c96-9df9-b9504efc8121" providerId="ADAL" clId="{85911DF2-A267-1042-B51D-437B2FFE0D03}" dt="2023-02-06T00:00:54.832" v="1626" actId="164"/>
          <ac:spMkLst>
            <pc:docMk/>
            <pc:sldMk cId="511692678" sldId="380"/>
            <ac:spMk id="57" creationId="{36E3321B-63A6-953D-A1EF-6C26C65B17EA}"/>
          </ac:spMkLst>
        </pc:spChg>
        <pc:spChg chg="mod">
          <ac:chgData name="Pathiraja Mudiyanselage, Chamini Shammi" userId="a6637513-d2e8-4c96-9df9-b9504efc8121" providerId="ADAL" clId="{85911DF2-A267-1042-B51D-437B2FFE0D03}" dt="2023-02-05T23:47:45.669" v="1558"/>
          <ac:spMkLst>
            <pc:docMk/>
            <pc:sldMk cId="511692678" sldId="380"/>
            <ac:spMk id="62" creationId="{57998EEB-50A5-966B-4252-F899638F2034}"/>
          </ac:spMkLst>
        </pc:spChg>
        <pc:spChg chg="mod">
          <ac:chgData name="Pathiraja Mudiyanselage, Chamini Shammi" userId="a6637513-d2e8-4c96-9df9-b9504efc8121" providerId="ADAL" clId="{85911DF2-A267-1042-B51D-437B2FFE0D03}" dt="2023-02-02T20:29:48.665" v="722"/>
          <ac:spMkLst>
            <pc:docMk/>
            <pc:sldMk cId="511692678" sldId="380"/>
            <ac:spMk id="62" creationId="{8C48A446-0B43-F04B-812D-29DBFD2A8402}"/>
          </ac:spMkLst>
        </pc:spChg>
        <pc:spChg chg="mod">
          <ac:chgData name="Pathiraja Mudiyanselage, Chamini Shammi" userId="a6637513-d2e8-4c96-9df9-b9504efc8121" providerId="ADAL" clId="{85911DF2-A267-1042-B51D-437B2FFE0D03}" dt="2023-02-02T20:29:48.665" v="722"/>
          <ac:spMkLst>
            <pc:docMk/>
            <pc:sldMk cId="511692678" sldId="380"/>
            <ac:spMk id="63" creationId="{A2A3471B-1503-570C-9FB6-057CCFF8AE36}"/>
          </ac:spMkLst>
        </pc:spChg>
        <pc:spChg chg="mod">
          <ac:chgData name="Pathiraja Mudiyanselage, Chamini Shammi" userId="a6637513-d2e8-4c96-9df9-b9504efc8121" providerId="ADAL" clId="{85911DF2-A267-1042-B51D-437B2FFE0D03}" dt="2023-02-02T20:29:48.665" v="722"/>
          <ac:spMkLst>
            <pc:docMk/>
            <pc:sldMk cId="511692678" sldId="380"/>
            <ac:spMk id="1024" creationId="{0DB29653-B547-4931-8F7A-A49238AED177}"/>
          </ac:spMkLst>
        </pc:spChg>
        <pc:spChg chg="mod">
          <ac:chgData name="Pathiraja Mudiyanselage, Chamini Shammi" userId="a6637513-d2e8-4c96-9df9-b9504efc8121" providerId="ADAL" clId="{85911DF2-A267-1042-B51D-437B2FFE0D03}" dt="2023-02-02T20:29:48.665" v="722"/>
          <ac:spMkLst>
            <pc:docMk/>
            <pc:sldMk cId="511692678" sldId="380"/>
            <ac:spMk id="1025" creationId="{10B13F47-B118-14F8-9CAF-8041295817B3}"/>
          </ac:spMkLst>
        </pc:spChg>
        <pc:spChg chg="mod">
          <ac:chgData name="Pathiraja Mudiyanselage, Chamini Shammi" userId="a6637513-d2e8-4c96-9df9-b9504efc8121" providerId="ADAL" clId="{85911DF2-A267-1042-B51D-437B2FFE0D03}" dt="2023-02-02T20:29:48.665" v="722"/>
          <ac:spMkLst>
            <pc:docMk/>
            <pc:sldMk cId="511692678" sldId="380"/>
            <ac:spMk id="1026" creationId="{739BE48E-48E7-4865-D5E1-FC3A2DD6F8D7}"/>
          </ac:spMkLst>
        </pc:spChg>
        <pc:spChg chg="mod">
          <ac:chgData name="Pathiraja Mudiyanselage, Chamini Shammi" userId="a6637513-d2e8-4c96-9df9-b9504efc8121" providerId="ADAL" clId="{85911DF2-A267-1042-B51D-437B2FFE0D03}" dt="2023-02-02T20:29:48.665" v="722"/>
          <ac:spMkLst>
            <pc:docMk/>
            <pc:sldMk cId="511692678" sldId="380"/>
            <ac:spMk id="1027" creationId="{73836BB7-E501-81CE-6E0D-21E82C70E6CB}"/>
          </ac:spMkLst>
        </pc:spChg>
        <pc:spChg chg="mod">
          <ac:chgData name="Pathiraja Mudiyanselage, Chamini Shammi" userId="a6637513-d2e8-4c96-9df9-b9504efc8121" providerId="ADAL" clId="{85911DF2-A267-1042-B51D-437B2FFE0D03}" dt="2023-02-02T20:29:48.665" v="722"/>
          <ac:spMkLst>
            <pc:docMk/>
            <pc:sldMk cId="511692678" sldId="380"/>
            <ac:spMk id="1029" creationId="{BF07ABEA-8EDE-F0D9-328A-F17436FF22C0}"/>
          </ac:spMkLst>
        </pc:spChg>
        <pc:spChg chg="mod">
          <ac:chgData name="Pathiraja Mudiyanselage, Chamini Shammi" userId="a6637513-d2e8-4c96-9df9-b9504efc8121" providerId="ADAL" clId="{85911DF2-A267-1042-B51D-437B2FFE0D03}" dt="2023-02-02T20:29:48.665" v="722"/>
          <ac:spMkLst>
            <pc:docMk/>
            <pc:sldMk cId="511692678" sldId="380"/>
            <ac:spMk id="1030" creationId="{58358BFC-2A0B-C7B2-A48C-05B80F8F99AE}"/>
          </ac:spMkLst>
        </pc:spChg>
        <pc:spChg chg="mod">
          <ac:chgData name="Pathiraja Mudiyanselage, Chamini Shammi" userId="a6637513-d2e8-4c96-9df9-b9504efc8121" providerId="ADAL" clId="{85911DF2-A267-1042-B51D-437B2FFE0D03}" dt="2023-02-02T20:29:48.665" v="722"/>
          <ac:spMkLst>
            <pc:docMk/>
            <pc:sldMk cId="511692678" sldId="380"/>
            <ac:spMk id="1031" creationId="{FD168369-BDB2-BFA5-A6D0-7F7CE544E75F}"/>
          </ac:spMkLst>
        </pc:spChg>
        <pc:spChg chg="mod">
          <ac:chgData name="Pathiraja Mudiyanselage, Chamini Shammi" userId="a6637513-d2e8-4c96-9df9-b9504efc8121" providerId="ADAL" clId="{85911DF2-A267-1042-B51D-437B2FFE0D03}" dt="2023-02-02T20:29:48.665" v="722"/>
          <ac:spMkLst>
            <pc:docMk/>
            <pc:sldMk cId="511692678" sldId="380"/>
            <ac:spMk id="1032" creationId="{49AFC278-3729-5712-CC56-8516B297C777}"/>
          </ac:spMkLst>
        </pc:spChg>
        <pc:spChg chg="mod">
          <ac:chgData name="Pathiraja Mudiyanselage, Chamini Shammi" userId="a6637513-d2e8-4c96-9df9-b9504efc8121" providerId="ADAL" clId="{85911DF2-A267-1042-B51D-437B2FFE0D03}" dt="2023-02-02T20:29:48.665" v="722"/>
          <ac:spMkLst>
            <pc:docMk/>
            <pc:sldMk cId="511692678" sldId="380"/>
            <ac:spMk id="1033" creationId="{3DCDC5C6-089A-E49D-35EE-7B405E5633E8}"/>
          </ac:spMkLst>
        </pc:spChg>
        <pc:spChg chg="mod">
          <ac:chgData name="Pathiraja Mudiyanselage, Chamini Shammi" userId="a6637513-d2e8-4c96-9df9-b9504efc8121" providerId="ADAL" clId="{85911DF2-A267-1042-B51D-437B2FFE0D03}" dt="2023-02-02T20:29:48.665" v="722"/>
          <ac:spMkLst>
            <pc:docMk/>
            <pc:sldMk cId="511692678" sldId="380"/>
            <ac:spMk id="1034" creationId="{B6427F07-9FDC-8185-B022-B9159284630A}"/>
          </ac:spMkLst>
        </pc:spChg>
        <pc:spChg chg="mod">
          <ac:chgData name="Pathiraja Mudiyanselage, Chamini Shammi" userId="a6637513-d2e8-4c96-9df9-b9504efc8121" providerId="ADAL" clId="{85911DF2-A267-1042-B51D-437B2FFE0D03}" dt="2023-02-02T20:29:48.665" v="722"/>
          <ac:spMkLst>
            <pc:docMk/>
            <pc:sldMk cId="511692678" sldId="380"/>
            <ac:spMk id="1035" creationId="{099C0068-75F0-F732-128B-06327196AC77}"/>
          </ac:spMkLst>
        </pc:spChg>
        <pc:spChg chg="mod">
          <ac:chgData name="Pathiraja Mudiyanselage, Chamini Shammi" userId="a6637513-d2e8-4c96-9df9-b9504efc8121" providerId="ADAL" clId="{85911DF2-A267-1042-B51D-437B2FFE0D03}" dt="2023-02-02T20:29:48.665" v="722"/>
          <ac:spMkLst>
            <pc:docMk/>
            <pc:sldMk cId="511692678" sldId="380"/>
            <ac:spMk id="1036" creationId="{5D1933B9-6DC9-EE20-75AB-3761C3DEB1BC}"/>
          </ac:spMkLst>
        </pc:spChg>
        <pc:spChg chg="mod">
          <ac:chgData name="Pathiraja Mudiyanselage, Chamini Shammi" userId="a6637513-d2e8-4c96-9df9-b9504efc8121" providerId="ADAL" clId="{85911DF2-A267-1042-B51D-437B2FFE0D03}" dt="2023-02-02T20:29:48.665" v="722"/>
          <ac:spMkLst>
            <pc:docMk/>
            <pc:sldMk cId="511692678" sldId="380"/>
            <ac:spMk id="1037" creationId="{3B23A1DF-7ABB-3042-AB1D-8C87039E95A7}"/>
          </ac:spMkLst>
        </pc:spChg>
        <pc:spChg chg="mod">
          <ac:chgData name="Pathiraja Mudiyanselage, Chamini Shammi" userId="a6637513-d2e8-4c96-9df9-b9504efc8121" providerId="ADAL" clId="{85911DF2-A267-1042-B51D-437B2FFE0D03}" dt="2023-02-02T20:29:48.665" v="722"/>
          <ac:spMkLst>
            <pc:docMk/>
            <pc:sldMk cId="511692678" sldId="380"/>
            <ac:spMk id="1038" creationId="{605A2B99-BD4B-613D-8D58-81D31D6CDBDE}"/>
          </ac:spMkLst>
        </pc:spChg>
        <pc:spChg chg="mod">
          <ac:chgData name="Pathiraja Mudiyanselage, Chamini Shammi" userId="a6637513-d2e8-4c96-9df9-b9504efc8121" providerId="ADAL" clId="{85911DF2-A267-1042-B51D-437B2FFE0D03}" dt="2023-02-02T20:29:48.665" v="722"/>
          <ac:spMkLst>
            <pc:docMk/>
            <pc:sldMk cId="511692678" sldId="380"/>
            <ac:spMk id="1039" creationId="{5A376A9F-41A9-2D4E-0FC7-60EB10D7594A}"/>
          </ac:spMkLst>
        </pc:spChg>
        <pc:spChg chg="mod">
          <ac:chgData name="Pathiraja Mudiyanselage, Chamini Shammi" userId="a6637513-d2e8-4c96-9df9-b9504efc8121" providerId="ADAL" clId="{85911DF2-A267-1042-B51D-437B2FFE0D03}" dt="2023-02-02T20:29:48.665" v="722"/>
          <ac:spMkLst>
            <pc:docMk/>
            <pc:sldMk cId="511692678" sldId="380"/>
            <ac:spMk id="1040" creationId="{3E5BD2B0-7BA6-3DF2-FDA9-7101500DB4D0}"/>
          </ac:spMkLst>
        </pc:spChg>
        <pc:spChg chg="mod">
          <ac:chgData name="Pathiraja Mudiyanselage, Chamini Shammi" userId="a6637513-d2e8-4c96-9df9-b9504efc8121" providerId="ADAL" clId="{85911DF2-A267-1042-B51D-437B2FFE0D03}" dt="2023-02-02T20:29:48.665" v="722"/>
          <ac:spMkLst>
            <pc:docMk/>
            <pc:sldMk cId="511692678" sldId="380"/>
            <ac:spMk id="1041" creationId="{B387C04B-F097-6871-42F9-4AC6A7F6463D}"/>
          </ac:spMkLst>
        </pc:spChg>
        <pc:spChg chg="mod">
          <ac:chgData name="Pathiraja Mudiyanselage, Chamini Shammi" userId="a6637513-d2e8-4c96-9df9-b9504efc8121" providerId="ADAL" clId="{85911DF2-A267-1042-B51D-437B2FFE0D03}" dt="2023-02-02T20:29:48.665" v="722"/>
          <ac:spMkLst>
            <pc:docMk/>
            <pc:sldMk cId="511692678" sldId="380"/>
            <ac:spMk id="1042" creationId="{782BC0C9-3AEC-D235-67AF-49E1B5EA7821}"/>
          </ac:spMkLst>
        </pc:spChg>
        <pc:spChg chg="mod">
          <ac:chgData name="Pathiraja Mudiyanselage, Chamini Shammi" userId="a6637513-d2e8-4c96-9df9-b9504efc8121" providerId="ADAL" clId="{85911DF2-A267-1042-B51D-437B2FFE0D03}" dt="2023-02-02T20:29:48.665" v="722"/>
          <ac:spMkLst>
            <pc:docMk/>
            <pc:sldMk cId="511692678" sldId="380"/>
            <ac:spMk id="1043" creationId="{292271F9-3EAC-D985-016C-C8FBC8EF402D}"/>
          </ac:spMkLst>
        </pc:spChg>
        <pc:spChg chg="mod">
          <ac:chgData name="Pathiraja Mudiyanselage, Chamini Shammi" userId="a6637513-d2e8-4c96-9df9-b9504efc8121" providerId="ADAL" clId="{85911DF2-A267-1042-B51D-437B2FFE0D03}" dt="2023-02-02T20:29:48.665" v="722"/>
          <ac:spMkLst>
            <pc:docMk/>
            <pc:sldMk cId="511692678" sldId="380"/>
            <ac:spMk id="1045" creationId="{A8DF6C8A-B33B-5653-E4E0-4E83B1741A12}"/>
          </ac:spMkLst>
        </pc:spChg>
        <pc:spChg chg="mod">
          <ac:chgData name="Pathiraja Mudiyanselage, Chamini Shammi" userId="a6637513-d2e8-4c96-9df9-b9504efc8121" providerId="ADAL" clId="{85911DF2-A267-1042-B51D-437B2FFE0D03}" dt="2023-02-02T20:29:48.665" v="722"/>
          <ac:spMkLst>
            <pc:docMk/>
            <pc:sldMk cId="511692678" sldId="380"/>
            <ac:spMk id="1047" creationId="{5BE0267B-0BF5-F75F-E2FB-DFDE20BC8AB5}"/>
          </ac:spMkLst>
        </pc:spChg>
        <pc:spChg chg="mod">
          <ac:chgData name="Pathiraja Mudiyanselage, Chamini Shammi" userId="a6637513-d2e8-4c96-9df9-b9504efc8121" providerId="ADAL" clId="{85911DF2-A267-1042-B51D-437B2FFE0D03}" dt="2023-02-02T20:29:48.665" v="722"/>
          <ac:spMkLst>
            <pc:docMk/>
            <pc:sldMk cId="511692678" sldId="380"/>
            <ac:spMk id="1048" creationId="{1B051832-F9D7-DCA7-48E5-D8E6A7F4D3FE}"/>
          </ac:spMkLst>
        </pc:spChg>
        <pc:spChg chg="mod">
          <ac:chgData name="Pathiraja Mudiyanselage, Chamini Shammi" userId="a6637513-d2e8-4c96-9df9-b9504efc8121" providerId="ADAL" clId="{85911DF2-A267-1042-B51D-437B2FFE0D03}" dt="2023-02-02T20:29:48.665" v="722"/>
          <ac:spMkLst>
            <pc:docMk/>
            <pc:sldMk cId="511692678" sldId="380"/>
            <ac:spMk id="1049" creationId="{4E55F6E4-D6CC-45F1-A99D-634D9E7CA806}"/>
          </ac:spMkLst>
        </pc:spChg>
        <pc:spChg chg="mod">
          <ac:chgData name="Pathiraja Mudiyanselage, Chamini Shammi" userId="a6637513-d2e8-4c96-9df9-b9504efc8121" providerId="ADAL" clId="{85911DF2-A267-1042-B51D-437B2FFE0D03}" dt="2023-02-02T20:29:48.665" v="722"/>
          <ac:spMkLst>
            <pc:docMk/>
            <pc:sldMk cId="511692678" sldId="380"/>
            <ac:spMk id="1050" creationId="{D11736E5-D8A2-E43D-30FF-52462E2CD515}"/>
          </ac:spMkLst>
        </pc:spChg>
        <pc:spChg chg="mod">
          <ac:chgData name="Pathiraja Mudiyanselage, Chamini Shammi" userId="a6637513-d2e8-4c96-9df9-b9504efc8121" providerId="ADAL" clId="{85911DF2-A267-1042-B51D-437B2FFE0D03}" dt="2023-02-02T20:29:48.665" v="722"/>
          <ac:spMkLst>
            <pc:docMk/>
            <pc:sldMk cId="511692678" sldId="380"/>
            <ac:spMk id="1051" creationId="{CE6C645D-8FB6-BEDC-5442-CA6304A6CC38}"/>
          </ac:spMkLst>
        </pc:spChg>
        <pc:spChg chg="mod">
          <ac:chgData name="Pathiraja Mudiyanselage, Chamini Shammi" userId="a6637513-d2e8-4c96-9df9-b9504efc8121" providerId="ADAL" clId="{85911DF2-A267-1042-B51D-437B2FFE0D03}" dt="2023-02-02T20:29:48.665" v="722"/>
          <ac:spMkLst>
            <pc:docMk/>
            <pc:sldMk cId="511692678" sldId="380"/>
            <ac:spMk id="1052" creationId="{75D7F8A8-95F6-61D0-5739-D7B667D283EA}"/>
          </ac:spMkLst>
        </pc:spChg>
        <pc:spChg chg="mod">
          <ac:chgData name="Pathiraja Mudiyanselage, Chamini Shammi" userId="a6637513-d2e8-4c96-9df9-b9504efc8121" providerId="ADAL" clId="{85911DF2-A267-1042-B51D-437B2FFE0D03}" dt="2023-02-02T20:29:48.665" v="722"/>
          <ac:spMkLst>
            <pc:docMk/>
            <pc:sldMk cId="511692678" sldId="380"/>
            <ac:spMk id="1053" creationId="{E33605B8-C1AC-9D4A-314B-41EEE63D33A2}"/>
          </ac:spMkLst>
        </pc:spChg>
        <pc:spChg chg="mod">
          <ac:chgData name="Pathiraja Mudiyanselage, Chamini Shammi" userId="a6637513-d2e8-4c96-9df9-b9504efc8121" providerId="ADAL" clId="{85911DF2-A267-1042-B51D-437B2FFE0D03}" dt="2023-02-02T20:29:48.665" v="722"/>
          <ac:spMkLst>
            <pc:docMk/>
            <pc:sldMk cId="511692678" sldId="380"/>
            <ac:spMk id="1054" creationId="{892984BE-361E-59DC-F018-5709A8919079}"/>
          </ac:spMkLst>
        </pc:spChg>
        <pc:spChg chg="mod">
          <ac:chgData name="Pathiraja Mudiyanselage, Chamini Shammi" userId="a6637513-d2e8-4c96-9df9-b9504efc8121" providerId="ADAL" clId="{85911DF2-A267-1042-B51D-437B2FFE0D03}" dt="2023-02-02T20:29:48.665" v="722"/>
          <ac:spMkLst>
            <pc:docMk/>
            <pc:sldMk cId="511692678" sldId="380"/>
            <ac:spMk id="1055" creationId="{0D8C9512-72E4-EB6C-3114-6C63F8DE5701}"/>
          </ac:spMkLst>
        </pc:spChg>
        <pc:spChg chg="mod">
          <ac:chgData name="Pathiraja Mudiyanselage, Chamini Shammi" userId="a6637513-d2e8-4c96-9df9-b9504efc8121" providerId="ADAL" clId="{85911DF2-A267-1042-B51D-437B2FFE0D03}" dt="2023-02-02T20:29:48.665" v="722"/>
          <ac:spMkLst>
            <pc:docMk/>
            <pc:sldMk cId="511692678" sldId="380"/>
            <ac:spMk id="1056" creationId="{8A5E72D4-2A78-06FB-5FDE-A6F4185A616F}"/>
          </ac:spMkLst>
        </pc:spChg>
        <pc:spChg chg="mod">
          <ac:chgData name="Pathiraja Mudiyanselage, Chamini Shammi" userId="a6637513-d2e8-4c96-9df9-b9504efc8121" providerId="ADAL" clId="{85911DF2-A267-1042-B51D-437B2FFE0D03}" dt="2023-02-02T20:29:48.665" v="722"/>
          <ac:spMkLst>
            <pc:docMk/>
            <pc:sldMk cId="511692678" sldId="380"/>
            <ac:spMk id="1057" creationId="{4CA7B825-BF2B-1751-0191-4F85F2BA1CD7}"/>
          </ac:spMkLst>
        </pc:spChg>
        <pc:spChg chg="mod">
          <ac:chgData name="Pathiraja Mudiyanselage, Chamini Shammi" userId="a6637513-d2e8-4c96-9df9-b9504efc8121" providerId="ADAL" clId="{85911DF2-A267-1042-B51D-437B2FFE0D03}" dt="2023-02-02T20:29:48.665" v="722"/>
          <ac:spMkLst>
            <pc:docMk/>
            <pc:sldMk cId="511692678" sldId="380"/>
            <ac:spMk id="1058" creationId="{9F7F3E16-47EB-3F26-8CCE-F98AD031C2C6}"/>
          </ac:spMkLst>
        </pc:spChg>
        <pc:spChg chg="mod">
          <ac:chgData name="Pathiraja Mudiyanselage, Chamini Shammi" userId="a6637513-d2e8-4c96-9df9-b9504efc8121" providerId="ADAL" clId="{85911DF2-A267-1042-B51D-437B2FFE0D03}" dt="2023-02-02T20:29:48.665" v="722"/>
          <ac:spMkLst>
            <pc:docMk/>
            <pc:sldMk cId="511692678" sldId="380"/>
            <ac:spMk id="1059" creationId="{A350E605-A422-12A2-2B75-8F074C0A1B20}"/>
          </ac:spMkLst>
        </pc:spChg>
        <pc:spChg chg="mod">
          <ac:chgData name="Pathiraja Mudiyanselage, Chamini Shammi" userId="a6637513-d2e8-4c96-9df9-b9504efc8121" providerId="ADAL" clId="{85911DF2-A267-1042-B51D-437B2FFE0D03}" dt="2023-02-02T20:29:48.665" v="722"/>
          <ac:spMkLst>
            <pc:docMk/>
            <pc:sldMk cId="511692678" sldId="380"/>
            <ac:spMk id="1060" creationId="{D147970A-AB42-82F3-E2A6-915942B3A93D}"/>
          </ac:spMkLst>
        </pc:spChg>
        <pc:spChg chg="mod">
          <ac:chgData name="Pathiraja Mudiyanselage, Chamini Shammi" userId="a6637513-d2e8-4c96-9df9-b9504efc8121" providerId="ADAL" clId="{85911DF2-A267-1042-B51D-437B2FFE0D03}" dt="2023-02-02T20:29:48.665" v="722"/>
          <ac:spMkLst>
            <pc:docMk/>
            <pc:sldMk cId="511692678" sldId="380"/>
            <ac:spMk id="1061" creationId="{AEA9EBB7-62B8-4600-9FF2-9AA478F6AECC}"/>
          </ac:spMkLst>
        </pc:spChg>
        <pc:spChg chg="mod">
          <ac:chgData name="Pathiraja Mudiyanselage, Chamini Shammi" userId="a6637513-d2e8-4c96-9df9-b9504efc8121" providerId="ADAL" clId="{85911DF2-A267-1042-B51D-437B2FFE0D03}" dt="2023-02-02T20:29:48.665" v="722"/>
          <ac:spMkLst>
            <pc:docMk/>
            <pc:sldMk cId="511692678" sldId="380"/>
            <ac:spMk id="1062" creationId="{72E97955-CBEC-08CE-0860-AAB7C824F9CF}"/>
          </ac:spMkLst>
        </pc:spChg>
        <pc:spChg chg="mod">
          <ac:chgData name="Pathiraja Mudiyanselage, Chamini Shammi" userId="a6637513-d2e8-4c96-9df9-b9504efc8121" providerId="ADAL" clId="{85911DF2-A267-1042-B51D-437B2FFE0D03}" dt="2023-02-02T20:29:48.665" v="722"/>
          <ac:spMkLst>
            <pc:docMk/>
            <pc:sldMk cId="511692678" sldId="380"/>
            <ac:spMk id="1063" creationId="{860164B5-D6BA-58F7-3A1F-8FC32EA447C8}"/>
          </ac:spMkLst>
        </pc:spChg>
        <pc:spChg chg="mod">
          <ac:chgData name="Pathiraja Mudiyanselage, Chamini Shammi" userId="a6637513-d2e8-4c96-9df9-b9504efc8121" providerId="ADAL" clId="{85911DF2-A267-1042-B51D-437B2FFE0D03}" dt="2023-02-02T20:29:48.665" v="722"/>
          <ac:spMkLst>
            <pc:docMk/>
            <pc:sldMk cId="511692678" sldId="380"/>
            <ac:spMk id="1064" creationId="{53C53139-7735-2F9E-3DBD-2AD63DDD831F}"/>
          </ac:spMkLst>
        </pc:spChg>
        <pc:spChg chg="mod">
          <ac:chgData name="Pathiraja Mudiyanselage, Chamini Shammi" userId="a6637513-d2e8-4c96-9df9-b9504efc8121" providerId="ADAL" clId="{85911DF2-A267-1042-B51D-437B2FFE0D03}" dt="2023-02-02T20:29:48.665" v="722"/>
          <ac:spMkLst>
            <pc:docMk/>
            <pc:sldMk cId="511692678" sldId="380"/>
            <ac:spMk id="1065" creationId="{AAA8E36D-09A3-9D29-1141-BCB4AD28DA04}"/>
          </ac:spMkLst>
        </pc:spChg>
        <pc:spChg chg="mod">
          <ac:chgData name="Pathiraja Mudiyanselage, Chamini Shammi" userId="a6637513-d2e8-4c96-9df9-b9504efc8121" providerId="ADAL" clId="{85911DF2-A267-1042-B51D-437B2FFE0D03}" dt="2023-02-02T20:29:48.665" v="722"/>
          <ac:spMkLst>
            <pc:docMk/>
            <pc:sldMk cId="511692678" sldId="380"/>
            <ac:spMk id="1066" creationId="{A64CA14A-D270-5A42-F80C-8EFDDBC1BB69}"/>
          </ac:spMkLst>
        </pc:spChg>
        <pc:spChg chg="mod">
          <ac:chgData name="Pathiraja Mudiyanselage, Chamini Shammi" userId="a6637513-d2e8-4c96-9df9-b9504efc8121" providerId="ADAL" clId="{85911DF2-A267-1042-B51D-437B2FFE0D03}" dt="2023-02-02T20:29:48.665" v="722"/>
          <ac:spMkLst>
            <pc:docMk/>
            <pc:sldMk cId="511692678" sldId="380"/>
            <ac:spMk id="1067" creationId="{6685DE87-E1B1-CC52-A919-507ADCA39331}"/>
          </ac:spMkLst>
        </pc:spChg>
        <pc:spChg chg="mod">
          <ac:chgData name="Pathiraja Mudiyanselage, Chamini Shammi" userId="a6637513-d2e8-4c96-9df9-b9504efc8121" providerId="ADAL" clId="{85911DF2-A267-1042-B51D-437B2FFE0D03}" dt="2023-02-02T20:30:49.402" v="742"/>
          <ac:spMkLst>
            <pc:docMk/>
            <pc:sldMk cId="511692678" sldId="380"/>
            <ac:spMk id="1072" creationId="{FBAE1CA9-1AAF-D8EF-E7D0-FF20E3DA2E68}"/>
          </ac:spMkLst>
        </pc:spChg>
        <pc:spChg chg="mod">
          <ac:chgData name="Pathiraja Mudiyanselage, Chamini Shammi" userId="a6637513-d2e8-4c96-9df9-b9504efc8121" providerId="ADAL" clId="{85911DF2-A267-1042-B51D-437B2FFE0D03}" dt="2023-02-02T20:30:49.402" v="742"/>
          <ac:spMkLst>
            <pc:docMk/>
            <pc:sldMk cId="511692678" sldId="380"/>
            <ac:spMk id="1078" creationId="{A1EBED26-9091-AEB0-1B76-B3F2565F0169}"/>
          </ac:spMkLst>
        </pc:spChg>
        <pc:spChg chg="mod">
          <ac:chgData name="Pathiraja Mudiyanselage, Chamini Shammi" userId="a6637513-d2e8-4c96-9df9-b9504efc8121" providerId="ADAL" clId="{85911DF2-A267-1042-B51D-437B2FFE0D03}" dt="2023-02-02T20:30:49.402" v="742"/>
          <ac:spMkLst>
            <pc:docMk/>
            <pc:sldMk cId="511692678" sldId="380"/>
            <ac:spMk id="1079" creationId="{8F189963-7B71-0F61-628E-30559D41D149}"/>
          </ac:spMkLst>
        </pc:spChg>
        <pc:spChg chg="mod">
          <ac:chgData name="Pathiraja Mudiyanselage, Chamini Shammi" userId="a6637513-d2e8-4c96-9df9-b9504efc8121" providerId="ADAL" clId="{85911DF2-A267-1042-B51D-437B2FFE0D03}" dt="2023-02-02T20:30:49.402" v="742"/>
          <ac:spMkLst>
            <pc:docMk/>
            <pc:sldMk cId="511692678" sldId="380"/>
            <ac:spMk id="1080" creationId="{B7D9ACEF-28CE-A128-D546-99C23C54E79C}"/>
          </ac:spMkLst>
        </pc:spChg>
        <pc:spChg chg="mod">
          <ac:chgData name="Pathiraja Mudiyanselage, Chamini Shammi" userId="a6637513-d2e8-4c96-9df9-b9504efc8121" providerId="ADAL" clId="{85911DF2-A267-1042-B51D-437B2FFE0D03}" dt="2023-02-02T20:30:49.402" v="742"/>
          <ac:spMkLst>
            <pc:docMk/>
            <pc:sldMk cId="511692678" sldId="380"/>
            <ac:spMk id="1081" creationId="{AE24AA4C-7019-902F-5425-35FD8B247DB6}"/>
          </ac:spMkLst>
        </pc:spChg>
        <pc:spChg chg="mod">
          <ac:chgData name="Pathiraja Mudiyanselage, Chamini Shammi" userId="a6637513-d2e8-4c96-9df9-b9504efc8121" providerId="ADAL" clId="{85911DF2-A267-1042-B51D-437B2FFE0D03}" dt="2023-02-02T20:30:49.402" v="742"/>
          <ac:spMkLst>
            <pc:docMk/>
            <pc:sldMk cId="511692678" sldId="380"/>
            <ac:spMk id="1082" creationId="{7014F9C8-E99A-892B-C98D-2471991EFDE3}"/>
          </ac:spMkLst>
        </pc:spChg>
        <pc:spChg chg="mod">
          <ac:chgData name="Pathiraja Mudiyanselage, Chamini Shammi" userId="a6637513-d2e8-4c96-9df9-b9504efc8121" providerId="ADAL" clId="{85911DF2-A267-1042-B51D-437B2FFE0D03}" dt="2023-02-02T20:30:49.402" v="742"/>
          <ac:spMkLst>
            <pc:docMk/>
            <pc:sldMk cId="511692678" sldId="380"/>
            <ac:spMk id="1083" creationId="{F8054B9A-E038-FBC2-5373-E98CDAFDF8D5}"/>
          </ac:spMkLst>
        </pc:spChg>
        <pc:spChg chg="mod">
          <ac:chgData name="Pathiraja Mudiyanselage, Chamini Shammi" userId="a6637513-d2e8-4c96-9df9-b9504efc8121" providerId="ADAL" clId="{85911DF2-A267-1042-B51D-437B2FFE0D03}" dt="2023-02-02T20:30:49.402" v="742"/>
          <ac:spMkLst>
            <pc:docMk/>
            <pc:sldMk cId="511692678" sldId="380"/>
            <ac:spMk id="1084" creationId="{58F6D1E9-4DFF-FF25-71BF-DA88706F6AC9}"/>
          </ac:spMkLst>
        </pc:spChg>
        <pc:spChg chg="mod">
          <ac:chgData name="Pathiraja Mudiyanselage, Chamini Shammi" userId="a6637513-d2e8-4c96-9df9-b9504efc8121" providerId="ADAL" clId="{85911DF2-A267-1042-B51D-437B2FFE0D03}" dt="2023-02-02T20:30:49.402" v="742"/>
          <ac:spMkLst>
            <pc:docMk/>
            <pc:sldMk cId="511692678" sldId="380"/>
            <ac:spMk id="1085" creationId="{1F7AFD57-2128-154B-F50D-35184B2DA8EA}"/>
          </ac:spMkLst>
        </pc:spChg>
        <pc:spChg chg="mod">
          <ac:chgData name="Pathiraja Mudiyanselage, Chamini Shammi" userId="a6637513-d2e8-4c96-9df9-b9504efc8121" providerId="ADAL" clId="{85911DF2-A267-1042-B51D-437B2FFE0D03}" dt="2023-02-02T20:30:49.402" v="742"/>
          <ac:spMkLst>
            <pc:docMk/>
            <pc:sldMk cId="511692678" sldId="380"/>
            <ac:spMk id="1086" creationId="{B6893CBA-0DDE-16F9-007F-BC5EE5B915E0}"/>
          </ac:spMkLst>
        </pc:spChg>
        <pc:spChg chg="mod">
          <ac:chgData name="Pathiraja Mudiyanselage, Chamini Shammi" userId="a6637513-d2e8-4c96-9df9-b9504efc8121" providerId="ADAL" clId="{85911DF2-A267-1042-B51D-437B2FFE0D03}" dt="2023-02-02T20:30:49.402" v="742"/>
          <ac:spMkLst>
            <pc:docMk/>
            <pc:sldMk cId="511692678" sldId="380"/>
            <ac:spMk id="1087" creationId="{4F0B5BE3-5677-05F8-72A4-64FC560E5773}"/>
          </ac:spMkLst>
        </pc:spChg>
        <pc:spChg chg="mod">
          <ac:chgData name="Pathiraja Mudiyanselage, Chamini Shammi" userId="a6637513-d2e8-4c96-9df9-b9504efc8121" providerId="ADAL" clId="{85911DF2-A267-1042-B51D-437B2FFE0D03}" dt="2023-02-05T23:47:45.669" v="1558"/>
          <ac:spMkLst>
            <pc:docMk/>
            <pc:sldMk cId="511692678" sldId="380"/>
            <ac:spMk id="1088" creationId="{26AFF7FF-316A-2DA7-ADE9-A3148B05AEB1}"/>
          </ac:spMkLst>
        </pc:spChg>
        <pc:spChg chg="mod">
          <ac:chgData name="Pathiraja Mudiyanselage, Chamini Shammi" userId="a6637513-d2e8-4c96-9df9-b9504efc8121" providerId="ADAL" clId="{85911DF2-A267-1042-B51D-437B2FFE0D03}" dt="2023-02-02T20:30:49.402" v="742"/>
          <ac:spMkLst>
            <pc:docMk/>
            <pc:sldMk cId="511692678" sldId="380"/>
            <ac:spMk id="1088" creationId="{ECE4C5F8-763B-8E90-AFB3-5B9224AE0FF6}"/>
          </ac:spMkLst>
        </pc:spChg>
        <pc:spChg chg="mod">
          <ac:chgData name="Pathiraja Mudiyanselage, Chamini Shammi" userId="a6637513-d2e8-4c96-9df9-b9504efc8121" providerId="ADAL" clId="{85911DF2-A267-1042-B51D-437B2FFE0D03}" dt="2023-02-05T23:47:45.669" v="1558"/>
          <ac:spMkLst>
            <pc:docMk/>
            <pc:sldMk cId="511692678" sldId="380"/>
            <ac:spMk id="1089" creationId="{81C91B13-3D3D-B760-4905-14683DEFF332}"/>
          </ac:spMkLst>
        </pc:spChg>
        <pc:spChg chg="mod">
          <ac:chgData name="Pathiraja Mudiyanselage, Chamini Shammi" userId="a6637513-d2e8-4c96-9df9-b9504efc8121" providerId="ADAL" clId="{85911DF2-A267-1042-B51D-437B2FFE0D03}" dt="2023-02-02T20:30:49.402" v="742"/>
          <ac:spMkLst>
            <pc:docMk/>
            <pc:sldMk cId="511692678" sldId="380"/>
            <ac:spMk id="1089" creationId="{E138FFDE-1A3D-F797-AFA4-C6A961D96E36}"/>
          </ac:spMkLst>
        </pc:spChg>
        <pc:spChg chg="mod">
          <ac:chgData name="Pathiraja Mudiyanselage, Chamini Shammi" userId="a6637513-d2e8-4c96-9df9-b9504efc8121" providerId="ADAL" clId="{85911DF2-A267-1042-B51D-437B2FFE0D03}" dt="2023-02-02T20:30:49.402" v="742"/>
          <ac:spMkLst>
            <pc:docMk/>
            <pc:sldMk cId="511692678" sldId="380"/>
            <ac:spMk id="1090" creationId="{98B6A96C-E89F-DBCE-7AC5-0ACDC3A54741}"/>
          </ac:spMkLst>
        </pc:spChg>
        <pc:spChg chg="mod">
          <ac:chgData name="Pathiraja Mudiyanselage, Chamini Shammi" userId="a6637513-d2e8-4c96-9df9-b9504efc8121" providerId="ADAL" clId="{85911DF2-A267-1042-B51D-437B2FFE0D03}" dt="2023-02-05T23:47:45.669" v="1558"/>
          <ac:spMkLst>
            <pc:docMk/>
            <pc:sldMk cId="511692678" sldId="380"/>
            <ac:spMk id="1090" creationId="{BCEB4E7A-DF74-05BB-3BF5-E7DE53007EB5}"/>
          </ac:spMkLst>
        </pc:spChg>
        <pc:spChg chg="mod">
          <ac:chgData name="Pathiraja Mudiyanselage, Chamini Shammi" userId="a6637513-d2e8-4c96-9df9-b9504efc8121" providerId="ADAL" clId="{85911DF2-A267-1042-B51D-437B2FFE0D03}" dt="2023-02-05T23:47:45.669" v="1558"/>
          <ac:spMkLst>
            <pc:docMk/>
            <pc:sldMk cId="511692678" sldId="380"/>
            <ac:spMk id="1091" creationId="{6824C9EC-965E-92F3-34A2-CCDB7132B8E3}"/>
          </ac:spMkLst>
        </pc:spChg>
        <pc:spChg chg="mod">
          <ac:chgData name="Pathiraja Mudiyanselage, Chamini Shammi" userId="a6637513-d2e8-4c96-9df9-b9504efc8121" providerId="ADAL" clId="{85911DF2-A267-1042-B51D-437B2FFE0D03}" dt="2023-02-02T20:30:49.402" v="742"/>
          <ac:spMkLst>
            <pc:docMk/>
            <pc:sldMk cId="511692678" sldId="380"/>
            <ac:spMk id="1091" creationId="{7AED840F-D494-5991-2618-A3A106CAF199}"/>
          </ac:spMkLst>
        </pc:spChg>
        <pc:spChg chg="mod">
          <ac:chgData name="Pathiraja Mudiyanselage, Chamini Shammi" userId="a6637513-d2e8-4c96-9df9-b9504efc8121" providerId="ADAL" clId="{85911DF2-A267-1042-B51D-437B2FFE0D03}" dt="2023-02-02T20:30:49.402" v="742"/>
          <ac:spMkLst>
            <pc:docMk/>
            <pc:sldMk cId="511692678" sldId="380"/>
            <ac:spMk id="1092" creationId="{D747AA39-4CA8-3AC8-90EE-96CB42BDB393}"/>
          </ac:spMkLst>
        </pc:spChg>
        <pc:spChg chg="mod">
          <ac:chgData name="Pathiraja Mudiyanselage, Chamini Shammi" userId="a6637513-d2e8-4c96-9df9-b9504efc8121" providerId="ADAL" clId="{85911DF2-A267-1042-B51D-437B2FFE0D03}" dt="2023-02-05T23:47:45.669" v="1558"/>
          <ac:spMkLst>
            <pc:docMk/>
            <pc:sldMk cId="511692678" sldId="380"/>
            <ac:spMk id="1092" creationId="{D91C92D0-9509-2654-321C-78CA2E7261D5}"/>
          </ac:spMkLst>
        </pc:spChg>
        <pc:spChg chg="mod">
          <ac:chgData name="Pathiraja Mudiyanselage, Chamini Shammi" userId="a6637513-d2e8-4c96-9df9-b9504efc8121" providerId="ADAL" clId="{85911DF2-A267-1042-B51D-437B2FFE0D03}" dt="2023-02-05T23:47:45.669" v="1558"/>
          <ac:spMkLst>
            <pc:docMk/>
            <pc:sldMk cId="511692678" sldId="380"/>
            <ac:spMk id="1093" creationId="{3571908D-D5B3-68CB-E949-31CED16B4994}"/>
          </ac:spMkLst>
        </pc:spChg>
        <pc:spChg chg="mod">
          <ac:chgData name="Pathiraja Mudiyanselage, Chamini Shammi" userId="a6637513-d2e8-4c96-9df9-b9504efc8121" providerId="ADAL" clId="{85911DF2-A267-1042-B51D-437B2FFE0D03}" dt="2023-02-02T20:30:49.402" v="742"/>
          <ac:spMkLst>
            <pc:docMk/>
            <pc:sldMk cId="511692678" sldId="380"/>
            <ac:spMk id="1093" creationId="{4B61C37E-7FBC-C79F-2631-634F82548AA7}"/>
          </ac:spMkLst>
        </pc:spChg>
        <pc:spChg chg="mod">
          <ac:chgData name="Pathiraja Mudiyanselage, Chamini Shammi" userId="a6637513-d2e8-4c96-9df9-b9504efc8121" providerId="ADAL" clId="{85911DF2-A267-1042-B51D-437B2FFE0D03}" dt="2023-02-05T23:47:45.669" v="1558"/>
          <ac:spMkLst>
            <pc:docMk/>
            <pc:sldMk cId="511692678" sldId="380"/>
            <ac:spMk id="1094" creationId="{A17CE158-BD47-DBAE-569A-5AFF71CB7F23}"/>
          </ac:spMkLst>
        </pc:spChg>
        <pc:spChg chg="mod">
          <ac:chgData name="Pathiraja Mudiyanselage, Chamini Shammi" userId="a6637513-d2e8-4c96-9df9-b9504efc8121" providerId="ADAL" clId="{85911DF2-A267-1042-B51D-437B2FFE0D03}" dt="2023-02-02T20:30:49.402" v="742"/>
          <ac:spMkLst>
            <pc:docMk/>
            <pc:sldMk cId="511692678" sldId="380"/>
            <ac:spMk id="1094" creationId="{B3C4E2DB-B39B-0E59-57B7-B435335F82B2}"/>
          </ac:spMkLst>
        </pc:spChg>
        <pc:spChg chg="mod">
          <ac:chgData name="Pathiraja Mudiyanselage, Chamini Shammi" userId="a6637513-d2e8-4c96-9df9-b9504efc8121" providerId="ADAL" clId="{85911DF2-A267-1042-B51D-437B2FFE0D03}" dt="2023-02-02T20:30:49.402" v="742"/>
          <ac:spMkLst>
            <pc:docMk/>
            <pc:sldMk cId="511692678" sldId="380"/>
            <ac:spMk id="1095" creationId="{71AAA5B6-3A0E-FC49-C84E-78D1071922BF}"/>
          </ac:spMkLst>
        </pc:spChg>
        <pc:spChg chg="mod">
          <ac:chgData name="Pathiraja Mudiyanselage, Chamini Shammi" userId="a6637513-d2e8-4c96-9df9-b9504efc8121" providerId="ADAL" clId="{85911DF2-A267-1042-B51D-437B2FFE0D03}" dt="2023-02-02T20:30:49.402" v="742"/>
          <ac:spMkLst>
            <pc:docMk/>
            <pc:sldMk cId="511692678" sldId="380"/>
            <ac:spMk id="1096" creationId="{19477C0F-96CB-65D8-F1E4-21CCB1341B45}"/>
          </ac:spMkLst>
        </pc:spChg>
        <pc:spChg chg="del mod">
          <ac:chgData name="Pathiraja Mudiyanselage, Chamini Shammi" userId="a6637513-d2e8-4c96-9df9-b9504efc8121" providerId="ADAL" clId="{85911DF2-A267-1042-B51D-437B2FFE0D03}" dt="2023-02-05T23:48:30.236" v="1567" actId="478"/>
          <ac:spMkLst>
            <pc:docMk/>
            <pc:sldMk cId="511692678" sldId="380"/>
            <ac:spMk id="1096" creationId="{A8B5AD34-6D7B-08B4-B690-475B15469FE7}"/>
          </ac:spMkLst>
        </pc:spChg>
        <pc:spChg chg="mod">
          <ac:chgData name="Pathiraja Mudiyanselage, Chamini Shammi" userId="a6637513-d2e8-4c96-9df9-b9504efc8121" providerId="ADAL" clId="{85911DF2-A267-1042-B51D-437B2FFE0D03}" dt="2023-02-02T20:30:49.402" v="742"/>
          <ac:spMkLst>
            <pc:docMk/>
            <pc:sldMk cId="511692678" sldId="380"/>
            <ac:spMk id="1097" creationId="{275A06DE-D832-2C81-C099-287F8D5C1C62}"/>
          </ac:spMkLst>
        </pc:spChg>
        <pc:spChg chg="mod">
          <ac:chgData name="Pathiraja Mudiyanselage, Chamini Shammi" userId="a6637513-d2e8-4c96-9df9-b9504efc8121" providerId="ADAL" clId="{85911DF2-A267-1042-B51D-437B2FFE0D03}" dt="2023-02-02T20:30:49.402" v="742"/>
          <ac:spMkLst>
            <pc:docMk/>
            <pc:sldMk cId="511692678" sldId="380"/>
            <ac:spMk id="1098" creationId="{249650E1-D802-3DBF-9FB3-9FAA8A7E7115}"/>
          </ac:spMkLst>
        </pc:spChg>
        <pc:spChg chg="mod">
          <ac:chgData name="Pathiraja Mudiyanselage, Chamini Shammi" userId="a6637513-d2e8-4c96-9df9-b9504efc8121" providerId="ADAL" clId="{85911DF2-A267-1042-B51D-437B2FFE0D03}" dt="2023-02-05T23:47:45.669" v="1558"/>
          <ac:spMkLst>
            <pc:docMk/>
            <pc:sldMk cId="511692678" sldId="380"/>
            <ac:spMk id="1098" creationId="{54AF8E7A-3978-2EC5-47D9-D83DB480F676}"/>
          </ac:spMkLst>
        </pc:spChg>
        <pc:spChg chg="mod">
          <ac:chgData name="Pathiraja Mudiyanselage, Chamini Shammi" userId="a6637513-d2e8-4c96-9df9-b9504efc8121" providerId="ADAL" clId="{85911DF2-A267-1042-B51D-437B2FFE0D03}" dt="2023-02-05T23:49:48.380" v="1588" actId="1076"/>
          <ac:spMkLst>
            <pc:docMk/>
            <pc:sldMk cId="511692678" sldId="380"/>
            <ac:spMk id="1099" creationId="{91294590-E079-51B2-94F5-485168585566}"/>
          </ac:spMkLst>
        </pc:spChg>
        <pc:spChg chg="mod">
          <ac:chgData name="Pathiraja Mudiyanselage, Chamini Shammi" userId="a6637513-d2e8-4c96-9df9-b9504efc8121" providerId="ADAL" clId="{85911DF2-A267-1042-B51D-437B2FFE0D03}" dt="2023-02-02T20:30:49.402" v="742"/>
          <ac:spMkLst>
            <pc:docMk/>
            <pc:sldMk cId="511692678" sldId="380"/>
            <ac:spMk id="1100" creationId="{23AB0EB6-2186-5C5A-4899-1BA00DFD8425}"/>
          </ac:spMkLst>
        </pc:spChg>
        <pc:spChg chg="mod">
          <ac:chgData name="Pathiraja Mudiyanselage, Chamini Shammi" userId="a6637513-d2e8-4c96-9df9-b9504efc8121" providerId="ADAL" clId="{85911DF2-A267-1042-B51D-437B2FFE0D03}" dt="2023-02-05T23:47:45.669" v="1558"/>
          <ac:spMkLst>
            <pc:docMk/>
            <pc:sldMk cId="511692678" sldId="380"/>
            <ac:spMk id="1100" creationId="{3A202C47-31F7-D5A1-F056-350F2AFAE5D1}"/>
          </ac:spMkLst>
        </pc:spChg>
        <pc:spChg chg="mod">
          <ac:chgData name="Pathiraja Mudiyanselage, Chamini Shammi" userId="a6637513-d2e8-4c96-9df9-b9504efc8121" providerId="ADAL" clId="{85911DF2-A267-1042-B51D-437B2FFE0D03}" dt="2023-02-05T23:47:45.669" v="1558"/>
          <ac:spMkLst>
            <pc:docMk/>
            <pc:sldMk cId="511692678" sldId="380"/>
            <ac:spMk id="1101" creationId="{F48C8939-4933-C3FC-9F10-52E4A595EADC}"/>
          </ac:spMkLst>
        </pc:spChg>
        <pc:spChg chg="mod">
          <ac:chgData name="Pathiraja Mudiyanselage, Chamini Shammi" userId="a6637513-d2e8-4c96-9df9-b9504efc8121" providerId="ADAL" clId="{85911DF2-A267-1042-B51D-437B2FFE0D03}" dt="2023-02-02T20:30:49.402" v="742"/>
          <ac:spMkLst>
            <pc:docMk/>
            <pc:sldMk cId="511692678" sldId="380"/>
            <ac:spMk id="1102" creationId="{2A731478-7436-F845-6397-0FF88D75564E}"/>
          </ac:spMkLst>
        </pc:spChg>
        <pc:spChg chg="mod">
          <ac:chgData name="Pathiraja Mudiyanselage, Chamini Shammi" userId="a6637513-d2e8-4c96-9df9-b9504efc8121" providerId="ADAL" clId="{85911DF2-A267-1042-B51D-437B2FFE0D03}" dt="2023-02-05T23:47:45.669" v="1558"/>
          <ac:spMkLst>
            <pc:docMk/>
            <pc:sldMk cId="511692678" sldId="380"/>
            <ac:spMk id="1102" creationId="{FE8F6A31-DDBB-BC12-5A9E-65D5BB7E2D22}"/>
          </ac:spMkLst>
        </pc:spChg>
        <pc:spChg chg="mod">
          <ac:chgData name="Pathiraja Mudiyanselage, Chamini Shammi" userId="a6637513-d2e8-4c96-9df9-b9504efc8121" providerId="ADAL" clId="{85911DF2-A267-1042-B51D-437B2FFE0D03}" dt="2023-02-05T23:47:45.669" v="1558"/>
          <ac:spMkLst>
            <pc:docMk/>
            <pc:sldMk cId="511692678" sldId="380"/>
            <ac:spMk id="1103" creationId="{B232BF88-614B-0B6A-9B26-F591300016F6}"/>
          </ac:spMkLst>
        </pc:spChg>
        <pc:spChg chg="mod">
          <ac:chgData name="Pathiraja Mudiyanselage, Chamini Shammi" userId="a6637513-d2e8-4c96-9df9-b9504efc8121" providerId="ADAL" clId="{85911DF2-A267-1042-B51D-437B2FFE0D03}" dt="2023-02-02T20:30:49.402" v="742"/>
          <ac:spMkLst>
            <pc:docMk/>
            <pc:sldMk cId="511692678" sldId="380"/>
            <ac:spMk id="1103" creationId="{C35E02C9-6732-7068-B716-447FABAEDA94}"/>
          </ac:spMkLst>
        </pc:spChg>
        <pc:spChg chg="mod">
          <ac:chgData name="Pathiraja Mudiyanselage, Chamini Shammi" userId="a6637513-d2e8-4c96-9df9-b9504efc8121" providerId="ADAL" clId="{85911DF2-A267-1042-B51D-437B2FFE0D03}" dt="2023-02-05T23:47:45.669" v="1558"/>
          <ac:spMkLst>
            <pc:docMk/>
            <pc:sldMk cId="511692678" sldId="380"/>
            <ac:spMk id="1104" creationId="{3A372150-0C1A-3A95-DE83-2CDC141202CA}"/>
          </ac:spMkLst>
        </pc:spChg>
        <pc:spChg chg="mod">
          <ac:chgData name="Pathiraja Mudiyanselage, Chamini Shammi" userId="a6637513-d2e8-4c96-9df9-b9504efc8121" providerId="ADAL" clId="{85911DF2-A267-1042-B51D-437B2FFE0D03}" dt="2023-02-02T20:30:49.402" v="742"/>
          <ac:spMkLst>
            <pc:docMk/>
            <pc:sldMk cId="511692678" sldId="380"/>
            <ac:spMk id="1104" creationId="{56E7E46D-BFA4-8792-5FE7-1479C5056248}"/>
          </ac:spMkLst>
        </pc:spChg>
        <pc:spChg chg="mod">
          <ac:chgData name="Pathiraja Mudiyanselage, Chamini Shammi" userId="a6637513-d2e8-4c96-9df9-b9504efc8121" providerId="ADAL" clId="{85911DF2-A267-1042-B51D-437B2FFE0D03}" dt="2023-02-05T23:47:45.669" v="1558"/>
          <ac:spMkLst>
            <pc:docMk/>
            <pc:sldMk cId="511692678" sldId="380"/>
            <ac:spMk id="1105" creationId="{ADC8791F-6DA7-E0D3-A8E3-CBDF8AA0AA92}"/>
          </ac:spMkLst>
        </pc:spChg>
        <pc:spChg chg="mod">
          <ac:chgData name="Pathiraja Mudiyanselage, Chamini Shammi" userId="a6637513-d2e8-4c96-9df9-b9504efc8121" providerId="ADAL" clId="{85911DF2-A267-1042-B51D-437B2FFE0D03}" dt="2023-02-02T20:30:49.402" v="742"/>
          <ac:spMkLst>
            <pc:docMk/>
            <pc:sldMk cId="511692678" sldId="380"/>
            <ac:spMk id="1105" creationId="{FC89ACEF-E0DD-98D9-CF79-BD64A7FE6086}"/>
          </ac:spMkLst>
        </pc:spChg>
        <pc:spChg chg="mod">
          <ac:chgData name="Pathiraja Mudiyanselage, Chamini Shammi" userId="a6637513-d2e8-4c96-9df9-b9504efc8121" providerId="ADAL" clId="{85911DF2-A267-1042-B51D-437B2FFE0D03}" dt="2023-02-02T20:30:49.402" v="742"/>
          <ac:spMkLst>
            <pc:docMk/>
            <pc:sldMk cId="511692678" sldId="380"/>
            <ac:spMk id="1106" creationId="{3F540B1C-846D-E5DF-A140-8012DDBF052E}"/>
          </ac:spMkLst>
        </pc:spChg>
        <pc:spChg chg="mod">
          <ac:chgData name="Pathiraja Mudiyanselage, Chamini Shammi" userId="a6637513-d2e8-4c96-9df9-b9504efc8121" providerId="ADAL" clId="{85911DF2-A267-1042-B51D-437B2FFE0D03}" dt="2023-02-05T23:47:45.669" v="1558"/>
          <ac:spMkLst>
            <pc:docMk/>
            <pc:sldMk cId="511692678" sldId="380"/>
            <ac:spMk id="1106" creationId="{78253FB1-1B9A-88E9-71F2-E200C15853E9}"/>
          </ac:spMkLst>
        </pc:spChg>
        <pc:spChg chg="mod">
          <ac:chgData name="Pathiraja Mudiyanselage, Chamini Shammi" userId="a6637513-d2e8-4c96-9df9-b9504efc8121" providerId="ADAL" clId="{85911DF2-A267-1042-B51D-437B2FFE0D03}" dt="2023-02-05T23:47:45.669" v="1558"/>
          <ac:spMkLst>
            <pc:docMk/>
            <pc:sldMk cId="511692678" sldId="380"/>
            <ac:spMk id="1107" creationId="{4D465D44-24A9-84BD-BB7C-0BCF6F00C1D3}"/>
          </ac:spMkLst>
        </pc:spChg>
        <pc:spChg chg="mod">
          <ac:chgData name="Pathiraja Mudiyanselage, Chamini Shammi" userId="a6637513-d2e8-4c96-9df9-b9504efc8121" providerId="ADAL" clId="{85911DF2-A267-1042-B51D-437B2FFE0D03}" dt="2023-02-02T20:30:49.402" v="742"/>
          <ac:spMkLst>
            <pc:docMk/>
            <pc:sldMk cId="511692678" sldId="380"/>
            <ac:spMk id="1107" creationId="{FAE48B47-565D-FD5D-A584-7694426E32EC}"/>
          </ac:spMkLst>
        </pc:spChg>
        <pc:spChg chg="mod">
          <ac:chgData name="Pathiraja Mudiyanselage, Chamini Shammi" userId="a6637513-d2e8-4c96-9df9-b9504efc8121" providerId="ADAL" clId="{85911DF2-A267-1042-B51D-437B2FFE0D03}" dt="2023-02-02T20:30:49.402" v="742"/>
          <ac:spMkLst>
            <pc:docMk/>
            <pc:sldMk cId="511692678" sldId="380"/>
            <ac:spMk id="1108" creationId="{045FF910-C1E5-F78C-5532-871B4031FCCF}"/>
          </ac:spMkLst>
        </pc:spChg>
        <pc:spChg chg="mod">
          <ac:chgData name="Pathiraja Mudiyanselage, Chamini Shammi" userId="a6637513-d2e8-4c96-9df9-b9504efc8121" providerId="ADAL" clId="{85911DF2-A267-1042-B51D-437B2FFE0D03}" dt="2023-02-05T23:47:45.669" v="1558"/>
          <ac:spMkLst>
            <pc:docMk/>
            <pc:sldMk cId="511692678" sldId="380"/>
            <ac:spMk id="1108" creationId="{3BA31C48-493D-B741-8561-0131F1806F66}"/>
          </ac:spMkLst>
        </pc:spChg>
        <pc:spChg chg="mod">
          <ac:chgData name="Pathiraja Mudiyanselage, Chamini Shammi" userId="a6637513-d2e8-4c96-9df9-b9504efc8121" providerId="ADAL" clId="{85911DF2-A267-1042-B51D-437B2FFE0D03}" dt="2023-02-02T20:30:49.402" v="742"/>
          <ac:spMkLst>
            <pc:docMk/>
            <pc:sldMk cId="511692678" sldId="380"/>
            <ac:spMk id="1109" creationId="{D687B4E8-F609-2846-7D2E-70758CD96DEF}"/>
          </ac:spMkLst>
        </pc:spChg>
        <pc:spChg chg="mod">
          <ac:chgData name="Pathiraja Mudiyanselage, Chamini Shammi" userId="a6637513-d2e8-4c96-9df9-b9504efc8121" providerId="ADAL" clId="{85911DF2-A267-1042-B51D-437B2FFE0D03}" dt="2023-02-05T23:47:45.669" v="1558"/>
          <ac:spMkLst>
            <pc:docMk/>
            <pc:sldMk cId="511692678" sldId="380"/>
            <ac:spMk id="1109" creationId="{F4851051-9ECF-05D6-FF09-D9A93CD05F9E}"/>
          </ac:spMkLst>
        </pc:spChg>
        <pc:spChg chg="mod">
          <ac:chgData name="Pathiraja Mudiyanselage, Chamini Shammi" userId="a6637513-d2e8-4c96-9df9-b9504efc8121" providerId="ADAL" clId="{85911DF2-A267-1042-B51D-437B2FFE0D03}" dt="2023-02-05T23:49:40.542" v="1586" actId="1076"/>
          <ac:spMkLst>
            <pc:docMk/>
            <pc:sldMk cId="511692678" sldId="380"/>
            <ac:spMk id="1110" creationId="{1A2A1DBF-432E-3C8A-9FEC-6B9B79BD439D}"/>
          </ac:spMkLst>
        </pc:spChg>
        <pc:spChg chg="mod">
          <ac:chgData name="Pathiraja Mudiyanselage, Chamini Shammi" userId="a6637513-d2e8-4c96-9df9-b9504efc8121" providerId="ADAL" clId="{85911DF2-A267-1042-B51D-437B2FFE0D03}" dt="2023-02-02T20:30:49.402" v="742"/>
          <ac:spMkLst>
            <pc:docMk/>
            <pc:sldMk cId="511692678" sldId="380"/>
            <ac:spMk id="1110" creationId="{6BF9EDB4-0A4D-7F50-3E65-0C4F419777D4}"/>
          </ac:spMkLst>
        </pc:spChg>
        <pc:spChg chg="mod">
          <ac:chgData name="Pathiraja Mudiyanselage, Chamini Shammi" userId="a6637513-d2e8-4c96-9df9-b9504efc8121" providerId="ADAL" clId="{85911DF2-A267-1042-B51D-437B2FFE0D03}" dt="2023-02-05T23:47:45.669" v="1558"/>
          <ac:spMkLst>
            <pc:docMk/>
            <pc:sldMk cId="511692678" sldId="380"/>
            <ac:spMk id="1111" creationId="{868E7CE8-5B51-A4A1-34DA-A63B08CBA75F}"/>
          </ac:spMkLst>
        </pc:spChg>
        <pc:spChg chg="mod">
          <ac:chgData name="Pathiraja Mudiyanselage, Chamini Shammi" userId="a6637513-d2e8-4c96-9df9-b9504efc8121" providerId="ADAL" clId="{85911DF2-A267-1042-B51D-437B2FFE0D03}" dt="2023-02-02T20:30:49.402" v="742"/>
          <ac:spMkLst>
            <pc:docMk/>
            <pc:sldMk cId="511692678" sldId="380"/>
            <ac:spMk id="1111" creationId="{B6D9EE2F-9225-033C-948A-28790D40E77A}"/>
          </ac:spMkLst>
        </pc:spChg>
        <pc:spChg chg="mod">
          <ac:chgData name="Pathiraja Mudiyanselage, Chamini Shammi" userId="a6637513-d2e8-4c96-9df9-b9504efc8121" providerId="ADAL" clId="{85911DF2-A267-1042-B51D-437B2FFE0D03}" dt="2023-02-05T23:47:45.669" v="1558"/>
          <ac:spMkLst>
            <pc:docMk/>
            <pc:sldMk cId="511692678" sldId="380"/>
            <ac:spMk id="1112" creationId="{2C739EF8-F1A5-0138-717D-816E41F45796}"/>
          </ac:spMkLst>
        </pc:spChg>
        <pc:spChg chg="mod">
          <ac:chgData name="Pathiraja Mudiyanselage, Chamini Shammi" userId="a6637513-d2e8-4c96-9df9-b9504efc8121" providerId="ADAL" clId="{85911DF2-A267-1042-B51D-437B2FFE0D03}" dt="2023-02-02T20:30:49.402" v="742"/>
          <ac:spMkLst>
            <pc:docMk/>
            <pc:sldMk cId="511692678" sldId="380"/>
            <ac:spMk id="1112" creationId="{C8D26F1F-D2AC-972F-9585-327EB2994647}"/>
          </ac:spMkLst>
        </pc:spChg>
        <pc:spChg chg="mod">
          <ac:chgData name="Pathiraja Mudiyanselage, Chamini Shammi" userId="a6637513-d2e8-4c96-9df9-b9504efc8121" providerId="ADAL" clId="{85911DF2-A267-1042-B51D-437B2FFE0D03}" dt="2023-02-02T20:30:49.402" v="742"/>
          <ac:spMkLst>
            <pc:docMk/>
            <pc:sldMk cId="511692678" sldId="380"/>
            <ac:spMk id="1113" creationId="{97E1F368-F6EE-FC6E-1D20-8AAF3D305A56}"/>
          </ac:spMkLst>
        </pc:spChg>
        <pc:spChg chg="mod">
          <ac:chgData name="Pathiraja Mudiyanselage, Chamini Shammi" userId="a6637513-d2e8-4c96-9df9-b9504efc8121" providerId="ADAL" clId="{85911DF2-A267-1042-B51D-437B2FFE0D03}" dt="2023-02-05T23:49:56.752" v="1589" actId="1076"/>
          <ac:spMkLst>
            <pc:docMk/>
            <pc:sldMk cId="511692678" sldId="380"/>
            <ac:spMk id="1113" creationId="{B39C2E66-3FA1-9B2C-EF52-3588BE4DFE59}"/>
          </ac:spMkLst>
        </pc:spChg>
        <pc:spChg chg="mod">
          <ac:chgData name="Pathiraja Mudiyanselage, Chamini Shammi" userId="a6637513-d2e8-4c96-9df9-b9504efc8121" providerId="ADAL" clId="{85911DF2-A267-1042-B51D-437B2FFE0D03}" dt="2023-02-02T20:30:49.402" v="742"/>
          <ac:spMkLst>
            <pc:docMk/>
            <pc:sldMk cId="511692678" sldId="380"/>
            <ac:spMk id="1114" creationId="{4A49210C-8A11-2D1C-BA15-4DBB3E9FBBEC}"/>
          </ac:spMkLst>
        </pc:spChg>
        <pc:spChg chg="mod">
          <ac:chgData name="Pathiraja Mudiyanselage, Chamini Shammi" userId="a6637513-d2e8-4c96-9df9-b9504efc8121" providerId="ADAL" clId="{85911DF2-A267-1042-B51D-437B2FFE0D03}" dt="2023-02-05T23:47:45.669" v="1558"/>
          <ac:spMkLst>
            <pc:docMk/>
            <pc:sldMk cId="511692678" sldId="380"/>
            <ac:spMk id="1114" creationId="{94017693-C099-B34A-7A72-95337D7DFF87}"/>
          </ac:spMkLst>
        </pc:spChg>
        <pc:spChg chg="mod">
          <ac:chgData name="Pathiraja Mudiyanselage, Chamini Shammi" userId="a6637513-d2e8-4c96-9df9-b9504efc8121" providerId="ADAL" clId="{85911DF2-A267-1042-B51D-437B2FFE0D03}" dt="2023-02-02T20:30:49.402" v="742"/>
          <ac:spMkLst>
            <pc:docMk/>
            <pc:sldMk cId="511692678" sldId="380"/>
            <ac:spMk id="1115" creationId="{0B1D1617-6EC4-46FC-9B62-F84274D4DC78}"/>
          </ac:spMkLst>
        </pc:spChg>
        <pc:spChg chg="mod">
          <ac:chgData name="Pathiraja Mudiyanselage, Chamini Shammi" userId="a6637513-d2e8-4c96-9df9-b9504efc8121" providerId="ADAL" clId="{85911DF2-A267-1042-B51D-437B2FFE0D03}" dt="2023-02-05T23:47:45.669" v="1558"/>
          <ac:spMkLst>
            <pc:docMk/>
            <pc:sldMk cId="511692678" sldId="380"/>
            <ac:spMk id="1115" creationId="{B017BA8D-078C-88DF-9B26-288B8B491137}"/>
          </ac:spMkLst>
        </pc:spChg>
        <pc:spChg chg="mod">
          <ac:chgData name="Pathiraja Mudiyanselage, Chamini Shammi" userId="a6637513-d2e8-4c96-9df9-b9504efc8121" providerId="ADAL" clId="{85911DF2-A267-1042-B51D-437B2FFE0D03}" dt="2023-02-02T20:30:49.402" v="742"/>
          <ac:spMkLst>
            <pc:docMk/>
            <pc:sldMk cId="511692678" sldId="380"/>
            <ac:spMk id="1116" creationId="{A0A34199-D37C-37AD-5C3E-60AD9370A314}"/>
          </ac:spMkLst>
        </pc:spChg>
        <pc:spChg chg="mod">
          <ac:chgData name="Pathiraja Mudiyanselage, Chamini Shammi" userId="a6637513-d2e8-4c96-9df9-b9504efc8121" providerId="ADAL" clId="{85911DF2-A267-1042-B51D-437B2FFE0D03}" dt="2023-02-05T23:47:45.669" v="1558"/>
          <ac:spMkLst>
            <pc:docMk/>
            <pc:sldMk cId="511692678" sldId="380"/>
            <ac:spMk id="1116" creationId="{E26AA623-9CD5-4CE9-862C-5F9B3B6A86F2}"/>
          </ac:spMkLst>
        </pc:spChg>
        <pc:spChg chg="mod">
          <ac:chgData name="Pathiraja Mudiyanselage, Chamini Shammi" userId="a6637513-d2e8-4c96-9df9-b9504efc8121" providerId="ADAL" clId="{85911DF2-A267-1042-B51D-437B2FFE0D03}" dt="2023-02-02T20:30:49.402" v="742"/>
          <ac:spMkLst>
            <pc:docMk/>
            <pc:sldMk cId="511692678" sldId="380"/>
            <ac:spMk id="1117" creationId="{96334404-E8D2-BEC3-C565-7A246758ADD1}"/>
          </ac:spMkLst>
        </pc:spChg>
        <pc:spChg chg="mod">
          <ac:chgData name="Pathiraja Mudiyanselage, Chamini Shammi" userId="a6637513-d2e8-4c96-9df9-b9504efc8121" providerId="ADAL" clId="{85911DF2-A267-1042-B51D-437B2FFE0D03}" dt="2023-02-05T23:47:45.669" v="1558"/>
          <ac:spMkLst>
            <pc:docMk/>
            <pc:sldMk cId="511692678" sldId="380"/>
            <ac:spMk id="1117" creationId="{C90049EC-D813-DF4E-3E61-0495C9758D6D}"/>
          </ac:spMkLst>
        </pc:spChg>
        <pc:spChg chg="mod">
          <ac:chgData name="Pathiraja Mudiyanselage, Chamini Shammi" userId="a6637513-d2e8-4c96-9df9-b9504efc8121" providerId="ADAL" clId="{85911DF2-A267-1042-B51D-437B2FFE0D03}" dt="2023-02-02T20:30:49.402" v="742"/>
          <ac:spMkLst>
            <pc:docMk/>
            <pc:sldMk cId="511692678" sldId="380"/>
            <ac:spMk id="1118" creationId="{9D9FD944-8FE6-9CA2-7B6B-3A497A4D46D4}"/>
          </ac:spMkLst>
        </pc:spChg>
        <pc:spChg chg="mod">
          <ac:chgData name="Pathiraja Mudiyanselage, Chamini Shammi" userId="a6637513-d2e8-4c96-9df9-b9504efc8121" providerId="ADAL" clId="{85911DF2-A267-1042-B51D-437B2FFE0D03}" dt="2023-02-05T23:47:45.669" v="1558"/>
          <ac:spMkLst>
            <pc:docMk/>
            <pc:sldMk cId="511692678" sldId="380"/>
            <ac:spMk id="1118" creationId="{FE70A88A-C827-A176-A835-679DFC22CAB2}"/>
          </ac:spMkLst>
        </pc:spChg>
        <pc:spChg chg="mod">
          <ac:chgData name="Pathiraja Mudiyanselage, Chamini Shammi" userId="a6637513-d2e8-4c96-9df9-b9504efc8121" providerId="ADAL" clId="{85911DF2-A267-1042-B51D-437B2FFE0D03}" dt="2023-02-02T20:30:49.402" v="742"/>
          <ac:spMkLst>
            <pc:docMk/>
            <pc:sldMk cId="511692678" sldId="380"/>
            <ac:spMk id="1119" creationId="{84D5434D-A0B9-2053-308E-7932483F2B76}"/>
          </ac:spMkLst>
        </pc:spChg>
        <pc:spChg chg="add mod">
          <ac:chgData name="Pathiraja Mudiyanselage, Chamini Shammi" userId="a6637513-d2e8-4c96-9df9-b9504efc8121" providerId="ADAL" clId="{85911DF2-A267-1042-B51D-437B2FFE0D03}" dt="2023-02-05T23:49:15.407" v="1582" actId="164"/>
          <ac:spMkLst>
            <pc:docMk/>
            <pc:sldMk cId="511692678" sldId="380"/>
            <ac:spMk id="1119" creationId="{90FF9B30-A947-C2B4-DD0A-4FC82886A45D}"/>
          </ac:spMkLst>
        </pc:spChg>
        <pc:spChg chg="mod">
          <ac:chgData name="Pathiraja Mudiyanselage, Chamini Shammi" userId="a6637513-d2e8-4c96-9df9-b9504efc8121" providerId="ADAL" clId="{85911DF2-A267-1042-B51D-437B2FFE0D03}" dt="2023-02-02T20:30:49.402" v="742"/>
          <ac:spMkLst>
            <pc:docMk/>
            <pc:sldMk cId="511692678" sldId="380"/>
            <ac:spMk id="1120" creationId="{B4D31CA4-90BD-FEB8-7174-B712E0DC9D47}"/>
          </ac:spMkLst>
        </pc:spChg>
        <pc:spChg chg="add mod">
          <ac:chgData name="Pathiraja Mudiyanselage, Chamini Shammi" userId="a6637513-d2e8-4c96-9df9-b9504efc8121" providerId="ADAL" clId="{85911DF2-A267-1042-B51D-437B2FFE0D03}" dt="2023-02-05T23:54:02.118" v="1594" actId="1076"/>
          <ac:spMkLst>
            <pc:docMk/>
            <pc:sldMk cId="511692678" sldId="380"/>
            <ac:spMk id="1121" creationId="{2DDBE3C2-06DB-071D-8E78-F3686BFE0D03}"/>
          </ac:spMkLst>
        </pc:spChg>
        <pc:spChg chg="mod">
          <ac:chgData name="Pathiraja Mudiyanselage, Chamini Shammi" userId="a6637513-d2e8-4c96-9df9-b9504efc8121" providerId="ADAL" clId="{85911DF2-A267-1042-B51D-437B2FFE0D03}" dt="2023-02-02T20:30:49.402" v="742"/>
          <ac:spMkLst>
            <pc:docMk/>
            <pc:sldMk cId="511692678" sldId="380"/>
            <ac:spMk id="1121" creationId="{9F162BC6-DDCA-D43C-63F6-BC20708DBB5A}"/>
          </ac:spMkLst>
        </pc:spChg>
        <pc:spChg chg="add mod">
          <ac:chgData name="Pathiraja Mudiyanselage, Chamini Shammi" userId="a6637513-d2e8-4c96-9df9-b9504efc8121" providerId="ADAL" clId="{85911DF2-A267-1042-B51D-437B2FFE0D03}" dt="2023-02-05T23:54:08.926" v="1595" actId="1076"/>
          <ac:spMkLst>
            <pc:docMk/>
            <pc:sldMk cId="511692678" sldId="380"/>
            <ac:spMk id="1122" creationId="{1ECD6B4B-DA00-8863-35C1-7830A9D641DC}"/>
          </ac:spMkLst>
        </pc:spChg>
        <pc:spChg chg="mod">
          <ac:chgData name="Pathiraja Mudiyanselage, Chamini Shammi" userId="a6637513-d2e8-4c96-9df9-b9504efc8121" providerId="ADAL" clId="{85911DF2-A267-1042-B51D-437B2FFE0D03}" dt="2023-02-02T20:30:49.402" v="742"/>
          <ac:spMkLst>
            <pc:docMk/>
            <pc:sldMk cId="511692678" sldId="380"/>
            <ac:spMk id="1122" creationId="{58F0A691-61A8-DB44-0FEE-3B1090568A63}"/>
          </ac:spMkLst>
        </pc:spChg>
        <pc:spChg chg="mod">
          <ac:chgData name="Pathiraja Mudiyanselage, Chamini Shammi" userId="a6637513-d2e8-4c96-9df9-b9504efc8121" providerId="ADAL" clId="{85911DF2-A267-1042-B51D-437B2FFE0D03}" dt="2023-02-05T23:37:02.837" v="1493" actId="207"/>
          <ac:spMkLst>
            <pc:docMk/>
            <pc:sldMk cId="511692678" sldId="380"/>
            <ac:spMk id="1124" creationId="{92CBE0E6-06F3-0C60-DFEF-09E7B1D6781F}"/>
          </ac:spMkLst>
        </pc:spChg>
        <pc:spChg chg="mod">
          <ac:chgData name="Pathiraja Mudiyanselage, Chamini Shammi" userId="a6637513-d2e8-4c96-9df9-b9504efc8121" providerId="ADAL" clId="{85911DF2-A267-1042-B51D-437B2FFE0D03}" dt="2023-02-05T23:37:09.122" v="1495" actId="14100"/>
          <ac:spMkLst>
            <pc:docMk/>
            <pc:sldMk cId="511692678" sldId="380"/>
            <ac:spMk id="1125" creationId="{C39A1502-0805-B57E-927B-5A8B98FA58CC}"/>
          </ac:spMkLst>
        </pc:spChg>
        <pc:spChg chg="add del mod topLvl">
          <ac:chgData name="Pathiraja Mudiyanselage, Chamini Shammi" userId="a6637513-d2e8-4c96-9df9-b9504efc8121" providerId="ADAL" clId="{85911DF2-A267-1042-B51D-437B2FFE0D03}" dt="2023-02-05T23:59:40.634" v="1622" actId="478"/>
          <ac:spMkLst>
            <pc:docMk/>
            <pc:sldMk cId="511692678" sldId="380"/>
            <ac:spMk id="1130" creationId="{6038CD69-228A-E625-F1BC-DDB81A3A803D}"/>
          </ac:spMkLst>
        </pc:spChg>
        <pc:spChg chg="add del mod topLvl">
          <ac:chgData name="Pathiraja Mudiyanselage, Chamini Shammi" userId="a6637513-d2e8-4c96-9df9-b9504efc8121" providerId="ADAL" clId="{85911DF2-A267-1042-B51D-437B2FFE0D03}" dt="2023-02-05T23:40:44.389" v="1513" actId="478"/>
          <ac:spMkLst>
            <pc:docMk/>
            <pc:sldMk cId="511692678" sldId="380"/>
            <ac:spMk id="1131" creationId="{2F2D45EE-8962-C11E-9388-21423C582F98}"/>
          </ac:spMkLst>
        </pc:spChg>
        <pc:spChg chg="mod">
          <ac:chgData name="Pathiraja Mudiyanselage, Chamini Shammi" userId="a6637513-d2e8-4c96-9df9-b9504efc8121" providerId="ADAL" clId="{85911DF2-A267-1042-B51D-437B2FFE0D03}" dt="2023-02-02T20:57:32.517" v="1022" actId="1076"/>
          <ac:spMkLst>
            <pc:docMk/>
            <pc:sldMk cId="511692678" sldId="380"/>
            <ac:spMk id="1137" creationId="{AB125B9F-9782-1333-BDB0-870D94EE33A9}"/>
          </ac:spMkLst>
        </pc:spChg>
        <pc:spChg chg="mod">
          <ac:chgData name="Pathiraja Mudiyanselage, Chamini Shammi" userId="a6637513-d2e8-4c96-9df9-b9504efc8121" providerId="ADAL" clId="{85911DF2-A267-1042-B51D-437B2FFE0D03}" dt="2023-02-02T20:57:32.517" v="1022" actId="1076"/>
          <ac:spMkLst>
            <pc:docMk/>
            <pc:sldMk cId="511692678" sldId="380"/>
            <ac:spMk id="1139" creationId="{B8D90F68-8577-9E5D-5B39-CE1AF70D3B0E}"/>
          </ac:spMkLst>
        </pc:spChg>
        <pc:spChg chg="mod">
          <ac:chgData name="Pathiraja Mudiyanselage, Chamini Shammi" userId="a6637513-d2e8-4c96-9df9-b9504efc8121" providerId="ADAL" clId="{85911DF2-A267-1042-B51D-437B2FFE0D03}" dt="2023-02-02T20:57:32.517" v="1022" actId="1076"/>
          <ac:spMkLst>
            <pc:docMk/>
            <pc:sldMk cId="511692678" sldId="380"/>
            <ac:spMk id="1140" creationId="{FA42B669-5066-14E8-DC7D-217B2669AF15}"/>
          </ac:spMkLst>
        </pc:spChg>
        <pc:spChg chg="add del mod">
          <ac:chgData name="Pathiraja Mudiyanselage, Chamini Shammi" userId="a6637513-d2e8-4c96-9df9-b9504efc8121" providerId="ADAL" clId="{85911DF2-A267-1042-B51D-437B2FFE0D03}" dt="2023-02-02T20:50:02.690" v="935"/>
          <ac:spMkLst>
            <pc:docMk/>
            <pc:sldMk cId="511692678" sldId="380"/>
            <ac:spMk id="1141" creationId="{6440AE44-D8F8-3122-0B13-9B1C164BB779}"/>
          </ac:spMkLst>
        </pc:spChg>
        <pc:spChg chg="mod">
          <ac:chgData name="Pathiraja Mudiyanselage, Chamini Shammi" userId="a6637513-d2e8-4c96-9df9-b9504efc8121" providerId="ADAL" clId="{85911DF2-A267-1042-B51D-437B2FFE0D03}" dt="2023-02-02T20:51:15.474" v="944"/>
          <ac:spMkLst>
            <pc:docMk/>
            <pc:sldMk cId="511692678" sldId="380"/>
            <ac:spMk id="1143" creationId="{81B64F3E-4C42-690C-AB72-D26076A6A845}"/>
          </ac:spMkLst>
        </pc:spChg>
        <pc:spChg chg="add mod">
          <ac:chgData name="Pathiraja Mudiyanselage, Chamini Shammi" userId="a6637513-d2e8-4c96-9df9-b9504efc8121" providerId="ADAL" clId="{85911DF2-A267-1042-B51D-437B2FFE0D03}" dt="2023-02-06T00:05:26.241" v="1657" actId="3062"/>
          <ac:spMkLst>
            <pc:docMk/>
            <pc:sldMk cId="511692678" sldId="380"/>
            <ac:spMk id="1144" creationId="{1709D4F9-A727-8232-5028-E9FC1E44CF8D}"/>
          </ac:spMkLst>
        </pc:spChg>
        <pc:spChg chg="mod">
          <ac:chgData name="Pathiraja Mudiyanselage, Chamini Shammi" userId="a6637513-d2e8-4c96-9df9-b9504efc8121" providerId="ADAL" clId="{85911DF2-A267-1042-B51D-437B2FFE0D03}" dt="2023-02-02T20:51:15.474" v="944"/>
          <ac:spMkLst>
            <pc:docMk/>
            <pc:sldMk cId="511692678" sldId="380"/>
            <ac:spMk id="1144" creationId="{6A7BA5F1-00E9-8608-B4FB-BF66E2912733}"/>
          </ac:spMkLst>
        </pc:spChg>
        <pc:spChg chg="add mod">
          <ac:chgData name="Pathiraja Mudiyanselage, Chamini Shammi" userId="a6637513-d2e8-4c96-9df9-b9504efc8121" providerId="ADAL" clId="{85911DF2-A267-1042-B51D-437B2FFE0D03}" dt="2023-02-02T20:52:42.827" v="969" actId="1076"/>
          <ac:spMkLst>
            <pc:docMk/>
            <pc:sldMk cId="511692678" sldId="380"/>
            <ac:spMk id="1145" creationId="{9B5F12CA-FB92-E736-D4CC-297E1E1FE891}"/>
          </ac:spMkLst>
        </pc:spChg>
        <pc:spChg chg="add mod">
          <ac:chgData name="Pathiraja Mudiyanselage, Chamini Shammi" userId="a6637513-d2e8-4c96-9df9-b9504efc8121" providerId="ADAL" clId="{85911DF2-A267-1042-B51D-437B2FFE0D03}" dt="2023-02-02T20:52:58.103" v="973" actId="207"/>
          <ac:spMkLst>
            <pc:docMk/>
            <pc:sldMk cId="511692678" sldId="380"/>
            <ac:spMk id="1146" creationId="{00BDA4AA-F70C-18BF-B2E1-3667B12FCC35}"/>
          </ac:spMkLst>
        </pc:spChg>
        <pc:spChg chg="add mod">
          <ac:chgData name="Pathiraja Mudiyanselage, Chamini Shammi" userId="a6637513-d2e8-4c96-9df9-b9504efc8121" providerId="ADAL" clId="{85911DF2-A267-1042-B51D-437B2FFE0D03}" dt="2023-02-06T00:05:32.372" v="1658" actId="3062"/>
          <ac:spMkLst>
            <pc:docMk/>
            <pc:sldMk cId="511692678" sldId="380"/>
            <ac:spMk id="1147" creationId="{137C2FD2-D711-4E8D-BA22-4332B2A203F2}"/>
          </ac:spMkLst>
        </pc:spChg>
        <pc:spChg chg="add mod">
          <ac:chgData name="Pathiraja Mudiyanselage, Chamini Shammi" userId="a6637513-d2e8-4c96-9df9-b9504efc8121" providerId="ADAL" clId="{85911DF2-A267-1042-B51D-437B2FFE0D03}" dt="2023-02-06T00:05:55.496" v="1664" actId="20577"/>
          <ac:spMkLst>
            <pc:docMk/>
            <pc:sldMk cId="511692678" sldId="380"/>
            <ac:spMk id="1151" creationId="{CF68F19E-8DB3-5D5F-5E7B-A84DE11D5D1C}"/>
          </ac:spMkLst>
        </pc:spChg>
        <pc:spChg chg="mod">
          <ac:chgData name="Pathiraja Mudiyanselage, Chamini Shammi" userId="a6637513-d2e8-4c96-9df9-b9504efc8121" providerId="ADAL" clId="{85911DF2-A267-1042-B51D-437B2FFE0D03}" dt="2023-02-02T20:55:41.429" v="1008"/>
          <ac:spMkLst>
            <pc:docMk/>
            <pc:sldMk cId="511692678" sldId="380"/>
            <ac:spMk id="1152" creationId="{AB9C6BD2-799B-6A4C-35A3-E027CF84C5EA}"/>
          </ac:spMkLst>
        </pc:spChg>
        <pc:spChg chg="mod">
          <ac:chgData name="Pathiraja Mudiyanselage, Chamini Shammi" userId="a6637513-d2e8-4c96-9df9-b9504efc8121" providerId="ADAL" clId="{85911DF2-A267-1042-B51D-437B2FFE0D03}" dt="2023-02-02T20:55:41.429" v="1008"/>
          <ac:spMkLst>
            <pc:docMk/>
            <pc:sldMk cId="511692678" sldId="380"/>
            <ac:spMk id="1153" creationId="{07270EBB-5578-A1F7-D9C2-733630E88F90}"/>
          </ac:spMkLst>
        </pc:spChg>
        <pc:spChg chg="mod">
          <ac:chgData name="Pathiraja Mudiyanselage, Chamini Shammi" userId="a6637513-d2e8-4c96-9df9-b9504efc8121" providerId="ADAL" clId="{85911DF2-A267-1042-B51D-437B2FFE0D03}" dt="2023-02-02T20:58:24.722" v="1031" actId="14100"/>
          <ac:spMkLst>
            <pc:docMk/>
            <pc:sldMk cId="511692678" sldId="380"/>
            <ac:spMk id="1155" creationId="{145F6AD6-C766-DEB5-CCB3-9187311F63BC}"/>
          </ac:spMkLst>
        </pc:spChg>
        <pc:spChg chg="mod">
          <ac:chgData name="Pathiraja Mudiyanselage, Chamini Shammi" userId="a6637513-d2e8-4c96-9df9-b9504efc8121" providerId="ADAL" clId="{85911DF2-A267-1042-B51D-437B2FFE0D03}" dt="2023-02-02T20:58:30.863" v="1032" actId="1076"/>
          <ac:spMkLst>
            <pc:docMk/>
            <pc:sldMk cId="511692678" sldId="380"/>
            <ac:spMk id="1156" creationId="{137F3FF4-8E53-4B6B-8B81-2AA3F6DF5E08}"/>
          </ac:spMkLst>
        </pc:spChg>
        <pc:spChg chg="add mod">
          <ac:chgData name="Pathiraja Mudiyanselage, Chamini Shammi" userId="a6637513-d2e8-4c96-9df9-b9504efc8121" providerId="ADAL" clId="{85911DF2-A267-1042-B51D-437B2FFE0D03}" dt="2023-02-05T23:38:17.347" v="1501" actId="164"/>
          <ac:spMkLst>
            <pc:docMk/>
            <pc:sldMk cId="511692678" sldId="380"/>
            <ac:spMk id="1157" creationId="{1458FCF4-9EDE-3DEF-E77E-2846F24F3157}"/>
          </ac:spMkLst>
        </pc:spChg>
        <pc:spChg chg="mod">
          <ac:chgData name="Pathiraja Mudiyanselage, Chamini Shammi" userId="a6637513-d2e8-4c96-9df9-b9504efc8121" providerId="ADAL" clId="{85911DF2-A267-1042-B51D-437B2FFE0D03}" dt="2023-02-02T21:01:29.520" v="1051" actId="1076"/>
          <ac:spMkLst>
            <pc:docMk/>
            <pc:sldMk cId="511692678" sldId="380"/>
            <ac:spMk id="1159" creationId="{08867C5A-7413-48C8-8B84-5ECEC4E89129}"/>
          </ac:spMkLst>
        </pc:spChg>
        <pc:spChg chg="mod">
          <ac:chgData name="Pathiraja Mudiyanselage, Chamini Shammi" userId="a6637513-d2e8-4c96-9df9-b9504efc8121" providerId="ADAL" clId="{85911DF2-A267-1042-B51D-437B2FFE0D03}" dt="2023-02-02T21:01:34.049" v="1052" actId="1076"/>
          <ac:spMkLst>
            <pc:docMk/>
            <pc:sldMk cId="511692678" sldId="380"/>
            <ac:spMk id="1160" creationId="{27C8F33B-EF21-1D5A-7663-E004035C5C68}"/>
          </ac:spMkLst>
        </pc:spChg>
        <pc:spChg chg="add mod">
          <ac:chgData name="Pathiraja Mudiyanselage, Chamini Shammi" userId="a6637513-d2e8-4c96-9df9-b9504efc8121" providerId="ADAL" clId="{85911DF2-A267-1042-B51D-437B2FFE0D03}" dt="2023-02-05T23:58:58.090" v="1615" actId="164"/>
          <ac:spMkLst>
            <pc:docMk/>
            <pc:sldMk cId="511692678" sldId="380"/>
            <ac:spMk id="1161" creationId="{2452A3E6-9898-1D6C-B998-7B58316F9A6F}"/>
          </ac:spMkLst>
        </pc:spChg>
        <pc:spChg chg="mod topLvl">
          <ac:chgData name="Pathiraja Mudiyanselage, Chamini Shammi" userId="a6637513-d2e8-4c96-9df9-b9504efc8121" providerId="ADAL" clId="{85911DF2-A267-1042-B51D-437B2FFE0D03}" dt="2023-02-02T21:46:24.301" v="1339" actId="478"/>
          <ac:spMkLst>
            <pc:docMk/>
            <pc:sldMk cId="511692678" sldId="380"/>
            <ac:spMk id="1163" creationId="{C8AA3F22-7817-BE39-C540-07BC3CF731BA}"/>
          </ac:spMkLst>
        </pc:spChg>
        <pc:spChg chg="add del mod topLvl">
          <ac:chgData name="Pathiraja Mudiyanselage, Chamini Shammi" userId="a6637513-d2e8-4c96-9df9-b9504efc8121" providerId="ADAL" clId="{85911DF2-A267-1042-B51D-437B2FFE0D03}" dt="2023-02-02T21:46:24.301" v="1339" actId="478"/>
          <ac:spMkLst>
            <pc:docMk/>
            <pc:sldMk cId="511692678" sldId="380"/>
            <ac:spMk id="1164" creationId="{EDA84A72-B15E-79D5-156B-2F388EA77AE2}"/>
          </ac:spMkLst>
        </pc:spChg>
        <pc:spChg chg="add del mod topLvl">
          <ac:chgData name="Pathiraja Mudiyanselage, Chamini Shammi" userId="a6637513-d2e8-4c96-9df9-b9504efc8121" providerId="ADAL" clId="{85911DF2-A267-1042-B51D-437B2FFE0D03}" dt="2023-02-02T21:08:45.167" v="1118" actId="478"/>
          <ac:spMkLst>
            <pc:docMk/>
            <pc:sldMk cId="511692678" sldId="380"/>
            <ac:spMk id="1165" creationId="{3F201F71-1172-374D-C68D-A0E32FE50B5D}"/>
          </ac:spMkLst>
        </pc:spChg>
        <pc:spChg chg="add del mod">
          <ac:chgData name="Pathiraja Mudiyanselage, Chamini Shammi" userId="a6637513-d2e8-4c96-9df9-b9504efc8121" providerId="ADAL" clId="{85911DF2-A267-1042-B51D-437B2FFE0D03}" dt="2023-02-02T21:08:43.472" v="1117" actId="478"/>
          <ac:spMkLst>
            <pc:docMk/>
            <pc:sldMk cId="511692678" sldId="380"/>
            <ac:spMk id="1166" creationId="{4F12EFEA-878D-2ECC-D830-6CE341BBA873}"/>
          </ac:spMkLst>
        </pc:spChg>
        <pc:spChg chg="add mod topLvl">
          <ac:chgData name="Pathiraja Mudiyanselage, Chamini Shammi" userId="a6637513-d2e8-4c96-9df9-b9504efc8121" providerId="ADAL" clId="{85911DF2-A267-1042-B51D-437B2FFE0D03}" dt="2023-02-05T23:58:29.223" v="1612" actId="164"/>
          <ac:spMkLst>
            <pc:docMk/>
            <pc:sldMk cId="511692678" sldId="380"/>
            <ac:spMk id="1174" creationId="{866BFB4E-F799-F177-6095-4A3B2CE8360C}"/>
          </ac:spMkLst>
        </pc:spChg>
        <pc:spChg chg="add del mod">
          <ac:chgData name="Pathiraja Mudiyanselage, Chamini Shammi" userId="a6637513-d2e8-4c96-9df9-b9504efc8121" providerId="ADAL" clId="{85911DF2-A267-1042-B51D-437B2FFE0D03}" dt="2023-02-05T23:59:39.320" v="1621" actId="478"/>
          <ac:spMkLst>
            <pc:docMk/>
            <pc:sldMk cId="511692678" sldId="380"/>
            <ac:spMk id="1180" creationId="{2FAD1359-B1B0-3A18-DAFD-6685C1C77AE3}"/>
          </ac:spMkLst>
        </pc:spChg>
        <pc:spChg chg="add mod">
          <ac:chgData name="Pathiraja Mudiyanselage, Chamini Shammi" userId="a6637513-d2e8-4c96-9df9-b9504efc8121" providerId="ADAL" clId="{85911DF2-A267-1042-B51D-437B2FFE0D03}" dt="2023-02-02T21:36:30.576" v="1265" actId="767"/>
          <ac:spMkLst>
            <pc:docMk/>
            <pc:sldMk cId="511692678" sldId="380"/>
            <ac:spMk id="1181" creationId="{6DF145B6-F6EB-D0F1-C076-21792DC1B18D}"/>
          </ac:spMkLst>
        </pc:spChg>
        <pc:spChg chg="mod">
          <ac:chgData name="Pathiraja Mudiyanselage, Chamini Shammi" userId="a6637513-d2e8-4c96-9df9-b9504efc8121" providerId="ADAL" clId="{85911DF2-A267-1042-B51D-437B2FFE0D03}" dt="2023-02-02T21:49:25.269" v="1362" actId="207"/>
          <ac:spMkLst>
            <pc:docMk/>
            <pc:sldMk cId="511692678" sldId="380"/>
            <ac:spMk id="1188" creationId="{50F55E04-CCF8-51F4-4D3E-65943645B237}"/>
          </ac:spMkLst>
        </pc:spChg>
        <pc:spChg chg="mod">
          <ac:chgData name="Pathiraja Mudiyanselage, Chamini Shammi" userId="a6637513-d2e8-4c96-9df9-b9504efc8121" providerId="ADAL" clId="{85911DF2-A267-1042-B51D-437B2FFE0D03}" dt="2023-02-02T21:49:25.269" v="1362" actId="207"/>
          <ac:spMkLst>
            <pc:docMk/>
            <pc:sldMk cId="511692678" sldId="380"/>
            <ac:spMk id="1189" creationId="{2F855E9B-BF8F-7651-B04F-00A671D13273}"/>
          </ac:spMkLst>
        </pc:spChg>
        <pc:spChg chg="mod">
          <ac:chgData name="Pathiraja Mudiyanselage, Chamini Shammi" userId="a6637513-d2e8-4c96-9df9-b9504efc8121" providerId="ADAL" clId="{85911DF2-A267-1042-B51D-437B2FFE0D03}" dt="2023-02-02T21:49:25.269" v="1362" actId="207"/>
          <ac:spMkLst>
            <pc:docMk/>
            <pc:sldMk cId="511692678" sldId="380"/>
            <ac:spMk id="1190" creationId="{EFA49A52-3A1C-760C-7F81-EAD0AFCD4C72}"/>
          </ac:spMkLst>
        </pc:spChg>
        <pc:spChg chg="mod">
          <ac:chgData name="Pathiraja Mudiyanselage, Chamini Shammi" userId="a6637513-d2e8-4c96-9df9-b9504efc8121" providerId="ADAL" clId="{85911DF2-A267-1042-B51D-437B2FFE0D03}" dt="2023-02-02T21:49:25.269" v="1362" actId="207"/>
          <ac:spMkLst>
            <pc:docMk/>
            <pc:sldMk cId="511692678" sldId="380"/>
            <ac:spMk id="1191" creationId="{9247970A-CA8C-B773-7819-A63DB0E4B06E}"/>
          </ac:spMkLst>
        </pc:spChg>
        <pc:spChg chg="mod">
          <ac:chgData name="Pathiraja Mudiyanselage, Chamini Shammi" userId="a6637513-d2e8-4c96-9df9-b9504efc8121" providerId="ADAL" clId="{85911DF2-A267-1042-B51D-437B2FFE0D03}" dt="2023-02-02T21:49:25.269" v="1362" actId="207"/>
          <ac:spMkLst>
            <pc:docMk/>
            <pc:sldMk cId="511692678" sldId="380"/>
            <ac:spMk id="1192" creationId="{20B0E673-A931-3D1B-A5B0-9C72EF3FCE28}"/>
          </ac:spMkLst>
        </pc:spChg>
        <pc:spChg chg="mod">
          <ac:chgData name="Pathiraja Mudiyanselage, Chamini Shammi" userId="a6637513-d2e8-4c96-9df9-b9504efc8121" providerId="ADAL" clId="{85911DF2-A267-1042-B51D-437B2FFE0D03}" dt="2023-02-02T21:49:25.269" v="1362" actId="207"/>
          <ac:spMkLst>
            <pc:docMk/>
            <pc:sldMk cId="511692678" sldId="380"/>
            <ac:spMk id="1193" creationId="{1282CE3A-6F38-C7A1-2BE0-5C905D0FE540}"/>
          </ac:spMkLst>
        </pc:spChg>
        <pc:spChg chg="mod">
          <ac:chgData name="Pathiraja Mudiyanselage, Chamini Shammi" userId="a6637513-d2e8-4c96-9df9-b9504efc8121" providerId="ADAL" clId="{85911DF2-A267-1042-B51D-437B2FFE0D03}" dt="2023-02-02T21:49:25.269" v="1362" actId="207"/>
          <ac:spMkLst>
            <pc:docMk/>
            <pc:sldMk cId="511692678" sldId="380"/>
            <ac:spMk id="1194" creationId="{64E891FC-C200-1787-6A4D-6DC08AADB089}"/>
          </ac:spMkLst>
        </pc:spChg>
        <pc:spChg chg="mod">
          <ac:chgData name="Pathiraja Mudiyanselage, Chamini Shammi" userId="a6637513-d2e8-4c96-9df9-b9504efc8121" providerId="ADAL" clId="{85911DF2-A267-1042-B51D-437B2FFE0D03}" dt="2023-02-02T21:49:25.269" v="1362" actId="207"/>
          <ac:spMkLst>
            <pc:docMk/>
            <pc:sldMk cId="511692678" sldId="380"/>
            <ac:spMk id="1195" creationId="{1258F03C-26E0-6AB3-232E-508E6204F1C8}"/>
          </ac:spMkLst>
        </pc:spChg>
        <pc:spChg chg="mod">
          <ac:chgData name="Pathiraja Mudiyanselage, Chamini Shammi" userId="a6637513-d2e8-4c96-9df9-b9504efc8121" providerId="ADAL" clId="{85911DF2-A267-1042-B51D-437B2FFE0D03}" dt="2023-02-02T21:49:25.269" v="1362" actId="207"/>
          <ac:spMkLst>
            <pc:docMk/>
            <pc:sldMk cId="511692678" sldId="380"/>
            <ac:spMk id="1196" creationId="{6888C1EC-9376-9FCB-C61D-2F7374877571}"/>
          </ac:spMkLst>
        </pc:spChg>
        <pc:spChg chg="mod">
          <ac:chgData name="Pathiraja Mudiyanselage, Chamini Shammi" userId="a6637513-d2e8-4c96-9df9-b9504efc8121" providerId="ADAL" clId="{85911DF2-A267-1042-B51D-437B2FFE0D03}" dt="2023-02-02T21:49:25.269" v="1362" actId="207"/>
          <ac:spMkLst>
            <pc:docMk/>
            <pc:sldMk cId="511692678" sldId="380"/>
            <ac:spMk id="1197" creationId="{70977325-C494-F013-49FF-DE8EF5B8F2C1}"/>
          </ac:spMkLst>
        </pc:spChg>
        <pc:spChg chg="mod">
          <ac:chgData name="Pathiraja Mudiyanselage, Chamini Shammi" userId="a6637513-d2e8-4c96-9df9-b9504efc8121" providerId="ADAL" clId="{85911DF2-A267-1042-B51D-437B2FFE0D03}" dt="2023-02-02T21:49:25.269" v="1362" actId="207"/>
          <ac:spMkLst>
            <pc:docMk/>
            <pc:sldMk cId="511692678" sldId="380"/>
            <ac:spMk id="1198" creationId="{9504E09C-1505-171C-5603-40AEFCEC0137}"/>
          </ac:spMkLst>
        </pc:spChg>
        <pc:spChg chg="mod">
          <ac:chgData name="Pathiraja Mudiyanselage, Chamini Shammi" userId="a6637513-d2e8-4c96-9df9-b9504efc8121" providerId="ADAL" clId="{85911DF2-A267-1042-B51D-437B2FFE0D03}" dt="2023-02-02T21:49:25.269" v="1362" actId="207"/>
          <ac:spMkLst>
            <pc:docMk/>
            <pc:sldMk cId="511692678" sldId="380"/>
            <ac:spMk id="1199" creationId="{E2A5AC8F-D09D-2887-C120-2EC7E4133C31}"/>
          </ac:spMkLst>
        </pc:spChg>
        <pc:spChg chg="mod">
          <ac:chgData name="Pathiraja Mudiyanselage, Chamini Shammi" userId="a6637513-d2e8-4c96-9df9-b9504efc8121" providerId="ADAL" clId="{85911DF2-A267-1042-B51D-437B2FFE0D03}" dt="2023-02-02T21:49:25.269" v="1362" actId="207"/>
          <ac:spMkLst>
            <pc:docMk/>
            <pc:sldMk cId="511692678" sldId="380"/>
            <ac:spMk id="1200" creationId="{F6E36E41-D134-8B06-0435-1770D15A1143}"/>
          </ac:spMkLst>
        </pc:spChg>
        <pc:spChg chg="mod">
          <ac:chgData name="Pathiraja Mudiyanselage, Chamini Shammi" userId="a6637513-d2e8-4c96-9df9-b9504efc8121" providerId="ADAL" clId="{85911DF2-A267-1042-B51D-437B2FFE0D03}" dt="2023-02-02T21:49:25.269" v="1362" actId="207"/>
          <ac:spMkLst>
            <pc:docMk/>
            <pc:sldMk cId="511692678" sldId="380"/>
            <ac:spMk id="1201" creationId="{E6D72BEF-134A-0380-C91F-F3E546E2189D}"/>
          </ac:spMkLst>
        </pc:spChg>
        <pc:spChg chg="mod">
          <ac:chgData name="Pathiraja Mudiyanselage, Chamini Shammi" userId="a6637513-d2e8-4c96-9df9-b9504efc8121" providerId="ADAL" clId="{85911DF2-A267-1042-B51D-437B2FFE0D03}" dt="2023-02-02T21:49:25.269" v="1362" actId="207"/>
          <ac:spMkLst>
            <pc:docMk/>
            <pc:sldMk cId="511692678" sldId="380"/>
            <ac:spMk id="1202" creationId="{AC4B83AE-7BD1-F7B1-1B8F-D02B9ED8F3E8}"/>
          </ac:spMkLst>
        </pc:spChg>
        <pc:spChg chg="mod">
          <ac:chgData name="Pathiraja Mudiyanselage, Chamini Shammi" userId="a6637513-d2e8-4c96-9df9-b9504efc8121" providerId="ADAL" clId="{85911DF2-A267-1042-B51D-437B2FFE0D03}" dt="2023-02-02T21:49:25.269" v="1362" actId="207"/>
          <ac:spMkLst>
            <pc:docMk/>
            <pc:sldMk cId="511692678" sldId="380"/>
            <ac:spMk id="1203" creationId="{AA9E3771-1450-F638-4E39-B5284A1A3D39}"/>
          </ac:spMkLst>
        </pc:spChg>
        <pc:spChg chg="mod">
          <ac:chgData name="Pathiraja Mudiyanselage, Chamini Shammi" userId="a6637513-d2e8-4c96-9df9-b9504efc8121" providerId="ADAL" clId="{85911DF2-A267-1042-B51D-437B2FFE0D03}" dt="2023-02-02T21:49:25.269" v="1362" actId="207"/>
          <ac:spMkLst>
            <pc:docMk/>
            <pc:sldMk cId="511692678" sldId="380"/>
            <ac:spMk id="1204" creationId="{727033FE-48CD-383E-1FC4-D860AFA096FD}"/>
          </ac:spMkLst>
        </pc:spChg>
        <pc:spChg chg="mod">
          <ac:chgData name="Pathiraja Mudiyanselage, Chamini Shammi" userId="a6637513-d2e8-4c96-9df9-b9504efc8121" providerId="ADAL" clId="{85911DF2-A267-1042-B51D-437B2FFE0D03}" dt="2023-02-02T21:49:25.269" v="1362" actId="207"/>
          <ac:spMkLst>
            <pc:docMk/>
            <pc:sldMk cId="511692678" sldId="380"/>
            <ac:spMk id="1205" creationId="{5E728119-2AF8-C89F-EBD3-A10526339F3D}"/>
          </ac:spMkLst>
        </pc:spChg>
        <pc:spChg chg="mod">
          <ac:chgData name="Pathiraja Mudiyanselage, Chamini Shammi" userId="a6637513-d2e8-4c96-9df9-b9504efc8121" providerId="ADAL" clId="{85911DF2-A267-1042-B51D-437B2FFE0D03}" dt="2023-02-02T21:49:25.269" v="1362" actId="207"/>
          <ac:spMkLst>
            <pc:docMk/>
            <pc:sldMk cId="511692678" sldId="380"/>
            <ac:spMk id="1206" creationId="{1D765AB1-6616-B50C-A989-9A2668094550}"/>
          </ac:spMkLst>
        </pc:spChg>
        <pc:spChg chg="mod">
          <ac:chgData name="Pathiraja Mudiyanselage, Chamini Shammi" userId="a6637513-d2e8-4c96-9df9-b9504efc8121" providerId="ADAL" clId="{85911DF2-A267-1042-B51D-437B2FFE0D03}" dt="2023-02-02T21:49:25.269" v="1362" actId="207"/>
          <ac:spMkLst>
            <pc:docMk/>
            <pc:sldMk cId="511692678" sldId="380"/>
            <ac:spMk id="1207" creationId="{4A3D9B40-B678-C324-5F01-4433B87C1911}"/>
          </ac:spMkLst>
        </pc:spChg>
        <pc:spChg chg="mod">
          <ac:chgData name="Pathiraja Mudiyanselage, Chamini Shammi" userId="a6637513-d2e8-4c96-9df9-b9504efc8121" providerId="ADAL" clId="{85911DF2-A267-1042-B51D-437B2FFE0D03}" dt="2023-02-02T21:49:25.269" v="1362" actId="207"/>
          <ac:spMkLst>
            <pc:docMk/>
            <pc:sldMk cId="511692678" sldId="380"/>
            <ac:spMk id="1208" creationId="{39FE870A-F16F-EF41-9E10-CEC52907F504}"/>
          </ac:spMkLst>
        </pc:spChg>
        <pc:spChg chg="mod">
          <ac:chgData name="Pathiraja Mudiyanselage, Chamini Shammi" userId="a6637513-d2e8-4c96-9df9-b9504efc8121" providerId="ADAL" clId="{85911DF2-A267-1042-B51D-437B2FFE0D03}" dt="2023-02-02T21:49:25.269" v="1362" actId="207"/>
          <ac:spMkLst>
            <pc:docMk/>
            <pc:sldMk cId="511692678" sldId="380"/>
            <ac:spMk id="1210" creationId="{A87C5D23-B6D4-2005-8076-A4526B885776}"/>
          </ac:spMkLst>
        </pc:spChg>
        <pc:spChg chg="mod">
          <ac:chgData name="Pathiraja Mudiyanselage, Chamini Shammi" userId="a6637513-d2e8-4c96-9df9-b9504efc8121" providerId="ADAL" clId="{85911DF2-A267-1042-B51D-437B2FFE0D03}" dt="2023-02-02T21:49:25.269" v="1362" actId="207"/>
          <ac:spMkLst>
            <pc:docMk/>
            <pc:sldMk cId="511692678" sldId="380"/>
            <ac:spMk id="1212" creationId="{D12D5746-861F-DD0F-6D67-2123C9D46243}"/>
          </ac:spMkLst>
        </pc:spChg>
        <pc:spChg chg="mod">
          <ac:chgData name="Pathiraja Mudiyanselage, Chamini Shammi" userId="a6637513-d2e8-4c96-9df9-b9504efc8121" providerId="ADAL" clId="{85911DF2-A267-1042-B51D-437B2FFE0D03}" dt="2023-02-02T21:49:25.269" v="1362" actId="207"/>
          <ac:spMkLst>
            <pc:docMk/>
            <pc:sldMk cId="511692678" sldId="380"/>
            <ac:spMk id="1213" creationId="{C32C20BB-45E5-9270-B922-2595A43548F5}"/>
          </ac:spMkLst>
        </pc:spChg>
        <pc:spChg chg="mod">
          <ac:chgData name="Pathiraja Mudiyanselage, Chamini Shammi" userId="a6637513-d2e8-4c96-9df9-b9504efc8121" providerId="ADAL" clId="{85911DF2-A267-1042-B51D-437B2FFE0D03}" dt="2023-02-02T21:49:25.269" v="1362" actId="207"/>
          <ac:spMkLst>
            <pc:docMk/>
            <pc:sldMk cId="511692678" sldId="380"/>
            <ac:spMk id="1214" creationId="{1A8D7051-ADEE-93CA-CBF2-7953C8521A17}"/>
          </ac:spMkLst>
        </pc:spChg>
        <pc:spChg chg="mod">
          <ac:chgData name="Pathiraja Mudiyanselage, Chamini Shammi" userId="a6637513-d2e8-4c96-9df9-b9504efc8121" providerId="ADAL" clId="{85911DF2-A267-1042-B51D-437B2FFE0D03}" dt="2023-02-02T21:49:25.269" v="1362" actId="207"/>
          <ac:spMkLst>
            <pc:docMk/>
            <pc:sldMk cId="511692678" sldId="380"/>
            <ac:spMk id="1215" creationId="{4750D3AE-31B8-C156-BA42-74C64423D79E}"/>
          </ac:spMkLst>
        </pc:spChg>
        <pc:spChg chg="mod">
          <ac:chgData name="Pathiraja Mudiyanselage, Chamini Shammi" userId="a6637513-d2e8-4c96-9df9-b9504efc8121" providerId="ADAL" clId="{85911DF2-A267-1042-B51D-437B2FFE0D03}" dt="2023-02-02T21:49:25.269" v="1362" actId="207"/>
          <ac:spMkLst>
            <pc:docMk/>
            <pc:sldMk cId="511692678" sldId="380"/>
            <ac:spMk id="1216" creationId="{021DE573-A166-35B5-0E3A-081CAD9EF966}"/>
          </ac:spMkLst>
        </pc:spChg>
        <pc:spChg chg="mod">
          <ac:chgData name="Pathiraja Mudiyanselage, Chamini Shammi" userId="a6637513-d2e8-4c96-9df9-b9504efc8121" providerId="ADAL" clId="{85911DF2-A267-1042-B51D-437B2FFE0D03}" dt="2023-02-02T21:49:25.269" v="1362" actId="207"/>
          <ac:spMkLst>
            <pc:docMk/>
            <pc:sldMk cId="511692678" sldId="380"/>
            <ac:spMk id="1217" creationId="{B8659646-7C46-2B4F-8E39-B72CA69A5319}"/>
          </ac:spMkLst>
        </pc:spChg>
        <pc:spChg chg="mod">
          <ac:chgData name="Pathiraja Mudiyanselage, Chamini Shammi" userId="a6637513-d2e8-4c96-9df9-b9504efc8121" providerId="ADAL" clId="{85911DF2-A267-1042-B51D-437B2FFE0D03}" dt="2023-02-02T21:49:25.269" v="1362" actId="207"/>
          <ac:spMkLst>
            <pc:docMk/>
            <pc:sldMk cId="511692678" sldId="380"/>
            <ac:spMk id="1218" creationId="{78E2D816-E06C-3979-EA37-033E02539B9D}"/>
          </ac:spMkLst>
        </pc:spChg>
        <pc:spChg chg="mod">
          <ac:chgData name="Pathiraja Mudiyanselage, Chamini Shammi" userId="a6637513-d2e8-4c96-9df9-b9504efc8121" providerId="ADAL" clId="{85911DF2-A267-1042-B51D-437B2FFE0D03}" dt="2023-02-02T21:49:25.269" v="1362" actId="207"/>
          <ac:spMkLst>
            <pc:docMk/>
            <pc:sldMk cId="511692678" sldId="380"/>
            <ac:spMk id="1219" creationId="{7750B540-4127-D7F6-F730-E7A2955E949B}"/>
          </ac:spMkLst>
        </pc:spChg>
        <pc:spChg chg="mod">
          <ac:chgData name="Pathiraja Mudiyanselage, Chamini Shammi" userId="a6637513-d2e8-4c96-9df9-b9504efc8121" providerId="ADAL" clId="{85911DF2-A267-1042-B51D-437B2FFE0D03}" dt="2023-02-02T21:49:25.269" v="1362" actId="207"/>
          <ac:spMkLst>
            <pc:docMk/>
            <pc:sldMk cId="511692678" sldId="380"/>
            <ac:spMk id="1220" creationId="{0B4AA6C1-CAA3-BB3E-A076-4EDE96AAF891}"/>
          </ac:spMkLst>
        </pc:spChg>
        <pc:spChg chg="mod">
          <ac:chgData name="Pathiraja Mudiyanselage, Chamini Shammi" userId="a6637513-d2e8-4c96-9df9-b9504efc8121" providerId="ADAL" clId="{85911DF2-A267-1042-B51D-437B2FFE0D03}" dt="2023-02-02T21:49:25.269" v="1362" actId="207"/>
          <ac:spMkLst>
            <pc:docMk/>
            <pc:sldMk cId="511692678" sldId="380"/>
            <ac:spMk id="1221" creationId="{A61F1D16-685D-BB17-15AF-C07DCC5420E3}"/>
          </ac:spMkLst>
        </pc:spChg>
        <pc:spChg chg="mod">
          <ac:chgData name="Pathiraja Mudiyanselage, Chamini Shammi" userId="a6637513-d2e8-4c96-9df9-b9504efc8121" providerId="ADAL" clId="{85911DF2-A267-1042-B51D-437B2FFE0D03}" dt="2023-02-02T21:49:25.269" v="1362" actId="207"/>
          <ac:spMkLst>
            <pc:docMk/>
            <pc:sldMk cId="511692678" sldId="380"/>
            <ac:spMk id="1222" creationId="{27AC3730-CB9A-0FC9-F19F-F98EEAEB44A8}"/>
          </ac:spMkLst>
        </pc:spChg>
        <pc:spChg chg="mod">
          <ac:chgData name="Pathiraja Mudiyanselage, Chamini Shammi" userId="a6637513-d2e8-4c96-9df9-b9504efc8121" providerId="ADAL" clId="{85911DF2-A267-1042-B51D-437B2FFE0D03}" dt="2023-02-02T21:49:25.269" v="1362" actId="207"/>
          <ac:spMkLst>
            <pc:docMk/>
            <pc:sldMk cId="511692678" sldId="380"/>
            <ac:spMk id="1223" creationId="{86E35E9B-08A9-B43C-D300-9D3A7B1A65B7}"/>
          </ac:spMkLst>
        </pc:spChg>
        <pc:spChg chg="mod">
          <ac:chgData name="Pathiraja Mudiyanselage, Chamini Shammi" userId="a6637513-d2e8-4c96-9df9-b9504efc8121" providerId="ADAL" clId="{85911DF2-A267-1042-B51D-437B2FFE0D03}" dt="2023-02-02T21:49:25.269" v="1362" actId="207"/>
          <ac:spMkLst>
            <pc:docMk/>
            <pc:sldMk cId="511692678" sldId="380"/>
            <ac:spMk id="1224" creationId="{6619B5C1-3F74-2AA0-BCE3-1F7CE02817C9}"/>
          </ac:spMkLst>
        </pc:spChg>
        <pc:spChg chg="mod">
          <ac:chgData name="Pathiraja Mudiyanselage, Chamini Shammi" userId="a6637513-d2e8-4c96-9df9-b9504efc8121" providerId="ADAL" clId="{85911DF2-A267-1042-B51D-437B2FFE0D03}" dt="2023-02-02T21:49:25.269" v="1362" actId="207"/>
          <ac:spMkLst>
            <pc:docMk/>
            <pc:sldMk cId="511692678" sldId="380"/>
            <ac:spMk id="1225" creationId="{F83D673F-D379-ADB3-B87A-342CE047CE56}"/>
          </ac:spMkLst>
        </pc:spChg>
        <pc:spChg chg="mod">
          <ac:chgData name="Pathiraja Mudiyanselage, Chamini Shammi" userId="a6637513-d2e8-4c96-9df9-b9504efc8121" providerId="ADAL" clId="{85911DF2-A267-1042-B51D-437B2FFE0D03}" dt="2023-02-02T21:49:25.269" v="1362" actId="207"/>
          <ac:spMkLst>
            <pc:docMk/>
            <pc:sldMk cId="511692678" sldId="380"/>
            <ac:spMk id="1226" creationId="{2A198F5C-156C-EFC7-0F05-D567F3246C91}"/>
          </ac:spMkLst>
        </pc:spChg>
        <pc:spChg chg="mod">
          <ac:chgData name="Pathiraja Mudiyanselage, Chamini Shammi" userId="a6637513-d2e8-4c96-9df9-b9504efc8121" providerId="ADAL" clId="{85911DF2-A267-1042-B51D-437B2FFE0D03}" dt="2023-02-02T21:49:25.269" v="1362" actId="207"/>
          <ac:spMkLst>
            <pc:docMk/>
            <pc:sldMk cId="511692678" sldId="380"/>
            <ac:spMk id="1227" creationId="{E23D940D-2416-64C7-DC8D-415482DBC630}"/>
          </ac:spMkLst>
        </pc:spChg>
        <pc:spChg chg="mod">
          <ac:chgData name="Pathiraja Mudiyanselage, Chamini Shammi" userId="a6637513-d2e8-4c96-9df9-b9504efc8121" providerId="ADAL" clId="{85911DF2-A267-1042-B51D-437B2FFE0D03}" dt="2023-02-02T21:49:25.269" v="1362" actId="207"/>
          <ac:spMkLst>
            <pc:docMk/>
            <pc:sldMk cId="511692678" sldId="380"/>
            <ac:spMk id="1228" creationId="{9CFF0B06-823C-DBFB-C02D-0D30ED69BE74}"/>
          </ac:spMkLst>
        </pc:spChg>
        <pc:spChg chg="mod">
          <ac:chgData name="Pathiraja Mudiyanselage, Chamini Shammi" userId="a6637513-d2e8-4c96-9df9-b9504efc8121" providerId="ADAL" clId="{85911DF2-A267-1042-B51D-437B2FFE0D03}" dt="2023-02-02T21:49:25.269" v="1362" actId="207"/>
          <ac:spMkLst>
            <pc:docMk/>
            <pc:sldMk cId="511692678" sldId="380"/>
            <ac:spMk id="1229" creationId="{50EB9A56-DBE3-4CB7-E66E-B0272CDB3DBC}"/>
          </ac:spMkLst>
        </pc:spChg>
        <pc:spChg chg="mod">
          <ac:chgData name="Pathiraja Mudiyanselage, Chamini Shammi" userId="a6637513-d2e8-4c96-9df9-b9504efc8121" providerId="ADAL" clId="{85911DF2-A267-1042-B51D-437B2FFE0D03}" dt="2023-02-02T21:49:25.269" v="1362" actId="207"/>
          <ac:spMkLst>
            <pc:docMk/>
            <pc:sldMk cId="511692678" sldId="380"/>
            <ac:spMk id="1230" creationId="{C7C3BD79-F03C-F152-577C-B6DDA739512E}"/>
          </ac:spMkLst>
        </pc:spChg>
        <pc:spChg chg="mod">
          <ac:chgData name="Pathiraja Mudiyanselage, Chamini Shammi" userId="a6637513-d2e8-4c96-9df9-b9504efc8121" providerId="ADAL" clId="{85911DF2-A267-1042-B51D-437B2FFE0D03}" dt="2023-02-02T21:49:25.269" v="1362" actId="207"/>
          <ac:spMkLst>
            <pc:docMk/>
            <pc:sldMk cId="511692678" sldId="380"/>
            <ac:spMk id="1231" creationId="{41CEAC46-59A6-8A6E-0AE4-4A6AF78331B3}"/>
          </ac:spMkLst>
        </pc:spChg>
        <pc:spChg chg="mod">
          <ac:chgData name="Pathiraja Mudiyanselage, Chamini Shammi" userId="a6637513-d2e8-4c96-9df9-b9504efc8121" providerId="ADAL" clId="{85911DF2-A267-1042-B51D-437B2FFE0D03}" dt="2023-02-02T21:49:25.269" v="1362" actId="207"/>
          <ac:spMkLst>
            <pc:docMk/>
            <pc:sldMk cId="511692678" sldId="380"/>
            <ac:spMk id="1232" creationId="{2BEBF500-1D03-B9B0-1BE4-1D8C406469BF}"/>
          </ac:spMkLst>
        </pc:spChg>
        <pc:spChg chg="add mod">
          <ac:chgData name="Pathiraja Mudiyanselage, Chamini Shammi" userId="a6637513-d2e8-4c96-9df9-b9504efc8121" providerId="ADAL" clId="{85911DF2-A267-1042-B51D-437B2FFE0D03}" dt="2023-02-02T21:51:11.242" v="1389" actId="164"/>
          <ac:spMkLst>
            <pc:docMk/>
            <pc:sldMk cId="511692678" sldId="380"/>
            <ac:spMk id="1233" creationId="{EB3DF002-ACC0-37DE-0248-80D7A0A66E10}"/>
          </ac:spMkLst>
        </pc:spChg>
        <pc:spChg chg="add mod">
          <ac:chgData name="Pathiraja Mudiyanselage, Chamini Shammi" userId="a6637513-d2e8-4c96-9df9-b9504efc8121" providerId="ADAL" clId="{85911DF2-A267-1042-B51D-437B2FFE0D03}" dt="2023-02-02T22:04:01.258" v="1422" actId="207"/>
          <ac:spMkLst>
            <pc:docMk/>
            <pc:sldMk cId="511692678" sldId="380"/>
            <ac:spMk id="1237" creationId="{48076CD0-07CA-01FC-D14B-A1A4E146BE8B}"/>
          </ac:spMkLst>
        </pc:spChg>
        <pc:grpChg chg="add mod">
          <ac:chgData name="Pathiraja Mudiyanselage, Chamini Shammi" userId="a6637513-d2e8-4c96-9df9-b9504efc8121" providerId="ADAL" clId="{85911DF2-A267-1042-B51D-437B2FFE0D03}" dt="2023-02-02T20:25:33.055" v="651" actId="164"/>
          <ac:grpSpMkLst>
            <pc:docMk/>
            <pc:sldMk cId="511692678" sldId="380"/>
            <ac:grpSpMk id="13" creationId="{FC53F34C-271A-6277-70EB-C54289DA85A6}"/>
          </ac:grpSpMkLst>
        </pc:grpChg>
        <pc:grpChg chg="mod">
          <ac:chgData name="Pathiraja Mudiyanselage, Chamini Shammi" userId="a6637513-d2e8-4c96-9df9-b9504efc8121" providerId="ADAL" clId="{85911DF2-A267-1042-B51D-437B2FFE0D03}" dt="2023-02-02T20:13:40.316" v="564"/>
          <ac:grpSpMkLst>
            <pc:docMk/>
            <pc:sldMk cId="511692678" sldId="380"/>
            <ac:grpSpMk id="16" creationId="{02AEE56E-3A89-BDF7-10B7-3BDEC6D290F7}"/>
          </ac:grpSpMkLst>
        </pc:grpChg>
        <pc:grpChg chg="add mod">
          <ac:chgData name="Pathiraja Mudiyanselage, Chamini Shammi" userId="a6637513-d2e8-4c96-9df9-b9504efc8121" providerId="ADAL" clId="{85911DF2-A267-1042-B51D-437B2FFE0D03}" dt="2023-02-05T23:33:00.948" v="1452" actId="164"/>
          <ac:grpSpMkLst>
            <pc:docMk/>
            <pc:sldMk cId="511692678" sldId="380"/>
            <ac:grpSpMk id="47" creationId="{2DA8A755-8BDB-9822-B5A5-B88F5E2678F6}"/>
          </ac:grpSpMkLst>
        </pc:grpChg>
        <pc:grpChg chg="add mod">
          <ac:chgData name="Pathiraja Mudiyanselage, Chamini Shammi" userId="a6637513-d2e8-4c96-9df9-b9504efc8121" providerId="ADAL" clId="{85911DF2-A267-1042-B51D-437B2FFE0D03}" dt="2023-02-05T23:34:50.991" v="1462" actId="164"/>
          <ac:grpSpMkLst>
            <pc:docMk/>
            <pc:sldMk cId="511692678" sldId="380"/>
            <ac:grpSpMk id="48" creationId="{4D938BF3-DCC9-5E40-E93E-39E52CDE15D4}"/>
          </ac:grpSpMkLst>
        </pc:grpChg>
        <pc:grpChg chg="add del mod">
          <ac:chgData name="Pathiraja Mudiyanselage, Chamini Shammi" userId="a6637513-d2e8-4c96-9df9-b9504efc8121" providerId="ADAL" clId="{85911DF2-A267-1042-B51D-437B2FFE0D03}" dt="2023-02-02T20:30:05.384" v="723"/>
          <ac:grpSpMkLst>
            <pc:docMk/>
            <pc:sldMk cId="511692678" sldId="380"/>
            <ac:grpSpMk id="48" creationId="{9250F009-01FB-4392-F5F4-FE664DC76B6E}"/>
          </ac:grpSpMkLst>
        </pc:grpChg>
        <pc:grpChg chg="mod">
          <ac:chgData name="Pathiraja Mudiyanselage, Chamini Shammi" userId="a6637513-d2e8-4c96-9df9-b9504efc8121" providerId="ADAL" clId="{85911DF2-A267-1042-B51D-437B2FFE0D03}" dt="2023-02-02T20:29:48.665" v="722"/>
          <ac:grpSpMkLst>
            <pc:docMk/>
            <pc:sldMk cId="511692678" sldId="380"/>
            <ac:grpSpMk id="49" creationId="{14FE0629-3F13-3BFC-CF1F-5BAD1AA2D8B2}"/>
          </ac:grpSpMkLst>
        </pc:grpChg>
        <pc:grpChg chg="add mod">
          <ac:chgData name="Pathiraja Mudiyanselage, Chamini Shammi" userId="a6637513-d2e8-4c96-9df9-b9504efc8121" providerId="ADAL" clId="{85911DF2-A267-1042-B51D-437B2FFE0D03}" dt="2023-02-05T23:40:20.567" v="1511" actId="1076"/>
          <ac:grpSpMkLst>
            <pc:docMk/>
            <pc:sldMk cId="511692678" sldId="380"/>
            <ac:grpSpMk id="49" creationId="{9A12F2A8-A277-0D77-FE6C-A5CDACA33668}"/>
          </ac:grpSpMkLst>
        </pc:grpChg>
        <pc:grpChg chg="add mod">
          <ac:chgData name="Pathiraja Mudiyanselage, Chamini Shammi" userId="a6637513-d2e8-4c96-9df9-b9504efc8121" providerId="ADAL" clId="{85911DF2-A267-1042-B51D-437B2FFE0D03}" dt="2023-02-05T23:38:17.347" v="1501" actId="164"/>
          <ac:grpSpMkLst>
            <pc:docMk/>
            <pc:sldMk cId="511692678" sldId="380"/>
            <ac:grpSpMk id="50" creationId="{8755DB40-9A93-B7E1-7828-307D68F455E6}"/>
          </ac:grpSpMkLst>
        </pc:grpChg>
        <pc:grpChg chg="mod">
          <ac:chgData name="Pathiraja Mudiyanselage, Chamini Shammi" userId="a6637513-d2e8-4c96-9df9-b9504efc8121" providerId="ADAL" clId="{85911DF2-A267-1042-B51D-437B2FFE0D03}" dt="2023-02-02T20:29:48.665" v="722"/>
          <ac:grpSpMkLst>
            <pc:docMk/>
            <pc:sldMk cId="511692678" sldId="380"/>
            <ac:grpSpMk id="53" creationId="{77A6D2C6-6F2C-BF1E-1106-599C64C48ABE}"/>
          </ac:grpSpMkLst>
        </pc:grpChg>
        <pc:grpChg chg="mod">
          <ac:chgData name="Pathiraja Mudiyanselage, Chamini Shammi" userId="a6637513-d2e8-4c96-9df9-b9504efc8121" providerId="ADAL" clId="{85911DF2-A267-1042-B51D-437B2FFE0D03}" dt="2023-02-02T20:29:48.665" v="722"/>
          <ac:grpSpMkLst>
            <pc:docMk/>
            <pc:sldMk cId="511692678" sldId="380"/>
            <ac:grpSpMk id="54" creationId="{A7BFD9A7-1EBA-B8B4-625A-EC2B71CF81BE}"/>
          </ac:grpSpMkLst>
        </pc:grpChg>
        <pc:grpChg chg="add mod">
          <ac:chgData name="Pathiraja Mudiyanselage, Chamini Shammi" userId="a6637513-d2e8-4c96-9df9-b9504efc8121" providerId="ADAL" clId="{85911DF2-A267-1042-B51D-437B2FFE0D03}" dt="2023-02-05T23:46:47.128" v="1554" actId="164"/>
          <ac:grpSpMkLst>
            <pc:docMk/>
            <pc:sldMk cId="511692678" sldId="380"/>
            <ac:grpSpMk id="56" creationId="{15447795-7FAE-4196-FA79-E3684CEF8734}"/>
          </ac:grpSpMkLst>
        </pc:grpChg>
        <pc:grpChg chg="mod">
          <ac:chgData name="Pathiraja Mudiyanselage, Chamini Shammi" userId="a6637513-d2e8-4c96-9df9-b9504efc8121" providerId="ADAL" clId="{85911DF2-A267-1042-B51D-437B2FFE0D03}" dt="2023-02-02T20:29:48.665" v="722"/>
          <ac:grpSpMkLst>
            <pc:docMk/>
            <pc:sldMk cId="511692678" sldId="380"/>
            <ac:grpSpMk id="56" creationId="{EB9ECF50-5D71-2A66-91C0-2CD36B68B60B}"/>
          </ac:grpSpMkLst>
        </pc:grpChg>
        <pc:grpChg chg="add mod">
          <ac:chgData name="Pathiraja Mudiyanselage, Chamini Shammi" userId="a6637513-d2e8-4c96-9df9-b9504efc8121" providerId="ADAL" clId="{85911DF2-A267-1042-B51D-437B2FFE0D03}" dt="2023-02-05T23:49:15.407" v="1582" actId="164"/>
          <ac:grpSpMkLst>
            <pc:docMk/>
            <pc:sldMk cId="511692678" sldId="380"/>
            <ac:grpSpMk id="58" creationId="{19FCB0F9-EBA5-DB9B-C0C9-D4957B27CEAB}"/>
          </ac:grpSpMkLst>
        </pc:grpChg>
        <pc:grpChg chg="mod">
          <ac:chgData name="Pathiraja Mudiyanselage, Chamini Shammi" userId="a6637513-d2e8-4c96-9df9-b9504efc8121" providerId="ADAL" clId="{85911DF2-A267-1042-B51D-437B2FFE0D03}" dt="2023-02-02T20:29:48.665" v="722"/>
          <ac:grpSpMkLst>
            <pc:docMk/>
            <pc:sldMk cId="511692678" sldId="380"/>
            <ac:grpSpMk id="59" creationId="{B67CFA19-2516-159C-EBD3-B93EA03D3168}"/>
          </ac:grpSpMkLst>
        </pc:grpChg>
        <pc:grpChg chg="mod">
          <ac:chgData name="Pathiraja Mudiyanselage, Chamini Shammi" userId="a6637513-d2e8-4c96-9df9-b9504efc8121" providerId="ADAL" clId="{85911DF2-A267-1042-B51D-437B2FFE0D03}" dt="2023-02-05T23:47:45.669" v="1558"/>
          <ac:grpSpMkLst>
            <pc:docMk/>
            <pc:sldMk cId="511692678" sldId="380"/>
            <ac:grpSpMk id="59" creationId="{DE3B97AE-01C6-548D-F4D2-AC667385C240}"/>
          </ac:grpSpMkLst>
        </pc:grpChg>
        <pc:grpChg chg="del mod">
          <ac:chgData name="Pathiraja Mudiyanselage, Chamini Shammi" userId="a6637513-d2e8-4c96-9df9-b9504efc8121" providerId="ADAL" clId="{85911DF2-A267-1042-B51D-437B2FFE0D03}" dt="2023-02-05T23:48:30.236" v="1567" actId="478"/>
          <ac:grpSpMkLst>
            <pc:docMk/>
            <pc:sldMk cId="511692678" sldId="380"/>
            <ac:grpSpMk id="63" creationId="{9787D239-818C-6832-C081-181401CF01BF}"/>
          </ac:grpSpMkLst>
        </pc:grpChg>
        <pc:grpChg chg="mod">
          <ac:chgData name="Pathiraja Mudiyanselage, Chamini Shammi" userId="a6637513-d2e8-4c96-9df9-b9504efc8121" providerId="ADAL" clId="{85911DF2-A267-1042-B51D-437B2FFE0D03}" dt="2023-02-02T20:29:48.665" v="722"/>
          <ac:grpSpMkLst>
            <pc:docMk/>
            <pc:sldMk cId="511692678" sldId="380"/>
            <ac:grpSpMk id="1044" creationId="{92D1AC26-1BB6-7F30-B927-8C4E717C2014}"/>
          </ac:grpSpMkLst>
        </pc:grpChg>
        <pc:grpChg chg="mod">
          <ac:chgData name="Pathiraja Mudiyanselage, Chamini Shammi" userId="a6637513-d2e8-4c96-9df9-b9504efc8121" providerId="ADAL" clId="{85911DF2-A267-1042-B51D-437B2FFE0D03}" dt="2023-02-02T20:29:48.665" v="722"/>
          <ac:grpSpMkLst>
            <pc:docMk/>
            <pc:sldMk cId="511692678" sldId="380"/>
            <ac:grpSpMk id="1046" creationId="{59DBB234-2BAF-C325-F69E-56580439FF3F}"/>
          </ac:grpSpMkLst>
        </pc:grpChg>
        <pc:grpChg chg="add del mod">
          <ac:chgData name="Pathiraja Mudiyanselage, Chamini Shammi" userId="a6637513-d2e8-4c96-9df9-b9504efc8121" providerId="ADAL" clId="{85911DF2-A267-1042-B51D-437B2FFE0D03}" dt="2023-02-02T20:31:16.589" v="747"/>
          <ac:grpSpMkLst>
            <pc:docMk/>
            <pc:sldMk cId="511692678" sldId="380"/>
            <ac:grpSpMk id="1068" creationId="{DE9AFB42-30BD-4097-EB4F-294EAED1E3CE}"/>
          </ac:grpSpMkLst>
        </pc:grpChg>
        <pc:grpChg chg="mod">
          <ac:chgData name="Pathiraja Mudiyanselage, Chamini Shammi" userId="a6637513-d2e8-4c96-9df9-b9504efc8121" providerId="ADAL" clId="{85911DF2-A267-1042-B51D-437B2FFE0D03}" dt="2023-02-02T20:30:49.402" v="742"/>
          <ac:grpSpMkLst>
            <pc:docMk/>
            <pc:sldMk cId="511692678" sldId="380"/>
            <ac:grpSpMk id="1069" creationId="{62E5A100-505E-AC23-A0A3-54AB4EA3CA01}"/>
          </ac:grpSpMkLst>
        </pc:grpChg>
        <pc:grpChg chg="mod">
          <ac:chgData name="Pathiraja Mudiyanselage, Chamini Shammi" userId="a6637513-d2e8-4c96-9df9-b9504efc8121" providerId="ADAL" clId="{85911DF2-A267-1042-B51D-437B2FFE0D03}" dt="2023-02-02T20:30:49.402" v="742"/>
          <ac:grpSpMkLst>
            <pc:docMk/>
            <pc:sldMk cId="511692678" sldId="380"/>
            <ac:grpSpMk id="1073" creationId="{81B34848-71A9-B712-77CA-4D467FB126B7}"/>
          </ac:grpSpMkLst>
        </pc:grpChg>
        <pc:grpChg chg="mod">
          <ac:chgData name="Pathiraja Mudiyanselage, Chamini Shammi" userId="a6637513-d2e8-4c96-9df9-b9504efc8121" providerId="ADAL" clId="{85911DF2-A267-1042-B51D-437B2FFE0D03}" dt="2023-02-02T20:30:49.402" v="742"/>
          <ac:grpSpMkLst>
            <pc:docMk/>
            <pc:sldMk cId="511692678" sldId="380"/>
            <ac:grpSpMk id="1074" creationId="{AA56C0CD-0D64-9710-2D4E-C65E97A17C03}"/>
          </ac:grpSpMkLst>
        </pc:grpChg>
        <pc:grpChg chg="mod">
          <ac:chgData name="Pathiraja Mudiyanselage, Chamini Shammi" userId="a6637513-d2e8-4c96-9df9-b9504efc8121" providerId="ADAL" clId="{85911DF2-A267-1042-B51D-437B2FFE0D03}" dt="2023-02-02T20:30:49.402" v="742"/>
          <ac:grpSpMkLst>
            <pc:docMk/>
            <pc:sldMk cId="511692678" sldId="380"/>
            <ac:grpSpMk id="1075" creationId="{4FCCA801-F747-7BE9-9789-4EF16A0E56C4}"/>
          </ac:grpSpMkLst>
        </pc:grpChg>
        <pc:grpChg chg="mod">
          <ac:chgData name="Pathiraja Mudiyanselage, Chamini Shammi" userId="a6637513-d2e8-4c96-9df9-b9504efc8121" providerId="ADAL" clId="{85911DF2-A267-1042-B51D-437B2FFE0D03}" dt="2023-02-02T20:30:49.402" v="742"/>
          <ac:grpSpMkLst>
            <pc:docMk/>
            <pc:sldMk cId="511692678" sldId="380"/>
            <ac:grpSpMk id="1077" creationId="{FF60DBB1-B414-D739-15FA-41DCD2D84EC1}"/>
          </ac:grpSpMkLst>
        </pc:grpChg>
        <pc:grpChg chg="mod">
          <ac:chgData name="Pathiraja Mudiyanselage, Chamini Shammi" userId="a6637513-d2e8-4c96-9df9-b9504efc8121" providerId="ADAL" clId="{85911DF2-A267-1042-B51D-437B2FFE0D03}" dt="2023-02-05T23:47:45.669" v="1558"/>
          <ac:grpSpMkLst>
            <pc:docMk/>
            <pc:sldMk cId="511692678" sldId="380"/>
            <ac:grpSpMk id="1095" creationId="{F1E94628-141E-0509-A5BD-6B5712E6466A}"/>
          </ac:grpSpMkLst>
        </pc:grpChg>
        <pc:grpChg chg="mod">
          <ac:chgData name="Pathiraja Mudiyanselage, Chamini Shammi" userId="a6637513-d2e8-4c96-9df9-b9504efc8121" providerId="ADAL" clId="{85911DF2-A267-1042-B51D-437B2FFE0D03}" dt="2023-02-05T23:47:45.669" v="1558"/>
          <ac:grpSpMkLst>
            <pc:docMk/>
            <pc:sldMk cId="511692678" sldId="380"/>
            <ac:grpSpMk id="1097" creationId="{43935B20-7740-1B67-5465-F4395A2A038D}"/>
          </ac:grpSpMkLst>
        </pc:grpChg>
        <pc:grpChg chg="mod">
          <ac:chgData name="Pathiraja Mudiyanselage, Chamini Shammi" userId="a6637513-d2e8-4c96-9df9-b9504efc8121" providerId="ADAL" clId="{85911DF2-A267-1042-B51D-437B2FFE0D03}" dt="2023-02-02T20:30:49.402" v="742"/>
          <ac:grpSpMkLst>
            <pc:docMk/>
            <pc:sldMk cId="511692678" sldId="380"/>
            <ac:grpSpMk id="1099" creationId="{B6E682AA-FFD6-53F4-34A2-A098856262D6}"/>
          </ac:grpSpMkLst>
        </pc:grpChg>
        <pc:grpChg chg="mod">
          <ac:chgData name="Pathiraja Mudiyanselage, Chamini Shammi" userId="a6637513-d2e8-4c96-9df9-b9504efc8121" providerId="ADAL" clId="{85911DF2-A267-1042-B51D-437B2FFE0D03}" dt="2023-02-02T20:30:49.402" v="742"/>
          <ac:grpSpMkLst>
            <pc:docMk/>
            <pc:sldMk cId="511692678" sldId="380"/>
            <ac:grpSpMk id="1101" creationId="{511BD410-81F3-63B8-6A2E-A1A629289A19}"/>
          </ac:grpSpMkLst>
        </pc:grpChg>
        <pc:grpChg chg="add mod">
          <ac:chgData name="Pathiraja Mudiyanselage, Chamini Shammi" userId="a6637513-d2e8-4c96-9df9-b9504efc8121" providerId="ADAL" clId="{85911DF2-A267-1042-B51D-437B2FFE0D03}" dt="2023-02-05T23:57:39.943" v="1603" actId="1076"/>
          <ac:grpSpMkLst>
            <pc:docMk/>
            <pc:sldMk cId="511692678" sldId="380"/>
            <ac:grpSpMk id="1120" creationId="{01F639B2-BB40-0BE8-181C-FA1230F8CBD3}"/>
          </ac:grpSpMkLst>
        </pc:grpChg>
        <pc:grpChg chg="add mod">
          <ac:chgData name="Pathiraja Mudiyanselage, Chamini Shammi" userId="a6637513-d2e8-4c96-9df9-b9504efc8121" providerId="ADAL" clId="{85911DF2-A267-1042-B51D-437B2FFE0D03}" dt="2023-02-05T23:37:02.837" v="1493" actId="207"/>
          <ac:grpSpMkLst>
            <pc:docMk/>
            <pc:sldMk cId="511692678" sldId="380"/>
            <ac:grpSpMk id="1123" creationId="{C3CBA4CC-EEC0-5312-3CB0-BAB479DA3F25}"/>
          </ac:grpSpMkLst>
        </pc:grpChg>
        <pc:grpChg chg="add mod">
          <ac:chgData name="Pathiraja Mudiyanselage, Chamini Shammi" userId="a6637513-d2e8-4c96-9df9-b9504efc8121" providerId="ADAL" clId="{85911DF2-A267-1042-B51D-437B2FFE0D03}" dt="2023-02-05T23:58:29.223" v="1612" actId="164"/>
          <ac:grpSpMkLst>
            <pc:docMk/>
            <pc:sldMk cId="511692678" sldId="380"/>
            <ac:grpSpMk id="1126" creationId="{8DA97B7D-F1A2-5423-67D2-5067B060B94B}"/>
          </ac:grpSpMkLst>
        </pc:grpChg>
        <pc:grpChg chg="add mod">
          <ac:chgData name="Pathiraja Mudiyanselage, Chamini Shammi" userId="a6637513-d2e8-4c96-9df9-b9504efc8121" providerId="ADAL" clId="{85911DF2-A267-1042-B51D-437B2FFE0D03}" dt="2023-02-05T23:37:02.837" v="1493" actId="207"/>
          <ac:grpSpMkLst>
            <pc:docMk/>
            <pc:sldMk cId="511692678" sldId="380"/>
            <ac:grpSpMk id="1129" creationId="{CF57EF51-E8FC-1E1D-A8D8-EB40DEE78F0D}"/>
          </ac:grpSpMkLst>
        </pc:grpChg>
        <pc:grpChg chg="add del mod">
          <ac:chgData name="Pathiraja Mudiyanselage, Chamini Shammi" userId="a6637513-d2e8-4c96-9df9-b9504efc8121" providerId="ADAL" clId="{85911DF2-A267-1042-B51D-437B2FFE0D03}" dt="2023-02-02T21:33:07.669" v="1251" actId="165"/>
          <ac:grpSpMkLst>
            <pc:docMk/>
            <pc:sldMk cId="511692678" sldId="380"/>
            <ac:grpSpMk id="1133" creationId="{865B81B4-2F19-8455-E506-7C75E885B697}"/>
          </ac:grpSpMkLst>
        </pc:grpChg>
        <pc:grpChg chg="add mod">
          <ac:chgData name="Pathiraja Mudiyanselage, Chamini Shammi" userId="a6637513-d2e8-4c96-9df9-b9504efc8121" providerId="ADAL" clId="{85911DF2-A267-1042-B51D-437B2FFE0D03}" dt="2023-02-05T23:58:58.090" v="1615" actId="164"/>
          <ac:grpSpMkLst>
            <pc:docMk/>
            <pc:sldMk cId="511692678" sldId="380"/>
            <ac:grpSpMk id="1133" creationId="{F122085D-672F-961C-4C30-F16D85A1AF4F}"/>
          </ac:grpSpMkLst>
        </pc:grpChg>
        <pc:grpChg chg="add mod">
          <ac:chgData name="Pathiraja Mudiyanselage, Chamini Shammi" userId="a6637513-d2e8-4c96-9df9-b9504efc8121" providerId="ADAL" clId="{85911DF2-A267-1042-B51D-437B2FFE0D03}" dt="2023-02-02T20:57:32.517" v="1022" actId="1076"/>
          <ac:grpSpMkLst>
            <pc:docMk/>
            <pc:sldMk cId="511692678" sldId="380"/>
            <ac:grpSpMk id="1134" creationId="{6C2934A7-4192-7160-21CD-58C415847C18}"/>
          </ac:grpSpMkLst>
        </pc:grpChg>
        <pc:grpChg chg="mod">
          <ac:chgData name="Pathiraja Mudiyanselage, Chamini Shammi" userId="a6637513-d2e8-4c96-9df9-b9504efc8121" providerId="ADAL" clId="{85911DF2-A267-1042-B51D-437B2FFE0D03}" dt="2023-02-02T20:57:32.517" v="1022" actId="1076"/>
          <ac:grpSpMkLst>
            <pc:docMk/>
            <pc:sldMk cId="511692678" sldId="380"/>
            <ac:grpSpMk id="1135" creationId="{3F610EC8-4C1B-F400-D3C0-3758DF669042}"/>
          </ac:grpSpMkLst>
        </pc:grpChg>
        <pc:grpChg chg="add mod">
          <ac:chgData name="Pathiraja Mudiyanselage, Chamini Shammi" userId="a6637513-d2e8-4c96-9df9-b9504efc8121" providerId="ADAL" clId="{85911DF2-A267-1042-B51D-437B2FFE0D03}" dt="2023-02-05T23:58:58.090" v="1615" actId="164"/>
          <ac:grpSpMkLst>
            <pc:docMk/>
            <pc:sldMk cId="511692678" sldId="380"/>
            <ac:grpSpMk id="1141" creationId="{9A995B52-09D5-F11E-34CA-3FA34B4A4F64}"/>
          </ac:grpSpMkLst>
        </pc:grpChg>
        <pc:grpChg chg="add del mod">
          <ac:chgData name="Pathiraja Mudiyanselage, Chamini Shammi" userId="a6637513-d2e8-4c96-9df9-b9504efc8121" providerId="ADAL" clId="{85911DF2-A267-1042-B51D-437B2FFE0D03}" dt="2023-02-02T20:56:57.703" v="1012" actId="478"/>
          <ac:grpSpMkLst>
            <pc:docMk/>
            <pc:sldMk cId="511692678" sldId="380"/>
            <ac:grpSpMk id="1142" creationId="{F3D24B76-74A2-9B5C-56C1-99DDC7287A93}"/>
          </ac:grpSpMkLst>
        </pc:grpChg>
        <pc:grpChg chg="add mod">
          <ac:chgData name="Pathiraja Mudiyanselage, Chamini Shammi" userId="a6637513-d2e8-4c96-9df9-b9504efc8121" providerId="ADAL" clId="{85911DF2-A267-1042-B51D-437B2FFE0D03}" dt="2023-02-06T00:00:54.832" v="1626" actId="164"/>
          <ac:grpSpMkLst>
            <pc:docMk/>
            <pc:sldMk cId="511692678" sldId="380"/>
            <ac:grpSpMk id="1143" creationId="{FBE78169-90C9-423A-C9CD-D17B8D83759D}"/>
          </ac:grpSpMkLst>
        </pc:grpChg>
        <pc:grpChg chg="add mod">
          <ac:chgData name="Pathiraja Mudiyanselage, Chamini Shammi" userId="a6637513-d2e8-4c96-9df9-b9504efc8121" providerId="ADAL" clId="{85911DF2-A267-1042-B51D-437B2FFE0D03}" dt="2023-02-05T23:38:17.347" v="1501" actId="164"/>
          <ac:grpSpMkLst>
            <pc:docMk/>
            <pc:sldMk cId="511692678" sldId="380"/>
            <ac:grpSpMk id="1148" creationId="{7DE4B4E5-B4BB-975F-8B1E-B24DF899B615}"/>
          </ac:grpSpMkLst>
        </pc:grpChg>
        <pc:grpChg chg="add del mod">
          <ac:chgData name="Pathiraja Mudiyanselage, Chamini Shammi" userId="a6637513-d2e8-4c96-9df9-b9504efc8121" providerId="ADAL" clId="{85911DF2-A267-1042-B51D-437B2FFE0D03}" dt="2023-02-02T20:57:28.874" v="1020" actId="478"/>
          <ac:grpSpMkLst>
            <pc:docMk/>
            <pc:sldMk cId="511692678" sldId="380"/>
            <ac:grpSpMk id="1151" creationId="{3609BDC2-861E-0063-2824-A1FD442AB9BD}"/>
          </ac:grpSpMkLst>
        </pc:grpChg>
        <pc:grpChg chg="add mod">
          <ac:chgData name="Pathiraja Mudiyanselage, Chamini Shammi" userId="a6637513-d2e8-4c96-9df9-b9504efc8121" providerId="ADAL" clId="{85911DF2-A267-1042-B51D-437B2FFE0D03}" dt="2023-02-05T23:46:47.128" v="1554" actId="164"/>
          <ac:grpSpMkLst>
            <pc:docMk/>
            <pc:sldMk cId="511692678" sldId="380"/>
            <ac:grpSpMk id="1154" creationId="{C7AE2015-7C5D-19AD-55AD-339DE2A1D673}"/>
          </ac:grpSpMkLst>
        </pc:grpChg>
        <pc:grpChg chg="add mod">
          <ac:chgData name="Pathiraja Mudiyanselage, Chamini Shammi" userId="a6637513-d2e8-4c96-9df9-b9504efc8121" providerId="ADAL" clId="{85911DF2-A267-1042-B51D-437B2FFE0D03}" dt="2023-02-05T23:58:58.090" v="1615" actId="164"/>
          <ac:grpSpMkLst>
            <pc:docMk/>
            <pc:sldMk cId="511692678" sldId="380"/>
            <ac:grpSpMk id="1158" creationId="{94A57DCD-96A9-411C-9196-14E9676775AE}"/>
          </ac:grpSpMkLst>
        </pc:grpChg>
        <pc:grpChg chg="add del mod">
          <ac:chgData name="Pathiraja Mudiyanselage, Chamini Shammi" userId="a6637513-d2e8-4c96-9df9-b9504efc8121" providerId="ADAL" clId="{85911DF2-A267-1042-B51D-437B2FFE0D03}" dt="2023-02-02T21:46:48.730" v="1347" actId="478"/>
          <ac:grpSpMkLst>
            <pc:docMk/>
            <pc:sldMk cId="511692678" sldId="380"/>
            <ac:grpSpMk id="1162" creationId="{2C9D4AE9-D38A-FFAB-1C2C-CC68AFEF392D}"/>
          </ac:grpSpMkLst>
        </pc:grpChg>
        <pc:grpChg chg="add del mod">
          <ac:chgData name="Pathiraja Mudiyanselage, Chamini Shammi" userId="a6637513-d2e8-4c96-9df9-b9504efc8121" providerId="ADAL" clId="{85911DF2-A267-1042-B51D-437B2FFE0D03}" dt="2023-02-02T21:08:45.167" v="1118" actId="478"/>
          <ac:grpSpMkLst>
            <pc:docMk/>
            <pc:sldMk cId="511692678" sldId="380"/>
            <ac:grpSpMk id="1168" creationId="{FD36502E-F756-3B54-6997-E8D895A7A01D}"/>
          </ac:grpSpMkLst>
        </pc:grpChg>
        <pc:grpChg chg="add mod topLvl">
          <ac:chgData name="Pathiraja Mudiyanselage, Chamini Shammi" userId="a6637513-d2e8-4c96-9df9-b9504efc8121" providerId="ADAL" clId="{85911DF2-A267-1042-B51D-437B2FFE0D03}" dt="2023-02-05T23:57:21.076" v="1599" actId="164"/>
          <ac:grpSpMkLst>
            <pc:docMk/>
            <pc:sldMk cId="511692678" sldId="380"/>
            <ac:grpSpMk id="1171" creationId="{6D0D33ED-B5D0-D4A4-A44B-13C4E636D23F}"/>
          </ac:grpSpMkLst>
        </pc:grpChg>
        <pc:grpChg chg="add del mod">
          <ac:chgData name="Pathiraja Mudiyanselage, Chamini Shammi" userId="a6637513-d2e8-4c96-9df9-b9504efc8121" providerId="ADAL" clId="{85911DF2-A267-1042-B51D-437B2FFE0D03}" dt="2023-02-02T21:14:42.212" v="1178" actId="165"/>
          <ac:grpSpMkLst>
            <pc:docMk/>
            <pc:sldMk cId="511692678" sldId="380"/>
            <ac:grpSpMk id="1176" creationId="{E752E43E-D26D-B213-539D-227CB2BE53B3}"/>
          </ac:grpSpMkLst>
        </pc:grpChg>
        <pc:grpChg chg="add mod">
          <ac:chgData name="Pathiraja Mudiyanselage, Chamini Shammi" userId="a6637513-d2e8-4c96-9df9-b9504efc8121" providerId="ADAL" clId="{85911DF2-A267-1042-B51D-437B2FFE0D03}" dt="2023-02-05T23:38:17.347" v="1501" actId="164"/>
          <ac:grpSpMkLst>
            <pc:docMk/>
            <pc:sldMk cId="511692678" sldId="380"/>
            <ac:grpSpMk id="1177" creationId="{4F109379-24A8-8F8E-B2FA-9B82960B48AC}"/>
          </ac:grpSpMkLst>
        </pc:grpChg>
        <pc:grpChg chg="add mod">
          <ac:chgData name="Pathiraja Mudiyanselage, Chamini Shammi" userId="a6637513-d2e8-4c96-9df9-b9504efc8121" providerId="ADAL" clId="{85911DF2-A267-1042-B51D-437B2FFE0D03}" dt="2023-02-02T21:51:11.242" v="1389" actId="164"/>
          <ac:grpSpMkLst>
            <pc:docMk/>
            <pc:sldMk cId="511692678" sldId="380"/>
            <ac:grpSpMk id="1182" creationId="{3BCECC4A-88AD-96AA-8B45-A11C547A18CA}"/>
          </ac:grpSpMkLst>
        </pc:grpChg>
        <pc:grpChg chg="mod">
          <ac:chgData name="Pathiraja Mudiyanselage, Chamini Shammi" userId="a6637513-d2e8-4c96-9df9-b9504efc8121" providerId="ADAL" clId="{85911DF2-A267-1042-B51D-437B2FFE0D03}" dt="2023-02-02T21:49:25.269" v="1362" actId="207"/>
          <ac:grpSpMkLst>
            <pc:docMk/>
            <pc:sldMk cId="511692678" sldId="380"/>
            <ac:grpSpMk id="1183" creationId="{E3DFF551-485E-A7B8-CABA-C8CFF8B3FCE9}"/>
          </ac:grpSpMkLst>
        </pc:grpChg>
        <pc:grpChg chg="del mod">
          <ac:chgData name="Pathiraja Mudiyanselage, Chamini Shammi" userId="a6637513-d2e8-4c96-9df9-b9504efc8121" providerId="ADAL" clId="{85911DF2-A267-1042-B51D-437B2FFE0D03}" dt="2023-02-02T21:49:49.583" v="1369" actId="478"/>
          <ac:grpSpMkLst>
            <pc:docMk/>
            <pc:sldMk cId="511692678" sldId="380"/>
            <ac:grpSpMk id="1184" creationId="{E56151AD-2FA8-14ED-38D6-E2BB46375906}"/>
          </ac:grpSpMkLst>
        </pc:grpChg>
        <pc:grpChg chg="mod">
          <ac:chgData name="Pathiraja Mudiyanselage, Chamini Shammi" userId="a6637513-d2e8-4c96-9df9-b9504efc8121" providerId="ADAL" clId="{85911DF2-A267-1042-B51D-437B2FFE0D03}" dt="2023-02-02T21:49:25.269" v="1362" actId="207"/>
          <ac:grpSpMkLst>
            <pc:docMk/>
            <pc:sldMk cId="511692678" sldId="380"/>
            <ac:grpSpMk id="1185" creationId="{A14CF64F-36F4-A281-8096-B1DFD6337167}"/>
          </ac:grpSpMkLst>
        </pc:grpChg>
        <pc:grpChg chg="mod">
          <ac:chgData name="Pathiraja Mudiyanselage, Chamini Shammi" userId="a6637513-d2e8-4c96-9df9-b9504efc8121" providerId="ADAL" clId="{85911DF2-A267-1042-B51D-437B2FFE0D03}" dt="2023-02-02T21:49:25.269" v="1362" actId="207"/>
          <ac:grpSpMkLst>
            <pc:docMk/>
            <pc:sldMk cId="511692678" sldId="380"/>
            <ac:grpSpMk id="1187" creationId="{AD28814A-550E-08A7-CD43-722BA55EA284}"/>
          </ac:grpSpMkLst>
        </pc:grpChg>
        <pc:grpChg chg="mod">
          <ac:chgData name="Pathiraja Mudiyanselage, Chamini Shammi" userId="a6637513-d2e8-4c96-9df9-b9504efc8121" providerId="ADAL" clId="{85911DF2-A267-1042-B51D-437B2FFE0D03}" dt="2023-02-02T21:49:25.269" v="1362" actId="207"/>
          <ac:grpSpMkLst>
            <pc:docMk/>
            <pc:sldMk cId="511692678" sldId="380"/>
            <ac:grpSpMk id="1209" creationId="{FD094B7C-7518-F3FA-CC84-70AC688168EA}"/>
          </ac:grpSpMkLst>
        </pc:grpChg>
        <pc:grpChg chg="mod">
          <ac:chgData name="Pathiraja Mudiyanselage, Chamini Shammi" userId="a6637513-d2e8-4c96-9df9-b9504efc8121" providerId="ADAL" clId="{85911DF2-A267-1042-B51D-437B2FFE0D03}" dt="2023-02-02T21:49:25.269" v="1362" actId="207"/>
          <ac:grpSpMkLst>
            <pc:docMk/>
            <pc:sldMk cId="511692678" sldId="380"/>
            <ac:grpSpMk id="1211" creationId="{A66CFF1F-9EA1-8A5C-3684-2BA435AFBE10}"/>
          </ac:grpSpMkLst>
        </pc:grpChg>
        <pc:grpChg chg="add del mod">
          <ac:chgData name="Pathiraja Mudiyanselage, Chamini Shammi" userId="a6637513-d2e8-4c96-9df9-b9504efc8121" providerId="ADAL" clId="{85911DF2-A267-1042-B51D-437B2FFE0D03}" dt="2023-02-05T23:59:45.054" v="1623" actId="478"/>
          <ac:grpSpMkLst>
            <pc:docMk/>
            <pc:sldMk cId="511692678" sldId="380"/>
            <ac:grpSpMk id="1234" creationId="{C28CE543-6051-021B-24FF-7AAFC56F7FC2}"/>
          </ac:grpSpMkLst>
        </pc:grpChg>
        <pc:picChg chg="del mod">
          <ac:chgData name="Pathiraja Mudiyanselage, Chamini Shammi" userId="a6637513-d2e8-4c96-9df9-b9504efc8121" providerId="ADAL" clId="{85911DF2-A267-1042-B51D-437B2FFE0D03}" dt="2023-02-02T21:13:02.689" v="1171" actId="478"/>
          <ac:picMkLst>
            <pc:docMk/>
            <pc:sldMk cId="511692678" sldId="380"/>
            <ac:picMk id="4" creationId="{62D392E0-E9F9-E17B-DF89-B5933B1D1D76}"/>
          </ac:picMkLst>
        </pc:picChg>
        <pc:picChg chg="add del mod">
          <ac:chgData name="Pathiraja Mudiyanselage, Chamini Shammi" userId="a6637513-d2e8-4c96-9df9-b9504efc8121" providerId="ADAL" clId="{85911DF2-A267-1042-B51D-437B2FFE0D03}" dt="2023-02-02T22:03:51.588" v="1419" actId="1076"/>
          <ac:picMkLst>
            <pc:docMk/>
            <pc:sldMk cId="511692678" sldId="380"/>
            <ac:picMk id="5" creationId="{9DA4E01C-0333-ED51-1363-6F5101057B54}"/>
          </ac:picMkLst>
        </pc:picChg>
        <pc:picChg chg="del">
          <ac:chgData name="Pathiraja Mudiyanselage, Chamini Shammi" userId="a6637513-d2e8-4c96-9df9-b9504efc8121" providerId="ADAL" clId="{85911DF2-A267-1042-B51D-437B2FFE0D03}" dt="2023-02-06T06:43:06.552" v="2418" actId="478"/>
          <ac:picMkLst>
            <pc:docMk/>
            <pc:sldMk cId="511692678" sldId="380"/>
            <ac:picMk id="15" creationId="{88A2AD37-8C63-7318-5FD0-0A34C9F8D4EE}"/>
          </ac:picMkLst>
        </pc:picChg>
        <pc:picChg chg="add del">
          <ac:chgData name="Pathiraja Mudiyanselage, Chamini Shammi" userId="a6637513-d2e8-4c96-9df9-b9504efc8121" providerId="ADAL" clId="{85911DF2-A267-1042-B51D-437B2FFE0D03}" dt="2023-02-02T19:37:25.718" v="214" actId="478"/>
          <ac:picMkLst>
            <pc:docMk/>
            <pc:sldMk cId="511692678" sldId="380"/>
            <ac:picMk id="19" creationId="{8A8791D2-952C-C7B0-6582-E4F728D05745}"/>
          </ac:picMkLst>
        </pc:picChg>
        <pc:picChg chg="add del mod modCrop">
          <ac:chgData name="Pathiraja Mudiyanselage, Chamini Shammi" userId="a6637513-d2e8-4c96-9df9-b9504efc8121" providerId="ADAL" clId="{85911DF2-A267-1042-B51D-437B2FFE0D03}" dt="2023-02-02T21:12:55.263" v="1167" actId="478"/>
          <ac:picMkLst>
            <pc:docMk/>
            <pc:sldMk cId="511692678" sldId="380"/>
            <ac:picMk id="35" creationId="{145D017E-5412-74A9-6832-1A337A4D3082}"/>
          </ac:picMkLst>
        </pc:picChg>
        <pc:picChg chg="del mod">
          <ac:chgData name="Pathiraja Mudiyanselage, Chamini Shammi" userId="a6637513-d2e8-4c96-9df9-b9504efc8121" providerId="ADAL" clId="{85911DF2-A267-1042-B51D-437B2FFE0D03}" dt="2023-02-02T21:13:00.161" v="1169" actId="478"/>
          <ac:picMkLst>
            <pc:docMk/>
            <pc:sldMk cId="511692678" sldId="380"/>
            <ac:picMk id="1028" creationId="{CD89E4F3-932A-353C-3C0D-AA3B5C003D27}"/>
          </ac:picMkLst>
        </pc:picChg>
        <pc:picChg chg="mod">
          <ac:chgData name="Pathiraja Mudiyanselage, Chamini Shammi" userId="a6637513-d2e8-4c96-9df9-b9504efc8121" providerId="ADAL" clId="{85911DF2-A267-1042-B51D-437B2FFE0D03}" dt="2023-02-02T20:57:32.517" v="1022" actId="1076"/>
          <ac:picMkLst>
            <pc:docMk/>
            <pc:sldMk cId="511692678" sldId="380"/>
            <ac:picMk id="1138" creationId="{4630C87A-13B2-75D1-22FB-E2A8E0B29919}"/>
          </ac:picMkLst>
        </pc:picChg>
        <pc:picChg chg="add mod">
          <ac:chgData name="Pathiraja Mudiyanselage, Chamini Shammi" userId="a6637513-d2e8-4c96-9df9-b9504efc8121" providerId="ADAL" clId="{85911DF2-A267-1042-B51D-437B2FFE0D03}" dt="2023-02-06T06:43:07.392" v="2419"/>
          <ac:picMkLst>
            <pc:docMk/>
            <pc:sldMk cId="511692678" sldId="380"/>
            <ac:picMk id="1152" creationId="{4ED01FBE-FB4B-6F10-1A82-69F34362AE11}"/>
          </ac:picMkLst>
        </pc:picChg>
        <pc:picChg chg="add mod topLvl">
          <ac:chgData name="Pathiraja Mudiyanselage, Chamini Shammi" userId="a6637513-d2e8-4c96-9df9-b9504efc8121" providerId="ADAL" clId="{85911DF2-A267-1042-B51D-437B2FFE0D03}" dt="2023-02-05T23:57:21.076" v="1599" actId="164"/>
          <ac:picMkLst>
            <pc:docMk/>
            <pc:sldMk cId="511692678" sldId="380"/>
            <ac:picMk id="1175" creationId="{D706944F-985B-4975-AA8C-56AA3EEF9F3E}"/>
          </ac:picMkLst>
        </pc:picChg>
        <pc:inkChg chg="del">
          <ac:chgData name="Pathiraja Mudiyanselage, Chamini Shammi" userId="a6637513-d2e8-4c96-9df9-b9504efc8121" providerId="ADAL" clId="{85911DF2-A267-1042-B51D-437B2FFE0D03}" dt="2023-02-02T21:13:45.337" v="1174" actId="478"/>
          <ac:inkMkLst>
            <pc:docMk/>
            <pc:sldMk cId="511692678" sldId="380"/>
            <ac:inkMk id="18" creationId="{0F44079E-D7E9-2B39-25ED-18A9EADAD560}"/>
          </ac:inkMkLst>
        </pc:inkChg>
        <pc:inkChg chg="del">
          <ac:chgData name="Pathiraja Mudiyanselage, Chamini Shammi" userId="a6637513-d2e8-4c96-9df9-b9504efc8121" providerId="ADAL" clId="{85911DF2-A267-1042-B51D-437B2FFE0D03}" dt="2023-02-02T19:38:39.791" v="234" actId="478"/>
          <ac:inkMkLst>
            <pc:docMk/>
            <pc:sldMk cId="511692678" sldId="380"/>
            <ac:inkMk id="31" creationId="{763616E2-F08E-4A03-5DE5-2DE0212B05AF}"/>
          </ac:inkMkLst>
        </pc:inkChg>
        <pc:inkChg chg="mod">
          <ac:chgData name="Pathiraja Mudiyanselage, Chamini Shammi" userId="a6637513-d2e8-4c96-9df9-b9504efc8121" providerId="ADAL" clId="{85911DF2-A267-1042-B51D-437B2FFE0D03}" dt="2023-02-02T20:29:48.665" v="722"/>
          <ac:inkMkLst>
            <pc:docMk/>
            <pc:sldMk cId="511692678" sldId="380"/>
            <ac:inkMk id="50" creationId="{0EC8007D-6A0E-14EE-03C8-731DDFDDDEFD}"/>
          </ac:inkMkLst>
        </pc:inkChg>
        <pc:inkChg chg="mod">
          <ac:chgData name="Pathiraja Mudiyanselage, Chamini Shammi" userId="a6637513-d2e8-4c96-9df9-b9504efc8121" providerId="ADAL" clId="{85911DF2-A267-1042-B51D-437B2FFE0D03}" dt="2023-02-02T20:29:48.665" v="722"/>
          <ac:inkMkLst>
            <pc:docMk/>
            <pc:sldMk cId="511692678" sldId="380"/>
            <ac:inkMk id="51" creationId="{2452E76D-1402-4869-2D91-BA1C413C0BF7}"/>
          </ac:inkMkLst>
        </pc:inkChg>
        <pc:inkChg chg="mod">
          <ac:chgData name="Pathiraja Mudiyanselage, Chamini Shammi" userId="a6637513-d2e8-4c96-9df9-b9504efc8121" providerId="ADAL" clId="{85911DF2-A267-1042-B51D-437B2FFE0D03}" dt="2023-02-02T20:30:49.402" v="742"/>
          <ac:inkMkLst>
            <pc:docMk/>
            <pc:sldMk cId="511692678" sldId="380"/>
            <ac:inkMk id="1070" creationId="{E0B093EA-BFE6-A99B-27A2-E23291A07B52}"/>
          </ac:inkMkLst>
        </pc:inkChg>
        <pc:inkChg chg="mod">
          <ac:chgData name="Pathiraja Mudiyanselage, Chamini Shammi" userId="a6637513-d2e8-4c96-9df9-b9504efc8121" providerId="ADAL" clId="{85911DF2-A267-1042-B51D-437B2FFE0D03}" dt="2023-02-02T20:30:49.402" v="742"/>
          <ac:inkMkLst>
            <pc:docMk/>
            <pc:sldMk cId="511692678" sldId="380"/>
            <ac:inkMk id="1071" creationId="{7E03729B-17A7-F18F-7DE3-7A3C41FF6AD1}"/>
          </ac:inkMkLst>
        </pc:inkChg>
        <pc:inkChg chg="add del mod">
          <ac:chgData name="Pathiraja Mudiyanselage, Chamini Shammi" userId="a6637513-d2e8-4c96-9df9-b9504efc8121" providerId="ADAL" clId="{85911DF2-A267-1042-B51D-437B2FFE0D03}" dt="2023-02-02T20:33:10.440" v="764" actId="478"/>
          <ac:inkMkLst>
            <pc:docMk/>
            <pc:sldMk cId="511692678" sldId="380"/>
            <ac:inkMk id="1126" creationId="{19D5F273-50AF-BCC3-7335-76BCF9A90724}"/>
          </ac:inkMkLst>
        </pc:inkChg>
        <pc:inkChg chg="add mod">
          <ac:chgData name="Pathiraja Mudiyanselage, Chamini Shammi" userId="a6637513-d2e8-4c96-9df9-b9504efc8121" providerId="ADAL" clId="{85911DF2-A267-1042-B51D-437B2FFE0D03}" dt="2023-02-05T23:37:39.241" v="1500" actId="14100"/>
          <ac:inkMkLst>
            <pc:docMk/>
            <pc:sldMk cId="511692678" sldId="380"/>
            <ac:inkMk id="1127" creationId="{084D472A-541D-D2A3-33F3-DEA2AF5F3ECA}"/>
          </ac:inkMkLst>
        </pc:inkChg>
        <pc:inkChg chg="add del mod">
          <ac:chgData name="Pathiraja Mudiyanselage, Chamini Shammi" userId="a6637513-d2e8-4c96-9df9-b9504efc8121" providerId="ADAL" clId="{85911DF2-A267-1042-B51D-437B2FFE0D03}" dt="2023-02-02T21:17:49.915" v="1198" actId="164"/>
          <ac:inkMkLst>
            <pc:docMk/>
            <pc:sldMk cId="511692678" sldId="380"/>
            <ac:inkMk id="1128" creationId="{3AA63CA3-ADD2-B7E9-1B30-1B254B79F350}"/>
          </ac:inkMkLst>
        </pc:inkChg>
        <pc:inkChg chg="add del mod">
          <ac:chgData name="Pathiraja Mudiyanselage, Chamini Shammi" userId="a6637513-d2e8-4c96-9df9-b9504efc8121" providerId="ADAL" clId="{85911DF2-A267-1042-B51D-437B2FFE0D03}" dt="2023-02-02T20:53:23.309" v="976" actId="478"/>
          <ac:inkMkLst>
            <pc:docMk/>
            <pc:sldMk cId="511692678" sldId="380"/>
            <ac:inkMk id="1147" creationId="{4E4793AB-5048-A03D-CB73-1C1B61D9278D}"/>
          </ac:inkMkLst>
        </pc:inkChg>
        <pc:inkChg chg="mod">
          <ac:chgData name="Pathiraja Mudiyanselage, Chamini Shammi" userId="a6637513-d2e8-4c96-9df9-b9504efc8121" providerId="ADAL" clId="{85911DF2-A267-1042-B51D-437B2FFE0D03}" dt="2023-02-02T20:54:24.467" v="990"/>
          <ac:inkMkLst>
            <pc:docMk/>
            <pc:sldMk cId="511692678" sldId="380"/>
            <ac:inkMk id="1149" creationId="{4303EE8B-3735-3E7D-32AC-33F70505C5FC}"/>
          </ac:inkMkLst>
        </pc:inkChg>
        <pc:inkChg chg="mod">
          <ac:chgData name="Pathiraja Mudiyanselage, Chamini Shammi" userId="a6637513-d2e8-4c96-9df9-b9504efc8121" providerId="ADAL" clId="{85911DF2-A267-1042-B51D-437B2FFE0D03}" dt="2023-02-02T20:54:24.467" v="990"/>
          <ac:inkMkLst>
            <pc:docMk/>
            <pc:sldMk cId="511692678" sldId="380"/>
            <ac:inkMk id="1150" creationId="{39C35D3B-AC8E-A153-ACAC-00ADD037A522}"/>
          </ac:inkMkLst>
        </pc:inkChg>
        <pc:inkChg chg="mod">
          <ac:chgData name="Pathiraja Mudiyanselage, Chamini Shammi" userId="a6637513-d2e8-4c96-9df9-b9504efc8121" providerId="ADAL" clId="{85911DF2-A267-1042-B51D-437B2FFE0D03}" dt="2023-02-02T21:15:00.554" v="1183" actId="166"/>
          <ac:inkMkLst>
            <pc:docMk/>
            <pc:sldMk cId="511692678" sldId="380"/>
            <ac:inkMk id="1172" creationId="{7E23E0E7-8C07-6CFC-C2F9-FC1DBC0B3635}"/>
          </ac:inkMkLst>
        </pc:inkChg>
        <pc:inkChg chg="mod">
          <ac:chgData name="Pathiraja Mudiyanselage, Chamini Shammi" userId="a6637513-d2e8-4c96-9df9-b9504efc8121" providerId="ADAL" clId="{85911DF2-A267-1042-B51D-437B2FFE0D03}" dt="2023-02-02T21:14:42.212" v="1178" actId="165"/>
          <ac:inkMkLst>
            <pc:docMk/>
            <pc:sldMk cId="511692678" sldId="380"/>
            <ac:inkMk id="1173" creationId="{DD7B6BAB-BC95-A9D7-F9B9-8210E658A0D4}"/>
          </ac:inkMkLst>
        </pc:inkChg>
        <pc:cxnChg chg="mod">
          <ac:chgData name="Pathiraja Mudiyanselage, Chamini Shammi" userId="a6637513-d2e8-4c96-9df9-b9504efc8121" providerId="ADAL" clId="{85911DF2-A267-1042-B51D-437B2FFE0D03}" dt="2023-02-06T06:43:21.039" v="2444" actId="1035"/>
          <ac:cxnSpMkLst>
            <pc:docMk/>
            <pc:sldMk cId="511692678" sldId="380"/>
            <ac:cxnSpMk id="9" creationId="{1A741BEC-09A2-4987-BE55-3189CF21D632}"/>
          </ac:cxnSpMkLst>
        </pc:cxnChg>
        <pc:cxnChg chg="mod">
          <ac:chgData name="Pathiraja Mudiyanselage, Chamini Shammi" userId="a6637513-d2e8-4c96-9df9-b9504efc8121" providerId="ADAL" clId="{85911DF2-A267-1042-B51D-437B2FFE0D03}" dt="2023-02-06T00:00:54.832" v="1626" actId="164"/>
          <ac:cxnSpMkLst>
            <pc:docMk/>
            <pc:sldMk cId="511692678" sldId="380"/>
            <ac:cxnSpMk id="55" creationId="{76480DF7-2C2F-5142-D210-3C2F579413EF}"/>
          </ac:cxnSpMkLst>
        </pc:cxnChg>
        <pc:cxnChg chg="mod">
          <ac:chgData name="Pathiraja Mudiyanselage, Chamini Shammi" userId="a6637513-d2e8-4c96-9df9-b9504efc8121" providerId="ADAL" clId="{85911DF2-A267-1042-B51D-437B2FFE0D03}" dt="2023-02-02T20:29:48.665" v="722"/>
          <ac:cxnSpMkLst>
            <pc:docMk/>
            <pc:sldMk cId="511692678" sldId="380"/>
            <ac:cxnSpMk id="58" creationId="{3960F384-0069-C273-059E-186F7EC9809A}"/>
          </ac:cxnSpMkLst>
        </pc:cxnChg>
        <pc:cxnChg chg="mod">
          <ac:chgData name="Pathiraja Mudiyanselage, Chamini Shammi" userId="a6637513-d2e8-4c96-9df9-b9504efc8121" providerId="ADAL" clId="{85911DF2-A267-1042-B51D-437B2FFE0D03}" dt="2023-02-02T20:30:49.402" v="742"/>
          <ac:cxnSpMkLst>
            <pc:docMk/>
            <pc:sldMk cId="511692678" sldId="380"/>
            <ac:cxnSpMk id="1076" creationId="{ED2345B1-5B16-AC27-BB7F-2E2D3F894E6E}"/>
          </ac:cxnSpMkLst>
        </pc:cxnChg>
        <pc:cxnChg chg="add mod topLvl">
          <ac:chgData name="Pathiraja Mudiyanselage, Chamini Shammi" userId="a6637513-d2e8-4c96-9df9-b9504efc8121" providerId="ADAL" clId="{85911DF2-A267-1042-B51D-437B2FFE0D03}" dt="2023-02-05T23:46:47.128" v="1554" actId="164"/>
          <ac:cxnSpMkLst>
            <pc:docMk/>
            <pc:sldMk cId="511692678" sldId="380"/>
            <ac:cxnSpMk id="1132" creationId="{21C6A872-000C-D2C4-FDCC-C1EC0C61A85D}"/>
          </ac:cxnSpMkLst>
        </pc:cxnChg>
        <pc:cxnChg chg="mod">
          <ac:chgData name="Pathiraja Mudiyanselage, Chamini Shammi" userId="a6637513-d2e8-4c96-9df9-b9504efc8121" providerId="ADAL" clId="{85911DF2-A267-1042-B51D-437B2FFE0D03}" dt="2023-02-02T20:57:32.517" v="1022" actId="1076"/>
          <ac:cxnSpMkLst>
            <pc:docMk/>
            <pc:sldMk cId="511692678" sldId="380"/>
            <ac:cxnSpMk id="1136" creationId="{F55104FD-4DE7-5A7A-5BD0-8D442D749FD7}"/>
          </ac:cxnSpMkLst>
        </pc:cxnChg>
        <pc:cxnChg chg="add del mod topLvl">
          <ac:chgData name="Pathiraja Mudiyanselage, Chamini Shammi" userId="a6637513-d2e8-4c96-9df9-b9504efc8121" providerId="ADAL" clId="{85911DF2-A267-1042-B51D-437B2FFE0D03}" dt="2023-02-02T21:40:17.821" v="1275" actId="478"/>
          <ac:cxnSpMkLst>
            <pc:docMk/>
            <pc:sldMk cId="511692678" sldId="380"/>
            <ac:cxnSpMk id="1167" creationId="{8A8A31AB-836A-63A1-43F3-F92814E3AE9C}"/>
          </ac:cxnSpMkLst>
        </pc:cxnChg>
        <pc:cxnChg chg="add del mod">
          <ac:chgData name="Pathiraja Mudiyanselage, Chamini Shammi" userId="a6637513-d2e8-4c96-9df9-b9504efc8121" providerId="ADAL" clId="{85911DF2-A267-1042-B51D-437B2FFE0D03}" dt="2023-02-02T21:40:14.293" v="1274" actId="478"/>
          <ac:cxnSpMkLst>
            <pc:docMk/>
            <pc:sldMk cId="511692678" sldId="380"/>
            <ac:cxnSpMk id="1169" creationId="{F39C079D-BA48-5514-76AA-9D66A7D4D41F}"/>
          </ac:cxnSpMkLst>
        </pc:cxnChg>
        <pc:cxnChg chg="del mod">
          <ac:chgData name="Pathiraja Mudiyanselage, Chamini Shammi" userId="a6637513-d2e8-4c96-9df9-b9504efc8121" providerId="ADAL" clId="{85911DF2-A267-1042-B51D-437B2FFE0D03}" dt="2023-02-02T21:49:49.583" v="1369" actId="478"/>
          <ac:cxnSpMkLst>
            <pc:docMk/>
            <pc:sldMk cId="511692678" sldId="380"/>
            <ac:cxnSpMk id="1186" creationId="{FF2C5438-EFC6-D81E-F815-EC308637DEA9}"/>
          </ac:cxnSpMkLst>
        </pc:cxnChg>
      </pc:sldChg>
      <pc:sldChg chg="del">
        <pc:chgData name="Pathiraja Mudiyanselage, Chamini Shammi" userId="a6637513-d2e8-4c96-9df9-b9504efc8121" providerId="ADAL" clId="{85911DF2-A267-1042-B51D-437B2FFE0D03}" dt="2023-02-06T00:49:10.327" v="1820" actId="2696"/>
        <pc:sldMkLst>
          <pc:docMk/>
          <pc:sldMk cId="116352786" sldId="381"/>
        </pc:sldMkLst>
      </pc:sldChg>
      <pc:sldChg chg="add">
        <pc:chgData name="Pathiraja Mudiyanselage, Chamini Shammi" userId="a6637513-d2e8-4c96-9df9-b9504efc8121" providerId="ADAL" clId="{85911DF2-A267-1042-B51D-437B2FFE0D03}" dt="2023-02-06T00:49:18.815" v="1821"/>
        <pc:sldMkLst>
          <pc:docMk/>
          <pc:sldMk cId="1019776180" sldId="381"/>
        </pc:sldMkLst>
      </pc:sldChg>
      <pc:sldChg chg="addSp delSp modSp mod">
        <pc:chgData name="Pathiraja Mudiyanselage, Chamini Shammi" userId="a6637513-d2e8-4c96-9df9-b9504efc8121" providerId="ADAL" clId="{85911DF2-A267-1042-B51D-437B2FFE0D03}" dt="2023-02-06T08:02:43.612" v="3466" actId="14100"/>
        <pc:sldMkLst>
          <pc:docMk/>
          <pc:sldMk cId="3543985157" sldId="382"/>
        </pc:sldMkLst>
        <pc:spChg chg="mod">
          <ac:chgData name="Pathiraja Mudiyanselage, Chamini Shammi" userId="a6637513-d2e8-4c96-9df9-b9504efc8121" providerId="ADAL" clId="{85911DF2-A267-1042-B51D-437B2FFE0D03}" dt="2023-02-06T06:55:49.788" v="3052" actId="1035"/>
          <ac:spMkLst>
            <pc:docMk/>
            <pc:sldMk cId="3543985157" sldId="382"/>
            <ac:spMk id="15" creationId="{77041913-6660-1654-19A6-B23C4F627AED}"/>
          </ac:spMkLst>
        </pc:spChg>
        <pc:picChg chg="mod">
          <ac:chgData name="Pathiraja Mudiyanselage, Chamini Shammi" userId="a6637513-d2e8-4c96-9df9-b9504efc8121" providerId="ADAL" clId="{85911DF2-A267-1042-B51D-437B2FFE0D03}" dt="2023-02-06T08:02:43.612" v="3466" actId="14100"/>
          <ac:picMkLst>
            <pc:docMk/>
            <pc:sldMk cId="3543985157" sldId="382"/>
            <ac:picMk id="5" creationId="{390D3392-6C29-8C22-BCA6-E5ABCA0B58B8}"/>
          </ac:picMkLst>
        </pc:picChg>
        <pc:picChg chg="del">
          <ac:chgData name="Pathiraja Mudiyanselage, Chamini Shammi" userId="a6637513-d2e8-4c96-9df9-b9504efc8121" providerId="ADAL" clId="{85911DF2-A267-1042-B51D-437B2FFE0D03}" dt="2023-02-06T06:55:21.708" v="3009" actId="478"/>
          <ac:picMkLst>
            <pc:docMk/>
            <pc:sldMk cId="3543985157" sldId="382"/>
            <ac:picMk id="11" creationId="{59F568DF-D513-949C-B673-0A28885486A8}"/>
          </ac:picMkLst>
        </pc:picChg>
        <pc:picChg chg="add mod">
          <ac:chgData name="Pathiraja Mudiyanselage, Chamini Shammi" userId="a6637513-d2e8-4c96-9df9-b9504efc8121" providerId="ADAL" clId="{85911DF2-A267-1042-B51D-437B2FFE0D03}" dt="2023-02-06T06:55:22.507" v="3010"/>
          <ac:picMkLst>
            <pc:docMk/>
            <pc:sldMk cId="3543985157" sldId="382"/>
            <ac:picMk id="13" creationId="{EEC4135F-2F10-1AED-82B1-0E3AE1D8C71A}"/>
          </ac:picMkLst>
        </pc:picChg>
        <pc:cxnChg chg="mod">
          <ac:chgData name="Pathiraja Mudiyanselage, Chamini Shammi" userId="a6637513-d2e8-4c96-9df9-b9504efc8121" providerId="ADAL" clId="{85911DF2-A267-1042-B51D-437B2FFE0D03}" dt="2023-02-06T06:55:44.242" v="3048" actId="1035"/>
          <ac:cxnSpMkLst>
            <pc:docMk/>
            <pc:sldMk cId="3543985157" sldId="382"/>
            <ac:cxnSpMk id="9" creationId="{1A741BEC-09A2-4987-BE55-3189CF21D632}"/>
          </ac:cxnSpMkLst>
        </pc:cxnChg>
      </pc:sldChg>
      <pc:sldChg chg="addSp delSp modSp mod ord">
        <pc:chgData name="Pathiraja Mudiyanselage, Chamini Shammi" userId="a6637513-d2e8-4c96-9df9-b9504efc8121" providerId="ADAL" clId="{85911DF2-A267-1042-B51D-437B2FFE0D03}" dt="2023-02-06T08:01:24.693" v="3381" actId="478"/>
        <pc:sldMkLst>
          <pc:docMk/>
          <pc:sldMk cId="1955118755" sldId="383"/>
        </pc:sldMkLst>
        <pc:spChg chg="mod">
          <ac:chgData name="Pathiraja Mudiyanselage, Chamini Shammi" userId="a6637513-d2e8-4c96-9df9-b9504efc8121" providerId="ADAL" clId="{85911DF2-A267-1042-B51D-437B2FFE0D03}" dt="2023-02-06T08:00:19.180" v="3248" actId="164"/>
          <ac:spMkLst>
            <pc:docMk/>
            <pc:sldMk cId="1955118755" sldId="383"/>
            <ac:spMk id="2" creationId="{DBABC17D-2E52-95FD-EFCC-357F86C0CCF5}"/>
          </ac:spMkLst>
        </pc:spChg>
        <pc:spChg chg="mod">
          <ac:chgData name="Pathiraja Mudiyanselage, Chamini Shammi" userId="a6637513-d2e8-4c96-9df9-b9504efc8121" providerId="ADAL" clId="{85911DF2-A267-1042-B51D-437B2FFE0D03}" dt="2023-02-06T06:56:07.476" v="3069" actId="1035"/>
          <ac:spMkLst>
            <pc:docMk/>
            <pc:sldMk cId="1955118755" sldId="383"/>
            <ac:spMk id="15" creationId="{77041913-6660-1654-19A6-B23C4F627AED}"/>
          </ac:spMkLst>
        </pc:spChg>
        <pc:spChg chg="mod">
          <ac:chgData name="Pathiraja Mudiyanselage, Chamini Shammi" userId="a6637513-d2e8-4c96-9df9-b9504efc8121" providerId="ADAL" clId="{85911DF2-A267-1042-B51D-437B2FFE0D03}" dt="2023-02-06T08:00:09.215" v="3247" actId="164"/>
          <ac:spMkLst>
            <pc:docMk/>
            <pc:sldMk cId="1955118755" sldId="383"/>
            <ac:spMk id="19" creationId="{6762DEA1-4997-410E-A077-5CBAB7E980D6}"/>
          </ac:spMkLst>
        </pc:spChg>
        <pc:spChg chg="mod">
          <ac:chgData name="Pathiraja Mudiyanselage, Chamini Shammi" userId="a6637513-d2e8-4c96-9df9-b9504efc8121" providerId="ADAL" clId="{85911DF2-A267-1042-B51D-437B2FFE0D03}" dt="2023-02-06T08:00:09.215" v="3247" actId="164"/>
          <ac:spMkLst>
            <pc:docMk/>
            <pc:sldMk cId="1955118755" sldId="383"/>
            <ac:spMk id="22" creationId="{5C87BC90-0242-A86A-4F54-5B4B160B32E9}"/>
          </ac:spMkLst>
        </pc:spChg>
        <pc:spChg chg="mod">
          <ac:chgData name="Pathiraja Mudiyanselage, Chamini Shammi" userId="a6637513-d2e8-4c96-9df9-b9504efc8121" providerId="ADAL" clId="{85911DF2-A267-1042-B51D-437B2FFE0D03}" dt="2023-02-06T08:00:09.215" v="3247" actId="164"/>
          <ac:spMkLst>
            <pc:docMk/>
            <pc:sldMk cId="1955118755" sldId="383"/>
            <ac:spMk id="25" creationId="{ACA68778-C365-1808-3E82-C71B5D66D500}"/>
          </ac:spMkLst>
        </pc:spChg>
        <pc:grpChg chg="add mod">
          <ac:chgData name="Pathiraja Mudiyanselage, Chamini Shammi" userId="a6637513-d2e8-4c96-9df9-b9504efc8121" providerId="ADAL" clId="{85911DF2-A267-1042-B51D-437B2FFE0D03}" dt="2023-02-06T08:00:49.596" v="3302" actId="1037"/>
          <ac:grpSpMkLst>
            <pc:docMk/>
            <pc:sldMk cId="1955118755" sldId="383"/>
            <ac:grpSpMk id="6" creationId="{CCE7E3F5-36DC-E7D5-E2C8-3E9F5F40E9A2}"/>
          </ac:grpSpMkLst>
        </pc:grpChg>
        <pc:grpChg chg="add mod">
          <ac:chgData name="Pathiraja Mudiyanselage, Chamini Shammi" userId="a6637513-d2e8-4c96-9df9-b9504efc8121" providerId="ADAL" clId="{85911DF2-A267-1042-B51D-437B2FFE0D03}" dt="2023-02-06T08:00:36.039" v="3255" actId="1036"/>
          <ac:grpSpMkLst>
            <pc:docMk/>
            <pc:sldMk cId="1955118755" sldId="383"/>
            <ac:grpSpMk id="8" creationId="{FE8E8FDF-D134-05B3-1F2C-30D7C6C50FED}"/>
          </ac:grpSpMkLst>
        </pc:grpChg>
        <pc:picChg chg="add mod">
          <ac:chgData name="Pathiraja Mudiyanselage, Chamini Shammi" userId="a6637513-d2e8-4c96-9df9-b9504efc8121" providerId="ADAL" clId="{85911DF2-A267-1042-B51D-437B2FFE0D03}" dt="2023-02-06T06:55:59.911" v="3054"/>
          <ac:picMkLst>
            <pc:docMk/>
            <pc:sldMk cId="1955118755" sldId="383"/>
            <ac:picMk id="5" creationId="{8274AA28-29FC-9449-60D9-6347383DD9DE}"/>
          </ac:picMkLst>
        </pc:picChg>
        <pc:picChg chg="mod">
          <ac:chgData name="Pathiraja Mudiyanselage, Chamini Shammi" userId="a6637513-d2e8-4c96-9df9-b9504efc8121" providerId="ADAL" clId="{85911DF2-A267-1042-B51D-437B2FFE0D03}" dt="2023-02-06T08:00:19.180" v="3248" actId="164"/>
          <ac:picMkLst>
            <pc:docMk/>
            <pc:sldMk cId="1955118755" sldId="383"/>
            <ac:picMk id="7" creationId="{54C61DC0-A54C-A740-1235-ED64AD670053}"/>
          </ac:picMkLst>
        </pc:picChg>
        <pc:picChg chg="mod">
          <ac:chgData name="Pathiraja Mudiyanselage, Chamini Shammi" userId="a6637513-d2e8-4c96-9df9-b9504efc8121" providerId="ADAL" clId="{85911DF2-A267-1042-B51D-437B2FFE0D03}" dt="2023-02-06T08:00:09.215" v="3247" actId="164"/>
          <ac:picMkLst>
            <pc:docMk/>
            <pc:sldMk cId="1955118755" sldId="383"/>
            <ac:picMk id="10" creationId="{AE593ECC-F941-7840-CAAD-EDCAA6652D41}"/>
          </ac:picMkLst>
        </pc:picChg>
        <pc:picChg chg="del">
          <ac:chgData name="Pathiraja Mudiyanselage, Chamini Shammi" userId="a6637513-d2e8-4c96-9df9-b9504efc8121" providerId="ADAL" clId="{85911DF2-A267-1042-B51D-437B2FFE0D03}" dt="2023-02-06T06:55:59.290" v="3053" actId="478"/>
          <ac:picMkLst>
            <pc:docMk/>
            <pc:sldMk cId="1955118755" sldId="383"/>
            <ac:picMk id="11" creationId="{59F568DF-D513-949C-B673-0A28885486A8}"/>
          </ac:picMkLst>
        </pc:picChg>
        <pc:picChg chg="mod">
          <ac:chgData name="Pathiraja Mudiyanselage, Chamini Shammi" userId="a6637513-d2e8-4c96-9df9-b9504efc8121" providerId="ADAL" clId="{85911DF2-A267-1042-B51D-437B2FFE0D03}" dt="2023-02-06T08:00:19.180" v="3248" actId="164"/>
          <ac:picMkLst>
            <pc:docMk/>
            <pc:sldMk cId="1955118755" sldId="383"/>
            <ac:picMk id="13" creationId="{68C97415-4F56-BCFB-246B-81580756C225}"/>
          </ac:picMkLst>
        </pc:picChg>
        <pc:picChg chg="mod">
          <ac:chgData name="Pathiraja Mudiyanselage, Chamini Shammi" userId="a6637513-d2e8-4c96-9df9-b9504efc8121" providerId="ADAL" clId="{85911DF2-A267-1042-B51D-437B2FFE0D03}" dt="2023-02-06T08:00:19.180" v="3248" actId="164"/>
          <ac:picMkLst>
            <pc:docMk/>
            <pc:sldMk cId="1955118755" sldId="383"/>
            <ac:picMk id="14" creationId="{CE8ACC0E-1AEF-18A1-D20F-5D2BC2E13B78}"/>
          </ac:picMkLst>
        </pc:picChg>
        <pc:picChg chg="mod">
          <ac:chgData name="Pathiraja Mudiyanselage, Chamini Shammi" userId="a6637513-d2e8-4c96-9df9-b9504efc8121" providerId="ADAL" clId="{85911DF2-A267-1042-B51D-437B2FFE0D03}" dt="2023-02-06T08:00:09.215" v="3247" actId="164"/>
          <ac:picMkLst>
            <pc:docMk/>
            <pc:sldMk cId="1955118755" sldId="383"/>
            <ac:picMk id="17" creationId="{D4F3D8A4-D3FD-99D0-561E-E3C9669DC904}"/>
          </ac:picMkLst>
        </pc:picChg>
        <pc:picChg chg="mod">
          <ac:chgData name="Pathiraja Mudiyanselage, Chamini Shammi" userId="a6637513-d2e8-4c96-9df9-b9504efc8121" providerId="ADAL" clId="{85911DF2-A267-1042-B51D-437B2FFE0D03}" dt="2023-02-06T08:00:09.215" v="3247" actId="164"/>
          <ac:picMkLst>
            <pc:docMk/>
            <pc:sldMk cId="1955118755" sldId="383"/>
            <ac:picMk id="23" creationId="{AD735E0D-52AC-6FA3-2E7C-A5E05D0A663B}"/>
          </ac:picMkLst>
        </pc:picChg>
        <pc:inkChg chg="del mod">
          <ac:chgData name="Pathiraja Mudiyanselage, Chamini Shammi" userId="a6637513-d2e8-4c96-9df9-b9504efc8121" providerId="ADAL" clId="{85911DF2-A267-1042-B51D-437B2FFE0D03}" dt="2023-02-06T08:01:24.693" v="3381" actId="478"/>
          <ac:inkMkLst>
            <pc:docMk/>
            <pc:sldMk cId="1955118755" sldId="383"/>
            <ac:inkMk id="16" creationId="{3A19A165-B8E3-A2C5-CD5B-12446B33E38D}"/>
          </ac:inkMkLst>
        </pc:inkChg>
        <pc:cxnChg chg="mod">
          <ac:chgData name="Pathiraja Mudiyanselage, Chamini Shammi" userId="a6637513-d2e8-4c96-9df9-b9504efc8121" providerId="ADAL" clId="{85911DF2-A267-1042-B51D-437B2FFE0D03}" dt="2023-02-06T06:56:16.907" v="3094" actId="1035"/>
          <ac:cxnSpMkLst>
            <pc:docMk/>
            <pc:sldMk cId="1955118755" sldId="383"/>
            <ac:cxnSpMk id="9" creationId="{1A741BEC-09A2-4987-BE55-3189CF21D632}"/>
          </ac:cxnSpMkLst>
        </pc:cxnChg>
      </pc:sldChg>
      <pc:sldChg chg="del">
        <pc:chgData name="Pathiraja Mudiyanselage, Chamini Shammi" userId="a6637513-d2e8-4c96-9df9-b9504efc8121" providerId="ADAL" clId="{85911DF2-A267-1042-B51D-437B2FFE0D03}" dt="2023-02-06T08:07:02.444" v="3470" actId="2696"/>
        <pc:sldMkLst>
          <pc:docMk/>
          <pc:sldMk cId="52624560" sldId="385"/>
        </pc:sldMkLst>
      </pc:sldChg>
      <pc:sldChg chg="addSp delSp modSp mod">
        <pc:chgData name="Pathiraja Mudiyanselage, Chamini Shammi" userId="a6637513-d2e8-4c96-9df9-b9504efc8121" providerId="ADAL" clId="{85911DF2-A267-1042-B51D-437B2FFE0D03}" dt="2023-02-06T06:46:03.165" v="2610" actId="1035"/>
        <pc:sldMkLst>
          <pc:docMk/>
          <pc:sldMk cId="1668197584" sldId="386"/>
        </pc:sldMkLst>
        <pc:spChg chg="mod">
          <ac:chgData name="Pathiraja Mudiyanselage, Chamini Shammi" userId="a6637513-d2e8-4c96-9df9-b9504efc8121" providerId="ADAL" clId="{85911DF2-A267-1042-B51D-437B2FFE0D03}" dt="2023-02-06T06:46:03.165" v="2610" actId="1035"/>
          <ac:spMkLst>
            <pc:docMk/>
            <pc:sldMk cId="1668197584" sldId="386"/>
            <ac:spMk id="14" creationId="{54697C5D-C2D3-7594-DC0D-94D38DDE0E6B}"/>
          </ac:spMkLst>
        </pc:spChg>
        <pc:picChg chg="add mod">
          <ac:chgData name="Pathiraja Mudiyanselage, Chamini Shammi" userId="a6637513-d2e8-4c96-9df9-b9504efc8121" providerId="ADAL" clId="{85911DF2-A267-1042-B51D-437B2FFE0D03}" dt="2023-02-06T06:45:45.789" v="2573"/>
          <ac:picMkLst>
            <pc:docMk/>
            <pc:sldMk cId="1668197584" sldId="386"/>
            <ac:picMk id="5" creationId="{163B654F-887D-4914-C173-1FCE3D2CAC9D}"/>
          </ac:picMkLst>
        </pc:picChg>
        <pc:picChg chg="del">
          <ac:chgData name="Pathiraja Mudiyanselage, Chamini Shammi" userId="a6637513-d2e8-4c96-9df9-b9504efc8121" providerId="ADAL" clId="{85911DF2-A267-1042-B51D-437B2FFE0D03}" dt="2023-02-06T06:45:45.042" v="2572" actId="478"/>
          <ac:picMkLst>
            <pc:docMk/>
            <pc:sldMk cId="1668197584" sldId="386"/>
            <ac:picMk id="12" creationId="{A3941BE9-0CE5-F46E-440C-E99B976512F1}"/>
          </ac:picMkLst>
        </pc:picChg>
        <pc:cxnChg chg="mod">
          <ac:chgData name="Pathiraja Mudiyanselage, Chamini Shammi" userId="a6637513-d2e8-4c96-9df9-b9504efc8121" providerId="ADAL" clId="{85911DF2-A267-1042-B51D-437B2FFE0D03}" dt="2023-02-06T06:45:55.125" v="2598" actId="1035"/>
          <ac:cxnSpMkLst>
            <pc:docMk/>
            <pc:sldMk cId="1668197584" sldId="386"/>
            <ac:cxnSpMk id="9" creationId="{1A741BEC-09A2-4987-BE55-3189CF21D632}"/>
          </ac:cxnSpMkLst>
        </pc:cxnChg>
      </pc:sldChg>
      <pc:sldChg chg="addSp delSp modSp new del mod">
        <pc:chgData name="Pathiraja Mudiyanselage, Chamini Shammi" userId="a6637513-d2e8-4c96-9df9-b9504efc8121" providerId="ADAL" clId="{85911DF2-A267-1042-B51D-437B2FFE0D03}" dt="2023-02-06T00:16:11.586" v="1806" actId="2696"/>
        <pc:sldMkLst>
          <pc:docMk/>
          <pc:sldMk cId="673939939" sldId="388"/>
        </pc:sldMkLst>
        <pc:spChg chg="add mod">
          <ac:chgData name="Pathiraja Mudiyanselage, Chamini Shammi" userId="a6637513-d2e8-4c96-9df9-b9504efc8121" providerId="ADAL" clId="{85911DF2-A267-1042-B51D-437B2FFE0D03}" dt="2023-02-02T20:04:09.128" v="488" actId="164"/>
          <ac:spMkLst>
            <pc:docMk/>
            <pc:sldMk cId="673939939" sldId="388"/>
            <ac:spMk id="4" creationId="{84BF7A05-6556-B2BF-6684-EB120C9778F1}"/>
          </ac:spMkLst>
        </pc:spChg>
        <pc:spChg chg="add mod">
          <ac:chgData name="Pathiraja Mudiyanselage, Chamini Shammi" userId="a6637513-d2e8-4c96-9df9-b9504efc8121" providerId="ADAL" clId="{85911DF2-A267-1042-B51D-437B2FFE0D03}" dt="2023-02-02T20:04:09.128" v="488" actId="164"/>
          <ac:spMkLst>
            <pc:docMk/>
            <pc:sldMk cId="673939939" sldId="388"/>
            <ac:spMk id="5" creationId="{4D9280FF-124E-9A3B-4032-80E41773A98A}"/>
          </ac:spMkLst>
        </pc:spChg>
        <pc:spChg chg="add mod">
          <ac:chgData name="Pathiraja Mudiyanselage, Chamini Shammi" userId="a6637513-d2e8-4c96-9df9-b9504efc8121" providerId="ADAL" clId="{85911DF2-A267-1042-B51D-437B2FFE0D03}" dt="2023-02-02T20:04:09.128" v="488" actId="164"/>
          <ac:spMkLst>
            <pc:docMk/>
            <pc:sldMk cId="673939939" sldId="388"/>
            <ac:spMk id="6" creationId="{C07BAC42-BC23-97AD-E865-22B7EE9070F1}"/>
          </ac:spMkLst>
        </pc:spChg>
        <pc:spChg chg="add mod">
          <ac:chgData name="Pathiraja Mudiyanselage, Chamini Shammi" userId="a6637513-d2e8-4c96-9df9-b9504efc8121" providerId="ADAL" clId="{85911DF2-A267-1042-B51D-437B2FFE0D03}" dt="2023-02-02T20:04:09.128" v="488" actId="164"/>
          <ac:spMkLst>
            <pc:docMk/>
            <pc:sldMk cId="673939939" sldId="388"/>
            <ac:spMk id="7" creationId="{7512D024-2FA4-1987-E043-406FAE37A21A}"/>
          </ac:spMkLst>
        </pc:spChg>
        <pc:spChg chg="add mod">
          <ac:chgData name="Pathiraja Mudiyanselage, Chamini Shammi" userId="a6637513-d2e8-4c96-9df9-b9504efc8121" providerId="ADAL" clId="{85911DF2-A267-1042-B51D-437B2FFE0D03}" dt="2023-02-02T20:04:09.128" v="488" actId="164"/>
          <ac:spMkLst>
            <pc:docMk/>
            <pc:sldMk cId="673939939" sldId="388"/>
            <ac:spMk id="8" creationId="{8A3FB705-F202-9F2C-D4E1-F08F0B6F9B13}"/>
          </ac:spMkLst>
        </pc:spChg>
        <pc:spChg chg="add mod">
          <ac:chgData name="Pathiraja Mudiyanselage, Chamini Shammi" userId="a6637513-d2e8-4c96-9df9-b9504efc8121" providerId="ADAL" clId="{85911DF2-A267-1042-B51D-437B2FFE0D03}" dt="2023-02-02T20:04:09.128" v="488" actId="164"/>
          <ac:spMkLst>
            <pc:docMk/>
            <pc:sldMk cId="673939939" sldId="388"/>
            <ac:spMk id="9" creationId="{037B9243-D349-79DF-94B3-20F7744838BE}"/>
          </ac:spMkLst>
        </pc:spChg>
        <pc:spChg chg="add del mod">
          <ac:chgData name="Pathiraja Mudiyanselage, Chamini Shammi" userId="a6637513-d2e8-4c96-9df9-b9504efc8121" providerId="ADAL" clId="{85911DF2-A267-1042-B51D-437B2FFE0D03}" dt="2023-02-02T19:58:53.024" v="413"/>
          <ac:spMkLst>
            <pc:docMk/>
            <pc:sldMk cId="673939939" sldId="388"/>
            <ac:spMk id="10" creationId="{0C4C60C4-19BC-435D-8208-93DAB74ACDE2}"/>
          </ac:spMkLst>
        </pc:spChg>
        <pc:spChg chg="add del mod">
          <ac:chgData name="Pathiraja Mudiyanselage, Chamini Shammi" userId="a6637513-d2e8-4c96-9df9-b9504efc8121" providerId="ADAL" clId="{85911DF2-A267-1042-B51D-437B2FFE0D03}" dt="2023-02-02T20:45:43.737" v="887" actId="478"/>
          <ac:spMkLst>
            <pc:docMk/>
            <pc:sldMk cId="673939939" sldId="388"/>
            <ac:spMk id="12" creationId="{65DEC292-B321-414D-8CA9-75516418988B}"/>
          </ac:spMkLst>
        </pc:spChg>
        <pc:spChg chg="add del mod">
          <ac:chgData name="Pathiraja Mudiyanselage, Chamini Shammi" userId="a6637513-d2e8-4c96-9df9-b9504efc8121" providerId="ADAL" clId="{85911DF2-A267-1042-B51D-437B2FFE0D03}" dt="2023-02-02T19:59:07.071" v="418"/>
          <ac:spMkLst>
            <pc:docMk/>
            <pc:sldMk cId="673939939" sldId="388"/>
            <ac:spMk id="12" creationId="{D25C8B62-7072-73B1-1ADC-C66364C73C05}"/>
          </ac:spMkLst>
        </pc:spChg>
        <pc:spChg chg="add del">
          <ac:chgData name="Pathiraja Mudiyanselage, Chamini Shammi" userId="a6637513-d2e8-4c96-9df9-b9504efc8121" providerId="ADAL" clId="{85911DF2-A267-1042-B51D-437B2FFE0D03}" dt="2023-02-02T20:48:04.387" v="915" actId="478"/>
          <ac:spMkLst>
            <pc:docMk/>
            <pc:sldMk cId="673939939" sldId="388"/>
            <ac:spMk id="14" creationId="{1161857A-8491-4097-9930-7779142AB542}"/>
          </ac:spMkLst>
        </pc:spChg>
        <pc:spChg chg="add del mod">
          <ac:chgData name="Pathiraja Mudiyanselage, Chamini Shammi" userId="a6637513-d2e8-4c96-9df9-b9504efc8121" providerId="ADAL" clId="{85911DF2-A267-1042-B51D-437B2FFE0D03}" dt="2023-02-02T19:59:16.508" v="422"/>
          <ac:spMkLst>
            <pc:docMk/>
            <pc:sldMk cId="673939939" sldId="388"/>
            <ac:spMk id="14" creationId="{38876753-F104-C5E9-E3D3-62F22A5DA774}"/>
          </ac:spMkLst>
        </pc:spChg>
        <pc:spChg chg="add del">
          <ac:chgData name="Pathiraja Mudiyanselage, Chamini Shammi" userId="a6637513-d2e8-4c96-9df9-b9504efc8121" providerId="ADAL" clId="{85911DF2-A267-1042-B51D-437B2FFE0D03}" dt="2023-02-02T20:45:28.214" v="884" actId="34124"/>
          <ac:spMkLst>
            <pc:docMk/>
            <pc:sldMk cId="673939939" sldId="388"/>
            <ac:spMk id="14" creationId="{E96C3093-7BF4-43D2-96EA-FC6C5248C384}"/>
          </ac:spMkLst>
        </pc:spChg>
        <pc:spChg chg="add del mod">
          <ac:chgData name="Pathiraja Mudiyanselage, Chamini Shammi" userId="a6637513-d2e8-4c96-9df9-b9504efc8121" providerId="ADAL" clId="{85911DF2-A267-1042-B51D-437B2FFE0D03}" dt="2023-02-02T19:59:31.139" v="427"/>
          <ac:spMkLst>
            <pc:docMk/>
            <pc:sldMk cId="673939939" sldId="388"/>
            <ac:spMk id="16" creationId="{8086BBD9-A793-0FB1-95AC-0DBEF327D05C}"/>
          </ac:spMkLst>
        </pc:spChg>
        <pc:spChg chg="add del mod">
          <ac:chgData name="Pathiraja Mudiyanselage, Chamini Shammi" userId="a6637513-d2e8-4c96-9df9-b9504efc8121" providerId="ADAL" clId="{85911DF2-A267-1042-B51D-437B2FFE0D03}" dt="2023-02-02T20:00:22.320" v="440" actId="767"/>
          <ac:spMkLst>
            <pc:docMk/>
            <pc:sldMk cId="673939939" sldId="388"/>
            <ac:spMk id="19" creationId="{7BDC6D97-E84F-1F86-C22F-BEE8C89F6A59}"/>
          </ac:spMkLst>
        </pc:spChg>
        <pc:spChg chg="add mod">
          <ac:chgData name="Pathiraja Mudiyanselage, Chamini Shammi" userId="a6637513-d2e8-4c96-9df9-b9504efc8121" providerId="ADAL" clId="{85911DF2-A267-1042-B51D-437B2FFE0D03}" dt="2023-02-02T20:04:09.128" v="488" actId="164"/>
          <ac:spMkLst>
            <pc:docMk/>
            <pc:sldMk cId="673939939" sldId="388"/>
            <ac:spMk id="20" creationId="{E47A3CA1-4658-CBF2-1905-DC381384CA83}"/>
          </ac:spMkLst>
        </pc:spChg>
        <pc:spChg chg="add del mod">
          <ac:chgData name="Pathiraja Mudiyanselage, Chamini Shammi" userId="a6637513-d2e8-4c96-9df9-b9504efc8121" providerId="ADAL" clId="{85911DF2-A267-1042-B51D-437B2FFE0D03}" dt="2023-02-02T20:00:52.370" v="449"/>
          <ac:spMkLst>
            <pc:docMk/>
            <pc:sldMk cId="673939939" sldId="388"/>
            <ac:spMk id="21" creationId="{38B36B3B-3EC6-DFC8-7F17-A6AA5C6C0B23}"/>
          </ac:spMkLst>
        </pc:spChg>
        <pc:spChg chg="add mod">
          <ac:chgData name="Pathiraja Mudiyanselage, Chamini Shammi" userId="a6637513-d2e8-4c96-9df9-b9504efc8121" providerId="ADAL" clId="{85911DF2-A267-1042-B51D-437B2FFE0D03}" dt="2023-02-02T20:04:09.128" v="488" actId="164"/>
          <ac:spMkLst>
            <pc:docMk/>
            <pc:sldMk cId="673939939" sldId="388"/>
            <ac:spMk id="22" creationId="{7D4D58B6-24DD-CFB1-1071-F3E3BAB741FF}"/>
          </ac:spMkLst>
        </pc:spChg>
        <pc:spChg chg="add mod">
          <ac:chgData name="Pathiraja Mudiyanselage, Chamini Shammi" userId="a6637513-d2e8-4c96-9df9-b9504efc8121" providerId="ADAL" clId="{85911DF2-A267-1042-B51D-437B2FFE0D03}" dt="2023-02-02T20:04:09.128" v="488" actId="164"/>
          <ac:spMkLst>
            <pc:docMk/>
            <pc:sldMk cId="673939939" sldId="388"/>
            <ac:spMk id="23" creationId="{825CA7D5-1DFC-CCA3-1B70-D5D4D2991FF5}"/>
          </ac:spMkLst>
        </pc:spChg>
        <pc:spChg chg="add mod">
          <ac:chgData name="Pathiraja Mudiyanselage, Chamini Shammi" userId="a6637513-d2e8-4c96-9df9-b9504efc8121" providerId="ADAL" clId="{85911DF2-A267-1042-B51D-437B2FFE0D03}" dt="2023-02-02T20:04:09.128" v="488" actId="164"/>
          <ac:spMkLst>
            <pc:docMk/>
            <pc:sldMk cId="673939939" sldId="388"/>
            <ac:spMk id="24" creationId="{26E7D80F-628A-3595-0344-0AE15666DDB1}"/>
          </ac:spMkLst>
        </pc:spChg>
        <pc:spChg chg="add mod">
          <ac:chgData name="Pathiraja Mudiyanselage, Chamini Shammi" userId="a6637513-d2e8-4c96-9df9-b9504efc8121" providerId="ADAL" clId="{85911DF2-A267-1042-B51D-437B2FFE0D03}" dt="2023-02-02T20:04:09.128" v="488" actId="164"/>
          <ac:spMkLst>
            <pc:docMk/>
            <pc:sldMk cId="673939939" sldId="388"/>
            <ac:spMk id="25" creationId="{208F9EA6-E130-E6BF-4469-04AED467F0A3}"/>
          </ac:spMkLst>
        </pc:spChg>
        <pc:spChg chg="add mod">
          <ac:chgData name="Pathiraja Mudiyanselage, Chamini Shammi" userId="a6637513-d2e8-4c96-9df9-b9504efc8121" providerId="ADAL" clId="{85911DF2-A267-1042-B51D-437B2FFE0D03}" dt="2023-02-02T20:05:23.252" v="490" actId="693"/>
          <ac:spMkLst>
            <pc:docMk/>
            <pc:sldMk cId="673939939" sldId="388"/>
            <ac:spMk id="26" creationId="{48B81212-CDB6-B9FB-CE97-9B948D58EB73}"/>
          </ac:spMkLst>
        </pc:spChg>
        <pc:spChg chg="add mod">
          <ac:chgData name="Pathiraja Mudiyanselage, Chamini Shammi" userId="a6637513-d2e8-4c96-9df9-b9504efc8121" providerId="ADAL" clId="{85911DF2-A267-1042-B51D-437B2FFE0D03}" dt="2023-02-02T20:04:09.128" v="488" actId="164"/>
          <ac:spMkLst>
            <pc:docMk/>
            <pc:sldMk cId="673939939" sldId="388"/>
            <ac:spMk id="27" creationId="{A9D99407-C331-A6F9-558E-DEBCEE1A04E0}"/>
          </ac:spMkLst>
        </pc:spChg>
        <pc:spChg chg="add mod">
          <ac:chgData name="Pathiraja Mudiyanselage, Chamini Shammi" userId="a6637513-d2e8-4c96-9df9-b9504efc8121" providerId="ADAL" clId="{85911DF2-A267-1042-B51D-437B2FFE0D03}" dt="2023-02-02T20:04:09.128" v="488" actId="164"/>
          <ac:spMkLst>
            <pc:docMk/>
            <pc:sldMk cId="673939939" sldId="388"/>
            <ac:spMk id="28" creationId="{050ADFAF-9149-5F35-8E25-7B83AD9BF070}"/>
          </ac:spMkLst>
        </pc:spChg>
        <pc:spChg chg="add mod">
          <ac:chgData name="Pathiraja Mudiyanselage, Chamini Shammi" userId="a6637513-d2e8-4c96-9df9-b9504efc8121" providerId="ADAL" clId="{85911DF2-A267-1042-B51D-437B2FFE0D03}" dt="2023-02-02T20:05:41.963" v="492" actId="693"/>
          <ac:spMkLst>
            <pc:docMk/>
            <pc:sldMk cId="673939939" sldId="388"/>
            <ac:spMk id="29" creationId="{BF4C2491-2B54-BCEE-3DD1-737D54546848}"/>
          </ac:spMkLst>
        </pc:spChg>
        <pc:spChg chg="add mod">
          <ac:chgData name="Pathiraja Mudiyanselage, Chamini Shammi" userId="a6637513-d2e8-4c96-9df9-b9504efc8121" providerId="ADAL" clId="{85911DF2-A267-1042-B51D-437B2FFE0D03}" dt="2023-02-02T20:04:09.128" v="488" actId="164"/>
          <ac:spMkLst>
            <pc:docMk/>
            <pc:sldMk cId="673939939" sldId="388"/>
            <ac:spMk id="30" creationId="{83576FDB-5C62-3BB9-0F1F-6334C84704E6}"/>
          </ac:spMkLst>
        </pc:spChg>
        <pc:spChg chg="add mod">
          <ac:chgData name="Pathiraja Mudiyanselage, Chamini Shammi" userId="a6637513-d2e8-4c96-9df9-b9504efc8121" providerId="ADAL" clId="{85911DF2-A267-1042-B51D-437B2FFE0D03}" dt="2023-02-02T20:05:32.259" v="491" actId="693"/>
          <ac:spMkLst>
            <pc:docMk/>
            <pc:sldMk cId="673939939" sldId="388"/>
            <ac:spMk id="31" creationId="{E81B082A-67AB-2AF4-A775-0D83BCDE972F}"/>
          </ac:spMkLst>
        </pc:spChg>
        <pc:spChg chg="mod">
          <ac:chgData name="Pathiraja Mudiyanselage, Chamini Shammi" userId="a6637513-d2e8-4c96-9df9-b9504efc8121" providerId="ADAL" clId="{85911DF2-A267-1042-B51D-437B2FFE0D03}" dt="2023-02-02T20:06:06.752" v="493"/>
          <ac:spMkLst>
            <pc:docMk/>
            <pc:sldMk cId="673939939" sldId="388"/>
            <ac:spMk id="34" creationId="{F9AC28A3-1A90-9980-53C4-EE71819B026D}"/>
          </ac:spMkLst>
        </pc:spChg>
        <pc:spChg chg="mod">
          <ac:chgData name="Pathiraja Mudiyanselage, Chamini Shammi" userId="a6637513-d2e8-4c96-9df9-b9504efc8121" providerId="ADAL" clId="{85911DF2-A267-1042-B51D-437B2FFE0D03}" dt="2023-02-02T20:06:06.752" v="493"/>
          <ac:spMkLst>
            <pc:docMk/>
            <pc:sldMk cId="673939939" sldId="388"/>
            <ac:spMk id="35" creationId="{080EEC85-43C5-09E7-60D4-46F4AA598A7C}"/>
          </ac:spMkLst>
        </pc:spChg>
        <pc:spChg chg="mod">
          <ac:chgData name="Pathiraja Mudiyanselage, Chamini Shammi" userId="a6637513-d2e8-4c96-9df9-b9504efc8121" providerId="ADAL" clId="{85911DF2-A267-1042-B51D-437B2FFE0D03}" dt="2023-02-02T20:06:06.752" v="493"/>
          <ac:spMkLst>
            <pc:docMk/>
            <pc:sldMk cId="673939939" sldId="388"/>
            <ac:spMk id="36" creationId="{1A5F87D5-290F-FA53-0058-9413822EE1AD}"/>
          </ac:spMkLst>
        </pc:spChg>
        <pc:spChg chg="mod">
          <ac:chgData name="Pathiraja Mudiyanselage, Chamini Shammi" userId="a6637513-d2e8-4c96-9df9-b9504efc8121" providerId="ADAL" clId="{85911DF2-A267-1042-B51D-437B2FFE0D03}" dt="2023-02-02T20:06:06.752" v="493"/>
          <ac:spMkLst>
            <pc:docMk/>
            <pc:sldMk cId="673939939" sldId="388"/>
            <ac:spMk id="37" creationId="{43F18068-A719-E63A-349F-E9B8582C4974}"/>
          </ac:spMkLst>
        </pc:spChg>
        <pc:spChg chg="mod">
          <ac:chgData name="Pathiraja Mudiyanselage, Chamini Shammi" userId="a6637513-d2e8-4c96-9df9-b9504efc8121" providerId="ADAL" clId="{85911DF2-A267-1042-B51D-437B2FFE0D03}" dt="2023-02-02T20:06:06.752" v="493"/>
          <ac:spMkLst>
            <pc:docMk/>
            <pc:sldMk cId="673939939" sldId="388"/>
            <ac:spMk id="38" creationId="{D18A5515-72E7-E7B7-A93A-099E4046FAD8}"/>
          </ac:spMkLst>
        </pc:spChg>
        <pc:spChg chg="mod">
          <ac:chgData name="Pathiraja Mudiyanselage, Chamini Shammi" userId="a6637513-d2e8-4c96-9df9-b9504efc8121" providerId="ADAL" clId="{85911DF2-A267-1042-B51D-437B2FFE0D03}" dt="2023-02-02T20:06:06.752" v="493"/>
          <ac:spMkLst>
            <pc:docMk/>
            <pc:sldMk cId="673939939" sldId="388"/>
            <ac:spMk id="39" creationId="{2AB87146-1543-2F65-FEDB-DF4BF3764413}"/>
          </ac:spMkLst>
        </pc:spChg>
        <pc:spChg chg="mod">
          <ac:chgData name="Pathiraja Mudiyanselage, Chamini Shammi" userId="a6637513-d2e8-4c96-9df9-b9504efc8121" providerId="ADAL" clId="{85911DF2-A267-1042-B51D-437B2FFE0D03}" dt="2023-02-02T20:06:06.752" v="493"/>
          <ac:spMkLst>
            <pc:docMk/>
            <pc:sldMk cId="673939939" sldId="388"/>
            <ac:spMk id="40" creationId="{04AE8177-AFF6-0025-D3D2-0FD4887D98AE}"/>
          </ac:spMkLst>
        </pc:spChg>
        <pc:spChg chg="mod">
          <ac:chgData name="Pathiraja Mudiyanselage, Chamini Shammi" userId="a6637513-d2e8-4c96-9df9-b9504efc8121" providerId="ADAL" clId="{85911DF2-A267-1042-B51D-437B2FFE0D03}" dt="2023-02-02T20:06:06.752" v="493"/>
          <ac:spMkLst>
            <pc:docMk/>
            <pc:sldMk cId="673939939" sldId="388"/>
            <ac:spMk id="41" creationId="{CA81C7FB-E872-2AEB-CFD0-890EACD7A356}"/>
          </ac:spMkLst>
        </pc:spChg>
        <pc:spChg chg="mod">
          <ac:chgData name="Pathiraja Mudiyanselage, Chamini Shammi" userId="a6637513-d2e8-4c96-9df9-b9504efc8121" providerId="ADAL" clId="{85911DF2-A267-1042-B51D-437B2FFE0D03}" dt="2023-02-02T20:06:51.218" v="499" actId="207"/>
          <ac:spMkLst>
            <pc:docMk/>
            <pc:sldMk cId="673939939" sldId="388"/>
            <ac:spMk id="42" creationId="{F26D4368-FC81-8549-564D-EC741496ECAE}"/>
          </ac:spMkLst>
        </pc:spChg>
        <pc:spChg chg="mod">
          <ac:chgData name="Pathiraja Mudiyanselage, Chamini Shammi" userId="a6637513-d2e8-4c96-9df9-b9504efc8121" providerId="ADAL" clId="{85911DF2-A267-1042-B51D-437B2FFE0D03}" dt="2023-02-02T20:06:06.752" v="493"/>
          <ac:spMkLst>
            <pc:docMk/>
            <pc:sldMk cId="673939939" sldId="388"/>
            <ac:spMk id="43" creationId="{44915E20-C929-8717-107B-93DB5986051C}"/>
          </ac:spMkLst>
        </pc:spChg>
        <pc:spChg chg="mod">
          <ac:chgData name="Pathiraja Mudiyanselage, Chamini Shammi" userId="a6637513-d2e8-4c96-9df9-b9504efc8121" providerId="ADAL" clId="{85911DF2-A267-1042-B51D-437B2FFE0D03}" dt="2023-02-02T20:06:06.752" v="493"/>
          <ac:spMkLst>
            <pc:docMk/>
            <pc:sldMk cId="673939939" sldId="388"/>
            <ac:spMk id="44" creationId="{6B1DD6B2-3829-A1B8-6C48-C50C76CC837B}"/>
          </ac:spMkLst>
        </pc:spChg>
        <pc:spChg chg="mod">
          <ac:chgData name="Pathiraja Mudiyanselage, Chamini Shammi" userId="a6637513-d2e8-4c96-9df9-b9504efc8121" providerId="ADAL" clId="{85911DF2-A267-1042-B51D-437B2FFE0D03}" dt="2023-02-02T20:06:37.738" v="496" actId="693"/>
          <ac:spMkLst>
            <pc:docMk/>
            <pc:sldMk cId="673939939" sldId="388"/>
            <ac:spMk id="45" creationId="{05EE5AC5-8CBF-F609-8460-029CA490842E}"/>
          </ac:spMkLst>
        </pc:spChg>
        <pc:spChg chg="mod">
          <ac:chgData name="Pathiraja Mudiyanselage, Chamini Shammi" userId="a6637513-d2e8-4c96-9df9-b9504efc8121" providerId="ADAL" clId="{85911DF2-A267-1042-B51D-437B2FFE0D03}" dt="2023-02-02T20:06:06.752" v="493"/>
          <ac:spMkLst>
            <pc:docMk/>
            <pc:sldMk cId="673939939" sldId="388"/>
            <ac:spMk id="46" creationId="{132F3CE5-45B2-20BE-476D-11B221AAB472}"/>
          </ac:spMkLst>
        </pc:spChg>
        <pc:spChg chg="mod">
          <ac:chgData name="Pathiraja Mudiyanselage, Chamini Shammi" userId="a6637513-d2e8-4c96-9df9-b9504efc8121" providerId="ADAL" clId="{85911DF2-A267-1042-B51D-437B2FFE0D03}" dt="2023-02-02T20:06:06.752" v="493"/>
          <ac:spMkLst>
            <pc:docMk/>
            <pc:sldMk cId="673939939" sldId="388"/>
            <ac:spMk id="47" creationId="{B3AD6B54-679F-EA85-2FAA-2AC3A46DC557}"/>
          </ac:spMkLst>
        </pc:spChg>
        <pc:spChg chg="mod">
          <ac:chgData name="Pathiraja Mudiyanselage, Chamini Shammi" userId="a6637513-d2e8-4c96-9df9-b9504efc8121" providerId="ADAL" clId="{85911DF2-A267-1042-B51D-437B2FFE0D03}" dt="2023-02-02T20:06:06.752" v="493"/>
          <ac:spMkLst>
            <pc:docMk/>
            <pc:sldMk cId="673939939" sldId="388"/>
            <ac:spMk id="48" creationId="{5B9ED410-967D-0E82-1013-AFFBB022B282}"/>
          </ac:spMkLst>
        </pc:spChg>
        <pc:spChg chg="mod">
          <ac:chgData name="Pathiraja Mudiyanselage, Chamini Shammi" userId="a6637513-d2e8-4c96-9df9-b9504efc8121" providerId="ADAL" clId="{85911DF2-A267-1042-B51D-437B2FFE0D03}" dt="2023-02-02T20:06:06.752" v="493"/>
          <ac:spMkLst>
            <pc:docMk/>
            <pc:sldMk cId="673939939" sldId="388"/>
            <ac:spMk id="49" creationId="{D2FD2905-4C5F-FDFD-5635-C8EABC307E54}"/>
          </ac:spMkLst>
        </pc:spChg>
        <pc:spChg chg="mod">
          <ac:chgData name="Pathiraja Mudiyanselage, Chamini Shammi" userId="a6637513-d2e8-4c96-9df9-b9504efc8121" providerId="ADAL" clId="{85911DF2-A267-1042-B51D-437B2FFE0D03}" dt="2023-02-02T20:06:06.752" v="493"/>
          <ac:spMkLst>
            <pc:docMk/>
            <pc:sldMk cId="673939939" sldId="388"/>
            <ac:spMk id="50" creationId="{C0F31C7A-8BE3-7994-95F0-AEE6287EA12D}"/>
          </ac:spMkLst>
        </pc:spChg>
        <pc:spChg chg="add mod">
          <ac:chgData name="Pathiraja Mudiyanselage, Chamini Shammi" userId="a6637513-d2e8-4c96-9df9-b9504efc8121" providerId="ADAL" clId="{85911DF2-A267-1042-B51D-437B2FFE0D03}" dt="2023-02-02T20:11:48.265" v="551" actId="164"/>
          <ac:spMkLst>
            <pc:docMk/>
            <pc:sldMk cId="673939939" sldId="388"/>
            <ac:spMk id="55" creationId="{3DB8DE81-1211-F674-6CBF-BCB597CB27E1}"/>
          </ac:spMkLst>
        </pc:spChg>
        <pc:spChg chg="add mod">
          <ac:chgData name="Pathiraja Mudiyanselage, Chamini Shammi" userId="a6637513-d2e8-4c96-9df9-b9504efc8121" providerId="ADAL" clId="{85911DF2-A267-1042-B51D-437B2FFE0D03}" dt="2023-02-02T20:11:48.265" v="551" actId="164"/>
          <ac:spMkLst>
            <pc:docMk/>
            <pc:sldMk cId="673939939" sldId="388"/>
            <ac:spMk id="56" creationId="{370F1312-F3C7-13EE-6EEE-CB781A669CDC}"/>
          </ac:spMkLst>
        </pc:spChg>
        <pc:spChg chg="add mod">
          <ac:chgData name="Pathiraja Mudiyanselage, Chamini Shammi" userId="a6637513-d2e8-4c96-9df9-b9504efc8121" providerId="ADAL" clId="{85911DF2-A267-1042-B51D-437B2FFE0D03}" dt="2023-02-02T20:11:48.265" v="551" actId="164"/>
          <ac:spMkLst>
            <pc:docMk/>
            <pc:sldMk cId="673939939" sldId="388"/>
            <ac:spMk id="57" creationId="{C16935F5-2C20-19FA-1550-ADE048AD5A1C}"/>
          </ac:spMkLst>
        </pc:spChg>
        <pc:spChg chg="add mod">
          <ac:chgData name="Pathiraja Mudiyanselage, Chamini Shammi" userId="a6637513-d2e8-4c96-9df9-b9504efc8121" providerId="ADAL" clId="{85911DF2-A267-1042-B51D-437B2FFE0D03}" dt="2023-02-02T20:11:48.265" v="551" actId="164"/>
          <ac:spMkLst>
            <pc:docMk/>
            <pc:sldMk cId="673939939" sldId="388"/>
            <ac:spMk id="58" creationId="{7518001D-654E-B5A8-4062-5AC77A1CF135}"/>
          </ac:spMkLst>
        </pc:spChg>
        <pc:spChg chg="add mod">
          <ac:chgData name="Pathiraja Mudiyanselage, Chamini Shammi" userId="a6637513-d2e8-4c96-9df9-b9504efc8121" providerId="ADAL" clId="{85911DF2-A267-1042-B51D-437B2FFE0D03}" dt="2023-02-02T20:12:01.921" v="552" actId="164"/>
          <ac:spMkLst>
            <pc:docMk/>
            <pc:sldMk cId="673939939" sldId="388"/>
            <ac:spMk id="59" creationId="{34431FA3-740A-EFEC-1684-654A817DD6A1}"/>
          </ac:spMkLst>
        </pc:spChg>
        <pc:spChg chg="add mod">
          <ac:chgData name="Pathiraja Mudiyanselage, Chamini Shammi" userId="a6637513-d2e8-4c96-9df9-b9504efc8121" providerId="ADAL" clId="{85911DF2-A267-1042-B51D-437B2FFE0D03}" dt="2023-02-02T20:12:01.921" v="552" actId="164"/>
          <ac:spMkLst>
            <pc:docMk/>
            <pc:sldMk cId="673939939" sldId="388"/>
            <ac:spMk id="60" creationId="{82159406-6BAF-ACB1-F902-BED81C4D3B2E}"/>
          </ac:spMkLst>
        </pc:spChg>
        <pc:spChg chg="add mod">
          <ac:chgData name="Pathiraja Mudiyanselage, Chamini Shammi" userId="a6637513-d2e8-4c96-9df9-b9504efc8121" providerId="ADAL" clId="{85911DF2-A267-1042-B51D-437B2FFE0D03}" dt="2023-02-02T20:12:01.921" v="552" actId="164"/>
          <ac:spMkLst>
            <pc:docMk/>
            <pc:sldMk cId="673939939" sldId="388"/>
            <ac:spMk id="61" creationId="{930E13DA-878F-9268-A52A-805946E5A0F9}"/>
          </ac:spMkLst>
        </pc:spChg>
        <pc:spChg chg="add mod">
          <ac:chgData name="Pathiraja Mudiyanselage, Chamini Shammi" userId="a6637513-d2e8-4c96-9df9-b9504efc8121" providerId="ADAL" clId="{85911DF2-A267-1042-B51D-437B2FFE0D03}" dt="2023-02-02T20:12:01.921" v="552" actId="164"/>
          <ac:spMkLst>
            <pc:docMk/>
            <pc:sldMk cId="673939939" sldId="388"/>
            <ac:spMk id="62" creationId="{8399E8EB-BF9D-9782-3925-3285F061C8F0}"/>
          </ac:spMkLst>
        </pc:spChg>
        <pc:spChg chg="mod">
          <ac:chgData name="Pathiraja Mudiyanselage, Chamini Shammi" userId="a6637513-d2e8-4c96-9df9-b9504efc8121" providerId="ADAL" clId="{85911DF2-A267-1042-B51D-437B2FFE0D03}" dt="2023-02-02T20:12:24.677" v="555"/>
          <ac:spMkLst>
            <pc:docMk/>
            <pc:sldMk cId="673939939" sldId="388"/>
            <ac:spMk id="68" creationId="{FE94C18B-DDC7-9B9A-04DF-76266E935E1E}"/>
          </ac:spMkLst>
        </pc:spChg>
        <pc:spChg chg="mod">
          <ac:chgData name="Pathiraja Mudiyanselage, Chamini Shammi" userId="a6637513-d2e8-4c96-9df9-b9504efc8121" providerId="ADAL" clId="{85911DF2-A267-1042-B51D-437B2FFE0D03}" dt="2023-02-02T20:12:24.677" v="555"/>
          <ac:spMkLst>
            <pc:docMk/>
            <pc:sldMk cId="673939939" sldId="388"/>
            <ac:spMk id="69" creationId="{2F0311EC-3037-03C7-BC98-4155B0D4138C}"/>
          </ac:spMkLst>
        </pc:spChg>
        <pc:spChg chg="mod">
          <ac:chgData name="Pathiraja Mudiyanselage, Chamini Shammi" userId="a6637513-d2e8-4c96-9df9-b9504efc8121" providerId="ADAL" clId="{85911DF2-A267-1042-B51D-437B2FFE0D03}" dt="2023-02-02T20:12:24.677" v="555"/>
          <ac:spMkLst>
            <pc:docMk/>
            <pc:sldMk cId="673939939" sldId="388"/>
            <ac:spMk id="70" creationId="{CCDEF467-BF2C-854B-9678-272C051228B6}"/>
          </ac:spMkLst>
        </pc:spChg>
        <pc:spChg chg="mod">
          <ac:chgData name="Pathiraja Mudiyanselage, Chamini Shammi" userId="a6637513-d2e8-4c96-9df9-b9504efc8121" providerId="ADAL" clId="{85911DF2-A267-1042-B51D-437B2FFE0D03}" dt="2023-02-02T20:12:24.677" v="555"/>
          <ac:spMkLst>
            <pc:docMk/>
            <pc:sldMk cId="673939939" sldId="388"/>
            <ac:spMk id="71" creationId="{11A3F1BB-091D-D7E4-8EFD-8717D42C3EB6}"/>
          </ac:spMkLst>
        </pc:spChg>
        <pc:spChg chg="mod">
          <ac:chgData name="Pathiraja Mudiyanselage, Chamini Shammi" userId="a6637513-d2e8-4c96-9df9-b9504efc8121" providerId="ADAL" clId="{85911DF2-A267-1042-B51D-437B2FFE0D03}" dt="2023-02-02T20:12:24.677" v="555"/>
          <ac:spMkLst>
            <pc:docMk/>
            <pc:sldMk cId="673939939" sldId="388"/>
            <ac:spMk id="72" creationId="{1D0C3BB3-1378-6EFE-9EFA-1FE9B9818B1B}"/>
          </ac:spMkLst>
        </pc:spChg>
        <pc:spChg chg="mod">
          <ac:chgData name="Pathiraja Mudiyanselage, Chamini Shammi" userId="a6637513-d2e8-4c96-9df9-b9504efc8121" providerId="ADAL" clId="{85911DF2-A267-1042-B51D-437B2FFE0D03}" dt="2023-02-02T20:12:24.677" v="555"/>
          <ac:spMkLst>
            <pc:docMk/>
            <pc:sldMk cId="673939939" sldId="388"/>
            <ac:spMk id="73" creationId="{60382614-DDC6-088B-6236-67F0A7A4959E}"/>
          </ac:spMkLst>
        </pc:spChg>
        <pc:spChg chg="mod">
          <ac:chgData name="Pathiraja Mudiyanselage, Chamini Shammi" userId="a6637513-d2e8-4c96-9df9-b9504efc8121" providerId="ADAL" clId="{85911DF2-A267-1042-B51D-437B2FFE0D03}" dt="2023-02-02T20:12:24.677" v="555"/>
          <ac:spMkLst>
            <pc:docMk/>
            <pc:sldMk cId="673939939" sldId="388"/>
            <ac:spMk id="74" creationId="{886EFB01-9E16-8DF5-7F88-E5733073587C}"/>
          </ac:spMkLst>
        </pc:spChg>
        <pc:spChg chg="mod">
          <ac:chgData name="Pathiraja Mudiyanselage, Chamini Shammi" userId="a6637513-d2e8-4c96-9df9-b9504efc8121" providerId="ADAL" clId="{85911DF2-A267-1042-B51D-437B2FFE0D03}" dt="2023-02-02T20:12:24.677" v="555"/>
          <ac:spMkLst>
            <pc:docMk/>
            <pc:sldMk cId="673939939" sldId="388"/>
            <ac:spMk id="75" creationId="{E197F44B-10BF-ECEC-124C-502C3F3AD982}"/>
          </ac:spMkLst>
        </pc:spChg>
        <pc:spChg chg="mod">
          <ac:chgData name="Pathiraja Mudiyanselage, Chamini Shammi" userId="a6637513-d2e8-4c96-9df9-b9504efc8121" providerId="ADAL" clId="{85911DF2-A267-1042-B51D-437B2FFE0D03}" dt="2023-02-02T20:12:24.677" v="555"/>
          <ac:spMkLst>
            <pc:docMk/>
            <pc:sldMk cId="673939939" sldId="388"/>
            <ac:spMk id="76" creationId="{6ACC8266-7F5C-B31D-CC38-64AD2645AE72}"/>
          </ac:spMkLst>
        </pc:spChg>
        <pc:spChg chg="mod">
          <ac:chgData name="Pathiraja Mudiyanselage, Chamini Shammi" userId="a6637513-d2e8-4c96-9df9-b9504efc8121" providerId="ADAL" clId="{85911DF2-A267-1042-B51D-437B2FFE0D03}" dt="2023-02-02T20:12:24.677" v="555"/>
          <ac:spMkLst>
            <pc:docMk/>
            <pc:sldMk cId="673939939" sldId="388"/>
            <ac:spMk id="77" creationId="{70E94D07-0F90-7419-1B62-D1270C91F86B}"/>
          </ac:spMkLst>
        </pc:spChg>
        <pc:spChg chg="mod">
          <ac:chgData name="Pathiraja Mudiyanselage, Chamini Shammi" userId="a6637513-d2e8-4c96-9df9-b9504efc8121" providerId="ADAL" clId="{85911DF2-A267-1042-B51D-437B2FFE0D03}" dt="2023-02-02T20:12:24.677" v="555"/>
          <ac:spMkLst>
            <pc:docMk/>
            <pc:sldMk cId="673939939" sldId="388"/>
            <ac:spMk id="78" creationId="{890F9A1B-DAB4-7534-1C92-BB51592FC64F}"/>
          </ac:spMkLst>
        </pc:spChg>
        <pc:spChg chg="mod">
          <ac:chgData name="Pathiraja Mudiyanselage, Chamini Shammi" userId="a6637513-d2e8-4c96-9df9-b9504efc8121" providerId="ADAL" clId="{85911DF2-A267-1042-B51D-437B2FFE0D03}" dt="2023-02-02T20:12:24.677" v="555"/>
          <ac:spMkLst>
            <pc:docMk/>
            <pc:sldMk cId="673939939" sldId="388"/>
            <ac:spMk id="79" creationId="{33D0D488-7F0E-F6FB-2C01-300EE8BC2487}"/>
          </ac:spMkLst>
        </pc:spChg>
        <pc:spChg chg="mod">
          <ac:chgData name="Pathiraja Mudiyanselage, Chamini Shammi" userId="a6637513-d2e8-4c96-9df9-b9504efc8121" providerId="ADAL" clId="{85911DF2-A267-1042-B51D-437B2FFE0D03}" dt="2023-02-02T20:12:24.677" v="555"/>
          <ac:spMkLst>
            <pc:docMk/>
            <pc:sldMk cId="673939939" sldId="388"/>
            <ac:spMk id="80" creationId="{C07EA657-FEA1-3590-DEB0-7871E0B56809}"/>
          </ac:spMkLst>
        </pc:spChg>
        <pc:spChg chg="mod">
          <ac:chgData name="Pathiraja Mudiyanselage, Chamini Shammi" userId="a6637513-d2e8-4c96-9df9-b9504efc8121" providerId="ADAL" clId="{85911DF2-A267-1042-B51D-437B2FFE0D03}" dt="2023-02-02T20:12:24.677" v="555"/>
          <ac:spMkLst>
            <pc:docMk/>
            <pc:sldMk cId="673939939" sldId="388"/>
            <ac:spMk id="81" creationId="{EF249B5B-C46C-AE52-DF7C-F83342DC606D}"/>
          </ac:spMkLst>
        </pc:spChg>
        <pc:spChg chg="mod">
          <ac:chgData name="Pathiraja Mudiyanselage, Chamini Shammi" userId="a6637513-d2e8-4c96-9df9-b9504efc8121" providerId="ADAL" clId="{85911DF2-A267-1042-B51D-437B2FFE0D03}" dt="2023-02-02T20:12:24.677" v="555"/>
          <ac:spMkLst>
            <pc:docMk/>
            <pc:sldMk cId="673939939" sldId="388"/>
            <ac:spMk id="82" creationId="{81B6CF1E-1F5B-D7A1-2F51-B3227C1ECD2A}"/>
          </ac:spMkLst>
        </pc:spChg>
        <pc:spChg chg="mod">
          <ac:chgData name="Pathiraja Mudiyanselage, Chamini Shammi" userId="a6637513-d2e8-4c96-9df9-b9504efc8121" providerId="ADAL" clId="{85911DF2-A267-1042-B51D-437B2FFE0D03}" dt="2023-02-02T20:12:24.677" v="555"/>
          <ac:spMkLst>
            <pc:docMk/>
            <pc:sldMk cId="673939939" sldId="388"/>
            <ac:spMk id="83" creationId="{5E86F25F-601C-2192-B3E1-19765E4946FE}"/>
          </ac:spMkLst>
        </pc:spChg>
        <pc:spChg chg="mod">
          <ac:chgData name="Pathiraja Mudiyanselage, Chamini Shammi" userId="a6637513-d2e8-4c96-9df9-b9504efc8121" providerId="ADAL" clId="{85911DF2-A267-1042-B51D-437B2FFE0D03}" dt="2023-02-02T20:12:24.677" v="555"/>
          <ac:spMkLst>
            <pc:docMk/>
            <pc:sldMk cId="673939939" sldId="388"/>
            <ac:spMk id="84" creationId="{0C24FCAF-EFCE-E3E8-5ED7-D6FD00F5F765}"/>
          </ac:spMkLst>
        </pc:spChg>
        <pc:spChg chg="mod">
          <ac:chgData name="Pathiraja Mudiyanselage, Chamini Shammi" userId="a6637513-d2e8-4c96-9df9-b9504efc8121" providerId="ADAL" clId="{85911DF2-A267-1042-B51D-437B2FFE0D03}" dt="2023-02-02T20:12:24.677" v="555"/>
          <ac:spMkLst>
            <pc:docMk/>
            <pc:sldMk cId="673939939" sldId="388"/>
            <ac:spMk id="85" creationId="{D3A4CA1B-A5CD-CCA9-CCFC-B7B78E2F432C}"/>
          </ac:spMkLst>
        </pc:spChg>
        <pc:spChg chg="mod">
          <ac:chgData name="Pathiraja Mudiyanselage, Chamini Shammi" userId="a6637513-d2e8-4c96-9df9-b9504efc8121" providerId="ADAL" clId="{85911DF2-A267-1042-B51D-437B2FFE0D03}" dt="2023-02-02T20:12:24.677" v="555"/>
          <ac:spMkLst>
            <pc:docMk/>
            <pc:sldMk cId="673939939" sldId="388"/>
            <ac:spMk id="86" creationId="{D28B0F9D-BE95-E4B6-6626-6BB1AB7B1CF3}"/>
          </ac:spMkLst>
        </pc:spChg>
        <pc:spChg chg="mod">
          <ac:chgData name="Pathiraja Mudiyanselage, Chamini Shammi" userId="a6637513-d2e8-4c96-9df9-b9504efc8121" providerId="ADAL" clId="{85911DF2-A267-1042-B51D-437B2FFE0D03}" dt="2023-02-02T20:12:24.677" v="555"/>
          <ac:spMkLst>
            <pc:docMk/>
            <pc:sldMk cId="673939939" sldId="388"/>
            <ac:spMk id="87" creationId="{92F73269-6813-6257-A48F-4630A868B810}"/>
          </ac:spMkLst>
        </pc:spChg>
        <pc:spChg chg="mod">
          <ac:chgData name="Pathiraja Mudiyanselage, Chamini Shammi" userId="a6637513-d2e8-4c96-9df9-b9504efc8121" providerId="ADAL" clId="{85911DF2-A267-1042-B51D-437B2FFE0D03}" dt="2023-02-02T20:12:24.677" v="555"/>
          <ac:spMkLst>
            <pc:docMk/>
            <pc:sldMk cId="673939939" sldId="388"/>
            <ac:spMk id="88" creationId="{5C9D4DBC-4C90-C13C-2F3A-F180445917E5}"/>
          </ac:spMkLst>
        </pc:spChg>
        <pc:spChg chg="mod">
          <ac:chgData name="Pathiraja Mudiyanselage, Chamini Shammi" userId="a6637513-d2e8-4c96-9df9-b9504efc8121" providerId="ADAL" clId="{85911DF2-A267-1042-B51D-437B2FFE0D03}" dt="2023-02-02T20:31:29.328" v="748" actId="165"/>
          <ac:spMkLst>
            <pc:docMk/>
            <pc:sldMk cId="673939939" sldId="388"/>
            <ac:spMk id="94" creationId="{6CF31371-6346-0E99-F8B9-2A73CC7B7568}"/>
          </ac:spMkLst>
        </pc:spChg>
        <pc:spChg chg="mod">
          <ac:chgData name="Pathiraja Mudiyanselage, Chamini Shammi" userId="a6637513-d2e8-4c96-9df9-b9504efc8121" providerId="ADAL" clId="{85911DF2-A267-1042-B51D-437B2FFE0D03}" dt="2023-02-02T20:31:29.328" v="748" actId="165"/>
          <ac:spMkLst>
            <pc:docMk/>
            <pc:sldMk cId="673939939" sldId="388"/>
            <ac:spMk id="95" creationId="{944BD847-5659-D596-0757-4732F1D09402}"/>
          </ac:spMkLst>
        </pc:spChg>
        <pc:spChg chg="mod">
          <ac:chgData name="Pathiraja Mudiyanselage, Chamini Shammi" userId="a6637513-d2e8-4c96-9df9-b9504efc8121" providerId="ADAL" clId="{85911DF2-A267-1042-B51D-437B2FFE0D03}" dt="2023-02-02T20:31:29.328" v="748" actId="165"/>
          <ac:spMkLst>
            <pc:docMk/>
            <pc:sldMk cId="673939939" sldId="388"/>
            <ac:spMk id="96" creationId="{D7E3FA5D-03B6-78D4-FF77-11538192967D}"/>
          </ac:spMkLst>
        </pc:spChg>
        <pc:spChg chg="mod">
          <ac:chgData name="Pathiraja Mudiyanselage, Chamini Shammi" userId="a6637513-d2e8-4c96-9df9-b9504efc8121" providerId="ADAL" clId="{85911DF2-A267-1042-B51D-437B2FFE0D03}" dt="2023-02-02T20:31:29.328" v="748" actId="165"/>
          <ac:spMkLst>
            <pc:docMk/>
            <pc:sldMk cId="673939939" sldId="388"/>
            <ac:spMk id="97" creationId="{FDE7AF85-973D-F783-B429-9DF42A203285}"/>
          </ac:spMkLst>
        </pc:spChg>
        <pc:spChg chg="mod">
          <ac:chgData name="Pathiraja Mudiyanselage, Chamini Shammi" userId="a6637513-d2e8-4c96-9df9-b9504efc8121" providerId="ADAL" clId="{85911DF2-A267-1042-B51D-437B2FFE0D03}" dt="2023-02-02T20:31:29.328" v="748" actId="165"/>
          <ac:spMkLst>
            <pc:docMk/>
            <pc:sldMk cId="673939939" sldId="388"/>
            <ac:spMk id="98" creationId="{20712379-623E-EA37-B51E-9DC270678450}"/>
          </ac:spMkLst>
        </pc:spChg>
        <pc:spChg chg="mod">
          <ac:chgData name="Pathiraja Mudiyanselage, Chamini Shammi" userId="a6637513-d2e8-4c96-9df9-b9504efc8121" providerId="ADAL" clId="{85911DF2-A267-1042-B51D-437B2FFE0D03}" dt="2023-02-02T20:31:29.328" v="748" actId="165"/>
          <ac:spMkLst>
            <pc:docMk/>
            <pc:sldMk cId="673939939" sldId="388"/>
            <ac:spMk id="99" creationId="{36F56117-77AB-7D8A-40E0-13ABD47566A0}"/>
          </ac:spMkLst>
        </pc:spChg>
        <pc:spChg chg="mod">
          <ac:chgData name="Pathiraja Mudiyanselage, Chamini Shammi" userId="a6637513-d2e8-4c96-9df9-b9504efc8121" providerId="ADAL" clId="{85911DF2-A267-1042-B51D-437B2FFE0D03}" dt="2023-02-02T20:31:29.328" v="748" actId="165"/>
          <ac:spMkLst>
            <pc:docMk/>
            <pc:sldMk cId="673939939" sldId="388"/>
            <ac:spMk id="100" creationId="{DDDB5D29-E337-0944-EA87-6168C73D28FE}"/>
          </ac:spMkLst>
        </pc:spChg>
        <pc:spChg chg="mod">
          <ac:chgData name="Pathiraja Mudiyanselage, Chamini Shammi" userId="a6637513-d2e8-4c96-9df9-b9504efc8121" providerId="ADAL" clId="{85911DF2-A267-1042-B51D-437B2FFE0D03}" dt="2023-02-02T20:31:29.328" v="748" actId="165"/>
          <ac:spMkLst>
            <pc:docMk/>
            <pc:sldMk cId="673939939" sldId="388"/>
            <ac:spMk id="101" creationId="{0209BDF4-3B00-CFC0-588B-973A6AA4E889}"/>
          </ac:spMkLst>
        </pc:spChg>
        <pc:spChg chg="mod">
          <ac:chgData name="Pathiraja Mudiyanselage, Chamini Shammi" userId="a6637513-d2e8-4c96-9df9-b9504efc8121" providerId="ADAL" clId="{85911DF2-A267-1042-B51D-437B2FFE0D03}" dt="2023-02-02T20:31:29.328" v="748" actId="165"/>
          <ac:spMkLst>
            <pc:docMk/>
            <pc:sldMk cId="673939939" sldId="388"/>
            <ac:spMk id="102" creationId="{56ED0B3B-705A-D441-1289-42994B398E8B}"/>
          </ac:spMkLst>
        </pc:spChg>
        <pc:spChg chg="mod">
          <ac:chgData name="Pathiraja Mudiyanselage, Chamini Shammi" userId="a6637513-d2e8-4c96-9df9-b9504efc8121" providerId="ADAL" clId="{85911DF2-A267-1042-B51D-437B2FFE0D03}" dt="2023-02-02T20:31:29.328" v="748" actId="165"/>
          <ac:spMkLst>
            <pc:docMk/>
            <pc:sldMk cId="673939939" sldId="388"/>
            <ac:spMk id="103" creationId="{C05F76E6-032D-F3F2-9221-8E9C210A6970}"/>
          </ac:spMkLst>
        </pc:spChg>
        <pc:spChg chg="mod">
          <ac:chgData name="Pathiraja Mudiyanselage, Chamini Shammi" userId="a6637513-d2e8-4c96-9df9-b9504efc8121" providerId="ADAL" clId="{85911DF2-A267-1042-B51D-437B2FFE0D03}" dt="2023-02-02T20:31:29.328" v="748" actId="165"/>
          <ac:spMkLst>
            <pc:docMk/>
            <pc:sldMk cId="673939939" sldId="388"/>
            <ac:spMk id="104" creationId="{973E1D8B-CFB5-02A7-EC28-E4E303471764}"/>
          </ac:spMkLst>
        </pc:spChg>
        <pc:spChg chg="mod">
          <ac:chgData name="Pathiraja Mudiyanselage, Chamini Shammi" userId="a6637513-d2e8-4c96-9df9-b9504efc8121" providerId="ADAL" clId="{85911DF2-A267-1042-B51D-437B2FFE0D03}" dt="2023-02-02T20:31:29.328" v="748" actId="165"/>
          <ac:spMkLst>
            <pc:docMk/>
            <pc:sldMk cId="673939939" sldId="388"/>
            <ac:spMk id="105" creationId="{38A047F6-D940-C09E-7FE0-88851B035D27}"/>
          </ac:spMkLst>
        </pc:spChg>
        <pc:spChg chg="mod">
          <ac:chgData name="Pathiraja Mudiyanselage, Chamini Shammi" userId="a6637513-d2e8-4c96-9df9-b9504efc8121" providerId="ADAL" clId="{85911DF2-A267-1042-B51D-437B2FFE0D03}" dt="2023-02-02T21:43:37.256" v="1293" actId="207"/>
          <ac:spMkLst>
            <pc:docMk/>
            <pc:sldMk cId="673939939" sldId="388"/>
            <ac:spMk id="106" creationId="{67FE3BB7-E5A2-E66A-BC0B-11D75823A1A6}"/>
          </ac:spMkLst>
        </pc:spChg>
        <pc:spChg chg="mod">
          <ac:chgData name="Pathiraja Mudiyanselage, Chamini Shammi" userId="a6637513-d2e8-4c96-9df9-b9504efc8121" providerId="ADAL" clId="{85911DF2-A267-1042-B51D-437B2FFE0D03}" dt="2023-02-02T20:31:29.328" v="748" actId="165"/>
          <ac:spMkLst>
            <pc:docMk/>
            <pc:sldMk cId="673939939" sldId="388"/>
            <ac:spMk id="107" creationId="{80B40608-DCC6-D81E-6517-C59E4924A748}"/>
          </ac:spMkLst>
        </pc:spChg>
        <pc:spChg chg="mod">
          <ac:chgData name="Pathiraja Mudiyanselage, Chamini Shammi" userId="a6637513-d2e8-4c96-9df9-b9504efc8121" providerId="ADAL" clId="{85911DF2-A267-1042-B51D-437B2FFE0D03}" dt="2023-02-02T20:31:29.328" v="748" actId="165"/>
          <ac:spMkLst>
            <pc:docMk/>
            <pc:sldMk cId="673939939" sldId="388"/>
            <ac:spMk id="108" creationId="{6EA9B9C2-FBA3-41FF-D6D9-2FD36B709E5C}"/>
          </ac:spMkLst>
        </pc:spChg>
        <pc:spChg chg="mod">
          <ac:chgData name="Pathiraja Mudiyanselage, Chamini Shammi" userId="a6637513-d2e8-4c96-9df9-b9504efc8121" providerId="ADAL" clId="{85911DF2-A267-1042-B51D-437B2FFE0D03}" dt="2023-02-02T21:43:46.770" v="1295" actId="207"/>
          <ac:spMkLst>
            <pc:docMk/>
            <pc:sldMk cId="673939939" sldId="388"/>
            <ac:spMk id="109" creationId="{5D4EACC2-EEEA-EC82-C71C-20F1598B6B1E}"/>
          </ac:spMkLst>
        </pc:spChg>
        <pc:spChg chg="mod">
          <ac:chgData name="Pathiraja Mudiyanselage, Chamini Shammi" userId="a6637513-d2e8-4c96-9df9-b9504efc8121" providerId="ADAL" clId="{85911DF2-A267-1042-B51D-437B2FFE0D03}" dt="2023-02-02T20:31:29.328" v="748" actId="165"/>
          <ac:spMkLst>
            <pc:docMk/>
            <pc:sldMk cId="673939939" sldId="388"/>
            <ac:spMk id="110" creationId="{CA30C5FC-A045-815F-8F04-25A0C243236F}"/>
          </ac:spMkLst>
        </pc:spChg>
        <pc:spChg chg="mod">
          <ac:chgData name="Pathiraja Mudiyanselage, Chamini Shammi" userId="a6637513-d2e8-4c96-9df9-b9504efc8121" providerId="ADAL" clId="{85911DF2-A267-1042-B51D-437B2FFE0D03}" dt="2023-02-02T20:31:29.328" v="748" actId="165"/>
          <ac:spMkLst>
            <pc:docMk/>
            <pc:sldMk cId="673939939" sldId="388"/>
            <ac:spMk id="111" creationId="{0D4C83B2-1757-CC70-1DC3-E20C75140481}"/>
          </ac:spMkLst>
        </pc:spChg>
        <pc:spChg chg="mod">
          <ac:chgData name="Pathiraja Mudiyanselage, Chamini Shammi" userId="a6637513-d2e8-4c96-9df9-b9504efc8121" providerId="ADAL" clId="{85911DF2-A267-1042-B51D-437B2FFE0D03}" dt="2023-02-02T20:31:29.328" v="748" actId="165"/>
          <ac:spMkLst>
            <pc:docMk/>
            <pc:sldMk cId="673939939" sldId="388"/>
            <ac:spMk id="112" creationId="{96815783-0133-0F6C-D574-4F10E2B1ADDA}"/>
          </ac:spMkLst>
        </pc:spChg>
        <pc:spChg chg="mod">
          <ac:chgData name="Pathiraja Mudiyanselage, Chamini Shammi" userId="a6637513-d2e8-4c96-9df9-b9504efc8121" providerId="ADAL" clId="{85911DF2-A267-1042-B51D-437B2FFE0D03}" dt="2023-02-02T21:43:14.498" v="1289" actId="1076"/>
          <ac:spMkLst>
            <pc:docMk/>
            <pc:sldMk cId="673939939" sldId="388"/>
            <ac:spMk id="113" creationId="{17A30D50-A1CB-F536-713E-D944046018F1}"/>
          </ac:spMkLst>
        </pc:spChg>
        <pc:spChg chg="mod">
          <ac:chgData name="Pathiraja Mudiyanselage, Chamini Shammi" userId="a6637513-d2e8-4c96-9df9-b9504efc8121" providerId="ADAL" clId="{85911DF2-A267-1042-B51D-437B2FFE0D03}" dt="2023-02-02T20:31:29.328" v="748" actId="165"/>
          <ac:spMkLst>
            <pc:docMk/>
            <pc:sldMk cId="673939939" sldId="388"/>
            <ac:spMk id="114" creationId="{57A5D5BE-8D0E-3193-2314-1852D225A794}"/>
          </ac:spMkLst>
        </pc:spChg>
        <pc:spChg chg="mod">
          <ac:chgData name="Pathiraja Mudiyanselage, Chamini Shammi" userId="a6637513-d2e8-4c96-9df9-b9504efc8121" providerId="ADAL" clId="{85911DF2-A267-1042-B51D-437B2FFE0D03}" dt="2023-02-02T21:44:20.309" v="1322" actId="115"/>
          <ac:spMkLst>
            <pc:docMk/>
            <pc:sldMk cId="673939939" sldId="388"/>
            <ac:spMk id="120" creationId="{E8B0251A-8B63-2CFB-2C59-92237B1DF38B}"/>
          </ac:spMkLst>
        </pc:spChg>
        <pc:spChg chg="mod">
          <ac:chgData name="Pathiraja Mudiyanselage, Chamini Shammi" userId="a6637513-d2e8-4c96-9df9-b9504efc8121" providerId="ADAL" clId="{85911DF2-A267-1042-B51D-437B2FFE0D03}" dt="2023-02-02T20:31:29.328" v="748" actId="165"/>
          <ac:spMkLst>
            <pc:docMk/>
            <pc:sldMk cId="673939939" sldId="388"/>
            <ac:spMk id="122" creationId="{182C8BE6-2B2B-2085-C6E4-FB28ADD65ED5}"/>
          </ac:spMkLst>
        </pc:spChg>
        <pc:spChg chg="mod">
          <ac:chgData name="Pathiraja Mudiyanselage, Chamini Shammi" userId="a6637513-d2e8-4c96-9df9-b9504efc8121" providerId="ADAL" clId="{85911DF2-A267-1042-B51D-437B2FFE0D03}" dt="2023-02-02T20:31:29.328" v="748" actId="165"/>
          <ac:spMkLst>
            <pc:docMk/>
            <pc:sldMk cId="673939939" sldId="388"/>
            <ac:spMk id="123" creationId="{79B65098-8A30-1F8E-BAAC-2B73FB083701}"/>
          </ac:spMkLst>
        </pc:spChg>
        <pc:spChg chg="mod">
          <ac:chgData name="Pathiraja Mudiyanselage, Chamini Shammi" userId="a6637513-d2e8-4c96-9df9-b9504efc8121" providerId="ADAL" clId="{85911DF2-A267-1042-B51D-437B2FFE0D03}" dt="2023-02-02T20:31:29.328" v="748" actId="165"/>
          <ac:spMkLst>
            <pc:docMk/>
            <pc:sldMk cId="673939939" sldId="388"/>
            <ac:spMk id="124" creationId="{C18A8FDA-CFA1-3D4F-F242-4D688A95CAA7}"/>
          </ac:spMkLst>
        </pc:spChg>
        <pc:spChg chg="mod">
          <ac:chgData name="Pathiraja Mudiyanselage, Chamini Shammi" userId="a6637513-d2e8-4c96-9df9-b9504efc8121" providerId="ADAL" clId="{85911DF2-A267-1042-B51D-437B2FFE0D03}" dt="2023-02-02T20:31:29.328" v="748" actId="165"/>
          <ac:spMkLst>
            <pc:docMk/>
            <pc:sldMk cId="673939939" sldId="388"/>
            <ac:spMk id="125" creationId="{C321D374-3232-2EFA-DAF3-30700C398960}"/>
          </ac:spMkLst>
        </pc:spChg>
        <pc:spChg chg="mod">
          <ac:chgData name="Pathiraja Mudiyanselage, Chamini Shammi" userId="a6637513-d2e8-4c96-9df9-b9504efc8121" providerId="ADAL" clId="{85911DF2-A267-1042-B51D-437B2FFE0D03}" dt="2023-02-02T20:31:29.328" v="748" actId="165"/>
          <ac:spMkLst>
            <pc:docMk/>
            <pc:sldMk cId="673939939" sldId="388"/>
            <ac:spMk id="126" creationId="{B7AD0FD1-1CD9-9D6E-C3F5-7FBD29E3E6A2}"/>
          </ac:spMkLst>
        </pc:spChg>
        <pc:spChg chg="mod">
          <ac:chgData name="Pathiraja Mudiyanselage, Chamini Shammi" userId="a6637513-d2e8-4c96-9df9-b9504efc8121" providerId="ADAL" clId="{85911DF2-A267-1042-B51D-437B2FFE0D03}" dt="2023-02-02T20:31:29.328" v="748" actId="165"/>
          <ac:spMkLst>
            <pc:docMk/>
            <pc:sldMk cId="673939939" sldId="388"/>
            <ac:spMk id="127" creationId="{E9929A68-3DE5-847B-A473-2DF4A544189F}"/>
          </ac:spMkLst>
        </pc:spChg>
        <pc:spChg chg="mod">
          <ac:chgData name="Pathiraja Mudiyanselage, Chamini Shammi" userId="a6637513-d2e8-4c96-9df9-b9504efc8121" providerId="ADAL" clId="{85911DF2-A267-1042-B51D-437B2FFE0D03}" dt="2023-02-02T20:31:29.328" v="748" actId="165"/>
          <ac:spMkLst>
            <pc:docMk/>
            <pc:sldMk cId="673939939" sldId="388"/>
            <ac:spMk id="128" creationId="{4AA772BF-C516-E8C3-158E-53ADF947AF6B}"/>
          </ac:spMkLst>
        </pc:spChg>
        <pc:spChg chg="mod">
          <ac:chgData name="Pathiraja Mudiyanselage, Chamini Shammi" userId="a6637513-d2e8-4c96-9df9-b9504efc8121" providerId="ADAL" clId="{85911DF2-A267-1042-B51D-437B2FFE0D03}" dt="2023-02-02T20:31:29.328" v="748" actId="165"/>
          <ac:spMkLst>
            <pc:docMk/>
            <pc:sldMk cId="673939939" sldId="388"/>
            <ac:spMk id="129" creationId="{D7C4E43B-39C3-EA35-B684-BE529609E292}"/>
          </ac:spMkLst>
        </pc:spChg>
        <pc:spChg chg="mod">
          <ac:chgData name="Pathiraja Mudiyanselage, Chamini Shammi" userId="a6637513-d2e8-4c96-9df9-b9504efc8121" providerId="ADAL" clId="{85911DF2-A267-1042-B51D-437B2FFE0D03}" dt="2023-02-02T20:31:29.328" v="748" actId="165"/>
          <ac:spMkLst>
            <pc:docMk/>
            <pc:sldMk cId="673939939" sldId="388"/>
            <ac:spMk id="130" creationId="{A6C9FA40-6335-FA63-9F92-7665D75C6F8E}"/>
          </ac:spMkLst>
        </pc:spChg>
        <pc:spChg chg="mod">
          <ac:chgData name="Pathiraja Mudiyanselage, Chamini Shammi" userId="a6637513-d2e8-4c96-9df9-b9504efc8121" providerId="ADAL" clId="{85911DF2-A267-1042-B51D-437B2FFE0D03}" dt="2023-02-02T20:31:29.328" v="748" actId="165"/>
          <ac:spMkLst>
            <pc:docMk/>
            <pc:sldMk cId="673939939" sldId="388"/>
            <ac:spMk id="131" creationId="{E49AB295-E73F-53EC-4BE9-E01F7B085B61}"/>
          </ac:spMkLst>
        </pc:spChg>
        <pc:spChg chg="mod">
          <ac:chgData name="Pathiraja Mudiyanselage, Chamini Shammi" userId="a6637513-d2e8-4c96-9df9-b9504efc8121" providerId="ADAL" clId="{85911DF2-A267-1042-B51D-437B2FFE0D03}" dt="2023-02-02T20:31:29.328" v="748" actId="165"/>
          <ac:spMkLst>
            <pc:docMk/>
            <pc:sldMk cId="673939939" sldId="388"/>
            <ac:spMk id="132" creationId="{228A88EF-F559-1DC4-0FA8-2C3EDFC0F83E}"/>
          </ac:spMkLst>
        </pc:spChg>
        <pc:spChg chg="mod">
          <ac:chgData name="Pathiraja Mudiyanselage, Chamini Shammi" userId="a6637513-d2e8-4c96-9df9-b9504efc8121" providerId="ADAL" clId="{85911DF2-A267-1042-B51D-437B2FFE0D03}" dt="2023-02-02T20:31:29.328" v="748" actId="165"/>
          <ac:spMkLst>
            <pc:docMk/>
            <pc:sldMk cId="673939939" sldId="388"/>
            <ac:spMk id="133" creationId="{3CAEFB5F-4CDB-0577-0564-43C8D2218D91}"/>
          </ac:spMkLst>
        </pc:spChg>
        <pc:spChg chg="mod">
          <ac:chgData name="Pathiraja Mudiyanselage, Chamini Shammi" userId="a6637513-d2e8-4c96-9df9-b9504efc8121" providerId="ADAL" clId="{85911DF2-A267-1042-B51D-437B2FFE0D03}" dt="2023-02-02T20:31:29.328" v="748" actId="165"/>
          <ac:spMkLst>
            <pc:docMk/>
            <pc:sldMk cId="673939939" sldId="388"/>
            <ac:spMk id="134" creationId="{72A7C08C-E440-6A37-FC21-9ACC1ABDA97E}"/>
          </ac:spMkLst>
        </pc:spChg>
        <pc:spChg chg="mod">
          <ac:chgData name="Pathiraja Mudiyanselage, Chamini Shammi" userId="a6637513-d2e8-4c96-9df9-b9504efc8121" providerId="ADAL" clId="{85911DF2-A267-1042-B51D-437B2FFE0D03}" dt="2023-02-02T20:31:29.328" v="748" actId="165"/>
          <ac:spMkLst>
            <pc:docMk/>
            <pc:sldMk cId="673939939" sldId="388"/>
            <ac:spMk id="135" creationId="{41327E82-2E7A-5F92-74D5-A709E8918A16}"/>
          </ac:spMkLst>
        </pc:spChg>
        <pc:spChg chg="mod">
          <ac:chgData name="Pathiraja Mudiyanselage, Chamini Shammi" userId="a6637513-d2e8-4c96-9df9-b9504efc8121" providerId="ADAL" clId="{85911DF2-A267-1042-B51D-437B2FFE0D03}" dt="2023-02-02T20:31:29.328" v="748" actId="165"/>
          <ac:spMkLst>
            <pc:docMk/>
            <pc:sldMk cId="673939939" sldId="388"/>
            <ac:spMk id="136" creationId="{7A3FB64F-0F20-28DC-41D3-EF9981FC519F}"/>
          </ac:spMkLst>
        </pc:spChg>
        <pc:spChg chg="mod">
          <ac:chgData name="Pathiraja Mudiyanselage, Chamini Shammi" userId="a6637513-d2e8-4c96-9df9-b9504efc8121" providerId="ADAL" clId="{85911DF2-A267-1042-B51D-437B2FFE0D03}" dt="2023-02-02T20:31:29.328" v="748" actId="165"/>
          <ac:spMkLst>
            <pc:docMk/>
            <pc:sldMk cId="673939939" sldId="388"/>
            <ac:spMk id="137" creationId="{3CF771CB-5175-85B5-E3D4-432D9F82D16A}"/>
          </ac:spMkLst>
        </pc:spChg>
        <pc:spChg chg="mod">
          <ac:chgData name="Pathiraja Mudiyanselage, Chamini Shammi" userId="a6637513-d2e8-4c96-9df9-b9504efc8121" providerId="ADAL" clId="{85911DF2-A267-1042-B51D-437B2FFE0D03}" dt="2023-02-02T20:31:29.328" v="748" actId="165"/>
          <ac:spMkLst>
            <pc:docMk/>
            <pc:sldMk cId="673939939" sldId="388"/>
            <ac:spMk id="138" creationId="{9F0E072A-7844-9C7C-B3BD-4D1871CE77B1}"/>
          </ac:spMkLst>
        </pc:spChg>
        <pc:spChg chg="mod">
          <ac:chgData name="Pathiraja Mudiyanselage, Chamini Shammi" userId="a6637513-d2e8-4c96-9df9-b9504efc8121" providerId="ADAL" clId="{85911DF2-A267-1042-B51D-437B2FFE0D03}" dt="2023-02-02T20:31:29.328" v="748" actId="165"/>
          <ac:spMkLst>
            <pc:docMk/>
            <pc:sldMk cId="673939939" sldId="388"/>
            <ac:spMk id="139" creationId="{9EBC9DBF-74C3-38CD-6CEA-12E84A04C450}"/>
          </ac:spMkLst>
        </pc:spChg>
        <pc:spChg chg="mod">
          <ac:chgData name="Pathiraja Mudiyanselage, Chamini Shammi" userId="a6637513-d2e8-4c96-9df9-b9504efc8121" providerId="ADAL" clId="{85911DF2-A267-1042-B51D-437B2FFE0D03}" dt="2023-02-02T20:31:29.328" v="748" actId="165"/>
          <ac:spMkLst>
            <pc:docMk/>
            <pc:sldMk cId="673939939" sldId="388"/>
            <ac:spMk id="140" creationId="{70BF50F6-DDBF-5253-8BCF-147BC43A456B}"/>
          </ac:spMkLst>
        </pc:spChg>
        <pc:spChg chg="mod">
          <ac:chgData name="Pathiraja Mudiyanselage, Chamini Shammi" userId="a6637513-d2e8-4c96-9df9-b9504efc8121" providerId="ADAL" clId="{85911DF2-A267-1042-B51D-437B2FFE0D03}" dt="2023-02-02T20:31:29.328" v="748" actId="165"/>
          <ac:spMkLst>
            <pc:docMk/>
            <pc:sldMk cId="673939939" sldId="388"/>
            <ac:spMk id="141" creationId="{DF37A062-F9CA-9E4F-90E1-BEF5D121564D}"/>
          </ac:spMkLst>
        </pc:spChg>
        <pc:spChg chg="mod">
          <ac:chgData name="Pathiraja Mudiyanselage, Chamini Shammi" userId="a6637513-d2e8-4c96-9df9-b9504efc8121" providerId="ADAL" clId="{85911DF2-A267-1042-B51D-437B2FFE0D03}" dt="2023-02-02T20:31:29.328" v="748" actId="165"/>
          <ac:spMkLst>
            <pc:docMk/>
            <pc:sldMk cId="673939939" sldId="388"/>
            <ac:spMk id="142" creationId="{C502D594-FB57-B776-671B-4575B3049B2F}"/>
          </ac:spMkLst>
        </pc:spChg>
        <pc:spChg chg="add del mod">
          <ac:chgData name="Pathiraja Mudiyanselage, Chamini Shammi" userId="a6637513-d2e8-4c96-9df9-b9504efc8121" providerId="ADAL" clId="{85911DF2-A267-1042-B51D-437B2FFE0D03}" dt="2023-02-02T20:28:34.733" v="711"/>
          <ac:spMkLst>
            <pc:docMk/>
            <pc:sldMk cId="673939939" sldId="388"/>
            <ac:spMk id="149" creationId="{D856FD2B-EDF7-5623-1B80-8C438CE5FA16}"/>
          </ac:spMkLst>
        </pc:spChg>
        <pc:spChg chg="add mod topLvl">
          <ac:chgData name="Pathiraja Mudiyanselage, Chamini Shammi" userId="a6637513-d2e8-4c96-9df9-b9504efc8121" providerId="ADAL" clId="{85911DF2-A267-1042-B51D-437B2FFE0D03}" dt="2023-02-02T21:05:38.328" v="1088" actId="20577"/>
          <ac:spMkLst>
            <pc:docMk/>
            <pc:sldMk cId="673939939" sldId="388"/>
            <ac:spMk id="151" creationId="{36D64771-302F-3876-F469-27F4419247E3}"/>
          </ac:spMkLst>
        </pc:spChg>
        <pc:spChg chg="add mod">
          <ac:chgData name="Pathiraja Mudiyanselage, Chamini Shammi" userId="a6637513-d2e8-4c96-9df9-b9504efc8121" providerId="ADAL" clId="{85911DF2-A267-1042-B51D-437B2FFE0D03}" dt="2023-02-02T21:05:17.317" v="1081" actId="20577"/>
          <ac:spMkLst>
            <pc:docMk/>
            <pc:sldMk cId="673939939" sldId="388"/>
            <ac:spMk id="153" creationId="{05E2A050-11FA-A519-5F8C-181E2831B608}"/>
          </ac:spMkLst>
        </pc:spChg>
        <pc:spChg chg="add mod">
          <ac:chgData name="Pathiraja Mudiyanselage, Chamini Shammi" userId="a6637513-d2e8-4c96-9df9-b9504efc8121" providerId="ADAL" clId="{85911DF2-A267-1042-B51D-437B2FFE0D03}" dt="2023-02-02T20:50:45.732" v="939" actId="1076"/>
          <ac:spMkLst>
            <pc:docMk/>
            <pc:sldMk cId="673939939" sldId="388"/>
            <ac:spMk id="156" creationId="{1FB74BD9-12EB-1E65-63A7-D82E775F06C3}"/>
          </ac:spMkLst>
        </pc:spChg>
        <pc:spChg chg="add del mod">
          <ac:chgData name="Pathiraja Mudiyanselage, Chamini Shammi" userId="a6637513-d2e8-4c96-9df9-b9504efc8121" providerId="ADAL" clId="{85911DF2-A267-1042-B51D-437B2FFE0D03}" dt="2023-02-02T20:40:29.597" v="844"/>
          <ac:spMkLst>
            <pc:docMk/>
            <pc:sldMk cId="673939939" sldId="388"/>
            <ac:spMk id="157" creationId="{75DAC00E-FA92-8F95-EB38-6327617AF47F}"/>
          </ac:spMkLst>
        </pc:spChg>
        <pc:spChg chg="add mod">
          <ac:chgData name="Pathiraja Mudiyanselage, Chamini Shammi" userId="a6637513-d2e8-4c96-9df9-b9504efc8121" providerId="ADAL" clId="{85911DF2-A267-1042-B51D-437B2FFE0D03}" dt="2023-02-02T20:50:45.732" v="939" actId="1076"/>
          <ac:spMkLst>
            <pc:docMk/>
            <pc:sldMk cId="673939939" sldId="388"/>
            <ac:spMk id="158" creationId="{F37AB033-4B81-2488-FB7C-8DEAA36CA225}"/>
          </ac:spMkLst>
        </pc:spChg>
        <pc:spChg chg="add mod">
          <ac:chgData name="Pathiraja Mudiyanselage, Chamini Shammi" userId="a6637513-d2e8-4c96-9df9-b9504efc8121" providerId="ADAL" clId="{85911DF2-A267-1042-B51D-437B2FFE0D03}" dt="2023-02-02T20:50:45.732" v="939" actId="1076"/>
          <ac:spMkLst>
            <pc:docMk/>
            <pc:sldMk cId="673939939" sldId="388"/>
            <ac:spMk id="162" creationId="{B153E22A-B7B4-CD62-8294-786FA05E3A37}"/>
          </ac:spMkLst>
        </pc:spChg>
        <pc:spChg chg="add del mod">
          <ac:chgData name="Pathiraja Mudiyanselage, Chamini Shammi" userId="a6637513-d2e8-4c96-9df9-b9504efc8121" providerId="ADAL" clId="{85911DF2-A267-1042-B51D-437B2FFE0D03}" dt="2023-02-02T20:44:16.453" v="877" actId="478"/>
          <ac:spMkLst>
            <pc:docMk/>
            <pc:sldMk cId="673939939" sldId="388"/>
            <ac:spMk id="168" creationId="{75E0559C-5BEE-AA13-D35E-86790EC3076F}"/>
          </ac:spMkLst>
        </pc:spChg>
        <pc:spChg chg="add mod">
          <ac:chgData name="Pathiraja Mudiyanselage, Chamini Shammi" userId="a6637513-d2e8-4c96-9df9-b9504efc8121" providerId="ADAL" clId="{85911DF2-A267-1042-B51D-437B2FFE0D03}" dt="2023-02-02T20:49:45.384" v="931" actId="164"/>
          <ac:spMkLst>
            <pc:docMk/>
            <pc:sldMk cId="673939939" sldId="388"/>
            <ac:spMk id="174" creationId="{04EF1A97-8D33-A10C-7067-29E8E2719C83}"/>
          </ac:spMkLst>
        </pc:spChg>
        <pc:spChg chg="add mod">
          <ac:chgData name="Pathiraja Mudiyanselage, Chamini Shammi" userId="a6637513-d2e8-4c96-9df9-b9504efc8121" providerId="ADAL" clId="{85911DF2-A267-1042-B51D-437B2FFE0D03}" dt="2023-02-02T20:55:34.617" v="1007" actId="1076"/>
          <ac:spMkLst>
            <pc:docMk/>
            <pc:sldMk cId="673939939" sldId="388"/>
            <ac:spMk id="176" creationId="{307AF4C6-F22F-7F79-D96F-AE9ABACB97AD}"/>
          </ac:spMkLst>
        </pc:spChg>
        <pc:spChg chg="add mod">
          <ac:chgData name="Pathiraja Mudiyanselage, Chamini Shammi" userId="a6637513-d2e8-4c96-9df9-b9504efc8121" providerId="ADAL" clId="{85911DF2-A267-1042-B51D-437B2FFE0D03}" dt="2023-02-02T21:36:18.008" v="1263" actId="1076"/>
          <ac:spMkLst>
            <pc:docMk/>
            <pc:sldMk cId="673939939" sldId="388"/>
            <ac:spMk id="186" creationId="{9D934968-E98E-2A12-F001-7DEB92E6CC31}"/>
          </ac:spMkLst>
        </pc:spChg>
        <pc:grpChg chg="add mod">
          <ac:chgData name="Pathiraja Mudiyanselage, Chamini Shammi" userId="a6637513-d2e8-4c96-9df9-b9504efc8121" providerId="ADAL" clId="{85911DF2-A267-1042-B51D-437B2FFE0D03}" dt="2023-02-02T20:11:48.265" v="551" actId="164"/>
          <ac:grpSpMkLst>
            <pc:docMk/>
            <pc:sldMk cId="673939939" sldId="388"/>
            <ac:grpSpMk id="32" creationId="{1943FA14-6E1F-5587-740C-FFAB2324C5C9}"/>
          </ac:grpSpMkLst>
        </pc:grpChg>
        <pc:grpChg chg="add mod">
          <ac:chgData name="Pathiraja Mudiyanselage, Chamini Shammi" userId="a6637513-d2e8-4c96-9df9-b9504efc8121" providerId="ADAL" clId="{85911DF2-A267-1042-B51D-437B2FFE0D03}" dt="2023-02-02T20:12:01.921" v="552" actId="164"/>
          <ac:grpSpMkLst>
            <pc:docMk/>
            <pc:sldMk cId="673939939" sldId="388"/>
            <ac:grpSpMk id="33" creationId="{1C12BEF7-7431-430C-121F-0627BC4353E3}"/>
          </ac:grpSpMkLst>
        </pc:grpChg>
        <pc:grpChg chg="add del mod">
          <ac:chgData name="Pathiraja Mudiyanselage, Chamini Shammi" userId="a6637513-d2e8-4c96-9df9-b9504efc8121" providerId="ADAL" clId="{85911DF2-A267-1042-B51D-437B2FFE0D03}" dt="2023-02-02T20:24:17.299" v="640" actId="478"/>
          <ac:grpSpMkLst>
            <pc:docMk/>
            <pc:sldMk cId="673939939" sldId="388"/>
            <ac:grpSpMk id="63" creationId="{1738841B-FF12-4863-E213-EA6289C35B29}"/>
          </ac:grpSpMkLst>
        </pc:grpChg>
        <pc:grpChg chg="add del mod">
          <ac:chgData name="Pathiraja Mudiyanselage, Chamini Shammi" userId="a6637513-d2e8-4c96-9df9-b9504efc8121" providerId="ADAL" clId="{85911DF2-A267-1042-B51D-437B2FFE0D03}" dt="2023-02-02T20:39:13.536" v="826" actId="478"/>
          <ac:grpSpMkLst>
            <pc:docMk/>
            <pc:sldMk cId="673939939" sldId="388"/>
            <ac:grpSpMk id="64" creationId="{B67E4AC8-BF05-E8A8-FB77-433CF5510F65}"/>
          </ac:grpSpMkLst>
        </pc:grpChg>
        <pc:grpChg chg="add del mod">
          <ac:chgData name="Pathiraja Mudiyanselage, Chamini Shammi" userId="a6637513-d2e8-4c96-9df9-b9504efc8121" providerId="ADAL" clId="{85911DF2-A267-1042-B51D-437B2FFE0D03}" dt="2023-02-02T20:39:10.221" v="824" actId="478"/>
          <ac:grpSpMkLst>
            <pc:docMk/>
            <pc:sldMk cId="673939939" sldId="388"/>
            <ac:grpSpMk id="65" creationId="{4180856F-2016-93AD-7E02-592C23AF87A4}"/>
          </ac:grpSpMkLst>
        </pc:grpChg>
        <pc:grpChg chg="mod">
          <ac:chgData name="Pathiraja Mudiyanselage, Chamini Shammi" userId="a6637513-d2e8-4c96-9df9-b9504efc8121" providerId="ADAL" clId="{85911DF2-A267-1042-B51D-437B2FFE0D03}" dt="2023-02-02T20:12:24.677" v="555"/>
          <ac:grpSpMkLst>
            <pc:docMk/>
            <pc:sldMk cId="673939939" sldId="388"/>
            <ac:grpSpMk id="66" creationId="{5BCBDF33-B7D3-C3D4-72FD-C6BE6C793872}"/>
          </ac:grpSpMkLst>
        </pc:grpChg>
        <pc:grpChg chg="add mod">
          <ac:chgData name="Pathiraja Mudiyanselage, Chamini Shammi" userId="a6637513-d2e8-4c96-9df9-b9504efc8121" providerId="ADAL" clId="{85911DF2-A267-1042-B51D-437B2FFE0D03}" dt="2023-02-02T20:31:29.328" v="748" actId="165"/>
          <ac:grpSpMkLst>
            <pc:docMk/>
            <pc:sldMk cId="673939939" sldId="388"/>
            <ac:grpSpMk id="92" creationId="{EB73F4E7-119F-6D3E-06DC-57C6B0E866E0}"/>
          </ac:grpSpMkLst>
        </pc:grpChg>
        <pc:grpChg chg="mod">
          <ac:chgData name="Pathiraja Mudiyanselage, Chamini Shammi" userId="a6637513-d2e8-4c96-9df9-b9504efc8121" providerId="ADAL" clId="{85911DF2-A267-1042-B51D-437B2FFE0D03}" dt="2023-02-02T20:31:29.328" v="748" actId="165"/>
          <ac:grpSpMkLst>
            <pc:docMk/>
            <pc:sldMk cId="673939939" sldId="388"/>
            <ac:grpSpMk id="93" creationId="{519A8712-BEF9-11CF-398E-2E91DC35E7FB}"/>
          </ac:grpSpMkLst>
        </pc:grpChg>
        <pc:grpChg chg="add mod">
          <ac:chgData name="Pathiraja Mudiyanselage, Chamini Shammi" userId="a6637513-d2e8-4c96-9df9-b9504efc8121" providerId="ADAL" clId="{85911DF2-A267-1042-B51D-437B2FFE0D03}" dt="2023-02-02T20:31:29.328" v="748" actId="165"/>
          <ac:grpSpMkLst>
            <pc:docMk/>
            <pc:sldMk cId="673939939" sldId="388"/>
            <ac:grpSpMk id="117" creationId="{CDD38B71-D25A-BBFD-56F4-9BDD4FE44526}"/>
          </ac:grpSpMkLst>
        </pc:grpChg>
        <pc:grpChg chg="add mod">
          <ac:chgData name="Pathiraja Mudiyanselage, Chamini Shammi" userId="a6637513-d2e8-4c96-9df9-b9504efc8121" providerId="ADAL" clId="{85911DF2-A267-1042-B51D-437B2FFE0D03}" dt="2023-02-02T20:31:29.328" v="748" actId="165"/>
          <ac:grpSpMkLst>
            <pc:docMk/>
            <pc:sldMk cId="673939939" sldId="388"/>
            <ac:grpSpMk id="118" creationId="{72FDA816-D984-96D0-9DD8-50769F76B9EB}"/>
          </ac:grpSpMkLst>
        </pc:grpChg>
        <pc:grpChg chg="mod">
          <ac:chgData name="Pathiraja Mudiyanselage, Chamini Shammi" userId="a6637513-d2e8-4c96-9df9-b9504efc8121" providerId="ADAL" clId="{85911DF2-A267-1042-B51D-437B2FFE0D03}" dt="2023-02-02T20:31:29.328" v="748" actId="165"/>
          <ac:grpSpMkLst>
            <pc:docMk/>
            <pc:sldMk cId="673939939" sldId="388"/>
            <ac:grpSpMk id="119" creationId="{2A85BC3E-DB6B-BF5E-9870-EED506165EA3}"/>
          </ac:grpSpMkLst>
        </pc:grpChg>
        <pc:grpChg chg="mod">
          <ac:chgData name="Pathiraja Mudiyanselage, Chamini Shammi" userId="a6637513-d2e8-4c96-9df9-b9504efc8121" providerId="ADAL" clId="{85911DF2-A267-1042-B51D-437B2FFE0D03}" dt="2023-02-02T20:31:29.328" v="748" actId="165"/>
          <ac:grpSpMkLst>
            <pc:docMk/>
            <pc:sldMk cId="673939939" sldId="388"/>
            <ac:grpSpMk id="121" creationId="{7CEC1F44-A09D-DAE3-7545-C2B5A5AADB96}"/>
          </ac:grpSpMkLst>
        </pc:grpChg>
        <pc:grpChg chg="add mod topLvl">
          <ac:chgData name="Pathiraja Mudiyanselage, Chamini Shammi" userId="a6637513-d2e8-4c96-9df9-b9504efc8121" providerId="ADAL" clId="{85911DF2-A267-1042-B51D-437B2FFE0D03}" dt="2023-02-02T21:43:11.850" v="1288" actId="1076"/>
          <ac:grpSpMkLst>
            <pc:docMk/>
            <pc:sldMk cId="673939939" sldId="388"/>
            <ac:grpSpMk id="143" creationId="{91DBE0C1-0B1B-9F49-3B14-15E2A7550CEB}"/>
          </ac:grpSpMkLst>
        </pc:grpChg>
        <pc:grpChg chg="add del mod">
          <ac:chgData name="Pathiraja Mudiyanselage, Chamini Shammi" userId="a6637513-d2e8-4c96-9df9-b9504efc8121" providerId="ADAL" clId="{85911DF2-A267-1042-B51D-437B2FFE0D03}" dt="2023-02-02T20:31:29.328" v="748" actId="165"/>
          <ac:grpSpMkLst>
            <pc:docMk/>
            <pc:sldMk cId="673939939" sldId="388"/>
            <ac:grpSpMk id="152" creationId="{3EB2F830-4ABE-B72F-8764-CC8C095A0C64}"/>
          </ac:grpSpMkLst>
        </pc:grpChg>
        <pc:grpChg chg="add mod">
          <ac:chgData name="Pathiraja Mudiyanselage, Chamini Shammi" userId="a6637513-d2e8-4c96-9df9-b9504efc8121" providerId="ADAL" clId="{85911DF2-A267-1042-B51D-437B2FFE0D03}" dt="2023-02-02T21:05:41.524" v="1089" actId="1076"/>
          <ac:grpSpMkLst>
            <pc:docMk/>
            <pc:sldMk cId="673939939" sldId="388"/>
            <ac:grpSpMk id="154" creationId="{995C0A3B-3B5C-8451-3797-7C1D4556C080}"/>
          </ac:grpSpMkLst>
        </pc:grpChg>
        <pc:grpChg chg="add mod">
          <ac:chgData name="Pathiraja Mudiyanselage, Chamini Shammi" userId="a6637513-d2e8-4c96-9df9-b9504efc8121" providerId="ADAL" clId="{85911DF2-A267-1042-B51D-437B2FFE0D03}" dt="2023-02-02T20:50:45.732" v="939" actId="1076"/>
          <ac:grpSpMkLst>
            <pc:docMk/>
            <pc:sldMk cId="673939939" sldId="388"/>
            <ac:grpSpMk id="159" creationId="{C7F00C4B-DA23-F1DA-0DE9-5277FCBB9D93}"/>
          </ac:grpSpMkLst>
        </pc:grpChg>
        <pc:grpChg chg="add del mod">
          <ac:chgData name="Pathiraja Mudiyanselage, Chamini Shammi" userId="a6637513-d2e8-4c96-9df9-b9504efc8121" providerId="ADAL" clId="{85911DF2-A267-1042-B51D-437B2FFE0D03}" dt="2023-02-05T23:28:56.313" v="1430" actId="478"/>
          <ac:grpSpMkLst>
            <pc:docMk/>
            <pc:sldMk cId="673939939" sldId="388"/>
            <ac:grpSpMk id="177" creationId="{6D8D2F69-7354-DFA1-6CE4-04C53679443C}"/>
          </ac:grpSpMkLst>
        </pc:grpChg>
        <pc:grpChg chg="add mod">
          <ac:chgData name="Pathiraja Mudiyanselage, Chamini Shammi" userId="a6637513-d2e8-4c96-9df9-b9504efc8121" providerId="ADAL" clId="{85911DF2-A267-1042-B51D-437B2FFE0D03}" dt="2023-02-02T20:57:22.807" v="1018" actId="1076"/>
          <ac:grpSpMkLst>
            <pc:docMk/>
            <pc:sldMk cId="673939939" sldId="388"/>
            <ac:grpSpMk id="178" creationId="{4FA39DC1-734A-0893-55D8-1312EE8E4398}"/>
          </ac:grpSpMkLst>
        </pc:grpChg>
        <pc:grpChg chg="add mod">
          <ac:chgData name="Pathiraja Mudiyanselage, Chamini Shammi" userId="a6637513-d2e8-4c96-9df9-b9504efc8121" providerId="ADAL" clId="{85911DF2-A267-1042-B51D-437B2FFE0D03}" dt="2023-02-02T20:54:19.660" v="989" actId="164"/>
          <ac:grpSpMkLst>
            <pc:docMk/>
            <pc:sldMk cId="673939939" sldId="388"/>
            <ac:grpSpMk id="180" creationId="{9EF01A72-256C-D148-922B-783650885BCC}"/>
          </ac:grpSpMkLst>
        </pc:grpChg>
        <pc:picChg chg="add del">
          <ac:chgData name="Pathiraja Mudiyanselage, Chamini Shammi" userId="a6637513-d2e8-4c96-9df9-b9504efc8121" providerId="ADAL" clId="{85911DF2-A267-1042-B51D-437B2FFE0D03}" dt="2023-02-02T19:58:57.858" v="415"/>
          <ac:picMkLst>
            <pc:docMk/>
            <pc:sldMk cId="673939939" sldId="388"/>
            <ac:picMk id="11" creationId="{417D8B7A-2D12-DA6A-C148-2DA13FA3400F}"/>
          </ac:picMkLst>
        </pc:picChg>
        <pc:picChg chg="add del">
          <ac:chgData name="Pathiraja Mudiyanselage, Chamini Shammi" userId="a6637513-d2e8-4c96-9df9-b9504efc8121" providerId="ADAL" clId="{85911DF2-A267-1042-B51D-437B2FFE0D03}" dt="2023-02-02T19:59:13.586" v="420"/>
          <ac:picMkLst>
            <pc:docMk/>
            <pc:sldMk cId="673939939" sldId="388"/>
            <ac:picMk id="13" creationId="{3572F48C-E8EE-F26A-2AE9-8F8D8DF33335}"/>
          </ac:picMkLst>
        </pc:picChg>
        <pc:picChg chg="add del mod">
          <ac:chgData name="Pathiraja Mudiyanselage, Chamini Shammi" userId="a6637513-d2e8-4c96-9df9-b9504efc8121" providerId="ADAL" clId="{85911DF2-A267-1042-B51D-437B2FFE0D03}" dt="2023-02-02T20:02:30.724" v="469" actId="478"/>
          <ac:picMkLst>
            <pc:docMk/>
            <pc:sldMk cId="673939939" sldId="388"/>
            <ac:picMk id="15" creationId="{346EBB8E-89F7-CE0B-D6AA-77A623880213}"/>
          </ac:picMkLst>
        </pc:picChg>
        <pc:picChg chg="add del mod">
          <ac:chgData name="Pathiraja Mudiyanselage, Chamini Shammi" userId="a6637513-d2e8-4c96-9df9-b9504efc8121" providerId="ADAL" clId="{85911DF2-A267-1042-B51D-437B2FFE0D03}" dt="2023-02-02T19:59:47.601" v="430"/>
          <ac:picMkLst>
            <pc:docMk/>
            <pc:sldMk cId="673939939" sldId="388"/>
            <ac:picMk id="17" creationId="{84329667-B239-20DC-71E6-2EAC1B406E16}"/>
          </ac:picMkLst>
        </pc:picChg>
        <pc:picChg chg="add del mod">
          <ac:chgData name="Pathiraja Mudiyanselage, Chamini Shammi" userId="a6637513-d2e8-4c96-9df9-b9504efc8121" providerId="ADAL" clId="{85911DF2-A267-1042-B51D-437B2FFE0D03}" dt="2023-02-02T20:00:22.979" v="441"/>
          <ac:picMkLst>
            <pc:docMk/>
            <pc:sldMk cId="673939939" sldId="388"/>
            <ac:picMk id="18" creationId="{A75B54AD-8DA8-0B11-94F7-74F559C64E2A}"/>
          </ac:picMkLst>
        </pc:picChg>
        <pc:picChg chg="add mod">
          <ac:chgData name="Pathiraja Mudiyanselage, Chamini Shammi" userId="a6637513-d2e8-4c96-9df9-b9504efc8121" providerId="ADAL" clId="{85911DF2-A267-1042-B51D-437B2FFE0D03}" dt="2023-02-02T20:50:45.732" v="939" actId="1076"/>
          <ac:picMkLst>
            <pc:docMk/>
            <pc:sldMk cId="673939939" sldId="388"/>
            <ac:picMk id="155" creationId="{D9B71F1E-4AE4-8FC3-285C-F1FB19F24DE5}"/>
          </ac:picMkLst>
        </pc:picChg>
        <pc:picChg chg="add del mod">
          <ac:chgData name="Pathiraja Mudiyanselage, Chamini Shammi" userId="a6637513-d2e8-4c96-9df9-b9504efc8121" providerId="ADAL" clId="{85911DF2-A267-1042-B51D-437B2FFE0D03}" dt="2023-02-05T23:28:57.764" v="1431" actId="478"/>
          <ac:picMkLst>
            <pc:docMk/>
            <pc:sldMk cId="673939939" sldId="388"/>
            <ac:picMk id="179" creationId="{F1199B51-6F87-99BB-8B90-FA10C49A69DF}"/>
          </ac:picMkLst>
        </pc:picChg>
        <pc:picChg chg="add mod modCrop">
          <ac:chgData name="Pathiraja Mudiyanselage, Chamini Shammi" userId="a6637513-d2e8-4c96-9df9-b9504efc8121" providerId="ADAL" clId="{85911DF2-A267-1042-B51D-437B2FFE0D03}" dt="2023-02-02T21:12:20.265" v="1151" actId="14100"/>
          <ac:picMkLst>
            <pc:docMk/>
            <pc:sldMk cId="673939939" sldId="388"/>
            <ac:picMk id="185" creationId="{9675C204-D522-2C68-8483-C457155A1CF0}"/>
          </ac:picMkLst>
        </pc:picChg>
        <pc:inkChg chg="add mod topLvl">
          <ac:chgData name="Pathiraja Mudiyanselage, Chamini Shammi" userId="a6637513-d2e8-4c96-9df9-b9504efc8121" providerId="ADAL" clId="{85911DF2-A267-1042-B51D-437B2FFE0D03}" dt="2023-02-02T20:54:19.660" v="989" actId="164"/>
          <ac:inkMkLst>
            <pc:docMk/>
            <pc:sldMk cId="673939939" sldId="388"/>
            <ac:inkMk id="147" creationId="{7F0B7F2F-2009-4ED4-CC68-0DA257C7AEB0}"/>
          </ac:inkMkLst>
        </pc:inkChg>
        <pc:inkChg chg="add mod topLvl">
          <ac:chgData name="Pathiraja Mudiyanselage, Chamini Shammi" userId="a6637513-d2e8-4c96-9df9-b9504efc8121" providerId="ADAL" clId="{85911DF2-A267-1042-B51D-437B2FFE0D03}" dt="2023-02-02T20:54:19.660" v="989" actId="164"/>
          <ac:inkMkLst>
            <pc:docMk/>
            <pc:sldMk cId="673939939" sldId="388"/>
            <ac:inkMk id="148" creationId="{17007FD7-C0A7-3F55-D264-CC2CB339E521}"/>
          </ac:inkMkLst>
        </pc:inkChg>
        <pc:inkChg chg="add del">
          <ac:chgData name="Pathiraja Mudiyanselage, Chamini Shammi" userId="a6637513-d2e8-4c96-9df9-b9504efc8121" providerId="ADAL" clId="{85911DF2-A267-1042-B51D-437B2FFE0D03}" dt="2023-02-02T20:42:51.816" v="862" actId="9405"/>
          <ac:inkMkLst>
            <pc:docMk/>
            <pc:sldMk cId="673939939" sldId="388"/>
            <ac:inkMk id="163" creationId="{34383032-EB66-5958-5E31-9195A03D77B6}"/>
          </ac:inkMkLst>
        </pc:inkChg>
        <pc:inkChg chg="add del">
          <ac:chgData name="Pathiraja Mudiyanselage, Chamini Shammi" userId="a6637513-d2e8-4c96-9df9-b9504efc8121" providerId="ADAL" clId="{85911DF2-A267-1042-B51D-437B2FFE0D03}" dt="2023-02-02T20:42:51.272" v="861" actId="9405"/>
          <ac:inkMkLst>
            <pc:docMk/>
            <pc:sldMk cId="673939939" sldId="388"/>
            <ac:inkMk id="164" creationId="{EB49490A-B20B-CAC2-CFC3-84EAC28D4C7B}"/>
          </ac:inkMkLst>
        </pc:inkChg>
        <pc:inkChg chg="add del">
          <ac:chgData name="Pathiraja Mudiyanselage, Chamini Shammi" userId="a6637513-d2e8-4c96-9df9-b9504efc8121" providerId="ADAL" clId="{85911DF2-A267-1042-B51D-437B2FFE0D03}" dt="2023-02-02T20:45:40.226" v="885" actId="478"/>
          <ac:inkMkLst>
            <pc:docMk/>
            <pc:sldMk cId="673939939" sldId="388"/>
            <ac:inkMk id="172" creationId="{BDC145A0-97B3-8A8A-8767-974729515F93}"/>
          </ac:inkMkLst>
        </pc:inkChg>
        <pc:inkChg chg="add del">
          <ac:chgData name="Pathiraja Mudiyanselage, Chamini Shammi" userId="a6637513-d2e8-4c96-9df9-b9504efc8121" providerId="ADAL" clId="{85911DF2-A267-1042-B51D-437B2FFE0D03}" dt="2023-02-02T20:45:23.290" v="883" actId="34122"/>
          <ac:inkMkLst>
            <pc:docMk/>
            <pc:sldMk cId="673939939" sldId="388"/>
            <ac:inkMk id="173" creationId="{0BEB6EB1-5252-5E95-C3B7-654587FE9ACC}"/>
          </ac:inkMkLst>
        </pc:inkChg>
        <pc:inkChg chg="add del">
          <ac:chgData name="Pathiraja Mudiyanselage, Chamini Shammi" userId="a6637513-d2e8-4c96-9df9-b9504efc8121" providerId="ADAL" clId="{85911DF2-A267-1042-B51D-437B2FFE0D03}" dt="2023-02-02T20:48:01.838" v="914" actId="34122"/>
          <ac:inkMkLst>
            <pc:docMk/>
            <pc:sldMk cId="673939939" sldId="388"/>
            <ac:inkMk id="175" creationId="{B4680B25-C9F6-A3FF-B566-E55165DBD27F}"/>
          </ac:inkMkLst>
        </pc:inkChg>
        <pc:cxnChg chg="add del mod">
          <ac:chgData name="Pathiraja Mudiyanselage, Chamini Shammi" userId="a6637513-d2e8-4c96-9df9-b9504efc8121" providerId="ADAL" clId="{85911DF2-A267-1042-B51D-437B2FFE0D03}" dt="2023-02-02T20:07:54.087" v="505" actId="478"/>
          <ac:cxnSpMkLst>
            <pc:docMk/>
            <pc:sldMk cId="673939939" sldId="388"/>
            <ac:cxnSpMk id="52" creationId="{3EA3592C-47DD-EEF4-04E9-43594A086B0C}"/>
          </ac:cxnSpMkLst>
        </pc:cxnChg>
        <pc:cxnChg chg="add mod">
          <ac:chgData name="Pathiraja Mudiyanselage, Chamini Shammi" userId="a6637513-d2e8-4c96-9df9-b9504efc8121" providerId="ADAL" clId="{85911DF2-A267-1042-B51D-437B2FFE0D03}" dt="2023-02-02T20:12:01.921" v="552" actId="164"/>
          <ac:cxnSpMkLst>
            <pc:docMk/>
            <pc:sldMk cId="673939939" sldId="388"/>
            <ac:cxnSpMk id="54" creationId="{8B7719EA-990B-A1D4-E47B-9FFC8718C4B9}"/>
          </ac:cxnSpMkLst>
        </pc:cxnChg>
        <pc:cxnChg chg="mod">
          <ac:chgData name="Pathiraja Mudiyanselage, Chamini Shammi" userId="a6637513-d2e8-4c96-9df9-b9504efc8121" providerId="ADAL" clId="{85911DF2-A267-1042-B51D-437B2FFE0D03}" dt="2023-02-02T20:13:00.222" v="561" actId="14100"/>
          <ac:cxnSpMkLst>
            <pc:docMk/>
            <pc:sldMk cId="673939939" sldId="388"/>
            <ac:cxnSpMk id="67" creationId="{DD9A0B65-50AF-99F8-6A59-6DA8F21D5468}"/>
          </ac:cxnSpMkLst>
        </pc:cxnChg>
        <pc:cxnChg chg="add mod">
          <ac:chgData name="Pathiraja Mudiyanselage, Chamini Shammi" userId="a6637513-d2e8-4c96-9df9-b9504efc8121" providerId="ADAL" clId="{85911DF2-A267-1042-B51D-437B2FFE0D03}" dt="2023-02-02T21:09:21.780" v="1121" actId="14100"/>
          <ac:cxnSpMkLst>
            <pc:docMk/>
            <pc:sldMk cId="673939939" sldId="388"/>
            <ac:cxnSpMk id="115" creationId="{97E8EFA7-DA3A-64DB-61FC-59265EA07A1F}"/>
          </ac:cxnSpMkLst>
        </pc:cxnChg>
        <pc:cxnChg chg="add del mod">
          <ac:chgData name="Pathiraja Mudiyanselage, Chamini Shammi" userId="a6637513-d2e8-4c96-9df9-b9504efc8121" providerId="ADAL" clId="{85911DF2-A267-1042-B51D-437B2FFE0D03}" dt="2023-02-02T20:27:20.470" v="705" actId="478"/>
          <ac:cxnSpMkLst>
            <pc:docMk/>
            <pc:sldMk cId="673939939" sldId="388"/>
            <ac:cxnSpMk id="145" creationId="{7B3DF1D7-930E-604E-7D9C-2DDF468E11BE}"/>
          </ac:cxnSpMkLst>
        </pc:cxnChg>
        <pc:cxnChg chg="add mod">
          <ac:chgData name="Pathiraja Mudiyanselage, Chamini Shammi" userId="a6637513-d2e8-4c96-9df9-b9504efc8121" providerId="ADAL" clId="{85911DF2-A267-1042-B51D-437B2FFE0D03}" dt="2023-02-02T20:50:45.732" v="939" actId="1076"/>
          <ac:cxnSpMkLst>
            <pc:docMk/>
            <pc:sldMk cId="673939939" sldId="388"/>
            <ac:cxnSpMk id="161" creationId="{A0619477-1513-2843-9F72-AB67506DC726}"/>
          </ac:cxnSpMkLst>
        </pc:cxnChg>
        <pc:cxnChg chg="add del mod">
          <ac:chgData name="Pathiraja Mudiyanselage, Chamini Shammi" userId="a6637513-d2e8-4c96-9df9-b9504efc8121" providerId="ADAL" clId="{85911DF2-A267-1042-B51D-437B2FFE0D03}" dt="2023-02-02T20:43:10.290" v="865" actId="478"/>
          <ac:cxnSpMkLst>
            <pc:docMk/>
            <pc:sldMk cId="673939939" sldId="388"/>
            <ac:cxnSpMk id="166" creationId="{FDC26902-A8FF-B4C3-3A50-5B254B24D96E}"/>
          </ac:cxnSpMkLst>
        </pc:cxnChg>
        <pc:cxnChg chg="add del mod">
          <ac:chgData name="Pathiraja Mudiyanselage, Chamini Shammi" userId="a6637513-d2e8-4c96-9df9-b9504efc8121" providerId="ADAL" clId="{85911DF2-A267-1042-B51D-437B2FFE0D03}" dt="2023-02-02T20:44:44.163" v="880" actId="478"/>
          <ac:cxnSpMkLst>
            <pc:docMk/>
            <pc:sldMk cId="673939939" sldId="388"/>
            <ac:cxnSpMk id="170" creationId="{F4F64EA9-ADDD-7F8A-00F1-4E9B218B6B6F}"/>
          </ac:cxnSpMkLst>
        </pc:cxnChg>
      </pc:sldChg>
      <pc:sldChg chg="addSp delSp modSp add mod">
        <pc:chgData name="Pathiraja Mudiyanselage, Chamini Shammi" userId="a6637513-d2e8-4c96-9df9-b9504efc8121" providerId="ADAL" clId="{85911DF2-A267-1042-B51D-437B2FFE0D03}" dt="2023-02-06T07:21:11.767" v="3173" actId="14100"/>
        <pc:sldMkLst>
          <pc:docMk/>
          <pc:sldMk cId="2696643479" sldId="388"/>
        </pc:sldMkLst>
        <pc:spChg chg="mod">
          <ac:chgData name="Pathiraja Mudiyanselage, Chamini Shammi" userId="a6637513-d2e8-4c96-9df9-b9504efc8121" providerId="ADAL" clId="{85911DF2-A267-1042-B51D-437B2FFE0D03}" dt="2023-02-06T07:21:11.767" v="3173" actId="14100"/>
          <ac:spMkLst>
            <pc:docMk/>
            <pc:sldMk cId="2696643479" sldId="388"/>
            <ac:spMk id="15" creationId="{77041913-6660-1654-19A6-B23C4F627AED}"/>
          </ac:spMkLst>
        </pc:spChg>
        <pc:picChg chg="add mod">
          <ac:chgData name="Pathiraja Mudiyanselage, Chamini Shammi" userId="a6637513-d2e8-4c96-9df9-b9504efc8121" providerId="ADAL" clId="{85911DF2-A267-1042-B51D-437B2FFE0D03}" dt="2023-02-06T06:49:09.168" v="2724"/>
          <ac:picMkLst>
            <pc:docMk/>
            <pc:sldMk cId="2696643479" sldId="388"/>
            <ac:picMk id="2" creationId="{16C51763-4EDE-1179-33EB-40A3EE98416B}"/>
          </ac:picMkLst>
        </pc:picChg>
        <pc:picChg chg="mod">
          <ac:chgData name="Pathiraja Mudiyanselage, Chamini Shammi" userId="a6637513-d2e8-4c96-9df9-b9504efc8121" providerId="ADAL" clId="{85911DF2-A267-1042-B51D-437B2FFE0D03}" dt="2023-02-06T06:49:32.551" v="2765" actId="14100"/>
          <ac:picMkLst>
            <pc:docMk/>
            <pc:sldMk cId="2696643479" sldId="388"/>
            <ac:picMk id="5" creationId="{B054F5AD-603E-978E-2C8B-B2A75D2C10A7}"/>
          </ac:picMkLst>
        </pc:picChg>
        <pc:picChg chg="del">
          <ac:chgData name="Pathiraja Mudiyanselage, Chamini Shammi" userId="a6637513-d2e8-4c96-9df9-b9504efc8121" providerId="ADAL" clId="{85911DF2-A267-1042-B51D-437B2FFE0D03}" dt="2023-02-06T06:18:13.115" v="2071" actId="478"/>
          <ac:picMkLst>
            <pc:docMk/>
            <pc:sldMk cId="2696643479" sldId="388"/>
            <ac:picMk id="10" creationId="{92A44C57-5201-91A5-B5ED-644F9C74E08C}"/>
          </ac:picMkLst>
        </pc:picChg>
        <pc:picChg chg="del">
          <ac:chgData name="Pathiraja Mudiyanselage, Chamini Shammi" userId="a6637513-d2e8-4c96-9df9-b9504efc8121" providerId="ADAL" clId="{85911DF2-A267-1042-B51D-437B2FFE0D03}" dt="2023-02-06T06:49:08.605" v="2723" actId="478"/>
          <ac:picMkLst>
            <pc:docMk/>
            <pc:sldMk cId="2696643479" sldId="388"/>
            <ac:picMk id="11" creationId="{59F568DF-D513-949C-B673-0A28885486A8}"/>
          </ac:picMkLst>
        </pc:picChg>
        <pc:cxnChg chg="mod">
          <ac:chgData name="Pathiraja Mudiyanselage, Chamini Shammi" userId="a6637513-d2e8-4c96-9df9-b9504efc8121" providerId="ADAL" clId="{85911DF2-A267-1042-B51D-437B2FFE0D03}" dt="2023-02-06T06:49:26.532" v="2764" actId="1035"/>
          <ac:cxnSpMkLst>
            <pc:docMk/>
            <pc:sldMk cId="2696643479" sldId="388"/>
            <ac:cxnSpMk id="9" creationId="{1A741BEC-09A2-4987-BE55-3189CF21D632}"/>
          </ac:cxnSpMkLst>
        </pc:cxnChg>
      </pc:sldChg>
      <pc:sldChg chg="add del">
        <pc:chgData name="Pathiraja Mudiyanselage, Chamini Shammi" userId="a6637513-d2e8-4c96-9df9-b9504efc8121" providerId="ADAL" clId="{85911DF2-A267-1042-B51D-437B2FFE0D03}" dt="2023-02-02T21:11:47.823" v="1144"/>
        <pc:sldMkLst>
          <pc:docMk/>
          <pc:sldMk cId="613969238" sldId="389"/>
        </pc:sldMkLst>
      </pc:sldChg>
      <pc:sldChg chg="add del modAnim">
        <pc:chgData name="Pathiraja Mudiyanselage, Chamini Shammi" userId="a6637513-d2e8-4c96-9df9-b9504efc8121" providerId="ADAL" clId="{85911DF2-A267-1042-B51D-437B2FFE0D03}" dt="2023-02-06T00:11:27.109" v="1671" actId="2696"/>
        <pc:sldMkLst>
          <pc:docMk/>
          <pc:sldMk cId="1160656555" sldId="389"/>
        </pc:sldMkLst>
      </pc:sldChg>
      <pc:sldChg chg="addSp delSp modSp add mod">
        <pc:chgData name="Pathiraja Mudiyanselage, Chamini Shammi" userId="a6637513-d2e8-4c96-9df9-b9504efc8121" providerId="ADAL" clId="{85911DF2-A267-1042-B51D-437B2FFE0D03}" dt="2023-02-06T07:57:30.927" v="3245"/>
        <pc:sldMkLst>
          <pc:docMk/>
          <pc:sldMk cId="1957906536" sldId="389"/>
        </pc:sldMkLst>
        <pc:spChg chg="mod">
          <ac:chgData name="Pathiraja Mudiyanselage, Chamini Shammi" userId="a6637513-d2e8-4c96-9df9-b9504efc8121" providerId="ADAL" clId="{85911DF2-A267-1042-B51D-437B2FFE0D03}" dt="2023-02-06T07:36:32.126" v="3213" actId="1076"/>
          <ac:spMkLst>
            <pc:docMk/>
            <pc:sldMk cId="1957906536" sldId="389"/>
            <ac:spMk id="15" creationId="{77041913-6660-1654-19A6-B23C4F627AED}"/>
          </ac:spMkLst>
        </pc:spChg>
        <pc:picChg chg="add del mod">
          <ac:chgData name="Pathiraja Mudiyanselage, Chamini Shammi" userId="a6637513-d2e8-4c96-9df9-b9504efc8121" providerId="ADAL" clId="{85911DF2-A267-1042-B51D-437B2FFE0D03}" dt="2023-02-06T07:39:45.005" v="3217" actId="478"/>
          <ac:picMkLst>
            <pc:docMk/>
            <pc:sldMk cId="1957906536" sldId="389"/>
            <ac:picMk id="2" creationId="{87566B61-032D-080A-1AAD-89D3C31CE93E}"/>
          </ac:picMkLst>
        </pc:picChg>
        <pc:picChg chg="mod">
          <ac:chgData name="Pathiraja Mudiyanselage, Chamini Shammi" userId="a6637513-d2e8-4c96-9df9-b9504efc8121" providerId="ADAL" clId="{85911DF2-A267-1042-B51D-437B2FFE0D03}" dt="2023-02-06T07:39:51.803" v="3232" actId="1037"/>
          <ac:picMkLst>
            <pc:docMk/>
            <pc:sldMk cId="1957906536" sldId="389"/>
            <ac:picMk id="6" creationId="{7515CFBE-04F4-3A82-5561-80228C9BFB73}"/>
          </ac:picMkLst>
        </pc:picChg>
        <pc:picChg chg="add mod">
          <ac:chgData name="Pathiraja Mudiyanselage, Chamini Shammi" userId="a6637513-d2e8-4c96-9df9-b9504efc8121" providerId="ADAL" clId="{85911DF2-A267-1042-B51D-437B2FFE0D03}" dt="2023-02-06T07:57:30.927" v="3245"/>
          <ac:picMkLst>
            <pc:docMk/>
            <pc:sldMk cId="1957906536" sldId="389"/>
            <ac:picMk id="7" creationId="{968B0C75-6139-0405-A412-D645CF9E8192}"/>
          </ac:picMkLst>
        </pc:picChg>
        <pc:picChg chg="del">
          <ac:chgData name="Pathiraja Mudiyanselage, Chamini Shammi" userId="a6637513-d2e8-4c96-9df9-b9504efc8121" providerId="ADAL" clId="{85911DF2-A267-1042-B51D-437B2FFE0D03}" dt="2023-02-06T07:29:24.181" v="3195" actId="478"/>
          <ac:picMkLst>
            <pc:docMk/>
            <pc:sldMk cId="1957906536" sldId="389"/>
            <ac:picMk id="13" creationId="{5BD453C6-3AC9-BA46-0DE6-32EA8370B513}"/>
          </ac:picMkLst>
        </pc:picChg>
      </pc:sldChg>
    </pc:docChg>
  </pc:docChgLst>
  <pc:docChgLst>
    <pc:chgData name="Pathiraja Mudiyanselage, Chamini Shammi" userId="a6637513-d2e8-4c96-9df9-b9504efc8121" providerId="ADAL" clId="{4E44835E-495E-474F-8A28-C123063C7F97}"/>
    <pc:docChg chg="undo custSel addSld delSld modSld">
      <pc:chgData name="Pathiraja Mudiyanselage, Chamini Shammi" userId="a6637513-d2e8-4c96-9df9-b9504efc8121" providerId="ADAL" clId="{4E44835E-495E-474F-8A28-C123063C7F97}" dt="2023-02-16T02:46:06.429" v="1698" actId="1035"/>
      <pc:docMkLst>
        <pc:docMk/>
      </pc:docMkLst>
      <pc:sldChg chg="addSp modSp mod modAnim">
        <pc:chgData name="Pathiraja Mudiyanselage, Chamini Shammi" userId="a6637513-d2e8-4c96-9df9-b9504efc8121" providerId="ADAL" clId="{4E44835E-495E-474F-8A28-C123063C7F97}" dt="2023-02-16T02:26:45.217" v="1497" actId="20577"/>
        <pc:sldMkLst>
          <pc:docMk/>
          <pc:sldMk cId="2175582654" sldId="273"/>
        </pc:sldMkLst>
        <pc:spChg chg="add mod">
          <ac:chgData name="Pathiraja Mudiyanselage, Chamini Shammi" userId="a6637513-d2e8-4c96-9df9-b9504efc8121" providerId="ADAL" clId="{4E44835E-495E-474F-8A28-C123063C7F97}" dt="2023-02-16T02:02:56.936" v="1423" actId="1076"/>
          <ac:spMkLst>
            <pc:docMk/>
            <pc:sldMk cId="2175582654" sldId="273"/>
            <ac:spMk id="14" creationId="{95044ADB-7C75-D9D6-5361-B584F5514E50}"/>
          </ac:spMkLst>
        </pc:spChg>
        <pc:spChg chg="add mod">
          <ac:chgData name="Pathiraja Mudiyanselage, Chamini Shammi" userId="a6637513-d2e8-4c96-9df9-b9504efc8121" providerId="ADAL" clId="{4E44835E-495E-474F-8A28-C123063C7F97}" dt="2023-02-16T02:26:45.217" v="1497" actId="20577"/>
          <ac:spMkLst>
            <pc:docMk/>
            <pc:sldMk cId="2175582654" sldId="273"/>
            <ac:spMk id="15" creationId="{AFEA2EAB-88D8-C794-A3D0-74AB977E7ADF}"/>
          </ac:spMkLst>
        </pc:spChg>
        <pc:picChg chg="mod">
          <ac:chgData name="Pathiraja Mudiyanselage, Chamini Shammi" userId="a6637513-d2e8-4c96-9df9-b9504efc8121" providerId="ADAL" clId="{4E44835E-495E-474F-8A28-C123063C7F97}" dt="2023-02-16T02:00:54.618" v="1363" actId="14100"/>
          <ac:picMkLst>
            <pc:docMk/>
            <pc:sldMk cId="2175582654" sldId="273"/>
            <ac:picMk id="1028" creationId="{E4A32539-5ECE-E476-306F-4D8E0A7C3168}"/>
          </ac:picMkLst>
        </pc:picChg>
      </pc:sldChg>
      <pc:sldChg chg="del">
        <pc:chgData name="Pathiraja Mudiyanselage, Chamini Shammi" userId="a6637513-d2e8-4c96-9df9-b9504efc8121" providerId="ADAL" clId="{4E44835E-495E-474F-8A28-C123063C7F97}" dt="2023-02-16T02:21:13.980" v="1427" actId="2696"/>
        <pc:sldMkLst>
          <pc:docMk/>
          <pc:sldMk cId="342902510" sldId="298"/>
        </pc:sldMkLst>
      </pc:sldChg>
      <pc:sldChg chg="del">
        <pc:chgData name="Pathiraja Mudiyanselage, Chamini Shammi" userId="a6637513-d2e8-4c96-9df9-b9504efc8121" providerId="ADAL" clId="{4E44835E-495E-474F-8A28-C123063C7F97}" dt="2023-02-16T02:21:10.963" v="1426" actId="2696"/>
        <pc:sldMkLst>
          <pc:docMk/>
          <pc:sldMk cId="1228165807" sldId="301"/>
        </pc:sldMkLst>
      </pc:sldChg>
      <pc:sldChg chg="del">
        <pc:chgData name="Pathiraja Mudiyanselage, Chamini Shammi" userId="a6637513-d2e8-4c96-9df9-b9504efc8121" providerId="ADAL" clId="{4E44835E-495E-474F-8A28-C123063C7F97}" dt="2023-02-16T02:21:17.966" v="1429" actId="2696"/>
        <pc:sldMkLst>
          <pc:docMk/>
          <pc:sldMk cId="1929318566" sldId="302"/>
        </pc:sldMkLst>
      </pc:sldChg>
      <pc:sldChg chg="del">
        <pc:chgData name="Pathiraja Mudiyanselage, Chamini Shammi" userId="a6637513-d2e8-4c96-9df9-b9504efc8121" providerId="ADAL" clId="{4E44835E-495E-474F-8A28-C123063C7F97}" dt="2023-02-16T02:21:48.565" v="1431" actId="2696"/>
        <pc:sldMkLst>
          <pc:docMk/>
          <pc:sldMk cId="285482370" sldId="375"/>
        </pc:sldMkLst>
      </pc:sldChg>
      <pc:sldChg chg="addSp delSp modSp mod modAnim">
        <pc:chgData name="Pathiraja Mudiyanselage, Chamini Shammi" userId="a6637513-d2e8-4c96-9df9-b9504efc8121" providerId="ADAL" clId="{4E44835E-495E-474F-8A28-C123063C7F97}" dt="2023-02-16T02:46:06.429" v="1698" actId="1035"/>
        <pc:sldMkLst>
          <pc:docMk/>
          <pc:sldMk cId="511692678" sldId="380"/>
        </pc:sldMkLst>
        <pc:spChg chg="mod">
          <ac:chgData name="Pathiraja Mudiyanselage, Chamini Shammi" userId="a6637513-d2e8-4c96-9df9-b9504efc8121" providerId="ADAL" clId="{4E44835E-495E-474F-8A28-C123063C7F97}" dt="2023-02-16T02:46:06.429" v="1698" actId="1035"/>
          <ac:spMkLst>
            <pc:docMk/>
            <pc:sldMk cId="511692678" sldId="380"/>
            <ac:spMk id="6" creationId="{939B90DB-3189-4D58-B68B-39F98D6923AC}"/>
          </ac:spMkLst>
        </pc:spChg>
        <pc:spChg chg="mod">
          <ac:chgData name="Pathiraja Mudiyanselage, Chamini Shammi" userId="a6637513-d2e8-4c96-9df9-b9504efc8121" providerId="ADAL" clId="{4E44835E-495E-474F-8A28-C123063C7F97}" dt="2023-02-16T02:35:37.547" v="1535" actId="1076"/>
          <ac:spMkLst>
            <pc:docMk/>
            <pc:sldMk cId="511692678" sldId="380"/>
            <ac:spMk id="21" creationId="{F3089D93-30AC-8CA2-62F0-FBBCB278CF79}"/>
          </ac:spMkLst>
        </pc:spChg>
        <pc:spChg chg="mod">
          <ac:chgData name="Pathiraja Mudiyanselage, Chamini Shammi" userId="a6637513-d2e8-4c96-9df9-b9504efc8121" providerId="ADAL" clId="{4E44835E-495E-474F-8A28-C123063C7F97}" dt="2023-02-16T02:35:31.175" v="1534" actId="404"/>
          <ac:spMkLst>
            <pc:docMk/>
            <pc:sldMk cId="511692678" sldId="380"/>
            <ac:spMk id="23" creationId="{B78DF06F-60D7-3E9A-CAD3-94E16A01497F}"/>
          </ac:spMkLst>
        </pc:spChg>
        <pc:spChg chg="mod">
          <ac:chgData name="Pathiraja Mudiyanselage, Chamini Shammi" userId="a6637513-d2e8-4c96-9df9-b9504efc8121" providerId="ADAL" clId="{4E44835E-495E-474F-8A28-C123063C7F97}" dt="2023-02-16T02:35:07.876" v="1529" actId="404"/>
          <ac:spMkLst>
            <pc:docMk/>
            <pc:sldMk cId="511692678" sldId="380"/>
            <ac:spMk id="24" creationId="{6EFE8466-F9F6-2660-5FA1-5B8F1F24E9EC}"/>
          </ac:spMkLst>
        </pc:spChg>
        <pc:spChg chg="mod">
          <ac:chgData name="Pathiraja Mudiyanselage, Chamini Shammi" userId="a6637513-d2e8-4c96-9df9-b9504efc8121" providerId="ADAL" clId="{4E44835E-495E-474F-8A28-C123063C7F97}" dt="2023-02-16T02:45:42.729" v="1686" actId="1038"/>
          <ac:spMkLst>
            <pc:docMk/>
            <pc:sldMk cId="511692678" sldId="380"/>
            <ac:spMk id="39" creationId="{EEB164F9-9395-A05C-C2D5-89433820DD57}"/>
          </ac:spMkLst>
        </pc:spChg>
        <pc:spChg chg="del mod">
          <ac:chgData name="Pathiraja Mudiyanselage, Chamini Shammi" userId="a6637513-d2e8-4c96-9df9-b9504efc8121" providerId="ADAL" clId="{4E44835E-495E-474F-8A28-C123063C7F97}" dt="2023-02-16T02:34:43.668" v="1523" actId="478"/>
          <ac:spMkLst>
            <pc:docMk/>
            <pc:sldMk cId="511692678" sldId="380"/>
            <ac:spMk id="46" creationId="{8425793E-4079-F646-D4F4-493D302DD9A5}"/>
          </ac:spMkLst>
        </pc:spChg>
        <pc:spChg chg="del mod topLvl">
          <ac:chgData name="Pathiraja Mudiyanselage, Chamini Shammi" userId="a6637513-d2e8-4c96-9df9-b9504efc8121" providerId="ADAL" clId="{4E44835E-495E-474F-8A28-C123063C7F97}" dt="2023-02-16T02:43:00.692" v="1642" actId="478"/>
          <ac:spMkLst>
            <pc:docMk/>
            <pc:sldMk cId="511692678" sldId="380"/>
            <ac:spMk id="51" creationId="{93DEDECC-BB80-C569-C0F3-41D86A127F2C}"/>
          </ac:spMkLst>
        </pc:spChg>
        <pc:spChg chg="del">
          <ac:chgData name="Pathiraja Mudiyanselage, Chamini Shammi" userId="a6637513-d2e8-4c96-9df9-b9504efc8121" providerId="ADAL" clId="{4E44835E-495E-474F-8A28-C123063C7F97}" dt="2023-02-16T02:42:58.756" v="1640" actId="478"/>
          <ac:spMkLst>
            <pc:docMk/>
            <pc:sldMk cId="511692678" sldId="380"/>
            <ac:spMk id="53" creationId="{21131253-360A-D6FB-19ED-7899377172CA}"/>
          </ac:spMkLst>
        </pc:spChg>
        <pc:spChg chg="del mod topLvl">
          <ac:chgData name="Pathiraja Mudiyanselage, Chamini Shammi" userId="a6637513-d2e8-4c96-9df9-b9504efc8121" providerId="ADAL" clId="{4E44835E-495E-474F-8A28-C123063C7F97}" dt="2023-02-16T02:42:59.552" v="1641" actId="478"/>
          <ac:spMkLst>
            <pc:docMk/>
            <pc:sldMk cId="511692678" sldId="380"/>
            <ac:spMk id="54" creationId="{C8DC8B72-F6D7-721E-6858-7C54441BF1D0}"/>
          </ac:spMkLst>
        </pc:spChg>
        <pc:spChg chg="del mod">
          <ac:chgData name="Pathiraja Mudiyanselage, Chamini Shammi" userId="a6637513-d2e8-4c96-9df9-b9504efc8121" providerId="ADAL" clId="{4E44835E-495E-474F-8A28-C123063C7F97}" dt="2023-02-16T02:43:01.341" v="1643" actId="478"/>
          <ac:spMkLst>
            <pc:docMk/>
            <pc:sldMk cId="511692678" sldId="380"/>
            <ac:spMk id="1122" creationId="{1ECD6B4B-DA00-8863-35C1-7830A9D641DC}"/>
          </ac:spMkLst>
        </pc:spChg>
        <pc:spChg chg="mod">
          <ac:chgData name="Pathiraja Mudiyanselage, Chamini Shammi" userId="a6637513-d2e8-4c96-9df9-b9504efc8121" providerId="ADAL" clId="{4E44835E-495E-474F-8A28-C123063C7F97}" dt="2023-02-16T02:40:30.390" v="1596" actId="165"/>
          <ac:spMkLst>
            <pc:docMk/>
            <pc:sldMk cId="511692678" sldId="380"/>
            <ac:spMk id="1124" creationId="{92CBE0E6-06F3-0C60-DFEF-09E7B1D6781F}"/>
          </ac:spMkLst>
        </pc:spChg>
        <pc:spChg chg="mod">
          <ac:chgData name="Pathiraja Mudiyanselage, Chamini Shammi" userId="a6637513-d2e8-4c96-9df9-b9504efc8121" providerId="ADAL" clId="{4E44835E-495E-474F-8A28-C123063C7F97}" dt="2023-02-16T02:40:30.390" v="1596" actId="165"/>
          <ac:spMkLst>
            <pc:docMk/>
            <pc:sldMk cId="511692678" sldId="380"/>
            <ac:spMk id="1125" creationId="{C39A1502-0805-B57E-927B-5A8B98FA58CC}"/>
          </ac:spMkLst>
        </pc:spChg>
        <pc:spChg chg="mod">
          <ac:chgData name="Pathiraja Mudiyanselage, Chamini Shammi" userId="a6637513-d2e8-4c96-9df9-b9504efc8121" providerId="ADAL" clId="{4E44835E-495E-474F-8A28-C123063C7F97}" dt="2023-02-16T02:46:06.429" v="1698" actId="1035"/>
          <ac:spMkLst>
            <pc:docMk/>
            <pc:sldMk cId="511692678" sldId="380"/>
            <ac:spMk id="1137" creationId="{AB125B9F-9782-1333-BDB0-870D94EE33A9}"/>
          </ac:spMkLst>
        </pc:spChg>
        <pc:spChg chg="mod">
          <ac:chgData name="Pathiraja Mudiyanselage, Chamini Shammi" userId="a6637513-d2e8-4c96-9df9-b9504efc8121" providerId="ADAL" clId="{4E44835E-495E-474F-8A28-C123063C7F97}" dt="2023-02-16T02:46:06.429" v="1698" actId="1035"/>
          <ac:spMkLst>
            <pc:docMk/>
            <pc:sldMk cId="511692678" sldId="380"/>
            <ac:spMk id="1139" creationId="{B8D90F68-8577-9E5D-5B39-CE1AF70D3B0E}"/>
          </ac:spMkLst>
        </pc:spChg>
        <pc:spChg chg="mod">
          <ac:chgData name="Pathiraja Mudiyanselage, Chamini Shammi" userId="a6637513-d2e8-4c96-9df9-b9504efc8121" providerId="ADAL" clId="{4E44835E-495E-474F-8A28-C123063C7F97}" dt="2023-02-16T02:46:06.429" v="1698" actId="1035"/>
          <ac:spMkLst>
            <pc:docMk/>
            <pc:sldMk cId="511692678" sldId="380"/>
            <ac:spMk id="1140" creationId="{FA42B669-5066-14E8-DC7D-217B2669AF15}"/>
          </ac:spMkLst>
        </pc:spChg>
        <pc:spChg chg="mod">
          <ac:chgData name="Pathiraja Mudiyanselage, Chamini Shammi" userId="a6637513-d2e8-4c96-9df9-b9504efc8121" providerId="ADAL" clId="{4E44835E-495E-474F-8A28-C123063C7F97}" dt="2023-02-16T02:44:56.955" v="1678" actId="164"/>
          <ac:spMkLst>
            <pc:docMk/>
            <pc:sldMk cId="511692678" sldId="380"/>
            <ac:spMk id="1144" creationId="{1709D4F9-A727-8232-5028-E9FC1E44CF8D}"/>
          </ac:spMkLst>
        </pc:spChg>
        <pc:spChg chg="mod">
          <ac:chgData name="Pathiraja Mudiyanselage, Chamini Shammi" userId="a6637513-d2e8-4c96-9df9-b9504efc8121" providerId="ADAL" clId="{4E44835E-495E-474F-8A28-C123063C7F97}" dt="2023-02-16T02:46:06.429" v="1698" actId="1035"/>
          <ac:spMkLst>
            <pc:docMk/>
            <pc:sldMk cId="511692678" sldId="380"/>
            <ac:spMk id="1145" creationId="{9B5F12CA-FB92-E736-D4CC-297E1E1FE891}"/>
          </ac:spMkLst>
        </pc:spChg>
        <pc:spChg chg="mod">
          <ac:chgData name="Pathiraja Mudiyanselage, Chamini Shammi" userId="a6637513-d2e8-4c96-9df9-b9504efc8121" providerId="ADAL" clId="{4E44835E-495E-474F-8A28-C123063C7F97}" dt="2023-02-16T02:46:06.429" v="1698" actId="1035"/>
          <ac:spMkLst>
            <pc:docMk/>
            <pc:sldMk cId="511692678" sldId="380"/>
            <ac:spMk id="1146" creationId="{00BDA4AA-F70C-18BF-B2E1-3667B12FCC35}"/>
          </ac:spMkLst>
        </pc:spChg>
        <pc:spChg chg="mod">
          <ac:chgData name="Pathiraja Mudiyanselage, Chamini Shammi" userId="a6637513-d2e8-4c96-9df9-b9504efc8121" providerId="ADAL" clId="{4E44835E-495E-474F-8A28-C123063C7F97}" dt="2023-02-16T02:44:56.955" v="1678" actId="164"/>
          <ac:spMkLst>
            <pc:docMk/>
            <pc:sldMk cId="511692678" sldId="380"/>
            <ac:spMk id="1147" creationId="{137C2FD2-D711-4E8D-BA22-4332B2A203F2}"/>
          </ac:spMkLst>
        </pc:spChg>
        <pc:spChg chg="mod">
          <ac:chgData name="Pathiraja Mudiyanselage, Chamini Shammi" userId="a6637513-d2e8-4c96-9df9-b9504efc8121" providerId="ADAL" clId="{4E44835E-495E-474F-8A28-C123063C7F97}" dt="2023-02-16T02:44:56.955" v="1678" actId="164"/>
          <ac:spMkLst>
            <pc:docMk/>
            <pc:sldMk cId="511692678" sldId="380"/>
            <ac:spMk id="1151" creationId="{CF68F19E-8DB3-5D5F-5E7B-A84DE11D5D1C}"/>
          </ac:spMkLst>
        </pc:spChg>
        <pc:spChg chg="mod topLvl">
          <ac:chgData name="Pathiraja Mudiyanselage, Chamini Shammi" userId="a6637513-d2e8-4c96-9df9-b9504efc8121" providerId="ADAL" clId="{4E44835E-495E-474F-8A28-C123063C7F97}" dt="2023-02-16T02:46:06.429" v="1698" actId="1035"/>
          <ac:spMkLst>
            <pc:docMk/>
            <pc:sldMk cId="511692678" sldId="380"/>
            <ac:spMk id="1155" creationId="{145F6AD6-C766-DEB5-CCB3-9187311F63BC}"/>
          </ac:spMkLst>
        </pc:spChg>
        <pc:spChg chg="mod topLvl">
          <ac:chgData name="Pathiraja Mudiyanselage, Chamini Shammi" userId="a6637513-d2e8-4c96-9df9-b9504efc8121" providerId="ADAL" clId="{4E44835E-495E-474F-8A28-C123063C7F97}" dt="2023-02-16T02:46:06.429" v="1698" actId="1035"/>
          <ac:spMkLst>
            <pc:docMk/>
            <pc:sldMk cId="511692678" sldId="380"/>
            <ac:spMk id="1156" creationId="{137F3FF4-8E53-4B6B-8B81-2AA3F6DF5E08}"/>
          </ac:spMkLst>
        </pc:spChg>
        <pc:spChg chg="mod topLvl">
          <ac:chgData name="Pathiraja Mudiyanselage, Chamini Shammi" userId="a6637513-d2e8-4c96-9df9-b9504efc8121" providerId="ADAL" clId="{4E44835E-495E-474F-8A28-C123063C7F97}" dt="2023-02-16T02:46:06.429" v="1698" actId="1035"/>
          <ac:spMkLst>
            <pc:docMk/>
            <pc:sldMk cId="511692678" sldId="380"/>
            <ac:spMk id="1157" creationId="{1458FCF4-9EDE-3DEF-E77E-2846F24F3157}"/>
          </ac:spMkLst>
        </pc:spChg>
        <pc:spChg chg="mod">
          <ac:chgData name="Pathiraja Mudiyanselage, Chamini Shammi" userId="a6637513-d2e8-4c96-9df9-b9504efc8121" providerId="ADAL" clId="{4E44835E-495E-474F-8A28-C123063C7F97}" dt="2023-02-16T02:46:06.429" v="1698" actId="1035"/>
          <ac:spMkLst>
            <pc:docMk/>
            <pc:sldMk cId="511692678" sldId="380"/>
            <ac:spMk id="1159" creationId="{08867C5A-7413-48C8-8B84-5ECEC4E89129}"/>
          </ac:spMkLst>
        </pc:spChg>
        <pc:spChg chg="mod">
          <ac:chgData name="Pathiraja Mudiyanselage, Chamini Shammi" userId="a6637513-d2e8-4c96-9df9-b9504efc8121" providerId="ADAL" clId="{4E44835E-495E-474F-8A28-C123063C7F97}" dt="2023-02-16T02:46:06.429" v="1698" actId="1035"/>
          <ac:spMkLst>
            <pc:docMk/>
            <pc:sldMk cId="511692678" sldId="380"/>
            <ac:spMk id="1160" creationId="{27C8F33B-EF21-1D5A-7663-E004035C5C68}"/>
          </ac:spMkLst>
        </pc:spChg>
        <pc:spChg chg="mod topLvl">
          <ac:chgData name="Pathiraja Mudiyanselage, Chamini Shammi" userId="a6637513-d2e8-4c96-9df9-b9504efc8121" providerId="ADAL" clId="{4E44835E-495E-474F-8A28-C123063C7F97}" dt="2023-02-16T02:46:06.429" v="1698" actId="1035"/>
          <ac:spMkLst>
            <pc:docMk/>
            <pc:sldMk cId="511692678" sldId="380"/>
            <ac:spMk id="1161" creationId="{2452A3E6-9898-1D6C-B998-7B58316F9A6F}"/>
          </ac:spMkLst>
        </pc:spChg>
        <pc:spChg chg="mod">
          <ac:chgData name="Pathiraja Mudiyanselage, Chamini Shammi" userId="a6637513-d2e8-4c96-9df9-b9504efc8121" providerId="ADAL" clId="{4E44835E-495E-474F-8A28-C123063C7F97}" dt="2023-02-16T02:42:53.458" v="1638" actId="1076"/>
          <ac:spMkLst>
            <pc:docMk/>
            <pc:sldMk cId="511692678" sldId="380"/>
            <ac:spMk id="1174" creationId="{866BFB4E-F799-F177-6095-4A3B2CE8360C}"/>
          </ac:spMkLst>
        </pc:spChg>
        <pc:spChg chg="mod">
          <ac:chgData name="Pathiraja Mudiyanselage, Chamini Shammi" userId="a6637513-d2e8-4c96-9df9-b9504efc8121" providerId="ADAL" clId="{4E44835E-495E-474F-8A28-C123063C7F97}" dt="2023-02-16T02:46:06.429" v="1698" actId="1035"/>
          <ac:spMkLst>
            <pc:docMk/>
            <pc:sldMk cId="511692678" sldId="380"/>
            <ac:spMk id="1181" creationId="{6DF145B6-F6EB-D0F1-C076-21792DC1B18D}"/>
          </ac:spMkLst>
        </pc:spChg>
        <pc:spChg chg="mod">
          <ac:chgData name="Pathiraja Mudiyanselage, Chamini Shammi" userId="a6637513-d2e8-4c96-9df9-b9504efc8121" providerId="ADAL" clId="{4E44835E-495E-474F-8A28-C123063C7F97}" dt="2023-02-16T02:38:05.767" v="1565" actId="404"/>
          <ac:spMkLst>
            <pc:docMk/>
            <pc:sldMk cId="511692678" sldId="380"/>
            <ac:spMk id="1196" creationId="{BAB0AC54-E812-9638-8EDF-BF298ABAEF4C}"/>
          </ac:spMkLst>
        </pc:spChg>
        <pc:spChg chg="mod">
          <ac:chgData name="Pathiraja Mudiyanselage, Chamini Shammi" userId="a6637513-d2e8-4c96-9df9-b9504efc8121" providerId="ADAL" clId="{4E44835E-495E-474F-8A28-C123063C7F97}" dt="2023-02-16T02:38:10.619" v="1568" actId="404"/>
          <ac:spMkLst>
            <pc:docMk/>
            <pc:sldMk cId="511692678" sldId="380"/>
            <ac:spMk id="1197" creationId="{4D480689-93C2-2F5D-6B26-E4447087D948}"/>
          </ac:spMkLst>
        </pc:spChg>
        <pc:spChg chg="mod">
          <ac:chgData name="Pathiraja Mudiyanselage, Chamini Shammi" userId="a6637513-d2e8-4c96-9df9-b9504efc8121" providerId="ADAL" clId="{4E44835E-495E-474F-8A28-C123063C7F97}" dt="2023-02-16T02:38:16.216" v="1571" actId="404"/>
          <ac:spMkLst>
            <pc:docMk/>
            <pc:sldMk cId="511692678" sldId="380"/>
            <ac:spMk id="1198" creationId="{3A864207-8018-CA01-1244-3AC4EE1AFB8A}"/>
          </ac:spMkLst>
        </pc:spChg>
        <pc:spChg chg="mod">
          <ac:chgData name="Pathiraja Mudiyanselage, Chamini Shammi" userId="a6637513-d2e8-4c96-9df9-b9504efc8121" providerId="ADAL" clId="{4E44835E-495E-474F-8A28-C123063C7F97}" dt="2023-02-16T02:37:59.027" v="1562" actId="20577"/>
          <ac:spMkLst>
            <pc:docMk/>
            <pc:sldMk cId="511692678" sldId="380"/>
            <ac:spMk id="1215" creationId="{EB5FE2FA-2388-4E04-B220-749C10412CFB}"/>
          </ac:spMkLst>
        </pc:spChg>
        <pc:spChg chg="del">
          <ac:chgData name="Pathiraja Mudiyanselage, Chamini Shammi" userId="a6637513-d2e8-4c96-9df9-b9504efc8121" providerId="ADAL" clId="{4E44835E-495E-474F-8A28-C123063C7F97}" dt="2023-02-16T02:42:57.583" v="1639" actId="478"/>
          <ac:spMkLst>
            <pc:docMk/>
            <pc:sldMk cId="511692678" sldId="380"/>
            <ac:spMk id="1217" creationId="{E961417E-A350-B1C8-05A7-6EE957E19843}"/>
          </ac:spMkLst>
        </pc:spChg>
        <pc:grpChg chg="add del mod">
          <ac:chgData name="Pathiraja Mudiyanselage, Chamini Shammi" userId="a6637513-d2e8-4c96-9df9-b9504efc8121" providerId="ADAL" clId="{4E44835E-495E-474F-8A28-C123063C7F97}" dt="2023-02-16T02:40:26.172" v="1595" actId="165"/>
          <ac:grpSpMkLst>
            <pc:docMk/>
            <pc:sldMk cId="511692678" sldId="380"/>
            <ac:grpSpMk id="22" creationId="{53D1C09E-E538-C4C5-985C-FFA3B990051C}"/>
          </ac:grpSpMkLst>
        </pc:grpChg>
        <pc:grpChg chg="del">
          <ac:chgData name="Pathiraja Mudiyanselage, Chamini Shammi" userId="a6637513-d2e8-4c96-9df9-b9504efc8121" providerId="ADAL" clId="{4E44835E-495E-474F-8A28-C123063C7F97}" dt="2023-02-16T02:34:43.668" v="1523" actId="478"/>
          <ac:grpSpMkLst>
            <pc:docMk/>
            <pc:sldMk cId="511692678" sldId="380"/>
            <ac:grpSpMk id="47" creationId="{2DA8A755-8BDB-9822-B5A5-B88F5E2678F6}"/>
          </ac:grpSpMkLst>
        </pc:grpChg>
        <pc:grpChg chg="del">
          <ac:chgData name="Pathiraja Mudiyanselage, Chamini Shammi" userId="a6637513-d2e8-4c96-9df9-b9504efc8121" providerId="ADAL" clId="{4E44835E-495E-474F-8A28-C123063C7F97}" dt="2023-02-16T02:34:04.296" v="1514" actId="165"/>
          <ac:grpSpMkLst>
            <pc:docMk/>
            <pc:sldMk cId="511692678" sldId="380"/>
            <ac:grpSpMk id="50" creationId="{8755DB40-9A93-B7E1-7828-307D68F455E6}"/>
          </ac:grpSpMkLst>
        </pc:grpChg>
        <pc:grpChg chg="del mod">
          <ac:chgData name="Pathiraja Mudiyanselage, Chamini Shammi" userId="a6637513-d2e8-4c96-9df9-b9504efc8121" providerId="ADAL" clId="{4E44835E-495E-474F-8A28-C123063C7F97}" dt="2023-02-16T02:40:04.923" v="1590" actId="165"/>
          <ac:grpSpMkLst>
            <pc:docMk/>
            <pc:sldMk cId="511692678" sldId="380"/>
            <ac:grpSpMk id="56" creationId="{15447795-7FAE-4196-FA79-E3684CEF8734}"/>
          </ac:grpSpMkLst>
        </pc:grpChg>
        <pc:grpChg chg="add mod">
          <ac:chgData name="Pathiraja Mudiyanselage, Chamini Shammi" userId="a6637513-d2e8-4c96-9df9-b9504efc8121" providerId="ADAL" clId="{4E44835E-495E-474F-8A28-C123063C7F97}" dt="2023-02-16T02:46:06.429" v="1698" actId="1035"/>
          <ac:grpSpMkLst>
            <pc:docMk/>
            <pc:sldMk cId="511692678" sldId="380"/>
            <ac:grpSpMk id="1092" creationId="{EF1DD825-2CD1-B105-A5B3-419B607BE2CA}"/>
          </ac:grpSpMkLst>
        </pc:grpChg>
        <pc:grpChg chg="add mod">
          <ac:chgData name="Pathiraja Mudiyanselage, Chamini Shammi" userId="a6637513-d2e8-4c96-9df9-b9504efc8121" providerId="ADAL" clId="{4E44835E-495E-474F-8A28-C123063C7F97}" dt="2023-02-16T02:46:06.429" v="1698" actId="1035"/>
          <ac:grpSpMkLst>
            <pc:docMk/>
            <pc:sldMk cId="511692678" sldId="380"/>
            <ac:grpSpMk id="1093" creationId="{CCB9D438-6F3A-10EF-C071-0664928F6FE8}"/>
          </ac:grpSpMkLst>
        </pc:grpChg>
        <pc:grpChg chg="add mod">
          <ac:chgData name="Pathiraja Mudiyanselage, Chamini Shammi" userId="a6637513-d2e8-4c96-9df9-b9504efc8121" providerId="ADAL" clId="{4E44835E-495E-474F-8A28-C123063C7F97}" dt="2023-02-16T02:45:15.611" v="1682" actId="164"/>
          <ac:grpSpMkLst>
            <pc:docMk/>
            <pc:sldMk cId="511692678" sldId="380"/>
            <ac:grpSpMk id="1094" creationId="{BCC94FFE-A9B5-433B-073D-16F0E23FEED0}"/>
          </ac:grpSpMkLst>
        </pc:grpChg>
        <pc:grpChg chg="add mod">
          <ac:chgData name="Pathiraja Mudiyanselage, Chamini Shammi" userId="a6637513-d2e8-4c96-9df9-b9504efc8121" providerId="ADAL" clId="{4E44835E-495E-474F-8A28-C123063C7F97}" dt="2023-02-16T02:45:00.631" v="1679" actId="1076"/>
          <ac:grpSpMkLst>
            <pc:docMk/>
            <pc:sldMk cId="511692678" sldId="380"/>
            <ac:grpSpMk id="1095" creationId="{90D8E5D4-6EE5-9D49-8F06-251E4023FC92}"/>
          </ac:grpSpMkLst>
        </pc:grpChg>
        <pc:grpChg chg="add mod">
          <ac:chgData name="Pathiraja Mudiyanselage, Chamini Shammi" userId="a6637513-d2e8-4c96-9df9-b9504efc8121" providerId="ADAL" clId="{4E44835E-495E-474F-8A28-C123063C7F97}" dt="2023-02-16T02:45:27.070" v="1684" actId="1076"/>
          <ac:grpSpMkLst>
            <pc:docMk/>
            <pc:sldMk cId="511692678" sldId="380"/>
            <ac:grpSpMk id="1097" creationId="{8384176C-D86D-EE95-6EF0-5054FCC84BC1}"/>
          </ac:grpSpMkLst>
        </pc:grpChg>
        <pc:grpChg chg="mod topLvl">
          <ac:chgData name="Pathiraja Mudiyanselage, Chamini Shammi" userId="a6637513-d2e8-4c96-9df9-b9504efc8121" providerId="ADAL" clId="{4E44835E-495E-474F-8A28-C123063C7F97}" dt="2023-02-16T02:45:15.611" v="1682" actId="164"/>
          <ac:grpSpMkLst>
            <pc:docMk/>
            <pc:sldMk cId="511692678" sldId="380"/>
            <ac:grpSpMk id="1123" creationId="{C3CBA4CC-EEC0-5312-3CB0-BAB479DA3F25}"/>
          </ac:grpSpMkLst>
        </pc:grpChg>
        <pc:grpChg chg="mod">
          <ac:chgData name="Pathiraja Mudiyanselage, Chamini Shammi" userId="a6637513-d2e8-4c96-9df9-b9504efc8121" providerId="ADAL" clId="{4E44835E-495E-474F-8A28-C123063C7F97}" dt="2023-02-16T02:38:36.242" v="1573" actId="165"/>
          <ac:grpSpMkLst>
            <pc:docMk/>
            <pc:sldMk cId="511692678" sldId="380"/>
            <ac:grpSpMk id="1126" creationId="{8DA97B7D-F1A2-5423-67D2-5067B060B94B}"/>
          </ac:grpSpMkLst>
        </pc:grpChg>
        <pc:grpChg chg="del mod topLvl">
          <ac:chgData name="Pathiraja Mudiyanselage, Chamini Shammi" userId="a6637513-d2e8-4c96-9df9-b9504efc8121" providerId="ADAL" clId="{4E44835E-495E-474F-8A28-C123063C7F97}" dt="2023-02-16T02:40:30.390" v="1596" actId="165"/>
          <ac:grpSpMkLst>
            <pc:docMk/>
            <pc:sldMk cId="511692678" sldId="380"/>
            <ac:grpSpMk id="1129" creationId="{CF57EF51-E8FC-1E1D-A8D8-EB40DEE78F0D}"/>
          </ac:grpSpMkLst>
        </pc:grpChg>
        <pc:grpChg chg="mod topLvl">
          <ac:chgData name="Pathiraja Mudiyanselage, Chamini Shammi" userId="a6637513-d2e8-4c96-9df9-b9504efc8121" providerId="ADAL" clId="{4E44835E-495E-474F-8A28-C123063C7F97}" dt="2023-02-16T02:44:38.556" v="1675" actId="164"/>
          <ac:grpSpMkLst>
            <pc:docMk/>
            <pc:sldMk cId="511692678" sldId="380"/>
            <ac:grpSpMk id="1133" creationId="{F122085D-672F-961C-4C30-F16D85A1AF4F}"/>
          </ac:grpSpMkLst>
        </pc:grpChg>
        <pc:grpChg chg="mod">
          <ac:chgData name="Pathiraja Mudiyanselage, Chamini Shammi" userId="a6637513-d2e8-4c96-9df9-b9504efc8121" providerId="ADAL" clId="{4E44835E-495E-474F-8A28-C123063C7F97}" dt="2023-02-16T02:46:06.429" v="1698" actId="1035"/>
          <ac:grpSpMkLst>
            <pc:docMk/>
            <pc:sldMk cId="511692678" sldId="380"/>
            <ac:grpSpMk id="1134" creationId="{6C2934A7-4192-7160-21CD-58C415847C18}"/>
          </ac:grpSpMkLst>
        </pc:grpChg>
        <pc:grpChg chg="mod">
          <ac:chgData name="Pathiraja Mudiyanselage, Chamini Shammi" userId="a6637513-d2e8-4c96-9df9-b9504efc8121" providerId="ADAL" clId="{4E44835E-495E-474F-8A28-C123063C7F97}" dt="2023-02-16T02:46:06.429" v="1698" actId="1035"/>
          <ac:grpSpMkLst>
            <pc:docMk/>
            <pc:sldMk cId="511692678" sldId="380"/>
            <ac:grpSpMk id="1135" creationId="{3F610EC8-4C1B-F400-D3C0-3758DF669042}"/>
          </ac:grpSpMkLst>
        </pc:grpChg>
        <pc:grpChg chg="del">
          <ac:chgData name="Pathiraja Mudiyanselage, Chamini Shammi" userId="a6637513-d2e8-4c96-9df9-b9504efc8121" providerId="ADAL" clId="{4E44835E-495E-474F-8A28-C123063C7F97}" dt="2023-02-16T02:38:36.242" v="1573" actId="165"/>
          <ac:grpSpMkLst>
            <pc:docMk/>
            <pc:sldMk cId="511692678" sldId="380"/>
            <ac:grpSpMk id="1141" creationId="{9A995B52-09D5-F11E-34CA-3FA34B4A4F64}"/>
          </ac:grpSpMkLst>
        </pc:grpChg>
        <pc:grpChg chg="mod topLvl">
          <ac:chgData name="Pathiraja Mudiyanselage, Chamini Shammi" userId="a6637513-d2e8-4c96-9df9-b9504efc8121" providerId="ADAL" clId="{4E44835E-495E-474F-8A28-C123063C7F97}" dt="2023-02-16T02:46:06.429" v="1698" actId="1035"/>
          <ac:grpSpMkLst>
            <pc:docMk/>
            <pc:sldMk cId="511692678" sldId="380"/>
            <ac:grpSpMk id="1148" creationId="{7DE4B4E5-B4BB-975F-8B1E-B24DF899B615}"/>
          </ac:grpSpMkLst>
        </pc:grpChg>
        <pc:grpChg chg="del mod topLvl">
          <ac:chgData name="Pathiraja Mudiyanselage, Chamini Shammi" userId="a6637513-d2e8-4c96-9df9-b9504efc8121" providerId="ADAL" clId="{4E44835E-495E-474F-8A28-C123063C7F97}" dt="2023-02-16T02:40:16.228" v="1593" actId="165"/>
          <ac:grpSpMkLst>
            <pc:docMk/>
            <pc:sldMk cId="511692678" sldId="380"/>
            <ac:grpSpMk id="1154" creationId="{C7AE2015-7C5D-19AD-55AD-339DE2A1D673}"/>
          </ac:grpSpMkLst>
        </pc:grpChg>
        <pc:grpChg chg="mod topLvl">
          <ac:chgData name="Pathiraja Mudiyanselage, Chamini Shammi" userId="a6637513-d2e8-4c96-9df9-b9504efc8121" providerId="ADAL" clId="{4E44835E-495E-474F-8A28-C123063C7F97}" dt="2023-02-16T02:46:06.429" v="1698" actId="1035"/>
          <ac:grpSpMkLst>
            <pc:docMk/>
            <pc:sldMk cId="511692678" sldId="380"/>
            <ac:grpSpMk id="1158" creationId="{94A57DCD-96A9-411C-9196-14E9676775AE}"/>
          </ac:grpSpMkLst>
        </pc:grpChg>
        <pc:grpChg chg="mod">
          <ac:chgData name="Pathiraja Mudiyanselage, Chamini Shammi" userId="a6637513-d2e8-4c96-9df9-b9504efc8121" providerId="ADAL" clId="{4E44835E-495E-474F-8A28-C123063C7F97}" dt="2023-02-16T02:44:38.556" v="1675" actId="164"/>
          <ac:grpSpMkLst>
            <pc:docMk/>
            <pc:sldMk cId="511692678" sldId="380"/>
            <ac:grpSpMk id="1162" creationId="{ED45350E-30E3-7B6B-939A-EA6FEE203E59}"/>
          </ac:grpSpMkLst>
        </pc:grpChg>
        <pc:grpChg chg="mod">
          <ac:chgData name="Pathiraja Mudiyanselage, Chamini Shammi" userId="a6637513-d2e8-4c96-9df9-b9504efc8121" providerId="ADAL" clId="{4E44835E-495E-474F-8A28-C123063C7F97}" dt="2023-02-16T02:38:36.242" v="1573" actId="165"/>
          <ac:grpSpMkLst>
            <pc:docMk/>
            <pc:sldMk cId="511692678" sldId="380"/>
            <ac:grpSpMk id="1171" creationId="{6D0D33ED-B5D0-D4A4-A44B-13C4E636D23F}"/>
          </ac:grpSpMkLst>
        </pc:grpChg>
        <pc:grpChg chg="del mod topLvl">
          <ac:chgData name="Pathiraja Mudiyanselage, Chamini Shammi" userId="a6637513-d2e8-4c96-9df9-b9504efc8121" providerId="ADAL" clId="{4E44835E-495E-474F-8A28-C123063C7F97}" dt="2023-02-16T02:34:19.464" v="1517" actId="165"/>
          <ac:grpSpMkLst>
            <pc:docMk/>
            <pc:sldMk cId="511692678" sldId="380"/>
            <ac:grpSpMk id="1177" creationId="{4F109379-24A8-8F8E-B2FA-9B82960B48AC}"/>
          </ac:grpSpMkLst>
        </pc:grpChg>
        <pc:grpChg chg="mod">
          <ac:chgData name="Pathiraja Mudiyanselage, Chamini Shammi" userId="a6637513-d2e8-4c96-9df9-b9504efc8121" providerId="ADAL" clId="{4E44835E-495E-474F-8A28-C123063C7F97}" dt="2023-02-16T02:44:38.556" v="1675" actId="164"/>
          <ac:grpSpMkLst>
            <pc:docMk/>
            <pc:sldMk cId="511692678" sldId="380"/>
            <ac:grpSpMk id="1216" creationId="{2FD339E1-94F3-1733-3521-26921F9EFDBE}"/>
          </ac:grpSpMkLst>
        </pc:grpChg>
        <pc:picChg chg="mod">
          <ac:chgData name="Pathiraja Mudiyanselage, Chamini Shammi" userId="a6637513-d2e8-4c96-9df9-b9504efc8121" providerId="ADAL" clId="{4E44835E-495E-474F-8A28-C123063C7F97}" dt="2023-02-16T02:46:06.429" v="1698" actId="1035"/>
          <ac:picMkLst>
            <pc:docMk/>
            <pc:sldMk cId="511692678" sldId="380"/>
            <ac:picMk id="1138" creationId="{4630C87A-13B2-75D1-22FB-E2A8E0B29919}"/>
          </ac:picMkLst>
        </pc:picChg>
        <pc:picChg chg="mod">
          <ac:chgData name="Pathiraja Mudiyanselage, Chamini Shammi" userId="a6637513-d2e8-4c96-9df9-b9504efc8121" providerId="ADAL" clId="{4E44835E-495E-474F-8A28-C123063C7F97}" dt="2023-02-16T02:38:36.242" v="1573" actId="165"/>
          <ac:picMkLst>
            <pc:docMk/>
            <pc:sldMk cId="511692678" sldId="380"/>
            <ac:picMk id="1175" creationId="{D706944F-985B-4975-AA8C-56AA3EEF9F3E}"/>
          </ac:picMkLst>
        </pc:picChg>
        <pc:inkChg chg="mod">
          <ac:chgData name="Pathiraja Mudiyanselage, Chamini Shammi" userId="a6637513-d2e8-4c96-9df9-b9504efc8121" providerId="ADAL" clId="{4E44835E-495E-474F-8A28-C123063C7F97}" dt="2023-02-16T02:46:06.429" v="1698" actId="1035"/>
          <ac:inkMkLst>
            <pc:docMk/>
            <pc:sldMk cId="511692678" sldId="380"/>
            <ac:inkMk id="17" creationId="{D0CDA376-A57E-30A6-E07A-A3AE2A45FEF1}"/>
          </ac:inkMkLst>
        </pc:inkChg>
        <pc:inkChg chg="mod">
          <ac:chgData name="Pathiraja Mudiyanselage, Chamini Shammi" userId="a6637513-d2e8-4c96-9df9-b9504efc8121" providerId="ADAL" clId="{4E44835E-495E-474F-8A28-C123063C7F97}" dt="2023-02-16T02:46:06.429" v="1698" actId="1035"/>
          <ac:inkMkLst>
            <pc:docMk/>
            <pc:sldMk cId="511692678" sldId="380"/>
            <ac:inkMk id="44" creationId="{041D17BC-3F64-1E48-E36D-E8128075C816}"/>
          </ac:inkMkLst>
        </pc:inkChg>
        <pc:inkChg chg="mod topLvl">
          <ac:chgData name="Pathiraja Mudiyanselage, Chamini Shammi" userId="a6637513-d2e8-4c96-9df9-b9504efc8121" providerId="ADAL" clId="{4E44835E-495E-474F-8A28-C123063C7F97}" dt="2023-02-16T02:44:38.556" v="1675" actId="164"/>
          <ac:inkMkLst>
            <pc:docMk/>
            <pc:sldMk cId="511692678" sldId="380"/>
            <ac:inkMk id="1127" creationId="{084D472A-541D-D2A3-33F3-DEA2AF5F3ECA}"/>
          </ac:inkMkLst>
        </pc:inkChg>
        <pc:inkChg chg="mod topLvl">
          <ac:chgData name="Pathiraja Mudiyanselage, Chamini Shammi" userId="a6637513-d2e8-4c96-9df9-b9504efc8121" providerId="ADAL" clId="{4E44835E-495E-474F-8A28-C123063C7F97}" dt="2023-02-16T02:44:38.556" v="1675" actId="164"/>
          <ac:inkMkLst>
            <pc:docMk/>
            <pc:sldMk cId="511692678" sldId="380"/>
            <ac:inkMk id="1128" creationId="{3AA63CA3-ADD2-B7E9-1B30-1B254B79F350}"/>
          </ac:inkMkLst>
        </pc:inkChg>
        <pc:inkChg chg="mod">
          <ac:chgData name="Pathiraja Mudiyanselage, Chamini Shammi" userId="a6637513-d2e8-4c96-9df9-b9504efc8121" providerId="ADAL" clId="{4E44835E-495E-474F-8A28-C123063C7F97}" dt="2023-02-16T02:46:06.429" v="1698" actId="1035"/>
          <ac:inkMkLst>
            <pc:docMk/>
            <pc:sldMk cId="511692678" sldId="380"/>
            <ac:inkMk id="1149" creationId="{4303EE8B-3735-3E7D-32AC-33F70505C5FC}"/>
          </ac:inkMkLst>
        </pc:inkChg>
        <pc:inkChg chg="mod">
          <ac:chgData name="Pathiraja Mudiyanselage, Chamini Shammi" userId="a6637513-d2e8-4c96-9df9-b9504efc8121" providerId="ADAL" clId="{4E44835E-495E-474F-8A28-C123063C7F97}" dt="2023-02-16T02:46:06.429" v="1698" actId="1035"/>
          <ac:inkMkLst>
            <pc:docMk/>
            <pc:sldMk cId="511692678" sldId="380"/>
            <ac:inkMk id="1150" creationId="{39C35D3B-AC8E-A153-ACAC-00ADD037A522}"/>
          </ac:inkMkLst>
        </pc:inkChg>
        <pc:inkChg chg="mod">
          <ac:chgData name="Pathiraja Mudiyanselage, Chamini Shammi" userId="a6637513-d2e8-4c96-9df9-b9504efc8121" providerId="ADAL" clId="{4E44835E-495E-474F-8A28-C123063C7F97}" dt="2023-02-16T02:38:36.242" v="1573" actId="165"/>
          <ac:inkMkLst>
            <pc:docMk/>
            <pc:sldMk cId="511692678" sldId="380"/>
            <ac:inkMk id="1172" creationId="{7E23E0E7-8C07-6CFC-C2F9-FC1DBC0B3635}"/>
          </ac:inkMkLst>
        </pc:inkChg>
        <pc:inkChg chg="mod">
          <ac:chgData name="Pathiraja Mudiyanselage, Chamini Shammi" userId="a6637513-d2e8-4c96-9df9-b9504efc8121" providerId="ADAL" clId="{4E44835E-495E-474F-8A28-C123063C7F97}" dt="2023-02-16T02:38:36.242" v="1573" actId="165"/>
          <ac:inkMkLst>
            <pc:docMk/>
            <pc:sldMk cId="511692678" sldId="380"/>
            <ac:inkMk id="1173" creationId="{DD7B6BAB-BC95-A9D7-F9B9-8210E658A0D4}"/>
          </ac:inkMkLst>
        </pc:inkChg>
        <pc:cxnChg chg="add mod">
          <ac:chgData name="Pathiraja Mudiyanselage, Chamini Shammi" userId="a6637513-d2e8-4c96-9df9-b9504efc8121" providerId="ADAL" clId="{4E44835E-495E-474F-8A28-C123063C7F97}" dt="2023-02-16T02:44:38.556" v="1675" actId="164"/>
          <ac:cxnSpMkLst>
            <pc:docMk/>
            <pc:sldMk cId="511692678" sldId="380"/>
            <ac:cxnSpMk id="58" creationId="{C730ECE2-5B37-57EB-0037-A998A32FDF24}"/>
          </ac:cxnSpMkLst>
        </pc:cxnChg>
        <pc:cxnChg chg="add del mod">
          <ac:chgData name="Pathiraja Mudiyanselage, Chamini Shammi" userId="a6637513-d2e8-4c96-9df9-b9504efc8121" providerId="ADAL" clId="{4E44835E-495E-474F-8A28-C123063C7F97}" dt="2023-02-16T02:42:04.952" v="1627" actId="478"/>
          <ac:cxnSpMkLst>
            <pc:docMk/>
            <pc:sldMk cId="511692678" sldId="380"/>
            <ac:cxnSpMk id="62" creationId="{6AE1F9CB-015A-EF9F-0C6E-E4F3C3483B91}"/>
          </ac:cxnSpMkLst>
        </pc:cxnChg>
        <pc:cxnChg chg="add mod">
          <ac:chgData name="Pathiraja Mudiyanselage, Chamini Shammi" userId="a6637513-d2e8-4c96-9df9-b9504efc8121" providerId="ADAL" clId="{4E44835E-495E-474F-8A28-C123063C7F97}" dt="2023-02-16T02:44:38.556" v="1675" actId="164"/>
          <ac:cxnSpMkLst>
            <pc:docMk/>
            <pc:sldMk cId="511692678" sldId="380"/>
            <ac:cxnSpMk id="1088" creationId="{259924CE-7A7C-07AC-4AA1-698ED7AEF3F5}"/>
          </ac:cxnSpMkLst>
        </pc:cxnChg>
        <pc:cxnChg chg="mod topLvl">
          <ac:chgData name="Pathiraja Mudiyanselage, Chamini Shammi" userId="a6637513-d2e8-4c96-9df9-b9504efc8121" providerId="ADAL" clId="{4E44835E-495E-474F-8A28-C123063C7F97}" dt="2023-02-16T02:44:38.556" v="1675" actId="164"/>
          <ac:cxnSpMkLst>
            <pc:docMk/>
            <pc:sldMk cId="511692678" sldId="380"/>
            <ac:cxnSpMk id="1132" creationId="{21C6A872-000C-D2C4-FDCC-C1EC0C61A85D}"/>
          </ac:cxnSpMkLst>
        </pc:cxnChg>
        <pc:cxnChg chg="mod">
          <ac:chgData name="Pathiraja Mudiyanselage, Chamini Shammi" userId="a6637513-d2e8-4c96-9df9-b9504efc8121" providerId="ADAL" clId="{4E44835E-495E-474F-8A28-C123063C7F97}" dt="2023-02-16T02:46:06.429" v="1698" actId="1035"/>
          <ac:cxnSpMkLst>
            <pc:docMk/>
            <pc:sldMk cId="511692678" sldId="380"/>
            <ac:cxnSpMk id="1136" creationId="{F55104FD-4DE7-5A7A-5BD0-8D442D749FD7}"/>
          </ac:cxnSpMkLst>
        </pc:cxnChg>
      </pc:sldChg>
      <pc:sldChg chg="del">
        <pc:chgData name="Pathiraja Mudiyanselage, Chamini Shammi" userId="a6637513-d2e8-4c96-9df9-b9504efc8121" providerId="ADAL" clId="{4E44835E-495E-474F-8A28-C123063C7F97}" dt="2023-02-16T02:21:16.098" v="1428" actId="2696"/>
        <pc:sldMkLst>
          <pc:docMk/>
          <pc:sldMk cId="1019776180" sldId="381"/>
        </pc:sldMkLst>
      </pc:sldChg>
      <pc:sldChg chg="del">
        <pc:chgData name="Pathiraja Mudiyanselage, Chamini Shammi" userId="a6637513-d2e8-4c96-9df9-b9504efc8121" providerId="ADAL" clId="{4E44835E-495E-474F-8A28-C123063C7F97}" dt="2023-02-16T02:21:35.596" v="1430" actId="2696"/>
        <pc:sldMkLst>
          <pc:docMk/>
          <pc:sldMk cId="4127394283" sldId="383"/>
        </pc:sldMkLst>
      </pc:sldChg>
      <pc:sldChg chg="addSp delSp modSp del mod">
        <pc:chgData name="Pathiraja Mudiyanselage, Chamini Shammi" userId="a6637513-d2e8-4c96-9df9-b9504efc8121" providerId="ADAL" clId="{4E44835E-495E-474F-8A28-C123063C7F97}" dt="2023-02-16T02:20:34.105" v="1425" actId="2696"/>
        <pc:sldMkLst>
          <pc:docMk/>
          <pc:sldMk cId="1957906536" sldId="389"/>
        </pc:sldMkLst>
        <pc:spChg chg="mod">
          <ac:chgData name="Pathiraja Mudiyanselage, Chamini Shammi" userId="a6637513-d2e8-4c96-9df9-b9504efc8121" providerId="ADAL" clId="{4E44835E-495E-474F-8A28-C123063C7F97}" dt="2023-02-16T01:32:39.492" v="893" actId="113"/>
          <ac:spMkLst>
            <pc:docMk/>
            <pc:sldMk cId="1957906536" sldId="389"/>
            <ac:spMk id="8" creationId="{EB262C2B-0AC7-7EDC-8D76-34F5C22032AA}"/>
          </ac:spMkLst>
        </pc:spChg>
        <pc:spChg chg="mod">
          <ac:chgData name="Pathiraja Mudiyanselage, Chamini Shammi" userId="a6637513-d2e8-4c96-9df9-b9504efc8121" providerId="ADAL" clId="{4E44835E-495E-474F-8A28-C123063C7F97}" dt="2023-02-16T01:32:44.088" v="895" actId="113"/>
          <ac:spMkLst>
            <pc:docMk/>
            <pc:sldMk cId="1957906536" sldId="389"/>
            <ac:spMk id="10" creationId="{AD2C35DF-28C0-9813-D576-17FC5E54F2E3}"/>
          </ac:spMkLst>
        </pc:spChg>
        <pc:spChg chg="add mod">
          <ac:chgData name="Pathiraja Mudiyanselage, Chamini Shammi" userId="a6637513-d2e8-4c96-9df9-b9504efc8121" providerId="ADAL" clId="{4E44835E-495E-474F-8A28-C123063C7F97}" dt="2023-02-16T01:33:22.695" v="901" actId="1076"/>
          <ac:spMkLst>
            <pc:docMk/>
            <pc:sldMk cId="1957906536" sldId="389"/>
            <ac:spMk id="11" creationId="{BA44228E-951E-2545-45DF-D426609876E4}"/>
          </ac:spMkLst>
        </pc:spChg>
        <pc:picChg chg="mod">
          <ac:chgData name="Pathiraja Mudiyanselage, Chamini Shammi" userId="a6637513-d2e8-4c96-9df9-b9504efc8121" providerId="ADAL" clId="{4E44835E-495E-474F-8A28-C123063C7F97}" dt="2023-02-16T01:31:45.491" v="875" actId="1076"/>
          <ac:picMkLst>
            <pc:docMk/>
            <pc:sldMk cId="1957906536" sldId="389"/>
            <ac:picMk id="5" creationId="{F2D5852A-B058-3BAF-1895-97100A020E9C}"/>
          </ac:picMkLst>
        </pc:picChg>
        <pc:picChg chg="mod">
          <ac:chgData name="Pathiraja Mudiyanselage, Chamini Shammi" userId="a6637513-d2e8-4c96-9df9-b9504efc8121" providerId="ADAL" clId="{4E44835E-495E-474F-8A28-C123063C7F97}" dt="2023-02-16T01:32:28.896" v="890" actId="1076"/>
          <ac:picMkLst>
            <pc:docMk/>
            <pc:sldMk cId="1957906536" sldId="389"/>
            <ac:picMk id="6" creationId="{7515CFBE-04F4-3A82-5561-80228C9BFB73}"/>
          </ac:picMkLst>
        </pc:picChg>
        <pc:picChg chg="add mod">
          <ac:chgData name="Pathiraja Mudiyanselage, Chamini Shammi" userId="a6637513-d2e8-4c96-9df9-b9504efc8121" providerId="ADAL" clId="{4E44835E-495E-474F-8A28-C123063C7F97}" dt="2023-02-16T01:32:54.278" v="897"/>
          <ac:picMkLst>
            <pc:docMk/>
            <pc:sldMk cId="1957906536" sldId="389"/>
            <ac:picMk id="7" creationId="{1432F24A-7026-8703-5CB8-C665E7FAF4ED}"/>
          </ac:picMkLst>
        </pc:picChg>
        <pc:cxnChg chg="del mod">
          <ac:chgData name="Pathiraja Mudiyanselage, Chamini Shammi" userId="a6637513-d2e8-4c96-9df9-b9504efc8121" providerId="ADAL" clId="{4E44835E-495E-474F-8A28-C123063C7F97}" dt="2023-02-16T01:32:58.740" v="898" actId="478"/>
          <ac:cxnSpMkLst>
            <pc:docMk/>
            <pc:sldMk cId="1957906536" sldId="389"/>
            <ac:cxnSpMk id="12" creationId="{B9B9E339-723C-5D83-3544-23D1C3D1F80E}"/>
          </ac:cxnSpMkLst>
        </pc:cxnChg>
        <pc:cxnChg chg="del mod">
          <ac:chgData name="Pathiraja Mudiyanselage, Chamini Shammi" userId="a6637513-d2e8-4c96-9df9-b9504efc8121" providerId="ADAL" clId="{4E44835E-495E-474F-8A28-C123063C7F97}" dt="2023-02-16T01:33:00.610" v="899" actId="478"/>
          <ac:cxnSpMkLst>
            <pc:docMk/>
            <pc:sldMk cId="1957906536" sldId="389"/>
            <ac:cxnSpMk id="13" creationId="{8002516B-A390-9358-EE48-38EE28E81E3D}"/>
          </ac:cxnSpMkLst>
        </pc:cxnChg>
      </pc:sldChg>
      <pc:sldChg chg="addSp modSp del mod modAnim">
        <pc:chgData name="Pathiraja Mudiyanselage, Chamini Shammi" userId="a6637513-d2e8-4c96-9df9-b9504efc8121" providerId="ADAL" clId="{4E44835E-495E-474F-8A28-C123063C7F97}" dt="2023-02-16T02:24:32.120" v="1441" actId="2696"/>
        <pc:sldMkLst>
          <pc:docMk/>
          <pc:sldMk cId="685024763" sldId="390"/>
        </pc:sldMkLst>
        <pc:spChg chg="add mod">
          <ac:chgData name="Pathiraja Mudiyanselage, Chamini Shammi" userId="a6637513-d2e8-4c96-9df9-b9504efc8121" providerId="ADAL" clId="{4E44835E-495E-474F-8A28-C123063C7F97}" dt="2023-02-16T01:41:52.994" v="1331" actId="403"/>
          <ac:spMkLst>
            <pc:docMk/>
            <pc:sldMk cId="685024763" sldId="390"/>
            <ac:spMk id="5" creationId="{B29A6389-8AD2-66E4-497F-99FD05B9683D}"/>
          </ac:spMkLst>
        </pc:spChg>
        <pc:spChg chg="mod">
          <ac:chgData name="Pathiraja Mudiyanselage, Chamini Shammi" userId="a6637513-d2e8-4c96-9df9-b9504efc8121" providerId="ADAL" clId="{4E44835E-495E-474F-8A28-C123063C7F97}" dt="2023-02-16T01:35:29.932" v="909" actId="20577"/>
          <ac:spMkLst>
            <pc:docMk/>
            <pc:sldMk cId="685024763" sldId="390"/>
            <ac:spMk id="7" creationId="{D4BB7672-94E1-DB34-2B5F-6857A98BF7DD}"/>
          </ac:spMkLst>
        </pc:spChg>
        <pc:spChg chg="mod">
          <ac:chgData name="Pathiraja Mudiyanselage, Chamini Shammi" userId="a6637513-d2e8-4c96-9df9-b9504efc8121" providerId="ADAL" clId="{4E44835E-495E-474F-8A28-C123063C7F97}" dt="2023-02-16T01:35:07.648" v="905" actId="1076"/>
          <ac:spMkLst>
            <pc:docMk/>
            <pc:sldMk cId="685024763" sldId="390"/>
            <ac:spMk id="17" creationId="{B3217727-47E1-9196-55FE-73EBDEE592EA}"/>
          </ac:spMkLst>
        </pc:spChg>
      </pc:sldChg>
      <pc:sldChg chg="addSp delSp modSp mod">
        <pc:chgData name="Pathiraja Mudiyanselage, Chamini Shammi" userId="a6637513-d2e8-4c96-9df9-b9504efc8121" providerId="ADAL" clId="{4E44835E-495E-474F-8A28-C123063C7F97}" dt="2023-02-16T02:31:26.942" v="1500" actId="1076"/>
        <pc:sldMkLst>
          <pc:docMk/>
          <pc:sldMk cId="1320189268" sldId="391"/>
        </pc:sldMkLst>
        <pc:spChg chg="add mod">
          <ac:chgData name="Pathiraja Mudiyanselage, Chamini Shammi" userId="a6637513-d2e8-4c96-9df9-b9504efc8121" providerId="ADAL" clId="{4E44835E-495E-474F-8A28-C123063C7F97}" dt="2023-02-16T02:31:20.651" v="1499" actId="1076"/>
          <ac:spMkLst>
            <pc:docMk/>
            <pc:sldMk cId="1320189268" sldId="391"/>
            <ac:spMk id="7" creationId="{D000E5FB-6F50-631E-EB2D-6A64EC58537C}"/>
          </ac:spMkLst>
        </pc:spChg>
        <pc:spChg chg="mod">
          <ac:chgData name="Pathiraja Mudiyanselage, Chamini Shammi" userId="a6637513-d2e8-4c96-9df9-b9504efc8121" providerId="ADAL" clId="{4E44835E-495E-474F-8A28-C123063C7F97}" dt="2023-02-16T02:31:26.942" v="1500" actId="1076"/>
          <ac:spMkLst>
            <pc:docMk/>
            <pc:sldMk cId="1320189268" sldId="391"/>
            <ac:spMk id="10" creationId="{0F42C565-BC7A-06C3-2BE9-43FFD898580B}"/>
          </ac:spMkLst>
        </pc:spChg>
        <pc:picChg chg="add del mod">
          <ac:chgData name="Pathiraja Mudiyanselage, Chamini Shammi" userId="a6637513-d2e8-4c96-9df9-b9504efc8121" providerId="ADAL" clId="{4E44835E-495E-474F-8A28-C123063C7F97}" dt="2023-02-15T22:10:31.373" v="674" actId="478"/>
          <ac:picMkLst>
            <pc:docMk/>
            <pc:sldMk cId="1320189268" sldId="391"/>
            <ac:picMk id="6" creationId="{BA2B8DE9-63FE-5127-8F4D-3CCD8E12E0FA}"/>
          </ac:picMkLst>
        </pc:picChg>
      </pc:sldChg>
      <pc:sldChg chg="addSp delSp modSp add mod">
        <pc:chgData name="Pathiraja Mudiyanselage, Chamini Shammi" userId="a6637513-d2e8-4c96-9df9-b9504efc8121" providerId="ADAL" clId="{4E44835E-495E-474F-8A28-C123063C7F97}" dt="2023-02-16T01:58:11.459" v="1362" actId="20577"/>
        <pc:sldMkLst>
          <pc:docMk/>
          <pc:sldMk cId="1968193818" sldId="393"/>
        </pc:sldMkLst>
        <pc:spChg chg="add mod">
          <ac:chgData name="Pathiraja Mudiyanselage, Chamini Shammi" userId="a6637513-d2e8-4c96-9df9-b9504efc8121" providerId="ADAL" clId="{4E44835E-495E-474F-8A28-C123063C7F97}" dt="2023-02-15T21:52:53.682" v="484" actId="1076"/>
          <ac:spMkLst>
            <pc:docMk/>
            <pc:sldMk cId="1968193818" sldId="393"/>
            <ac:spMk id="5" creationId="{AEEB5A49-5404-E4D7-ACC8-4E1AED15F59E}"/>
          </ac:spMkLst>
        </pc:spChg>
        <pc:spChg chg="add mod">
          <ac:chgData name="Pathiraja Mudiyanselage, Chamini Shammi" userId="a6637513-d2e8-4c96-9df9-b9504efc8121" providerId="ADAL" clId="{4E44835E-495E-474F-8A28-C123063C7F97}" dt="2023-02-16T01:58:11.459" v="1362" actId="20577"/>
          <ac:spMkLst>
            <pc:docMk/>
            <pc:sldMk cId="1968193818" sldId="393"/>
            <ac:spMk id="6" creationId="{F03FB930-730A-E522-7101-D449ADEDC59B}"/>
          </ac:spMkLst>
        </pc:spChg>
        <pc:spChg chg="del">
          <ac:chgData name="Pathiraja Mudiyanselage, Chamini Shammi" userId="a6637513-d2e8-4c96-9df9-b9504efc8121" providerId="ADAL" clId="{4E44835E-495E-474F-8A28-C123063C7F97}" dt="2023-02-15T20:24:02.760" v="15" actId="478"/>
          <ac:spMkLst>
            <pc:docMk/>
            <pc:sldMk cId="1968193818" sldId="393"/>
            <ac:spMk id="10" creationId="{F425A3C1-CFAA-79FA-4060-E95BBE4EE6B3}"/>
          </ac:spMkLst>
        </pc:spChg>
        <pc:spChg chg="add del mod">
          <ac:chgData name="Pathiraja Mudiyanselage, Chamini Shammi" userId="a6637513-d2e8-4c96-9df9-b9504efc8121" providerId="ADAL" clId="{4E44835E-495E-474F-8A28-C123063C7F97}" dt="2023-02-15T21:52:46.258" v="482" actId="1076"/>
          <ac:spMkLst>
            <pc:docMk/>
            <pc:sldMk cId="1968193818" sldId="393"/>
            <ac:spMk id="15" creationId="{77041913-6660-1654-19A6-B23C4F627AED}"/>
          </ac:spMkLst>
        </pc:spChg>
        <pc:spChg chg="add mod">
          <ac:chgData name="Pathiraja Mudiyanselage, Chamini Shammi" userId="a6637513-d2e8-4c96-9df9-b9504efc8121" providerId="ADAL" clId="{4E44835E-495E-474F-8A28-C123063C7F97}" dt="2023-02-15T21:52:49.467" v="483" actId="1076"/>
          <ac:spMkLst>
            <pc:docMk/>
            <pc:sldMk cId="1968193818" sldId="393"/>
            <ac:spMk id="17" creationId="{D17D288B-3E9C-F158-A893-2A134EFDBFC3}"/>
          </ac:spMkLst>
        </pc:spChg>
        <pc:grpChg chg="add mod">
          <ac:chgData name="Pathiraja Mudiyanselage, Chamini Shammi" userId="a6637513-d2e8-4c96-9df9-b9504efc8121" providerId="ADAL" clId="{4E44835E-495E-474F-8A28-C123063C7F97}" dt="2023-02-15T21:53:09.751" v="489" actId="14100"/>
          <ac:grpSpMkLst>
            <pc:docMk/>
            <pc:sldMk cId="1968193818" sldId="393"/>
            <ac:grpSpMk id="16" creationId="{9793764A-8182-CB58-F3BE-1CA3051D8564}"/>
          </ac:grpSpMkLst>
        </pc:grpChg>
        <pc:picChg chg="add mod">
          <ac:chgData name="Pathiraja Mudiyanselage, Chamini Shammi" userId="a6637513-d2e8-4c96-9df9-b9504efc8121" providerId="ADAL" clId="{4E44835E-495E-474F-8A28-C123063C7F97}" dt="2023-02-15T21:53:09.751" v="489" actId="14100"/>
          <ac:picMkLst>
            <pc:docMk/>
            <pc:sldMk cId="1968193818" sldId="393"/>
            <ac:picMk id="7" creationId="{39ECBD4F-E234-60F6-15E3-0E7C4FF0466A}"/>
          </ac:picMkLst>
        </pc:picChg>
        <pc:picChg chg="del">
          <ac:chgData name="Pathiraja Mudiyanselage, Chamini Shammi" userId="a6637513-d2e8-4c96-9df9-b9504efc8121" providerId="ADAL" clId="{4E44835E-495E-474F-8A28-C123063C7F97}" dt="2023-02-15T20:24:00.777" v="13" actId="478"/>
          <ac:picMkLst>
            <pc:docMk/>
            <pc:sldMk cId="1968193818" sldId="393"/>
            <ac:picMk id="8" creationId="{0566D8EE-0895-00B3-A05A-98121866153F}"/>
          </ac:picMkLst>
        </pc:picChg>
        <pc:picChg chg="add mod">
          <ac:chgData name="Pathiraja Mudiyanselage, Chamini Shammi" userId="a6637513-d2e8-4c96-9df9-b9504efc8121" providerId="ADAL" clId="{4E44835E-495E-474F-8A28-C123063C7F97}" dt="2023-02-15T21:53:09.751" v="489" actId="14100"/>
          <ac:picMkLst>
            <pc:docMk/>
            <pc:sldMk cId="1968193818" sldId="393"/>
            <ac:picMk id="11" creationId="{5FEC45BC-BFE4-5F6D-04E0-3A84864111AD}"/>
          </ac:picMkLst>
        </pc:picChg>
        <pc:picChg chg="add mod">
          <ac:chgData name="Pathiraja Mudiyanselage, Chamini Shammi" userId="a6637513-d2e8-4c96-9df9-b9504efc8121" providerId="ADAL" clId="{4E44835E-495E-474F-8A28-C123063C7F97}" dt="2023-02-15T21:53:09.751" v="489" actId="14100"/>
          <ac:picMkLst>
            <pc:docMk/>
            <pc:sldMk cId="1968193818" sldId="393"/>
            <ac:picMk id="12" creationId="{58E88E15-DC64-D4A4-AAD7-632D50E6B8CD}"/>
          </ac:picMkLst>
        </pc:picChg>
        <pc:picChg chg="add mod">
          <ac:chgData name="Pathiraja Mudiyanselage, Chamini Shammi" userId="a6637513-d2e8-4c96-9df9-b9504efc8121" providerId="ADAL" clId="{4E44835E-495E-474F-8A28-C123063C7F97}" dt="2023-02-15T21:53:09.751" v="489" actId="14100"/>
          <ac:picMkLst>
            <pc:docMk/>
            <pc:sldMk cId="1968193818" sldId="393"/>
            <ac:picMk id="13" creationId="{2F8EFFF9-728E-C6AA-B6B6-2F73E7FBCD55}"/>
          </ac:picMkLst>
        </pc:picChg>
        <pc:picChg chg="del">
          <ac:chgData name="Pathiraja Mudiyanselage, Chamini Shammi" userId="a6637513-d2e8-4c96-9df9-b9504efc8121" providerId="ADAL" clId="{4E44835E-495E-474F-8A28-C123063C7F97}" dt="2023-02-15T20:24:01.365" v="14" actId="478"/>
          <ac:picMkLst>
            <pc:docMk/>
            <pc:sldMk cId="1968193818" sldId="393"/>
            <ac:picMk id="14" creationId="{5135010F-9C1E-2FFF-1A13-4580D83B7863}"/>
          </ac:picMkLst>
        </pc:picChg>
        <pc:picChg chg="del">
          <ac:chgData name="Pathiraja Mudiyanselage, Chamini Shammi" userId="a6637513-d2e8-4c96-9df9-b9504efc8121" providerId="ADAL" clId="{4E44835E-495E-474F-8A28-C123063C7F97}" dt="2023-02-15T20:24:00.065" v="12" actId="478"/>
          <ac:picMkLst>
            <pc:docMk/>
            <pc:sldMk cId="1968193818" sldId="393"/>
            <ac:picMk id="2050" creationId="{905122FF-9E40-FB3D-AB03-DEA723948B09}"/>
          </ac:picMkLst>
        </pc:picChg>
      </pc:sldChg>
      <pc:sldChg chg="add">
        <pc:chgData name="Pathiraja Mudiyanselage, Chamini Shammi" userId="a6637513-d2e8-4c96-9df9-b9504efc8121" providerId="ADAL" clId="{4E44835E-495E-474F-8A28-C123063C7F97}" dt="2023-02-16T02:20:21.432" v="1424"/>
        <pc:sldMkLst>
          <pc:docMk/>
          <pc:sldMk cId="4040479841" sldId="394"/>
        </pc:sldMkLst>
      </pc:sldChg>
    </pc:docChg>
  </pc:docChgLst>
  <pc:docChgLst>
    <pc:chgData name="Pathiraja Mudiyanselage, Chamini Shammi" userId="a6637513-d2e8-4c96-9df9-b9504efc8121" providerId="ADAL" clId="{27467D3E-E426-584B-A7EF-BA359936C5AE}"/>
    <pc:docChg chg="modSld">
      <pc:chgData name="Pathiraja Mudiyanselage, Chamini Shammi" userId="a6637513-d2e8-4c96-9df9-b9504efc8121" providerId="ADAL" clId="{27467D3E-E426-584B-A7EF-BA359936C5AE}" dt="2022-08-02T17:01:02.300" v="4" actId="1362"/>
      <pc:docMkLst>
        <pc:docMk/>
      </pc:docMkLst>
      <pc:sldChg chg="modSp mod">
        <pc:chgData name="Pathiraja Mudiyanselage, Chamini Shammi" userId="a6637513-d2e8-4c96-9df9-b9504efc8121" providerId="ADAL" clId="{27467D3E-E426-584B-A7EF-BA359936C5AE}" dt="2022-08-02T17:01:02.300" v="4" actId="1362"/>
        <pc:sldMkLst>
          <pc:docMk/>
          <pc:sldMk cId="1796159140" sldId="275"/>
        </pc:sldMkLst>
        <pc:picChg chg="mod">
          <ac:chgData name="Pathiraja Mudiyanselage, Chamini Shammi" userId="a6637513-d2e8-4c96-9df9-b9504efc8121" providerId="ADAL" clId="{27467D3E-E426-584B-A7EF-BA359936C5AE}" dt="2022-08-02T17:00:57.474" v="3" actId="1362"/>
          <ac:picMkLst>
            <pc:docMk/>
            <pc:sldMk cId="1796159140" sldId="275"/>
            <ac:picMk id="12" creationId="{3BFF9B5B-8455-F758-72E5-C3889B2294E3}"/>
          </ac:picMkLst>
        </pc:picChg>
        <pc:picChg chg="mod">
          <ac:chgData name="Pathiraja Mudiyanselage, Chamini Shammi" userId="a6637513-d2e8-4c96-9df9-b9504efc8121" providerId="ADAL" clId="{27467D3E-E426-584B-A7EF-BA359936C5AE}" dt="2022-08-02T17:01:02.300" v="4" actId="1362"/>
          <ac:picMkLst>
            <pc:docMk/>
            <pc:sldMk cId="1796159140" sldId="275"/>
            <ac:picMk id="18" creationId="{1F21EFC4-3779-EE87-B082-B6C573A2FC8D}"/>
          </ac:picMkLst>
        </pc:picChg>
      </pc:sldChg>
      <pc:sldChg chg="addSp modSp">
        <pc:chgData name="Pathiraja Mudiyanselage, Chamini Shammi" userId="a6637513-d2e8-4c96-9df9-b9504efc8121" providerId="ADAL" clId="{27467D3E-E426-584B-A7EF-BA359936C5AE}" dt="2022-08-01T21:55:50.974" v="0" actId="164"/>
        <pc:sldMkLst>
          <pc:docMk/>
          <pc:sldMk cId="1668197584" sldId="386"/>
        </pc:sldMkLst>
        <pc:spChg chg="mod">
          <ac:chgData name="Pathiraja Mudiyanselage, Chamini Shammi" userId="a6637513-d2e8-4c96-9df9-b9504efc8121" providerId="ADAL" clId="{27467D3E-E426-584B-A7EF-BA359936C5AE}" dt="2022-08-01T21:55:50.974" v="0" actId="164"/>
          <ac:spMkLst>
            <pc:docMk/>
            <pc:sldMk cId="1668197584" sldId="386"/>
            <ac:spMk id="15" creationId="{421B1E6B-AAF5-633C-437C-BBC4AC6AD47B}"/>
          </ac:spMkLst>
        </pc:spChg>
        <pc:spChg chg="mod">
          <ac:chgData name="Pathiraja Mudiyanselage, Chamini Shammi" userId="a6637513-d2e8-4c96-9df9-b9504efc8121" providerId="ADAL" clId="{27467D3E-E426-584B-A7EF-BA359936C5AE}" dt="2022-08-01T21:55:50.974" v="0" actId="164"/>
          <ac:spMkLst>
            <pc:docMk/>
            <pc:sldMk cId="1668197584" sldId="386"/>
            <ac:spMk id="25" creationId="{56157E90-815F-EC43-1E7E-2B034DDF3E9D}"/>
          </ac:spMkLst>
        </pc:spChg>
        <pc:spChg chg="mod">
          <ac:chgData name="Pathiraja Mudiyanselage, Chamini Shammi" userId="a6637513-d2e8-4c96-9df9-b9504efc8121" providerId="ADAL" clId="{27467D3E-E426-584B-A7EF-BA359936C5AE}" dt="2022-08-01T21:55:50.974" v="0" actId="164"/>
          <ac:spMkLst>
            <pc:docMk/>
            <pc:sldMk cId="1668197584" sldId="386"/>
            <ac:spMk id="26" creationId="{142F87F1-97D3-7191-BDF1-03101E3D496C}"/>
          </ac:spMkLst>
        </pc:spChg>
        <pc:spChg chg="mod">
          <ac:chgData name="Pathiraja Mudiyanselage, Chamini Shammi" userId="a6637513-d2e8-4c96-9df9-b9504efc8121" providerId="ADAL" clId="{27467D3E-E426-584B-A7EF-BA359936C5AE}" dt="2022-08-01T21:55:50.974" v="0" actId="164"/>
          <ac:spMkLst>
            <pc:docMk/>
            <pc:sldMk cId="1668197584" sldId="386"/>
            <ac:spMk id="27" creationId="{E8755DF3-F961-8C3F-8992-93E9197C7F9B}"/>
          </ac:spMkLst>
        </pc:spChg>
        <pc:spChg chg="mod">
          <ac:chgData name="Pathiraja Mudiyanselage, Chamini Shammi" userId="a6637513-d2e8-4c96-9df9-b9504efc8121" providerId="ADAL" clId="{27467D3E-E426-584B-A7EF-BA359936C5AE}" dt="2022-08-01T21:55:50.974" v="0" actId="164"/>
          <ac:spMkLst>
            <pc:docMk/>
            <pc:sldMk cId="1668197584" sldId="386"/>
            <ac:spMk id="28" creationId="{16460A01-70EF-F359-7387-BFAF4C627501}"/>
          </ac:spMkLst>
        </pc:spChg>
        <pc:spChg chg="mod">
          <ac:chgData name="Pathiraja Mudiyanselage, Chamini Shammi" userId="a6637513-d2e8-4c96-9df9-b9504efc8121" providerId="ADAL" clId="{27467D3E-E426-584B-A7EF-BA359936C5AE}" dt="2022-08-01T21:55:50.974" v="0" actId="164"/>
          <ac:spMkLst>
            <pc:docMk/>
            <pc:sldMk cId="1668197584" sldId="386"/>
            <ac:spMk id="29" creationId="{065D0E81-822D-8949-8893-AFE1513E7AAD}"/>
          </ac:spMkLst>
        </pc:spChg>
        <pc:spChg chg="mod">
          <ac:chgData name="Pathiraja Mudiyanselage, Chamini Shammi" userId="a6637513-d2e8-4c96-9df9-b9504efc8121" providerId="ADAL" clId="{27467D3E-E426-584B-A7EF-BA359936C5AE}" dt="2022-08-01T21:55:50.974" v="0" actId="164"/>
          <ac:spMkLst>
            <pc:docMk/>
            <pc:sldMk cId="1668197584" sldId="386"/>
            <ac:spMk id="30" creationId="{71615189-0793-14B7-3E1E-D5D51A943F49}"/>
          </ac:spMkLst>
        </pc:spChg>
        <pc:spChg chg="mod">
          <ac:chgData name="Pathiraja Mudiyanselage, Chamini Shammi" userId="a6637513-d2e8-4c96-9df9-b9504efc8121" providerId="ADAL" clId="{27467D3E-E426-584B-A7EF-BA359936C5AE}" dt="2022-08-01T21:55:50.974" v="0" actId="164"/>
          <ac:spMkLst>
            <pc:docMk/>
            <pc:sldMk cId="1668197584" sldId="386"/>
            <ac:spMk id="31" creationId="{5FE2A66C-3095-5881-48CD-A9428EC5C732}"/>
          </ac:spMkLst>
        </pc:spChg>
        <pc:spChg chg="mod">
          <ac:chgData name="Pathiraja Mudiyanselage, Chamini Shammi" userId="a6637513-d2e8-4c96-9df9-b9504efc8121" providerId="ADAL" clId="{27467D3E-E426-584B-A7EF-BA359936C5AE}" dt="2022-08-01T21:55:50.974" v="0" actId="164"/>
          <ac:spMkLst>
            <pc:docMk/>
            <pc:sldMk cId="1668197584" sldId="386"/>
            <ac:spMk id="32" creationId="{F1F47104-4D5C-1417-7626-0371120D4499}"/>
          </ac:spMkLst>
        </pc:spChg>
        <pc:spChg chg="mod">
          <ac:chgData name="Pathiraja Mudiyanselage, Chamini Shammi" userId="a6637513-d2e8-4c96-9df9-b9504efc8121" providerId="ADAL" clId="{27467D3E-E426-584B-A7EF-BA359936C5AE}" dt="2022-08-01T21:55:50.974" v="0" actId="164"/>
          <ac:spMkLst>
            <pc:docMk/>
            <pc:sldMk cId="1668197584" sldId="386"/>
            <ac:spMk id="33" creationId="{A773C15B-9C3F-0939-B258-1B263D68CC68}"/>
          </ac:spMkLst>
        </pc:spChg>
        <pc:grpChg chg="add mod">
          <ac:chgData name="Pathiraja Mudiyanselage, Chamini Shammi" userId="a6637513-d2e8-4c96-9df9-b9504efc8121" providerId="ADAL" clId="{27467D3E-E426-584B-A7EF-BA359936C5AE}" dt="2022-08-01T21:55:50.974" v="0" actId="164"/>
          <ac:grpSpMkLst>
            <pc:docMk/>
            <pc:sldMk cId="1668197584" sldId="386"/>
            <ac:grpSpMk id="2" creationId="{73A57977-95C6-1377-AB13-311BF1440BBD}"/>
          </ac:grpSpMkLst>
        </pc:grpChg>
        <pc:picChg chg="mod">
          <ac:chgData name="Pathiraja Mudiyanselage, Chamini Shammi" userId="a6637513-d2e8-4c96-9df9-b9504efc8121" providerId="ADAL" clId="{27467D3E-E426-584B-A7EF-BA359936C5AE}" dt="2022-08-01T21:55:50.974" v="0" actId="164"/>
          <ac:picMkLst>
            <pc:docMk/>
            <pc:sldMk cId="1668197584" sldId="386"/>
            <ac:picMk id="13" creationId="{46F0CBAE-A6F0-56C1-F9BD-47E2F680E571}"/>
          </ac:picMkLst>
        </pc:picChg>
      </pc:sldChg>
    </pc:docChg>
  </pc:docChgLst>
  <pc:docChgLst>
    <pc:chgData name="Pathiraja Mudiyanselage, Chamini Shammi" userId="a6637513-d2e8-4c96-9df9-b9504efc8121" providerId="ADAL" clId="{39BE39C4-5E48-754A-ACE4-A5FB1B4D3636}"/>
    <pc:docChg chg="undo custSel addSld delSld modSld sldOrd modShowInfo">
      <pc:chgData name="Pathiraja Mudiyanselage, Chamini Shammi" userId="a6637513-d2e8-4c96-9df9-b9504efc8121" providerId="ADAL" clId="{39BE39C4-5E48-754A-ACE4-A5FB1B4D3636}" dt="2022-07-01T21:34:29.506" v="2301" actId="313"/>
      <pc:docMkLst>
        <pc:docMk/>
      </pc:docMkLst>
      <pc:sldChg chg="addSp delSp modSp mod modAnim modNotesTx">
        <pc:chgData name="Pathiraja Mudiyanselage, Chamini Shammi" userId="a6637513-d2e8-4c96-9df9-b9504efc8121" providerId="ADAL" clId="{39BE39C4-5E48-754A-ACE4-A5FB1B4D3636}" dt="2022-07-01T21:29:36.030" v="2300" actId="20577"/>
        <pc:sldMkLst>
          <pc:docMk/>
          <pc:sldMk cId="4080537295" sldId="262"/>
        </pc:sldMkLst>
        <pc:spChg chg="add del mod">
          <ac:chgData name="Pathiraja Mudiyanselage, Chamini Shammi" userId="a6637513-d2e8-4c96-9df9-b9504efc8121" providerId="ADAL" clId="{39BE39C4-5E48-754A-ACE4-A5FB1B4D3636}" dt="2022-06-30T17:00:05.177" v="1499" actId="21"/>
          <ac:spMkLst>
            <pc:docMk/>
            <pc:sldMk cId="4080537295" sldId="262"/>
            <ac:spMk id="2" creationId="{36E12686-A4A2-A334-0E47-664155156859}"/>
          </ac:spMkLst>
        </pc:spChg>
        <pc:spChg chg="mod">
          <ac:chgData name="Pathiraja Mudiyanselage, Chamini Shammi" userId="a6637513-d2e8-4c96-9df9-b9504efc8121" providerId="ADAL" clId="{39BE39C4-5E48-754A-ACE4-A5FB1B4D3636}" dt="2022-07-01T21:04:56.040" v="2114" actId="20577"/>
          <ac:spMkLst>
            <pc:docMk/>
            <pc:sldMk cId="4080537295" sldId="262"/>
            <ac:spMk id="30" creationId="{44C3140B-C916-224E-1475-883EB5140F96}"/>
          </ac:spMkLst>
        </pc:spChg>
        <pc:spChg chg="mod">
          <ac:chgData name="Pathiraja Mudiyanselage, Chamini Shammi" userId="a6637513-d2e8-4c96-9df9-b9504efc8121" providerId="ADAL" clId="{39BE39C4-5E48-754A-ACE4-A5FB1B4D3636}" dt="2022-06-30T16:50:01.155" v="1494" actId="1076"/>
          <ac:spMkLst>
            <pc:docMk/>
            <pc:sldMk cId="4080537295" sldId="262"/>
            <ac:spMk id="34" creationId="{9ACFF810-D98A-CDBA-B013-0CE408665731}"/>
          </ac:spMkLst>
        </pc:spChg>
        <pc:spChg chg="mod">
          <ac:chgData name="Pathiraja Mudiyanselage, Chamini Shammi" userId="a6637513-d2e8-4c96-9df9-b9504efc8121" providerId="ADAL" clId="{39BE39C4-5E48-754A-ACE4-A5FB1B4D3636}" dt="2022-07-01T21:04:21.166" v="2099" actId="1076"/>
          <ac:spMkLst>
            <pc:docMk/>
            <pc:sldMk cId="4080537295" sldId="262"/>
            <ac:spMk id="36" creationId="{E80C6BA5-E58E-5049-3A3B-12B4494D3FB3}"/>
          </ac:spMkLst>
        </pc:spChg>
        <pc:spChg chg="mod">
          <ac:chgData name="Pathiraja Mudiyanselage, Chamini Shammi" userId="a6637513-d2e8-4c96-9df9-b9504efc8121" providerId="ADAL" clId="{39BE39C4-5E48-754A-ACE4-A5FB1B4D3636}" dt="2022-07-01T21:04:24.451" v="2100" actId="1076"/>
          <ac:spMkLst>
            <pc:docMk/>
            <pc:sldMk cId="4080537295" sldId="262"/>
            <ac:spMk id="39" creationId="{C6E4FB37-7DDD-F850-16CF-507C91DD9362}"/>
          </ac:spMkLst>
        </pc:spChg>
        <pc:spChg chg="add del mod">
          <ac:chgData name="Pathiraja Mudiyanselage, Chamini Shammi" userId="a6637513-d2e8-4c96-9df9-b9504efc8121" providerId="ADAL" clId="{39BE39C4-5E48-754A-ACE4-A5FB1B4D3636}" dt="2022-06-30T17:00:38.864" v="1508"/>
          <ac:spMkLst>
            <pc:docMk/>
            <pc:sldMk cId="4080537295" sldId="262"/>
            <ac:spMk id="41" creationId="{D4458B81-BC73-71B9-DE89-EF6949D5A385}"/>
          </ac:spMkLst>
        </pc:spChg>
        <pc:picChg chg="add del mod">
          <ac:chgData name="Pathiraja Mudiyanselage, Chamini Shammi" userId="a6637513-d2e8-4c96-9df9-b9504efc8121" providerId="ADAL" clId="{39BE39C4-5E48-754A-ACE4-A5FB1B4D3636}" dt="2022-06-30T17:00:38.864" v="1508"/>
          <ac:picMkLst>
            <pc:docMk/>
            <pc:sldMk cId="4080537295" sldId="262"/>
            <ac:picMk id="43" creationId="{AEDE310B-DBF1-6B08-D55D-DDB2FC17B2B2}"/>
          </ac:picMkLst>
        </pc:picChg>
        <pc:picChg chg="add del mod">
          <ac:chgData name="Pathiraja Mudiyanselage, Chamini Shammi" userId="a6637513-d2e8-4c96-9df9-b9504efc8121" providerId="ADAL" clId="{39BE39C4-5E48-754A-ACE4-A5FB1B4D3636}" dt="2022-07-01T21:04:01.610" v="2094" actId="478"/>
          <ac:picMkLst>
            <pc:docMk/>
            <pc:sldMk cId="4080537295" sldId="262"/>
            <ac:picMk id="44" creationId="{B2911C95-128A-5890-5EE5-E39D2D6A9775}"/>
          </ac:picMkLst>
        </pc:picChg>
        <pc:picChg chg="add del mod">
          <ac:chgData name="Pathiraja Mudiyanselage, Chamini Shammi" userId="a6637513-d2e8-4c96-9df9-b9504efc8121" providerId="ADAL" clId="{39BE39C4-5E48-754A-ACE4-A5FB1B4D3636}" dt="2022-07-01T21:03:48.059" v="2093" actId="478"/>
          <ac:picMkLst>
            <pc:docMk/>
            <pc:sldMk cId="4080537295" sldId="262"/>
            <ac:picMk id="45" creationId="{92A82CB9-58FE-2F97-BF7E-9B4A54FCB4F0}"/>
          </ac:picMkLst>
        </pc:picChg>
        <pc:picChg chg="add del mod">
          <ac:chgData name="Pathiraja Mudiyanselage, Chamini Shammi" userId="a6637513-d2e8-4c96-9df9-b9504efc8121" providerId="ADAL" clId="{39BE39C4-5E48-754A-ACE4-A5FB1B4D3636}" dt="2022-06-30T17:00:05.177" v="1499" actId="21"/>
          <ac:picMkLst>
            <pc:docMk/>
            <pc:sldMk cId="4080537295" sldId="262"/>
            <ac:picMk id="1025" creationId="{A994E76F-073A-C0A4-4B80-17F1E710B809}"/>
          </ac:picMkLst>
        </pc:picChg>
      </pc:sldChg>
      <pc:sldChg chg="delSp modSp mod modAnim modNotesTx">
        <pc:chgData name="Pathiraja Mudiyanselage, Chamini Shammi" userId="a6637513-d2e8-4c96-9df9-b9504efc8121" providerId="ADAL" clId="{39BE39C4-5E48-754A-ACE4-A5FB1B4D3636}" dt="2022-07-01T19:53:25.179" v="1638" actId="20577"/>
        <pc:sldMkLst>
          <pc:docMk/>
          <pc:sldMk cId="2175582654" sldId="273"/>
        </pc:sldMkLst>
        <pc:spChg chg="mod">
          <ac:chgData name="Pathiraja Mudiyanselage, Chamini Shammi" userId="a6637513-d2e8-4c96-9df9-b9504efc8121" providerId="ADAL" clId="{39BE39C4-5E48-754A-ACE4-A5FB1B4D3636}" dt="2022-06-29T00:18:39.661" v="47" actId="1076"/>
          <ac:spMkLst>
            <pc:docMk/>
            <pc:sldMk cId="2175582654" sldId="273"/>
            <ac:spMk id="4" creationId="{FE31D74B-6278-FC4A-236E-B047153A094B}"/>
          </ac:spMkLst>
        </pc:spChg>
        <pc:spChg chg="mod">
          <ac:chgData name="Pathiraja Mudiyanselage, Chamini Shammi" userId="a6637513-d2e8-4c96-9df9-b9504efc8121" providerId="ADAL" clId="{39BE39C4-5E48-754A-ACE4-A5FB1B4D3636}" dt="2022-06-29T00:18:47.854" v="50" actId="1076"/>
          <ac:spMkLst>
            <pc:docMk/>
            <pc:sldMk cId="2175582654" sldId="273"/>
            <ac:spMk id="7" creationId="{D4BB7672-94E1-DB34-2B5F-6857A98BF7DD}"/>
          </ac:spMkLst>
        </pc:spChg>
        <pc:spChg chg="del">
          <ac:chgData name="Pathiraja Mudiyanselage, Chamini Shammi" userId="a6637513-d2e8-4c96-9df9-b9504efc8121" providerId="ADAL" clId="{39BE39C4-5E48-754A-ACE4-A5FB1B4D3636}" dt="2022-06-29T00:18:10.350" v="33" actId="478"/>
          <ac:spMkLst>
            <pc:docMk/>
            <pc:sldMk cId="2175582654" sldId="273"/>
            <ac:spMk id="8" creationId="{138EE9A2-858B-0AAE-888A-6005C02A5C57}"/>
          </ac:spMkLst>
        </pc:spChg>
        <pc:spChg chg="mod">
          <ac:chgData name="Pathiraja Mudiyanselage, Chamini Shammi" userId="a6637513-d2e8-4c96-9df9-b9504efc8121" providerId="ADAL" clId="{39BE39C4-5E48-754A-ACE4-A5FB1B4D3636}" dt="2022-06-29T00:18:45.017" v="49" actId="1076"/>
          <ac:spMkLst>
            <pc:docMk/>
            <pc:sldMk cId="2175582654" sldId="273"/>
            <ac:spMk id="17" creationId="{B3217727-47E1-9196-55FE-73EBDEE592EA}"/>
          </ac:spMkLst>
        </pc:spChg>
        <pc:spChg chg="mod">
          <ac:chgData name="Pathiraja Mudiyanselage, Chamini Shammi" userId="a6637513-d2e8-4c96-9df9-b9504efc8121" providerId="ADAL" clId="{39BE39C4-5E48-754A-ACE4-A5FB1B4D3636}" dt="2022-06-29T00:18:58.180" v="51" actId="20577"/>
          <ac:spMkLst>
            <pc:docMk/>
            <pc:sldMk cId="2175582654" sldId="273"/>
            <ac:spMk id="18" creationId="{23272674-B415-1CD0-7123-85A5212A024F}"/>
          </ac:spMkLst>
        </pc:spChg>
        <pc:spChg chg="mod">
          <ac:chgData name="Pathiraja Mudiyanselage, Chamini Shammi" userId="a6637513-d2e8-4c96-9df9-b9504efc8121" providerId="ADAL" clId="{39BE39C4-5E48-754A-ACE4-A5FB1B4D3636}" dt="2022-06-29T00:18:18.603" v="37" actId="14100"/>
          <ac:spMkLst>
            <pc:docMk/>
            <pc:sldMk cId="2175582654" sldId="273"/>
            <ac:spMk id="23" creationId="{25830013-A73F-1D78-FF53-DA18B1B66788}"/>
          </ac:spMkLst>
        </pc:spChg>
        <pc:picChg chg="del">
          <ac:chgData name="Pathiraja Mudiyanselage, Chamini Shammi" userId="a6637513-d2e8-4c96-9df9-b9504efc8121" providerId="ADAL" clId="{39BE39C4-5E48-754A-ACE4-A5FB1B4D3636}" dt="2022-06-29T00:18:12.673" v="34" actId="478"/>
          <ac:picMkLst>
            <pc:docMk/>
            <pc:sldMk cId="2175582654" sldId="273"/>
            <ac:picMk id="2050" creationId="{78F21585-0EEC-75F8-8F95-C408697302F6}"/>
          </ac:picMkLst>
        </pc:picChg>
        <pc:picChg chg="mod">
          <ac:chgData name="Pathiraja Mudiyanselage, Chamini Shammi" userId="a6637513-d2e8-4c96-9df9-b9504efc8121" providerId="ADAL" clId="{39BE39C4-5E48-754A-ACE4-A5FB1B4D3636}" dt="2022-06-29T00:18:41.118" v="48" actId="1076"/>
          <ac:picMkLst>
            <pc:docMk/>
            <pc:sldMk cId="2175582654" sldId="273"/>
            <ac:picMk id="2052" creationId="{4A995022-2F95-AE2C-17FE-C96779B6000F}"/>
          </ac:picMkLst>
        </pc:picChg>
        <pc:picChg chg="del">
          <ac:chgData name="Pathiraja Mudiyanselage, Chamini Shammi" userId="a6637513-d2e8-4c96-9df9-b9504efc8121" providerId="ADAL" clId="{39BE39C4-5E48-754A-ACE4-A5FB1B4D3636}" dt="2022-06-29T00:18:13.366" v="35" actId="478"/>
          <ac:picMkLst>
            <pc:docMk/>
            <pc:sldMk cId="2175582654" sldId="273"/>
            <ac:picMk id="2054" creationId="{51661A55-F628-FEE6-B836-052C8461917F}"/>
          </ac:picMkLst>
        </pc:picChg>
      </pc:sldChg>
      <pc:sldChg chg="addSp delSp modSp mod modNotesTx">
        <pc:chgData name="Pathiraja Mudiyanselage, Chamini Shammi" userId="a6637513-d2e8-4c96-9df9-b9504efc8121" providerId="ADAL" clId="{39BE39C4-5E48-754A-ACE4-A5FB1B4D3636}" dt="2022-07-01T20:27:16.268" v="1701" actId="20577"/>
        <pc:sldMkLst>
          <pc:docMk/>
          <pc:sldMk cId="1796159140" sldId="275"/>
        </pc:sldMkLst>
        <pc:spChg chg="mod">
          <ac:chgData name="Pathiraja Mudiyanselage, Chamini Shammi" userId="a6637513-d2e8-4c96-9df9-b9504efc8121" providerId="ADAL" clId="{39BE39C4-5E48-754A-ACE4-A5FB1B4D3636}" dt="2022-07-01T20:23:11.523" v="1688" actId="1076"/>
          <ac:spMkLst>
            <pc:docMk/>
            <pc:sldMk cId="1796159140" sldId="275"/>
            <ac:spMk id="7" creationId="{33192FE4-03E4-E4FB-FA60-6D0640949696}"/>
          </ac:spMkLst>
        </pc:spChg>
        <pc:spChg chg="mod">
          <ac:chgData name="Pathiraja Mudiyanselage, Chamini Shammi" userId="a6637513-d2e8-4c96-9df9-b9504efc8121" providerId="ADAL" clId="{39BE39C4-5E48-754A-ACE4-A5FB1B4D3636}" dt="2022-07-01T20:22:40.033" v="1676" actId="20577"/>
          <ac:spMkLst>
            <pc:docMk/>
            <pc:sldMk cId="1796159140" sldId="275"/>
            <ac:spMk id="14" creationId="{54697C5D-C2D3-7594-DC0D-94D38DDE0E6B}"/>
          </ac:spMkLst>
        </pc:spChg>
        <pc:spChg chg="mod">
          <ac:chgData name="Pathiraja Mudiyanselage, Chamini Shammi" userId="a6637513-d2e8-4c96-9df9-b9504efc8121" providerId="ADAL" clId="{39BE39C4-5E48-754A-ACE4-A5FB1B4D3636}" dt="2022-07-01T20:27:16.268" v="1701" actId="20577"/>
          <ac:spMkLst>
            <pc:docMk/>
            <pc:sldMk cId="1796159140" sldId="275"/>
            <ac:spMk id="17" creationId="{9C123F59-150F-8CC2-CD2D-B019D21BC070}"/>
          </ac:spMkLst>
        </pc:spChg>
        <pc:spChg chg="del mod">
          <ac:chgData name="Pathiraja Mudiyanselage, Chamini Shammi" userId="a6637513-d2e8-4c96-9df9-b9504efc8121" providerId="ADAL" clId="{39BE39C4-5E48-754A-ACE4-A5FB1B4D3636}" dt="2022-07-01T20:23:43.295" v="1692" actId="478"/>
          <ac:spMkLst>
            <pc:docMk/>
            <pc:sldMk cId="1796159140" sldId="275"/>
            <ac:spMk id="22" creationId="{390E8421-CAC2-3857-8425-3F84AD3E1A17}"/>
          </ac:spMkLst>
        </pc:spChg>
        <pc:picChg chg="mod">
          <ac:chgData name="Pathiraja Mudiyanselage, Chamini Shammi" userId="a6637513-d2e8-4c96-9df9-b9504efc8121" providerId="ADAL" clId="{39BE39C4-5E48-754A-ACE4-A5FB1B4D3636}" dt="2022-07-01T20:23:14.056" v="1689" actId="1076"/>
          <ac:picMkLst>
            <pc:docMk/>
            <pc:sldMk cId="1796159140" sldId="275"/>
            <ac:picMk id="5" creationId="{EE42A905-52E3-AD99-EE14-F8B66C97C5CA}"/>
          </ac:picMkLst>
        </pc:picChg>
        <pc:picChg chg="mod">
          <ac:chgData name="Pathiraja Mudiyanselage, Chamini Shammi" userId="a6637513-d2e8-4c96-9df9-b9504efc8121" providerId="ADAL" clId="{39BE39C4-5E48-754A-ACE4-A5FB1B4D3636}" dt="2022-07-01T20:23:01.624" v="1685" actId="1076"/>
          <ac:picMkLst>
            <pc:docMk/>
            <pc:sldMk cId="1796159140" sldId="275"/>
            <ac:picMk id="12" creationId="{3BFF9B5B-8455-F758-72E5-C3889B2294E3}"/>
          </ac:picMkLst>
        </pc:picChg>
        <pc:picChg chg="mod">
          <ac:chgData name="Pathiraja Mudiyanselage, Chamini Shammi" userId="a6637513-d2e8-4c96-9df9-b9504efc8121" providerId="ADAL" clId="{39BE39C4-5E48-754A-ACE4-A5FB1B4D3636}" dt="2022-07-01T20:25:12.975" v="1698" actId="1076"/>
          <ac:picMkLst>
            <pc:docMk/>
            <pc:sldMk cId="1796159140" sldId="275"/>
            <ac:picMk id="16" creationId="{5A54D45E-480C-80B7-A3E2-A96E43C5D34F}"/>
          </ac:picMkLst>
        </pc:picChg>
        <pc:picChg chg="mod">
          <ac:chgData name="Pathiraja Mudiyanselage, Chamini Shammi" userId="a6637513-d2e8-4c96-9df9-b9504efc8121" providerId="ADAL" clId="{39BE39C4-5E48-754A-ACE4-A5FB1B4D3636}" dt="2022-07-01T20:23:03.492" v="1686" actId="1076"/>
          <ac:picMkLst>
            <pc:docMk/>
            <pc:sldMk cId="1796159140" sldId="275"/>
            <ac:picMk id="18" creationId="{1F21EFC4-3779-EE87-B082-B6C573A2FC8D}"/>
          </ac:picMkLst>
        </pc:picChg>
        <pc:picChg chg="add mod">
          <ac:chgData name="Pathiraja Mudiyanselage, Chamini Shammi" userId="a6637513-d2e8-4c96-9df9-b9504efc8121" providerId="ADAL" clId="{39BE39C4-5E48-754A-ACE4-A5FB1B4D3636}" dt="2022-07-01T20:25:17.274" v="1700" actId="1036"/>
          <ac:picMkLst>
            <pc:docMk/>
            <pc:sldMk cId="1796159140" sldId="275"/>
            <ac:picMk id="20" creationId="{59466BD7-D775-7FF1-7D39-1A6D26DC6E25}"/>
          </ac:picMkLst>
        </pc:picChg>
        <pc:cxnChg chg="mod">
          <ac:chgData name="Pathiraja Mudiyanselage, Chamini Shammi" userId="a6637513-d2e8-4c96-9df9-b9504efc8121" providerId="ADAL" clId="{39BE39C4-5E48-754A-ACE4-A5FB1B4D3636}" dt="2022-07-01T20:23:22.839" v="1691" actId="170"/>
          <ac:cxnSpMkLst>
            <pc:docMk/>
            <pc:sldMk cId="1796159140" sldId="275"/>
            <ac:cxnSpMk id="9" creationId="{1A741BEC-09A2-4987-BE55-3189CF21D632}"/>
          </ac:cxnSpMkLst>
        </pc:cxnChg>
      </pc:sldChg>
      <pc:sldChg chg="del">
        <pc:chgData name="Pathiraja Mudiyanselage, Chamini Shammi" userId="a6637513-d2e8-4c96-9df9-b9504efc8121" providerId="ADAL" clId="{39BE39C4-5E48-754A-ACE4-A5FB1B4D3636}" dt="2022-06-29T00:26:43.247" v="75" actId="2696"/>
        <pc:sldMkLst>
          <pc:docMk/>
          <pc:sldMk cId="450344003" sldId="286"/>
        </pc:sldMkLst>
      </pc:sldChg>
      <pc:sldChg chg="add">
        <pc:chgData name="Pathiraja Mudiyanselage, Chamini Shammi" userId="a6637513-d2e8-4c96-9df9-b9504efc8121" providerId="ADAL" clId="{39BE39C4-5E48-754A-ACE4-A5FB1B4D3636}" dt="2022-06-29T00:26:53.848" v="76"/>
        <pc:sldMkLst>
          <pc:docMk/>
          <pc:sldMk cId="1158203665" sldId="286"/>
        </pc:sldMkLst>
      </pc:sldChg>
      <pc:sldChg chg="delSp modSp mod">
        <pc:chgData name="Pathiraja Mudiyanselage, Chamini Shammi" userId="a6637513-d2e8-4c96-9df9-b9504efc8121" providerId="ADAL" clId="{39BE39C4-5E48-754A-ACE4-A5FB1B4D3636}" dt="2022-06-30T05:49:47.369" v="1181"/>
        <pc:sldMkLst>
          <pc:docMk/>
          <pc:sldMk cId="3956482306" sldId="288"/>
        </pc:sldMkLst>
        <pc:spChg chg="mod">
          <ac:chgData name="Pathiraja Mudiyanselage, Chamini Shammi" userId="a6637513-d2e8-4c96-9df9-b9504efc8121" providerId="ADAL" clId="{39BE39C4-5E48-754A-ACE4-A5FB1B4D3636}" dt="2022-06-29T00:44:36.192" v="297" actId="20577"/>
          <ac:spMkLst>
            <pc:docMk/>
            <pc:sldMk cId="3956482306" sldId="288"/>
            <ac:spMk id="16" creationId="{876DA0D2-492B-EE16-1FBC-0F8A53181894}"/>
          </ac:spMkLst>
        </pc:spChg>
        <pc:picChg chg="del">
          <ac:chgData name="Pathiraja Mudiyanselage, Chamini Shammi" userId="a6637513-d2e8-4c96-9df9-b9504efc8121" providerId="ADAL" clId="{39BE39C4-5E48-754A-ACE4-A5FB1B4D3636}" dt="2022-06-29T00:16:23.559" v="7" actId="478"/>
          <ac:picMkLst>
            <pc:docMk/>
            <pc:sldMk cId="3956482306" sldId="288"/>
            <ac:picMk id="5" creationId="{18C549AF-1C49-ECFF-E671-354532E78C20}"/>
          </ac:picMkLst>
        </pc:picChg>
        <pc:picChg chg="del">
          <ac:chgData name="Pathiraja Mudiyanselage, Chamini Shammi" userId="a6637513-d2e8-4c96-9df9-b9504efc8121" providerId="ADAL" clId="{39BE39C4-5E48-754A-ACE4-A5FB1B4D3636}" dt="2022-06-29T00:16:15.943" v="4" actId="478"/>
          <ac:picMkLst>
            <pc:docMk/>
            <pc:sldMk cId="3956482306" sldId="288"/>
            <ac:picMk id="10" creationId="{B4A4A325-4182-DB88-A9B2-2079F92F64E6}"/>
          </ac:picMkLst>
        </pc:picChg>
        <pc:picChg chg="del">
          <ac:chgData name="Pathiraja Mudiyanselage, Chamini Shammi" userId="a6637513-d2e8-4c96-9df9-b9504efc8121" providerId="ADAL" clId="{39BE39C4-5E48-754A-ACE4-A5FB1B4D3636}" dt="2022-06-29T00:16:15.174" v="3" actId="478"/>
          <ac:picMkLst>
            <pc:docMk/>
            <pc:sldMk cId="3956482306" sldId="288"/>
            <ac:picMk id="11" creationId="{D0D3C2F0-89C5-388D-6767-7FE2B722EBC0}"/>
          </ac:picMkLst>
        </pc:picChg>
        <pc:picChg chg="mod">
          <ac:chgData name="Pathiraja Mudiyanselage, Chamini Shammi" userId="a6637513-d2e8-4c96-9df9-b9504efc8121" providerId="ADAL" clId="{39BE39C4-5E48-754A-ACE4-A5FB1B4D3636}" dt="2022-06-29T00:39:51.644" v="250" actId="14100"/>
          <ac:picMkLst>
            <pc:docMk/>
            <pc:sldMk cId="3956482306" sldId="288"/>
            <ac:picMk id="17" creationId="{E75C11F4-DB73-63C6-770E-61608C7F829C}"/>
          </ac:picMkLst>
        </pc:picChg>
        <pc:picChg chg="mod">
          <ac:chgData name="Pathiraja Mudiyanselage, Chamini Shammi" userId="a6637513-d2e8-4c96-9df9-b9504efc8121" providerId="ADAL" clId="{39BE39C4-5E48-754A-ACE4-A5FB1B4D3636}" dt="2022-06-30T05:49:47.369" v="1181"/>
          <ac:picMkLst>
            <pc:docMk/>
            <pc:sldMk cId="3956482306" sldId="288"/>
            <ac:picMk id="18" creationId="{A1373BBF-1F84-C375-429F-03D1B88DE6A1}"/>
          </ac:picMkLst>
        </pc:picChg>
        <pc:picChg chg="mod">
          <ac:chgData name="Pathiraja Mudiyanselage, Chamini Shammi" userId="a6637513-d2e8-4c96-9df9-b9504efc8121" providerId="ADAL" clId="{39BE39C4-5E48-754A-ACE4-A5FB1B4D3636}" dt="2022-06-29T00:40:03.627" v="254" actId="1076"/>
          <ac:picMkLst>
            <pc:docMk/>
            <pc:sldMk cId="3956482306" sldId="288"/>
            <ac:picMk id="19" creationId="{11E2CD17-DE9B-47D5-136C-8103550C2F62}"/>
          </ac:picMkLst>
        </pc:picChg>
      </pc:sldChg>
      <pc:sldChg chg="del">
        <pc:chgData name="Pathiraja Mudiyanselage, Chamini Shammi" userId="a6637513-d2e8-4c96-9df9-b9504efc8121" providerId="ADAL" clId="{39BE39C4-5E48-754A-ACE4-A5FB1B4D3636}" dt="2022-06-29T00:57:34.061" v="435" actId="2696"/>
        <pc:sldMkLst>
          <pc:docMk/>
          <pc:sldMk cId="2752449441" sldId="291"/>
        </pc:sldMkLst>
      </pc:sldChg>
      <pc:sldChg chg="modSp add modNotesTx">
        <pc:chgData name="Pathiraja Mudiyanselage, Chamini Shammi" userId="a6637513-d2e8-4c96-9df9-b9504efc8121" providerId="ADAL" clId="{39BE39C4-5E48-754A-ACE4-A5FB1B4D3636}" dt="2022-06-30T05:23:52.007" v="907" actId="20577"/>
        <pc:sldMkLst>
          <pc:docMk/>
          <pc:sldMk cId="1978645014" sldId="295"/>
        </pc:sldMkLst>
        <pc:spChg chg="mod">
          <ac:chgData name="Pathiraja Mudiyanselage, Chamini Shammi" userId="a6637513-d2e8-4c96-9df9-b9504efc8121" providerId="ADAL" clId="{39BE39C4-5E48-754A-ACE4-A5FB1B4D3636}" dt="2022-06-30T05:23:52.007" v="907" actId="20577"/>
          <ac:spMkLst>
            <pc:docMk/>
            <pc:sldMk cId="1978645014" sldId="295"/>
            <ac:spMk id="24" creationId="{1D00559E-A264-7ABC-833E-611346F94AA8}"/>
          </ac:spMkLst>
        </pc:spChg>
      </pc:sldChg>
      <pc:sldChg chg="modSp del mod modNotesTx">
        <pc:chgData name="Pathiraja Mudiyanselage, Chamini Shammi" userId="a6637513-d2e8-4c96-9df9-b9504efc8121" providerId="ADAL" clId="{39BE39C4-5E48-754A-ACE4-A5FB1B4D3636}" dt="2022-06-29T00:54:35.254" v="426" actId="2696"/>
        <pc:sldMkLst>
          <pc:docMk/>
          <pc:sldMk cId="2964122915" sldId="295"/>
        </pc:sldMkLst>
        <pc:spChg chg="mod">
          <ac:chgData name="Pathiraja Mudiyanselage, Chamini Shammi" userId="a6637513-d2e8-4c96-9df9-b9504efc8121" providerId="ADAL" clId="{39BE39C4-5E48-754A-ACE4-A5FB1B4D3636}" dt="2022-06-29T00:54:04.092" v="425" actId="114"/>
          <ac:spMkLst>
            <pc:docMk/>
            <pc:sldMk cId="2964122915" sldId="295"/>
            <ac:spMk id="7" creationId="{48AF28B4-C6DB-BA07-C870-C83EF74787C1}"/>
          </ac:spMkLst>
        </pc:spChg>
      </pc:sldChg>
      <pc:sldChg chg="addSp modSp mod modAnim">
        <pc:chgData name="Pathiraja Mudiyanselage, Chamini Shammi" userId="a6637513-d2e8-4c96-9df9-b9504efc8121" providerId="ADAL" clId="{39BE39C4-5E48-754A-ACE4-A5FB1B4D3636}" dt="2022-07-01T17:17:04.783" v="1561" actId="1076"/>
        <pc:sldMkLst>
          <pc:docMk/>
          <pc:sldMk cId="735202370" sldId="298"/>
        </pc:sldMkLst>
        <pc:grpChg chg="add mod">
          <ac:chgData name="Pathiraja Mudiyanselage, Chamini Shammi" userId="a6637513-d2e8-4c96-9df9-b9504efc8121" providerId="ADAL" clId="{39BE39C4-5E48-754A-ACE4-A5FB1B4D3636}" dt="2022-07-01T17:15:28.559" v="1538" actId="164"/>
          <ac:grpSpMkLst>
            <pc:docMk/>
            <pc:sldMk cId="735202370" sldId="298"/>
            <ac:grpSpMk id="4" creationId="{2D3E0E42-643A-F2B1-E1B8-8FF1555B580E}"/>
          </ac:grpSpMkLst>
        </pc:grpChg>
        <pc:grpChg chg="add mod">
          <ac:chgData name="Pathiraja Mudiyanselage, Chamini Shammi" userId="a6637513-d2e8-4c96-9df9-b9504efc8121" providerId="ADAL" clId="{39BE39C4-5E48-754A-ACE4-A5FB1B4D3636}" dt="2022-07-01T17:16:44.445" v="1556" actId="1076"/>
          <ac:grpSpMkLst>
            <pc:docMk/>
            <pc:sldMk cId="735202370" sldId="298"/>
            <ac:grpSpMk id="10" creationId="{8CD1228A-0A19-E670-F2B7-2863812D5454}"/>
          </ac:grpSpMkLst>
        </pc:grpChg>
        <pc:grpChg chg="mod">
          <ac:chgData name="Pathiraja Mudiyanselage, Chamini Shammi" userId="a6637513-d2e8-4c96-9df9-b9504efc8121" providerId="ADAL" clId="{39BE39C4-5E48-754A-ACE4-A5FB1B4D3636}" dt="2022-07-01T17:17:04.783" v="1561" actId="1076"/>
          <ac:grpSpMkLst>
            <pc:docMk/>
            <pc:sldMk cId="735202370" sldId="298"/>
            <ac:grpSpMk id="11" creationId="{D5F86FFD-F9BA-21D1-AB1E-3C058DBB39BB}"/>
          </ac:grpSpMkLst>
        </pc:grpChg>
        <pc:grpChg chg="mod">
          <ac:chgData name="Pathiraja Mudiyanselage, Chamini Shammi" userId="a6637513-d2e8-4c96-9df9-b9504efc8121" providerId="ADAL" clId="{39BE39C4-5E48-754A-ACE4-A5FB1B4D3636}" dt="2022-07-01T17:16:58.478" v="1559" actId="170"/>
          <ac:grpSpMkLst>
            <pc:docMk/>
            <pc:sldMk cId="735202370" sldId="298"/>
            <ac:grpSpMk id="16" creationId="{DAD02B5C-B3FD-28D4-327E-75145658253B}"/>
          </ac:grpSpMkLst>
        </pc:grpChg>
        <pc:picChg chg="add mod">
          <ac:chgData name="Pathiraja Mudiyanselage, Chamini Shammi" userId="a6637513-d2e8-4c96-9df9-b9504efc8121" providerId="ADAL" clId="{39BE39C4-5E48-754A-ACE4-A5FB1B4D3636}" dt="2022-07-01T17:16:00.778" v="1547" actId="14100"/>
          <ac:picMkLst>
            <pc:docMk/>
            <pc:sldMk cId="735202370" sldId="298"/>
            <ac:picMk id="6" creationId="{989453E0-B0A0-F767-FB5E-646F7A9AF05C}"/>
          </ac:picMkLst>
        </pc:picChg>
        <pc:picChg chg="mod">
          <ac:chgData name="Pathiraja Mudiyanselage, Chamini Shammi" userId="a6637513-d2e8-4c96-9df9-b9504efc8121" providerId="ADAL" clId="{39BE39C4-5E48-754A-ACE4-A5FB1B4D3636}" dt="2022-07-01T17:15:54.558" v="1545" actId="1076"/>
          <ac:picMkLst>
            <pc:docMk/>
            <pc:sldMk cId="735202370" sldId="298"/>
            <ac:picMk id="7" creationId="{92C97B28-68CD-5A00-38F4-7A01922B5CAE}"/>
          </ac:picMkLst>
        </pc:picChg>
        <pc:picChg chg="mod">
          <ac:chgData name="Pathiraja Mudiyanselage, Chamini Shammi" userId="a6637513-d2e8-4c96-9df9-b9504efc8121" providerId="ADAL" clId="{39BE39C4-5E48-754A-ACE4-A5FB1B4D3636}" dt="2022-07-01T17:17:04.783" v="1561" actId="1076"/>
          <ac:picMkLst>
            <pc:docMk/>
            <pc:sldMk cId="735202370" sldId="298"/>
            <ac:picMk id="12" creationId="{DABA9EC5-699D-EAA7-FED5-D484F625D28A}"/>
          </ac:picMkLst>
        </pc:picChg>
        <pc:picChg chg="mod">
          <ac:chgData name="Pathiraja Mudiyanselage, Chamini Shammi" userId="a6637513-d2e8-4c96-9df9-b9504efc8121" providerId="ADAL" clId="{39BE39C4-5E48-754A-ACE4-A5FB1B4D3636}" dt="2022-07-01T17:17:04.783" v="1561" actId="1076"/>
          <ac:picMkLst>
            <pc:docMk/>
            <pc:sldMk cId="735202370" sldId="298"/>
            <ac:picMk id="15" creationId="{B05D5E0D-47AB-9688-AC8B-EA0A558EE7CA}"/>
          </ac:picMkLst>
        </pc:picChg>
        <pc:picChg chg="mod">
          <ac:chgData name="Pathiraja Mudiyanselage, Chamini Shammi" userId="a6637513-d2e8-4c96-9df9-b9504efc8121" providerId="ADAL" clId="{39BE39C4-5E48-754A-ACE4-A5FB1B4D3636}" dt="2022-07-01T17:14:48.687" v="1531" actId="1076"/>
          <ac:picMkLst>
            <pc:docMk/>
            <pc:sldMk cId="735202370" sldId="298"/>
            <ac:picMk id="17" creationId="{2FCA2F8F-014C-F1C2-9637-3C3C3D0BD397}"/>
          </ac:picMkLst>
        </pc:picChg>
        <pc:picChg chg="mod">
          <ac:chgData name="Pathiraja Mudiyanselage, Chamini Shammi" userId="a6637513-d2e8-4c96-9df9-b9504efc8121" providerId="ADAL" clId="{39BE39C4-5E48-754A-ACE4-A5FB1B4D3636}" dt="2022-07-01T17:15:51.149" v="1544" actId="1076"/>
          <ac:picMkLst>
            <pc:docMk/>
            <pc:sldMk cId="735202370" sldId="298"/>
            <ac:picMk id="26" creationId="{017971EB-18DB-D28C-3448-9DD6F77F4B9A}"/>
          </ac:picMkLst>
        </pc:picChg>
      </pc:sldChg>
      <pc:sldChg chg="del">
        <pc:chgData name="Pathiraja Mudiyanselage, Chamini Shammi" userId="a6637513-d2e8-4c96-9df9-b9504efc8121" providerId="ADAL" clId="{39BE39C4-5E48-754A-ACE4-A5FB1B4D3636}" dt="2022-06-29T00:57:13.977" v="433" actId="2696"/>
        <pc:sldMkLst>
          <pc:docMk/>
          <pc:sldMk cId="713329029" sldId="302"/>
        </pc:sldMkLst>
      </pc:sldChg>
      <pc:sldChg chg="add">
        <pc:chgData name="Pathiraja Mudiyanselage, Chamini Shammi" userId="a6637513-d2e8-4c96-9df9-b9504efc8121" providerId="ADAL" clId="{39BE39C4-5E48-754A-ACE4-A5FB1B4D3636}" dt="2022-06-29T00:57:23.083" v="434"/>
        <pc:sldMkLst>
          <pc:docMk/>
          <pc:sldMk cId="1929318566" sldId="302"/>
        </pc:sldMkLst>
      </pc:sldChg>
      <pc:sldChg chg="addSp delSp modSp mod">
        <pc:chgData name="Pathiraja Mudiyanselage, Chamini Shammi" userId="a6637513-d2e8-4c96-9df9-b9504efc8121" providerId="ADAL" clId="{39BE39C4-5E48-754A-ACE4-A5FB1B4D3636}" dt="2022-06-29T01:15:10.282" v="559" actId="164"/>
        <pc:sldMkLst>
          <pc:docMk/>
          <pc:sldMk cId="1976283991" sldId="305"/>
        </pc:sldMkLst>
        <pc:spChg chg="mod">
          <ac:chgData name="Pathiraja Mudiyanselage, Chamini Shammi" userId="a6637513-d2e8-4c96-9df9-b9504efc8121" providerId="ADAL" clId="{39BE39C4-5E48-754A-ACE4-A5FB1B4D3636}" dt="2022-06-29T01:08:03.825" v="491" actId="1076"/>
          <ac:spMkLst>
            <pc:docMk/>
            <pc:sldMk cId="1976283991" sldId="305"/>
            <ac:spMk id="6" creationId="{E4220D02-2069-04E9-151E-BFBA5F839C1A}"/>
          </ac:spMkLst>
        </pc:spChg>
        <pc:grpChg chg="add mod">
          <ac:chgData name="Pathiraja Mudiyanselage, Chamini Shammi" userId="a6637513-d2e8-4c96-9df9-b9504efc8121" providerId="ADAL" clId="{39BE39C4-5E48-754A-ACE4-A5FB1B4D3636}" dt="2022-06-29T01:15:10.282" v="559" actId="164"/>
          <ac:grpSpMkLst>
            <pc:docMk/>
            <pc:sldMk cId="1976283991" sldId="305"/>
            <ac:grpSpMk id="20" creationId="{0F907EEE-59C4-61F6-F852-65B6C0E98D06}"/>
          </ac:grpSpMkLst>
        </pc:grpChg>
        <pc:picChg chg="del mod">
          <ac:chgData name="Pathiraja Mudiyanselage, Chamini Shammi" userId="a6637513-d2e8-4c96-9df9-b9504efc8121" providerId="ADAL" clId="{39BE39C4-5E48-754A-ACE4-A5FB1B4D3636}" dt="2022-06-29T01:04:37.983" v="461" actId="478"/>
          <ac:picMkLst>
            <pc:docMk/>
            <pc:sldMk cId="1976283991" sldId="305"/>
            <ac:picMk id="5" creationId="{A3BA27AB-D8DA-24ED-2FFB-CD7036EA345F}"/>
          </ac:picMkLst>
        </pc:picChg>
        <pc:picChg chg="add mod">
          <ac:chgData name="Pathiraja Mudiyanselage, Chamini Shammi" userId="a6637513-d2e8-4c96-9df9-b9504efc8121" providerId="ADAL" clId="{39BE39C4-5E48-754A-ACE4-A5FB1B4D3636}" dt="2022-06-29T01:15:10.282" v="559" actId="164"/>
          <ac:picMkLst>
            <pc:docMk/>
            <pc:sldMk cId="1976283991" sldId="305"/>
            <ac:picMk id="7" creationId="{AD7E763F-E1BA-4F83-A9F2-F74D416F2464}"/>
          </ac:picMkLst>
        </pc:picChg>
        <pc:picChg chg="add mod modCrop">
          <ac:chgData name="Pathiraja Mudiyanselage, Chamini Shammi" userId="a6637513-d2e8-4c96-9df9-b9504efc8121" providerId="ADAL" clId="{39BE39C4-5E48-754A-ACE4-A5FB1B4D3636}" dt="2022-06-29T01:09:12.881" v="502" actId="1076"/>
          <ac:picMkLst>
            <pc:docMk/>
            <pc:sldMk cId="1976283991" sldId="305"/>
            <ac:picMk id="10" creationId="{92A44C57-5201-91A5-B5ED-644F9C74E08C}"/>
          </ac:picMkLst>
        </pc:picChg>
        <pc:picChg chg="add del mod">
          <ac:chgData name="Pathiraja Mudiyanselage, Chamini Shammi" userId="a6637513-d2e8-4c96-9df9-b9504efc8121" providerId="ADAL" clId="{39BE39C4-5E48-754A-ACE4-A5FB1B4D3636}" dt="2022-06-29T01:07:25.482" v="483" actId="478"/>
          <ac:picMkLst>
            <pc:docMk/>
            <pc:sldMk cId="1976283991" sldId="305"/>
            <ac:picMk id="30" creationId="{BDEAE6B8-6EB2-68DC-C14C-96101B8223D8}"/>
          </ac:picMkLst>
        </pc:picChg>
        <pc:cxnChg chg="add mod">
          <ac:chgData name="Pathiraja Mudiyanselage, Chamini Shammi" userId="a6637513-d2e8-4c96-9df9-b9504efc8121" providerId="ADAL" clId="{39BE39C4-5E48-754A-ACE4-A5FB1B4D3636}" dt="2022-06-29T01:15:10.282" v="559" actId="164"/>
          <ac:cxnSpMkLst>
            <pc:docMk/>
            <pc:sldMk cId="1976283991" sldId="305"/>
            <ac:cxnSpMk id="13" creationId="{87BF53D5-B70C-CA0C-FF71-7B05FA810819}"/>
          </ac:cxnSpMkLst>
        </pc:cxnChg>
        <pc:cxnChg chg="add mod">
          <ac:chgData name="Pathiraja Mudiyanselage, Chamini Shammi" userId="a6637513-d2e8-4c96-9df9-b9504efc8121" providerId="ADAL" clId="{39BE39C4-5E48-754A-ACE4-A5FB1B4D3636}" dt="2022-06-29T01:15:10.282" v="559" actId="164"/>
          <ac:cxnSpMkLst>
            <pc:docMk/>
            <pc:sldMk cId="1976283991" sldId="305"/>
            <ac:cxnSpMk id="17" creationId="{FA045BE6-D53D-868E-90B1-B88DDB41263D}"/>
          </ac:cxnSpMkLst>
        </pc:cxnChg>
      </pc:sldChg>
      <pc:sldChg chg="add">
        <pc:chgData name="Pathiraja Mudiyanselage, Chamini Shammi" userId="a6637513-d2e8-4c96-9df9-b9504efc8121" providerId="ADAL" clId="{39BE39C4-5E48-754A-ACE4-A5FB1B4D3636}" dt="2022-06-29T00:30:51.614" v="142"/>
        <pc:sldMkLst>
          <pc:docMk/>
          <pc:sldMk cId="2304747239" sldId="308"/>
        </pc:sldMkLst>
      </pc:sldChg>
      <pc:sldChg chg="del">
        <pc:chgData name="Pathiraja Mudiyanselage, Chamini Shammi" userId="a6637513-d2e8-4c96-9df9-b9504efc8121" providerId="ADAL" clId="{39BE39C4-5E48-754A-ACE4-A5FB1B4D3636}" dt="2022-06-29T00:30:34.814" v="141" actId="2696"/>
        <pc:sldMkLst>
          <pc:docMk/>
          <pc:sldMk cId="2796225054" sldId="308"/>
        </pc:sldMkLst>
      </pc:sldChg>
      <pc:sldChg chg="del">
        <pc:chgData name="Pathiraja Mudiyanselage, Chamini Shammi" userId="a6637513-d2e8-4c96-9df9-b9504efc8121" providerId="ADAL" clId="{39BE39C4-5E48-754A-ACE4-A5FB1B4D3636}" dt="2022-06-29T00:15:43.812" v="1" actId="2696"/>
        <pc:sldMkLst>
          <pc:docMk/>
          <pc:sldMk cId="3765678991" sldId="314"/>
        </pc:sldMkLst>
      </pc:sldChg>
      <pc:sldChg chg="del">
        <pc:chgData name="Pathiraja Mudiyanselage, Chamini Shammi" userId="a6637513-d2e8-4c96-9df9-b9504efc8121" providerId="ADAL" clId="{39BE39C4-5E48-754A-ACE4-A5FB1B4D3636}" dt="2022-06-29T00:31:23.266" v="143" actId="2696"/>
        <pc:sldMkLst>
          <pc:docMk/>
          <pc:sldMk cId="3518925843" sldId="316"/>
        </pc:sldMkLst>
      </pc:sldChg>
      <pc:sldChg chg="addSp delSp modSp mod modAnim modNotesTx">
        <pc:chgData name="Pathiraja Mudiyanselage, Chamini Shammi" userId="a6637513-d2e8-4c96-9df9-b9504efc8121" providerId="ADAL" clId="{39BE39C4-5E48-754A-ACE4-A5FB1B4D3636}" dt="2022-07-01T21:06:24.577" v="2118"/>
        <pc:sldMkLst>
          <pc:docMk/>
          <pc:sldMk cId="2928309914" sldId="317"/>
        </pc:sldMkLst>
        <pc:spChg chg="mod">
          <ac:chgData name="Pathiraja Mudiyanselage, Chamini Shammi" userId="a6637513-d2e8-4c96-9df9-b9504efc8121" providerId="ADAL" clId="{39BE39C4-5E48-754A-ACE4-A5FB1B4D3636}" dt="2022-06-29T00:45:07.583" v="299" actId="1076"/>
          <ac:spMkLst>
            <pc:docMk/>
            <pc:sldMk cId="2928309914" sldId="317"/>
            <ac:spMk id="25" creationId="{183C33EA-8697-2E60-22B7-CD844C47F24C}"/>
          </ac:spMkLst>
        </pc:spChg>
        <pc:picChg chg="mod">
          <ac:chgData name="Pathiraja Mudiyanselage, Chamini Shammi" userId="a6637513-d2e8-4c96-9df9-b9504efc8121" providerId="ADAL" clId="{39BE39C4-5E48-754A-ACE4-A5FB1B4D3636}" dt="2022-06-30T02:56:26.495" v="898" actId="1076"/>
          <ac:picMkLst>
            <pc:docMk/>
            <pc:sldMk cId="2928309914" sldId="317"/>
            <ac:picMk id="4" creationId="{82E209BE-671C-6EF9-7245-C407F571835F}"/>
          </ac:picMkLst>
        </pc:picChg>
        <pc:picChg chg="mod">
          <ac:chgData name="Pathiraja Mudiyanselage, Chamini Shammi" userId="a6637513-d2e8-4c96-9df9-b9504efc8121" providerId="ADAL" clId="{39BE39C4-5E48-754A-ACE4-A5FB1B4D3636}" dt="2022-06-29T00:40:26.206" v="255" actId="1076"/>
          <ac:picMkLst>
            <pc:docMk/>
            <pc:sldMk cId="2928309914" sldId="317"/>
            <ac:picMk id="5" creationId="{D29F33EE-67D4-648E-C18F-28A480454EE2}"/>
          </ac:picMkLst>
        </pc:picChg>
        <pc:picChg chg="mod">
          <ac:chgData name="Pathiraja Mudiyanselage, Chamini Shammi" userId="a6637513-d2e8-4c96-9df9-b9504efc8121" providerId="ADAL" clId="{39BE39C4-5E48-754A-ACE4-A5FB1B4D3636}" dt="2022-06-30T02:56:21.105" v="897" actId="1076"/>
          <ac:picMkLst>
            <pc:docMk/>
            <pc:sldMk cId="2928309914" sldId="317"/>
            <ac:picMk id="16" creationId="{612D23B8-70E5-F589-F1CC-C0B85C5B6E8E}"/>
          </ac:picMkLst>
        </pc:picChg>
        <pc:picChg chg="del mod">
          <ac:chgData name="Pathiraja Mudiyanselage, Chamini Shammi" userId="a6637513-d2e8-4c96-9df9-b9504efc8121" providerId="ADAL" clId="{39BE39C4-5E48-754A-ACE4-A5FB1B4D3636}" dt="2022-06-30T02:53:27.799" v="871" actId="478"/>
          <ac:picMkLst>
            <pc:docMk/>
            <pc:sldMk cId="2928309914" sldId="317"/>
            <ac:picMk id="19" creationId="{61BF9CF1-CA2E-65FC-1301-3973C3764E1A}"/>
          </ac:picMkLst>
        </pc:picChg>
        <pc:picChg chg="del mod">
          <ac:chgData name="Pathiraja Mudiyanselage, Chamini Shammi" userId="a6637513-d2e8-4c96-9df9-b9504efc8121" providerId="ADAL" clId="{39BE39C4-5E48-754A-ACE4-A5FB1B4D3636}" dt="2022-06-30T02:53:28.809" v="872" actId="478"/>
          <ac:picMkLst>
            <pc:docMk/>
            <pc:sldMk cId="2928309914" sldId="317"/>
            <ac:picMk id="20" creationId="{5CAD9200-45E8-853E-FA76-ADC4DB65A014}"/>
          </ac:picMkLst>
        </pc:picChg>
        <pc:picChg chg="del mod">
          <ac:chgData name="Pathiraja Mudiyanselage, Chamini Shammi" userId="a6637513-d2e8-4c96-9df9-b9504efc8121" providerId="ADAL" clId="{39BE39C4-5E48-754A-ACE4-A5FB1B4D3636}" dt="2022-06-30T02:53:26" v="870" actId="478"/>
          <ac:picMkLst>
            <pc:docMk/>
            <pc:sldMk cId="2928309914" sldId="317"/>
            <ac:picMk id="21" creationId="{60148225-5F70-3F80-A964-66DE23880198}"/>
          </ac:picMkLst>
        </pc:picChg>
        <pc:picChg chg="add mod modCrop">
          <ac:chgData name="Pathiraja Mudiyanselage, Chamini Shammi" userId="a6637513-d2e8-4c96-9df9-b9504efc8121" providerId="ADAL" clId="{39BE39C4-5E48-754A-ACE4-A5FB1B4D3636}" dt="2022-06-30T02:55:12.489" v="889" actId="1076"/>
          <ac:picMkLst>
            <pc:docMk/>
            <pc:sldMk cId="2928309914" sldId="317"/>
            <ac:picMk id="24" creationId="{5A6FE8DA-8999-F1F4-D590-8052877C4244}"/>
          </ac:picMkLst>
        </pc:picChg>
        <pc:picChg chg="add mod modCrop">
          <ac:chgData name="Pathiraja Mudiyanselage, Chamini Shammi" userId="a6637513-d2e8-4c96-9df9-b9504efc8121" providerId="ADAL" clId="{39BE39C4-5E48-754A-ACE4-A5FB1B4D3636}" dt="2022-06-30T02:54:49.337" v="885" actId="1076"/>
          <ac:picMkLst>
            <pc:docMk/>
            <pc:sldMk cId="2928309914" sldId="317"/>
            <ac:picMk id="28" creationId="{4BDDE0D9-DD44-C2D1-123F-05BC9F0CF380}"/>
          </ac:picMkLst>
        </pc:picChg>
        <pc:picChg chg="add mod modCrop">
          <ac:chgData name="Pathiraja Mudiyanselage, Chamini Shammi" userId="a6637513-d2e8-4c96-9df9-b9504efc8121" providerId="ADAL" clId="{39BE39C4-5E48-754A-ACE4-A5FB1B4D3636}" dt="2022-06-30T02:54:07.026" v="879" actId="1076"/>
          <ac:picMkLst>
            <pc:docMk/>
            <pc:sldMk cId="2928309914" sldId="317"/>
            <ac:picMk id="30" creationId="{10750827-F16C-CAFA-67AD-42303EF8C98B}"/>
          </ac:picMkLst>
        </pc:picChg>
        <pc:inkChg chg="add">
          <ac:chgData name="Pathiraja Mudiyanselage, Chamini Shammi" userId="a6637513-d2e8-4c96-9df9-b9504efc8121" providerId="ADAL" clId="{39BE39C4-5E48-754A-ACE4-A5FB1B4D3636}" dt="2022-06-29T00:17:28.794" v="31" actId="9405"/>
          <ac:inkMkLst>
            <pc:docMk/>
            <pc:sldMk cId="2928309914" sldId="317"/>
            <ac:inkMk id="2" creationId="{5160625B-2D99-3E52-6133-AE085E0135FE}"/>
          </ac:inkMkLst>
        </pc:inkChg>
        <pc:inkChg chg="del">
          <ac:chgData name="Pathiraja Mudiyanselage, Chamini Shammi" userId="a6637513-d2e8-4c96-9df9-b9504efc8121" providerId="ADAL" clId="{39BE39C4-5E48-754A-ACE4-A5FB1B4D3636}" dt="2022-06-30T02:56:38.608" v="900" actId="478"/>
          <ac:inkMkLst>
            <pc:docMk/>
            <pc:sldMk cId="2928309914" sldId="317"/>
            <ac:inkMk id="10" creationId="{2E4203F2-DB64-1844-F6E9-2FAA39379B46}"/>
          </ac:inkMkLst>
        </pc:inkChg>
        <pc:inkChg chg="add del">
          <ac:chgData name="Pathiraja Mudiyanselage, Chamini Shammi" userId="a6637513-d2e8-4c96-9df9-b9504efc8121" providerId="ADAL" clId="{39BE39C4-5E48-754A-ACE4-A5FB1B4D3636}" dt="2022-06-30T02:56:41.810" v="901" actId="478"/>
          <ac:inkMkLst>
            <pc:docMk/>
            <pc:sldMk cId="2928309914" sldId="317"/>
            <ac:inkMk id="11" creationId="{0145BB66-7490-CBCC-46F1-51EDF6342A35}"/>
          </ac:inkMkLst>
        </pc:inkChg>
        <pc:inkChg chg="add">
          <ac:chgData name="Pathiraja Mudiyanselage, Chamini Shammi" userId="a6637513-d2e8-4c96-9df9-b9504efc8121" providerId="ADAL" clId="{39BE39C4-5E48-754A-ACE4-A5FB1B4D3636}" dt="2022-07-01T21:05:58.328" v="2115" actId="9405"/>
          <ac:inkMkLst>
            <pc:docMk/>
            <pc:sldMk cId="2928309914" sldId="317"/>
            <ac:inkMk id="12" creationId="{7ED366D0-19B6-150D-54C6-380F6361FB82}"/>
          </ac:inkMkLst>
        </pc:inkChg>
        <pc:inkChg chg="add">
          <ac:chgData name="Pathiraja Mudiyanselage, Chamini Shammi" userId="a6637513-d2e8-4c96-9df9-b9504efc8121" providerId="ADAL" clId="{39BE39C4-5E48-754A-ACE4-A5FB1B4D3636}" dt="2022-07-01T21:06:08.055" v="2116" actId="9405"/>
          <ac:inkMkLst>
            <pc:docMk/>
            <pc:sldMk cId="2928309914" sldId="317"/>
            <ac:inkMk id="13" creationId="{D0A45FE8-059B-9465-8B30-B24B58C15F43}"/>
          </ac:inkMkLst>
        </pc:inkChg>
        <pc:inkChg chg="add">
          <ac:chgData name="Pathiraja Mudiyanselage, Chamini Shammi" userId="a6637513-d2e8-4c96-9df9-b9504efc8121" providerId="ADAL" clId="{39BE39C4-5E48-754A-ACE4-A5FB1B4D3636}" dt="2022-07-01T21:06:11.421" v="2117" actId="9405"/>
          <ac:inkMkLst>
            <pc:docMk/>
            <pc:sldMk cId="2928309914" sldId="317"/>
            <ac:inkMk id="17" creationId="{2E4DB2A7-F8CD-5D73-09D8-3A9B00FF760A}"/>
          </ac:inkMkLst>
        </pc:inkChg>
        <pc:cxnChg chg="mod">
          <ac:chgData name="Pathiraja Mudiyanselage, Chamini Shammi" userId="a6637513-d2e8-4c96-9df9-b9504efc8121" providerId="ADAL" clId="{39BE39C4-5E48-754A-ACE4-A5FB1B4D3636}" dt="2022-06-30T02:56:32.996" v="899" actId="170"/>
          <ac:cxnSpMkLst>
            <pc:docMk/>
            <pc:sldMk cId="2928309914" sldId="317"/>
            <ac:cxnSpMk id="9" creationId="{1A741BEC-09A2-4987-BE55-3189CF21D632}"/>
          </ac:cxnSpMkLst>
        </pc:cxnChg>
      </pc:sldChg>
      <pc:sldChg chg="del">
        <pc:chgData name="Pathiraja Mudiyanselage, Chamini Shammi" userId="a6637513-d2e8-4c96-9df9-b9504efc8121" providerId="ADAL" clId="{39BE39C4-5E48-754A-ACE4-A5FB1B4D3636}" dt="2022-06-29T00:45:41.412" v="301" actId="2696"/>
        <pc:sldMkLst>
          <pc:docMk/>
          <pc:sldMk cId="114431786" sldId="318"/>
        </pc:sldMkLst>
      </pc:sldChg>
      <pc:sldChg chg="del">
        <pc:chgData name="Pathiraja Mudiyanselage, Chamini Shammi" userId="a6637513-d2e8-4c96-9df9-b9504efc8121" providerId="ADAL" clId="{39BE39C4-5E48-754A-ACE4-A5FB1B4D3636}" dt="2022-06-29T00:58:04.330" v="436" actId="2696"/>
        <pc:sldMkLst>
          <pc:docMk/>
          <pc:sldMk cId="4007954232" sldId="320"/>
        </pc:sldMkLst>
      </pc:sldChg>
      <pc:sldChg chg="addSp delSp modSp mod">
        <pc:chgData name="Pathiraja Mudiyanselage, Chamini Shammi" userId="a6637513-d2e8-4c96-9df9-b9504efc8121" providerId="ADAL" clId="{39BE39C4-5E48-754A-ACE4-A5FB1B4D3636}" dt="2022-06-29T01:14:41.023" v="558" actId="478"/>
        <pc:sldMkLst>
          <pc:docMk/>
          <pc:sldMk cId="3006653995" sldId="321"/>
        </pc:sldMkLst>
        <pc:spChg chg="add del">
          <ac:chgData name="Pathiraja Mudiyanselage, Chamini Shammi" userId="a6637513-d2e8-4c96-9df9-b9504efc8121" providerId="ADAL" clId="{39BE39C4-5E48-754A-ACE4-A5FB1B4D3636}" dt="2022-06-29T01:14:25.803" v="555" actId="478"/>
          <ac:spMkLst>
            <pc:docMk/>
            <pc:sldMk cId="3006653995" sldId="321"/>
            <ac:spMk id="25" creationId="{C3D6218E-FB87-A7AF-CEC8-944C634D8B0B}"/>
          </ac:spMkLst>
        </pc:spChg>
        <pc:grpChg chg="add mod">
          <ac:chgData name="Pathiraja Mudiyanselage, Chamini Shammi" userId="a6637513-d2e8-4c96-9df9-b9504efc8121" providerId="ADAL" clId="{39BE39C4-5E48-754A-ACE4-A5FB1B4D3636}" dt="2022-06-29T01:13:15.979" v="546" actId="1076"/>
          <ac:grpSpMkLst>
            <pc:docMk/>
            <pc:sldMk cId="3006653995" sldId="321"/>
            <ac:grpSpMk id="24" creationId="{80908162-A191-6C42-E6BC-2EE842A7592E}"/>
          </ac:grpSpMkLst>
        </pc:grpChg>
        <pc:picChg chg="add mod modCrop">
          <ac:chgData name="Pathiraja Mudiyanselage, Chamini Shammi" userId="a6637513-d2e8-4c96-9df9-b9504efc8121" providerId="ADAL" clId="{39BE39C4-5E48-754A-ACE4-A5FB1B4D3636}" dt="2022-06-29T01:13:10.672" v="545" actId="1076"/>
          <ac:picMkLst>
            <pc:docMk/>
            <pc:sldMk cId="3006653995" sldId="321"/>
            <ac:picMk id="5" creationId="{B1A7C3F4-48FD-461F-B34B-A43C7CAF4F43}"/>
          </ac:picMkLst>
        </pc:picChg>
        <pc:picChg chg="add mod">
          <ac:chgData name="Pathiraja Mudiyanselage, Chamini Shammi" userId="a6637513-d2e8-4c96-9df9-b9504efc8121" providerId="ADAL" clId="{39BE39C4-5E48-754A-ACE4-A5FB1B4D3636}" dt="2022-06-29T01:13:47.433" v="553" actId="1076"/>
          <ac:picMkLst>
            <pc:docMk/>
            <pc:sldMk cId="3006653995" sldId="321"/>
            <ac:picMk id="7" creationId="{7A266C0D-BAD8-4DE5-BECA-45DB0FAB4AF0}"/>
          </ac:picMkLst>
        </pc:picChg>
        <pc:picChg chg="del mod">
          <ac:chgData name="Pathiraja Mudiyanselage, Chamini Shammi" userId="a6637513-d2e8-4c96-9df9-b9504efc8121" providerId="ADAL" clId="{39BE39C4-5E48-754A-ACE4-A5FB1B4D3636}" dt="2022-06-29T01:10:28.429" v="505" actId="478"/>
          <ac:picMkLst>
            <pc:docMk/>
            <pc:sldMk cId="3006653995" sldId="321"/>
            <ac:picMk id="12" creationId="{F5199BFC-A965-8E1E-9DB0-1B5796F35448}"/>
          </ac:picMkLst>
        </pc:picChg>
        <pc:picChg chg="del mod">
          <ac:chgData name="Pathiraja Mudiyanselage, Chamini Shammi" userId="a6637513-d2e8-4c96-9df9-b9504efc8121" providerId="ADAL" clId="{39BE39C4-5E48-754A-ACE4-A5FB1B4D3636}" dt="2022-06-29T01:10:26.286" v="504" actId="478"/>
          <ac:picMkLst>
            <pc:docMk/>
            <pc:sldMk cId="3006653995" sldId="321"/>
            <ac:picMk id="13" creationId="{D11FE6B6-D87C-8908-76B6-E6DEEA4856B7}"/>
          </ac:picMkLst>
        </pc:picChg>
        <pc:cxnChg chg="add mod">
          <ac:chgData name="Pathiraja Mudiyanselage, Chamini Shammi" userId="a6637513-d2e8-4c96-9df9-b9504efc8121" providerId="ADAL" clId="{39BE39C4-5E48-754A-ACE4-A5FB1B4D3636}" dt="2022-06-29T01:12:43.444" v="541" actId="164"/>
          <ac:cxnSpMkLst>
            <pc:docMk/>
            <pc:sldMk cId="3006653995" sldId="321"/>
            <ac:cxnSpMk id="10" creationId="{5E0EA23D-408A-F26B-C8F1-1FD467287E36}"/>
          </ac:cxnSpMkLst>
        </pc:cxnChg>
        <pc:cxnChg chg="add mod">
          <ac:chgData name="Pathiraja Mudiyanselage, Chamini Shammi" userId="a6637513-d2e8-4c96-9df9-b9504efc8121" providerId="ADAL" clId="{39BE39C4-5E48-754A-ACE4-A5FB1B4D3636}" dt="2022-06-29T01:12:43.444" v="541" actId="164"/>
          <ac:cxnSpMkLst>
            <pc:docMk/>
            <pc:sldMk cId="3006653995" sldId="321"/>
            <ac:cxnSpMk id="17" creationId="{1704A467-90C3-EA0D-1C7B-C50521E5C087}"/>
          </ac:cxnSpMkLst>
        </pc:cxnChg>
        <pc:cxnChg chg="add del mod">
          <ac:chgData name="Pathiraja Mudiyanselage, Chamini Shammi" userId="a6637513-d2e8-4c96-9df9-b9504efc8121" providerId="ADAL" clId="{39BE39C4-5E48-754A-ACE4-A5FB1B4D3636}" dt="2022-06-29T01:14:41.023" v="558" actId="478"/>
          <ac:cxnSpMkLst>
            <pc:docMk/>
            <pc:sldMk cId="3006653995" sldId="321"/>
            <ac:cxnSpMk id="27" creationId="{BBE4D160-6468-5BC4-78EE-62560B7E18A5}"/>
          </ac:cxnSpMkLst>
        </pc:cxnChg>
      </pc:sldChg>
      <pc:sldChg chg="modSp mod">
        <pc:chgData name="Pathiraja Mudiyanselage, Chamini Shammi" userId="a6637513-d2e8-4c96-9df9-b9504efc8121" providerId="ADAL" clId="{39BE39C4-5E48-754A-ACE4-A5FB1B4D3636}" dt="2022-06-29T01:22:08.581" v="629"/>
        <pc:sldMkLst>
          <pc:docMk/>
          <pc:sldMk cId="2694221548" sldId="322"/>
        </pc:sldMkLst>
        <pc:graphicFrameChg chg="mod modGraphic">
          <ac:chgData name="Pathiraja Mudiyanselage, Chamini Shammi" userId="a6637513-d2e8-4c96-9df9-b9504efc8121" providerId="ADAL" clId="{39BE39C4-5E48-754A-ACE4-A5FB1B4D3636}" dt="2022-06-29T01:21:00.247" v="617" actId="14100"/>
          <ac:graphicFrameMkLst>
            <pc:docMk/>
            <pc:sldMk cId="2694221548" sldId="322"/>
            <ac:graphicFrameMk id="16" creationId="{1A1C1EB5-A020-3B69-CCE0-10FD7FF6943D}"/>
          </ac:graphicFrameMkLst>
        </pc:graphicFrameChg>
        <pc:graphicFrameChg chg="mod">
          <ac:chgData name="Pathiraja Mudiyanselage, Chamini Shammi" userId="a6637513-d2e8-4c96-9df9-b9504efc8121" providerId="ADAL" clId="{39BE39C4-5E48-754A-ACE4-A5FB1B4D3636}" dt="2022-06-29T01:21:40.753" v="626" actId="1076"/>
          <ac:graphicFrameMkLst>
            <pc:docMk/>
            <pc:sldMk cId="2694221548" sldId="322"/>
            <ac:graphicFrameMk id="17" creationId="{C3123366-47FD-ECF3-AC26-543575201336}"/>
          </ac:graphicFrameMkLst>
        </pc:graphicFrameChg>
        <pc:picChg chg="mod">
          <ac:chgData name="Pathiraja Mudiyanselage, Chamini Shammi" userId="a6637513-d2e8-4c96-9df9-b9504efc8121" providerId="ADAL" clId="{39BE39C4-5E48-754A-ACE4-A5FB1B4D3636}" dt="2022-06-29T01:22:03.360" v="628"/>
          <ac:picMkLst>
            <pc:docMk/>
            <pc:sldMk cId="2694221548" sldId="322"/>
            <ac:picMk id="13" creationId="{46A9D5C8-C019-C611-0A55-9810C55E85DC}"/>
          </ac:picMkLst>
        </pc:picChg>
        <pc:picChg chg="mod modCrop">
          <ac:chgData name="Pathiraja Mudiyanselage, Chamini Shammi" userId="a6637513-d2e8-4c96-9df9-b9504efc8121" providerId="ADAL" clId="{39BE39C4-5E48-754A-ACE4-A5FB1B4D3636}" dt="2022-06-29T01:22:08.581" v="629"/>
          <ac:picMkLst>
            <pc:docMk/>
            <pc:sldMk cId="2694221548" sldId="322"/>
            <ac:picMk id="14" creationId="{5135010F-9C1E-2FFF-1A13-4580D83B7863}"/>
          </ac:picMkLst>
        </pc:picChg>
      </pc:sldChg>
      <pc:sldChg chg="del">
        <pc:chgData name="Pathiraja Mudiyanselage, Chamini Shammi" userId="a6637513-d2e8-4c96-9df9-b9504efc8121" providerId="ADAL" clId="{39BE39C4-5E48-754A-ACE4-A5FB1B4D3636}" dt="2022-06-29T00:58:21.484" v="437" actId="2696"/>
        <pc:sldMkLst>
          <pc:docMk/>
          <pc:sldMk cId="1964824836" sldId="362"/>
        </pc:sldMkLst>
      </pc:sldChg>
      <pc:sldChg chg="addSp delSp modSp mod">
        <pc:chgData name="Pathiraja Mudiyanselage, Chamini Shammi" userId="a6637513-d2e8-4c96-9df9-b9504efc8121" providerId="ADAL" clId="{39BE39C4-5E48-754A-ACE4-A5FB1B4D3636}" dt="2022-06-29T01:33:12.625" v="766" actId="1076"/>
        <pc:sldMkLst>
          <pc:docMk/>
          <pc:sldMk cId="3690256255" sldId="364"/>
        </pc:sldMkLst>
        <pc:spChg chg="mod">
          <ac:chgData name="Pathiraja Mudiyanselage, Chamini Shammi" userId="a6637513-d2e8-4c96-9df9-b9504efc8121" providerId="ADAL" clId="{39BE39C4-5E48-754A-ACE4-A5FB1B4D3636}" dt="2022-06-29T01:27:26.825" v="682" actId="1076"/>
          <ac:spMkLst>
            <pc:docMk/>
            <pc:sldMk cId="3690256255" sldId="364"/>
            <ac:spMk id="12" creationId="{9B8D24B3-959C-1D45-4E2C-10125ACE85E4}"/>
          </ac:spMkLst>
        </pc:spChg>
        <pc:spChg chg="mod">
          <ac:chgData name="Pathiraja Mudiyanselage, Chamini Shammi" userId="a6637513-d2e8-4c96-9df9-b9504efc8121" providerId="ADAL" clId="{39BE39C4-5E48-754A-ACE4-A5FB1B4D3636}" dt="2022-06-29T01:27:18.918" v="681" actId="1076"/>
          <ac:spMkLst>
            <pc:docMk/>
            <pc:sldMk cId="3690256255" sldId="364"/>
            <ac:spMk id="14" creationId="{806EDD7C-F0DB-4561-15DA-C5FA985E83FD}"/>
          </ac:spMkLst>
        </pc:spChg>
        <pc:spChg chg="add mod">
          <ac:chgData name="Pathiraja Mudiyanselage, Chamini Shammi" userId="a6637513-d2e8-4c96-9df9-b9504efc8121" providerId="ADAL" clId="{39BE39C4-5E48-754A-ACE4-A5FB1B4D3636}" dt="2022-06-29T01:33:12.625" v="766" actId="1076"/>
          <ac:spMkLst>
            <pc:docMk/>
            <pc:sldMk cId="3690256255" sldId="364"/>
            <ac:spMk id="26" creationId="{09CE7085-B38C-1532-FA2A-A3AACA354BE6}"/>
          </ac:spMkLst>
        </pc:spChg>
        <pc:grpChg chg="add mod">
          <ac:chgData name="Pathiraja Mudiyanselage, Chamini Shammi" userId="a6637513-d2e8-4c96-9df9-b9504efc8121" providerId="ADAL" clId="{39BE39C4-5E48-754A-ACE4-A5FB1B4D3636}" dt="2022-06-29T01:30:58.009" v="708" actId="14100"/>
          <ac:grpSpMkLst>
            <pc:docMk/>
            <pc:sldMk cId="3690256255" sldId="364"/>
            <ac:grpSpMk id="20" creationId="{511095EC-2C0A-9850-EEFA-2FB26F8BDD00}"/>
          </ac:grpSpMkLst>
        </pc:grpChg>
        <pc:grpChg chg="del mod">
          <ac:chgData name="Pathiraja Mudiyanselage, Chamini Shammi" userId="a6637513-d2e8-4c96-9df9-b9504efc8121" providerId="ADAL" clId="{39BE39C4-5E48-754A-ACE4-A5FB1B4D3636}" dt="2022-06-29T01:32:27.328" v="718"/>
          <ac:grpSpMkLst>
            <pc:docMk/>
            <pc:sldMk cId="3690256255" sldId="364"/>
            <ac:grpSpMk id="23" creationId="{A2282CBC-DD06-642F-03BA-34848B498DC3}"/>
          </ac:grpSpMkLst>
        </pc:grpChg>
        <pc:grpChg chg="mod">
          <ac:chgData name="Pathiraja Mudiyanselage, Chamini Shammi" userId="a6637513-d2e8-4c96-9df9-b9504efc8121" providerId="ADAL" clId="{39BE39C4-5E48-754A-ACE4-A5FB1B4D3636}" dt="2022-06-29T01:32:27.328" v="718"/>
          <ac:grpSpMkLst>
            <pc:docMk/>
            <pc:sldMk cId="3690256255" sldId="364"/>
            <ac:grpSpMk id="25" creationId="{F9E81F06-DA04-503C-A3A9-29FADB83F9D6}"/>
          </ac:grpSpMkLst>
        </pc:grpChg>
        <pc:picChg chg="mod modCrop">
          <ac:chgData name="Pathiraja Mudiyanselage, Chamini Shammi" userId="a6637513-d2e8-4c96-9df9-b9504efc8121" providerId="ADAL" clId="{39BE39C4-5E48-754A-ACE4-A5FB1B4D3636}" dt="2022-06-29T01:30:02.854" v="699" actId="164"/>
          <ac:picMkLst>
            <pc:docMk/>
            <pc:sldMk cId="3690256255" sldId="364"/>
            <ac:picMk id="16" creationId="{1741AA92-5332-C55C-BEB0-892FD7F55DDD}"/>
          </ac:picMkLst>
        </pc:picChg>
        <pc:picChg chg="mod">
          <ac:chgData name="Pathiraja Mudiyanselage, Chamini Shammi" userId="a6637513-d2e8-4c96-9df9-b9504efc8121" providerId="ADAL" clId="{39BE39C4-5E48-754A-ACE4-A5FB1B4D3636}" dt="2022-06-29T01:31:19.027" v="711" actId="1076"/>
          <ac:picMkLst>
            <pc:docMk/>
            <pc:sldMk cId="3690256255" sldId="364"/>
            <ac:picMk id="17" creationId="{FA976350-CDCA-C4D7-B3C1-113B1D231386}"/>
          </ac:picMkLst>
        </pc:picChg>
        <pc:inkChg chg="add mod">
          <ac:chgData name="Pathiraja Mudiyanselage, Chamini Shammi" userId="a6637513-d2e8-4c96-9df9-b9504efc8121" providerId="ADAL" clId="{39BE39C4-5E48-754A-ACE4-A5FB1B4D3636}" dt="2022-06-29T01:32:27.328" v="718"/>
          <ac:inkMkLst>
            <pc:docMk/>
            <pc:sldMk cId="3690256255" sldId="364"/>
            <ac:inkMk id="21" creationId="{3F3DA6D4-CE33-8990-5C1B-E4B0D6B84C65}"/>
          </ac:inkMkLst>
        </pc:inkChg>
        <pc:inkChg chg="add mod">
          <ac:chgData name="Pathiraja Mudiyanselage, Chamini Shammi" userId="a6637513-d2e8-4c96-9df9-b9504efc8121" providerId="ADAL" clId="{39BE39C4-5E48-754A-ACE4-A5FB1B4D3636}" dt="2022-06-29T01:32:27.328" v="718"/>
          <ac:inkMkLst>
            <pc:docMk/>
            <pc:sldMk cId="3690256255" sldId="364"/>
            <ac:inkMk id="22" creationId="{8900886B-C2A9-54CE-7452-3766E60140CF}"/>
          </ac:inkMkLst>
        </pc:inkChg>
        <pc:inkChg chg="add mod">
          <ac:chgData name="Pathiraja Mudiyanselage, Chamini Shammi" userId="a6637513-d2e8-4c96-9df9-b9504efc8121" providerId="ADAL" clId="{39BE39C4-5E48-754A-ACE4-A5FB1B4D3636}" dt="2022-06-29T01:32:27.328" v="718"/>
          <ac:inkMkLst>
            <pc:docMk/>
            <pc:sldMk cId="3690256255" sldId="364"/>
            <ac:inkMk id="24" creationId="{AB5684DA-A88B-DD2E-F355-73CA77DDD044}"/>
          </ac:inkMkLst>
        </pc:inkChg>
        <pc:cxnChg chg="add mod">
          <ac:chgData name="Pathiraja Mudiyanselage, Chamini Shammi" userId="a6637513-d2e8-4c96-9df9-b9504efc8121" providerId="ADAL" clId="{39BE39C4-5E48-754A-ACE4-A5FB1B4D3636}" dt="2022-06-29T01:30:02.854" v="699" actId="164"/>
          <ac:cxnSpMkLst>
            <pc:docMk/>
            <pc:sldMk cId="3690256255" sldId="364"/>
            <ac:cxnSpMk id="5" creationId="{6D2C7E8C-45B8-7B70-DFAB-9EAFC2C51D80}"/>
          </ac:cxnSpMkLst>
        </pc:cxnChg>
        <pc:cxnChg chg="add mod">
          <ac:chgData name="Pathiraja Mudiyanselage, Chamini Shammi" userId="a6637513-d2e8-4c96-9df9-b9504efc8121" providerId="ADAL" clId="{39BE39C4-5E48-754A-ACE4-A5FB1B4D3636}" dt="2022-06-29T01:30:02.854" v="699" actId="164"/>
          <ac:cxnSpMkLst>
            <pc:docMk/>
            <pc:sldMk cId="3690256255" sldId="364"/>
            <ac:cxnSpMk id="10" creationId="{6531488B-8C77-C605-82D4-C42A88C80BD5}"/>
          </ac:cxnSpMkLst>
        </pc:cxnChg>
        <pc:cxnChg chg="add mod">
          <ac:chgData name="Pathiraja Mudiyanselage, Chamini Shammi" userId="a6637513-d2e8-4c96-9df9-b9504efc8121" providerId="ADAL" clId="{39BE39C4-5E48-754A-ACE4-A5FB1B4D3636}" dt="2022-06-29T01:30:02.854" v="699" actId="164"/>
          <ac:cxnSpMkLst>
            <pc:docMk/>
            <pc:sldMk cId="3690256255" sldId="364"/>
            <ac:cxnSpMk id="19" creationId="{2E12BB71-6057-8002-19C2-CEADD560CFAE}"/>
          </ac:cxnSpMkLst>
        </pc:cxnChg>
      </pc:sldChg>
      <pc:sldChg chg="modSp mod">
        <pc:chgData name="Pathiraja Mudiyanselage, Chamini Shammi" userId="a6637513-d2e8-4c96-9df9-b9504efc8121" providerId="ADAL" clId="{39BE39C4-5E48-754A-ACE4-A5FB1B4D3636}" dt="2022-06-29T01:34:37.453" v="780" actId="14100"/>
        <pc:sldMkLst>
          <pc:docMk/>
          <pc:sldMk cId="637430884" sldId="365"/>
        </pc:sldMkLst>
        <pc:grpChg chg="mod">
          <ac:chgData name="Pathiraja Mudiyanselage, Chamini Shammi" userId="a6637513-d2e8-4c96-9df9-b9504efc8121" providerId="ADAL" clId="{39BE39C4-5E48-754A-ACE4-A5FB1B4D3636}" dt="2022-06-29T01:33:53.695" v="773" actId="1076"/>
          <ac:grpSpMkLst>
            <pc:docMk/>
            <pc:sldMk cId="637430884" sldId="365"/>
            <ac:grpSpMk id="22" creationId="{001C62C2-EBC1-CBFE-B1DB-98C5F2B3AB6A}"/>
          </ac:grpSpMkLst>
        </pc:grpChg>
        <pc:picChg chg="mod">
          <ac:chgData name="Pathiraja Mudiyanselage, Chamini Shammi" userId="a6637513-d2e8-4c96-9df9-b9504efc8121" providerId="ADAL" clId="{39BE39C4-5E48-754A-ACE4-A5FB1B4D3636}" dt="2022-06-29T01:34:37.453" v="780" actId="14100"/>
          <ac:picMkLst>
            <pc:docMk/>
            <pc:sldMk cId="637430884" sldId="365"/>
            <ac:picMk id="21" creationId="{C05D0FB3-7242-88FF-35D2-AC57E661294D}"/>
          </ac:picMkLst>
        </pc:picChg>
        <pc:picChg chg="mod">
          <ac:chgData name="Pathiraja Mudiyanselage, Chamini Shammi" userId="a6637513-d2e8-4c96-9df9-b9504efc8121" providerId="ADAL" clId="{39BE39C4-5E48-754A-ACE4-A5FB1B4D3636}" dt="2022-06-29T01:34:23.020" v="779" actId="1076"/>
          <ac:picMkLst>
            <pc:docMk/>
            <pc:sldMk cId="637430884" sldId="365"/>
            <ac:picMk id="32" creationId="{4EECE869-4AF0-CF45-67FC-CFEA0404FA32}"/>
          </ac:picMkLst>
        </pc:picChg>
        <pc:picChg chg="mod">
          <ac:chgData name="Pathiraja Mudiyanselage, Chamini Shammi" userId="a6637513-d2e8-4c96-9df9-b9504efc8121" providerId="ADAL" clId="{39BE39C4-5E48-754A-ACE4-A5FB1B4D3636}" dt="2022-06-29T01:34:19.226" v="778" actId="1076"/>
          <ac:picMkLst>
            <pc:docMk/>
            <pc:sldMk cId="637430884" sldId="365"/>
            <ac:picMk id="33" creationId="{57D7D4B3-06E8-7A41-BB25-33BFC4B0538A}"/>
          </ac:picMkLst>
        </pc:picChg>
      </pc:sldChg>
      <pc:sldChg chg="addSp delSp modSp mod">
        <pc:chgData name="Pathiraja Mudiyanselage, Chamini Shammi" userId="a6637513-d2e8-4c96-9df9-b9504efc8121" providerId="ADAL" clId="{39BE39C4-5E48-754A-ACE4-A5FB1B4D3636}" dt="2022-06-29T03:38:05.083" v="834" actId="9405"/>
        <pc:sldMkLst>
          <pc:docMk/>
          <pc:sldMk cId="4083885692" sldId="366"/>
        </pc:sldMkLst>
        <pc:grpChg chg="add mod">
          <ac:chgData name="Pathiraja Mudiyanselage, Chamini Shammi" userId="a6637513-d2e8-4c96-9df9-b9504efc8121" providerId="ADAL" clId="{39BE39C4-5E48-754A-ACE4-A5FB1B4D3636}" dt="2022-06-29T01:35:44.142" v="787" actId="164"/>
          <ac:grpSpMkLst>
            <pc:docMk/>
            <pc:sldMk cId="4083885692" sldId="366"/>
            <ac:grpSpMk id="12" creationId="{6E758459-643E-4A0B-50C2-7781E9310C32}"/>
          </ac:grpSpMkLst>
        </pc:grpChg>
        <pc:grpChg chg="del mod">
          <ac:chgData name="Pathiraja Mudiyanselage, Chamini Shammi" userId="a6637513-d2e8-4c96-9df9-b9504efc8121" providerId="ADAL" clId="{39BE39C4-5E48-754A-ACE4-A5FB1B4D3636}" dt="2022-06-29T01:37:11.876" v="799"/>
          <ac:grpSpMkLst>
            <pc:docMk/>
            <pc:sldMk cId="4083885692" sldId="366"/>
            <ac:grpSpMk id="21" creationId="{C84289E7-BBB5-1200-CB48-B44B1B358A44}"/>
          </ac:grpSpMkLst>
        </pc:grpChg>
        <pc:grpChg chg="del mod">
          <ac:chgData name="Pathiraja Mudiyanselage, Chamini Shammi" userId="a6637513-d2e8-4c96-9df9-b9504efc8121" providerId="ADAL" clId="{39BE39C4-5E48-754A-ACE4-A5FB1B4D3636}" dt="2022-06-29T01:37:16.050" v="801"/>
          <ac:grpSpMkLst>
            <pc:docMk/>
            <pc:sldMk cId="4083885692" sldId="366"/>
            <ac:grpSpMk id="23" creationId="{C9A68FC5-A534-568D-2343-DC494758DB1B}"/>
          </ac:grpSpMkLst>
        </pc:grpChg>
        <pc:grpChg chg="del mod">
          <ac:chgData name="Pathiraja Mudiyanselage, Chamini Shammi" userId="a6637513-d2e8-4c96-9df9-b9504efc8121" providerId="ADAL" clId="{39BE39C4-5E48-754A-ACE4-A5FB1B4D3636}" dt="2022-06-29T01:37:38.987" v="803"/>
          <ac:grpSpMkLst>
            <pc:docMk/>
            <pc:sldMk cId="4083885692" sldId="366"/>
            <ac:grpSpMk id="25" creationId="{7BEDE55A-EB2A-351F-19D3-A2743861AF2F}"/>
          </ac:grpSpMkLst>
        </pc:grpChg>
        <pc:grpChg chg="del mod">
          <ac:chgData name="Pathiraja Mudiyanselage, Chamini Shammi" userId="a6637513-d2e8-4c96-9df9-b9504efc8121" providerId="ADAL" clId="{39BE39C4-5E48-754A-ACE4-A5FB1B4D3636}" dt="2022-06-29T01:38:00.841" v="805"/>
          <ac:grpSpMkLst>
            <pc:docMk/>
            <pc:sldMk cId="4083885692" sldId="366"/>
            <ac:grpSpMk id="27" creationId="{14B187F7-015E-58C3-7593-09E328F61B1D}"/>
          </ac:grpSpMkLst>
        </pc:grpChg>
        <pc:grpChg chg="del mod">
          <ac:chgData name="Pathiraja Mudiyanselage, Chamini Shammi" userId="a6637513-d2e8-4c96-9df9-b9504efc8121" providerId="ADAL" clId="{39BE39C4-5E48-754A-ACE4-A5FB1B4D3636}" dt="2022-06-29T01:38:03.465" v="807"/>
          <ac:grpSpMkLst>
            <pc:docMk/>
            <pc:sldMk cId="4083885692" sldId="366"/>
            <ac:grpSpMk id="29" creationId="{96398A00-DEB1-CBE3-D6A4-B9D8E197BF8D}"/>
          </ac:grpSpMkLst>
        </pc:grpChg>
        <pc:grpChg chg="del mod">
          <ac:chgData name="Pathiraja Mudiyanselage, Chamini Shammi" userId="a6637513-d2e8-4c96-9df9-b9504efc8121" providerId="ADAL" clId="{39BE39C4-5E48-754A-ACE4-A5FB1B4D3636}" dt="2022-06-29T01:38:05.380" v="809"/>
          <ac:grpSpMkLst>
            <pc:docMk/>
            <pc:sldMk cId="4083885692" sldId="366"/>
            <ac:grpSpMk id="31" creationId="{C873FF27-DA06-605F-9F72-AF8611B07FC0}"/>
          </ac:grpSpMkLst>
        </pc:grpChg>
        <pc:grpChg chg="del mod">
          <ac:chgData name="Pathiraja Mudiyanselage, Chamini Shammi" userId="a6637513-d2e8-4c96-9df9-b9504efc8121" providerId="ADAL" clId="{39BE39C4-5E48-754A-ACE4-A5FB1B4D3636}" dt="2022-06-29T03:33:10.207" v="811"/>
          <ac:grpSpMkLst>
            <pc:docMk/>
            <pc:sldMk cId="4083885692" sldId="366"/>
            <ac:grpSpMk id="33" creationId="{7D85387E-4789-84E5-F9A7-CAF0CF29CA6C}"/>
          </ac:grpSpMkLst>
        </pc:grpChg>
        <pc:grpChg chg="del mod">
          <ac:chgData name="Pathiraja Mudiyanselage, Chamini Shammi" userId="a6637513-d2e8-4c96-9df9-b9504efc8121" providerId="ADAL" clId="{39BE39C4-5E48-754A-ACE4-A5FB1B4D3636}" dt="2022-06-29T03:33:11.889" v="813"/>
          <ac:grpSpMkLst>
            <pc:docMk/>
            <pc:sldMk cId="4083885692" sldId="366"/>
            <ac:grpSpMk id="36" creationId="{638BA8C5-7089-423B-2D8A-B8759D921058}"/>
          </ac:grpSpMkLst>
        </pc:grpChg>
        <pc:grpChg chg="del mod">
          <ac:chgData name="Pathiraja Mudiyanselage, Chamini Shammi" userId="a6637513-d2e8-4c96-9df9-b9504efc8121" providerId="ADAL" clId="{39BE39C4-5E48-754A-ACE4-A5FB1B4D3636}" dt="2022-06-29T03:33:16.568" v="816"/>
          <ac:grpSpMkLst>
            <pc:docMk/>
            <pc:sldMk cId="4083885692" sldId="366"/>
            <ac:grpSpMk id="38" creationId="{0FF28FA7-3685-EC1F-FF69-4D4AC37F9C94}"/>
          </ac:grpSpMkLst>
        </pc:grpChg>
        <pc:grpChg chg="del mod">
          <ac:chgData name="Pathiraja Mudiyanselage, Chamini Shammi" userId="a6637513-d2e8-4c96-9df9-b9504efc8121" providerId="ADAL" clId="{39BE39C4-5E48-754A-ACE4-A5FB1B4D3636}" dt="2022-06-29T03:33:20.963" v="819"/>
          <ac:grpSpMkLst>
            <pc:docMk/>
            <pc:sldMk cId="4083885692" sldId="366"/>
            <ac:grpSpMk id="41" creationId="{C0FBFEDD-91EC-77E4-3EEA-524D9305F35F}"/>
          </ac:grpSpMkLst>
        </pc:grpChg>
        <pc:grpChg chg="add del mod">
          <ac:chgData name="Pathiraja Mudiyanselage, Chamini Shammi" userId="a6637513-d2e8-4c96-9df9-b9504efc8121" providerId="ADAL" clId="{39BE39C4-5E48-754A-ACE4-A5FB1B4D3636}" dt="2022-06-29T03:34:19.162" v="832"/>
          <ac:grpSpMkLst>
            <pc:docMk/>
            <pc:sldMk cId="4083885692" sldId="366"/>
            <ac:grpSpMk id="44" creationId="{60251A3B-6142-9B5F-C6F6-39EDE619BFE8}"/>
          </ac:grpSpMkLst>
        </pc:grpChg>
        <pc:grpChg chg="del mod">
          <ac:chgData name="Pathiraja Mudiyanselage, Chamini Shammi" userId="a6637513-d2e8-4c96-9df9-b9504efc8121" providerId="ADAL" clId="{39BE39C4-5E48-754A-ACE4-A5FB1B4D3636}" dt="2022-06-29T03:33:40.865" v="825"/>
          <ac:grpSpMkLst>
            <pc:docMk/>
            <pc:sldMk cId="4083885692" sldId="366"/>
            <ac:grpSpMk id="48" creationId="{0821A0E6-4263-463B-3FD7-44103ADB8411}"/>
          </ac:grpSpMkLst>
        </pc:grpChg>
        <pc:grpChg chg="del mod">
          <ac:chgData name="Pathiraja Mudiyanselage, Chamini Shammi" userId="a6637513-d2e8-4c96-9df9-b9504efc8121" providerId="ADAL" clId="{39BE39C4-5E48-754A-ACE4-A5FB1B4D3636}" dt="2022-06-29T03:33:44.645" v="828"/>
          <ac:grpSpMkLst>
            <pc:docMk/>
            <pc:sldMk cId="4083885692" sldId="366"/>
            <ac:grpSpMk id="50" creationId="{53BE0D70-F854-2844-E30F-CF314A62FA7C}"/>
          </ac:grpSpMkLst>
        </pc:grpChg>
        <pc:grpChg chg="mod">
          <ac:chgData name="Pathiraja Mudiyanselage, Chamini Shammi" userId="a6637513-d2e8-4c96-9df9-b9504efc8121" providerId="ADAL" clId="{39BE39C4-5E48-754A-ACE4-A5FB1B4D3636}" dt="2022-06-29T03:33:44.645" v="828"/>
          <ac:grpSpMkLst>
            <pc:docMk/>
            <pc:sldMk cId="4083885692" sldId="366"/>
            <ac:grpSpMk id="53" creationId="{2852D712-3469-DF30-A4AC-D854A9DC7449}"/>
          </ac:grpSpMkLst>
        </pc:grpChg>
        <pc:grpChg chg="mod">
          <ac:chgData name="Pathiraja Mudiyanselage, Chamini Shammi" userId="a6637513-d2e8-4c96-9df9-b9504efc8121" providerId="ADAL" clId="{39BE39C4-5E48-754A-ACE4-A5FB1B4D3636}" dt="2022-06-29T03:34:19.162" v="832"/>
          <ac:grpSpMkLst>
            <pc:docMk/>
            <pc:sldMk cId="4083885692" sldId="366"/>
            <ac:grpSpMk id="55" creationId="{7FEDC993-B2D0-8E4F-639D-5F312DC5DBBD}"/>
          </ac:grpSpMkLst>
        </pc:grpChg>
        <pc:picChg chg="mod">
          <ac:chgData name="Pathiraja Mudiyanselage, Chamini Shammi" userId="a6637513-d2e8-4c96-9df9-b9504efc8121" providerId="ADAL" clId="{39BE39C4-5E48-754A-ACE4-A5FB1B4D3636}" dt="2022-06-29T01:35:44.142" v="787" actId="164"/>
          <ac:picMkLst>
            <pc:docMk/>
            <pc:sldMk cId="4083885692" sldId="366"/>
            <ac:picMk id="35" creationId="{4BD8465C-8846-1953-5287-C80A4823A819}"/>
          </ac:picMkLst>
        </pc:picChg>
        <pc:inkChg chg="add">
          <ac:chgData name="Pathiraja Mudiyanselage, Chamini Shammi" userId="a6637513-d2e8-4c96-9df9-b9504efc8121" providerId="ADAL" clId="{39BE39C4-5E48-754A-ACE4-A5FB1B4D3636}" dt="2022-06-29T01:36:39.363" v="792" actId="9405"/>
          <ac:inkMkLst>
            <pc:docMk/>
            <pc:sldMk cId="4083885692" sldId="366"/>
            <ac:inkMk id="16" creationId="{C2B70899-B745-EC21-2B1F-DAF2710B5031}"/>
          </ac:inkMkLst>
        </pc:inkChg>
        <pc:inkChg chg="add">
          <ac:chgData name="Pathiraja Mudiyanselage, Chamini Shammi" userId="a6637513-d2e8-4c96-9df9-b9504efc8121" providerId="ADAL" clId="{39BE39C4-5E48-754A-ACE4-A5FB1B4D3636}" dt="2022-06-29T01:36:54.419" v="793" actId="9405"/>
          <ac:inkMkLst>
            <pc:docMk/>
            <pc:sldMk cId="4083885692" sldId="366"/>
            <ac:inkMk id="17" creationId="{02EB40A6-08F3-997D-1C27-0582F2721135}"/>
          </ac:inkMkLst>
        </pc:inkChg>
        <pc:inkChg chg="add mod">
          <ac:chgData name="Pathiraja Mudiyanselage, Chamini Shammi" userId="a6637513-d2e8-4c96-9df9-b9504efc8121" providerId="ADAL" clId="{39BE39C4-5E48-754A-ACE4-A5FB1B4D3636}" dt="2022-06-29T03:33:20.963" v="819"/>
          <ac:inkMkLst>
            <pc:docMk/>
            <pc:sldMk cId="4083885692" sldId="366"/>
            <ac:inkMk id="18" creationId="{084B0019-6FB0-F8DB-1322-02F2C1CAE6E4}"/>
          </ac:inkMkLst>
        </pc:inkChg>
        <pc:inkChg chg="add mod">
          <ac:chgData name="Pathiraja Mudiyanselage, Chamini Shammi" userId="a6637513-d2e8-4c96-9df9-b9504efc8121" providerId="ADAL" clId="{39BE39C4-5E48-754A-ACE4-A5FB1B4D3636}" dt="2022-06-29T03:33:20.963" v="819"/>
          <ac:inkMkLst>
            <pc:docMk/>
            <pc:sldMk cId="4083885692" sldId="366"/>
            <ac:inkMk id="19" creationId="{3A4CE720-9542-DEC4-5BB0-674E94D5D26F}"/>
          </ac:inkMkLst>
        </pc:inkChg>
        <pc:inkChg chg="add mod">
          <ac:chgData name="Pathiraja Mudiyanselage, Chamini Shammi" userId="a6637513-d2e8-4c96-9df9-b9504efc8121" providerId="ADAL" clId="{39BE39C4-5E48-754A-ACE4-A5FB1B4D3636}" dt="2022-06-29T01:37:11.876" v="799"/>
          <ac:inkMkLst>
            <pc:docMk/>
            <pc:sldMk cId="4083885692" sldId="366"/>
            <ac:inkMk id="20" creationId="{57DC7FFD-2534-5109-EA5F-76A599B0CF8C}"/>
          </ac:inkMkLst>
        </pc:inkChg>
        <pc:inkChg chg="add mod">
          <ac:chgData name="Pathiraja Mudiyanselage, Chamini Shammi" userId="a6637513-d2e8-4c96-9df9-b9504efc8121" providerId="ADAL" clId="{39BE39C4-5E48-754A-ACE4-A5FB1B4D3636}" dt="2022-06-29T01:37:16.050" v="801"/>
          <ac:inkMkLst>
            <pc:docMk/>
            <pc:sldMk cId="4083885692" sldId="366"/>
            <ac:inkMk id="22" creationId="{CCE0343A-643B-EE42-2ED2-97DC14F2B706}"/>
          </ac:inkMkLst>
        </pc:inkChg>
        <pc:inkChg chg="add mod">
          <ac:chgData name="Pathiraja Mudiyanselage, Chamini Shammi" userId="a6637513-d2e8-4c96-9df9-b9504efc8121" providerId="ADAL" clId="{39BE39C4-5E48-754A-ACE4-A5FB1B4D3636}" dt="2022-06-29T01:37:38.987" v="803"/>
          <ac:inkMkLst>
            <pc:docMk/>
            <pc:sldMk cId="4083885692" sldId="366"/>
            <ac:inkMk id="24" creationId="{32F8D1BF-B5E3-1117-E0D3-3AF8A8CD2659}"/>
          </ac:inkMkLst>
        </pc:inkChg>
        <pc:inkChg chg="add mod">
          <ac:chgData name="Pathiraja Mudiyanselage, Chamini Shammi" userId="a6637513-d2e8-4c96-9df9-b9504efc8121" providerId="ADAL" clId="{39BE39C4-5E48-754A-ACE4-A5FB1B4D3636}" dt="2022-06-29T01:38:00.841" v="805"/>
          <ac:inkMkLst>
            <pc:docMk/>
            <pc:sldMk cId="4083885692" sldId="366"/>
            <ac:inkMk id="26" creationId="{7035C302-C508-4E59-1848-13179E81282F}"/>
          </ac:inkMkLst>
        </pc:inkChg>
        <pc:inkChg chg="add mod">
          <ac:chgData name="Pathiraja Mudiyanselage, Chamini Shammi" userId="a6637513-d2e8-4c96-9df9-b9504efc8121" providerId="ADAL" clId="{39BE39C4-5E48-754A-ACE4-A5FB1B4D3636}" dt="2022-06-29T03:34:19.162" v="832"/>
          <ac:inkMkLst>
            <pc:docMk/>
            <pc:sldMk cId="4083885692" sldId="366"/>
            <ac:inkMk id="28" creationId="{9722DD14-1967-7B17-4646-B06C39A07EFF}"/>
          </ac:inkMkLst>
        </pc:inkChg>
        <pc:inkChg chg="add mod">
          <ac:chgData name="Pathiraja Mudiyanselage, Chamini Shammi" userId="a6637513-d2e8-4c96-9df9-b9504efc8121" providerId="ADAL" clId="{39BE39C4-5E48-754A-ACE4-A5FB1B4D3636}" dt="2022-06-29T03:34:19.162" v="832"/>
          <ac:inkMkLst>
            <pc:docMk/>
            <pc:sldMk cId="4083885692" sldId="366"/>
            <ac:inkMk id="30" creationId="{0165AFF1-06A8-4A56-57CA-19428C79997B}"/>
          </ac:inkMkLst>
        </pc:inkChg>
        <pc:inkChg chg="add mod">
          <ac:chgData name="Pathiraja Mudiyanselage, Chamini Shammi" userId="a6637513-d2e8-4c96-9df9-b9504efc8121" providerId="ADAL" clId="{39BE39C4-5E48-754A-ACE4-A5FB1B4D3636}" dt="2022-06-29T03:34:19.162" v="832"/>
          <ac:inkMkLst>
            <pc:docMk/>
            <pc:sldMk cId="4083885692" sldId="366"/>
            <ac:inkMk id="32" creationId="{E1C7EF3E-1496-3333-A9AD-CF5B9F4FC968}"/>
          </ac:inkMkLst>
        </pc:inkChg>
        <pc:inkChg chg="add mod">
          <ac:chgData name="Pathiraja Mudiyanselage, Chamini Shammi" userId="a6637513-d2e8-4c96-9df9-b9504efc8121" providerId="ADAL" clId="{39BE39C4-5E48-754A-ACE4-A5FB1B4D3636}" dt="2022-06-29T03:34:19.162" v="832"/>
          <ac:inkMkLst>
            <pc:docMk/>
            <pc:sldMk cId="4083885692" sldId="366"/>
            <ac:inkMk id="34" creationId="{8BEBA7AA-5169-7905-B2C9-4D996459B3A1}"/>
          </ac:inkMkLst>
        </pc:inkChg>
        <pc:inkChg chg="add mod">
          <ac:chgData name="Pathiraja Mudiyanselage, Chamini Shammi" userId="a6637513-d2e8-4c96-9df9-b9504efc8121" providerId="ADAL" clId="{39BE39C4-5E48-754A-ACE4-A5FB1B4D3636}" dt="2022-06-29T03:34:19.162" v="832"/>
          <ac:inkMkLst>
            <pc:docMk/>
            <pc:sldMk cId="4083885692" sldId="366"/>
            <ac:inkMk id="37" creationId="{6DA1E7EE-0A30-E120-36A2-CC71BB7DF731}"/>
          </ac:inkMkLst>
        </pc:inkChg>
        <pc:inkChg chg="add mod">
          <ac:chgData name="Pathiraja Mudiyanselage, Chamini Shammi" userId="a6637513-d2e8-4c96-9df9-b9504efc8121" providerId="ADAL" clId="{39BE39C4-5E48-754A-ACE4-A5FB1B4D3636}" dt="2022-06-29T03:34:19.162" v="832"/>
          <ac:inkMkLst>
            <pc:docMk/>
            <pc:sldMk cId="4083885692" sldId="366"/>
            <ac:inkMk id="39" creationId="{59A0B6F5-9D00-E348-F90C-A9362E24AE8D}"/>
          </ac:inkMkLst>
        </pc:inkChg>
        <pc:inkChg chg="add mod">
          <ac:chgData name="Pathiraja Mudiyanselage, Chamini Shammi" userId="a6637513-d2e8-4c96-9df9-b9504efc8121" providerId="ADAL" clId="{39BE39C4-5E48-754A-ACE4-A5FB1B4D3636}" dt="2022-06-29T03:34:19.162" v="832"/>
          <ac:inkMkLst>
            <pc:docMk/>
            <pc:sldMk cId="4083885692" sldId="366"/>
            <ac:inkMk id="40" creationId="{C908B778-2EC3-30F4-9573-AC5441559EF6}"/>
          </ac:inkMkLst>
        </pc:inkChg>
        <pc:inkChg chg="add mod">
          <ac:chgData name="Pathiraja Mudiyanselage, Chamini Shammi" userId="a6637513-d2e8-4c96-9df9-b9504efc8121" providerId="ADAL" clId="{39BE39C4-5E48-754A-ACE4-A5FB1B4D3636}" dt="2022-06-29T03:34:19.162" v="832"/>
          <ac:inkMkLst>
            <pc:docMk/>
            <pc:sldMk cId="4083885692" sldId="366"/>
            <ac:inkMk id="42" creationId="{6D1794A0-10C6-9343-FB43-3A72F68ED3EC}"/>
          </ac:inkMkLst>
        </pc:inkChg>
        <pc:inkChg chg="add mod">
          <ac:chgData name="Pathiraja Mudiyanselage, Chamini Shammi" userId="a6637513-d2e8-4c96-9df9-b9504efc8121" providerId="ADAL" clId="{39BE39C4-5E48-754A-ACE4-A5FB1B4D3636}" dt="2022-06-29T03:34:19.162" v="832"/>
          <ac:inkMkLst>
            <pc:docMk/>
            <pc:sldMk cId="4083885692" sldId="366"/>
            <ac:inkMk id="43" creationId="{77587A64-DD7F-F95E-7FF2-5D8CC0F405F0}"/>
          </ac:inkMkLst>
        </pc:inkChg>
        <pc:inkChg chg="add">
          <ac:chgData name="Pathiraja Mudiyanselage, Chamini Shammi" userId="a6637513-d2e8-4c96-9df9-b9504efc8121" providerId="ADAL" clId="{39BE39C4-5E48-754A-ACE4-A5FB1B4D3636}" dt="2022-06-29T03:33:23.344" v="820" actId="9405"/>
          <ac:inkMkLst>
            <pc:docMk/>
            <pc:sldMk cId="4083885692" sldId="366"/>
            <ac:inkMk id="45" creationId="{2EF4D54C-F650-1D64-B42A-538C91FE457A}"/>
          </ac:inkMkLst>
        </pc:inkChg>
        <pc:inkChg chg="add mod">
          <ac:chgData name="Pathiraja Mudiyanselage, Chamini Shammi" userId="a6637513-d2e8-4c96-9df9-b9504efc8121" providerId="ADAL" clId="{39BE39C4-5E48-754A-ACE4-A5FB1B4D3636}" dt="2022-06-29T03:33:44.645" v="828"/>
          <ac:inkMkLst>
            <pc:docMk/>
            <pc:sldMk cId="4083885692" sldId="366"/>
            <ac:inkMk id="46" creationId="{5FA4EFEE-6CF8-5195-6C87-C595F67AFD52}"/>
          </ac:inkMkLst>
        </pc:inkChg>
        <pc:inkChg chg="add mod">
          <ac:chgData name="Pathiraja Mudiyanselage, Chamini Shammi" userId="a6637513-d2e8-4c96-9df9-b9504efc8121" providerId="ADAL" clId="{39BE39C4-5E48-754A-ACE4-A5FB1B4D3636}" dt="2022-06-29T03:33:44.645" v="828"/>
          <ac:inkMkLst>
            <pc:docMk/>
            <pc:sldMk cId="4083885692" sldId="366"/>
            <ac:inkMk id="47" creationId="{FAD12544-368C-1F36-93E4-F9278361482D}"/>
          </ac:inkMkLst>
        </pc:inkChg>
        <pc:inkChg chg="add mod">
          <ac:chgData name="Pathiraja Mudiyanselage, Chamini Shammi" userId="a6637513-d2e8-4c96-9df9-b9504efc8121" providerId="ADAL" clId="{39BE39C4-5E48-754A-ACE4-A5FB1B4D3636}" dt="2022-06-29T03:33:44.645" v="828"/>
          <ac:inkMkLst>
            <pc:docMk/>
            <pc:sldMk cId="4083885692" sldId="366"/>
            <ac:inkMk id="49" creationId="{1D417738-98C2-9EB8-2C47-270D177FB4CC}"/>
          </ac:inkMkLst>
        </pc:inkChg>
        <pc:inkChg chg="add mod">
          <ac:chgData name="Pathiraja Mudiyanselage, Chamini Shammi" userId="a6637513-d2e8-4c96-9df9-b9504efc8121" providerId="ADAL" clId="{39BE39C4-5E48-754A-ACE4-A5FB1B4D3636}" dt="2022-06-29T03:33:44.645" v="828"/>
          <ac:inkMkLst>
            <pc:docMk/>
            <pc:sldMk cId="4083885692" sldId="366"/>
            <ac:inkMk id="51" creationId="{66E230E3-C223-04F3-6447-68CE98A9B6E4}"/>
          </ac:inkMkLst>
        </pc:inkChg>
        <pc:inkChg chg="add mod">
          <ac:chgData name="Pathiraja Mudiyanselage, Chamini Shammi" userId="a6637513-d2e8-4c96-9df9-b9504efc8121" providerId="ADAL" clId="{39BE39C4-5E48-754A-ACE4-A5FB1B4D3636}" dt="2022-06-29T03:33:44.645" v="828"/>
          <ac:inkMkLst>
            <pc:docMk/>
            <pc:sldMk cId="4083885692" sldId="366"/>
            <ac:inkMk id="52" creationId="{ACAB2257-8344-E759-D596-55E16D2DFDFC}"/>
          </ac:inkMkLst>
        </pc:inkChg>
        <pc:inkChg chg="add del mod">
          <ac:chgData name="Pathiraja Mudiyanselage, Chamini Shammi" userId="a6637513-d2e8-4c96-9df9-b9504efc8121" providerId="ADAL" clId="{39BE39C4-5E48-754A-ACE4-A5FB1B4D3636}" dt="2022-06-29T03:34:19.162" v="832"/>
          <ac:inkMkLst>
            <pc:docMk/>
            <pc:sldMk cId="4083885692" sldId="366"/>
            <ac:inkMk id="54" creationId="{1ACE4918-1DA9-5328-1023-1F15CDE1B304}"/>
          </ac:inkMkLst>
        </pc:inkChg>
        <pc:inkChg chg="add">
          <ac:chgData name="Pathiraja Mudiyanselage, Chamini Shammi" userId="a6637513-d2e8-4c96-9df9-b9504efc8121" providerId="ADAL" clId="{39BE39C4-5E48-754A-ACE4-A5FB1B4D3636}" dt="2022-06-29T03:37:52.559" v="833" actId="9405"/>
          <ac:inkMkLst>
            <pc:docMk/>
            <pc:sldMk cId="4083885692" sldId="366"/>
            <ac:inkMk id="56" creationId="{B63AE6B7-5FFA-B4C2-3137-CA2A0987DBD4}"/>
          </ac:inkMkLst>
        </pc:inkChg>
        <pc:inkChg chg="add">
          <ac:chgData name="Pathiraja Mudiyanselage, Chamini Shammi" userId="a6637513-d2e8-4c96-9df9-b9504efc8121" providerId="ADAL" clId="{39BE39C4-5E48-754A-ACE4-A5FB1B4D3636}" dt="2022-06-29T03:38:05.083" v="834" actId="9405"/>
          <ac:inkMkLst>
            <pc:docMk/>
            <pc:sldMk cId="4083885692" sldId="366"/>
            <ac:inkMk id="57" creationId="{E913CBCB-9242-B8CE-B8A4-C1359C35A1CF}"/>
          </ac:inkMkLst>
        </pc:inkChg>
        <pc:cxnChg chg="add mod">
          <ac:chgData name="Pathiraja Mudiyanselage, Chamini Shammi" userId="a6637513-d2e8-4c96-9df9-b9504efc8121" providerId="ADAL" clId="{39BE39C4-5E48-754A-ACE4-A5FB1B4D3636}" dt="2022-06-29T01:35:44.142" v="787" actId="164"/>
          <ac:cxnSpMkLst>
            <pc:docMk/>
            <pc:sldMk cId="4083885692" sldId="366"/>
            <ac:cxnSpMk id="5" creationId="{C766D654-93D0-180F-9E81-4F0E2549A044}"/>
          </ac:cxnSpMkLst>
        </pc:cxnChg>
        <pc:cxnChg chg="add mod">
          <ac:chgData name="Pathiraja Mudiyanselage, Chamini Shammi" userId="a6637513-d2e8-4c96-9df9-b9504efc8121" providerId="ADAL" clId="{39BE39C4-5E48-754A-ACE4-A5FB1B4D3636}" dt="2022-06-29T01:35:44.142" v="787" actId="164"/>
          <ac:cxnSpMkLst>
            <pc:docMk/>
            <pc:sldMk cId="4083885692" sldId="366"/>
            <ac:cxnSpMk id="7" creationId="{F84DA646-352E-332B-1A5D-E5137BBAB2E3}"/>
          </ac:cxnSpMkLst>
        </pc:cxnChg>
        <pc:cxnChg chg="add mod">
          <ac:chgData name="Pathiraja Mudiyanselage, Chamini Shammi" userId="a6637513-d2e8-4c96-9df9-b9504efc8121" providerId="ADAL" clId="{39BE39C4-5E48-754A-ACE4-A5FB1B4D3636}" dt="2022-06-29T01:36:05.174" v="791" actId="14100"/>
          <ac:cxnSpMkLst>
            <pc:docMk/>
            <pc:sldMk cId="4083885692" sldId="366"/>
            <ac:cxnSpMk id="10" creationId="{E9994E14-093F-3123-FEAC-D6ABE9896FF8}"/>
          </ac:cxnSpMkLst>
        </pc:cxnChg>
      </pc:sldChg>
      <pc:sldChg chg="del">
        <pc:chgData name="Pathiraja Mudiyanselage, Chamini Shammi" userId="a6637513-d2e8-4c96-9df9-b9504efc8121" providerId="ADAL" clId="{39BE39C4-5E48-754A-ACE4-A5FB1B4D3636}" dt="2022-06-29T03:38:50.216" v="835" actId="2696"/>
        <pc:sldMkLst>
          <pc:docMk/>
          <pc:sldMk cId="3271812535" sldId="368"/>
        </pc:sldMkLst>
      </pc:sldChg>
      <pc:sldChg chg="del">
        <pc:chgData name="Pathiraja Mudiyanselage, Chamini Shammi" userId="a6637513-d2e8-4c96-9df9-b9504efc8121" providerId="ADAL" clId="{39BE39C4-5E48-754A-ACE4-A5FB1B4D3636}" dt="2022-06-29T00:45:29.411" v="300" actId="2696"/>
        <pc:sldMkLst>
          <pc:docMk/>
          <pc:sldMk cId="214051473" sldId="373"/>
        </pc:sldMkLst>
      </pc:sldChg>
      <pc:sldChg chg="add">
        <pc:chgData name="Pathiraja Mudiyanselage, Chamini Shammi" userId="a6637513-d2e8-4c96-9df9-b9504efc8121" providerId="ADAL" clId="{39BE39C4-5E48-754A-ACE4-A5FB1B4D3636}" dt="2022-06-29T00:45:43.778" v="302"/>
        <pc:sldMkLst>
          <pc:docMk/>
          <pc:sldMk cId="920151799" sldId="373"/>
        </pc:sldMkLst>
      </pc:sldChg>
      <pc:sldChg chg="modSp mod modNotesTx">
        <pc:chgData name="Pathiraja Mudiyanselage, Chamini Shammi" userId="a6637513-d2e8-4c96-9df9-b9504efc8121" providerId="ADAL" clId="{39BE39C4-5E48-754A-ACE4-A5FB1B4D3636}" dt="2022-07-01T21:34:29.506" v="2301" actId="313"/>
        <pc:sldMkLst>
          <pc:docMk/>
          <pc:sldMk cId="2478149872" sldId="375"/>
        </pc:sldMkLst>
        <pc:spChg chg="mod">
          <ac:chgData name="Pathiraja Mudiyanselage, Chamini Shammi" userId="a6637513-d2e8-4c96-9df9-b9504efc8121" providerId="ADAL" clId="{39BE39C4-5E48-754A-ACE4-A5FB1B4D3636}" dt="2022-07-01T20:27:22.687" v="1702" actId="20577"/>
          <ac:spMkLst>
            <pc:docMk/>
            <pc:sldMk cId="2478149872" sldId="375"/>
            <ac:spMk id="2" creationId="{DCA5EC82-DC70-0EB8-AB6E-5A5CE2AC02C3}"/>
          </ac:spMkLst>
        </pc:spChg>
        <pc:spChg chg="mod">
          <ac:chgData name="Pathiraja Mudiyanselage, Chamini Shammi" userId="a6637513-d2e8-4c96-9df9-b9504efc8121" providerId="ADAL" clId="{39BE39C4-5E48-754A-ACE4-A5FB1B4D3636}" dt="2022-07-01T21:34:29.506" v="2301" actId="313"/>
          <ac:spMkLst>
            <pc:docMk/>
            <pc:sldMk cId="2478149872" sldId="375"/>
            <ac:spMk id="14" creationId="{54697C5D-C2D3-7594-DC0D-94D38DDE0E6B}"/>
          </ac:spMkLst>
        </pc:spChg>
      </pc:sldChg>
      <pc:sldChg chg="del">
        <pc:chgData name="Pathiraja Mudiyanselage, Chamini Shammi" userId="a6637513-d2e8-4c96-9df9-b9504efc8121" providerId="ADAL" clId="{39BE39C4-5E48-754A-ACE4-A5FB1B4D3636}" dt="2022-06-29T00:15:33.919" v="0" actId="2696"/>
        <pc:sldMkLst>
          <pc:docMk/>
          <pc:sldMk cId="221800297" sldId="379"/>
        </pc:sldMkLst>
      </pc:sldChg>
      <pc:sldChg chg="add">
        <pc:chgData name="Pathiraja Mudiyanselage, Chamini Shammi" userId="a6637513-d2e8-4c96-9df9-b9504efc8121" providerId="ADAL" clId="{39BE39C4-5E48-754A-ACE4-A5FB1B4D3636}" dt="2022-06-29T00:15:47.553" v="2"/>
        <pc:sldMkLst>
          <pc:docMk/>
          <pc:sldMk cId="1488048087" sldId="379"/>
        </pc:sldMkLst>
      </pc:sldChg>
      <pc:sldChg chg="addSp delSp modSp mod modAnim">
        <pc:chgData name="Pathiraja Mudiyanselage, Chamini Shammi" userId="a6637513-d2e8-4c96-9df9-b9504efc8121" providerId="ADAL" clId="{39BE39C4-5E48-754A-ACE4-A5FB1B4D3636}" dt="2022-06-30T02:51:59.078" v="859"/>
        <pc:sldMkLst>
          <pc:docMk/>
          <pc:sldMk cId="511692678" sldId="380"/>
        </pc:sldMkLst>
        <pc:spChg chg="mod">
          <ac:chgData name="Pathiraja Mudiyanselage, Chamini Shammi" userId="a6637513-d2e8-4c96-9df9-b9504efc8121" providerId="ADAL" clId="{39BE39C4-5E48-754A-ACE4-A5FB1B4D3636}" dt="2022-06-29T00:38:27.063" v="235" actId="14100"/>
          <ac:spMkLst>
            <pc:docMk/>
            <pc:sldMk cId="511692678" sldId="380"/>
            <ac:spMk id="20" creationId="{3D468DDC-6FD7-9328-2E7C-0ABE4D89F2B4}"/>
          </ac:spMkLst>
        </pc:spChg>
        <pc:spChg chg="add mod">
          <ac:chgData name="Pathiraja Mudiyanselage, Chamini Shammi" userId="a6637513-d2e8-4c96-9df9-b9504efc8121" providerId="ADAL" clId="{39BE39C4-5E48-754A-ACE4-A5FB1B4D3636}" dt="2022-06-29T00:39:28.349" v="247" actId="170"/>
          <ac:spMkLst>
            <pc:docMk/>
            <pc:sldMk cId="511692678" sldId="380"/>
            <ac:spMk id="57" creationId="{36E3321B-63A6-953D-A1EF-6C26C65B17EA}"/>
          </ac:spMkLst>
        </pc:spChg>
        <pc:grpChg chg="del mod">
          <ac:chgData name="Pathiraja Mudiyanselage, Chamini Shammi" userId="a6637513-d2e8-4c96-9df9-b9504efc8121" providerId="ADAL" clId="{39BE39C4-5E48-754A-ACE4-A5FB1B4D3636}" dt="2022-06-29T00:34:43.208" v="164"/>
          <ac:grpSpMkLst>
            <pc:docMk/>
            <pc:sldMk cId="511692678" sldId="380"/>
            <ac:grpSpMk id="23" creationId="{4443D5BB-EA9B-7E5F-F87A-7D151C72A28A}"/>
          </ac:grpSpMkLst>
        </pc:grpChg>
        <pc:grpChg chg="del mod">
          <ac:chgData name="Pathiraja Mudiyanselage, Chamini Shammi" userId="a6637513-d2e8-4c96-9df9-b9504efc8121" providerId="ADAL" clId="{39BE39C4-5E48-754A-ACE4-A5FB1B4D3636}" dt="2022-06-29T00:34:44.979" v="166"/>
          <ac:grpSpMkLst>
            <pc:docMk/>
            <pc:sldMk cId="511692678" sldId="380"/>
            <ac:grpSpMk id="25" creationId="{7C8A27AD-6680-C418-709A-38139B4D6275}"/>
          </ac:grpSpMkLst>
        </pc:grpChg>
        <pc:grpChg chg="del mod">
          <ac:chgData name="Pathiraja Mudiyanselage, Chamini Shammi" userId="a6637513-d2e8-4c96-9df9-b9504efc8121" providerId="ADAL" clId="{39BE39C4-5E48-754A-ACE4-A5FB1B4D3636}" dt="2022-06-29T00:35:04.104" v="169"/>
          <ac:grpSpMkLst>
            <pc:docMk/>
            <pc:sldMk cId="511692678" sldId="380"/>
            <ac:grpSpMk id="27" creationId="{3F793DFF-F522-AA93-D563-D01FCC32652B}"/>
          </ac:grpSpMkLst>
        </pc:grpChg>
        <pc:grpChg chg="mod">
          <ac:chgData name="Pathiraja Mudiyanselage, Chamini Shammi" userId="a6637513-d2e8-4c96-9df9-b9504efc8121" providerId="ADAL" clId="{39BE39C4-5E48-754A-ACE4-A5FB1B4D3636}" dt="2022-06-29T00:35:04.104" v="169"/>
          <ac:grpSpMkLst>
            <pc:docMk/>
            <pc:sldMk cId="511692678" sldId="380"/>
            <ac:grpSpMk id="30" creationId="{B8C9E991-E41E-ACE5-2C63-F17973543145}"/>
          </ac:grpSpMkLst>
        </pc:grpChg>
        <pc:grpChg chg="del mod">
          <ac:chgData name="Pathiraja Mudiyanselage, Chamini Shammi" userId="a6637513-d2e8-4c96-9df9-b9504efc8121" providerId="ADAL" clId="{39BE39C4-5E48-754A-ACE4-A5FB1B4D3636}" dt="2022-06-29T00:35:34.871" v="178"/>
          <ac:grpSpMkLst>
            <pc:docMk/>
            <pc:sldMk cId="511692678" sldId="380"/>
            <ac:grpSpMk id="37" creationId="{DD72AB90-A578-28E4-2B7C-55DDEAFC653A}"/>
          </ac:grpSpMkLst>
        </pc:grpChg>
        <pc:grpChg chg="del mod">
          <ac:chgData name="Pathiraja Mudiyanselage, Chamini Shammi" userId="a6637513-d2e8-4c96-9df9-b9504efc8121" providerId="ADAL" clId="{39BE39C4-5E48-754A-ACE4-A5FB1B4D3636}" dt="2022-06-29T00:35:39.927" v="180"/>
          <ac:grpSpMkLst>
            <pc:docMk/>
            <pc:sldMk cId="511692678" sldId="380"/>
            <ac:grpSpMk id="39" creationId="{28EFDD5B-6A5B-5155-01B0-F7FA510B74F6}"/>
          </ac:grpSpMkLst>
        </pc:grpChg>
        <pc:grpChg chg="del mod">
          <ac:chgData name="Pathiraja Mudiyanselage, Chamini Shammi" userId="a6637513-d2e8-4c96-9df9-b9504efc8121" providerId="ADAL" clId="{39BE39C4-5E48-754A-ACE4-A5FB1B4D3636}" dt="2022-06-29T00:35:48.567" v="182"/>
          <ac:grpSpMkLst>
            <pc:docMk/>
            <pc:sldMk cId="511692678" sldId="380"/>
            <ac:grpSpMk id="41" creationId="{2A21A5B6-A471-1124-CDE2-11153FC702B2}"/>
          </ac:grpSpMkLst>
        </pc:grpChg>
        <pc:grpChg chg="del mod">
          <ac:chgData name="Pathiraja Mudiyanselage, Chamini Shammi" userId="a6637513-d2e8-4c96-9df9-b9504efc8121" providerId="ADAL" clId="{39BE39C4-5E48-754A-ACE4-A5FB1B4D3636}" dt="2022-06-29T00:35:53.215" v="184"/>
          <ac:grpSpMkLst>
            <pc:docMk/>
            <pc:sldMk cId="511692678" sldId="380"/>
            <ac:grpSpMk id="43" creationId="{6327344E-9460-976E-77E7-F9BE8F60A889}"/>
          </ac:grpSpMkLst>
        </pc:grpChg>
        <pc:grpChg chg="del mod">
          <ac:chgData name="Pathiraja Mudiyanselage, Chamini Shammi" userId="a6637513-d2e8-4c96-9df9-b9504efc8121" providerId="ADAL" clId="{39BE39C4-5E48-754A-ACE4-A5FB1B4D3636}" dt="2022-06-29T00:35:59.411" v="186"/>
          <ac:grpSpMkLst>
            <pc:docMk/>
            <pc:sldMk cId="511692678" sldId="380"/>
            <ac:grpSpMk id="45" creationId="{5ED8923B-7AC9-3BC5-1BEC-3A067D271D24}"/>
          </ac:grpSpMkLst>
        </pc:grpChg>
        <pc:grpChg chg="del mod">
          <ac:chgData name="Pathiraja Mudiyanselage, Chamini Shammi" userId="a6637513-d2e8-4c96-9df9-b9504efc8121" providerId="ADAL" clId="{39BE39C4-5E48-754A-ACE4-A5FB1B4D3636}" dt="2022-06-29T00:36:02.035" v="188"/>
          <ac:grpSpMkLst>
            <pc:docMk/>
            <pc:sldMk cId="511692678" sldId="380"/>
            <ac:grpSpMk id="47" creationId="{70A90C03-D5E8-CB3A-7B4A-29281AEB739C}"/>
          </ac:grpSpMkLst>
        </pc:grpChg>
        <pc:grpChg chg="del mod">
          <ac:chgData name="Pathiraja Mudiyanselage, Chamini Shammi" userId="a6637513-d2e8-4c96-9df9-b9504efc8121" providerId="ADAL" clId="{39BE39C4-5E48-754A-ACE4-A5FB1B4D3636}" dt="2022-06-29T00:36:04.594" v="190"/>
          <ac:grpSpMkLst>
            <pc:docMk/>
            <pc:sldMk cId="511692678" sldId="380"/>
            <ac:grpSpMk id="49" creationId="{AC512A53-F3FD-6E25-A431-66A7A88A0A18}"/>
          </ac:grpSpMkLst>
        </pc:grpChg>
        <pc:grpChg chg="del mod">
          <ac:chgData name="Pathiraja Mudiyanselage, Chamini Shammi" userId="a6637513-d2e8-4c96-9df9-b9504efc8121" providerId="ADAL" clId="{39BE39C4-5E48-754A-ACE4-A5FB1B4D3636}" dt="2022-06-29T00:36:06.794" v="192"/>
          <ac:grpSpMkLst>
            <pc:docMk/>
            <pc:sldMk cId="511692678" sldId="380"/>
            <ac:grpSpMk id="51" creationId="{4A2124A3-AD88-D4A8-A467-84A24937FC73}"/>
          </ac:grpSpMkLst>
        </pc:grpChg>
        <pc:grpChg chg="del mod">
          <ac:chgData name="Pathiraja Mudiyanselage, Chamini Shammi" userId="a6637513-d2e8-4c96-9df9-b9504efc8121" providerId="ADAL" clId="{39BE39C4-5E48-754A-ACE4-A5FB1B4D3636}" dt="2022-06-29T00:37:19.063" v="222"/>
          <ac:grpSpMkLst>
            <pc:docMk/>
            <pc:sldMk cId="511692678" sldId="380"/>
            <ac:grpSpMk id="53" creationId="{F60C476C-0F27-0BF7-B029-D64A22C8E0DB}"/>
          </ac:grpSpMkLst>
        </pc:grpChg>
        <pc:grpChg chg="del mod">
          <ac:chgData name="Pathiraja Mudiyanselage, Chamini Shammi" userId="a6637513-d2e8-4c96-9df9-b9504efc8121" providerId="ADAL" clId="{39BE39C4-5E48-754A-ACE4-A5FB1B4D3636}" dt="2022-06-29T00:38:38.514" v="238"/>
          <ac:grpSpMkLst>
            <pc:docMk/>
            <pc:sldMk cId="511692678" sldId="380"/>
            <ac:grpSpMk id="59" creationId="{BF7F0AD0-9640-846C-E141-927949B32FAA}"/>
          </ac:grpSpMkLst>
        </pc:grpChg>
        <pc:picChg chg="mod">
          <ac:chgData name="Pathiraja Mudiyanselage, Chamini Shammi" userId="a6637513-d2e8-4c96-9df9-b9504efc8121" providerId="ADAL" clId="{39BE39C4-5E48-754A-ACE4-A5FB1B4D3636}" dt="2022-06-29T00:39:39.869" v="249" actId="1076"/>
          <ac:picMkLst>
            <pc:docMk/>
            <pc:sldMk cId="511692678" sldId="380"/>
            <ac:picMk id="4" creationId="{62D392E0-E9F9-E17B-DF89-B5933B1D1D76}"/>
          </ac:picMkLst>
        </pc:picChg>
        <pc:picChg chg="mod">
          <ac:chgData name="Pathiraja Mudiyanselage, Chamini Shammi" userId="a6637513-d2e8-4c96-9df9-b9504efc8121" providerId="ADAL" clId="{39BE39C4-5E48-754A-ACE4-A5FB1B4D3636}" dt="2022-06-29T00:34:20.797" v="153" actId="1076"/>
          <ac:picMkLst>
            <pc:docMk/>
            <pc:sldMk cId="511692678" sldId="380"/>
            <ac:picMk id="8" creationId="{500EFD75-963E-D739-D5F1-F84B4E940BA5}"/>
          </ac:picMkLst>
        </pc:picChg>
        <pc:picChg chg="del">
          <ac:chgData name="Pathiraja Mudiyanselage, Chamini Shammi" userId="a6637513-d2e8-4c96-9df9-b9504efc8121" providerId="ADAL" clId="{39BE39C4-5E48-754A-ACE4-A5FB1B4D3636}" dt="2022-06-29T00:33:53.462" v="150" actId="478"/>
          <ac:picMkLst>
            <pc:docMk/>
            <pc:sldMk cId="511692678" sldId="380"/>
            <ac:picMk id="11" creationId="{D9A33F43-391A-B9EE-2636-8C5CF7E5E2ED}"/>
          </ac:picMkLst>
        </pc:picChg>
        <pc:picChg chg="mod">
          <ac:chgData name="Pathiraja Mudiyanselage, Chamini Shammi" userId="a6637513-d2e8-4c96-9df9-b9504efc8121" providerId="ADAL" clId="{39BE39C4-5E48-754A-ACE4-A5FB1B4D3636}" dt="2022-06-29T00:37:37.014" v="224" actId="1076"/>
          <ac:picMkLst>
            <pc:docMk/>
            <pc:sldMk cId="511692678" sldId="380"/>
            <ac:picMk id="12" creationId="{C99D7927-8F9E-A16D-FDE8-E9E00CEC313D}"/>
          </ac:picMkLst>
        </pc:picChg>
        <pc:picChg chg="mod">
          <ac:chgData name="Pathiraja Mudiyanselage, Chamini Shammi" userId="a6637513-d2e8-4c96-9df9-b9504efc8121" providerId="ADAL" clId="{39BE39C4-5E48-754A-ACE4-A5FB1B4D3636}" dt="2022-06-29T00:37:55.343" v="230" actId="14100"/>
          <ac:picMkLst>
            <pc:docMk/>
            <pc:sldMk cId="511692678" sldId="380"/>
            <ac:picMk id="19" creationId="{8A8791D2-952C-C7B0-6582-E4F728D05745}"/>
          </ac:picMkLst>
        </pc:picChg>
        <pc:inkChg chg="add del">
          <ac:chgData name="Pathiraja Mudiyanselage, Chamini Shammi" userId="a6637513-d2e8-4c96-9df9-b9504efc8121" providerId="ADAL" clId="{39BE39C4-5E48-754A-ACE4-A5FB1B4D3636}" dt="2022-06-29T00:34:27.110" v="155"/>
          <ac:inkMkLst>
            <pc:docMk/>
            <pc:sldMk cId="511692678" sldId="380"/>
            <ac:inkMk id="2" creationId="{DEE14422-FFB4-BE4D-EA04-14A68878CE2C}"/>
          </ac:inkMkLst>
        </pc:inkChg>
        <pc:inkChg chg="add del">
          <ac:chgData name="Pathiraja Mudiyanselage, Chamini Shammi" userId="a6637513-d2e8-4c96-9df9-b9504efc8121" providerId="ADAL" clId="{39BE39C4-5E48-754A-ACE4-A5FB1B4D3636}" dt="2022-06-29T00:34:27.109" v="154"/>
          <ac:inkMkLst>
            <pc:docMk/>
            <pc:sldMk cId="511692678" sldId="380"/>
            <ac:inkMk id="5" creationId="{5603F25C-BF97-6589-4685-7043C5692945}"/>
          </ac:inkMkLst>
        </pc:inkChg>
        <pc:inkChg chg="add del">
          <ac:chgData name="Pathiraja Mudiyanselage, Chamini Shammi" userId="a6637513-d2e8-4c96-9df9-b9504efc8121" providerId="ADAL" clId="{39BE39C4-5E48-754A-ACE4-A5FB1B4D3636}" dt="2022-06-29T00:34:27.110" v="156"/>
          <ac:inkMkLst>
            <pc:docMk/>
            <pc:sldMk cId="511692678" sldId="380"/>
            <ac:inkMk id="6" creationId="{587663EE-1040-5A39-1449-649BED6B8284}"/>
          </ac:inkMkLst>
        </pc:inkChg>
        <pc:inkChg chg="add del">
          <ac:chgData name="Pathiraja Mudiyanselage, Chamini Shammi" userId="a6637513-d2e8-4c96-9df9-b9504efc8121" providerId="ADAL" clId="{39BE39C4-5E48-754A-ACE4-A5FB1B4D3636}" dt="2022-06-29T00:34:27.110" v="158"/>
          <ac:inkMkLst>
            <pc:docMk/>
            <pc:sldMk cId="511692678" sldId="380"/>
            <ac:inkMk id="13" creationId="{AFEB2EF6-C72C-CE41-3C44-7BC3BBE0B2AC}"/>
          </ac:inkMkLst>
        </pc:inkChg>
        <pc:inkChg chg="add del">
          <ac:chgData name="Pathiraja Mudiyanselage, Chamini Shammi" userId="a6637513-d2e8-4c96-9df9-b9504efc8121" providerId="ADAL" clId="{39BE39C4-5E48-754A-ACE4-A5FB1B4D3636}" dt="2022-06-29T00:34:27.110" v="157"/>
          <ac:inkMkLst>
            <pc:docMk/>
            <pc:sldMk cId="511692678" sldId="380"/>
            <ac:inkMk id="16" creationId="{DE78277A-0EC1-3D0D-514F-232618D7A80A}"/>
          </ac:inkMkLst>
        </pc:inkChg>
        <pc:inkChg chg="add">
          <ac:chgData name="Pathiraja Mudiyanselage, Chamini Shammi" userId="a6637513-d2e8-4c96-9df9-b9504efc8121" providerId="ADAL" clId="{39BE39C4-5E48-754A-ACE4-A5FB1B4D3636}" dt="2022-06-29T00:33:46.968" v="149" actId="9405"/>
          <ac:inkMkLst>
            <pc:docMk/>
            <pc:sldMk cId="511692678" sldId="380"/>
            <ac:inkMk id="17" creationId="{D0CDA376-A57E-30A6-E07A-A3AE2A45FEF1}"/>
          </ac:inkMkLst>
        </pc:inkChg>
        <pc:inkChg chg="add">
          <ac:chgData name="Pathiraja Mudiyanselage, Chamini Shammi" userId="a6637513-d2e8-4c96-9df9-b9504efc8121" providerId="ADAL" clId="{39BE39C4-5E48-754A-ACE4-A5FB1B4D3636}" dt="2022-06-29T00:34:34.343" v="159" actId="9405"/>
          <ac:inkMkLst>
            <pc:docMk/>
            <pc:sldMk cId="511692678" sldId="380"/>
            <ac:inkMk id="18" creationId="{0F44079E-D7E9-2B39-25ED-18A9EADAD560}"/>
          </ac:inkMkLst>
        </pc:inkChg>
        <pc:inkChg chg="add mod">
          <ac:chgData name="Pathiraja Mudiyanselage, Chamini Shammi" userId="a6637513-d2e8-4c96-9df9-b9504efc8121" providerId="ADAL" clId="{39BE39C4-5E48-754A-ACE4-A5FB1B4D3636}" dt="2022-06-29T00:35:04.104" v="169"/>
          <ac:inkMkLst>
            <pc:docMk/>
            <pc:sldMk cId="511692678" sldId="380"/>
            <ac:inkMk id="21" creationId="{7DAEB8B4-BAC8-4F38-1043-93D0A4544C4A}"/>
          </ac:inkMkLst>
        </pc:inkChg>
        <pc:inkChg chg="add mod">
          <ac:chgData name="Pathiraja Mudiyanselage, Chamini Shammi" userId="a6637513-d2e8-4c96-9df9-b9504efc8121" providerId="ADAL" clId="{39BE39C4-5E48-754A-ACE4-A5FB1B4D3636}" dt="2022-06-29T00:35:04.104" v="169"/>
          <ac:inkMkLst>
            <pc:docMk/>
            <pc:sldMk cId="511692678" sldId="380"/>
            <ac:inkMk id="22" creationId="{B340A031-77F1-AD79-DCD8-B8C3EFDDD81D}"/>
          </ac:inkMkLst>
        </pc:inkChg>
        <pc:inkChg chg="add mod">
          <ac:chgData name="Pathiraja Mudiyanselage, Chamini Shammi" userId="a6637513-d2e8-4c96-9df9-b9504efc8121" providerId="ADAL" clId="{39BE39C4-5E48-754A-ACE4-A5FB1B4D3636}" dt="2022-06-29T00:35:04.104" v="169"/>
          <ac:inkMkLst>
            <pc:docMk/>
            <pc:sldMk cId="511692678" sldId="380"/>
            <ac:inkMk id="24" creationId="{28EFA469-A6AF-86CA-3BC1-9FAEBE54027E}"/>
          </ac:inkMkLst>
        </pc:inkChg>
        <pc:inkChg chg="add mod">
          <ac:chgData name="Pathiraja Mudiyanselage, Chamini Shammi" userId="a6637513-d2e8-4c96-9df9-b9504efc8121" providerId="ADAL" clId="{39BE39C4-5E48-754A-ACE4-A5FB1B4D3636}" dt="2022-06-29T00:35:04.104" v="169"/>
          <ac:inkMkLst>
            <pc:docMk/>
            <pc:sldMk cId="511692678" sldId="380"/>
            <ac:inkMk id="26" creationId="{0033E09B-7016-75F0-CD7D-6B1CCB044709}"/>
          </ac:inkMkLst>
        </pc:inkChg>
        <pc:inkChg chg="add mod">
          <ac:chgData name="Pathiraja Mudiyanselage, Chamini Shammi" userId="a6637513-d2e8-4c96-9df9-b9504efc8121" providerId="ADAL" clId="{39BE39C4-5E48-754A-ACE4-A5FB1B4D3636}" dt="2022-06-29T00:35:04.104" v="169"/>
          <ac:inkMkLst>
            <pc:docMk/>
            <pc:sldMk cId="511692678" sldId="380"/>
            <ac:inkMk id="28" creationId="{DF900F9B-3C47-9BA9-A4A4-F2BA62BD632B}"/>
          </ac:inkMkLst>
        </pc:inkChg>
        <pc:inkChg chg="add">
          <ac:chgData name="Pathiraja Mudiyanselage, Chamini Shammi" userId="a6637513-d2e8-4c96-9df9-b9504efc8121" providerId="ADAL" clId="{39BE39C4-5E48-754A-ACE4-A5FB1B4D3636}" dt="2022-06-29T00:35:03.369" v="168" actId="9405"/>
          <ac:inkMkLst>
            <pc:docMk/>
            <pc:sldMk cId="511692678" sldId="380"/>
            <ac:inkMk id="29" creationId="{F24D5CDB-3A21-EE9C-D74D-601620402734}"/>
          </ac:inkMkLst>
        </pc:inkChg>
        <pc:inkChg chg="add del mod">
          <ac:chgData name="Pathiraja Mudiyanselage, Chamini Shammi" userId="a6637513-d2e8-4c96-9df9-b9504efc8121" providerId="ADAL" clId="{39BE39C4-5E48-754A-ACE4-A5FB1B4D3636}" dt="2022-06-29T00:39:21.133" v="246" actId="1076"/>
          <ac:inkMkLst>
            <pc:docMk/>
            <pc:sldMk cId="511692678" sldId="380"/>
            <ac:inkMk id="31" creationId="{763616E2-F08E-4A03-5DE5-2DE0212B05AF}"/>
          </ac:inkMkLst>
        </pc:inkChg>
        <pc:inkChg chg="add del">
          <ac:chgData name="Pathiraja Mudiyanselage, Chamini Shammi" userId="a6637513-d2e8-4c96-9df9-b9504efc8121" providerId="ADAL" clId="{39BE39C4-5E48-754A-ACE4-A5FB1B4D3636}" dt="2022-06-29T00:36:47.047" v="214"/>
          <ac:inkMkLst>
            <pc:docMk/>
            <pc:sldMk cId="511692678" sldId="380"/>
            <ac:inkMk id="32" creationId="{877C025A-F7DC-CEA2-7C51-E6C7BDB9EA77}"/>
          </ac:inkMkLst>
        </pc:inkChg>
        <pc:inkChg chg="add del mod">
          <ac:chgData name="Pathiraja Mudiyanselage, Chamini Shammi" userId="a6637513-d2e8-4c96-9df9-b9504efc8121" providerId="ADAL" clId="{39BE39C4-5E48-754A-ACE4-A5FB1B4D3636}" dt="2022-06-29T00:36:45.953" v="212"/>
          <ac:inkMkLst>
            <pc:docMk/>
            <pc:sldMk cId="511692678" sldId="380"/>
            <ac:inkMk id="33" creationId="{95DAFE53-519A-1C6F-AF72-02B0EF20EB3F}"/>
          </ac:inkMkLst>
        </pc:inkChg>
        <pc:inkChg chg="add del mod">
          <ac:chgData name="Pathiraja Mudiyanselage, Chamini Shammi" userId="a6637513-d2e8-4c96-9df9-b9504efc8121" providerId="ADAL" clId="{39BE39C4-5E48-754A-ACE4-A5FB1B4D3636}" dt="2022-06-29T00:36:46.524" v="213"/>
          <ac:inkMkLst>
            <pc:docMk/>
            <pc:sldMk cId="511692678" sldId="380"/>
            <ac:inkMk id="34" creationId="{E795C42B-C5D6-2EB5-3938-72BDCE45B8EA}"/>
          </ac:inkMkLst>
        </pc:inkChg>
        <pc:inkChg chg="add del mod">
          <ac:chgData name="Pathiraja Mudiyanselage, Chamini Shammi" userId="a6637513-d2e8-4c96-9df9-b9504efc8121" providerId="ADAL" clId="{39BE39C4-5E48-754A-ACE4-A5FB1B4D3636}" dt="2022-06-29T00:36:49.942" v="216"/>
          <ac:inkMkLst>
            <pc:docMk/>
            <pc:sldMk cId="511692678" sldId="380"/>
            <ac:inkMk id="35" creationId="{E0D600A2-817A-C70A-BEFB-C7A8F696B3F7}"/>
          </ac:inkMkLst>
        </pc:inkChg>
        <pc:inkChg chg="add">
          <ac:chgData name="Pathiraja Mudiyanselage, Chamini Shammi" userId="a6637513-d2e8-4c96-9df9-b9504efc8121" providerId="ADAL" clId="{39BE39C4-5E48-754A-ACE4-A5FB1B4D3636}" dt="2022-06-29T00:35:31.088" v="175" actId="9405"/>
          <ac:inkMkLst>
            <pc:docMk/>
            <pc:sldMk cId="511692678" sldId="380"/>
            <ac:inkMk id="36" creationId="{917B602C-AD9E-17E1-DFBE-64277EFCA0BE}"/>
          </ac:inkMkLst>
        </pc:inkChg>
        <pc:inkChg chg="add del mod">
          <ac:chgData name="Pathiraja Mudiyanselage, Chamini Shammi" userId="a6637513-d2e8-4c96-9df9-b9504efc8121" providerId="ADAL" clId="{39BE39C4-5E48-754A-ACE4-A5FB1B4D3636}" dt="2022-06-29T00:36:52.315" v="217"/>
          <ac:inkMkLst>
            <pc:docMk/>
            <pc:sldMk cId="511692678" sldId="380"/>
            <ac:inkMk id="38" creationId="{0436EADB-4C0F-DC6B-4AA1-6A863790C984}"/>
          </ac:inkMkLst>
        </pc:inkChg>
        <pc:inkChg chg="add del mod">
          <ac:chgData name="Pathiraja Mudiyanselage, Chamini Shammi" userId="a6637513-d2e8-4c96-9df9-b9504efc8121" providerId="ADAL" clId="{39BE39C4-5E48-754A-ACE4-A5FB1B4D3636}" dt="2022-06-29T00:36:52.316" v="218"/>
          <ac:inkMkLst>
            <pc:docMk/>
            <pc:sldMk cId="511692678" sldId="380"/>
            <ac:inkMk id="40" creationId="{7A4DBF50-AEF8-B64D-0C81-52B977399CF7}"/>
          </ac:inkMkLst>
        </pc:inkChg>
        <pc:inkChg chg="add mod">
          <ac:chgData name="Pathiraja Mudiyanselage, Chamini Shammi" userId="a6637513-d2e8-4c96-9df9-b9504efc8121" providerId="ADAL" clId="{39BE39C4-5E48-754A-ACE4-A5FB1B4D3636}" dt="2022-06-29T00:35:53.215" v="184"/>
          <ac:inkMkLst>
            <pc:docMk/>
            <pc:sldMk cId="511692678" sldId="380"/>
            <ac:inkMk id="42" creationId="{9D5465C2-222C-1708-9213-D9CD35757E83}"/>
          </ac:inkMkLst>
        </pc:inkChg>
        <pc:inkChg chg="add mod">
          <ac:chgData name="Pathiraja Mudiyanselage, Chamini Shammi" userId="a6637513-d2e8-4c96-9df9-b9504efc8121" providerId="ADAL" clId="{39BE39C4-5E48-754A-ACE4-A5FB1B4D3636}" dt="2022-06-29T00:35:59.411" v="186"/>
          <ac:inkMkLst>
            <pc:docMk/>
            <pc:sldMk cId="511692678" sldId="380"/>
            <ac:inkMk id="44" creationId="{041D17BC-3F64-1E48-E36D-E8128075C816}"/>
          </ac:inkMkLst>
        </pc:inkChg>
        <pc:inkChg chg="add mod">
          <ac:chgData name="Pathiraja Mudiyanselage, Chamini Shammi" userId="a6637513-d2e8-4c96-9df9-b9504efc8121" providerId="ADAL" clId="{39BE39C4-5E48-754A-ACE4-A5FB1B4D3636}" dt="2022-06-29T00:38:38.514" v="238"/>
          <ac:inkMkLst>
            <pc:docMk/>
            <pc:sldMk cId="511692678" sldId="380"/>
            <ac:inkMk id="46" creationId="{61C4100E-DA14-F0A6-6F8B-6A3AF85997B0}"/>
          </ac:inkMkLst>
        </pc:inkChg>
        <pc:inkChg chg="add del mod">
          <ac:chgData name="Pathiraja Mudiyanselage, Chamini Shammi" userId="a6637513-d2e8-4c96-9df9-b9504efc8121" providerId="ADAL" clId="{39BE39C4-5E48-754A-ACE4-A5FB1B4D3636}" dt="2022-06-29T00:38:38.514" v="238"/>
          <ac:inkMkLst>
            <pc:docMk/>
            <pc:sldMk cId="511692678" sldId="380"/>
            <ac:inkMk id="48" creationId="{E9F5BCEC-161E-2F0F-EAFC-C5CBF9E1AFAB}"/>
          </ac:inkMkLst>
        </pc:inkChg>
        <pc:inkChg chg="add del mod">
          <ac:chgData name="Pathiraja Mudiyanselage, Chamini Shammi" userId="a6637513-d2e8-4c96-9df9-b9504efc8121" providerId="ADAL" clId="{39BE39C4-5E48-754A-ACE4-A5FB1B4D3636}" dt="2022-06-29T00:38:37.450" v="236"/>
          <ac:inkMkLst>
            <pc:docMk/>
            <pc:sldMk cId="511692678" sldId="380"/>
            <ac:inkMk id="50" creationId="{4488C272-E22F-EE98-AF2F-9E36C9E52A7C}"/>
          </ac:inkMkLst>
        </pc:inkChg>
        <pc:inkChg chg="add del mod">
          <ac:chgData name="Pathiraja Mudiyanselage, Chamini Shammi" userId="a6637513-d2e8-4c96-9df9-b9504efc8121" providerId="ADAL" clId="{39BE39C4-5E48-754A-ACE4-A5FB1B4D3636}" dt="2022-06-29T00:36:47.677" v="215"/>
          <ac:inkMkLst>
            <pc:docMk/>
            <pc:sldMk cId="511692678" sldId="380"/>
            <ac:inkMk id="52" creationId="{8E3649B1-4A75-747D-6097-3F5FD9A5A94C}"/>
          </ac:inkMkLst>
        </pc:inkChg>
        <pc:inkChg chg="add del mod">
          <ac:chgData name="Pathiraja Mudiyanselage, Chamini Shammi" userId="a6637513-d2e8-4c96-9df9-b9504efc8121" providerId="ADAL" clId="{39BE39C4-5E48-754A-ACE4-A5FB1B4D3636}" dt="2022-06-29T00:38:37.452" v="237"/>
          <ac:inkMkLst>
            <pc:docMk/>
            <pc:sldMk cId="511692678" sldId="380"/>
            <ac:inkMk id="58" creationId="{80FBE7D5-738D-401F-0D7A-41A5EB2E0104}"/>
          </ac:inkMkLst>
        </pc:inkChg>
        <pc:inkChg chg="add">
          <ac:chgData name="Pathiraja Mudiyanselage, Chamini Shammi" userId="a6637513-d2e8-4c96-9df9-b9504efc8121" providerId="ADAL" clId="{39BE39C4-5E48-754A-ACE4-A5FB1B4D3636}" dt="2022-06-29T00:38:50.743" v="239" actId="9405"/>
          <ac:inkMkLst>
            <pc:docMk/>
            <pc:sldMk cId="511692678" sldId="380"/>
            <ac:inkMk id="60" creationId="{DE10373B-7144-0274-9675-E6F46FD92AF2}"/>
          </ac:inkMkLst>
        </pc:inkChg>
        <pc:inkChg chg="add">
          <ac:chgData name="Pathiraja Mudiyanselage, Chamini Shammi" userId="a6637513-d2e8-4c96-9df9-b9504efc8121" providerId="ADAL" clId="{39BE39C4-5E48-754A-ACE4-A5FB1B4D3636}" dt="2022-06-29T00:38:58.024" v="240" actId="9405"/>
          <ac:inkMkLst>
            <pc:docMk/>
            <pc:sldMk cId="511692678" sldId="380"/>
            <ac:inkMk id="61" creationId="{40306EA0-E751-0F00-D80E-EF642CF7C197}"/>
          </ac:inkMkLst>
        </pc:inkChg>
        <pc:cxnChg chg="add mod">
          <ac:chgData name="Pathiraja Mudiyanselage, Chamini Shammi" userId="a6637513-d2e8-4c96-9df9-b9504efc8121" providerId="ADAL" clId="{39BE39C4-5E48-754A-ACE4-A5FB1B4D3636}" dt="2022-06-29T00:36:24.205" v="194" actId="14100"/>
          <ac:cxnSpMkLst>
            <pc:docMk/>
            <pc:sldMk cId="511692678" sldId="380"/>
            <ac:cxnSpMk id="55" creationId="{76480DF7-2C2F-5142-D210-3C2F579413EF}"/>
          </ac:cxnSpMkLst>
        </pc:cxnChg>
      </pc:sldChg>
      <pc:sldChg chg="addSp delSp modSp mod ord">
        <pc:chgData name="Pathiraja Mudiyanselage, Chamini Shammi" userId="a6637513-d2e8-4c96-9df9-b9504efc8121" providerId="ADAL" clId="{39BE39C4-5E48-754A-ACE4-A5FB1B4D3636}" dt="2022-07-01T21:07:29.954" v="2122" actId="1076"/>
        <pc:sldMkLst>
          <pc:docMk/>
          <pc:sldMk cId="3543985157" sldId="382"/>
        </pc:sldMkLst>
        <pc:spChg chg="del">
          <ac:chgData name="Pathiraja Mudiyanselage, Chamini Shammi" userId="a6637513-d2e8-4c96-9df9-b9504efc8121" providerId="ADAL" clId="{39BE39C4-5E48-754A-ACE4-A5FB1B4D3636}" dt="2022-07-01T21:07:23.473" v="2120" actId="478"/>
          <ac:spMkLst>
            <pc:docMk/>
            <pc:sldMk cId="3543985157" sldId="382"/>
            <ac:spMk id="18" creationId="{BBCE142D-9851-D992-F02B-982DFA098651}"/>
          </ac:spMkLst>
        </pc:spChg>
        <pc:grpChg chg="del mod">
          <ac:chgData name="Pathiraja Mudiyanselage, Chamini Shammi" userId="a6637513-d2e8-4c96-9df9-b9504efc8121" providerId="ADAL" clId="{39BE39C4-5E48-754A-ACE4-A5FB1B4D3636}" dt="2022-06-29T01:24:43.265" v="653"/>
          <ac:grpSpMkLst>
            <pc:docMk/>
            <pc:sldMk cId="3543985157" sldId="382"/>
            <ac:grpSpMk id="13" creationId="{2BACCFD0-B9B7-9498-FB79-8D77C2CD18E1}"/>
          </ac:grpSpMkLst>
        </pc:grpChg>
        <pc:grpChg chg="del mod">
          <ac:chgData name="Pathiraja Mudiyanselage, Chamini Shammi" userId="a6637513-d2e8-4c96-9df9-b9504efc8121" providerId="ADAL" clId="{39BE39C4-5E48-754A-ACE4-A5FB1B4D3636}" dt="2022-06-29T01:24:43.265" v="653"/>
          <ac:grpSpMkLst>
            <pc:docMk/>
            <pc:sldMk cId="3543985157" sldId="382"/>
            <ac:grpSpMk id="20" creationId="{D7D06388-9C57-4556-0D17-04744DDDA55B}"/>
          </ac:grpSpMkLst>
        </pc:grpChg>
        <pc:grpChg chg="del mod">
          <ac:chgData name="Pathiraja Mudiyanselage, Chamini Shammi" userId="a6637513-d2e8-4c96-9df9-b9504efc8121" providerId="ADAL" clId="{39BE39C4-5E48-754A-ACE4-A5FB1B4D3636}" dt="2022-06-29T01:24:43.265" v="653"/>
          <ac:grpSpMkLst>
            <pc:docMk/>
            <pc:sldMk cId="3543985157" sldId="382"/>
            <ac:grpSpMk id="23" creationId="{B537CC4C-3A19-C2B0-7173-ECD499282B74}"/>
          </ac:grpSpMkLst>
        </pc:grpChg>
        <pc:grpChg chg="del mod">
          <ac:chgData name="Pathiraja Mudiyanselage, Chamini Shammi" userId="a6637513-d2e8-4c96-9df9-b9504efc8121" providerId="ADAL" clId="{39BE39C4-5E48-754A-ACE4-A5FB1B4D3636}" dt="2022-06-29T01:24:54.528" v="656"/>
          <ac:grpSpMkLst>
            <pc:docMk/>
            <pc:sldMk cId="3543985157" sldId="382"/>
            <ac:grpSpMk id="25" creationId="{1B51983F-7301-A27D-1D2F-FF5571E8C63D}"/>
          </ac:grpSpMkLst>
        </pc:grpChg>
        <pc:grpChg chg="del mod">
          <ac:chgData name="Pathiraja Mudiyanselage, Chamini Shammi" userId="a6637513-d2e8-4c96-9df9-b9504efc8121" providerId="ADAL" clId="{39BE39C4-5E48-754A-ACE4-A5FB1B4D3636}" dt="2022-06-29T01:24:59.330" v="659"/>
          <ac:grpSpMkLst>
            <pc:docMk/>
            <pc:sldMk cId="3543985157" sldId="382"/>
            <ac:grpSpMk id="28" creationId="{A6BA91A9-E242-A79E-172E-732BA1C47589}"/>
          </ac:grpSpMkLst>
        </pc:grpChg>
        <pc:grpChg chg="mod">
          <ac:chgData name="Pathiraja Mudiyanselage, Chamini Shammi" userId="a6637513-d2e8-4c96-9df9-b9504efc8121" providerId="ADAL" clId="{39BE39C4-5E48-754A-ACE4-A5FB1B4D3636}" dt="2022-06-29T01:24:59.330" v="659"/>
          <ac:grpSpMkLst>
            <pc:docMk/>
            <pc:sldMk cId="3543985157" sldId="382"/>
            <ac:grpSpMk id="31" creationId="{D0DEDED9-3261-6831-1C1A-CCFF556DE2C3}"/>
          </ac:grpSpMkLst>
        </pc:grpChg>
        <pc:picChg chg="mod modCrop">
          <ac:chgData name="Pathiraja Mudiyanselage, Chamini Shammi" userId="a6637513-d2e8-4c96-9df9-b9504efc8121" providerId="ADAL" clId="{39BE39C4-5E48-754A-ACE4-A5FB1B4D3636}" dt="2022-07-01T21:07:29.954" v="2122" actId="1076"/>
          <ac:picMkLst>
            <pc:docMk/>
            <pc:sldMk cId="3543985157" sldId="382"/>
            <ac:picMk id="5" creationId="{390D3392-6C29-8C22-BCA6-E5ABCA0B58B8}"/>
          </ac:picMkLst>
        </pc:picChg>
        <pc:picChg chg="del mod">
          <ac:chgData name="Pathiraja Mudiyanselage, Chamini Shammi" userId="a6637513-d2e8-4c96-9df9-b9504efc8121" providerId="ADAL" clId="{39BE39C4-5E48-754A-ACE4-A5FB1B4D3636}" dt="2022-07-01T21:07:19.598" v="2119" actId="478"/>
          <ac:picMkLst>
            <pc:docMk/>
            <pc:sldMk cId="3543985157" sldId="382"/>
            <ac:picMk id="3074" creationId="{4C9E2C06-314C-5EC6-9F21-6BCF08EA1A2C}"/>
          </ac:picMkLst>
        </pc:picChg>
        <pc:inkChg chg="add">
          <ac:chgData name="Pathiraja Mudiyanselage, Chamini Shammi" userId="a6637513-d2e8-4c96-9df9-b9504efc8121" providerId="ADAL" clId="{39BE39C4-5E48-754A-ACE4-A5FB1B4D3636}" dt="2022-06-29T01:23:51.035" v="638" actId="9405"/>
          <ac:inkMkLst>
            <pc:docMk/>
            <pc:sldMk cId="3543985157" sldId="382"/>
            <ac:inkMk id="2" creationId="{BFEDFD80-6E22-029A-81C2-FADDC7E04E28}"/>
          </ac:inkMkLst>
        </pc:inkChg>
        <pc:inkChg chg="add">
          <ac:chgData name="Pathiraja Mudiyanselage, Chamini Shammi" userId="a6637513-d2e8-4c96-9df9-b9504efc8121" providerId="ADAL" clId="{39BE39C4-5E48-754A-ACE4-A5FB1B4D3636}" dt="2022-06-29T01:23:58.592" v="639" actId="9405"/>
          <ac:inkMkLst>
            <pc:docMk/>
            <pc:sldMk cId="3543985157" sldId="382"/>
            <ac:inkMk id="6" creationId="{753BEF5B-E10A-B719-F115-DBE5A006AF49}"/>
          </ac:inkMkLst>
        </pc:inkChg>
        <pc:inkChg chg="add mod">
          <ac:chgData name="Pathiraja Mudiyanselage, Chamini Shammi" userId="a6637513-d2e8-4c96-9df9-b9504efc8121" providerId="ADAL" clId="{39BE39C4-5E48-754A-ACE4-A5FB1B4D3636}" dt="2022-06-29T01:24:59.330" v="659"/>
          <ac:inkMkLst>
            <pc:docMk/>
            <pc:sldMk cId="3543985157" sldId="382"/>
            <ac:inkMk id="7" creationId="{96BB4DF1-02EB-3AA4-D3D8-31C5B1E8124D}"/>
          </ac:inkMkLst>
        </pc:inkChg>
        <pc:inkChg chg="add mod">
          <ac:chgData name="Pathiraja Mudiyanselage, Chamini Shammi" userId="a6637513-d2e8-4c96-9df9-b9504efc8121" providerId="ADAL" clId="{39BE39C4-5E48-754A-ACE4-A5FB1B4D3636}" dt="2022-06-29T01:24:59.330" v="659"/>
          <ac:inkMkLst>
            <pc:docMk/>
            <pc:sldMk cId="3543985157" sldId="382"/>
            <ac:inkMk id="8" creationId="{769928BA-0A78-5E0D-859C-985952A56A86}"/>
          </ac:inkMkLst>
        </pc:inkChg>
        <pc:inkChg chg="add mod">
          <ac:chgData name="Pathiraja Mudiyanselage, Chamini Shammi" userId="a6637513-d2e8-4c96-9df9-b9504efc8121" providerId="ADAL" clId="{39BE39C4-5E48-754A-ACE4-A5FB1B4D3636}" dt="2022-06-29T01:24:59.330" v="659"/>
          <ac:inkMkLst>
            <pc:docMk/>
            <pc:sldMk cId="3543985157" sldId="382"/>
            <ac:inkMk id="10" creationId="{C789DF9F-C480-241B-66F3-631DCC5E1F05}"/>
          </ac:inkMkLst>
        </pc:inkChg>
        <pc:inkChg chg="add mod">
          <ac:chgData name="Pathiraja Mudiyanselage, Chamini Shammi" userId="a6637513-d2e8-4c96-9df9-b9504efc8121" providerId="ADAL" clId="{39BE39C4-5E48-754A-ACE4-A5FB1B4D3636}" dt="2022-06-29T01:24:59.330" v="659"/>
          <ac:inkMkLst>
            <pc:docMk/>
            <pc:sldMk cId="3543985157" sldId="382"/>
            <ac:inkMk id="14" creationId="{ED9162F4-B44F-1BBA-AD24-7469EE82E943}"/>
          </ac:inkMkLst>
        </pc:inkChg>
        <pc:inkChg chg="add mod">
          <ac:chgData name="Pathiraja Mudiyanselage, Chamini Shammi" userId="a6637513-d2e8-4c96-9df9-b9504efc8121" providerId="ADAL" clId="{39BE39C4-5E48-754A-ACE4-A5FB1B4D3636}" dt="2022-06-29T01:24:59.330" v="659"/>
          <ac:inkMkLst>
            <pc:docMk/>
            <pc:sldMk cId="3543985157" sldId="382"/>
            <ac:inkMk id="16" creationId="{57419A7C-AFF2-B591-B797-A00F542801D0}"/>
          </ac:inkMkLst>
        </pc:inkChg>
        <pc:inkChg chg="add mod">
          <ac:chgData name="Pathiraja Mudiyanselage, Chamini Shammi" userId="a6637513-d2e8-4c96-9df9-b9504efc8121" providerId="ADAL" clId="{39BE39C4-5E48-754A-ACE4-A5FB1B4D3636}" dt="2022-06-29T01:24:59.330" v="659"/>
          <ac:inkMkLst>
            <pc:docMk/>
            <pc:sldMk cId="3543985157" sldId="382"/>
            <ac:inkMk id="17" creationId="{F706C5C4-094D-096C-61C8-8F31944A5B99}"/>
          </ac:inkMkLst>
        </pc:inkChg>
        <pc:inkChg chg="add mod">
          <ac:chgData name="Pathiraja Mudiyanselage, Chamini Shammi" userId="a6637513-d2e8-4c96-9df9-b9504efc8121" providerId="ADAL" clId="{39BE39C4-5E48-754A-ACE4-A5FB1B4D3636}" dt="2022-06-29T01:24:59.330" v="659"/>
          <ac:inkMkLst>
            <pc:docMk/>
            <pc:sldMk cId="3543985157" sldId="382"/>
            <ac:inkMk id="19" creationId="{2D00DD87-8A3C-818B-161E-AE7DD78C2152}"/>
          </ac:inkMkLst>
        </pc:inkChg>
        <pc:inkChg chg="add mod">
          <ac:chgData name="Pathiraja Mudiyanselage, Chamini Shammi" userId="a6637513-d2e8-4c96-9df9-b9504efc8121" providerId="ADAL" clId="{39BE39C4-5E48-754A-ACE4-A5FB1B4D3636}" dt="2022-06-29T01:24:59.330" v="659"/>
          <ac:inkMkLst>
            <pc:docMk/>
            <pc:sldMk cId="3543985157" sldId="382"/>
            <ac:inkMk id="21" creationId="{2C3E996C-A5A4-ADA5-2260-5445E394525C}"/>
          </ac:inkMkLst>
        </pc:inkChg>
        <pc:inkChg chg="add mod">
          <ac:chgData name="Pathiraja Mudiyanselage, Chamini Shammi" userId="a6637513-d2e8-4c96-9df9-b9504efc8121" providerId="ADAL" clId="{39BE39C4-5E48-754A-ACE4-A5FB1B4D3636}" dt="2022-06-29T01:24:59.330" v="659"/>
          <ac:inkMkLst>
            <pc:docMk/>
            <pc:sldMk cId="3543985157" sldId="382"/>
            <ac:inkMk id="22" creationId="{BB966732-BCF9-FF13-CEE1-F2E250DFEF46}"/>
          </ac:inkMkLst>
        </pc:inkChg>
        <pc:inkChg chg="add mod">
          <ac:chgData name="Pathiraja Mudiyanselage, Chamini Shammi" userId="a6637513-d2e8-4c96-9df9-b9504efc8121" providerId="ADAL" clId="{39BE39C4-5E48-754A-ACE4-A5FB1B4D3636}" dt="2022-06-29T01:24:54.528" v="656"/>
          <ac:inkMkLst>
            <pc:docMk/>
            <pc:sldMk cId="3543985157" sldId="382"/>
            <ac:inkMk id="24" creationId="{B4B3646A-BAFD-4724-CE1F-75BBDD0CAABE}"/>
          </ac:inkMkLst>
        </pc:inkChg>
        <pc:inkChg chg="add">
          <ac:chgData name="Pathiraja Mudiyanselage, Chamini Shammi" userId="a6637513-d2e8-4c96-9df9-b9504efc8121" providerId="ADAL" clId="{39BE39C4-5E48-754A-ACE4-A5FB1B4D3636}" dt="2022-06-29T01:24:46.397" v="654" actId="9405"/>
          <ac:inkMkLst>
            <pc:docMk/>
            <pc:sldMk cId="3543985157" sldId="382"/>
            <ac:inkMk id="26" creationId="{277A51E1-A5D0-BF1F-5979-B933AEE26F5A}"/>
          </ac:inkMkLst>
        </pc:inkChg>
        <pc:inkChg chg="add mod">
          <ac:chgData name="Pathiraja Mudiyanselage, Chamini Shammi" userId="a6637513-d2e8-4c96-9df9-b9504efc8121" providerId="ADAL" clId="{39BE39C4-5E48-754A-ACE4-A5FB1B4D3636}" dt="2022-06-29T01:24:59.330" v="659"/>
          <ac:inkMkLst>
            <pc:docMk/>
            <pc:sldMk cId="3543985157" sldId="382"/>
            <ac:inkMk id="27" creationId="{89FB5701-4485-4CED-4ED9-9C0ECBA44BDE}"/>
          </ac:inkMkLst>
        </pc:inkChg>
        <pc:inkChg chg="add mod">
          <ac:chgData name="Pathiraja Mudiyanselage, Chamini Shammi" userId="a6637513-d2e8-4c96-9df9-b9504efc8121" providerId="ADAL" clId="{39BE39C4-5E48-754A-ACE4-A5FB1B4D3636}" dt="2022-06-29T01:24:59.330" v="659"/>
          <ac:inkMkLst>
            <pc:docMk/>
            <pc:sldMk cId="3543985157" sldId="382"/>
            <ac:inkMk id="29" creationId="{EFD8F291-958D-BB6D-A2CA-1697386B8A31}"/>
          </ac:inkMkLst>
        </pc:inkChg>
        <pc:inkChg chg="add mod">
          <ac:chgData name="Pathiraja Mudiyanselage, Chamini Shammi" userId="a6637513-d2e8-4c96-9df9-b9504efc8121" providerId="ADAL" clId="{39BE39C4-5E48-754A-ACE4-A5FB1B4D3636}" dt="2022-06-29T01:24:59.330" v="659"/>
          <ac:inkMkLst>
            <pc:docMk/>
            <pc:sldMk cId="3543985157" sldId="382"/>
            <ac:inkMk id="30" creationId="{638BA3F3-6371-05A2-8A92-A54B10BE5854}"/>
          </ac:inkMkLst>
        </pc:inkChg>
      </pc:sldChg>
      <pc:sldChg chg="addSp delSp modSp add mod">
        <pc:chgData name="Pathiraja Mudiyanselage, Chamini Shammi" userId="a6637513-d2e8-4c96-9df9-b9504efc8121" providerId="ADAL" clId="{39BE39C4-5E48-754A-ACE4-A5FB1B4D3636}" dt="2022-06-29T01:19:57.430" v="596" actId="171"/>
        <pc:sldMkLst>
          <pc:docMk/>
          <pc:sldMk cId="365681918" sldId="384"/>
        </pc:sldMkLst>
        <pc:grpChg chg="add mod">
          <ac:chgData name="Pathiraja Mudiyanselage, Chamini Shammi" userId="a6637513-d2e8-4c96-9df9-b9504efc8121" providerId="ADAL" clId="{39BE39C4-5E48-754A-ACE4-A5FB1B4D3636}" dt="2022-06-29T01:19:57.430" v="596" actId="171"/>
          <ac:grpSpMkLst>
            <pc:docMk/>
            <pc:sldMk cId="365681918" sldId="384"/>
            <ac:grpSpMk id="28" creationId="{594611FF-9EC7-5227-E3E2-4D4C04D5523A}"/>
          </ac:grpSpMkLst>
        </pc:grpChg>
        <pc:picChg chg="add mod">
          <ac:chgData name="Pathiraja Mudiyanselage, Chamini Shammi" userId="a6637513-d2e8-4c96-9df9-b9504efc8121" providerId="ADAL" clId="{39BE39C4-5E48-754A-ACE4-A5FB1B4D3636}" dt="2022-06-29T01:17:06.112" v="570" actId="1076"/>
          <ac:picMkLst>
            <pc:docMk/>
            <pc:sldMk cId="365681918" sldId="384"/>
            <ac:picMk id="5" creationId="{98936397-CD16-9B6B-23FD-5EF80BB33B6A}"/>
          </ac:picMkLst>
        </pc:picChg>
        <pc:picChg chg="mod">
          <ac:chgData name="Pathiraja Mudiyanselage, Chamini Shammi" userId="a6637513-d2e8-4c96-9df9-b9504efc8121" providerId="ADAL" clId="{39BE39C4-5E48-754A-ACE4-A5FB1B4D3636}" dt="2022-06-29T01:19:47.870" v="593" actId="164"/>
          <ac:picMkLst>
            <pc:docMk/>
            <pc:sldMk cId="365681918" sldId="384"/>
            <ac:picMk id="12" creationId="{F5199BFC-A965-8E1E-9DB0-1B5796F35448}"/>
          </ac:picMkLst>
        </pc:picChg>
        <pc:picChg chg="del mod">
          <ac:chgData name="Pathiraja Mudiyanselage, Chamini Shammi" userId="a6637513-d2e8-4c96-9df9-b9504efc8121" providerId="ADAL" clId="{39BE39C4-5E48-754A-ACE4-A5FB1B4D3636}" dt="2022-06-29T01:16:53.795" v="565" actId="478"/>
          <ac:picMkLst>
            <pc:docMk/>
            <pc:sldMk cId="365681918" sldId="384"/>
            <ac:picMk id="13" creationId="{D11FE6B6-D87C-8908-76B6-E6DEEA4856B7}"/>
          </ac:picMkLst>
        </pc:picChg>
        <pc:inkChg chg="add">
          <ac:chgData name="Pathiraja Mudiyanselage, Chamini Shammi" userId="a6637513-d2e8-4c96-9df9-b9504efc8121" providerId="ADAL" clId="{39BE39C4-5E48-754A-ACE4-A5FB1B4D3636}" dt="2022-06-29T01:17:27.328" v="572" actId="9405"/>
          <ac:inkMkLst>
            <pc:docMk/>
            <pc:sldMk cId="365681918" sldId="384"/>
            <ac:inkMk id="6" creationId="{B8D40FA5-2FA7-7CB4-AEDD-84FFD23C391D}"/>
          </ac:inkMkLst>
        </pc:inkChg>
        <pc:inkChg chg="add del">
          <ac:chgData name="Pathiraja Mudiyanselage, Chamini Shammi" userId="a6637513-d2e8-4c96-9df9-b9504efc8121" providerId="ADAL" clId="{39BE39C4-5E48-754A-ACE4-A5FB1B4D3636}" dt="2022-06-29T01:17:36.103" v="574" actId="9405"/>
          <ac:inkMkLst>
            <pc:docMk/>
            <pc:sldMk cId="365681918" sldId="384"/>
            <ac:inkMk id="7" creationId="{B97B4408-7F64-0EE5-1419-60D9A1B4315F}"/>
          </ac:inkMkLst>
        </pc:inkChg>
        <pc:inkChg chg="add">
          <ac:chgData name="Pathiraja Mudiyanselage, Chamini Shammi" userId="a6637513-d2e8-4c96-9df9-b9504efc8121" providerId="ADAL" clId="{39BE39C4-5E48-754A-ACE4-A5FB1B4D3636}" dt="2022-06-29T01:17:50.336" v="575" actId="9405"/>
          <ac:inkMkLst>
            <pc:docMk/>
            <pc:sldMk cId="365681918" sldId="384"/>
            <ac:inkMk id="8" creationId="{61B68F0F-1365-8390-82A0-585DBA74A5AF}"/>
          </ac:inkMkLst>
        </pc:inkChg>
        <pc:cxnChg chg="add mod">
          <ac:chgData name="Pathiraja Mudiyanselage, Chamini Shammi" userId="a6637513-d2e8-4c96-9df9-b9504efc8121" providerId="ADAL" clId="{39BE39C4-5E48-754A-ACE4-A5FB1B4D3636}" dt="2022-06-29T01:19:47.870" v="593" actId="164"/>
          <ac:cxnSpMkLst>
            <pc:docMk/>
            <pc:sldMk cId="365681918" sldId="384"/>
            <ac:cxnSpMk id="14" creationId="{31199C96-42B7-7229-B863-A444E82479F1}"/>
          </ac:cxnSpMkLst>
        </pc:cxnChg>
        <pc:cxnChg chg="add mod">
          <ac:chgData name="Pathiraja Mudiyanselage, Chamini Shammi" userId="a6637513-d2e8-4c96-9df9-b9504efc8121" providerId="ADAL" clId="{39BE39C4-5E48-754A-ACE4-A5FB1B4D3636}" dt="2022-06-29T01:19:47.870" v="593" actId="164"/>
          <ac:cxnSpMkLst>
            <pc:docMk/>
            <pc:sldMk cId="365681918" sldId="384"/>
            <ac:cxnSpMk id="20" creationId="{81485C6E-EE31-05DD-5B49-D9ED1B9B1D49}"/>
          </ac:cxnSpMkLst>
        </pc:cxnChg>
        <pc:cxnChg chg="add mod">
          <ac:chgData name="Pathiraja Mudiyanselage, Chamini Shammi" userId="a6637513-d2e8-4c96-9df9-b9504efc8121" providerId="ADAL" clId="{39BE39C4-5E48-754A-ACE4-A5FB1B4D3636}" dt="2022-06-29T01:19:47.870" v="593" actId="164"/>
          <ac:cxnSpMkLst>
            <pc:docMk/>
            <pc:sldMk cId="365681918" sldId="384"/>
            <ac:cxnSpMk id="22" creationId="{49C24A8B-5949-2DD8-3514-46577312B265}"/>
          </ac:cxnSpMkLst>
        </pc:cxnChg>
        <pc:cxnChg chg="add mod">
          <ac:chgData name="Pathiraja Mudiyanselage, Chamini Shammi" userId="a6637513-d2e8-4c96-9df9-b9504efc8121" providerId="ADAL" clId="{39BE39C4-5E48-754A-ACE4-A5FB1B4D3636}" dt="2022-06-29T01:19:47.870" v="593" actId="164"/>
          <ac:cxnSpMkLst>
            <pc:docMk/>
            <pc:sldMk cId="365681918" sldId="384"/>
            <ac:cxnSpMk id="24" creationId="{EFC088AC-9E24-6B40-B5E7-03372A7644BE}"/>
          </ac:cxnSpMkLst>
        </pc:cxnChg>
      </pc:sldChg>
      <pc:sldChg chg="add">
        <pc:chgData name="Pathiraja Mudiyanselage, Chamini Shammi" userId="a6637513-d2e8-4c96-9df9-b9504efc8121" providerId="ADAL" clId="{39BE39C4-5E48-754A-ACE4-A5FB1B4D3636}" dt="2022-06-29T04:31:38.816" v="836" actId="2890"/>
        <pc:sldMkLst>
          <pc:docMk/>
          <pc:sldMk cId="2029347031" sldId="385"/>
        </pc:sldMkLst>
      </pc:sldChg>
      <pc:sldChg chg="delSp modSp add mod modNotesTx">
        <pc:chgData name="Pathiraja Mudiyanselage, Chamini Shammi" userId="a6637513-d2e8-4c96-9df9-b9504efc8121" providerId="ADAL" clId="{39BE39C4-5E48-754A-ACE4-A5FB1B4D3636}" dt="2022-06-30T05:50:41.977" v="1185" actId="1076"/>
        <pc:sldMkLst>
          <pc:docMk/>
          <pc:sldMk cId="1668197584" sldId="386"/>
        </pc:sldMkLst>
        <pc:spChg chg="mod">
          <ac:chgData name="Pathiraja Mudiyanselage, Chamini Shammi" userId="a6637513-d2e8-4c96-9df9-b9504efc8121" providerId="ADAL" clId="{39BE39C4-5E48-754A-ACE4-A5FB1B4D3636}" dt="2022-06-30T05:50:41.977" v="1185" actId="1076"/>
          <ac:spMkLst>
            <pc:docMk/>
            <pc:sldMk cId="1668197584" sldId="386"/>
            <ac:spMk id="7" creationId="{48AF28B4-C6DB-BA07-C870-C83EF74787C1}"/>
          </ac:spMkLst>
        </pc:spChg>
        <pc:spChg chg="mod">
          <ac:chgData name="Pathiraja Mudiyanselage, Chamini Shammi" userId="a6637513-d2e8-4c96-9df9-b9504efc8121" providerId="ADAL" clId="{39BE39C4-5E48-754A-ACE4-A5FB1B4D3636}" dt="2022-06-30T05:46:38.428" v="937" actId="1076"/>
          <ac:spMkLst>
            <pc:docMk/>
            <pc:sldMk cId="1668197584" sldId="386"/>
            <ac:spMk id="8" creationId="{523E86FC-D9E3-AACA-1C20-D79012DF8408}"/>
          </ac:spMkLst>
        </pc:spChg>
        <pc:spChg chg="del mod">
          <ac:chgData name="Pathiraja Mudiyanselage, Chamini Shammi" userId="a6637513-d2e8-4c96-9df9-b9504efc8121" providerId="ADAL" clId="{39BE39C4-5E48-754A-ACE4-A5FB1B4D3636}" dt="2022-06-30T05:26:00.261" v="911" actId="478"/>
          <ac:spMkLst>
            <pc:docMk/>
            <pc:sldMk cId="1668197584" sldId="386"/>
            <ac:spMk id="13" creationId="{93F4C71E-6947-BE48-6CC8-98EC3F1791AD}"/>
          </ac:spMkLst>
        </pc:spChg>
        <pc:spChg chg="mod">
          <ac:chgData name="Pathiraja Mudiyanselage, Chamini Shammi" userId="a6637513-d2e8-4c96-9df9-b9504efc8121" providerId="ADAL" clId="{39BE39C4-5E48-754A-ACE4-A5FB1B4D3636}" dt="2022-06-30T05:46:05.824" v="935" actId="1076"/>
          <ac:spMkLst>
            <pc:docMk/>
            <pc:sldMk cId="1668197584" sldId="386"/>
            <ac:spMk id="16" creationId="{0FF4BC7D-01A3-42D6-BB12-6FA2281BEEAC}"/>
          </ac:spMkLst>
        </pc:spChg>
        <pc:spChg chg="mod">
          <ac:chgData name="Pathiraja Mudiyanselage, Chamini Shammi" userId="a6637513-d2e8-4c96-9df9-b9504efc8121" providerId="ADAL" clId="{39BE39C4-5E48-754A-ACE4-A5FB1B4D3636}" dt="2022-06-30T05:26:29.547" v="918" actId="403"/>
          <ac:spMkLst>
            <pc:docMk/>
            <pc:sldMk cId="1668197584" sldId="386"/>
            <ac:spMk id="22" creationId="{9F09ECD9-7E8B-6ACF-BA6A-B639DD4F0B67}"/>
          </ac:spMkLst>
        </pc:spChg>
        <pc:spChg chg="mod">
          <ac:chgData name="Pathiraja Mudiyanselage, Chamini Shammi" userId="a6637513-d2e8-4c96-9df9-b9504efc8121" providerId="ADAL" clId="{39BE39C4-5E48-754A-ACE4-A5FB1B4D3636}" dt="2022-06-30T05:46:47.325" v="938" actId="1076"/>
          <ac:spMkLst>
            <pc:docMk/>
            <pc:sldMk cId="1668197584" sldId="386"/>
            <ac:spMk id="23" creationId="{ADD5CEC5-FCFF-5617-7B6D-29DADC58690F}"/>
          </ac:spMkLst>
        </pc:spChg>
        <pc:spChg chg="mod">
          <ac:chgData name="Pathiraja Mudiyanselage, Chamini Shammi" userId="a6637513-d2e8-4c96-9df9-b9504efc8121" providerId="ADAL" clId="{39BE39C4-5E48-754A-ACE4-A5FB1B4D3636}" dt="2022-06-30T05:46:05.824" v="935" actId="1076"/>
          <ac:spMkLst>
            <pc:docMk/>
            <pc:sldMk cId="1668197584" sldId="386"/>
            <ac:spMk id="24" creationId="{1D00559E-A264-7ABC-833E-611346F94AA8}"/>
          </ac:spMkLst>
        </pc:spChg>
        <pc:picChg chg="del">
          <ac:chgData name="Pathiraja Mudiyanselage, Chamini Shammi" userId="a6637513-d2e8-4c96-9df9-b9504efc8121" providerId="ADAL" clId="{39BE39C4-5E48-754A-ACE4-A5FB1B4D3636}" dt="2022-06-30T05:25:55.218" v="909" actId="478"/>
          <ac:picMkLst>
            <pc:docMk/>
            <pc:sldMk cId="1668197584" sldId="386"/>
            <ac:picMk id="5" creationId="{F1288196-0211-8801-B979-5859E16F6EFF}"/>
          </ac:picMkLst>
        </pc:picChg>
      </pc:sldChg>
      <pc:sldChg chg="addSp delSp modSp new del">
        <pc:chgData name="Pathiraja Mudiyanselage, Chamini Shammi" userId="a6637513-d2e8-4c96-9df9-b9504efc8121" providerId="ADAL" clId="{39BE39C4-5E48-754A-ACE4-A5FB1B4D3636}" dt="2022-07-01T20:11:08.877" v="1651" actId="2696"/>
        <pc:sldMkLst>
          <pc:docMk/>
          <pc:sldMk cId="3426438729" sldId="387"/>
        </pc:sldMkLst>
        <pc:spChg chg="add del mod">
          <ac:chgData name="Pathiraja Mudiyanselage, Chamini Shammi" userId="a6637513-d2e8-4c96-9df9-b9504efc8121" providerId="ADAL" clId="{39BE39C4-5E48-754A-ACE4-A5FB1B4D3636}" dt="2022-06-30T17:01:00.040" v="1512" actId="478"/>
          <ac:spMkLst>
            <pc:docMk/>
            <pc:sldMk cId="3426438729" sldId="387"/>
            <ac:spMk id="4" creationId="{0256DB51-FAC8-8A5C-72D8-656258FDE272}"/>
          </ac:spMkLst>
        </pc:spChg>
        <pc:picChg chg="add mod">
          <ac:chgData name="Pathiraja Mudiyanselage, Chamini Shammi" userId="a6637513-d2e8-4c96-9df9-b9504efc8121" providerId="ADAL" clId="{39BE39C4-5E48-754A-ACE4-A5FB1B4D3636}" dt="2022-07-01T20:03:39.683" v="1641" actId="732"/>
          <ac:picMkLst>
            <pc:docMk/>
            <pc:sldMk cId="3426438729" sldId="387"/>
            <ac:picMk id="5" creationId="{3243FC41-0495-9156-FFE4-1C623A51D853}"/>
          </ac:picMkLst>
        </pc:picChg>
      </pc:sldChg>
    </pc:docChg>
  </pc:docChgLst>
  <pc:docChgLst>
    <pc:chgData name="Pathiraja Mudiyanselage, Chamini Shammi" userId="a6637513-d2e8-4c96-9df9-b9504efc8121" providerId="ADAL" clId="{2B96468F-244B-7343-A235-D936CFC94341}"/>
    <pc:docChg chg="undo custSel addSld delSld modSld">
      <pc:chgData name="Pathiraja Mudiyanselage, Chamini Shammi" userId="a6637513-d2e8-4c96-9df9-b9504efc8121" providerId="ADAL" clId="{2B96468F-244B-7343-A235-D936CFC94341}" dt="2023-02-18T04:41:56.500" v="693" actId="2890"/>
      <pc:docMkLst>
        <pc:docMk/>
      </pc:docMkLst>
      <pc:sldChg chg="addSp delSp modSp mod">
        <pc:chgData name="Pathiraja Mudiyanselage, Chamini Shammi" userId="a6637513-d2e8-4c96-9df9-b9504efc8121" providerId="ADAL" clId="{2B96468F-244B-7343-A235-D936CFC94341}" dt="2023-02-18T04:41:07.862" v="689" actId="207"/>
        <pc:sldMkLst>
          <pc:docMk/>
          <pc:sldMk cId="2136597169" sldId="256"/>
        </pc:sldMkLst>
        <pc:spChg chg="mod">
          <ac:chgData name="Pathiraja Mudiyanselage, Chamini Shammi" userId="a6637513-d2e8-4c96-9df9-b9504efc8121" providerId="ADAL" clId="{2B96468F-244B-7343-A235-D936CFC94341}" dt="2023-02-18T04:41:07.862" v="689" actId="207"/>
          <ac:spMkLst>
            <pc:docMk/>
            <pc:sldMk cId="2136597169" sldId="256"/>
            <ac:spMk id="2" creationId="{59D98864-5DDC-402C-A942-C1A20A649C0D}"/>
          </ac:spMkLst>
        </pc:spChg>
        <pc:spChg chg="add del mod">
          <ac:chgData name="Pathiraja Mudiyanselage, Chamini Shammi" userId="a6637513-d2e8-4c96-9df9-b9504efc8121" providerId="ADAL" clId="{2B96468F-244B-7343-A235-D936CFC94341}" dt="2023-02-18T04:37:05.408" v="494" actId="478"/>
          <ac:spMkLst>
            <pc:docMk/>
            <pc:sldMk cId="2136597169" sldId="256"/>
            <ac:spMk id="6" creationId="{6E26EE0E-B16F-4071-BE57-FD808E0CAAE9}"/>
          </ac:spMkLst>
        </pc:spChg>
        <pc:spChg chg="mod">
          <ac:chgData name="Pathiraja Mudiyanselage, Chamini Shammi" userId="a6637513-d2e8-4c96-9df9-b9504efc8121" providerId="ADAL" clId="{2B96468F-244B-7343-A235-D936CFC94341}" dt="2023-02-18T04:39:35.363" v="663" actId="122"/>
          <ac:spMkLst>
            <pc:docMk/>
            <pc:sldMk cId="2136597169" sldId="256"/>
            <ac:spMk id="7" creationId="{889A9F9B-21D5-4BBE-AC25-07399E777F9E}"/>
          </ac:spMkLst>
        </pc:spChg>
        <pc:spChg chg="mod">
          <ac:chgData name="Pathiraja Mudiyanselage, Chamini Shammi" userId="a6637513-d2e8-4c96-9df9-b9504efc8121" providerId="ADAL" clId="{2B96468F-244B-7343-A235-D936CFC94341}" dt="2023-02-17T16:31:12.345" v="268" actId="1038"/>
          <ac:spMkLst>
            <pc:docMk/>
            <pc:sldMk cId="2136597169" sldId="256"/>
            <ac:spMk id="8" creationId="{9F3DDC3D-8623-4C5C-9F8E-F618E332B08E}"/>
          </ac:spMkLst>
        </pc:spChg>
      </pc:sldChg>
      <pc:sldChg chg="addSp delSp modSp mod delAnim modAnim">
        <pc:chgData name="Pathiraja Mudiyanselage, Chamini Shammi" userId="a6637513-d2e8-4c96-9df9-b9504efc8121" providerId="ADAL" clId="{2B96468F-244B-7343-A235-D936CFC94341}" dt="2023-02-18T04:41:55.162" v="692" actId="478"/>
        <pc:sldMkLst>
          <pc:docMk/>
          <pc:sldMk cId="2175582654" sldId="273"/>
        </pc:sldMkLst>
        <pc:spChg chg="mod">
          <ac:chgData name="Pathiraja Mudiyanselage, Chamini Shammi" userId="a6637513-d2e8-4c96-9df9-b9504efc8121" providerId="ADAL" clId="{2B96468F-244B-7343-A235-D936CFC94341}" dt="2023-02-16T03:32:02.319" v="20" actId="207"/>
          <ac:spMkLst>
            <pc:docMk/>
            <pc:sldMk cId="2175582654" sldId="273"/>
            <ac:spMk id="12" creationId="{4E1F7E16-A894-D2FE-3DF1-B758E057FA20}"/>
          </ac:spMkLst>
        </pc:spChg>
        <pc:spChg chg="del mod">
          <ac:chgData name="Pathiraja Mudiyanselage, Chamini Shammi" userId="a6637513-d2e8-4c96-9df9-b9504efc8121" providerId="ADAL" clId="{2B96468F-244B-7343-A235-D936CFC94341}" dt="2023-02-18T04:17:34.154" v="349" actId="478"/>
          <ac:spMkLst>
            <pc:docMk/>
            <pc:sldMk cId="2175582654" sldId="273"/>
            <ac:spMk id="15" creationId="{AFEA2EAB-88D8-C794-A3D0-74AB977E7ADF}"/>
          </ac:spMkLst>
        </pc:spChg>
        <pc:grpChg chg="add del">
          <ac:chgData name="Pathiraja Mudiyanselage, Chamini Shammi" userId="a6637513-d2e8-4c96-9df9-b9504efc8121" providerId="ADAL" clId="{2B96468F-244B-7343-A235-D936CFC94341}" dt="2023-02-18T04:41:55.162" v="692" actId="478"/>
          <ac:grpSpMkLst>
            <pc:docMk/>
            <pc:sldMk cId="2175582654" sldId="273"/>
            <ac:grpSpMk id="11" creationId="{3167762E-CDF8-E126-0A37-A8A40E0D526D}"/>
          </ac:grpSpMkLst>
        </pc:grpChg>
      </pc:sldChg>
      <pc:sldChg chg="addSp modSp mod">
        <pc:chgData name="Pathiraja Mudiyanselage, Chamini Shammi" userId="a6637513-d2e8-4c96-9df9-b9504efc8121" providerId="ADAL" clId="{2B96468F-244B-7343-A235-D936CFC94341}" dt="2023-02-17T03:45:35.577" v="180" actId="1076"/>
        <pc:sldMkLst>
          <pc:docMk/>
          <pc:sldMk cId="1796159140" sldId="275"/>
        </pc:sldMkLst>
        <pc:spChg chg="mod">
          <ac:chgData name="Pathiraja Mudiyanselage, Chamini Shammi" userId="a6637513-d2e8-4c96-9df9-b9504efc8121" providerId="ADAL" clId="{2B96468F-244B-7343-A235-D936CFC94341}" dt="2023-02-17T03:44:40.077" v="170" actId="1076"/>
          <ac:spMkLst>
            <pc:docMk/>
            <pc:sldMk cId="1796159140" sldId="275"/>
            <ac:spMk id="10" creationId="{7FA39DD9-DD38-4085-F3CC-FB322EC9AA13}"/>
          </ac:spMkLst>
        </pc:spChg>
        <pc:spChg chg="mod">
          <ac:chgData name="Pathiraja Mudiyanselage, Chamini Shammi" userId="a6637513-d2e8-4c96-9df9-b9504efc8121" providerId="ADAL" clId="{2B96468F-244B-7343-A235-D936CFC94341}" dt="2023-02-16T03:31:24.250" v="18" actId="207"/>
          <ac:spMkLst>
            <pc:docMk/>
            <pc:sldMk cId="1796159140" sldId="275"/>
            <ac:spMk id="14" creationId="{54697C5D-C2D3-7594-DC0D-94D38DDE0E6B}"/>
          </ac:spMkLst>
        </pc:spChg>
        <pc:spChg chg="add mod">
          <ac:chgData name="Pathiraja Mudiyanselage, Chamini Shammi" userId="a6637513-d2e8-4c96-9df9-b9504efc8121" providerId="ADAL" clId="{2B96468F-244B-7343-A235-D936CFC94341}" dt="2023-02-17T03:45:29.342" v="178" actId="2085"/>
          <ac:spMkLst>
            <pc:docMk/>
            <pc:sldMk cId="1796159140" sldId="275"/>
            <ac:spMk id="20" creationId="{0AA06D23-352F-3EA6-4930-C99FD3A8A6C7}"/>
          </ac:spMkLst>
        </pc:spChg>
        <pc:spChg chg="add mod">
          <ac:chgData name="Pathiraja Mudiyanselage, Chamini Shammi" userId="a6637513-d2e8-4c96-9df9-b9504efc8121" providerId="ADAL" clId="{2B96468F-244B-7343-A235-D936CFC94341}" dt="2023-02-17T03:45:35.577" v="180" actId="1076"/>
          <ac:spMkLst>
            <pc:docMk/>
            <pc:sldMk cId="1796159140" sldId="275"/>
            <ac:spMk id="21" creationId="{1368CF97-3F9D-2FC7-5A50-DE3336DCE275}"/>
          </ac:spMkLst>
        </pc:spChg>
        <pc:grpChg chg="mod">
          <ac:chgData name="Pathiraja Mudiyanselage, Chamini Shammi" userId="a6637513-d2e8-4c96-9df9-b9504efc8121" providerId="ADAL" clId="{2B96468F-244B-7343-A235-D936CFC94341}" dt="2023-02-17T03:44:58.696" v="174" actId="1076"/>
          <ac:grpSpMkLst>
            <pc:docMk/>
            <pc:sldMk cId="1796159140" sldId="275"/>
            <ac:grpSpMk id="4" creationId="{755EC371-E3A3-23F6-63E3-A5A568644399}"/>
          </ac:grpSpMkLst>
        </pc:grpChg>
        <pc:picChg chg="mod">
          <ac:chgData name="Pathiraja Mudiyanselage, Chamini Shammi" userId="a6637513-d2e8-4c96-9df9-b9504efc8121" providerId="ADAL" clId="{2B96468F-244B-7343-A235-D936CFC94341}" dt="2023-02-17T03:44:34.104" v="167" actId="1076"/>
          <ac:picMkLst>
            <pc:docMk/>
            <pc:sldMk cId="1796159140" sldId="275"/>
            <ac:picMk id="12" creationId="{3BFF9B5B-8455-F758-72E5-C3889B2294E3}"/>
          </ac:picMkLst>
        </pc:picChg>
        <pc:picChg chg="add mod">
          <ac:chgData name="Pathiraja Mudiyanselage, Chamini Shammi" userId="a6637513-d2e8-4c96-9df9-b9504efc8121" providerId="ADAL" clId="{2B96468F-244B-7343-A235-D936CFC94341}" dt="2023-02-17T03:44:21.451" v="163"/>
          <ac:picMkLst>
            <pc:docMk/>
            <pc:sldMk cId="1796159140" sldId="275"/>
            <ac:picMk id="17" creationId="{6F874B93-C14F-671B-5C0C-02CE95060AB0}"/>
          </ac:picMkLst>
        </pc:picChg>
        <pc:picChg chg="mod modCrop">
          <ac:chgData name="Pathiraja Mudiyanselage, Chamini Shammi" userId="a6637513-d2e8-4c96-9df9-b9504efc8121" providerId="ADAL" clId="{2B96468F-244B-7343-A235-D936CFC94341}" dt="2023-02-17T03:45:07.395" v="175" actId="732"/>
          <ac:picMkLst>
            <pc:docMk/>
            <pc:sldMk cId="1796159140" sldId="275"/>
            <ac:picMk id="18" creationId="{1F21EFC4-3779-EE87-B082-B6C573A2FC8D}"/>
          </ac:picMkLst>
        </pc:picChg>
        <pc:picChg chg="mod">
          <ac:chgData name="Pathiraja Mudiyanselage, Chamini Shammi" userId="a6637513-d2e8-4c96-9df9-b9504efc8121" providerId="ADAL" clId="{2B96468F-244B-7343-A235-D936CFC94341}" dt="2023-02-17T03:44:53.760" v="173" actId="1076"/>
          <ac:picMkLst>
            <pc:docMk/>
            <pc:sldMk cId="1796159140" sldId="275"/>
            <ac:picMk id="19" creationId="{96C24B45-EA08-A545-220C-587D1EC072A3}"/>
          </ac:picMkLst>
        </pc:picChg>
      </pc:sldChg>
      <pc:sldChg chg="modSp mod">
        <pc:chgData name="Pathiraja Mudiyanselage, Chamini Shammi" userId="a6637513-d2e8-4c96-9df9-b9504efc8121" providerId="ADAL" clId="{2B96468F-244B-7343-A235-D936CFC94341}" dt="2023-02-16T03:43:46.212" v="107" actId="339"/>
        <pc:sldMkLst>
          <pc:docMk/>
          <pc:sldMk cId="3652018135" sldId="285"/>
        </pc:sldMkLst>
        <pc:spChg chg="mod">
          <ac:chgData name="Pathiraja Mudiyanselage, Chamini Shammi" userId="a6637513-d2e8-4c96-9df9-b9504efc8121" providerId="ADAL" clId="{2B96468F-244B-7343-A235-D936CFC94341}" dt="2023-02-16T03:43:46.212" v="107" actId="339"/>
          <ac:spMkLst>
            <pc:docMk/>
            <pc:sldMk cId="3652018135" sldId="285"/>
            <ac:spMk id="3" creationId="{F7DB7B4B-A44A-6ADA-E4EA-2401C76CEE10}"/>
          </ac:spMkLst>
        </pc:spChg>
        <pc:spChg chg="mod">
          <ac:chgData name="Pathiraja Mudiyanselage, Chamini Shammi" userId="a6637513-d2e8-4c96-9df9-b9504efc8121" providerId="ADAL" clId="{2B96468F-244B-7343-A235-D936CFC94341}" dt="2023-02-16T03:42:10.537" v="99" actId="1076"/>
          <ac:spMkLst>
            <pc:docMk/>
            <pc:sldMk cId="3652018135" sldId="285"/>
            <ac:spMk id="4" creationId="{C668EFD8-3E47-035F-F74C-78001FB3BF91}"/>
          </ac:spMkLst>
        </pc:spChg>
        <pc:picChg chg="mod">
          <ac:chgData name="Pathiraja Mudiyanselage, Chamini Shammi" userId="a6637513-d2e8-4c96-9df9-b9504efc8121" providerId="ADAL" clId="{2B96468F-244B-7343-A235-D936CFC94341}" dt="2023-02-16T03:42:06.546" v="98" actId="1076"/>
          <ac:picMkLst>
            <pc:docMk/>
            <pc:sldMk cId="3652018135" sldId="285"/>
            <ac:picMk id="10" creationId="{D21E0511-2DE7-0642-D627-CC9169C34B84}"/>
          </ac:picMkLst>
        </pc:picChg>
      </pc:sldChg>
      <pc:sldChg chg="addSp delSp modSp mod">
        <pc:chgData name="Pathiraja Mudiyanselage, Chamini Shammi" userId="a6637513-d2e8-4c96-9df9-b9504efc8121" providerId="ADAL" clId="{2B96468F-244B-7343-A235-D936CFC94341}" dt="2023-02-18T03:16:33.571" v="331"/>
        <pc:sldMkLst>
          <pc:docMk/>
          <pc:sldMk cId="2694221548" sldId="322"/>
        </pc:sldMkLst>
        <pc:spChg chg="del mod">
          <ac:chgData name="Pathiraja Mudiyanselage, Chamini Shammi" userId="a6637513-d2e8-4c96-9df9-b9504efc8121" providerId="ADAL" clId="{2B96468F-244B-7343-A235-D936CFC94341}" dt="2023-02-18T03:12:13.150" v="272" actId="478"/>
          <ac:spMkLst>
            <pc:docMk/>
            <pc:sldMk cId="2694221548" sldId="322"/>
            <ac:spMk id="10" creationId="{F425A3C1-CFAA-79FA-4060-E95BBE4EE6B3}"/>
          </ac:spMkLst>
        </pc:spChg>
        <pc:spChg chg="mod">
          <ac:chgData name="Pathiraja Mudiyanselage, Chamini Shammi" userId="a6637513-d2e8-4c96-9df9-b9504efc8121" providerId="ADAL" clId="{2B96468F-244B-7343-A235-D936CFC94341}" dt="2023-02-16T03:33:10.444" v="34" actId="207"/>
          <ac:spMkLst>
            <pc:docMk/>
            <pc:sldMk cId="2694221548" sldId="322"/>
            <ac:spMk id="15" creationId="{77041913-6660-1654-19A6-B23C4F627AED}"/>
          </ac:spMkLst>
        </pc:spChg>
        <pc:picChg chg="add del mod">
          <ac:chgData name="Pathiraja Mudiyanselage, Chamini Shammi" userId="a6637513-d2e8-4c96-9df9-b9504efc8121" providerId="ADAL" clId="{2B96468F-244B-7343-A235-D936CFC94341}" dt="2023-02-18T03:13:39.393" v="291" actId="478"/>
          <ac:picMkLst>
            <pc:docMk/>
            <pc:sldMk cId="2694221548" sldId="322"/>
            <ac:picMk id="6" creationId="{F44876AD-2822-7046-5E54-426687BDC4E5}"/>
          </ac:picMkLst>
        </pc:picChg>
        <pc:picChg chg="del mod modCrop">
          <ac:chgData name="Pathiraja Mudiyanselage, Chamini Shammi" userId="a6637513-d2e8-4c96-9df9-b9504efc8121" providerId="ADAL" clId="{2B96468F-244B-7343-A235-D936CFC94341}" dt="2023-02-18T03:15:47.108" v="307" actId="478"/>
          <ac:picMkLst>
            <pc:docMk/>
            <pc:sldMk cId="2694221548" sldId="322"/>
            <ac:picMk id="8" creationId="{0566D8EE-0895-00B3-A05A-98121866153F}"/>
          </ac:picMkLst>
        </pc:picChg>
        <pc:picChg chg="add mod">
          <ac:chgData name="Pathiraja Mudiyanselage, Chamini Shammi" userId="a6637513-d2e8-4c96-9df9-b9504efc8121" providerId="ADAL" clId="{2B96468F-244B-7343-A235-D936CFC94341}" dt="2023-02-18T03:16:10.906" v="312" actId="1076"/>
          <ac:picMkLst>
            <pc:docMk/>
            <pc:sldMk cId="2694221548" sldId="322"/>
            <ac:picMk id="11" creationId="{E9474D02-813A-C4DA-A516-45BBBB64D4D2}"/>
          </ac:picMkLst>
        </pc:picChg>
        <pc:picChg chg="mod">
          <ac:chgData name="Pathiraja Mudiyanselage, Chamini Shammi" userId="a6637513-d2e8-4c96-9df9-b9504efc8121" providerId="ADAL" clId="{2B96468F-244B-7343-A235-D936CFC94341}" dt="2023-02-18T03:16:22.957" v="330" actId="1036"/>
          <ac:picMkLst>
            <pc:docMk/>
            <pc:sldMk cId="2694221548" sldId="322"/>
            <ac:picMk id="14" creationId="{5135010F-9C1E-2FFF-1A13-4580D83B7863}"/>
          </ac:picMkLst>
        </pc:picChg>
        <pc:picChg chg="mod">
          <ac:chgData name="Pathiraja Mudiyanselage, Chamini Shammi" userId="a6637513-d2e8-4c96-9df9-b9504efc8121" providerId="ADAL" clId="{2B96468F-244B-7343-A235-D936CFC94341}" dt="2023-02-18T03:16:33.571" v="331"/>
          <ac:picMkLst>
            <pc:docMk/>
            <pc:sldMk cId="2694221548" sldId="322"/>
            <ac:picMk id="2050" creationId="{905122FF-9E40-FB3D-AB03-DEA723948B09}"/>
          </ac:picMkLst>
        </pc:picChg>
      </pc:sldChg>
      <pc:sldChg chg="delSp modSp mod">
        <pc:chgData name="Pathiraja Mudiyanselage, Chamini Shammi" userId="a6637513-d2e8-4c96-9df9-b9504efc8121" providerId="ADAL" clId="{2B96468F-244B-7343-A235-D936CFC94341}" dt="2023-02-17T16:18:14.870" v="254" actId="1037"/>
        <pc:sldMkLst>
          <pc:docMk/>
          <pc:sldMk cId="511692678" sldId="380"/>
        </pc:sldMkLst>
        <pc:spChg chg="mod">
          <ac:chgData name="Pathiraja Mudiyanselage, Chamini Shammi" userId="a6637513-d2e8-4c96-9df9-b9504efc8121" providerId="ADAL" clId="{2B96468F-244B-7343-A235-D936CFC94341}" dt="2023-02-17T16:16:48.369" v="196" actId="166"/>
          <ac:spMkLst>
            <pc:docMk/>
            <pc:sldMk cId="511692678" sldId="380"/>
            <ac:spMk id="2" creationId="{72FB697F-4C24-BD7F-D2ED-B57D231A0695}"/>
          </ac:spMkLst>
        </pc:spChg>
        <pc:spChg chg="mod">
          <ac:chgData name="Pathiraja Mudiyanselage, Chamini Shammi" userId="a6637513-d2e8-4c96-9df9-b9504efc8121" providerId="ADAL" clId="{2B96468F-244B-7343-A235-D936CFC94341}" dt="2023-02-17T16:18:14.870" v="254" actId="1037"/>
          <ac:spMkLst>
            <pc:docMk/>
            <pc:sldMk cId="511692678" sldId="380"/>
            <ac:spMk id="6" creationId="{939B90DB-3189-4D58-B68B-39F98D6923AC}"/>
          </ac:spMkLst>
        </pc:spChg>
        <pc:spChg chg="mod">
          <ac:chgData name="Pathiraja Mudiyanselage, Chamini Shammi" userId="a6637513-d2e8-4c96-9df9-b9504efc8121" providerId="ADAL" clId="{2B96468F-244B-7343-A235-D936CFC94341}" dt="2023-02-16T03:32:22.461" v="24" actId="207"/>
          <ac:spMkLst>
            <pc:docMk/>
            <pc:sldMk cId="511692678" sldId="380"/>
            <ac:spMk id="14" creationId="{54697C5D-C2D3-7594-DC0D-94D38DDE0E6B}"/>
          </ac:spMkLst>
        </pc:spChg>
        <pc:spChg chg="mod">
          <ac:chgData name="Pathiraja Mudiyanselage, Chamini Shammi" userId="a6637513-d2e8-4c96-9df9-b9504efc8121" providerId="ADAL" clId="{2B96468F-244B-7343-A235-D936CFC94341}" dt="2023-02-17T16:18:03.737" v="249" actId="1037"/>
          <ac:spMkLst>
            <pc:docMk/>
            <pc:sldMk cId="511692678" sldId="380"/>
            <ac:spMk id="1137" creationId="{AB125B9F-9782-1333-BDB0-870D94EE33A9}"/>
          </ac:spMkLst>
        </pc:spChg>
        <pc:spChg chg="mod">
          <ac:chgData name="Pathiraja Mudiyanselage, Chamini Shammi" userId="a6637513-d2e8-4c96-9df9-b9504efc8121" providerId="ADAL" clId="{2B96468F-244B-7343-A235-D936CFC94341}" dt="2023-02-17T16:18:03.737" v="249" actId="1037"/>
          <ac:spMkLst>
            <pc:docMk/>
            <pc:sldMk cId="511692678" sldId="380"/>
            <ac:spMk id="1139" creationId="{B8D90F68-8577-9E5D-5B39-CE1AF70D3B0E}"/>
          </ac:spMkLst>
        </pc:spChg>
        <pc:spChg chg="mod">
          <ac:chgData name="Pathiraja Mudiyanselage, Chamini Shammi" userId="a6637513-d2e8-4c96-9df9-b9504efc8121" providerId="ADAL" clId="{2B96468F-244B-7343-A235-D936CFC94341}" dt="2023-02-17T16:18:03.737" v="249" actId="1037"/>
          <ac:spMkLst>
            <pc:docMk/>
            <pc:sldMk cId="511692678" sldId="380"/>
            <ac:spMk id="1140" creationId="{FA42B669-5066-14E8-DC7D-217B2669AF15}"/>
          </ac:spMkLst>
        </pc:spChg>
        <pc:spChg chg="mod">
          <ac:chgData name="Pathiraja Mudiyanselage, Chamini Shammi" userId="a6637513-d2e8-4c96-9df9-b9504efc8121" providerId="ADAL" clId="{2B96468F-244B-7343-A235-D936CFC94341}" dt="2023-02-17T16:18:03.737" v="249" actId="1037"/>
          <ac:spMkLst>
            <pc:docMk/>
            <pc:sldMk cId="511692678" sldId="380"/>
            <ac:spMk id="1145" creationId="{9B5F12CA-FB92-E736-D4CC-297E1E1FE891}"/>
          </ac:spMkLst>
        </pc:spChg>
        <pc:spChg chg="mod">
          <ac:chgData name="Pathiraja Mudiyanselage, Chamini Shammi" userId="a6637513-d2e8-4c96-9df9-b9504efc8121" providerId="ADAL" clId="{2B96468F-244B-7343-A235-D936CFC94341}" dt="2023-02-17T16:18:03.737" v="249" actId="1037"/>
          <ac:spMkLst>
            <pc:docMk/>
            <pc:sldMk cId="511692678" sldId="380"/>
            <ac:spMk id="1146" creationId="{00BDA4AA-F70C-18BF-B2E1-3667B12FCC35}"/>
          </ac:spMkLst>
        </pc:spChg>
        <pc:spChg chg="mod">
          <ac:chgData name="Pathiraja Mudiyanselage, Chamini Shammi" userId="a6637513-d2e8-4c96-9df9-b9504efc8121" providerId="ADAL" clId="{2B96468F-244B-7343-A235-D936CFC94341}" dt="2023-02-17T16:18:03.737" v="249" actId="1037"/>
          <ac:spMkLst>
            <pc:docMk/>
            <pc:sldMk cId="511692678" sldId="380"/>
            <ac:spMk id="1155" creationId="{145F6AD6-C766-DEB5-CCB3-9187311F63BC}"/>
          </ac:spMkLst>
        </pc:spChg>
        <pc:spChg chg="mod">
          <ac:chgData name="Pathiraja Mudiyanselage, Chamini Shammi" userId="a6637513-d2e8-4c96-9df9-b9504efc8121" providerId="ADAL" clId="{2B96468F-244B-7343-A235-D936CFC94341}" dt="2023-02-17T16:18:03.737" v="249" actId="1037"/>
          <ac:spMkLst>
            <pc:docMk/>
            <pc:sldMk cId="511692678" sldId="380"/>
            <ac:spMk id="1156" creationId="{137F3FF4-8E53-4B6B-8B81-2AA3F6DF5E08}"/>
          </ac:spMkLst>
        </pc:spChg>
        <pc:spChg chg="mod">
          <ac:chgData name="Pathiraja Mudiyanselage, Chamini Shammi" userId="a6637513-d2e8-4c96-9df9-b9504efc8121" providerId="ADAL" clId="{2B96468F-244B-7343-A235-D936CFC94341}" dt="2023-02-17T16:18:03.737" v="249" actId="1037"/>
          <ac:spMkLst>
            <pc:docMk/>
            <pc:sldMk cId="511692678" sldId="380"/>
            <ac:spMk id="1157" creationId="{1458FCF4-9EDE-3DEF-E77E-2846F24F3157}"/>
          </ac:spMkLst>
        </pc:spChg>
        <pc:spChg chg="mod">
          <ac:chgData name="Pathiraja Mudiyanselage, Chamini Shammi" userId="a6637513-d2e8-4c96-9df9-b9504efc8121" providerId="ADAL" clId="{2B96468F-244B-7343-A235-D936CFC94341}" dt="2023-02-17T16:18:03.737" v="249" actId="1037"/>
          <ac:spMkLst>
            <pc:docMk/>
            <pc:sldMk cId="511692678" sldId="380"/>
            <ac:spMk id="1159" creationId="{08867C5A-7413-48C8-8B84-5ECEC4E89129}"/>
          </ac:spMkLst>
        </pc:spChg>
        <pc:spChg chg="mod">
          <ac:chgData name="Pathiraja Mudiyanselage, Chamini Shammi" userId="a6637513-d2e8-4c96-9df9-b9504efc8121" providerId="ADAL" clId="{2B96468F-244B-7343-A235-D936CFC94341}" dt="2023-02-17T16:18:03.737" v="249" actId="1037"/>
          <ac:spMkLst>
            <pc:docMk/>
            <pc:sldMk cId="511692678" sldId="380"/>
            <ac:spMk id="1160" creationId="{27C8F33B-EF21-1D5A-7663-E004035C5C68}"/>
          </ac:spMkLst>
        </pc:spChg>
        <pc:spChg chg="mod">
          <ac:chgData name="Pathiraja Mudiyanselage, Chamini Shammi" userId="a6637513-d2e8-4c96-9df9-b9504efc8121" providerId="ADAL" clId="{2B96468F-244B-7343-A235-D936CFC94341}" dt="2023-02-17T16:18:03.737" v="249" actId="1037"/>
          <ac:spMkLst>
            <pc:docMk/>
            <pc:sldMk cId="511692678" sldId="380"/>
            <ac:spMk id="1161" creationId="{2452A3E6-9898-1D6C-B998-7B58316F9A6F}"/>
          </ac:spMkLst>
        </pc:spChg>
        <pc:spChg chg="mod">
          <ac:chgData name="Pathiraja Mudiyanselage, Chamini Shammi" userId="a6637513-d2e8-4c96-9df9-b9504efc8121" providerId="ADAL" clId="{2B96468F-244B-7343-A235-D936CFC94341}" dt="2023-02-17T16:18:03.737" v="249" actId="1037"/>
          <ac:spMkLst>
            <pc:docMk/>
            <pc:sldMk cId="511692678" sldId="380"/>
            <ac:spMk id="1181" creationId="{6DF145B6-F6EB-D0F1-C076-21792DC1B18D}"/>
          </ac:spMkLst>
        </pc:spChg>
        <pc:grpChg chg="mod">
          <ac:chgData name="Pathiraja Mudiyanselage, Chamini Shammi" userId="a6637513-d2e8-4c96-9df9-b9504efc8121" providerId="ADAL" clId="{2B96468F-244B-7343-A235-D936CFC94341}" dt="2023-02-17T16:18:03.737" v="249" actId="1037"/>
          <ac:grpSpMkLst>
            <pc:docMk/>
            <pc:sldMk cId="511692678" sldId="380"/>
            <ac:grpSpMk id="1092" creationId="{EF1DD825-2CD1-B105-A5B3-419B607BE2CA}"/>
          </ac:grpSpMkLst>
        </pc:grpChg>
        <pc:grpChg chg="mod">
          <ac:chgData name="Pathiraja Mudiyanselage, Chamini Shammi" userId="a6637513-d2e8-4c96-9df9-b9504efc8121" providerId="ADAL" clId="{2B96468F-244B-7343-A235-D936CFC94341}" dt="2023-02-17T16:18:03.737" v="249" actId="1037"/>
          <ac:grpSpMkLst>
            <pc:docMk/>
            <pc:sldMk cId="511692678" sldId="380"/>
            <ac:grpSpMk id="1093" creationId="{CCB9D438-6F3A-10EF-C071-0664928F6FE8}"/>
          </ac:grpSpMkLst>
        </pc:grpChg>
        <pc:grpChg chg="mod">
          <ac:chgData name="Pathiraja Mudiyanselage, Chamini Shammi" userId="a6637513-d2e8-4c96-9df9-b9504efc8121" providerId="ADAL" clId="{2B96468F-244B-7343-A235-D936CFC94341}" dt="2023-02-17T16:18:03.737" v="249" actId="1037"/>
          <ac:grpSpMkLst>
            <pc:docMk/>
            <pc:sldMk cId="511692678" sldId="380"/>
            <ac:grpSpMk id="1134" creationId="{6C2934A7-4192-7160-21CD-58C415847C18}"/>
          </ac:grpSpMkLst>
        </pc:grpChg>
        <pc:grpChg chg="mod">
          <ac:chgData name="Pathiraja Mudiyanselage, Chamini Shammi" userId="a6637513-d2e8-4c96-9df9-b9504efc8121" providerId="ADAL" clId="{2B96468F-244B-7343-A235-D936CFC94341}" dt="2023-02-17T16:18:03.737" v="249" actId="1037"/>
          <ac:grpSpMkLst>
            <pc:docMk/>
            <pc:sldMk cId="511692678" sldId="380"/>
            <ac:grpSpMk id="1135" creationId="{3F610EC8-4C1B-F400-D3C0-3758DF669042}"/>
          </ac:grpSpMkLst>
        </pc:grpChg>
        <pc:grpChg chg="mod">
          <ac:chgData name="Pathiraja Mudiyanselage, Chamini Shammi" userId="a6637513-d2e8-4c96-9df9-b9504efc8121" providerId="ADAL" clId="{2B96468F-244B-7343-A235-D936CFC94341}" dt="2023-02-17T16:18:03.737" v="249" actId="1037"/>
          <ac:grpSpMkLst>
            <pc:docMk/>
            <pc:sldMk cId="511692678" sldId="380"/>
            <ac:grpSpMk id="1148" creationId="{7DE4B4E5-B4BB-975F-8B1E-B24DF899B615}"/>
          </ac:grpSpMkLst>
        </pc:grpChg>
        <pc:grpChg chg="mod">
          <ac:chgData name="Pathiraja Mudiyanselage, Chamini Shammi" userId="a6637513-d2e8-4c96-9df9-b9504efc8121" providerId="ADAL" clId="{2B96468F-244B-7343-A235-D936CFC94341}" dt="2023-02-17T16:18:03.737" v="249" actId="1037"/>
          <ac:grpSpMkLst>
            <pc:docMk/>
            <pc:sldMk cId="511692678" sldId="380"/>
            <ac:grpSpMk id="1158" creationId="{94A57DCD-96A9-411C-9196-14E9676775AE}"/>
          </ac:grpSpMkLst>
        </pc:grpChg>
        <pc:picChg chg="mod">
          <ac:chgData name="Pathiraja Mudiyanselage, Chamini Shammi" userId="a6637513-d2e8-4c96-9df9-b9504efc8121" providerId="ADAL" clId="{2B96468F-244B-7343-A235-D936CFC94341}" dt="2023-02-17T16:18:03.737" v="249" actId="1037"/>
          <ac:picMkLst>
            <pc:docMk/>
            <pc:sldMk cId="511692678" sldId="380"/>
            <ac:picMk id="1138" creationId="{4630C87A-13B2-75D1-22FB-E2A8E0B29919}"/>
          </ac:picMkLst>
        </pc:picChg>
        <pc:inkChg chg="mod">
          <ac:chgData name="Pathiraja Mudiyanselage, Chamini Shammi" userId="a6637513-d2e8-4c96-9df9-b9504efc8121" providerId="ADAL" clId="{2B96468F-244B-7343-A235-D936CFC94341}" dt="2023-02-17T16:18:03.737" v="249" actId="1037"/>
          <ac:inkMkLst>
            <pc:docMk/>
            <pc:sldMk cId="511692678" sldId="380"/>
            <ac:inkMk id="17" creationId="{D0CDA376-A57E-30A6-E07A-A3AE2A45FEF1}"/>
          </ac:inkMkLst>
        </pc:inkChg>
        <pc:inkChg chg="del">
          <ac:chgData name="Pathiraja Mudiyanselage, Chamini Shammi" userId="a6637513-d2e8-4c96-9df9-b9504efc8121" providerId="ADAL" clId="{2B96468F-244B-7343-A235-D936CFC94341}" dt="2023-02-17T16:17:41.602" v="242" actId="478"/>
          <ac:inkMkLst>
            <pc:docMk/>
            <pc:sldMk cId="511692678" sldId="380"/>
            <ac:inkMk id="36" creationId="{917B602C-AD9E-17E1-DFBE-64277EFCA0BE}"/>
          </ac:inkMkLst>
        </pc:inkChg>
        <pc:inkChg chg="mod">
          <ac:chgData name="Pathiraja Mudiyanselage, Chamini Shammi" userId="a6637513-d2e8-4c96-9df9-b9504efc8121" providerId="ADAL" clId="{2B96468F-244B-7343-A235-D936CFC94341}" dt="2023-02-17T16:18:03.737" v="249" actId="1037"/>
          <ac:inkMkLst>
            <pc:docMk/>
            <pc:sldMk cId="511692678" sldId="380"/>
            <ac:inkMk id="44" creationId="{041D17BC-3F64-1E48-E36D-E8128075C816}"/>
          </ac:inkMkLst>
        </pc:inkChg>
        <pc:inkChg chg="mod">
          <ac:chgData name="Pathiraja Mudiyanselage, Chamini Shammi" userId="a6637513-d2e8-4c96-9df9-b9504efc8121" providerId="ADAL" clId="{2B96468F-244B-7343-A235-D936CFC94341}" dt="2023-02-17T16:18:03.737" v="249" actId="1037"/>
          <ac:inkMkLst>
            <pc:docMk/>
            <pc:sldMk cId="511692678" sldId="380"/>
            <ac:inkMk id="1149" creationId="{4303EE8B-3735-3E7D-32AC-33F70505C5FC}"/>
          </ac:inkMkLst>
        </pc:inkChg>
        <pc:inkChg chg="mod">
          <ac:chgData name="Pathiraja Mudiyanselage, Chamini Shammi" userId="a6637513-d2e8-4c96-9df9-b9504efc8121" providerId="ADAL" clId="{2B96468F-244B-7343-A235-D936CFC94341}" dt="2023-02-17T16:18:03.737" v="249" actId="1037"/>
          <ac:inkMkLst>
            <pc:docMk/>
            <pc:sldMk cId="511692678" sldId="380"/>
            <ac:inkMk id="1150" creationId="{39C35D3B-AC8E-A153-ACAC-00ADD037A522}"/>
          </ac:inkMkLst>
        </pc:inkChg>
        <pc:cxnChg chg="mod">
          <ac:chgData name="Pathiraja Mudiyanselage, Chamini Shammi" userId="a6637513-d2e8-4c96-9df9-b9504efc8121" providerId="ADAL" clId="{2B96468F-244B-7343-A235-D936CFC94341}" dt="2023-02-17T16:18:03.737" v="249" actId="1037"/>
          <ac:cxnSpMkLst>
            <pc:docMk/>
            <pc:sldMk cId="511692678" sldId="380"/>
            <ac:cxnSpMk id="1136" creationId="{F55104FD-4DE7-5A7A-5BD0-8D442D749FD7}"/>
          </ac:cxnSpMkLst>
        </pc:cxnChg>
      </pc:sldChg>
      <pc:sldChg chg="modSp mod">
        <pc:chgData name="Pathiraja Mudiyanselage, Chamini Shammi" userId="a6637513-d2e8-4c96-9df9-b9504efc8121" providerId="ADAL" clId="{2B96468F-244B-7343-A235-D936CFC94341}" dt="2023-02-16T03:32:34.150" v="26" actId="207"/>
        <pc:sldMkLst>
          <pc:docMk/>
          <pc:sldMk cId="2696643479" sldId="388"/>
        </pc:sldMkLst>
        <pc:spChg chg="mod">
          <ac:chgData name="Pathiraja Mudiyanselage, Chamini Shammi" userId="a6637513-d2e8-4c96-9df9-b9504efc8121" providerId="ADAL" clId="{2B96468F-244B-7343-A235-D936CFC94341}" dt="2023-02-16T03:32:34.150" v="26" actId="207"/>
          <ac:spMkLst>
            <pc:docMk/>
            <pc:sldMk cId="2696643479" sldId="388"/>
            <ac:spMk id="15" creationId="{77041913-6660-1654-19A6-B23C4F627AED}"/>
          </ac:spMkLst>
        </pc:spChg>
      </pc:sldChg>
      <pc:sldChg chg="modSp add mod">
        <pc:chgData name="Pathiraja Mudiyanselage, Chamini Shammi" userId="a6637513-d2e8-4c96-9df9-b9504efc8121" providerId="ADAL" clId="{2B96468F-244B-7343-A235-D936CFC94341}" dt="2023-02-18T04:28:43.148" v="377" actId="1076"/>
        <pc:sldMkLst>
          <pc:docMk/>
          <pc:sldMk cId="685024763" sldId="390"/>
        </pc:sldMkLst>
        <pc:spChg chg="mod">
          <ac:chgData name="Pathiraja Mudiyanselage, Chamini Shammi" userId="a6637513-d2e8-4c96-9df9-b9504efc8121" providerId="ADAL" clId="{2B96468F-244B-7343-A235-D936CFC94341}" dt="2023-02-18T04:28:43.148" v="377" actId="1076"/>
          <ac:spMkLst>
            <pc:docMk/>
            <pc:sldMk cId="685024763" sldId="390"/>
            <ac:spMk id="7" creationId="{D4BB7672-94E1-DB34-2B5F-6857A98BF7DD}"/>
          </ac:spMkLst>
        </pc:spChg>
      </pc:sldChg>
      <pc:sldChg chg="modSp mod">
        <pc:chgData name="Pathiraja Mudiyanselage, Chamini Shammi" userId="a6637513-d2e8-4c96-9df9-b9504efc8121" providerId="ADAL" clId="{2B96468F-244B-7343-A235-D936CFC94341}" dt="2023-02-17T16:20:50.617" v="255" actId="20577"/>
        <pc:sldMkLst>
          <pc:docMk/>
          <pc:sldMk cId="1320189268" sldId="391"/>
        </pc:sldMkLst>
        <pc:spChg chg="mod">
          <ac:chgData name="Pathiraja Mudiyanselage, Chamini Shammi" userId="a6637513-d2e8-4c96-9df9-b9504efc8121" providerId="ADAL" clId="{2B96468F-244B-7343-A235-D936CFC94341}" dt="2023-02-17T16:20:50.617" v="255" actId="20577"/>
          <ac:spMkLst>
            <pc:docMk/>
            <pc:sldMk cId="1320189268" sldId="391"/>
            <ac:spMk id="10" creationId="{0F42C565-BC7A-06C3-2BE9-43FFD898580B}"/>
          </ac:spMkLst>
        </pc:spChg>
        <pc:spChg chg="mod">
          <ac:chgData name="Pathiraja Mudiyanselage, Chamini Shammi" userId="a6637513-d2e8-4c96-9df9-b9504efc8121" providerId="ADAL" clId="{2B96468F-244B-7343-A235-D936CFC94341}" dt="2023-02-16T03:32:52.671" v="30" actId="207"/>
          <ac:spMkLst>
            <pc:docMk/>
            <pc:sldMk cId="1320189268" sldId="391"/>
            <ac:spMk id="15" creationId="{77041913-6660-1654-19A6-B23C4F627AED}"/>
          </ac:spMkLst>
        </pc:spChg>
      </pc:sldChg>
      <pc:sldChg chg="modSp mod">
        <pc:chgData name="Pathiraja Mudiyanselage, Chamini Shammi" userId="a6637513-d2e8-4c96-9df9-b9504efc8121" providerId="ADAL" clId="{2B96468F-244B-7343-A235-D936CFC94341}" dt="2023-02-16T03:33:02.133" v="32" actId="207"/>
        <pc:sldMkLst>
          <pc:docMk/>
          <pc:sldMk cId="993132125" sldId="392"/>
        </pc:sldMkLst>
        <pc:spChg chg="mod">
          <ac:chgData name="Pathiraja Mudiyanselage, Chamini Shammi" userId="a6637513-d2e8-4c96-9df9-b9504efc8121" providerId="ADAL" clId="{2B96468F-244B-7343-A235-D936CFC94341}" dt="2023-02-16T03:33:02.133" v="32" actId="207"/>
          <ac:spMkLst>
            <pc:docMk/>
            <pc:sldMk cId="993132125" sldId="392"/>
            <ac:spMk id="15" creationId="{77041913-6660-1654-19A6-B23C4F627AED}"/>
          </ac:spMkLst>
        </pc:spChg>
      </pc:sldChg>
      <pc:sldChg chg="modSp mod">
        <pc:chgData name="Pathiraja Mudiyanselage, Chamini Shammi" userId="a6637513-d2e8-4c96-9df9-b9504efc8121" providerId="ADAL" clId="{2B96468F-244B-7343-A235-D936CFC94341}" dt="2023-02-16T03:33:26.558" v="38" actId="207"/>
        <pc:sldMkLst>
          <pc:docMk/>
          <pc:sldMk cId="1968193818" sldId="393"/>
        </pc:sldMkLst>
        <pc:spChg chg="mod">
          <ac:chgData name="Pathiraja Mudiyanselage, Chamini Shammi" userId="a6637513-d2e8-4c96-9df9-b9504efc8121" providerId="ADAL" clId="{2B96468F-244B-7343-A235-D936CFC94341}" dt="2023-02-16T03:33:26.558" v="38" actId="207"/>
          <ac:spMkLst>
            <pc:docMk/>
            <pc:sldMk cId="1968193818" sldId="393"/>
            <ac:spMk id="5" creationId="{AEEB5A49-5404-E4D7-ACC8-4E1AED15F59E}"/>
          </ac:spMkLst>
        </pc:spChg>
        <pc:spChg chg="mod">
          <ac:chgData name="Pathiraja Mudiyanselage, Chamini Shammi" userId="a6637513-d2e8-4c96-9df9-b9504efc8121" providerId="ADAL" clId="{2B96468F-244B-7343-A235-D936CFC94341}" dt="2023-02-16T03:33:20.387" v="36" actId="207"/>
          <ac:spMkLst>
            <pc:docMk/>
            <pc:sldMk cId="1968193818" sldId="393"/>
            <ac:spMk id="15" creationId="{77041913-6660-1654-19A6-B23C4F627AED}"/>
          </ac:spMkLst>
        </pc:spChg>
      </pc:sldChg>
      <pc:sldChg chg="modSp mod">
        <pc:chgData name="Pathiraja Mudiyanselage, Chamini Shammi" userId="a6637513-d2e8-4c96-9df9-b9504efc8121" providerId="ADAL" clId="{2B96468F-244B-7343-A235-D936CFC94341}" dt="2023-02-16T03:32:45.254" v="28" actId="207"/>
        <pc:sldMkLst>
          <pc:docMk/>
          <pc:sldMk cId="4040479841" sldId="394"/>
        </pc:sldMkLst>
        <pc:spChg chg="mod">
          <ac:chgData name="Pathiraja Mudiyanselage, Chamini Shammi" userId="a6637513-d2e8-4c96-9df9-b9504efc8121" providerId="ADAL" clId="{2B96468F-244B-7343-A235-D936CFC94341}" dt="2023-02-16T03:32:45.254" v="28" actId="207"/>
          <ac:spMkLst>
            <pc:docMk/>
            <pc:sldMk cId="4040479841" sldId="394"/>
            <ac:spMk id="15" creationId="{77041913-6660-1654-19A6-B23C4F627AED}"/>
          </ac:spMkLst>
        </pc:spChg>
      </pc:sldChg>
      <pc:sldChg chg="add del">
        <pc:chgData name="Pathiraja Mudiyanselage, Chamini Shammi" userId="a6637513-d2e8-4c96-9df9-b9504efc8121" providerId="ADAL" clId="{2B96468F-244B-7343-A235-D936CFC94341}" dt="2023-02-18T04:41:56.500" v="693" actId="2890"/>
        <pc:sldMkLst>
          <pc:docMk/>
          <pc:sldMk cId="1010631874" sldId="395"/>
        </pc:sldMkLst>
      </pc:sldChg>
      <pc:sldChg chg="add del">
        <pc:chgData name="Pathiraja Mudiyanselage, Chamini Shammi" userId="a6637513-d2e8-4c96-9df9-b9504efc8121" providerId="ADAL" clId="{2B96468F-244B-7343-A235-D936CFC94341}" dt="2023-02-18T04:34:06.807" v="381" actId="2890"/>
        <pc:sldMkLst>
          <pc:docMk/>
          <pc:sldMk cId="3633757964" sldId="395"/>
        </pc:sldMkLst>
      </pc:sldChg>
    </pc:docChg>
  </pc:docChgLst>
  <pc:docChgLst>
    <pc:chgData name="Pathiraja Mudiyanselage, Chamini Shammi" userId="a6637513-d2e8-4c96-9df9-b9504efc8121" providerId="ADAL" clId="{19495E9F-4F8A-6743-BA67-C17D68395EBD}"/>
    <pc:docChg chg="undo custSel addSld delSld modSld sldOrd">
      <pc:chgData name="Pathiraja Mudiyanselage, Chamini Shammi" userId="a6637513-d2e8-4c96-9df9-b9504efc8121" providerId="ADAL" clId="{19495E9F-4F8A-6743-BA67-C17D68395EBD}" dt="2023-02-14T07:50:56.088" v="1246" actId="1076"/>
      <pc:docMkLst>
        <pc:docMk/>
      </pc:docMkLst>
      <pc:sldChg chg="del">
        <pc:chgData name="Pathiraja Mudiyanselage, Chamini Shammi" userId="a6637513-d2e8-4c96-9df9-b9504efc8121" providerId="ADAL" clId="{19495E9F-4F8A-6743-BA67-C17D68395EBD}" dt="2023-02-08T19:18:52.491" v="9" actId="2696"/>
        <pc:sldMkLst>
          <pc:docMk/>
          <pc:sldMk cId="1604431545" sldId="257"/>
        </pc:sldMkLst>
      </pc:sldChg>
      <pc:sldChg chg="addSp delSp modSp mod delAnim modAnim modNotesTx">
        <pc:chgData name="Pathiraja Mudiyanselage, Chamini Shammi" userId="a6637513-d2e8-4c96-9df9-b9504efc8121" providerId="ADAL" clId="{19495E9F-4F8A-6743-BA67-C17D68395EBD}" dt="2023-02-14T06:36:55.620" v="358"/>
        <pc:sldMkLst>
          <pc:docMk/>
          <pc:sldMk cId="2175582654" sldId="273"/>
        </pc:sldMkLst>
        <pc:spChg chg="del">
          <ac:chgData name="Pathiraja Mudiyanselage, Chamini Shammi" userId="a6637513-d2e8-4c96-9df9-b9504efc8121" providerId="ADAL" clId="{19495E9F-4F8A-6743-BA67-C17D68395EBD}" dt="2023-02-08T06:33:37.274" v="6" actId="478"/>
          <ac:spMkLst>
            <pc:docMk/>
            <pc:sldMk cId="2175582654" sldId="273"/>
            <ac:spMk id="4" creationId="{FE31D74B-6278-FC4A-236E-B047153A094B}"/>
          </ac:spMkLst>
        </pc:spChg>
        <pc:spChg chg="del">
          <ac:chgData name="Pathiraja Mudiyanselage, Chamini Shammi" userId="a6637513-d2e8-4c96-9df9-b9504efc8121" providerId="ADAL" clId="{19495E9F-4F8A-6743-BA67-C17D68395EBD}" dt="2023-02-08T06:33:17.576" v="3" actId="478"/>
          <ac:spMkLst>
            <pc:docMk/>
            <pc:sldMk cId="2175582654" sldId="273"/>
            <ac:spMk id="7" creationId="{D4BB7672-94E1-DB34-2B5F-6857A98BF7DD}"/>
          </ac:spMkLst>
        </pc:spChg>
        <pc:spChg chg="del mod topLvl">
          <ac:chgData name="Pathiraja Mudiyanselage, Chamini Shammi" userId="a6637513-d2e8-4c96-9df9-b9504efc8121" providerId="ADAL" clId="{19495E9F-4F8A-6743-BA67-C17D68395EBD}" dt="2023-02-14T03:14:57.158" v="162" actId="478"/>
          <ac:spMkLst>
            <pc:docMk/>
            <pc:sldMk cId="2175582654" sldId="273"/>
            <ac:spMk id="8" creationId="{3BA1DEC6-D3E7-BA64-951F-438BF864663F}"/>
          </ac:spMkLst>
        </pc:spChg>
        <pc:spChg chg="mod">
          <ac:chgData name="Pathiraja Mudiyanselage, Chamini Shammi" userId="a6637513-d2e8-4c96-9df9-b9504efc8121" providerId="ADAL" clId="{19495E9F-4F8A-6743-BA67-C17D68395EBD}" dt="2023-02-14T03:14:52.920" v="160"/>
          <ac:spMkLst>
            <pc:docMk/>
            <pc:sldMk cId="2175582654" sldId="273"/>
            <ac:spMk id="11" creationId="{CE1168A0-CCD6-A07F-D340-F4837238237E}"/>
          </ac:spMkLst>
        </pc:spChg>
        <pc:spChg chg="mod">
          <ac:chgData name="Pathiraja Mudiyanselage, Chamini Shammi" userId="a6637513-d2e8-4c96-9df9-b9504efc8121" providerId="ADAL" clId="{19495E9F-4F8A-6743-BA67-C17D68395EBD}" dt="2023-02-14T03:35:04.404" v="239" actId="20577"/>
          <ac:spMkLst>
            <pc:docMk/>
            <pc:sldMk cId="2175582654" sldId="273"/>
            <ac:spMk id="12" creationId="{4E1F7E16-A894-D2FE-3DF1-B758E057FA20}"/>
          </ac:spMkLst>
        </pc:spChg>
        <pc:spChg chg="mod">
          <ac:chgData name="Pathiraja Mudiyanselage, Chamini Shammi" userId="a6637513-d2e8-4c96-9df9-b9504efc8121" providerId="ADAL" clId="{19495E9F-4F8A-6743-BA67-C17D68395EBD}" dt="2023-02-14T03:14:52.920" v="160"/>
          <ac:spMkLst>
            <pc:docMk/>
            <pc:sldMk cId="2175582654" sldId="273"/>
            <ac:spMk id="15" creationId="{C93BDCBB-9C8D-7570-3887-A2D99A64937C}"/>
          </ac:spMkLst>
        </pc:spChg>
        <pc:spChg chg="mod">
          <ac:chgData name="Pathiraja Mudiyanselage, Chamini Shammi" userId="a6637513-d2e8-4c96-9df9-b9504efc8121" providerId="ADAL" clId="{19495E9F-4F8A-6743-BA67-C17D68395EBD}" dt="2023-02-14T03:14:52.920" v="160"/>
          <ac:spMkLst>
            <pc:docMk/>
            <pc:sldMk cId="2175582654" sldId="273"/>
            <ac:spMk id="16" creationId="{875DEAE4-2A80-4311-F4B7-541CA27DA410}"/>
          </ac:spMkLst>
        </pc:spChg>
        <pc:spChg chg="del">
          <ac:chgData name="Pathiraja Mudiyanselage, Chamini Shammi" userId="a6637513-d2e8-4c96-9df9-b9504efc8121" providerId="ADAL" clId="{19495E9F-4F8A-6743-BA67-C17D68395EBD}" dt="2023-02-08T06:33:40.762" v="7" actId="478"/>
          <ac:spMkLst>
            <pc:docMk/>
            <pc:sldMk cId="2175582654" sldId="273"/>
            <ac:spMk id="17" creationId="{B3217727-47E1-9196-55FE-73EBDEE592EA}"/>
          </ac:spMkLst>
        </pc:spChg>
        <pc:spChg chg="del">
          <ac:chgData name="Pathiraja Mudiyanselage, Chamini Shammi" userId="a6637513-d2e8-4c96-9df9-b9504efc8121" providerId="ADAL" clId="{19495E9F-4F8A-6743-BA67-C17D68395EBD}" dt="2023-02-14T03:37:10.900" v="281" actId="478"/>
          <ac:spMkLst>
            <pc:docMk/>
            <pc:sldMk cId="2175582654" sldId="273"/>
            <ac:spMk id="18" creationId="{23272674-B415-1CD0-7123-85A5212A024F}"/>
          </ac:spMkLst>
        </pc:spChg>
        <pc:spChg chg="mod">
          <ac:chgData name="Pathiraja Mudiyanselage, Chamini Shammi" userId="a6637513-d2e8-4c96-9df9-b9504efc8121" providerId="ADAL" clId="{19495E9F-4F8A-6743-BA67-C17D68395EBD}" dt="2023-02-14T03:14:52.920" v="160"/>
          <ac:spMkLst>
            <pc:docMk/>
            <pc:sldMk cId="2175582654" sldId="273"/>
            <ac:spMk id="19" creationId="{67CFEE67-2990-F8BA-6D7A-C3786A472E4A}"/>
          </ac:spMkLst>
        </pc:spChg>
        <pc:spChg chg="mod">
          <ac:chgData name="Pathiraja Mudiyanselage, Chamini Shammi" userId="a6637513-d2e8-4c96-9df9-b9504efc8121" providerId="ADAL" clId="{19495E9F-4F8A-6743-BA67-C17D68395EBD}" dt="2023-02-14T03:14:52.920" v="160"/>
          <ac:spMkLst>
            <pc:docMk/>
            <pc:sldMk cId="2175582654" sldId="273"/>
            <ac:spMk id="20" creationId="{6A1B5C8A-2F8D-9900-F289-CF829C0A8389}"/>
          </ac:spMkLst>
        </pc:spChg>
        <pc:spChg chg="mod">
          <ac:chgData name="Pathiraja Mudiyanselage, Chamini Shammi" userId="a6637513-d2e8-4c96-9df9-b9504efc8121" providerId="ADAL" clId="{19495E9F-4F8A-6743-BA67-C17D68395EBD}" dt="2023-02-14T03:14:52.920" v="160"/>
          <ac:spMkLst>
            <pc:docMk/>
            <pc:sldMk cId="2175582654" sldId="273"/>
            <ac:spMk id="21" creationId="{295D77BC-68FE-CAE6-FE34-D66E861E728C}"/>
          </ac:spMkLst>
        </pc:spChg>
        <pc:spChg chg="mod">
          <ac:chgData name="Pathiraja Mudiyanselage, Chamini Shammi" userId="a6637513-d2e8-4c96-9df9-b9504efc8121" providerId="ADAL" clId="{19495E9F-4F8A-6743-BA67-C17D68395EBD}" dt="2023-02-14T03:14:52.920" v="160"/>
          <ac:spMkLst>
            <pc:docMk/>
            <pc:sldMk cId="2175582654" sldId="273"/>
            <ac:spMk id="22" creationId="{BB86F52A-2CBC-D15F-5092-EA30C64656AA}"/>
          </ac:spMkLst>
        </pc:spChg>
        <pc:spChg chg="del">
          <ac:chgData name="Pathiraja Mudiyanselage, Chamini Shammi" userId="a6637513-d2e8-4c96-9df9-b9504efc8121" providerId="ADAL" clId="{19495E9F-4F8A-6743-BA67-C17D68395EBD}" dt="2023-02-08T06:33:44.506" v="8" actId="478"/>
          <ac:spMkLst>
            <pc:docMk/>
            <pc:sldMk cId="2175582654" sldId="273"/>
            <ac:spMk id="23" creationId="{25830013-A73F-1D78-FF53-DA18B1B66788}"/>
          </ac:spMkLst>
        </pc:spChg>
        <pc:spChg chg="mod">
          <ac:chgData name="Pathiraja Mudiyanselage, Chamini Shammi" userId="a6637513-d2e8-4c96-9df9-b9504efc8121" providerId="ADAL" clId="{19495E9F-4F8A-6743-BA67-C17D68395EBD}" dt="2023-02-14T03:14:52.920" v="160"/>
          <ac:spMkLst>
            <pc:docMk/>
            <pc:sldMk cId="2175582654" sldId="273"/>
            <ac:spMk id="24" creationId="{1DB2B2A1-C34D-FD94-46C0-232D80369E26}"/>
          </ac:spMkLst>
        </pc:spChg>
        <pc:spChg chg="mod">
          <ac:chgData name="Pathiraja Mudiyanselage, Chamini Shammi" userId="a6637513-d2e8-4c96-9df9-b9504efc8121" providerId="ADAL" clId="{19495E9F-4F8A-6743-BA67-C17D68395EBD}" dt="2023-02-14T03:22:20.048" v="182" actId="113"/>
          <ac:spMkLst>
            <pc:docMk/>
            <pc:sldMk cId="2175582654" sldId="273"/>
            <ac:spMk id="26" creationId="{886285AA-98D7-AC89-9A3B-321DF1F81A9B}"/>
          </ac:spMkLst>
        </pc:spChg>
        <pc:spChg chg="mod">
          <ac:chgData name="Pathiraja Mudiyanselage, Chamini Shammi" userId="a6637513-d2e8-4c96-9df9-b9504efc8121" providerId="ADAL" clId="{19495E9F-4F8A-6743-BA67-C17D68395EBD}" dt="2023-02-14T03:22:37.505" v="190" actId="403"/>
          <ac:spMkLst>
            <pc:docMk/>
            <pc:sldMk cId="2175582654" sldId="273"/>
            <ac:spMk id="27" creationId="{0D1E4AA4-CB8E-3DD1-75F4-9F51F88B93BC}"/>
          </ac:spMkLst>
        </pc:spChg>
        <pc:spChg chg="mod">
          <ac:chgData name="Pathiraja Mudiyanselage, Chamini Shammi" userId="a6637513-d2e8-4c96-9df9-b9504efc8121" providerId="ADAL" clId="{19495E9F-4F8A-6743-BA67-C17D68395EBD}" dt="2023-02-14T03:22:27.539" v="186" actId="113"/>
          <ac:spMkLst>
            <pc:docMk/>
            <pc:sldMk cId="2175582654" sldId="273"/>
            <ac:spMk id="28" creationId="{E51BE15E-A9A1-7073-BBDB-FC3DEC4E34CB}"/>
          </ac:spMkLst>
        </pc:spChg>
        <pc:spChg chg="mod">
          <ac:chgData name="Pathiraja Mudiyanselage, Chamini Shammi" userId="a6637513-d2e8-4c96-9df9-b9504efc8121" providerId="ADAL" clId="{19495E9F-4F8A-6743-BA67-C17D68395EBD}" dt="2023-02-14T03:22:43.182" v="194" actId="113"/>
          <ac:spMkLst>
            <pc:docMk/>
            <pc:sldMk cId="2175582654" sldId="273"/>
            <ac:spMk id="29" creationId="{0E4E0016-DE6F-1850-D4FC-EE93AEE9CBEE}"/>
          </ac:spMkLst>
        </pc:spChg>
        <pc:spChg chg="mod">
          <ac:chgData name="Pathiraja Mudiyanselage, Chamini Shammi" userId="a6637513-d2e8-4c96-9df9-b9504efc8121" providerId="ADAL" clId="{19495E9F-4F8A-6743-BA67-C17D68395EBD}" dt="2023-02-14T03:14:52.920" v="160"/>
          <ac:spMkLst>
            <pc:docMk/>
            <pc:sldMk cId="2175582654" sldId="273"/>
            <ac:spMk id="30" creationId="{EF481575-5839-E20E-2B87-9A2D49693ECC}"/>
          </ac:spMkLst>
        </pc:spChg>
        <pc:spChg chg="mod">
          <ac:chgData name="Pathiraja Mudiyanselage, Chamini Shammi" userId="a6637513-d2e8-4c96-9df9-b9504efc8121" providerId="ADAL" clId="{19495E9F-4F8A-6743-BA67-C17D68395EBD}" dt="2023-02-14T03:14:52.920" v="160"/>
          <ac:spMkLst>
            <pc:docMk/>
            <pc:sldMk cId="2175582654" sldId="273"/>
            <ac:spMk id="31" creationId="{B6B116F8-F276-9383-BF12-8126F174AB3E}"/>
          </ac:spMkLst>
        </pc:spChg>
        <pc:spChg chg="mod">
          <ac:chgData name="Pathiraja Mudiyanselage, Chamini Shammi" userId="a6637513-d2e8-4c96-9df9-b9504efc8121" providerId="ADAL" clId="{19495E9F-4F8A-6743-BA67-C17D68395EBD}" dt="2023-02-14T03:14:52.920" v="160"/>
          <ac:spMkLst>
            <pc:docMk/>
            <pc:sldMk cId="2175582654" sldId="273"/>
            <ac:spMk id="32" creationId="{9AEDA639-FB23-05DE-D52C-6CDCFA803543}"/>
          </ac:spMkLst>
        </pc:spChg>
        <pc:spChg chg="mod">
          <ac:chgData name="Pathiraja Mudiyanselage, Chamini Shammi" userId="a6637513-d2e8-4c96-9df9-b9504efc8121" providerId="ADAL" clId="{19495E9F-4F8A-6743-BA67-C17D68395EBD}" dt="2023-02-14T03:14:52.920" v="160"/>
          <ac:spMkLst>
            <pc:docMk/>
            <pc:sldMk cId="2175582654" sldId="273"/>
            <ac:spMk id="33" creationId="{3CE1BD28-3427-3EBB-B2EA-526B4545B93F}"/>
          </ac:spMkLst>
        </pc:spChg>
        <pc:spChg chg="mod">
          <ac:chgData name="Pathiraja Mudiyanselage, Chamini Shammi" userId="a6637513-d2e8-4c96-9df9-b9504efc8121" providerId="ADAL" clId="{19495E9F-4F8A-6743-BA67-C17D68395EBD}" dt="2023-02-14T03:14:52.920" v="160"/>
          <ac:spMkLst>
            <pc:docMk/>
            <pc:sldMk cId="2175582654" sldId="273"/>
            <ac:spMk id="34" creationId="{A5843EE6-6D62-1BA7-DD76-A1F5556C91BB}"/>
          </ac:spMkLst>
        </pc:spChg>
        <pc:spChg chg="mod">
          <ac:chgData name="Pathiraja Mudiyanselage, Chamini Shammi" userId="a6637513-d2e8-4c96-9df9-b9504efc8121" providerId="ADAL" clId="{19495E9F-4F8A-6743-BA67-C17D68395EBD}" dt="2023-02-14T03:14:52.920" v="160"/>
          <ac:spMkLst>
            <pc:docMk/>
            <pc:sldMk cId="2175582654" sldId="273"/>
            <ac:spMk id="35" creationId="{D1E449B5-1F51-17C0-FBD3-F2978260F22D}"/>
          </ac:spMkLst>
        </pc:spChg>
        <pc:spChg chg="mod">
          <ac:chgData name="Pathiraja Mudiyanselage, Chamini Shammi" userId="a6637513-d2e8-4c96-9df9-b9504efc8121" providerId="ADAL" clId="{19495E9F-4F8A-6743-BA67-C17D68395EBD}" dt="2023-02-14T03:14:52.920" v="160"/>
          <ac:spMkLst>
            <pc:docMk/>
            <pc:sldMk cId="2175582654" sldId="273"/>
            <ac:spMk id="36" creationId="{75DBE65D-8D83-7E35-1C9B-7F9AE68E2309}"/>
          </ac:spMkLst>
        </pc:spChg>
        <pc:spChg chg="mod">
          <ac:chgData name="Pathiraja Mudiyanselage, Chamini Shammi" userId="a6637513-d2e8-4c96-9df9-b9504efc8121" providerId="ADAL" clId="{19495E9F-4F8A-6743-BA67-C17D68395EBD}" dt="2023-02-14T03:14:52.920" v="160"/>
          <ac:spMkLst>
            <pc:docMk/>
            <pc:sldMk cId="2175582654" sldId="273"/>
            <ac:spMk id="37" creationId="{2C31A1DE-03D0-DA80-6F7E-E2C1F14D590A}"/>
          </ac:spMkLst>
        </pc:spChg>
        <pc:spChg chg="mod">
          <ac:chgData name="Pathiraja Mudiyanselage, Chamini Shammi" userId="a6637513-d2e8-4c96-9df9-b9504efc8121" providerId="ADAL" clId="{19495E9F-4F8A-6743-BA67-C17D68395EBD}" dt="2023-02-14T03:14:52.920" v="160"/>
          <ac:spMkLst>
            <pc:docMk/>
            <pc:sldMk cId="2175582654" sldId="273"/>
            <ac:spMk id="38" creationId="{89C21D31-3719-A0AE-C2D8-D03996B3A574}"/>
          </ac:spMkLst>
        </pc:spChg>
        <pc:spChg chg="mod">
          <ac:chgData name="Pathiraja Mudiyanselage, Chamini Shammi" userId="a6637513-d2e8-4c96-9df9-b9504efc8121" providerId="ADAL" clId="{19495E9F-4F8A-6743-BA67-C17D68395EBD}" dt="2023-02-14T03:14:52.920" v="160"/>
          <ac:spMkLst>
            <pc:docMk/>
            <pc:sldMk cId="2175582654" sldId="273"/>
            <ac:spMk id="39" creationId="{A89A359B-22CB-411F-4499-E5BAEC1F3D82}"/>
          </ac:spMkLst>
        </pc:spChg>
        <pc:spChg chg="mod">
          <ac:chgData name="Pathiraja Mudiyanselage, Chamini Shammi" userId="a6637513-d2e8-4c96-9df9-b9504efc8121" providerId="ADAL" clId="{19495E9F-4F8A-6743-BA67-C17D68395EBD}" dt="2023-02-14T03:14:52.920" v="160"/>
          <ac:spMkLst>
            <pc:docMk/>
            <pc:sldMk cId="2175582654" sldId="273"/>
            <ac:spMk id="40" creationId="{F86E3A59-0173-C3CA-AA3E-D94E88C86199}"/>
          </ac:spMkLst>
        </pc:spChg>
        <pc:spChg chg="mod">
          <ac:chgData name="Pathiraja Mudiyanselage, Chamini Shammi" userId="a6637513-d2e8-4c96-9df9-b9504efc8121" providerId="ADAL" clId="{19495E9F-4F8A-6743-BA67-C17D68395EBD}" dt="2023-02-14T03:23:08.094" v="197" actId="693"/>
          <ac:spMkLst>
            <pc:docMk/>
            <pc:sldMk cId="2175582654" sldId="273"/>
            <ac:spMk id="41" creationId="{E4645A04-671F-1BCE-7844-534C881C2790}"/>
          </ac:spMkLst>
        </pc:spChg>
        <pc:spChg chg="mod">
          <ac:chgData name="Pathiraja Mudiyanselage, Chamini Shammi" userId="a6637513-d2e8-4c96-9df9-b9504efc8121" providerId="ADAL" clId="{19495E9F-4F8A-6743-BA67-C17D68395EBD}" dt="2023-02-14T03:14:52.920" v="160"/>
          <ac:spMkLst>
            <pc:docMk/>
            <pc:sldMk cId="2175582654" sldId="273"/>
            <ac:spMk id="42" creationId="{F0B489E7-65F0-599E-D454-62281AA43AB8}"/>
          </ac:spMkLst>
        </pc:spChg>
        <pc:spChg chg="mod">
          <ac:chgData name="Pathiraja Mudiyanselage, Chamini Shammi" userId="a6637513-d2e8-4c96-9df9-b9504efc8121" providerId="ADAL" clId="{19495E9F-4F8A-6743-BA67-C17D68395EBD}" dt="2023-02-14T03:14:52.920" v="160"/>
          <ac:spMkLst>
            <pc:docMk/>
            <pc:sldMk cId="2175582654" sldId="273"/>
            <ac:spMk id="43" creationId="{C0654471-F6A1-AF1F-16EA-7ABAF5FAD141}"/>
          </ac:spMkLst>
        </pc:spChg>
        <pc:spChg chg="mod">
          <ac:chgData name="Pathiraja Mudiyanselage, Chamini Shammi" userId="a6637513-d2e8-4c96-9df9-b9504efc8121" providerId="ADAL" clId="{19495E9F-4F8A-6743-BA67-C17D68395EBD}" dt="2023-02-14T03:14:52.920" v="160"/>
          <ac:spMkLst>
            <pc:docMk/>
            <pc:sldMk cId="2175582654" sldId="273"/>
            <ac:spMk id="44" creationId="{E0D3E059-094A-8836-F829-974A095DD6CB}"/>
          </ac:spMkLst>
        </pc:spChg>
        <pc:spChg chg="mod">
          <ac:chgData name="Pathiraja Mudiyanselage, Chamini Shammi" userId="a6637513-d2e8-4c96-9df9-b9504efc8121" providerId="ADAL" clId="{19495E9F-4F8A-6743-BA67-C17D68395EBD}" dt="2023-02-14T03:14:52.920" v="160"/>
          <ac:spMkLst>
            <pc:docMk/>
            <pc:sldMk cId="2175582654" sldId="273"/>
            <ac:spMk id="45" creationId="{E865CC82-6F47-1FE9-202C-D53715E6D57A}"/>
          </ac:spMkLst>
        </pc:spChg>
        <pc:spChg chg="mod">
          <ac:chgData name="Pathiraja Mudiyanselage, Chamini Shammi" userId="a6637513-d2e8-4c96-9df9-b9504efc8121" providerId="ADAL" clId="{19495E9F-4F8A-6743-BA67-C17D68395EBD}" dt="2023-02-14T03:14:52.920" v="160"/>
          <ac:spMkLst>
            <pc:docMk/>
            <pc:sldMk cId="2175582654" sldId="273"/>
            <ac:spMk id="46" creationId="{8C9E065D-C03F-48D2-DB8F-641FEE14A818}"/>
          </ac:spMkLst>
        </pc:spChg>
        <pc:spChg chg="add del mod">
          <ac:chgData name="Pathiraja Mudiyanselage, Chamini Shammi" userId="a6637513-d2e8-4c96-9df9-b9504efc8121" providerId="ADAL" clId="{19495E9F-4F8A-6743-BA67-C17D68395EBD}" dt="2023-02-14T03:16:38.173" v="168" actId="478"/>
          <ac:spMkLst>
            <pc:docMk/>
            <pc:sldMk cId="2175582654" sldId="273"/>
            <ac:spMk id="47" creationId="{68292FDB-770B-796B-2165-36DA419394EE}"/>
          </ac:spMkLst>
        </pc:spChg>
        <pc:spChg chg="add mod">
          <ac:chgData name="Pathiraja Mudiyanselage, Chamini Shammi" userId="a6637513-d2e8-4c96-9df9-b9504efc8121" providerId="ADAL" clId="{19495E9F-4F8A-6743-BA67-C17D68395EBD}" dt="2023-02-14T06:36:18.160" v="353" actId="1076"/>
          <ac:spMkLst>
            <pc:docMk/>
            <pc:sldMk cId="2175582654" sldId="273"/>
            <ac:spMk id="56" creationId="{5539DA95-306D-414C-F83C-7719329E7172}"/>
          </ac:spMkLst>
        </pc:spChg>
        <pc:spChg chg="add mod">
          <ac:chgData name="Pathiraja Mudiyanselage, Chamini Shammi" userId="a6637513-d2e8-4c96-9df9-b9504efc8121" providerId="ADAL" clId="{19495E9F-4F8A-6743-BA67-C17D68395EBD}" dt="2023-02-14T06:36:40.419" v="356" actId="170"/>
          <ac:spMkLst>
            <pc:docMk/>
            <pc:sldMk cId="2175582654" sldId="273"/>
            <ac:spMk id="57" creationId="{C5959369-68B3-293E-84E6-F7958F4C1790}"/>
          </ac:spMkLst>
        </pc:spChg>
        <pc:spChg chg="add mod">
          <ac:chgData name="Pathiraja Mudiyanselage, Chamini Shammi" userId="a6637513-d2e8-4c96-9df9-b9504efc8121" providerId="ADAL" clId="{19495E9F-4F8A-6743-BA67-C17D68395EBD}" dt="2023-02-14T06:36:44.350" v="357" actId="170"/>
          <ac:spMkLst>
            <pc:docMk/>
            <pc:sldMk cId="2175582654" sldId="273"/>
            <ac:spMk id="58" creationId="{20637064-F87B-C7B2-6CBA-7B516383E78E}"/>
          </ac:spMkLst>
        </pc:spChg>
        <pc:spChg chg="mod">
          <ac:chgData name="Pathiraja Mudiyanselage, Chamini Shammi" userId="a6637513-d2e8-4c96-9df9-b9504efc8121" providerId="ADAL" clId="{19495E9F-4F8A-6743-BA67-C17D68395EBD}" dt="2023-02-14T06:34:45.943" v="339" actId="1076"/>
          <ac:spMkLst>
            <pc:docMk/>
            <pc:sldMk cId="2175582654" sldId="273"/>
            <ac:spMk id="61" creationId="{1A6BF650-1EDF-0C3E-B031-1C00E7316C0F}"/>
          </ac:spMkLst>
        </pc:spChg>
        <pc:spChg chg="mod">
          <ac:chgData name="Pathiraja Mudiyanselage, Chamini Shammi" userId="a6637513-d2e8-4c96-9df9-b9504efc8121" providerId="ADAL" clId="{19495E9F-4F8A-6743-BA67-C17D68395EBD}" dt="2023-02-14T06:34:45.943" v="339" actId="1076"/>
          <ac:spMkLst>
            <pc:docMk/>
            <pc:sldMk cId="2175582654" sldId="273"/>
            <ac:spMk id="1024" creationId="{2D9C4EB8-21D9-D426-CBB9-B00298F51AF2}"/>
          </ac:spMkLst>
        </pc:spChg>
        <pc:spChg chg="mod">
          <ac:chgData name="Pathiraja Mudiyanselage, Chamini Shammi" userId="a6637513-d2e8-4c96-9df9-b9504efc8121" providerId="ADAL" clId="{19495E9F-4F8A-6743-BA67-C17D68395EBD}" dt="2023-02-14T06:34:45.943" v="339" actId="1076"/>
          <ac:spMkLst>
            <pc:docMk/>
            <pc:sldMk cId="2175582654" sldId="273"/>
            <ac:spMk id="1027" creationId="{2204F14B-D61C-72BB-60A5-67C825A5EAB3}"/>
          </ac:spMkLst>
        </pc:spChg>
        <pc:spChg chg="mod">
          <ac:chgData name="Pathiraja Mudiyanselage, Chamini Shammi" userId="a6637513-d2e8-4c96-9df9-b9504efc8121" providerId="ADAL" clId="{19495E9F-4F8A-6743-BA67-C17D68395EBD}" dt="2023-02-14T06:34:45.943" v="339" actId="1076"/>
          <ac:spMkLst>
            <pc:docMk/>
            <pc:sldMk cId="2175582654" sldId="273"/>
            <ac:spMk id="1030" creationId="{73C336B3-76C4-0490-0C44-EF6EFA3B5506}"/>
          </ac:spMkLst>
        </pc:spChg>
        <pc:spChg chg="mod">
          <ac:chgData name="Pathiraja Mudiyanselage, Chamini Shammi" userId="a6637513-d2e8-4c96-9df9-b9504efc8121" providerId="ADAL" clId="{19495E9F-4F8A-6743-BA67-C17D68395EBD}" dt="2023-02-14T06:34:45.943" v="339" actId="1076"/>
          <ac:spMkLst>
            <pc:docMk/>
            <pc:sldMk cId="2175582654" sldId="273"/>
            <ac:spMk id="1033" creationId="{ADB3B807-B6EA-9C90-98F7-144C41142EF5}"/>
          </ac:spMkLst>
        </pc:spChg>
        <pc:spChg chg="mod">
          <ac:chgData name="Pathiraja Mudiyanselage, Chamini Shammi" userId="a6637513-d2e8-4c96-9df9-b9504efc8121" providerId="ADAL" clId="{19495E9F-4F8A-6743-BA67-C17D68395EBD}" dt="2023-02-14T06:34:45.943" v="339" actId="1076"/>
          <ac:spMkLst>
            <pc:docMk/>
            <pc:sldMk cId="2175582654" sldId="273"/>
            <ac:spMk id="1035" creationId="{C837A6CD-D329-566F-F3C0-CAB434CE4BD2}"/>
          </ac:spMkLst>
        </pc:spChg>
        <pc:grpChg chg="add del mod">
          <ac:chgData name="Pathiraja Mudiyanselage, Chamini Shammi" userId="a6637513-d2e8-4c96-9df9-b9504efc8121" providerId="ADAL" clId="{19495E9F-4F8A-6743-BA67-C17D68395EBD}" dt="2023-02-14T03:14:57.158" v="162" actId="478"/>
          <ac:grpSpMkLst>
            <pc:docMk/>
            <pc:sldMk cId="2175582654" sldId="273"/>
            <ac:grpSpMk id="5" creationId="{F6CAC012-7A63-06E1-E910-D28F7790F826}"/>
          </ac:grpSpMkLst>
        </pc:grpChg>
        <pc:grpChg chg="del mod topLvl">
          <ac:chgData name="Pathiraja Mudiyanselage, Chamini Shammi" userId="a6637513-d2e8-4c96-9df9-b9504efc8121" providerId="ADAL" clId="{19495E9F-4F8A-6743-BA67-C17D68395EBD}" dt="2023-02-14T03:25:47.965" v="200" actId="478"/>
          <ac:grpSpMkLst>
            <pc:docMk/>
            <pc:sldMk cId="2175582654" sldId="273"/>
            <ac:grpSpMk id="6" creationId="{E213C4D6-BA5E-A9ED-AC28-B6B95C584938}"/>
          </ac:grpSpMkLst>
        </pc:grpChg>
        <pc:grpChg chg="mod">
          <ac:chgData name="Pathiraja Mudiyanselage, Chamini Shammi" userId="a6637513-d2e8-4c96-9df9-b9504efc8121" providerId="ADAL" clId="{19495E9F-4F8A-6743-BA67-C17D68395EBD}" dt="2023-02-14T03:14:52.920" v="160"/>
          <ac:grpSpMkLst>
            <pc:docMk/>
            <pc:sldMk cId="2175582654" sldId="273"/>
            <ac:grpSpMk id="10" creationId="{BFD4F763-096E-B571-6648-CA9AC26AF2B2}"/>
          </ac:grpSpMkLst>
        </pc:grpChg>
        <pc:grpChg chg="mod">
          <ac:chgData name="Pathiraja Mudiyanselage, Chamini Shammi" userId="a6637513-d2e8-4c96-9df9-b9504efc8121" providerId="ADAL" clId="{19495E9F-4F8A-6743-BA67-C17D68395EBD}" dt="2023-02-14T03:14:52.920" v="160"/>
          <ac:grpSpMkLst>
            <pc:docMk/>
            <pc:sldMk cId="2175582654" sldId="273"/>
            <ac:grpSpMk id="14" creationId="{57BEE1DB-939A-307F-8F57-D17AC84DAE8D}"/>
          </ac:grpSpMkLst>
        </pc:grpChg>
        <pc:grpChg chg="mod">
          <ac:chgData name="Pathiraja Mudiyanselage, Chamini Shammi" userId="a6637513-d2e8-4c96-9df9-b9504efc8121" providerId="ADAL" clId="{19495E9F-4F8A-6743-BA67-C17D68395EBD}" dt="2023-02-14T03:14:52.920" v="160"/>
          <ac:grpSpMkLst>
            <pc:docMk/>
            <pc:sldMk cId="2175582654" sldId="273"/>
            <ac:grpSpMk id="25" creationId="{B6BAF5B8-84E7-8FAD-16BE-22955C791945}"/>
          </ac:grpSpMkLst>
        </pc:grpChg>
        <pc:grpChg chg="add mod">
          <ac:chgData name="Pathiraja Mudiyanselage, Chamini Shammi" userId="a6637513-d2e8-4c96-9df9-b9504efc8121" providerId="ADAL" clId="{19495E9F-4F8A-6743-BA67-C17D68395EBD}" dt="2023-02-14T06:34:45.943" v="339" actId="1076"/>
          <ac:grpSpMkLst>
            <pc:docMk/>
            <pc:sldMk cId="2175582654" sldId="273"/>
            <ac:grpSpMk id="59" creationId="{20CCCA6A-E32F-F984-8BF2-2517DEADEE22}"/>
          </ac:grpSpMkLst>
        </pc:grpChg>
        <pc:grpChg chg="mod">
          <ac:chgData name="Pathiraja Mudiyanselage, Chamini Shammi" userId="a6637513-d2e8-4c96-9df9-b9504efc8121" providerId="ADAL" clId="{19495E9F-4F8A-6743-BA67-C17D68395EBD}" dt="2023-02-14T06:34:45.943" v="339" actId="1076"/>
          <ac:grpSpMkLst>
            <pc:docMk/>
            <pc:sldMk cId="2175582654" sldId="273"/>
            <ac:grpSpMk id="60" creationId="{07CE3953-30E0-9D7C-3392-F6434C386E92}"/>
          </ac:grpSpMkLst>
        </pc:grpChg>
        <pc:grpChg chg="mod">
          <ac:chgData name="Pathiraja Mudiyanselage, Chamini Shammi" userId="a6637513-d2e8-4c96-9df9-b9504efc8121" providerId="ADAL" clId="{19495E9F-4F8A-6743-BA67-C17D68395EBD}" dt="2023-02-14T06:34:45.943" v="339" actId="1076"/>
          <ac:grpSpMkLst>
            <pc:docMk/>
            <pc:sldMk cId="2175582654" sldId="273"/>
            <ac:grpSpMk id="63" creationId="{E8604206-6F34-0AE3-34AD-63E76EB5904B}"/>
          </ac:grpSpMkLst>
        </pc:grpChg>
        <pc:grpChg chg="add mod">
          <ac:chgData name="Pathiraja Mudiyanselage, Chamini Shammi" userId="a6637513-d2e8-4c96-9df9-b9504efc8121" providerId="ADAL" clId="{19495E9F-4F8A-6743-BA67-C17D68395EBD}" dt="2023-02-14T06:34:45.943" v="339" actId="1076"/>
          <ac:grpSpMkLst>
            <pc:docMk/>
            <pc:sldMk cId="2175582654" sldId="273"/>
            <ac:grpSpMk id="1031" creationId="{BD7AFD4F-527B-3329-AFB2-D975767A01C2}"/>
          </ac:grpSpMkLst>
        </pc:grpChg>
        <pc:grpChg chg="add mod">
          <ac:chgData name="Pathiraja Mudiyanselage, Chamini Shammi" userId="a6637513-d2e8-4c96-9df9-b9504efc8121" providerId="ADAL" clId="{19495E9F-4F8A-6743-BA67-C17D68395EBD}" dt="2023-02-14T06:34:45.943" v="339" actId="1076"/>
          <ac:grpSpMkLst>
            <pc:docMk/>
            <pc:sldMk cId="2175582654" sldId="273"/>
            <ac:grpSpMk id="1036" creationId="{282F3585-9DD1-57D9-51A2-FE73C804BCE2}"/>
          </ac:grpSpMkLst>
        </pc:grpChg>
        <pc:grpChg chg="add mod">
          <ac:chgData name="Pathiraja Mudiyanselage, Chamini Shammi" userId="a6637513-d2e8-4c96-9df9-b9504efc8121" providerId="ADAL" clId="{19495E9F-4F8A-6743-BA67-C17D68395EBD}" dt="2023-02-14T06:36:34.318" v="354" actId="164"/>
          <ac:grpSpMkLst>
            <pc:docMk/>
            <pc:sldMk cId="2175582654" sldId="273"/>
            <ac:grpSpMk id="1037" creationId="{3CA9D269-E68D-68C5-81A5-E6DD12C4A0D4}"/>
          </ac:grpSpMkLst>
        </pc:grpChg>
        <pc:grpChg chg="add mod">
          <ac:chgData name="Pathiraja Mudiyanselage, Chamini Shammi" userId="a6637513-d2e8-4c96-9df9-b9504efc8121" providerId="ADAL" clId="{19495E9F-4F8A-6743-BA67-C17D68395EBD}" dt="2023-02-14T06:36:34.318" v="354" actId="164"/>
          <ac:grpSpMkLst>
            <pc:docMk/>
            <pc:sldMk cId="2175582654" sldId="273"/>
            <ac:grpSpMk id="1038" creationId="{4B9C1FF6-092D-2A88-5697-ED86C7CDDA73}"/>
          </ac:grpSpMkLst>
        </pc:grpChg>
        <pc:picChg chg="add mod modCrop">
          <ac:chgData name="Pathiraja Mudiyanselage, Chamini Shammi" userId="a6637513-d2e8-4c96-9df9-b9504efc8121" providerId="ADAL" clId="{19495E9F-4F8A-6743-BA67-C17D68395EBD}" dt="2023-02-14T03:37:13.416" v="282" actId="1076"/>
          <ac:picMkLst>
            <pc:docMk/>
            <pc:sldMk cId="2175582654" sldId="273"/>
            <ac:picMk id="53" creationId="{24EBD006-92DE-E985-1963-3ED3DB1645FB}"/>
          </ac:picMkLst>
        </pc:picChg>
        <pc:picChg chg="add mod">
          <ac:chgData name="Pathiraja Mudiyanselage, Chamini Shammi" userId="a6637513-d2e8-4c96-9df9-b9504efc8121" providerId="ADAL" clId="{19495E9F-4F8A-6743-BA67-C17D68395EBD}" dt="2023-02-14T06:35:44.532" v="345" actId="1076"/>
          <ac:picMkLst>
            <pc:docMk/>
            <pc:sldMk cId="2175582654" sldId="273"/>
            <ac:picMk id="55" creationId="{A3EDAA8B-7AA0-D001-F598-8736820A4976}"/>
          </ac:picMkLst>
        </pc:picChg>
        <pc:picChg chg="mod">
          <ac:chgData name="Pathiraja Mudiyanselage, Chamini Shammi" userId="a6637513-d2e8-4c96-9df9-b9504efc8121" providerId="ADAL" clId="{19495E9F-4F8A-6743-BA67-C17D68395EBD}" dt="2023-02-14T06:34:45.943" v="339" actId="1076"/>
          <ac:picMkLst>
            <pc:docMk/>
            <pc:sldMk cId="2175582654" sldId="273"/>
            <ac:picMk id="62" creationId="{6C5E0138-1E74-AB43-BBFF-0ACEDAB830B0}"/>
          </ac:picMkLst>
        </pc:picChg>
        <pc:picChg chg="mod">
          <ac:chgData name="Pathiraja Mudiyanselage, Chamini Shammi" userId="a6637513-d2e8-4c96-9df9-b9504efc8121" providerId="ADAL" clId="{19495E9F-4F8A-6743-BA67-C17D68395EBD}" dt="2023-02-14T06:34:45.943" v="339" actId="1076"/>
          <ac:picMkLst>
            <pc:docMk/>
            <pc:sldMk cId="2175582654" sldId="273"/>
            <ac:picMk id="1025" creationId="{7BC10790-ED64-4D8D-F716-66BD545FE407}"/>
          </ac:picMkLst>
        </pc:picChg>
        <pc:picChg chg="add mod">
          <ac:chgData name="Pathiraja Mudiyanselage, Chamini Shammi" userId="a6637513-d2e8-4c96-9df9-b9504efc8121" providerId="ADAL" clId="{19495E9F-4F8A-6743-BA67-C17D68395EBD}" dt="2023-02-14T03:36:56.106" v="275" actId="14100"/>
          <ac:picMkLst>
            <pc:docMk/>
            <pc:sldMk cId="2175582654" sldId="273"/>
            <ac:picMk id="1026" creationId="{5815AD2A-850B-73C8-3F4A-78DC7E61E563}"/>
          </ac:picMkLst>
        </pc:picChg>
        <pc:picChg chg="add mod">
          <ac:chgData name="Pathiraja Mudiyanselage, Chamini Shammi" userId="a6637513-d2e8-4c96-9df9-b9504efc8121" providerId="ADAL" clId="{19495E9F-4F8A-6743-BA67-C17D68395EBD}" dt="2023-02-14T06:34:38.737" v="337" actId="1076"/>
          <ac:picMkLst>
            <pc:docMk/>
            <pc:sldMk cId="2175582654" sldId="273"/>
            <ac:picMk id="1028" creationId="{E4A32539-5ECE-E476-306F-4D8E0A7C3168}"/>
          </ac:picMkLst>
        </pc:picChg>
        <pc:picChg chg="mod">
          <ac:chgData name="Pathiraja Mudiyanselage, Chamini Shammi" userId="a6637513-d2e8-4c96-9df9-b9504efc8121" providerId="ADAL" clId="{19495E9F-4F8A-6743-BA67-C17D68395EBD}" dt="2023-02-14T06:34:45.943" v="339" actId="1076"/>
          <ac:picMkLst>
            <pc:docMk/>
            <pc:sldMk cId="2175582654" sldId="273"/>
            <ac:picMk id="1029" creationId="{EC01D76D-21FB-00A3-F448-034B0F677492}"/>
          </ac:picMkLst>
        </pc:picChg>
        <pc:picChg chg="mod">
          <ac:chgData name="Pathiraja Mudiyanselage, Chamini Shammi" userId="a6637513-d2e8-4c96-9df9-b9504efc8121" providerId="ADAL" clId="{19495E9F-4F8A-6743-BA67-C17D68395EBD}" dt="2023-02-14T06:34:45.943" v="339" actId="1076"/>
          <ac:picMkLst>
            <pc:docMk/>
            <pc:sldMk cId="2175582654" sldId="273"/>
            <ac:picMk id="1032" creationId="{8AC47FF6-28D0-B942-AAC3-21E7C8C796EE}"/>
          </ac:picMkLst>
        </pc:picChg>
        <pc:picChg chg="mod">
          <ac:chgData name="Pathiraja Mudiyanselage, Chamini Shammi" userId="a6637513-d2e8-4c96-9df9-b9504efc8121" providerId="ADAL" clId="{19495E9F-4F8A-6743-BA67-C17D68395EBD}" dt="2023-02-14T06:34:45.943" v="339" actId="1076"/>
          <ac:picMkLst>
            <pc:docMk/>
            <pc:sldMk cId="2175582654" sldId="273"/>
            <ac:picMk id="1034" creationId="{9E3AF83C-7930-4D44-DE60-E012E2FC02A3}"/>
          </ac:picMkLst>
        </pc:picChg>
        <pc:picChg chg="del mod">
          <ac:chgData name="Pathiraja Mudiyanselage, Chamini Shammi" userId="a6637513-d2e8-4c96-9df9-b9504efc8121" providerId="ADAL" clId="{19495E9F-4F8A-6743-BA67-C17D68395EBD}" dt="2023-02-08T06:33:34.323" v="5" actId="478"/>
          <ac:picMkLst>
            <pc:docMk/>
            <pc:sldMk cId="2175582654" sldId="273"/>
            <ac:picMk id="2052" creationId="{4A995022-2F95-AE2C-17FE-C96779B6000F}"/>
          </ac:picMkLst>
        </pc:picChg>
        <pc:cxnChg chg="add del mod">
          <ac:chgData name="Pathiraja Mudiyanselage, Chamini Shammi" userId="a6637513-d2e8-4c96-9df9-b9504efc8121" providerId="ADAL" clId="{19495E9F-4F8A-6743-BA67-C17D68395EBD}" dt="2023-02-14T03:28:45.502" v="214" actId="478"/>
          <ac:cxnSpMkLst>
            <pc:docMk/>
            <pc:sldMk cId="2175582654" sldId="273"/>
            <ac:cxnSpMk id="49" creationId="{66770851-03A5-3AED-7C8A-8FE4331B1674}"/>
          </ac:cxnSpMkLst>
        </pc:cxnChg>
      </pc:sldChg>
      <pc:sldChg chg="addSp delSp modSp mod">
        <pc:chgData name="Pathiraja Mudiyanselage, Chamini Shammi" userId="a6637513-d2e8-4c96-9df9-b9504efc8121" providerId="ADAL" clId="{19495E9F-4F8A-6743-BA67-C17D68395EBD}" dt="2023-02-14T07:42:12.217" v="1198"/>
        <pc:sldMkLst>
          <pc:docMk/>
          <pc:sldMk cId="1796159140" sldId="275"/>
        </pc:sldMkLst>
        <pc:spChg chg="mod">
          <ac:chgData name="Pathiraja Mudiyanselage, Chamini Shammi" userId="a6637513-d2e8-4c96-9df9-b9504efc8121" providerId="ADAL" clId="{19495E9F-4F8A-6743-BA67-C17D68395EBD}" dt="2023-02-14T06:44:23.330" v="427" actId="1076"/>
          <ac:spMkLst>
            <pc:docMk/>
            <pc:sldMk cId="1796159140" sldId="275"/>
            <ac:spMk id="7" creationId="{33192FE4-03E4-E4FB-FA60-6D0640949696}"/>
          </ac:spMkLst>
        </pc:spChg>
        <pc:spChg chg="add mod">
          <ac:chgData name="Pathiraja Mudiyanselage, Chamini Shammi" userId="a6637513-d2e8-4c96-9df9-b9504efc8121" providerId="ADAL" clId="{19495E9F-4F8A-6743-BA67-C17D68395EBD}" dt="2023-02-14T06:44:29.974" v="428" actId="1076"/>
          <ac:spMkLst>
            <pc:docMk/>
            <pc:sldMk cId="1796159140" sldId="275"/>
            <ac:spMk id="10" creationId="{7FA39DD9-DD38-4085-F3CC-FB322EC9AA13}"/>
          </ac:spMkLst>
        </pc:spChg>
        <pc:spChg chg="del">
          <ac:chgData name="Pathiraja Mudiyanselage, Chamini Shammi" userId="a6637513-d2e8-4c96-9df9-b9504efc8121" providerId="ADAL" clId="{19495E9F-4F8A-6743-BA67-C17D68395EBD}" dt="2023-02-14T06:42:07.345" v="394" actId="478"/>
          <ac:spMkLst>
            <pc:docMk/>
            <pc:sldMk cId="1796159140" sldId="275"/>
            <ac:spMk id="17" creationId="{9C123F59-150F-8CC2-CD2D-B019D21BC070}"/>
          </ac:spMkLst>
        </pc:spChg>
        <pc:grpChg chg="mod">
          <ac:chgData name="Pathiraja Mudiyanselage, Chamini Shammi" userId="a6637513-d2e8-4c96-9df9-b9504efc8121" providerId="ADAL" clId="{19495E9F-4F8A-6743-BA67-C17D68395EBD}" dt="2023-02-14T06:42:17.932" v="398" actId="1076"/>
          <ac:grpSpMkLst>
            <pc:docMk/>
            <pc:sldMk cId="1796159140" sldId="275"/>
            <ac:grpSpMk id="4" creationId="{755EC371-E3A3-23F6-63E3-A5A568644399}"/>
          </ac:grpSpMkLst>
        </pc:grpChg>
        <pc:picChg chg="del">
          <ac:chgData name="Pathiraja Mudiyanselage, Chamini Shammi" userId="a6637513-d2e8-4c96-9df9-b9504efc8121" providerId="ADAL" clId="{19495E9F-4F8A-6743-BA67-C17D68395EBD}" dt="2023-02-14T06:39:49.687" v="363" actId="478"/>
          <ac:picMkLst>
            <pc:docMk/>
            <pc:sldMk cId="1796159140" sldId="275"/>
            <ac:picMk id="5" creationId="{EE42A905-52E3-AD99-EE14-F8B66C97C5CA}"/>
          </ac:picMkLst>
        </pc:picChg>
        <pc:picChg chg="add mod">
          <ac:chgData name="Pathiraja Mudiyanselage, Chamini Shammi" userId="a6637513-d2e8-4c96-9df9-b9504efc8121" providerId="ADAL" clId="{19495E9F-4F8A-6743-BA67-C17D68395EBD}" dt="2023-02-14T07:42:12.217" v="1198"/>
          <ac:picMkLst>
            <pc:docMk/>
            <pc:sldMk cId="1796159140" sldId="275"/>
            <ac:picMk id="6" creationId="{F5EFD70A-4EB4-8D63-C94F-7262186C3A39}"/>
          </ac:picMkLst>
        </pc:picChg>
        <pc:picChg chg="mod">
          <ac:chgData name="Pathiraja Mudiyanselage, Chamini Shammi" userId="a6637513-d2e8-4c96-9df9-b9504efc8121" providerId="ADAL" clId="{19495E9F-4F8A-6743-BA67-C17D68395EBD}" dt="2023-02-14T06:42:26.752" v="400" actId="1076"/>
          <ac:picMkLst>
            <pc:docMk/>
            <pc:sldMk cId="1796159140" sldId="275"/>
            <ac:picMk id="12" creationId="{3BFF9B5B-8455-F758-72E5-C3889B2294E3}"/>
          </ac:picMkLst>
        </pc:picChg>
        <pc:picChg chg="mod">
          <ac:chgData name="Pathiraja Mudiyanselage, Chamini Shammi" userId="a6637513-d2e8-4c96-9df9-b9504efc8121" providerId="ADAL" clId="{19495E9F-4F8A-6743-BA67-C17D68395EBD}" dt="2023-02-14T06:40:42.700" v="380" actId="1076"/>
          <ac:picMkLst>
            <pc:docMk/>
            <pc:sldMk cId="1796159140" sldId="275"/>
            <ac:picMk id="16" creationId="{5A54D45E-480C-80B7-A3E2-A96E43C5D34F}"/>
          </ac:picMkLst>
        </pc:picChg>
        <pc:picChg chg="mod">
          <ac:chgData name="Pathiraja Mudiyanselage, Chamini Shammi" userId="a6637513-d2e8-4c96-9df9-b9504efc8121" providerId="ADAL" clId="{19495E9F-4F8A-6743-BA67-C17D68395EBD}" dt="2023-02-14T06:42:21.969" v="399" actId="1076"/>
          <ac:picMkLst>
            <pc:docMk/>
            <pc:sldMk cId="1796159140" sldId="275"/>
            <ac:picMk id="18" creationId="{1F21EFC4-3779-EE87-B082-B6C573A2FC8D}"/>
          </ac:picMkLst>
        </pc:picChg>
        <pc:picChg chg="mod">
          <ac:chgData name="Pathiraja Mudiyanselage, Chamini Shammi" userId="a6637513-d2e8-4c96-9df9-b9504efc8121" providerId="ADAL" clId="{19495E9F-4F8A-6743-BA67-C17D68395EBD}" dt="2023-02-14T06:42:47.903" v="406" actId="732"/>
          <ac:picMkLst>
            <pc:docMk/>
            <pc:sldMk cId="1796159140" sldId="275"/>
            <ac:picMk id="20" creationId="{59466BD7-D775-7FF1-7D39-1A6D26DC6E25}"/>
          </ac:picMkLst>
        </pc:picChg>
      </pc:sldChg>
      <pc:sldChg chg="del">
        <pc:chgData name="Pathiraja Mudiyanselage, Chamini Shammi" userId="a6637513-d2e8-4c96-9df9-b9504efc8121" providerId="ADAL" clId="{19495E9F-4F8A-6743-BA67-C17D68395EBD}" dt="2023-02-14T07:39:55.604" v="1192" actId="2696"/>
        <pc:sldMkLst>
          <pc:docMk/>
          <pc:sldMk cId="1158203665" sldId="286"/>
        </pc:sldMkLst>
      </pc:sldChg>
      <pc:sldChg chg="addSp delSp modSp mod modAnim">
        <pc:chgData name="Pathiraja Mudiyanselage, Chamini Shammi" userId="a6637513-d2e8-4c96-9df9-b9504efc8121" providerId="ADAL" clId="{19495E9F-4F8A-6743-BA67-C17D68395EBD}" dt="2023-02-14T07:46:19.958" v="1210"/>
        <pc:sldMkLst>
          <pc:docMk/>
          <pc:sldMk cId="2928309914" sldId="317"/>
        </pc:sldMkLst>
        <pc:spChg chg="mod">
          <ac:chgData name="Pathiraja Mudiyanselage, Chamini Shammi" userId="a6637513-d2e8-4c96-9df9-b9504efc8121" providerId="ADAL" clId="{19495E9F-4F8A-6743-BA67-C17D68395EBD}" dt="2023-02-14T07:20:16.820" v="778"/>
          <ac:spMkLst>
            <pc:docMk/>
            <pc:sldMk cId="2928309914" sldId="317"/>
            <ac:spMk id="11" creationId="{F15C2F1E-BAE2-F962-8CA5-87FF297F4A34}"/>
          </ac:spMkLst>
        </pc:spChg>
        <pc:spChg chg="mod">
          <ac:chgData name="Pathiraja Mudiyanselage, Chamini Shammi" userId="a6637513-d2e8-4c96-9df9-b9504efc8121" providerId="ADAL" clId="{19495E9F-4F8A-6743-BA67-C17D68395EBD}" dt="2023-02-14T07:20:16.820" v="778"/>
          <ac:spMkLst>
            <pc:docMk/>
            <pc:sldMk cId="2928309914" sldId="317"/>
            <ac:spMk id="61" creationId="{235A6F0A-922E-C158-85F0-4633D97E22E6}"/>
          </ac:spMkLst>
        </pc:spChg>
        <pc:spChg chg="mod">
          <ac:chgData name="Pathiraja Mudiyanselage, Chamini Shammi" userId="a6637513-d2e8-4c96-9df9-b9504efc8121" providerId="ADAL" clId="{19495E9F-4F8A-6743-BA67-C17D68395EBD}" dt="2023-02-14T07:20:16.820" v="778"/>
          <ac:spMkLst>
            <pc:docMk/>
            <pc:sldMk cId="2928309914" sldId="317"/>
            <ac:spMk id="62" creationId="{C61BCA7D-F8F3-BC61-CED5-EA3049B304A4}"/>
          </ac:spMkLst>
        </pc:spChg>
        <pc:spChg chg="mod">
          <ac:chgData name="Pathiraja Mudiyanselage, Chamini Shammi" userId="a6637513-d2e8-4c96-9df9-b9504efc8121" providerId="ADAL" clId="{19495E9F-4F8A-6743-BA67-C17D68395EBD}" dt="2023-02-14T07:20:16.820" v="778"/>
          <ac:spMkLst>
            <pc:docMk/>
            <pc:sldMk cId="2928309914" sldId="317"/>
            <ac:spMk id="63" creationId="{BF2C795E-0FE9-C589-065F-2412D5D98AB9}"/>
          </ac:spMkLst>
        </pc:spChg>
        <pc:spChg chg="mod">
          <ac:chgData name="Pathiraja Mudiyanselage, Chamini Shammi" userId="a6637513-d2e8-4c96-9df9-b9504efc8121" providerId="ADAL" clId="{19495E9F-4F8A-6743-BA67-C17D68395EBD}" dt="2023-02-14T07:20:16.820" v="778"/>
          <ac:spMkLst>
            <pc:docMk/>
            <pc:sldMk cId="2928309914" sldId="317"/>
            <ac:spMk id="65" creationId="{C0E994A0-6CF5-147D-961C-0EECB283BBFC}"/>
          </ac:spMkLst>
        </pc:spChg>
        <pc:spChg chg="mod">
          <ac:chgData name="Pathiraja Mudiyanselage, Chamini Shammi" userId="a6637513-d2e8-4c96-9df9-b9504efc8121" providerId="ADAL" clId="{19495E9F-4F8A-6743-BA67-C17D68395EBD}" dt="2023-02-14T07:20:16.820" v="778"/>
          <ac:spMkLst>
            <pc:docMk/>
            <pc:sldMk cId="2928309914" sldId="317"/>
            <ac:spMk id="67" creationId="{4947EC5F-70C8-AAC9-AD39-6C8C76EFDE84}"/>
          </ac:spMkLst>
        </pc:spChg>
        <pc:spChg chg="mod">
          <ac:chgData name="Pathiraja Mudiyanselage, Chamini Shammi" userId="a6637513-d2e8-4c96-9df9-b9504efc8121" providerId="ADAL" clId="{19495E9F-4F8A-6743-BA67-C17D68395EBD}" dt="2023-02-14T07:20:16.820" v="778"/>
          <ac:spMkLst>
            <pc:docMk/>
            <pc:sldMk cId="2928309914" sldId="317"/>
            <ac:spMk id="71" creationId="{1A7969E5-9C3F-A574-C68D-A5A24DB66512}"/>
          </ac:spMkLst>
        </pc:spChg>
        <pc:spChg chg="mod">
          <ac:chgData name="Pathiraja Mudiyanselage, Chamini Shammi" userId="a6637513-d2e8-4c96-9df9-b9504efc8121" providerId="ADAL" clId="{19495E9F-4F8A-6743-BA67-C17D68395EBD}" dt="2023-02-14T07:20:16.820" v="778"/>
          <ac:spMkLst>
            <pc:docMk/>
            <pc:sldMk cId="2928309914" sldId="317"/>
            <ac:spMk id="72" creationId="{45C6127E-1990-0FB3-7ABA-3CF734937AAE}"/>
          </ac:spMkLst>
        </pc:spChg>
        <pc:spChg chg="mod">
          <ac:chgData name="Pathiraja Mudiyanselage, Chamini Shammi" userId="a6637513-d2e8-4c96-9df9-b9504efc8121" providerId="ADAL" clId="{19495E9F-4F8A-6743-BA67-C17D68395EBD}" dt="2023-02-14T07:20:16.820" v="778"/>
          <ac:spMkLst>
            <pc:docMk/>
            <pc:sldMk cId="2928309914" sldId="317"/>
            <ac:spMk id="73" creationId="{50F7B561-B069-DA7E-49EE-4020BE1DCA34}"/>
          </ac:spMkLst>
        </pc:spChg>
        <pc:spChg chg="mod">
          <ac:chgData name="Pathiraja Mudiyanselage, Chamini Shammi" userId="a6637513-d2e8-4c96-9df9-b9504efc8121" providerId="ADAL" clId="{19495E9F-4F8A-6743-BA67-C17D68395EBD}" dt="2023-02-14T07:20:16.820" v="778"/>
          <ac:spMkLst>
            <pc:docMk/>
            <pc:sldMk cId="2928309914" sldId="317"/>
            <ac:spMk id="74" creationId="{5A6E0134-8CFE-B9A0-E2EB-30A13FD8DCB2}"/>
          </ac:spMkLst>
        </pc:spChg>
        <pc:spChg chg="mod">
          <ac:chgData name="Pathiraja Mudiyanselage, Chamini Shammi" userId="a6637513-d2e8-4c96-9df9-b9504efc8121" providerId="ADAL" clId="{19495E9F-4F8A-6743-BA67-C17D68395EBD}" dt="2023-02-14T07:20:16.820" v="778"/>
          <ac:spMkLst>
            <pc:docMk/>
            <pc:sldMk cId="2928309914" sldId="317"/>
            <ac:spMk id="76" creationId="{9177C012-49CF-690E-21F5-F00BDC91D7FE}"/>
          </ac:spMkLst>
        </pc:spChg>
        <pc:spChg chg="mod">
          <ac:chgData name="Pathiraja Mudiyanselage, Chamini Shammi" userId="a6637513-d2e8-4c96-9df9-b9504efc8121" providerId="ADAL" clId="{19495E9F-4F8A-6743-BA67-C17D68395EBD}" dt="2023-02-14T07:20:16.820" v="778"/>
          <ac:spMkLst>
            <pc:docMk/>
            <pc:sldMk cId="2928309914" sldId="317"/>
            <ac:spMk id="78" creationId="{207B0B06-0115-13E1-4835-CE625F297AA0}"/>
          </ac:spMkLst>
        </pc:spChg>
        <pc:spChg chg="mod">
          <ac:chgData name="Pathiraja Mudiyanselage, Chamini Shammi" userId="a6637513-d2e8-4c96-9df9-b9504efc8121" providerId="ADAL" clId="{19495E9F-4F8A-6743-BA67-C17D68395EBD}" dt="2023-02-14T07:20:16.820" v="778"/>
          <ac:spMkLst>
            <pc:docMk/>
            <pc:sldMk cId="2928309914" sldId="317"/>
            <ac:spMk id="79" creationId="{3B57DA30-7639-FB10-8CFC-0AA5CC59B5D1}"/>
          </ac:spMkLst>
        </pc:spChg>
        <pc:spChg chg="mod">
          <ac:chgData name="Pathiraja Mudiyanselage, Chamini Shammi" userId="a6637513-d2e8-4c96-9df9-b9504efc8121" providerId="ADAL" clId="{19495E9F-4F8A-6743-BA67-C17D68395EBD}" dt="2023-02-14T07:20:16.820" v="778"/>
          <ac:spMkLst>
            <pc:docMk/>
            <pc:sldMk cId="2928309914" sldId="317"/>
            <ac:spMk id="80" creationId="{EA934534-4C5B-539A-2E48-828BCDE29229}"/>
          </ac:spMkLst>
        </pc:spChg>
        <pc:spChg chg="mod">
          <ac:chgData name="Pathiraja Mudiyanselage, Chamini Shammi" userId="a6637513-d2e8-4c96-9df9-b9504efc8121" providerId="ADAL" clId="{19495E9F-4F8A-6743-BA67-C17D68395EBD}" dt="2023-02-14T07:20:16.820" v="778"/>
          <ac:spMkLst>
            <pc:docMk/>
            <pc:sldMk cId="2928309914" sldId="317"/>
            <ac:spMk id="81" creationId="{D7514407-92A6-C329-0CBA-7D77A769DD38}"/>
          </ac:spMkLst>
        </pc:spChg>
        <pc:spChg chg="mod">
          <ac:chgData name="Pathiraja Mudiyanselage, Chamini Shammi" userId="a6637513-d2e8-4c96-9df9-b9504efc8121" providerId="ADAL" clId="{19495E9F-4F8A-6743-BA67-C17D68395EBD}" dt="2023-02-14T07:20:16.820" v="778"/>
          <ac:spMkLst>
            <pc:docMk/>
            <pc:sldMk cId="2928309914" sldId="317"/>
            <ac:spMk id="82" creationId="{750F54B7-FBF7-1E6E-7957-50EFBE7DFC15}"/>
          </ac:spMkLst>
        </pc:spChg>
        <pc:spChg chg="mod">
          <ac:chgData name="Pathiraja Mudiyanselage, Chamini Shammi" userId="a6637513-d2e8-4c96-9df9-b9504efc8121" providerId="ADAL" clId="{19495E9F-4F8A-6743-BA67-C17D68395EBD}" dt="2023-02-14T07:20:16.820" v="778"/>
          <ac:spMkLst>
            <pc:docMk/>
            <pc:sldMk cId="2928309914" sldId="317"/>
            <ac:spMk id="83" creationId="{3ECB8FA1-42AA-9E68-6919-D4BDEB2D37A6}"/>
          </ac:spMkLst>
        </pc:spChg>
        <pc:spChg chg="mod">
          <ac:chgData name="Pathiraja Mudiyanselage, Chamini Shammi" userId="a6637513-d2e8-4c96-9df9-b9504efc8121" providerId="ADAL" clId="{19495E9F-4F8A-6743-BA67-C17D68395EBD}" dt="2023-02-14T07:20:16.820" v="778"/>
          <ac:spMkLst>
            <pc:docMk/>
            <pc:sldMk cId="2928309914" sldId="317"/>
            <ac:spMk id="84" creationId="{EBDE5A06-DD69-2527-67CC-5C70AF95A03B}"/>
          </ac:spMkLst>
        </pc:spChg>
        <pc:spChg chg="mod">
          <ac:chgData name="Pathiraja Mudiyanselage, Chamini Shammi" userId="a6637513-d2e8-4c96-9df9-b9504efc8121" providerId="ADAL" clId="{19495E9F-4F8A-6743-BA67-C17D68395EBD}" dt="2023-02-14T07:20:16.820" v="778"/>
          <ac:spMkLst>
            <pc:docMk/>
            <pc:sldMk cId="2928309914" sldId="317"/>
            <ac:spMk id="86" creationId="{4B2168B8-C109-6756-B533-65E942102D16}"/>
          </ac:spMkLst>
        </pc:spChg>
        <pc:spChg chg="mod">
          <ac:chgData name="Pathiraja Mudiyanselage, Chamini Shammi" userId="a6637513-d2e8-4c96-9df9-b9504efc8121" providerId="ADAL" clId="{19495E9F-4F8A-6743-BA67-C17D68395EBD}" dt="2023-02-14T07:20:16.820" v="778"/>
          <ac:spMkLst>
            <pc:docMk/>
            <pc:sldMk cId="2928309914" sldId="317"/>
            <ac:spMk id="87" creationId="{157F0D7A-999B-C406-9338-6008BFBAAA91}"/>
          </ac:spMkLst>
        </pc:spChg>
        <pc:spChg chg="mod">
          <ac:chgData name="Pathiraja Mudiyanselage, Chamini Shammi" userId="a6637513-d2e8-4c96-9df9-b9504efc8121" providerId="ADAL" clId="{19495E9F-4F8A-6743-BA67-C17D68395EBD}" dt="2023-02-14T07:20:16.820" v="778"/>
          <ac:spMkLst>
            <pc:docMk/>
            <pc:sldMk cId="2928309914" sldId="317"/>
            <ac:spMk id="88" creationId="{9E221E2E-47E1-A6D6-57E0-45DF4B314627}"/>
          </ac:spMkLst>
        </pc:spChg>
        <pc:spChg chg="mod">
          <ac:chgData name="Pathiraja Mudiyanselage, Chamini Shammi" userId="a6637513-d2e8-4c96-9df9-b9504efc8121" providerId="ADAL" clId="{19495E9F-4F8A-6743-BA67-C17D68395EBD}" dt="2023-02-14T07:20:16.820" v="778"/>
          <ac:spMkLst>
            <pc:docMk/>
            <pc:sldMk cId="2928309914" sldId="317"/>
            <ac:spMk id="89" creationId="{54ABC4CE-ABD1-CEF2-62E4-95D510E0A1F9}"/>
          </ac:spMkLst>
        </pc:spChg>
        <pc:spChg chg="mod">
          <ac:chgData name="Pathiraja Mudiyanselage, Chamini Shammi" userId="a6637513-d2e8-4c96-9df9-b9504efc8121" providerId="ADAL" clId="{19495E9F-4F8A-6743-BA67-C17D68395EBD}" dt="2023-02-14T07:20:16.820" v="778"/>
          <ac:spMkLst>
            <pc:docMk/>
            <pc:sldMk cId="2928309914" sldId="317"/>
            <ac:spMk id="90" creationId="{81A152BF-CFC9-1E75-D39F-0242C5469760}"/>
          </ac:spMkLst>
        </pc:spChg>
        <pc:spChg chg="mod">
          <ac:chgData name="Pathiraja Mudiyanselage, Chamini Shammi" userId="a6637513-d2e8-4c96-9df9-b9504efc8121" providerId="ADAL" clId="{19495E9F-4F8A-6743-BA67-C17D68395EBD}" dt="2023-02-14T07:20:16.820" v="778"/>
          <ac:spMkLst>
            <pc:docMk/>
            <pc:sldMk cId="2928309914" sldId="317"/>
            <ac:spMk id="91" creationId="{C11A5709-404E-5230-4D88-AB807E3F6852}"/>
          </ac:spMkLst>
        </pc:spChg>
        <pc:spChg chg="mod">
          <ac:chgData name="Pathiraja Mudiyanselage, Chamini Shammi" userId="a6637513-d2e8-4c96-9df9-b9504efc8121" providerId="ADAL" clId="{19495E9F-4F8A-6743-BA67-C17D68395EBD}" dt="2023-02-14T07:20:16.820" v="778"/>
          <ac:spMkLst>
            <pc:docMk/>
            <pc:sldMk cId="2928309914" sldId="317"/>
            <ac:spMk id="92" creationId="{CFCA090B-0BE8-07E2-57D2-BB582C713FBF}"/>
          </ac:spMkLst>
        </pc:spChg>
        <pc:spChg chg="mod">
          <ac:chgData name="Pathiraja Mudiyanselage, Chamini Shammi" userId="a6637513-d2e8-4c96-9df9-b9504efc8121" providerId="ADAL" clId="{19495E9F-4F8A-6743-BA67-C17D68395EBD}" dt="2023-02-14T07:20:16.820" v="778"/>
          <ac:spMkLst>
            <pc:docMk/>
            <pc:sldMk cId="2928309914" sldId="317"/>
            <ac:spMk id="93" creationId="{154B0CCF-D810-D2AF-BF52-E808A71B7EEF}"/>
          </ac:spMkLst>
        </pc:spChg>
        <pc:spChg chg="mod">
          <ac:chgData name="Pathiraja Mudiyanselage, Chamini Shammi" userId="a6637513-d2e8-4c96-9df9-b9504efc8121" providerId="ADAL" clId="{19495E9F-4F8A-6743-BA67-C17D68395EBD}" dt="2023-02-14T07:20:16.820" v="778"/>
          <ac:spMkLst>
            <pc:docMk/>
            <pc:sldMk cId="2928309914" sldId="317"/>
            <ac:spMk id="94" creationId="{7D1CFFBC-E69D-5633-08A6-0CBC275FC867}"/>
          </ac:spMkLst>
        </pc:spChg>
        <pc:spChg chg="mod">
          <ac:chgData name="Pathiraja Mudiyanselage, Chamini Shammi" userId="a6637513-d2e8-4c96-9df9-b9504efc8121" providerId="ADAL" clId="{19495E9F-4F8A-6743-BA67-C17D68395EBD}" dt="2023-02-14T07:20:16.820" v="778"/>
          <ac:spMkLst>
            <pc:docMk/>
            <pc:sldMk cId="2928309914" sldId="317"/>
            <ac:spMk id="95" creationId="{ABBC4947-65DB-5CFC-B928-437D7B250424}"/>
          </ac:spMkLst>
        </pc:spChg>
        <pc:spChg chg="mod">
          <ac:chgData name="Pathiraja Mudiyanselage, Chamini Shammi" userId="a6637513-d2e8-4c96-9df9-b9504efc8121" providerId="ADAL" clId="{19495E9F-4F8A-6743-BA67-C17D68395EBD}" dt="2023-02-14T07:20:16.820" v="778"/>
          <ac:spMkLst>
            <pc:docMk/>
            <pc:sldMk cId="2928309914" sldId="317"/>
            <ac:spMk id="96" creationId="{D9668CFF-AD83-DFDF-C1A6-BCB85E677532}"/>
          </ac:spMkLst>
        </pc:spChg>
        <pc:spChg chg="mod">
          <ac:chgData name="Pathiraja Mudiyanselage, Chamini Shammi" userId="a6637513-d2e8-4c96-9df9-b9504efc8121" providerId="ADAL" clId="{19495E9F-4F8A-6743-BA67-C17D68395EBD}" dt="2023-02-14T07:20:16.820" v="778"/>
          <ac:spMkLst>
            <pc:docMk/>
            <pc:sldMk cId="2928309914" sldId="317"/>
            <ac:spMk id="97" creationId="{F3EAF7A7-7602-F1A9-F86B-1A3F6E4B6BCC}"/>
          </ac:spMkLst>
        </pc:spChg>
        <pc:spChg chg="mod">
          <ac:chgData name="Pathiraja Mudiyanselage, Chamini Shammi" userId="a6637513-d2e8-4c96-9df9-b9504efc8121" providerId="ADAL" clId="{19495E9F-4F8A-6743-BA67-C17D68395EBD}" dt="2023-02-14T07:20:16.820" v="778"/>
          <ac:spMkLst>
            <pc:docMk/>
            <pc:sldMk cId="2928309914" sldId="317"/>
            <ac:spMk id="98" creationId="{84B0D259-3503-D63D-8CA3-A14A0404F500}"/>
          </ac:spMkLst>
        </pc:spChg>
        <pc:spChg chg="mod">
          <ac:chgData name="Pathiraja Mudiyanselage, Chamini Shammi" userId="a6637513-d2e8-4c96-9df9-b9504efc8121" providerId="ADAL" clId="{19495E9F-4F8A-6743-BA67-C17D68395EBD}" dt="2023-02-14T07:20:16.820" v="778"/>
          <ac:spMkLst>
            <pc:docMk/>
            <pc:sldMk cId="2928309914" sldId="317"/>
            <ac:spMk id="99" creationId="{018EE228-488E-D76E-E3E8-16BE69816726}"/>
          </ac:spMkLst>
        </pc:spChg>
        <pc:spChg chg="mod">
          <ac:chgData name="Pathiraja Mudiyanselage, Chamini Shammi" userId="a6637513-d2e8-4c96-9df9-b9504efc8121" providerId="ADAL" clId="{19495E9F-4F8A-6743-BA67-C17D68395EBD}" dt="2023-02-14T07:20:16.820" v="778"/>
          <ac:spMkLst>
            <pc:docMk/>
            <pc:sldMk cId="2928309914" sldId="317"/>
            <ac:spMk id="100" creationId="{8D5D39ED-313A-FD69-353E-9A07F1A67A8F}"/>
          </ac:spMkLst>
        </pc:spChg>
        <pc:spChg chg="mod">
          <ac:chgData name="Pathiraja Mudiyanselage, Chamini Shammi" userId="a6637513-d2e8-4c96-9df9-b9504efc8121" providerId="ADAL" clId="{19495E9F-4F8A-6743-BA67-C17D68395EBD}" dt="2023-02-14T07:20:16.820" v="778"/>
          <ac:spMkLst>
            <pc:docMk/>
            <pc:sldMk cId="2928309914" sldId="317"/>
            <ac:spMk id="101" creationId="{9EA283E1-23FC-8C21-4B0F-2E06800A963F}"/>
          </ac:spMkLst>
        </pc:spChg>
        <pc:spChg chg="mod">
          <ac:chgData name="Pathiraja Mudiyanselage, Chamini Shammi" userId="a6637513-d2e8-4c96-9df9-b9504efc8121" providerId="ADAL" clId="{19495E9F-4F8A-6743-BA67-C17D68395EBD}" dt="2023-02-14T07:20:16.820" v="778"/>
          <ac:spMkLst>
            <pc:docMk/>
            <pc:sldMk cId="2928309914" sldId="317"/>
            <ac:spMk id="102" creationId="{7F418916-2498-DAB7-0FBB-3A9EFDBFCC97}"/>
          </ac:spMkLst>
        </pc:spChg>
        <pc:spChg chg="mod">
          <ac:chgData name="Pathiraja Mudiyanselage, Chamini Shammi" userId="a6637513-d2e8-4c96-9df9-b9504efc8121" providerId="ADAL" clId="{19495E9F-4F8A-6743-BA67-C17D68395EBD}" dt="2023-02-14T07:20:16.820" v="778"/>
          <ac:spMkLst>
            <pc:docMk/>
            <pc:sldMk cId="2928309914" sldId="317"/>
            <ac:spMk id="103" creationId="{42666D0E-714F-8435-56B4-24BCCBE08CDD}"/>
          </ac:spMkLst>
        </pc:spChg>
        <pc:grpChg chg="add mod">
          <ac:chgData name="Pathiraja Mudiyanselage, Chamini Shammi" userId="a6637513-d2e8-4c96-9df9-b9504efc8121" providerId="ADAL" clId="{19495E9F-4F8A-6743-BA67-C17D68395EBD}" dt="2023-02-14T07:22:12.924" v="799" actId="1076"/>
          <ac:grpSpMkLst>
            <pc:docMk/>
            <pc:sldMk cId="2928309914" sldId="317"/>
            <ac:grpSpMk id="4" creationId="{EAAFAC4E-84DA-E97C-3BFA-5C7EFBC9EEEF}"/>
          </ac:grpSpMkLst>
        </pc:grpChg>
        <pc:grpChg chg="mod">
          <ac:chgData name="Pathiraja Mudiyanselage, Chamini Shammi" userId="a6637513-d2e8-4c96-9df9-b9504efc8121" providerId="ADAL" clId="{19495E9F-4F8A-6743-BA67-C17D68395EBD}" dt="2023-02-14T07:20:16.820" v="778"/>
          <ac:grpSpMkLst>
            <pc:docMk/>
            <pc:sldMk cId="2928309914" sldId="317"/>
            <ac:grpSpMk id="15" creationId="{CCB22C97-0A7C-25AA-DC81-3080E3688319}"/>
          </ac:grpSpMkLst>
        </pc:grpChg>
        <pc:grpChg chg="mod">
          <ac:chgData name="Pathiraja Mudiyanselage, Chamini Shammi" userId="a6637513-d2e8-4c96-9df9-b9504efc8121" providerId="ADAL" clId="{19495E9F-4F8A-6743-BA67-C17D68395EBD}" dt="2023-02-14T07:20:16.820" v="778"/>
          <ac:grpSpMkLst>
            <pc:docMk/>
            <pc:sldMk cId="2928309914" sldId="317"/>
            <ac:grpSpMk id="60" creationId="{F504568C-3B5A-E5C8-C7DB-8E6F4E969D22}"/>
          </ac:grpSpMkLst>
        </pc:grpChg>
        <pc:grpChg chg="add del">
          <ac:chgData name="Pathiraja Mudiyanselage, Chamini Shammi" userId="a6637513-d2e8-4c96-9df9-b9504efc8121" providerId="ADAL" clId="{19495E9F-4F8A-6743-BA67-C17D68395EBD}" dt="2023-02-14T07:22:07.824" v="798" actId="478"/>
          <ac:grpSpMkLst>
            <pc:docMk/>
            <pc:sldMk cId="2928309914" sldId="317"/>
            <ac:grpSpMk id="70" creationId="{8BE9E891-2E86-3EC2-D103-0191E92FFEF0}"/>
          </ac:grpSpMkLst>
        </pc:grpChg>
        <pc:grpChg chg="mod">
          <ac:chgData name="Pathiraja Mudiyanselage, Chamini Shammi" userId="a6637513-d2e8-4c96-9df9-b9504efc8121" providerId="ADAL" clId="{19495E9F-4F8A-6743-BA67-C17D68395EBD}" dt="2023-02-14T07:20:16.820" v="778"/>
          <ac:grpSpMkLst>
            <pc:docMk/>
            <pc:sldMk cId="2928309914" sldId="317"/>
            <ac:grpSpMk id="75" creationId="{8F546E10-59DB-1A31-953B-1F4655018358}"/>
          </ac:grpSpMkLst>
        </pc:grpChg>
        <pc:grpChg chg="mod">
          <ac:chgData name="Pathiraja Mudiyanselage, Chamini Shammi" userId="a6637513-d2e8-4c96-9df9-b9504efc8121" providerId="ADAL" clId="{19495E9F-4F8A-6743-BA67-C17D68395EBD}" dt="2023-02-14T07:20:16.820" v="778"/>
          <ac:grpSpMkLst>
            <pc:docMk/>
            <pc:sldMk cId="2928309914" sldId="317"/>
            <ac:grpSpMk id="77" creationId="{278D95C6-6D5B-E4FE-6550-A7982AB80BA1}"/>
          </ac:grpSpMkLst>
        </pc:grpChg>
        <pc:grpChg chg="mod">
          <ac:chgData name="Pathiraja Mudiyanselage, Chamini Shammi" userId="a6637513-d2e8-4c96-9df9-b9504efc8121" providerId="ADAL" clId="{19495E9F-4F8A-6743-BA67-C17D68395EBD}" dt="2023-02-14T07:20:16.820" v="778"/>
          <ac:grpSpMkLst>
            <pc:docMk/>
            <pc:sldMk cId="2928309914" sldId="317"/>
            <ac:grpSpMk id="85" creationId="{9533A352-F43F-5AD4-685A-CCFB294FD3FD}"/>
          </ac:grpSpMkLst>
        </pc:grpChg>
        <pc:cxnChg chg="mod">
          <ac:chgData name="Pathiraja Mudiyanselage, Chamini Shammi" userId="a6637513-d2e8-4c96-9df9-b9504efc8121" providerId="ADAL" clId="{19495E9F-4F8A-6743-BA67-C17D68395EBD}" dt="2023-02-14T07:20:19.931" v="779" actId="1076"/>
          <ac:cxnSpMkLst>
            <pc:docMk/>
            <pc:sldMk cId="2928309914" sldId="317"/>
            <ac:cxnSpMk id="9" creationId="{1A741BEC-09A2-4987-BE55-3189CF21D632}"/>
          </ac:cxnSpMkLst>
        </pc:cxnChg>
        <pc:cxnChg chg="mod">
          <ac:chgData name="Pathiraja Mudiyanselage, Chamini Shammi" userId="a6637513-d2e8-4c96-9df9-b9504efc8121" providerId="ADAL" clId="{19495E9F-4F8A-6743-BA67-C17D68395EBD}" dt="2023-02-14T07:22:27.532" v="804" actId="14100"/>
          <ac:cxnSpMkLst>
            <pc:docMk/>
            <pc:sldMk cId="2928309914" sldId="317"/>
            <ac:cxnSpMk id="20" creationId="{3C839249-C57F-0725-49AA-7393D3D696F1}"/>
          </ac:cxnSpMkLst>
        </pc:cxnChg>
        <pc:cxnChg chg="mod">
          <ac:chgData name="Pathiraja Mudiyanselage, Chamini Shammi" userId="a6637513-d2e8-4c96-9df9-b9504efc8121" providerId="ADAL" clId="{19495E9F-4F8A-6743-BA67-C17D68395EBD}" dt="2023-02-14T07:23:33.677" v="817" actId="1076"/>
          <ac:cxnSpMkLst>
            <pc:docMk/>
            <pc:sldMk cId="2928309914" sldId="317"/>
            <ac:cxnSpMk id="21" creationId="{0773BA5E-469B-66D1-04B0-C63CAEF8E1FC}"/>
          </ac:cxnSpMkLst>
        </pc:cxnChg>
        <pc:cxnChg chg="mod">
          <ac:chgData name="Pathiraja Mudiyanselage, Chamini Shammi" userId="a6637513-d2e8-4c96-9df9-b9504efc8121" providerId="ADAL" clId="{19495E9F-4F8A-6743-BA67-C17D68395EBD}" dt="2023-02-14T07:22:07.824" v="798" actId="478"/>
          <ac:cxnSpMkLst>
            <pc:docMk/>
            <pc:sldMk cId="2928309914" sldId="317"/>
            <ac:cxnSpMk id="64" creationId="{B87870E5-BFD2-1C76-84AF-0EA2AFB6AEFB}"/>
          </ac:cxnSpMkLst>
        </pc:cxnChg>
        <pc:cxnChg chg="mod">
          <ac:chgData name="Pathiraja Mudiyanselage, Chamini Shammi" userId="a6637513-d2e8-4c96-9df9-b9504efc8121" providerId="ADAL" clId="{19495E9F-4F8A-6743-BA67-C17D68395EBD}" dt="2023-02-14T07:22:07.824" v="798" actId="478"/>
          <ac:cxnSpMkLst>
            <pc:docMk/>
            <pc:sldMk cId="2928309914" sldId="317"/>
            <ac:cxnSpMk id="66" creationId="{B8A4C580-339E-86EE-FE5C-15AABDC75290}"/>
          </ac:cxnSpMkLst>
        </pc:cxnChg>
        <pc:cxnChg chg="add mod">
          <ac:chgData name="Pathiraja Mudiyanselage, Chamini Shammi" userId="a6637513-d2e8-4c96-9df9-b9504efc8121" providerId="ADAL" clId="{19495E9F-4F8A-6743-BA67-C17D68395EBD}" dt="2023-02-14T07:22:49.401" v="807" actId="1582"/>
          <ac:cxnSpMkLst>
            <pc:docMk/>
            <pc:sldMk cId="2928309914" sldId="317"/>
            <ac:cxnSpMk id="108" creationId="{7EC68E0C-10D4-E1B1-ED8F-F9B3624B7EFA}"/>
          </ac:cxnSpMkLst>
        </pc:cxnChg>
        <pc:cxnChg chg="add mod">
          <ac:chgData name="Pathiraja Mudiyanselage, Chamini Shammi" userId="a6637513-d2e8-4c96-9df9-b9504efc8121" providerId="ADAL" clId="{19495E9F-4F8A-6743-BA67-C17D68395EBD}" dt="2023-02-14T07:23:06.005" v="812" actId="1076"/>
          <ac:cxnSpMkLst>
            <pc:docMk/>
            <pc:sldMk cId="2928309914" sldId="317"/>
            <ac:cxnSpMk id="109" creationId="{3137227C-B17F-0A08-4B9A-F4F418E6B2B3}"/>
          </ac:cxnSpMkLst>
        </pc:cxnChg>
        <pc:cxnChg chg="add mod">
          <ac:chgData name="Pathiraja Mudiyanselage, Chamini Shammi" userId="a6637513-d2e8-4c96-9df9-b9504efc8121" providerId="ADAL" clId="{19495E9F-4F8A-6743-BA67-C17D68395EBD}" dt="2023-02-14T07:23:25.264" v="816" actId="14100"/>
          <ac:cxnSpMkLst>
            <pc:docMk/>
            <pc:sldMk cId="2928309914" sldId="317"/>
            <ac:cxnSpMk id="112" creationId="{36067E44-3A8E-6DC0-2D42-B20DB3407E87}"/>
          </ac:cxnSpMkLst>
        </pc:cxnChg>
      </pc:sldChg>
      <pc:sldChg chg="del">
        <pc:chgData name="Pathiraja Mudiyanselage, Chamini Shammi" userId="a6637513-d2e8-4c96-9df9-b9504efc8121" providerId="ADAL" clId="{19495E9F-4F8A-6743-BA67-C17D68395EBD}" dt="2023-02-14T07:24:31.055" v="822" actId="2696"/>
        <pc:sldMkLst>
          <pc:docMk/>
          <pc:sldMk cId="3006653995" sldId="321"/>
        </pc:sldMkLst>
      </pc:sldChg>
      <pc:sldChg chg="del">
        <pc:chgData name="Pathiraja Mudiyanselage, Chamini Shammi" userId="a6637513-d2e8-4c96-9df9-b9504efc8121" providerId="ADAL" clId="{19495E9F-4F8A-6743-BA67-C17D68395EBD}" dt="2023-02-14T07:40:14.260" v="1193" actId="2696"/>
        <pc:sldMkLst>
          <pc:docMk/>
          <pc:sldMk cId="2795380104" sldId="361"/>
        </pc:sldMkLst>
      </pc:sldChg>
      <pc:sldChg chg="add">
        <pc:chgData name="Pathiraja Mudiyanselage, Chamini Shammi" userId="a6637513-d2e8-4c96-9df9-b9504efc8121" providerId="ADAL" clId="{19495E9F-4F8A-6743-BA67-C17D68395EBD}" dt="2023-02-08T06:32:47.105" v="1"/>
        <pc:sldMkLst>
          <pc:docMk/>
          <pc:sldMk cId="2461473760" sldId="377"/>
        </pc:sldMkLst>
      </pc:sldChg>
      <pc:sldChg chg="del">
        <pc:chgData name="Pathiraja Mudiyanselage, Chamini Shammi" userId="a6637513-d2e8-4c96-9df9-b9504efc8121" providerId="ADAL" clId="{19495E9F-4F8A-6743-BA67-C17D68395EBD}" dt="2023-02-08T06:32:29.429" v="0" actId="2696"/>
        <pc:sldMkLst>
          <pc:docMk/>
          <pc:sldMk cId="3271461459" sldId="377"/>
        </pc:sldMkLst>
      </pc:sldChg>
      <pc:sldChg chg="addSp delSp modSp mod modAnim">
        <pc:chgData name="Pathiraja Mudiyanselage, Chamini Shammi" userId="a6637513-d2e8-4c96-9df9-b9504efc8121" providerId="ADAL" clId="{19495E9F-4F8A-6743-BA67-C17D68395EBD}" dt="2023-02-14T07:46:33.848" v="1211"/>
        <pc:sldMkLst>
          <pc:docMk/>
          <pc:sldMk cId="511692678" sldId="380"/>
        </pc:sldMkLst>
        <pc:spChg chg="mod">
          <ac:chgData name="Pathiraja Mudiyanselage, Chamini Shammi" userId="a6637513-d2e8-4c96-9df9-b9504efc8121" providerId="ADAL" clId="{19495E9F-4F8A-6743-BA67-C17D68395EBD}" dt="2023-02-14T06:59:29.695" v="572" actId="1076"/>
          <ac:spMkLst>
            <pc:docMk/>
            <pc:sldMk cId="511692678" sldId="380"/>
            <ac:spMk id="2" creationId="{72FB697F-4C24-BD7F-D2ED-B57D231A0695}"/>
          </ac:spMkLst>
        </pc:spChg>
        <pc:spChg chg="mod">
          <ac:chgData name="Pathiraja Mudiyanselage, Chamini Shammi" userId="a6637513-d2e8-4c96-9df9-b9504efc8121" providerId="ADAL" clId="{19495E9F-4F8A-6743-BA67-C17D68395EBD}" dt="2023-02-14T06:49:46.220" v="455" actId="1076"/>
          <ac:spMkLst>
            <pc:docMk/>
            <pc:sldMk cId="511692678" sldId="380"/>
            <ac:spMk id="4" creationId="{43DCBB22-03F1-6170-3842-453596ACC584}"/>
          </ac:spMkLst>
        </pc:spChg>
        <pc:spChg chg="mod">
          <ac:chgData name="Pathiraja Mudiyanselage, Chamini Shammi" userId="a6637513-d2e8-4c96-9df9-b9504efc8121" providerId="ADAL" clId="{19495E9F-4F8A-6743-BA67-C17D68395EBD}" dt="2023-02-14T06:53:03.703" v="502" actId="1076"/>
          <ac:spMkLst>
            <pc:docMk/>
            <pc:sldMk cId="511692678" sldId="380"/>
            <ac:spMk id="11" creationId="{771B9824-01ED-D5CC-26AC-E56D7D1253B9}"/>
          </ac:spMkLst>
        </pc:spChg>
        <pc:spChg chg="mod">
          <ac:chgData name="Pathiraja Mudiyanselage, Chamini Shammi" userId="a6637513-d2e8-4c96-9df9-b9504efc8121" providerId="ADAL" clId="{19495E9F-4F8A-6743-BA67-C17D68395EBD}" dt="2023-02-14T06:52:53.926" v="500" actId="1076"/>
          <ac:spMkLst>
            <pc:docMk/>
            <pc:sldMk cId="511692678" sldId="380"/>
            <ac:spMk id="12" creationId="{34FBC2C5-0CA4-9875-F7D2-FEE89AD7D0D6}"/>
          </ac:spMkLst>
        </pc:spChg>
        <pc:spChg chg="mod">
          <ac:chgData name="Pathiraja Mudiyanselage, Chamini Shammi" userId="a6637513-d2e8-4c96-9df9-b9504efc8121" providerId="ADAL" clId="{19495E9F-4F8A-6743-BA67-C17D68395EBD}" dt="2023-02-14T07:15:53.409" v="763" actId="166"/>
          <ac:spMkLst>
            <pc:docMk/>
            <pc:sldMk cId="511692678" sldId="380"/>
            <ac:spMk id="14" creationId="{54697C5D-C2D3-7594-DC0D-94D38DDE0E6B}"/>
          </ac:spMkLst>
        </pc:spChg>
        <pc:spChg chg="add mod">
          <ac:chgData name="Pathiraja Mudiyanselage, Chamini Shammi" userId="a6637513-d2e8-4c96-9df9-b9504efc8121" providerId="ADAL" clId="{19495E9F-4F8A-6743-BA67-C17D68395EBD}" dt="2023-02-14T06:59:49.160" v="573" actId="164"/>
          <ac:spMkLst>
            <pc:docMk/>
            <pc:sldMk cId="511692678" sldId="380"/>
            <ac:spMk id="15" creationId="{7835D024-A265-6ACF-6D60-BEAC41FC850C}"/>
          </ac:spMkLst>
        </pc:spChg>
        <pc:spChg chg="mod">
          <ac:chgData name="Pathiraja Mudiyanselage, Chamini Shammi" userId="a6637513-d2e8-4c96-9df9-b9504efc8121" providerId="ADAL" clId="{19495E9F-4F8A-6743-BA67-C17D68395EBD}" dt="2023-02-14T06:58:02.053" v="554" actId="1076"/>
          <ac:spMkLst>
            <pc:docMk/>
            <pc:sldMk cId="511692678" sldId="380"/>
            <ac:spMk id="18" creationId="{AA460C94-4ECC-7ABE-B854-6257BEE547A3}"/>
          </ac:spMkLst>
        </pc:spChg>
        <pc:spChg chg="mod">
          <ac:chgData name="Pathiraja Mudiyanselage, Chamini Shammi" userId="a6637513-d2e8-4c96-9df9-b9504efc8121" providerId="ADAL" clId="{19495E9F-4F8A-6743-BA67-C17D68395EBD}" dt="2023-02-14T06:57:51.239" v="550" actId="1076"/>
          <ac:spMkLst>
            <pc:docMk/>
            <pc:sldMk cId="511692678" sldId="380"/>
            <ac:spMk id="19" creationId="{93720B4C-C606-8BA6-5009-00856E3B4DD8}"/>
          </ac:spMkLst>
        </pc:spChg>
        <pc:spChg chg="mod">
          <ac:chgData name="Pathiraja Mudiyanselage, Chamini Shammi" userId="a6637513-d2e8-4c96-9df9-b9504efc8121" providerId="ADAL" clId="{19495E9F-4F8A-6743-BA67-C17D68395EBD}" dt="2023-02-14T06:56:37.020" v="533" actId="1076"/>
          <ac:spMkLst>
            <pc:docMk/>
            <pc:sldMk cId="511692678" sldId="380"/>
            <ac:spMk id="20" creationId="{612A7B3B-B409-07D9-A190-F1668FA25EE0}"/>
          </ac:spMkLst>
        </pc:spChg>
        <pc:spChg chg="mod">
          <ac:chgData name="Pathiraja Mudiyanselage, Chamini Shammi" userId="a6637513-d2e8-4c96-9df9-b9504efc8121" providerId="ADAL" clId="{19495E9F-4F8A-6743-BA67-C17D68395EBD}" dt="2023-02-14T06:59:01.316" v="568" actId="207"/>
          <ac:spMkLst>
            <pc:docMk/>
            <pc:sldMk cId="511692678" sldId="380"/>
            <ac:spMk id="21" creationId="{F3089D93-30AC-8CA2-62F0-FBBCB278CF79}"/>
          </ac:spMkLst>
        </pc:spChg>
        <pc:spChg chg="del">
          <ac:chgData name="Pathiraja Mudiyanselage, Chamini Shammi" userId="a6637513-d2e8-4c96-9df9-b9504efc8121" providerId="ADAL" clId="{19495E9F-4F8A-6743-BA67-C17D68395EBD}" dt="2023-02-14T06:58:08.581" v="555" actId="478"/>
          <ac:spMkLst>
            <pc:docMk/>
            <pc:sldMk cId="511692678" sldId="380"/>
            <ac:spMk id="22" creationId="{67AA6F19-B138-6496-9F7B-A8DF9026DAA0}"/>
          </ac:spMkLst>
        </pc:spChg>
        <pc:spChg chg="mod">
          <ac:chgData name="Pathiraja Mudiyanselage, Chamini Shammi" userId="a6637513-d2e8-4c96-9df9-b9504efc8121" providerId="ADAL" clId="{19495E9F-4F8A-6743-BA67-C17D68395EBD}" dt="2023-02-14T06:58:47.158" v="563" actId="113"/>
          <ac:spMkLst>
            <pc:docMk/>
            <pc:sldMk cId="511692678" sldId="380"/>
            <ac:spMk id="23" creationId="{B78DF06F-60D7-3E9A-CAD3-94E16A01497F}"/>
          </ac:spMkLst>
        </pc:spChg>
        <pc:spChg chg="mod">
          <ac:chgData name="Pathiraja Mudiyanselage, Chamini Shammi" userId="a6637513-d2e8-4c96-9df9-b9504efc8121" providerId="ADAL" clId="{19495E9F-4F8A-6743-BA67-C17D68395EBD}" dt="2023-02-14T06:58:55.015" v="566" actId="113"/>
          <ac:spMkLst>
            <pc:docMk/>
            <pc:sldMk cId="511692678" sldId="380"/>
            <ac:spMk id="24" creationId="{6EFE8466-F9F6-2660-5FA1-5B8F1F24E9EC}"/>
          </ac:spMkLst>
        </pc:spChg>
        <pc:spChg chg="del">
          <ac:chgData name="Pathiraja Mudiyanselage, Chamini Shammi" userId="a6637513-d2e8-4c96-9df9-b9504efc8121" providerId="ADAL" clId="{19495E9F-4F8A-6743-BA67-C17D68395EBD}" dt="2023-02-14T06:49:33.110" v="453" actId="478"/>
          <ac:spMkLst>
            <pc:docMk/>
            <pc:sldMk cId="511692678" sldId="380"/>
            <ac:spMk id="26" creationId="{8BC7245C-FD8D-03C2-6AEF-FFF0569BD0C9}"/>
          </ac:spMkLst>
        </pc:spChg>
        <pc:spChg chg="mod">
          <ac:chgData name="Pathiraja Mudiyanselage, Chamini Shammi" userId="a6637513-d2e8-4c96-9df9-b9504efc8121" providerId="ADAL" clId="{19495E9F-4F8A-6743-BA67-C17D68395EBD}" dt="2023-02-14T06:49:21.662" v="452" actId="207"/>
          <ac:spMkLst>
            <pc:docMk/>
            <pc:sldMk cId="511692678" sldId="380"/>
            <ac:spMk id="30" creationId="{33E85A32-1213-5505-E118-B9B4992F9BA2}"/>
          </ac:spMkLst>
        </pc:spChg>
        <pc:spChg chg="mod">
          <ac:chgData name="Pathiraja Mudiyanselage, Chamini Shammi" userId="a6637513-d2e8-4c96-9df9-b9504efc8121" providerId="ADAL" clId="{19495E9F-4F8A-6743-BA67-C17D68395EBD}" dt="2023-02-14T06:54:45.913" v="512" actId="1076"/>
          <ac:spMkLst>
            <pc:docMk/>
            <pc:sldMk cId="511692678" sldId="380"/>
            <ac:spMk id="31" creationId="{486DC46C-3A14-400B-6EF9-06E24DB74DB5}"/>
          </ac:spMkLst>
        </pc:spChg>
        <pc:spChg chg="mod">
          <ac:chgData name="Pathiraja Mudiyanselage, Chamini Shammi" userId="a6637513-d2e8-4c96-9df9-b9504efc8121" providerId="ADAL" clId="{19495E9F-4F8A-6743-BA67-C17D68395EBD}" dt="2023-02-14T06:50:27.651" v="473" actId="1076"/>
          <ac:spMkLst>
            <pc:docMk/>
            <pc:sldMk cId="511692678" sldId="380"/>
            <ac:spMk id="32" creationId="{AA511241-D829-6232-8E67-37764A25C1AC}"/>
          </ac:spMkLst>
        </pc:spChg>
        <pc:spChg chg="mod">
          <ac:chgData name="Pathiraja Mudiyanselage, Chamini Shammi" userId="a6637513-d2e8-4c96-9df9-b9504efc8121" providerId="ADAL" clId="{19495E9F-4F8A-6743-BA67-C17D68395EBD}" dt="2023-02-14T06:52:34.323" v="497" actId="1076"/>
          <ac:spMkLst>
            <pc:docMk/>
            <pc:sldMk cId="511692678" sldId="380"/>
            <ac:spMk id="33" creationId="{F0E8BEA8-D6CD-F664-9420-97F0327F00FE}"/>
          </ac:spMkLst>
        </pc:spChg>
        <pc:spChg chg="mod">
          <ac:chgData name="Pathiraja Mudiyanselage, Chamini Shammi" userId="a6637513-d2e8-4c96-9df9-b9504efc8121" providerId="ADAL" clId="{19495E9F-4F8A-6743-BA67-C17D68395EBD}" dt="2023-02-14T06:52:39.695" v="498" actId="1076"/>
          <ac:spMkLst>
            <pc:docMk/>
            <pc:sldMk cId="511692678" sldId="380"/>
            <ac:spMk id="34" creationId="{C66F8532-8173-7D1A-1F03-609A1DAEB6A5}"/>
          </ac:spMkLst>
        </pc:spChg>
        <pc:spChg chg="mod">
          <ac:chgData name="Pathiraja Mudiyanselage, Chamini Shammi" userId="a6637513-d2e8-4c96-9df9-b9504efc8121" providerId="ADAL" clId="{19495E9F-4F8A-6743-BA67-C17D68395EBD}" dt="2023-02-14T06:56:51.408" v="537" actId="1076"/>
          <ac:spMkLst>
            <pc:docMk/>
            <pc:sldMk cId="511692678" sldId="380"/>
            <ac:spMk id="35" creationId="{77D134DE-FA46-DD61-4654-0FFFFD22096D}"/>
          </ac:spMkLst>
        </pc:spChg>
        <pc:spChg chg="mod">
          <ac:chgData name="Pathiraja Mudiyanselage, Chamini Shammi" userId="a6637513-d2e8-4c96-9df9-b9504efc8121" providerId="ADAL" clId="{19495E9F-4F8A-6743-BA67-C17D68395EBD}" dt="2023-02-14T06:47:10.822" v="435" actId="1076"/>
          <ac:spMkLst>
            <pc:docMk/>
            <pc:sldMk cId="511692678" sldId="380"/>
            <ac:spMk id="37" creationId="{DF90DE4C-0C19-FE63-8F88-810E44D8F808}"/>
          </ac:spMkLst>
        </pc:spChg>
        <pc:spChg chg="mod">
          <ac:chgData name="Pathiraja Mudiyanselage, Chamini Shammi" userId="a6637513-d2e8-4c96-9df9-b9504efc8121" providerId="ADAL" clId="{19495E9F-4F8A-6743-BA67-C17D68395EBD}" dt="2023-02-14T06:52:57.708" v="501" actId="1076"/>
          <ac:spMkLst>
            <pc:docMk/>
            <pc:sldMk cId="511692678" sldId="380"/>
            <ac:spMk id="38" creationId="{A953B00C-EA0D-7850-46F3-D8978CA9D069}"/>
          </ac:spMkLst>
        </pc:spChg>
        <pc:spChg chg="mod">
          <ac:chgData name="Pathiraja Mudiyanselage, Chamini Shammi" userId="a6637513-d2e8-4c96-9df9-b9504efc8121" providerId="ADAL" clId="{19495E9F-4F8A-6743-BA67-C17D68395EBD}" dt="2023-02-14T06:50:57.636" v="479" actId="1076"/>
          <ac:spMkLst>
            <pc:docMk/>
            <pc:sldMk cId="511692678" sldId="380"/>
            <ac:spMk id="39" creationId="{EEB164F9-9395-A05C-C2D5-89433820DD57}"/>
          </ac:spMkLst>
        </pc:spChg>
        <pc:spChg chg="mod">
          <ac:chgData name="Pathiraja Mudiyanselage, Chamini Shammi" userId="a6637513-d2e8-4c96-9df9-b9504efc8121" providerId="ADAL" clId="{19495E9F-4F8A-6743-BA67-C17D68395EBD}" dt="2023-02-14T06:49:17.882" v="451" actId="207"/>
          <ac:spMkLst>
            <pc:docMk/>
            <pc:sldMk cId="511692678" sldId="380"/>
            <ac:spMk id="40" creationId="{FABD6970-F629-7CAB-02F1-B02519EE5405}"/>
          </ac:spMkLst>
        </pc:spChg>
        <pc:spChg chg="mod">
          <ac:chgData name="Pathiraja Mudiyanselage, Chamini Shammi" userId="a6637513-d2e8-4c96-9df9-b9504efc8121" providerId="ADAL" clId="{19495E9F-4F8A-6743-BA67-C17D68395EBD}" dt="2023-02-14T06:58:12.751" v="556" actId="1076"/>
          <ac:spMkLst>
            <pc:docMk/>
            <pc:sldMk cId="511692678" sldId="380"/>
            <ac:spMk id="41" creationId="{7B5BCBEC-3D88-9A49-0DA4-8778AECBC7B4}"/>
          </ac:spMkLst>
        </pc:spChg>
        <pc:spChg chg="del mod">
          <ac:chgData name="Pathiraja Mudiyanselage, Chamini Shammi" userId="a6637513-d2e8-4c96-9df9-b9504efc8121" providerId="ADAL" clId="{19495E9F-4F8A-6743-BA67-C17D68395EBD}" dt="2023-02-14T07:17:02.667" v="770" actId="478"/>
          <ac:spMkLst>
            <pc:docMk/>
            <pc:sldMk cId="511692678" sldId="380"/>
            <ac:spMk id="42" creationId="{57A8075D-8BD3-2659-C0D0-0A5392CC4A57}"/>
          </ac:spMkLst>
        </pc:spChg>
        <pc:spChg chg="mod">
          <ac:chgData name="Pathiraja Mudiyanselage, Chamini Shammi" userId="a6637513-d2e8-4c96-9df9-b9504efc8121" providerId="ADAL" clId="{19495E9F-4F8A-6743-BA67-C17D68395EBD}" dt="2023-02-14T07:43:40.748" v="1201" actId="693"/>
          <ac:spMkLst>
            <pc:docMk/>
            <pc:sldMk cId="511692678" sldId="380"/>
            <ac:spMk id="43" creationId="{94E12DF9-29C1-ED3D-396E-897EA6DC1572}"/>
          </ac:spMkLst>
        </pc:spChg>
        <pc:spChg chg="mod">
          <ac:chgData name="Pathiraja Mudiyanselage, Chamini Shammi" userId="a6637513-d2e8-4c96-9df9-b9504efc8121" providerId="ADAL" clId="{19495E9F-4F8A-6743-BA67-C17D68395EBD}" dt="2023-02-14T06:56:39.287" v="534" actId="1076"/>
          <ac:spMkLst>
            <pc:docMk/>
            <pc:sldMk cId="511692678" sldId="380"/>
            <ac:spMk id="45" creationId="{8FECAD16-D60C-1AF5-1CB3-5C195C89569E}"/>
          </ac:spMkLst>
        </pc:spChg>
        <pc:spChg chg="mod">
          <ac:chgData name="Pathiraja Mudiyanselage, Chamini Shammi" userId="a6637513-d2e8-4c96-9df9-b9504efc8121" providerId="ADAL" clId="{19495E9F-4F8A-6743-BA67-C17D68395EBD}" dt="2023-02-14T07:00:27.633" v="576" actId="1076"/>
          <ac:spMkLst>
            <pc:docMk/>
            <pc:sldMk cId="511692678" sldId="380"/>
            <ac:spMk id="46" creationId="{8425793E-4079-F646-D4F4-493D302DD9A5}"/>
          </ac:spMkLst>
        </pc:spChg>
        <pc:spChg chg="mod">
          <ac:chgData name="Pathiraja Mudiyanselage, Chamini Shammi" userId="a6637513-d2e8-4c96-9df9-b9504efc8121" providerId="ADAL" clId="{19495E9F-4F8A-6743-BA67-C17D68395EBD}" dt="2023-02-14T07:04:33.564" v="668" actId="1076"/>
          <ac:spMkLst>
            <pc:docMk/>
            <pc:sldMk cId="511692678" sldId="380"/>
            <ac:spMk id="51" creationId="{93DEDECC-BB80-C569-C0F3-41D86A127F2C}"/>
          </ac:spMkLst>
        </pc:spChg>
        <pc:spChg chg="add mod">
          <ac:chgData name="Pathiraja Mudiyanselage, Chamini Shammi" userId="a6637513-d2e8-4c96-9df9-b9504efc8121" providerId="ADAL" clId="{19495E9F-4F8A-6743-BA67-C17D68395EBD}" dt="2023-02-14T06:59:49.160" v="573" actId="164"/>
          <ac:spMkLst>
            <pc:docMk/>
            <pc:sldMk cId="511692678" sldId="380"/>
            <ac:spMk id="52" creationId="{909E2B18-0D0A-9DB8-055A-B643E18BC238}"/>
          </ac:spMkLst>
        </pc:spChg>
        <pc:spChg chg="mod">
          <ac:chgData name="Pathiraja Mudiyanselage, Chamini Shammi" userId="a6637513-d2e8-4c96-9df9-b9504efc8121" providerId="ADAL" clId="{19495E9F-4F8A-6743-BA67-C17D68395EBD}" dt="2023-02-14T07:12:43.802" v="739" actId="1076"/>
          <ac:spMkLst>
            <pc:docMk/>
            <pc:sldMk cId="511692678" sldId="380"/>
            <ac:spMk id="53" creationId="{21131253-360A-D6FB-19ED-7899377172CA}"/>
          </ac:spMkLst>
        </pc:spChg>
        <pc:spChg chg="mod">
          <ac:chgData name="Pathiraja Mudiyanselage, Chamini Shammi" userId="a6637513-d2e8-4c96-9df9-b9504efc8121" providerId="ADAL" clId="{19495E9F-4F8A-6743-BA67-C17D68395EBD}" dt="2023-02-14T07:05:00.640" v="673" actId="1076"/>
          <ac:spMkLst>
            <pc:docMk/>
            <pc:sldMk cId="511692678" sldId="380"/>
            <ac:spMk id="54" creationId="{C8DC8B72-F6D7-721E-6858-7C54441BF1D0}"/>
          </ac:spMkLst>
        </pc:spChg>
        <pc:spChg chg="add mod">
          <ac:chgData name="Pathiraja Mudiyanselage, Chamini Shammi" userId="a6637513-d2e8-4c96-9df9-b9504efc8121" providerId="ADAL" clId="{19495E9F-4F8A-6743-BA67-C17D68395EBD}" dt="2023-02-14T06:59:49.160" v="573" actId="164"/>
          <ac:spMkLst>
            <pc:docMk/>
            <pc:sldMk cId="511692678" sldId="380"/>
            <ac:spMk id="63" creationId="{E9B40E99-587B-1B70-E198-50F1E610922B}"/>
          </ac:spMkLst>
        </pc:spChg>
        <pc:spChg chg="add mod">
          <ac:chgData name="Pathiraja Mudiyanselage, Chamini Shammi" userId="a6637513-d2e8-4c96-9df9-b9504efc8121" providerId="ADAL" clId="{19495E9F-4F8A-6743-BA67-C17D68395EBD}" dt="2023-02-14T06:59:49.160" v="573" actId="164"/>
          <ac:spMkLst>
            <pc:docMk/>
            <pc:sldMk cId="511692678" sldId="380"/>
            <ac:spMk id="1096" creationId="{BBCBAAA9-A3AC-EF37-46C9-6486D426D520}"/>
          </ac:spMkLst>
        </pc:spChg>
        <pc:spChg chg="mod">
          <ac:chgData name="Pathiraja Mudiyanselage, Chamini Shammi" userId="a6637513-d2e8-4c96-9df9-b9504efc8121" providerId="ADAL" clId="{19495E9F-4F8A-6743-BA67-C17D68395EBD}" dt="2023-02-14T06:59:49.160" v="573" actId="164"/>
          <ac:spMkLst>
            <pc:docMk/>
            <pc:sldMk cId="511692678" sldId="380"/>
            <ac:spMk id="1121" creationId="{2DDBE3C2-06DB-071D-8E78-F3686BFE0D03}"/>
          </ac:spMkLst>
        </pc:spChg>
        <pc:spChg chg="mod">
          <ac:chgData name="Pathiraja Mudiyanselage, Chamini Shammi" userId="a6637513-d2e8-4c96-9df9-b9504efc8121" providerId="ADAL" clId="{19495E9F-4F8A-6743-BA67-C17D68395EBD}" dt="2023-02-14T07:07:15.398" v="688" actId="1076"/>
          <ac:spMkLst>
            <pc:docMk/>
            <pc:sldMk cId="511692678" sldId="380"/>
            <ac:spMk id="1122" creationId="{1ECD6B4B-DA00-8863-35C1-7830A9D641DC}"/>
          </ac:spMkLst>
        </pc:spChg>
        <pc:spChg chg="add mod">
          <ac:chgData name="Pathiraja Mudiyanselage, Chamini Shammi" userId="a6637513-d2e8-4c96-9df9-b9504efc8121" providerId="ADAL" clId="{19495E9F-4F8A-6743-BA67-C17D68395EBD}" dt="2023-02-14T06:59:49.160" v="573" actId="164"/>
          <ac:spMkLst>
            <pc:docMk/>
            <pc:sldMk cId="511692678" sldId="380"/>
            <ac:spMk id="1130" creationId="{EC5A30DC-517D-A245-5823-6EA3CB16F34C}"/>
          </ac:spMkLst>
        </pc:spChg>
        <pc:spChg chg="add mod">
          <ac:chgData name="Pathiraja Mudiyanselage, Chamini Shammi" userId="a6637513-d2e8-4c96-9df9-b9504efc8121" providerId="ADAL" clId="{19495E9F-4F8A-6743-BA67-C17D68395EBD}" dt="2023-02-14T06:59:49.160" v="573" actId="164"/>
          <ac:spMkLst>
            <pc:docMk/>
            <pc:sldMk cId="511692678" sldId="380"/>
            <ac:spMk id="1131" creationId="{9C4FE6C5-2331-A852-B3F7-0BFF36339045}"/>
          </ac:spMkLst>
        </pc:spChg>
        <pc:spChg chg="add mod">
          <ac:chgData name="Pathiraja Mudiyanselage, Chamini Shammi" userId="a6637513-d2e8-4c96-9df9-b9504efc8121" providerId="ADAL" clId="{19495E9F-4F8A-6743-BA67-C17D68395EBD}" dt="2023-02-14T06:59:49.160" v="573" actId="164"/>
          <ac:spMkLst>
            <pc:docMk/>
            <pc:sldMk cId="511692678" sldId="380"/>
            <ac:spMk id="1142" creationId="{7E766EDE-30D9-9605-B5CE-BC30679DCA38}"/>
          </ac:spMkLst>
        </pc:spChg>
        <pc:spChg chg="add mod">
          <ac:chgData name="Pathiraja Mudiyanselage, Chamini Shammi" userId="a6637513-d2e8-4c96-9df9-b9504efc8121" providerId="ADAL" clId="{19495E9F-4F8A-6743-BA67-C17D68395EBD}" dt="2023-02-14T06:59:49.160" v="573" actId="164"/>
          <ac:spMkLst>
            <pc:docMk/>
            <pc:sldMk cId="511692678" sldId="380"/>
            <ac:spMk id="1153" creationId="{CAA78564-2F5C-A882-06FD-AF38F5CB803F}"/>
          </ac:spMkLst>
        </pc:spChg>
        <pc:spChg chg="mod">
          <ac:chgData name="Pathiraja Mudiyanselage, Chamini Shammi" userId="a6637513-d2e8-4c96-9df9-b9504efc8121" providerId="ADAL" clId="{19495E9F-4F8A-6743-BA67-C17D68395EBD}" dt="2023-02-14T07:14:13.983" v="746" actId="1076"/>
          <ac:spMkLst>
            <pc:docMk/>
            <pc:sldMk cId="511692678" sldId="380"/>
            <ac:spMk id="1159" creationId="{08867C5A-7413-48C8-8B84-5ECEC4E89129}"/>
          </ac:spMkLst>
        </pc:spChg>
        <pc:spChg chg="mod">
          <ac:chgData name="Pathiraja Mudiyanselage, Chamini Shammi" userId="a6637513-d2e8-4c96-9df9-b9504efc8121" providerId="ADAL" clId="{19495E9F-4F8A-6743-BA67-C17D68395EBD}" dt="2023-02-14T07:17:09.475" v="771" actId="1076"/>
          <ac:spMkLst>
            <pc:docMk/>
            <pc:sldMk cId="511692678" sldId="380"/>
            <ac:spMk id="1161" creationId="{2452A3E6-9898-1D6C-B998-7B58316F9A6F}"/>
          </ac:spMkLst>
        </pc:spChg>
        <pc:spChg chg="mod">
          <ac:chgData name="Pathiraja Mudiyanselage, Chamini Shammi" userId="a6637513-d2e8-4c96-9df9-b9504efc8121" providerId="ADAL" clId="{19495E9F-4F8A-6743-BA67-C17D68395EBD}" dt="2023-02-14T07:08:09.455" v="693"/>
          <ac:spMkLst>
            <pc:docMk/>
            <pc:sldMk cId="511692678" sldId="380"/>
            <ac:spMk id="1167" creationId="{487402E2-147B-F302-688B-C7B6A1D023EB}"/>
          </ac:spMkLst>
        </pc:spChg>
        <pc:spChg chg="mod">
          <ac:chgData name="Pathiraja Mudiyanselage, Chamini Shammi" userId="a6637513-d2e8-4c96-9df9-b9504efc8121" providerId="ADAL" clId="{19495E9F-4F8A-6743-BA67-C17D68395EBD}" dt="2023-02-14T07:08:09.455" v="693"/>
          <ac:spMkLst>
            <pc:docMk/>
            <pc:sldMk cId="511692678" sldId="380"/>
            <ac:spMk id="1168" creationId="{8ED965F6-B400-F80B-C57B-F93C1788A060}"/>
          </ac:spMkLst>
        </pc:spChg>
        <pc:spChg chg="mod">
          <ac:chgData name="Pathiraja Mudiyanselage, Chamini Shammi" userId="a6637513-d2e8-4c96-9df9-b9504efc8121" providerId="ADAL" clId="{19495E9F-4F8A-6743-BA67-C17D68395EBD}" dt="2023-02-14T07:08:09.455" v="693"/>
          <ac:spMkLst>
            <pc:docMk/>
            <pc:sldMk cId="511692678" sldId="380"/>
            <ac:spMk id="1169" creationId="{5B8F3F16-43FC-9AEE-510E-05D21DF186A4}"/>
          </ac:spMkLst>
        </pc:spChg>
        <pc:spChg chg="mod">
          <ac:chgData name="Pathiraja Mudiyanselage, Chamini Shammi" userId="a6637513-d2e8-4c96-9df9-b9504efc8121" providerId="ADAL" clId="{19495E9F-4F8A-6743-BA67-C17D68395EBD}" dt="2023-02-14T07:08:09.455" v="693"/>
          <ac:spMkLst>
            <pc:docMk/>
            <pc:sldMk cId="511692678" sldId="380"/>
            <ac:spMk id="1170" creationId="{1A1A7445-7C03-5280-78B2-57EFCE4D39F4}"/>
          </ac:spMkLst>
        </pc:spChg>
        <pc:spChg chg="mod">
          <ac:chgData name="Pathiraja Mudiyanselage, Chamini Shammi" userId="a6637513-d2e8-4c96-9df9-b9504efc8121" providerId="ADAL" clId="{19495E9F-4F8A-6743-BA67-C17D68395EBD}" dt="2023-02-14T07:14:39.150" v="751" actId="1076"/>
          <ac:spMkLst>
            <pc:docMk/>
            <pc:sldMk cId="511692678" sldId="380"/>
            <ac:spMk id="1174" creationId="{866BFB4E-F799-F177-6095-4A3B2CE8360C}"/>
          </ac:spMkLst>
        </pc:spChg>
        <pc:spChg chg="mod">
          <ac:chgData name="Pathiraja Mudiyanselage, Chamini Shammi" userId="a6637513-d2e8-4c96-9df9-b9504efc8121" providerId="ADAL" clId="{19495E9F-4F8A-6743-BA67-C17D68395EBD}" dt="2023-02-14T07:08:09.455" v="693"/>
          <ac:spMkLst>
            <pc:docMk/>
            <pc:sldMk cId="511692678" sldId="380"/>
            <ac:spMk id="1176" creationId="{A8A4697C-81D8-254E-F40A-E457D619D8B5}"/>
          </ac:spMkLst>
        </pc:spChg>
        <pc:spChg chg="mod">
          <ac:chgData name="Pathiraja Mudiyanselage, Chamini Shammi" userId="a6637513-d2e8-4c96-9df9-b9504efc8121" providerId="ADAL" clId="{19495E9F-4F8A-6743-BA67-C17D68395EBD}" dt="2023-02-14T07:08:09.455" v="693"/>
          <ac:spMkLst>
            <pc:docMk/>
            <pc:sldMk cId="511692678" sldId="380"/>
            <ac:spMk id="1178" creationId="{29B58900-8262-BE7D-AF6B-0F3E518F038C}"/>
          </ac:spMkLst>
        </pc:spChg>
        <pc:spChg chg="mod">
          <ac:chgData name="Pathiraja Mudiyanselage, Chamini Shammi" userId="a6637513-d2e8-4c96-9df9-b9504efc8121" providerId="ADAL" clId="{19495E9F-4F8A-6743-BA67-C17D68395EBD}" dt="2023-02-14T07:08:09.455" v="693"/>
          <ac:spMkLst>
            <pc:docMk/>
            <pc:sldMk cId="511692678" sldId="380"/>
            <ac:spMk id="1179" creationId="{5FEA6C8E-47D0-9450-2C21-1034B81F949C}"/>
          </ac:spMkLst>
        </pc:spChg>
        <pc:spChg chg="mod">
          <ac:chgData name="Pathiraja Mudiyanselage, Chamini Shammi" userId="a6637513-d2e8-4c96-9df9-b9504efc8121" providerId="ADAL" clId="{19495E9F-4F8A-6743-BA67-C17D68395EBD}" dt="2023-02-14T07:08:09.455" v="693"/>
          <ac:spMkLst>
            <pc:docMk/>
            <pc:sldMk cId="511692678" sldId="380"/>
            <ac:spMk id="1180" creationId="{DD2AB945-5BAC-EACF-237D-0DD800AD693B}"/>
          </ac:spMkLst>
        </pc:spChg>
        <pc:spChg chg="mod">
          <ac:chgData name="Pathiraja Mudiyanselage, Chamini Shammi" userId="a6637513-d2e8-4c96-9df9-b9504efc8121" providerId="ADAL" clId="{19495E9F-4F8A-6743-BA67-C17D68395EBD}" dt="2023-02-14T07:08:09.455" v="693"/>
          <ac:spMkLst>
            <pc:docMk/>
            <pc:sldMk cId="511692678" sldId="380"/>
            <ac:spMk id="1182" creationId="{0EC3EB51-85E4-296F-F27C-4B19150AC995}"/>
          </ac:spMkLst>
        </pc:spChg>
        <pc:spChg chg="mod">
          <ac:chgData name="Pathiraja Mudiyanselage, Chamini Shammi" userId="a6637513-d2e8-4c96-9df9-b9504efc8121" providerId="ADAL" clId="{19495E9F-4F8A-6743-BA67-C17D68395EBD}" dt="2023-02-14T07:08:09.455" v="693"/>
          <ac:spMkLst>
            <pc:docMk/>
            <pc:sldMk cId="511692678" sldId="380"/>
            <ac:spMk id="1184" creationId="{370A558A-89E9-0009-9ADE-FD0916F61ECB}"/>
          </ac:spMkLst>
        </pc:spChg>
        <pc:spChg chg="mod">
          <ac:chgData name="Pathiraja Mudiyanselage, Chamini Shammi" userId="a6637513-d2e8-4c96-9df9-b9504efc8121" providerId="ADAL" clId="{19495E9F-4F8A-6743-BA67-C17D68395EBD}" dt="2023-02-14T07:08:09.455" v="693"/>
          <ac:spMkLst>
            <pc:docMk/>
            <pc:sldMk cId="511692678" sldId="380"/>
            <ac:spMk id="1186" creationId="{1006063F-1D3C-1D0A-C786-DAA1057218E5}"/>
          </ac:spMkLst>
        </pc:spChg>
        <pc:spChg chg="mod">
          <ac:chgData name="Pathiraja Mudiyanselage, Chamini Shammi" userId="a6637513-d2e8-4c96-9df9-b9504efc8121" providerId="ADAL" clId="{19495E9F-4F8A-6743-BA67-C17D68395EBD}" dt="2023-02-14T07:08:09.455" v="693"/>
          <ac:spMkLst>
            <pc:docMk/>
            <pc:sldMk cId="511692678" sldId="380"/>
            <ac:spMk id="1187" creationId="{6F2C7801-D09E-C206-5A7E-92CF1A366F80}"/>
          </ac:spMkLst>
        </pc:spChg>
        <pc:spChg chg="mod">
          <ac:chgData name="Pathiraja Mudiyanselage, Chamini Shammi" userId="a6637513-d2e8-4c96-9df9-b9504efc8121" providerId="ADAL" clId="{19495E9F-4F8A-6743-BA67-C17D68395EBD}" dt="2023-02-14T07:10:18.831" v="722" actId="693"/>
          <ac:spMkLst>
            <pc:docMk/>
            <pc:sldMk cId="511692678" sldId="380"/>
            <ac:spMk id="1188" creationId="{2F3E2861-11C9-DDB8-EFE2-4A04DD5D1667}"/>
          </ac:spMkLst>
        </pc:spChg>
        <pc:spChg chg="mod">
          <ac:chgData name="Pathiraja Mudiyanselage, Chamini Shammi" userId="a6637513-d2e8-4c96-9df9-b9504efc8121" providerId="ADAL" clId="{19495E9F-4F8A-6743-BA67-C17D68395EBD}" dt="2023-02-14T07:08:09.455" v="693"/>
          <ac:spMkLst>
            <pc:docMk/>
            <pc:sldMk cId="511692678" sldId="380"/>
            <ac:spMk id="1189" creationId="{79CBBD77-0A23-A683-3AE6-E586C57A4D05}"/>
          </ac:spMkLst>
        </pc:spChg>
        <pc:spChg chg="mod">
          <ac:chgData name="Pathiraja Mudiyanselage, Chamini Shammi" userId="a6637513-d2e8-4c96-9df9-b9504efc8121" providerId="ADAL" clId="{19495E9F-4F8A-6743-BA67-C17D68395EBD}" dt="2023-02-14T07:08:09.455" v="693"/>
          <ac:spMkLst>
            <pc:docMk/>
            <pc:sldMk cId="511692678" sldId="380"/>
            <ac:spMk id="1190" creationId="{AC500CAE-D9A3-F2CA-5210-D802B9201932}"/>
          </ac:spMkLst>
        </pc:spChg>
        <pc:spChg chg="mod">
          <ac:chgData name="Pathiraja Mudiyanselage, Chamini Shammi" userId="a6637513-d2e8-4c96-9df9-b9504efc8121" providerId="ADAL" clId="{19495E9F-4F8A-6743-BA67-C17D68395EBD}" dt="2023-02-14T07:08:09.455" v="693"/>
          <ac:spMkLst>
            <pc:docMk/>
            <pc:sldMk cId="511692678" sldId="380"/>
            <ac:spMk id="1191" creationId="{26D76603-7F31-0A9D-F547-3B226CAC87D4}"/>
          </ac:spMkLst>
        </pc:spChg>
        <pc:spChg chg="mod">
          <ac:chgData name="Pathiraja Mudiyanselage, Chamini Shammi" userId="a6637513-d2e8-4c96-9df9-b9504efc8121" providerId="ADAL" clId="{19495E9F-4F8A-6743-BA67-C17D68395EBD}" dt="2023-02-14T07:08:09.455" v="693"/>
          <ac:spMkLst>
            <pc:docMk/>
            <pc:sldMk cId="511692678" sldId="380"/>
            <ac:spMk id="1192" creationId="{1F8BA280-2918-CBBA-6455-BB7AA79B329F}"/>
          </ac:spMkLst>
        </pc:spChg>
        <pc:spChg chg="del mod">
          <ac:chgData name="Pathiraja Mudiyanselage, Chamini Shammi" userId="a6637513-d2e8-4c96-9df9-b9504efc8121" providerId="ADAL" clId="{19495E9F-4F8A-6743-BA67-C17D68395EBD}" dt="2023-02-14T07:08:39.916" v="698" actId="478"/>
          <ac:spMkLst>
            <pc:docMk/>
            <pc:sldMk cId="511692678" sldId="380"/>
            <ac:spMk id="1194" creationId="{7F29F049-BAC7-0822-C723-9D6DF4C97D76}"/>
          </ac:spMkLst>
        </pc:spChg>
        <pc:spChg chg="mod">
          <ac:chgData name="Pathiraja Mudiyanselage, Chamini Shammi" userId="a6637513-d2e8-4c96-9df9-b9504efc8121" providerId="ADAL" clId="{19495E9F-4F8A-6743-BA67-C17D68395EBD}" dt="2023-02-14T07:08:09.455" v="693"/>
          <ac:spMkLst>
            <pc:docMk/>
            <pc:sldMk cId="511692678" sldId="380"/>
            <ac:spMk id="1196" creationId="{BAB0AC54-E812-9638-8EDF-BF298ABAEF4C}"/>
          </ac:spMkLst>
        </pc:spChg>
        <pc:spChg chg="mod">
          <ac:chgData name="Pathiraja Mudiyanselage, Chamini Shammi" userId="a6637513-d2e8-4c96-9df9-b9504efc8121" providerId="ADAL" clId="{19495E9F-4F8A-6743-BA67-C17D68395EBD}" dt="2023-02-14T07:08:09.455" v="693"/>
          <ac:spMkLst>
            <pc:docMk/>
            <pc:sldMk cId="511692678" sldId="380"/>
            <ac:spMk id="1197" creationId="{4D480689-93C2-2F5D-6B26-E4447087D948}"/>
          </ac:spMkLst>
        </pc:spChg>
        <pc:spChg chg="mod">
          <ac:chgData name="Pathiraja Mudiyanselage, Chamini Shammi" userId="a6637513-d2e8-4c96-9df9-b9504efc8121" providerId="ADAL" clId="{19495E9F-4F8A-6743-BA67-C17D68395EBD}" dt="2023-02-14T07:08:09.455" v="693"/>
          <ac:spMkLst>
            <pc:docMk/>
            <pc:sldMk cId="511692678" sldId="380"/>
            <ac:spMk id="1198" creationId="{3A864207-8018-CA01-1244-3AC4EE1AFB8A}"/>
          </ac:spMkLst>
        </pc:spChg>
        <pc:spChg chg="mod">
          <ac:chgData name="Pathiraja Mudiyanselage, Chamini Shammi" userId="a6637513-d2e8-4c96-9df9-b9504efc8121" providerId="ADAL" clId="{19495E9F-4F8A-6743-BA67-C17D68395EBD}" dt="2023-02-14T07:09:28.532" v="716" actId="170"/>
          <ac:spMkLst>
            <pc:docMk/>
            <pc:sldMk cId="511692678" sldId="380"/>
            <ac:spMk id="1199" creationId="{029914FD-3FDB-D38C-EF06-BDD7CAC228A9}"/>
          </ac:spMkLst>
        </pc:spChg>
        <pc:spChg chg="mod">
          <ac:chgData name="Pathiraja Mudiyanselage, Chamini Shammi" userId="a6637513-d2e8-4c96-9df9-b9504efc8121" providerId="ADAL" clId="{19495E9F-4F8A-6743-BA67-C17D68395EBD}" dt="2023-02-14T07:08:09.455" v="693"/>
          <ac:spMkLst>
            <pc:docMk/>
            <pc:sldMk cId="511692678" sldId="380"/>
            <ac:spMk id="1200" creationId="{4BD21112-03FC-38CF-F7D1-5CA5CF0F23A6}"/>
          </ac:spMkLst>
        </pc:spChg>
        <pc:spChg chg="mod">
          <ac:chgData name="Pathiraja Mudiyanselage, Chamini Shammi" userId="a6637513-d2e8-4c96-9df9-b9504efc8121" providerId="ADAL" clId="{19495E9F-4F8A-6743-BA67-C17D68395EBD}" dt="2023-02-14T07:08:09.455" v="693"/>
          <ac:spMkLst>
            <pc:docMk/>
            <pc:sldMk cId="511692678" sldId="380"/>
            <ac:spMk id="1201" creationId="{616BFD1A-AE52-3DA6-1589-B61EB5999A8A}"/>
          </ac:spMkLst>
        </pc:spChg>
        <pc:spChg chg="mod">
          <ac:chgData name="Pathiraja Mudiyanselage, Chamini Shammi" userId="a6637513-d2e8-4c96-9df9-b9504efc8121" providerId="ADAL" clId="{19495E9F-4F8A-6743-BA67-C17D68395EBD}" dt="2023-02-14T07:08:09.455" v="693"/>
          <ac:spMkLst>
            <pc:docMk/>
            <pc:sldMk cId="511692678" sldId="380"/>
            <ac:spMk id="1202" creationId="{25AE9F6C-A559-030F-242B-BF4DBB32373A}"/>
          </ac:spMkLst>
        </pc:spChg>
        <pc:spChg chg="mod">
          <ac:chgData name="Pathiraja Mudiyanselage, Chamini Shammi" userId="a6637513-d2e8-4c96-9df9-b9504efc8121" providerId="ADAL" clId="{19495E9F-4F8A-6743-BA67-C17D68395EBD}" dt="2023-02-14T07:08:09.455" v="693"/>
          <ac:spMkLst>
            <pc:docMk/>
            <pc:sldMk cId="511692678" sldId="380"/>
            <ac:spMk id="1203" creationId="{C0645A8A-504A-0F65-8BBE-90658072348C}"/>
          </ac:spMkLst>
        </pc:spChg>
        <pc:spChg chg="mod">
          <ac:chgData name="Pathiraja Mudiyanselage, Chamini Shammi" userId="a6637513-d2e8-4c96-9df9-b9504efc8121" providerId="ADAL" clId="{19495E9F-4F8A-6743-BA67-C17D68395EBD}" dt="2023-02-14T07:08:09.455" v="693"/>
          <ac:spMkLst>
            <pc:docMk/>
            <pc:sldMk cId="511692678" sldId="380"/>
            <ac:spMk id="1204" creationId="{940D3218-75EC-4C13-6A05-296E5763B2BB}"/>
          </ac:spMkLst>
        </pc:spChg>
        <pc:spChg chg="mod">
          <ac:chgData name="Pathiraja Mudiyanselage, Chamini Shammi" userId="a6637513-d2e8-4c96-9df9-b9504efc8121" providerId="ADAL" clId="{19495E9F-4F8A-6743-BA67-C17D68395EBD}" dt="2023-02-14T07:08:09.455" v="693"/>
          <ac:spMkLst>
            <pc:docMk/>
            <pc:sldMk cId="511692678" sldId="380"/>
            <ac:spMk id="1205" creationId="{8E1D7B32-E61E-076E-34B7-4E30E97FFCCF}"/>
          </ac:spMkLst>
        </pc:spChg>
        <pc:spChg chg="mod">
          <ac:chgData name="Pathiraja Mudiyanselage, Chamini Shammi" userId="a6637513-d2e8-4c96-9df9-b9504efc8121" providerId="ADAL" clId="{19495E9F-4F8A-6743-BA67-C17D68395EBD}" dt="2023-02-14T07:08:09.455" v="693"/>
          <ac:spMkLst>
            <pc:docMk/>
            <pc:sldMk cId="511692678" sldId="380"/>
            <ac:spMk id="1206" creationId="{267E55C4-EEE8-0C9D-6828-2B890440D112}"/>
          </ac:spMkLst>
        </pc:spChg>
        <pc:spChg chg="mod">
          <ac:chgData name="Pathiraja Mudiyanselage, Chamini Shammi" userId="a6637513-d2e8-4c96-9df9-b9504efc8121" providerId="ADAL" clId="{19495E9F-4F8A-6743-BA67-C17D68395EBD}" dt="2023-02-14T07:08:09.455" v="693"/>
          <ac:spMkLst>
            <pc:docMk/>
            <pc:sldMk cId="511692678" sldId="380"/>
            <ac:spMk id="1207" creationId="{627FC0D0-27DD-9866-EE88-B535C22C3E61}"/>
          </ac:spMkLst>
        </pc:spChg>
        <pc:spChg chg="mod">
          <ac:chgData name="Pathiraja Mudiyanselage, Chamini Shammi" userId="a6637513-d2e8-4c96-9df9-b9504efc8121" providerId="ADAL" clId="{19495E9F-4F8A-6743-BA67-C17D68395EBD}" dt="2023-02-14T07:08:09.455" v="693"/>
          <ac:spMkLst>
            <pc:docMk/>
            <pc:sldMk cId="511692678" sldId="380"/>
            <ac:spMk id="1208" creationId="{8C71D5F6-503A-E371-7237-AD8DD06BB3D8}"/>
          </ac:spMkLst>
        </pc:spChg>
        <pc:spChg chg="mod">
          <ac:chgData name="Pathiraja Mudiyanselage, Chamini Shammi" userId="a6637513-d2e8-4c96-9df9-b9504efc8121" providerId="ADAL" clId="{19495E9F-4F8A-6743-BA67-C17D68395EBD}" dt="2023-02-14T07:10:06.799" v="720" actId="693"/>
          <ac:spMkLst>
            <pc:docMk/>
            <pc:sldMk cId="511692678" sldId="380"/>
            <ac:spMk id="1209" creationId="{C01F8B2B-8D3D-E023-2860-84B13E6A82E1}"/>
          </ac:spMkLst>
        </pc:spChg>
        <pc:spChg chg="mod">
          <ac:chgData name="Pathiraja Mudiyanselage, Chamini Shammi" userId="a6637513-d2e8-4c96-9df9-b9504efc8121" providerId="ADAL" clId="{19495E9F-4F8A-6743-BA67-C17D68395EBD}" dt="2023-02-14T07:08:09.455" v="693"/>
          <ac:spMkLst>
            <pc:docMk/>
            <pc:sldMk cId="511692678" sldId="380"/>
            <ac:spMk id="1210" creationId="{DAC78FCD-36EF-0212-6E0C-00BD53D59722}"/>
          </ac:spMkLst>
        </pc:spChg>
        <pc:spChg chg="mod">
          <ac:chgData name="Pathiraja Mudiyanselage, Chamini Shammi" userId="a6637513-d2e8-4c96-9df9-b9504efc8121" providerId="ADAL" clId="{19495E9F-4F8A-6743-BA67-C17D68395EBD}" dt="2023-02-14T07:08:09.455" v="693"/>
          <ac:spMkLst>
            <pc:docMk/>
            <pc:sldMk cId="511692678" sldId="380"/>
            <ac:spMk id="1211" creationId="{8967F34D-2825-8FA0-957A-BCF5BB0ED925}"/>
          </ac:spMkLst>
        </pc:spChg>
        <pc:spChg chg="del mod">
          <ac:chgData name="Pathiraja Mudiyanselage, Chamini Shammi" userId="a6637513-d2e8-4c96-9df9-b9504efc8121" providerId="ADAL" clId="{19495E9F-4F8A-6743-BA67-C17D68395EBD}" dt="2023-02-14T07:16:55.664" v="769" actId="478"/>
          <ac:spMkLst>
            <pc:docMk/>
            <pc:sldMk cId="511692678" sldId="380"/>
            <ac:spMk id="1212" creationId="{65DD486F-6D9E-1C3C-13FD-22B883A48107}"/>
          </ac:spMkLst>
        </pc:spChg>
        <pc:spChg chg="mod">
          <ac:chgData name="Pathiraja Mudiyanselage, Chamini Shammi" userId="a6637513-d2e8-4c96-9df9-b9504efc8121" providerId="ADAL" clId="{19495E9F-4F8A-6743-BA67-C17D68395EBD}" dt="2023-02-14T07:44:10.433" v="1204" actId="693"/>
          <ac:spMkLst>
            <pc:docMk/>
            <pc:sldMk cId="511692678" sldId="380"/>
            <ac:spMk id="1213" creationId="{8BFDB3A4-4A0C-336D-1464-7047FD6C30F5}"/>
          </ac:spMkLst>
        </pc:spChg>
        <pc:spChg chg="mod">
          <ac:chgData name="Pathiraja Mudiyanselage, Chamini Shammi" userId="a6637513-d2e8-4c96-9df9-b9504efc8121" providerId="ADAL" clId="{19495E9F-4F8A-6743-BA67-C17D68395EBD}" dt="2023-02-14T07:08:09.455" v="693"/>
          <ac:spMkLst>
            <pc:docMk/>
            <pc:sldMk cId="511692678" sldId="380"/>
            <ac:spMk id="1214" creationId="{3B64C37F-909F-A3B6-F2B7-0CC8019A8209}"/>
          </ac:spMkLst>
        </pc:spChg>
        <pc:spChg chg="add mod">
          <ac:chgData name="Pathiraja Mudiyanselage, Chamini Shammi" userId="a6637513-d2e8-4c96-9df9-b9504efc8121" providerId="ADAL" clId="{19495E9F-4F8A-6743-BA67-C17D68395EBD}" dt="2023-02-14T07:09:40.562" v="717" actId="171"/>
          <ac:spMkLst>
            <pc:docMk/>
            <pc:sldMk cId="511692678" sldId="380"/>
            <ac:spMk id="1215" creationId="{EB5FE2FA-2388-4E04-B220-749C10412CFB}"/>
          </ac:spMkLst>
        </pc:spChg>
        <pc:spChg chg="add mod">
          <ac:chgData name="Pathiraja Mudiyanselage, Chamini Shammi" userId="a6637513-d2e8-4c96-9df9-b9504efc8121" providerId="ADAL" clId="{19495E9F-4F8A-6743-BA67-C17D68395EBD}" dt="2023-02-14T07:13:36.723" v="743" actId="1076"/>
          <ac:spMkLst>
            <pc:docMk/>
            <pc:sldMk cId="511692678" sldId="380"/>
            <ac:spMk id="1217" creationId="{E961417E-A350-B1C8-05A7-6EE957E19843}"/>
          </ac:spMkLst>
        </pc:spChg>
        <pc:grpChg chg="mod">
          <ac:chgData name="Pathiraja Mudiyanselage, Chamini Shammi" userId="a6637513-d2e8-4c96-9df9-b9504efc8121" providerId="ADAL" clId="{19495E9F-4F8A-6743-BA67-C17D68395EBD}" dt="2023-02-14T06:59:49.160" v="573" actId="164"/>
          <ac:grpSpMkLst>
            <pc:docMk/>
            <pc:sldMk cId="511692678" sldId="380"/>
            <ac:grpSpMk id="49" creationId="{9A12F2A8-A277-0D77-FE6C-A5CDACA33668}"/>
          </ac:grpSpMkLst>
        </pc:grpChg>
        <pc:grpChg chg="mod">
          <ac:chgData name="Pathiraja Mudiyanselage, Chamini Shammi" userId="a6637513-d2e8-4c96-9df9-b9504efc8121" providerId="ADAL" clId="{19495E9F-4F8A-6743-BA67-C17D68395EBD}" dt="2023-02-14T07:00:59.728" v="579" actId="166"/>
          <ac:grpSpMkLst>
            <pc:docMk/>
            <pc:sldMk cId="511692678" sldId="380"/>
            <ac:grpSpMk id="50" creationId="{8755DB40-9A93-B7E1-7828-307D68F455E6}"/>
          </ac:grpSpMkLst>
        </pc:grpChg>
        <pc:grpChg chg="mod">
          <ac:chgData name="Pathiraja Mudiyanselage, Chamini Shammi" userId="a6637513-d2e8-4c96-9df9-b9504efc8121" providerId="ADAL" clId="{19495E9F-4F8A-6743-BA67-C17D68395EBD}" dt="2023-02-14T07:04:25.103" v="667" actId="166"/>
          <ac:grpSpMkLst>
            <pc:docMk/>
            <pc:sldMk cId="511692678" sldId="380"/>
            <ac:grpSpMk id="56" creationId="{15447795-7FAE-4196-FA79-E3684CEF8734}"/>
          </ac:grpSpMkLst>
        </pc:grpChg>
        <pc:grpChg chg="del mod">
          <ac:chgData name="Pathiraja Mudiyanselage, Chamini Shammi" userId="a6637513-d2e8-4c96-9df9-b9504efc8121" providerId="ADAL" clId="{19495E9F-4F8A-6743-BA67-C17D68395EBD}" dt="2023-02-14T07:08:35.758" v="697" actId="478"/>
          <ac:grpSpMkLst>
            <pc:docMk/>
            <pc:sldMk cId="511692678" sldId="380"/>
            <ac:grpSpMk id="1120" creationId="{01F639B2-BB40-0BE8-181C-FA1230F8CBD3}"/>
          </ac:grpSpMkLst>
        </pc:grpChg>
        <pc:grpChg chg="mod">
          <ac:chgData name="Pathiraja Mudiyanselage, Chamini Shammi" userId="a6637513-d2e8-4c96-9df9-b9504efc8121" providerId="ADAL" clId="{19495E9F-4F8A-6743-BA67-C17D68395EBD}" dt="2023-02-14T07:15:05.354" v="756" actId="1076"/>
          <ac:grpSpMkLst>
            <pc:docMk/>
            <pc:sldMk cId="511692678" sldId="380"/>
            <ac:grpSpMk id="1141" creationId="{9A995B52-09D5-F11E-34CA-3FA34B4A4F64}"/>
          </ac:grpSpMkLst>
        </pc:grpChg>
        <pc:grpChg chg="mod">
          <ac:chgData name="Pathiraja Mudiyanselage, Chamini Shammi" userId="a6637513-d2e8-4c96-9df9-b9504efc8121" providerId="ADAL" clId="{19495E9F-4F8A-6743-BA67-C17D68395EBD}" dt="2023-02-14T07:17:32.549" v="772" actId="164"/>
          <ac:grpSpMkLst>
            <pc:docMk/>
            <pc:sldMk cId="511692678" sldId="380"/>
            <ac:grpSpMk id="1143" creationId="{FBE78169-90C9-423A-C9CD-D17B8D83759D}"/>
          </ac:grpSpMkLst>
        </pc:grpChg>
        <pc:grpChg chg="add mod">
          <ac:chgData name="Pathiraja Mudiyanselage, Chamini Shammi" userId="a6637513-d2e8-4c96-9df9-b9504efc8121" providerId="ADAL" clId="{19495E9F-4F8A-6743-BA67-C17D68395EBD}" dt="2023-02-14T06:59:49.160" v="573" actId="164"/>
          <ac:grpSpMkLst>
            <pc:docMk/>
            <pc:sldMk cId="511692678" sldId="380"/>
            <ac:grpSpMk id="1162" creationId="{ED45350E-30E3-7B6B-939A-EA6FEE203E59}"/>
          </ac:grpSpMkLst>
        </pc:grpChg>
        <pc:grpChg chg="add mod">
          <ac:chgData name="Pathiraja Mudiyanselage, Chamini Shammi" userId="a6637513-d2e8-4c96-9df9-b9504efc8121" providerId="ADAL" clId="{19495E9F-4F8A-6743-BA67-C17D68395EBD}" dt="2023-02-14T07:08:48.359" v="701" actId="164"/>
          <ac:grpSpMkLst>
            <pc:docMk/>
            <pc:sldMk cId="511692678" sldId="380"/>
            <ac:grpSpMk id="1165" creationId="{FD3607E2-DDB3-514B-47D2-D784FC8EC2F6}"/>
          </ac:grpSpMkLst>
        </pc:grpChg>
        <pc:grpChg chg="mod">
          <ac:chgData name="Pathiraja Mudiyanselage, Chamini Shammi" userId="a6637513-d2e8-4c96-9df9-b9504efc8121" providerId="ADAL" clId="{19495E9F-4F8A-6743-BA67-C17D68395EBD}" dt="2023-02-14T07:08:09.455" v="693"/>
          <ac:grpSpMkLst>
            <pc:docMk/>
            <pc:sldMk cId="511692678" sldId="380"/>
            <ac:grpSpMk id="1166" creationId="{3B05ACFF-6DB0-B550-6F3B-AD4B14286699}"/>
          </ac:grpSpMkLst>
        </pc:grpChg>
        <pc:grpChg chg="mod">
          <ac:chgData name="Pathiraja Mudiyanselage, Chamini Shammi" userId="a6637513-d2e8-4c96-9df9-b9504efc8121" providerId="ADAL" clId="{19495E9F-4F8A-6743-BA67-C17D68395EBD}" dt="2023-02-14T07:08:09.455" v="693"/>
          <ac:grpSpMkLst>
            <pc:docMk/>
            <pc:sldMk cId="511692678" sldId="380"/>
            <ac:grpSpMk id="1183" creationId="{37F15A68-2F82-FDFA-DEA7-4CCE005AFD98}"/>
          </ac:grpSpMkLst>
        </pc:grpChg>
        <pc:grpChg chg="del mod">
          <ac:chgData name="Pathiraja Mudiyanselage, Chamini Shammi" userId="a6637513-d2e8-4c96-9df9-b9504efc8121" providerId="ADAL" clId="{19495E9F-4F8A-6743-BA67-C17D68395EBD}" dt="2023-02-14T07:08:39.916" v="698" actId="478"/>
          <ac:grpSpMkLst>
            <pc:docMk/>
            <pc:sldMk cId="511692678" sldId="380"/>
            <ac:grpSpMk id="1185" creationId="{04572CAD-8658-97EA-0758-9B2D684B8667}"/>
          </ac:grpSpMkLst>
        </pc:grpChg>
        <pc:grpChg chg="mod">
          <ac:chgData name="Pathiraja Mudiyanselage, Chamini Shammi" userId="a6637513-d2e8-4c96-9df9-b9504efc8121" providerId="ADAL" clId="{19495E9F-4F8A-6743-BA67-C17D68395EBD}" dt="2023-02-14T07:08:09.455" v="693"/>
          <ac:grpSpMkLst>
            <pc:docMk/>
            <pc:sldMk cId="511692678" sldId="380"/>
            <ac:grpSpMk id="1193" creationId="{30DB2848-2E44-D050-B690-D0D56B5E06AA}"/>
          </ac:grpSpMkLst>
        </pc:grpChg>
        <pc:grpChg chg="mod">
          <ac:chgData name="Pathiraja Mudiyanselage, Chamini Shammi" userId="a6637513-d2e8-4c96-9df9-b9504efc8121" providerId="ADAL" clId="{19495E9F-4F8A-6743-BA67-C17D68395EBD}" dt="2023-02-14T07:08:09.455" v="693"/>
          <ac:grpSpMkLst>
            <pc:docMk/>
            <pc:sldMk cId="511692678" sldId="380"/>
            <ac:grpSpMk id="1195" creationId="{9F89BF8D-A79E-63F2-307E-87687018A40F}"/>
          </ac:grpSpMkLst>
        </pc:grpChg>
        <pc:grpChg chg="add mod">
          <ac:chgData name="Pathiraja Mudiyanselage, Chamini Shammi" userId="a6637513-d2e8-4c96-9df9-b9504efc8121" providerId="ADAL" clId="{19495E9F-4F8A-6743-BA67-C17D68395EBD}" dt="2023-02-14T07:44:00.687" v="1202" actId="1076"/>
          <ac:grpSpMkLst>
            <pc:docMk/>
            <pc:sldMk cId="511692678" sldId="380"/>
            <ac:grpSpMk id="1216" creationId="{2FD339E1-94F3-1733-3521-26921F9EFDBE}"/>
          </ac:grpSpMkLst>
        </pc:grpChg>
        <pc:grpChg chg="add mod">
          <ac:chgData name="Pathiraja Mudiyanselage, Chamini Shammi" userId="a6637513-d2e8-4c96-9df9-b9504efc8121" providerId="ADAL" clId="{19495E9F-4F8A-6743-BA67-C17D68395EBD}" dt="2023-02-14T07:17:32.549" v="772" actId="164"/>
          <ac:grpSpMkLst>
            <pc:docMk/>
            <pc:sldMk cId="511692678" sldId="380"/>
            <ac:grpSpMk id="1218" creationId="{33A42D01-E31F-A643-E323-605731DDDA33}"/>
          </ac:grpSpMkLst>
        </pc:grpChg>
        <pc:picChg chg="mod">
          <ac:chgData name="Pathiraja Mudiyanselage, Chamini Shammi" userId="a6637513-d2e8-4c96-9df9-b9504efc8121" providerId="ADAL" clId="{19495E9F-4F8A-6743-BA67-C17D68395EBD}" dt="2023-02-14T07:17:32.549" v="772" actId="164"/>
          <ac:picMkLst>
            <pc:docMk/>
            <pc:sldMk cId="511692678" sldId="380"/>
            <ac:picMk id="5" creationId="{9DA4E01C-0333-ED51-1363-6F5101057B54}"/>
          </ac:picMkLst>
        </pc:picChg>
        <pc:picChg chg="mod">
          <ac:chgData name="Pathiraja Mudiyanselage, Chamini Shammi" userId="a6637513-d2e8-4c96-9df9-b9504efc8121" providerId="ADAL" clId="{19495E9F-4F8A-6743-BA67-C17D68395EBD}" dt="2023-02-14T07:15:38.881" v="761" actId="1076"/>
          <ac:picMkLst>
            <pc:docMk/>
            <pc:sldMk cId="511692678" sldId="380"/>
            <ac:picMk id="1175" creationId="{D706944F-985B-4975-AA8C-56AA3EEF9F3E}"/>
          </ac:picMkLst>
        </pc:picChg>
        <pc:inkChg chg="mod">
          <ac:chgData name="Pathiraja Mudiyanselage, Chamini Shammi" userId="a6637513-d2e8-4c96-9df9-b9504efc8121" providerId="ADAL" clId="{19495E9F-4F8A-6743-BA67-C17D68395EBD}" dt="2023-02-14T07:03:04.279" v="660" actId="1582"/>
          <ac:inkMkLst>
            <pc:docMk/>
            <pc:sldMk cId="511692678" sldId="380"/>
            <ac:inkMk id="1127" creationId="{084D472A-541D-D2A3-33F3-DEA2AF5F3ECA}"/>
          </ac:inkMkLst>
        </pc:inkChg>
        <pc:inkChg chg="mod">
          <ac:chgData name="Pathiraja Mudiyanselage, Chamini Shammi" userId="a6637513-d2e8-4c96-9df9-b9504efc8121" providerId="ADAL" clId="{19495E9F-4F8A-6743-BA67-C17D68395EBD}" dt="2023-02-14T07:03:19.719" v="662" actId="14100"/>
          <ac:inkMkLst>
            <pc:docMk/>
            <pc:sldMk cId="511692678" sldId="380"/>
            <ac:inkMk id="1128" creationId="{3AA63CA3-ADD2-B7E9-1B30-1B254B79F350}"/>
          </ac:inkMkLst>
        </pc:inkChg>
        <pc:inkChg chg="mod">
          <ac:chgData name="Pathiraja Mudiyanselage, Chamini Shammi" userId="a6637513-d2e8-4c96-9df9-b9504efc8121" providerId="ADAL" clId="{19495E9F-4F8A-6743-BA67-C17D68395EBD}" dt="2023-02-14T07:16:46.049" v="767" actId="1076"/>
          <ac:inkMkLst>
            <pc:docMk/>
            <pc:sldMk cId="511692678" sldId="380"/>
            <ac:inkMk id="1149" creationId="{4303EE8B-3735-3E7D-32AC-33F70505C5FC}"/>
          </ac:inkMkLst>
        </pc:inkChg>
        <pc:inkChg chg="mod">
          <ac:chgData name="Pathiraja Mudiyanselage, Chamini Shammi" userId="a6637513-d2e8-4c96-9df9-b9504efc8121" providerId="ADAL" clId="{19495E9F-4F8A-6743-BA67-C17D68395EBD}" dt="2023-02-14T07:16:48.913" v="768" actId="1076"/>
          <ac:inkMkLst>
            <pc:docMk/>
            <pc:sldMk cId="511692678" sldId="380"/>
            <ac:inkMk id="1150" creationId="{39C35D3B-AC8E-A153-ACAC-00ADD037A522}"/>
          </ac:inkMkLst>
        </pc:inkChg>
        <pc:inkChg chg="mod">
          <ac:chgData name="Pathiraja Mudiyanselage, Chamini Shammi" userId="a6637513-d2e8-4c96-9df9-b9504efc8121" providerId="ADAL" clId="{19495E9F-4F8A-6743-BA67-C17D68395EBD}" dt="2023-02-14T07:15:34.452" v="760" actId="1076"/>
          <ac:inkMkLst>
            <pc:docMk/>
            <pc:sldMk cId="511692678" sldId="380"/>
            <ac:inkMk id="1172" creationId="{7E23E0E7-8C07-6CFC-C2F9-FC1DBC0B3635}"/>
          </ac:inkMkLst>
        </pc:inkChg>
        <pc:inkChg chg="mod">
          <ac:chgData name="Pathiraja Mudiyanselage, Chamini Shammi" userId="a6637513-d2e8-4c96-9df9-b9504efc8121" providerId="ADAL" clId="{19495E9F-4F8A-6743-BA67-C17D68395EBD}" dt="2023-02-14T07:15:19.907" v="758" actId="1582"/>
          <ac:inkMkLst>
            <pc:docMk/>
            <pc:sldMk cId="511692678" sldId="380"/>
            <ac:inkMk id="1173" creationId="{DD7B6BAB-BC95-A9D7-F9B9-8210E658A0D4}"/>
          </ac:inkMkLst>
        </pc:inkChg>
        <pc:cxnChg chg="mod">
          <ac:chgData name="Pathiraja Mudiyanselage, Chamini Shammi" userId="a6637513-d2e8-4c96-9df9-b9504efc8121" providerId="ADAL" clId="{19495E9F-4F8A-6743-BA67-C17D68395EBD}" dt="2023-02-14T07:15:47.378" v="762" actId="166"/>
          <ac:cxnSpMkLst>
            <pc:docMk/>
            <pc:sldMk cId="511692678" sldId="380"/>
            <ac:cxnSpMk id="9" creationId="{1A741BEC-09A2-4987-BE55-3189CF21D632}"/>
          </ac:cxnSpMkLst>
        </pc:cxnChg>
        <pc:cxnChg chg="mod">
          <ac:chgData name="Pathiraja Mudiyanselage, Chamini Shammi" userId="a6637513-d2e8-4c96-9df9-b9504efc8121" providerId="ADAL" clId="{19495E9F-4F8A-6743-BA67-C17D68395EBD}" dt="2023-02-14T07:04:49.012" v="672" actId="14100"/>
          <ac:cxnSpMkLst>
            <pc:docMk/>
            <pc:sldMk cId="511692678" sldId="380"/>
            <ac:cxnSpMk id="1132" creationId="{21C6A872-000C-D2C4-FDCC-C1EC0C61A85D}"/>
          </ac:cxnSpMkLst>
        </pc:cxnChg>
      </pc:sldChg>
      <pc:sldChg chg="ord">
        <pc:chgData name="Pathiraja Mudiyanselage, Chamini Shammi" userId="a6637513-d2e8-4c96-9df9-b9504efc8121" providerId="ADAL" clId="{19495E9F-4F8A-6743-BA67-C17D68395EBD}" dt="2023-02-14T07:40:20.892" v="1194" actId="20578"/>
        <pc:sldMkLst>
          <pc:docMk/>
          <pc:sldMk cId="1019776180" sldId="381"/>
        </pc:sldMkLst>
      </pc:sldChg>
      <pc:sldChg chg="addSp modSp mod">
        <pc:chgData name="Pathiraja Mudiyanselage, Chamini Shammi" userId="a6637513-d2e8-4c96-9df9-b9504efc8121" providerId="ADAL" clId="{19495E9F-4F8A-6743-BA67-C17D68395EBD}" dt="2023-02-14T07:50:56.088" v="1246" actId="1076"/>
        <pc:sldMkLst>
          <pc:docMk/>
          <pc:sldMk cId="3543985157" sldId="382"/>
        </pc:sldMkLst>
        <pc:spChg chg="add mod">
          <ac:chgData name="Pathiraja Mudiyanselage, Chamini Shammi" userId="a6637513-d2e8-4c96-9df9-b9504efc8121" providerId="ADAL" clId="{19495E9F-4F8A-6743-BA67-C17D68395EBD}" dt="2023-02-14T07:50:56.088" v="1246" actId="1076"/>
          <ac:spMkLst>
            <pc:docMk/>
            <pc:sldMk cId="3543985157" sldId="382"/>
            <ac:spMk id="11" creationId="{2602DF51-ACCE-C590-7B4E-8883C6213561}"/>
          </ac:spMkLst>
        </pc:spChg>
        <pc:picChg chg="mod">
          <ac:chgData name="Pathiraja Mudiyanselage, Chamini Shammi" userId="a6637513-d2e8-4c96-9df9-b9504efc8121" providerId="ADAL" clId="{19495E9F-4F8A-6743-BA67-C17D68395EBD}" dt="2023-02-14T07:49:59.329" v="1215" actId="1076"/>
          <ac:picMkLst>
            <pc:docMk/>
            <pc:sldMk cId="3543985157" sldId="382"/>
            <ac:picMk id="5" creationId="{390D3392-6C29-8C22-BCA6-E5ABCA0B58B8}"/>
          </ac:picMkLst>
        </pc:picChg>
      </pc:sldChg>
      <pc:sldChg chg="addSp delSp modSp mod">
        <pc:chgData name="Pathiraja Mudiyanselage, Chamini Shammi" userId="a6637513-d2e8-4c96-9df9-b9504efc8121" providerId="ADAL" clId="{19495E9F-4F8A-6743-BA67-C17D68395EBD}" dt="2023-02-14T07:49:32.931" v="1212" actId="14100"/>
        <pc:sldMkLst>
          <pc:docMk/>
          <pc:sldMk cId="1955118755" sldId="383"/>
        </pc:sldMkLst>
        <pc:spChg chg="mod topLvl">
          <ac:chgData name="Pathiraja Mudiyanselage, Chamini Shammi" userId="a6637513-d2e8-4c96-9df9-b9504efc8121" providerId="ADAL" clId="{19495E9F-4F8A-6743-BA67-C17D68395EBD}" dt="2023-02-14T07:35:58.568" v="1176" actId="20577"/>
          <ac:spMkLst>
            <pc:docMk/>
            <pc:sldMk cId="1955118755" sldId="383"/>
            <ac:spMk id="2" creationId="{DBABC17D-2E52-95FD-EFCC-357F86C0CCF5}"/>
          </ac:spMkLst>
        </pc:spChg>
        <pc:spChg chg="add del mod">
          <ac:chgData name="Pathiraja Mudiyanselage, Chamini Shammi" userId="a6637513-d2e8-4c96-9df9-b9504efc8121" providerId="ADAL" clId="{19495E9F-4F8A-6743-BA67-C17D68395EBD}" dt="2023-02-14T07:35:44.400" v="1167"/>
          <ac:spMkLst>
            <pc:docMk/>
            <pc:sldMk cId="1955118755" sldId="383"/>
            <ac:spMk id="11" creationId="{36072261-B92C-031D-77A9-290609E2274D}"/>
          </ac:spMkLst>
        </pc:spChg>
        <pc:spChg chg="add mod">
          <ac:chgData name="Pathiraja Mudiyanselage, Chamini Shammi" userId="a6637513-d2e8-4c96-9df9-b9504efc8121" providerId="ADAL" clId="{19495E9F-4F8A-6743-BA67-C17D68395EBD}" dt="2023-02-14T07:35:39.262" v="1165" actId="20577"/>
          <ac:spMkLst>
            <pc:docMk/>
            <pc:sldMk cId="1955118755" sldId="383"/>
            <ac:spMk id="16" creationId="{735E20EA-77CE-95F2-A151-C981477ED3B0}"/>
          </ac:spMkLst>
        </pc:spChg>
        <pc:grpChg chg="del mod">
          <ac:chgData name="Pathiraja Mudiyanselage, Chamini Shammi" userId="a6637513-d2e8-4c96-9df9-b9504efc8121" providerId="ADAL" clId="{19495E9F-4F8A-6743-BA67-C17D68395EBD}" dt="2023-02-14T07:35:06.140" v="1156" actId="478"/>
          <ac:grpSpMkLst>
            <pc:docMk/>
            <pc:sldMk cId="1955118755" sldId="383"/>
            <ac:grpSpMk id="6" creationId="{CCE7E3F5-36DC-E7D5-E2C8-3E9F5F40E9A2}"/>
          </ac:grpSpMkLst>
        </pc:grpChg>
        <pc:grpChg chg="del mod">
          <ac:chgData name="Pathiraja Mudiyanselage, Chamini Shammi" userId="a6637513-d2e8-4c96-9df9-b9504efc8121" providerId="ADAL" clId="{19495E9F-4F8A-6743-BA67-C17D68395EBD}" dt="2023-02-13T18:54:03.527" v="67" actId="165"/>
          <ac:grpSpMkLst>
            <pc:docMk/>
            <pc:sldMk cId="1955118755" sldId="383"/>
            <ac:grpSpMk id="8" creationId="{FE8E8FDF-D134-05B3-1F2C-30D7C6C50FED}"/>
          </ac:grpSpMkLst>
        </pc:grpChg>
        <pc:picChg chg="del mod topLvl">
          <ac:chgData name="Pathiraja Mudiyanselage, Chamini Shammi" userId="a6637513-d2e8-4c96-9df9-b9504efc8121" providerId="ADAL" clId="{19495E9F-4F8A-6743-BA67-C17D68395EBD}" dt="2023-02-14T07:29:01.861" v="963" actId="478"/>
          <ac:picMkLst>
            <pc:docMk/>
            <pc:sldMk cId="1955118755" sldId="383"/>
            <ac:picMk id="7" creationId="{54C61DC0-A54C-A740-1235-ED64AD670053}"/>
          </ac:picMkLst>
        </pc:picChg>
        <pc:picChg chg="del mod topLvl">
          <ac:chgData name="Pathiraja Mudiyanselage, Chamini Shammi" userId="a6637513-d2e8-4c96-9df9-b9504efc8121" providerId="ADAL" clId="{19495E9F-4F8A-6743-BA67-C17D68395EBD}" dt="2023-02-14T07:29:15.599" v="966" actId="478"/>
          <ac:picMkLst>
            <pc:docMk/>
            <pc:sldMk cId="1955118755" sldId="383"/>
            <ac:picMk id="13" creationId="{68C97415-4F56-BCFB-246B-81580756C225}"/>
          </ac:picMkLst>
        </pc:picChg>
        <pc:picChg chg="del mod topLvl">
          <ac:chgData name="Pathiraja Mudiyanselage, Chamini Shammi" userId="a6637513-d2e8-4c96-9df9-b9504efc8121" providerId="ADAL" clId="{19495E9F-4F8A-6743-BA67-C17D68395EBD}" dt="2023-02-14T07:29:04.387" v="964" actId="478"/>
          <ac:picMkLst>
            <pc:docMk/>
            <pc:sldMk cId="1955118755" sldId="383"/>
            <ac:picMk id="14" creationId="{CE8ACC0E-1AEF-18A1-D20F-5D2BC2E13B78}"/>
          </ac:picMkLst>
        </pc:picChg>
        <pc:picChg chg="add mod">
          <ac:chgData name="Pathiraja Mudiyanselage, Chamini Shammi" userId="a6637513-d2e8-4c96-9df9-b9504efc8121" providerId="ADAL" clId="{19495E9F-4F8A-6743-BA67-C17D68395EBD}" dt="2023-02-14T07:49:32.931" v="1212" actId="14100"/>
          <ac:picMkLst>
            <pc:docMk/>
            <pc:sldMk cId="1955118755" sldId="383"/>
            <ac:picMk id="33" creationId="{088FD461-98B7-EC2E-3537-CD268BEC950C}"/>
          </ac:picMkLst>
        </pc:picChg>
        <pc:picChg chg="add mod">
          <ac:chgData name="Pathiraja Mudiyanselage, Chamini Shammi" userId="a6637513-d2e8-4c96-9df9-b9504efc8121" providerId="ADAL" clId="{19495E9F-4F8A-6743-BA67-C17D68395EBD}" dt="2023-02-14T07:39:17.365" v="1189"/>
          <ac:picMkLst>
            <pc:docMk/>
            <pc:sldMk cId="1955118755" sldId="383"/>
            <ac:picMk id="35" creationId="{8231E584-42D8-A109-B1D5-FD1F69EE23C5}"/>
          </ac:picMkLst>
        </pc:picChg>
        <pc:inkChg chg="del">
          <ac:chgData name="Pathiraja Mudiyanselage, Chamini Shammi" userId="a6637513-d2e8-4c96-9df9-b9504efc8121" providerId="ADAL" clId="{19495E9F-4F8A-6743-BA67-C17D68395EBD}" dt="2023-02-14T07:32:37.865" v="1098" actId="478"/>
          <ac:inkMkLst>
            <pc:docMk/>
            <pc:sldMk cId="1955118755" sldId="383"/>
            <ac:inkMk id="12" creationId="{115378B0-DA19-21DA-9E53-E7A1F7E541CF}"/>
          </ac:inkMkLst>
        </pc:inkChg>
        <pc:inkChg chg="del">
          <ac:chgData name="Pathiraja Mudiyanselage, Chamini Shammi" userId="a6637513-d2e8-4c96-9df9-b9504efc8121" providerId="ADAL" clId="{19495E9F-4F8A-6743-BA67-C17D68395EBD}" dt="2023-02-13T18:52:41.438" v="10" actId="478"/>
          <ac:inkMkLst>
            <pc:docMk/>
            <pc:sldMk cId="1955118755" sldId="383"/>
            <ac:inkMk id="24" creationId="{6D11F9D8-501C-E951-D4F0-DF4E2C20479D}"/>
          </ac:inkMkLst>
        </pc:inkChg>
      </pc:sldChg>
      <pc:sldChg chg="modSp mod">
        <pc:chgData name="Pathiraja Mudiyanselage, Chamini Shammi" userId="a6637513-d2e8-4c96-9df9-b9504efc8121" providerId="ADAL" clId="{19495E9F-4F8A-6743-BA67-C17D68395EBD}" dt="2023-02-14T07:23:54.421" v="821" actId="1076"/>
        <pc:sldMkLst>
          <pc:docMk/>
          <pc:sldMk cId="1668197584" sldId="386"/>
        </pc:sldMkLst>
        <pc:spChg chg="mod">
          <ac:chgData name="Pathiraja Mudiyanselage, Chamini Shammi" userId="a6637513-d2e8-4c96-9df9-b9504efc8121" providerId="ADAL" clId="{19495E9F-4F8A-6743-BA67-C17D68395EBD}" dt="2023-02-14T07:23:48.979" v="820" actId="1076"/>
          <ac:spMkLst>
            <pc:docMk/>
            <pc:sldMk cId="1668197584" sldId="386"/>
            <ac:spMk id="8" creationId="{523E86FC-D9E3-AACA-1C20-D79012DF8408}"/>
          </ac:spMkLst>
        </pc:spChg>
        <pc:spChg chg="mod">
          <ac:chgData name="Pathiraja Mudiyanselage, Chamini Shammi" userId="a6637513-d2e8-4c96-9df9-b9504efc8121" providerId="ADAL" clId="{19495E9F-4F8A-6743-BA67-C17D68395EBD}" dt="2023-02-14T07:23:43.970" v="818" actId="1076"/>
          <ac:spMkLst>
            <pc:docMk/>
            <pc:sldMk cId="1668197584" sldId="386"/>
            <ac:spMk id="16" creationId="{0FF4BC7D-01A3-42D6-BB12-6FA2281BEEAC}"/>
          </ac:spMkLst>
        </pc:spChg>
        <pc:spChg chg="mod">
          <ac:chgData name="Pathiraja Mudiyanselage, Chamini Shammi" userId="a6637513-d2e8-4c96-9df9-b9504efc8121" providerId="ADAL" clId="{19495E9F-4F8A-6743-BA67-C17D68395EBD}" dt="2023-02-14T07:23:54.421" v="821" actId="1076"/>
          <ac:spMkLst>
            <pc:docMk/>
            <pc:sldMk cId="1668197584" sldId="386"/>
            <ac:spMk id="22" creationId="{9F09ECD9-7E8B-6ACF-BA6A-B639DD4F0B67}"/>
          </ac:spMkLst>
        </pc:spChg>
        <pc:spChg chg="mod">
          <ac:chgData name="Pathiraja Mudiyanselage, Chamini Shammi" userId="a6637513-d2e8-4c96-9df9-b9504efc8121" providerId="ADAL" clId="{19495E9F-4F8A-6743-BA67-C17D68395EBD}" dt="2023-02-14T07:23:46.506" v="819" actId="1076"/>
          <ac:spMkLst>
            <pc:docMk/>
            <pc:sldMk cId="1668197584" sldId="386"/>
            <ac:spMk id="24" creationId="{1D00559E-A264-7ABC-833E-611346F94AA8}"/>
          </ac:spMkLst>
        </pc:spChg>
      </pc:sldChg>
      <pc:sldChg chg="modSp mod">
        <pc:chgData name="Pathiraja Mudiyanselage, Chamini Shammi" userId="a6637513-d2e8-4c96-9df9-b9504efc8121" providerId="ADAL" clId="{19495E9F-4F8A-6743-BA67-C17D68395EBD}" dt="2023-02-14T07:41:00.882" v="1195" actId="1076"/>
        <pc:sldMkLst>
          <pc:docMk/>
          <pc:sldMk cId="2696643479" sldId="388"/>
        </pc:sldMkLst>
        <pc:picChg chg="mod">
          <ac:chgData name="Pathiraja Mudiyanselage, Chamini Shammi" userId="a6637513-d2e8-4c96-9df9-b9504efc8121" providerId="ADAL" clId="{19495E9F-4F8A-6743-BA67-C17D68395EBD}" dt="2023-02-14T07:41:00.882" v="1195" actId="1076"/>
          <ac:picMkLst>
            <pc:docMk/>
            <pc:sldMk cId="2696643479" sldId="388"/>
            <ac:picMk id="5" creationId="{B054F5AD-603E-978E-2C8B-B2A75D2C10A7}"/>
          </ac:picMkLst>
        </pc:picChg>
      </pc:sldChg>
      <pc:sldChg chg="addSp modSp mod">
        <pc:chgData name="Pathiraja Mudiyanselage, Chamini Shammi" userId="a6637513-d2e8-4c96-9df9-b9504efc8121" providerId="ADAL" clId="{19495E9F-4F8A-6743-BA67-C17D68395EBD}" dt="2023-02-14T07:46:10.755" v="1209" actId="2085"/>
        <pc:sldMkLst>
          <pc:docMk/>
          <pc:sldMk cId="1957906536" sldId="389"/>
        </pc:sldMkLst>
        <pc:spChg chg="add mod">
          <ac:chgData name="Pathiraja Mudiyanselage, Chamini Shammi" userId="a6637513-d2e8-4c96-9df9-b9504efc8121" providerId="ADAL" clId="{19495E9F-4F8A-6743-BA67-C17D68395EBD}" dt="2023-02-14T07:46:10.755" v="1209" actId="2085"/>
          <ac:spMkLst>
            <pc:docMk/>
            <pc:sldMk cId="1957906536" sldId="389"/>
            <ac:spMk id="2" creationId="{616022B8-3949-C9BE-0FD4-834786DD3867}"/>
          </ac:spMkLst>
        </pc:spChg>
      </pc:sldChg>
      <pc:sldChg chg="add">
        <pc:chgData name="Pathiraja Mudiyanselage, Chamini Shammi" userId="a6637513-d2e8-4c96-9df9-b9504efc8121" providerId="ADAL" clId="{19495E9F-4F8A-6743-BA67-C17D68395EBD}" dt="2023-02-08T06:33:12.261" v="2" actId="2890"/>
        <pc:sldMkLst>
          <pc:docMk/>
          <pc:sldMk cId="685024763" sldId="390"/>
        </pc:sldMkLst>
      </pc:sldChg>
      <pc:sldChg chg="new del">
        <pc:chgData name="Pathiraja Mudiyanselage, Chamini Shammi" userId="a6637513-d2e8-4c96-9df9-b9504efc8121" providerId="ADAL" clId="{19495E9F-4F8A-6743-BA67-C17D68395EBD}" dt="2023-02-14T01:25:11.123" v="145" actId="680"/>
        <pc:sldMkLst>
          <pc:docMk/>
          <pc:sldMk cId="2574361645" sldId="391"/>
        </pc:sldMkLst>
      </pc:sldChg>
      <pc:sldChg chg="delSp modSp add del mod">
        <pc:chgData name="Pathiraja Mudiyanselage, Chamini Shammi" userId="a6637513-d2e8-4c96-9df9-b9504efc8121" providerId="ADAL" clId="{19495E9F-4F8A-6743-BA67-C17D68395EBD}" dt="2023-02-14T03:37:24.139" v="283" actId="2696"/>
        <pc:sldMkLst>
          <pc:docMk/>
          <pc:sldMk cId="3242326301" sldId="391"/>
        </pc:sldMkLst>
        <pc:spChg chg="mod">
          <ac:chgData name="Pathiraja Mudiyanselage, Chamini Shammi" userId="a6637513-d2e8-4c96-9df9-b9504efc8121" providerId="ADAL" clId="{19495E9F-4F8A-6743-BA67-C17D68395EBD}" dt="2023-02-14T03:36:45.237" v="274" actId="20577"/>
          <ac:spMkLst>
            <pc:docMk/>
            <pc:sldMk cId="3242326301" sldId="391"/>
            <ac:spMk id="12" creationId="{4E1F7E16-A894-D2FE-3DF1-B758E057FA20}"/>
          </ac:spMkLst>
        </pc:spChg>
        <pc:picChg chg="del">
          <ac:chgData name="Pathiraja Mudiyanselage, Chamini Shammi" userId="a6637513-d2e8-4c96-9df9-b9504efc8121" providerId="ADAL" clId="{19495E9F-4F8A-6743-BA67-C17D68395EBD}" dt="2023-02-14T03:30:02.067" v="226" actId="478"/>
          <ac:picMkLst>
            <pc:docMk/>
            <pc:sldMk cId="3242326301" sldId="391"/>
            <ac:picMk id="53" creationId="{24EBD006-92DE-E985-1963-3ED3DB1645FB}"/>
          </ac:picMkLst>
        </pc:picChg>
        <pc:picChg chg="del">
          <ac:chgData name="Pathiraja Mudiyanselage, Chamini Shammi" userId="a6637513-d2e8-4c96-9df9-b9504efc8121" providerId="ADAL" clId="{19495E9F-4F8A-6743-BA67-C17D68395EBD}" dt="2023-02-14T03:30:00.952" v="224" actId="478"/>
          <ac:picMkLst>
            <pc:docMk/>
            <pc:sldMk cId="3242326301" sldId="391"/>
            <ac:picMk id="1026" creationId="{5815AD2A-850B-73C8-3F4A-78DC7E61E563}"/>
          </ac:picMkLst>
        </pc:picChg>
        <pc:picChg chg="del">
          <ac:chgData name="Pathiraja Mudiyanselage, Chamini Shammi" userId="a6637513-d2e8-4c96-9df9-b9504efc8121" providerId="ADAL" clId="{19495E9F-4F8A-6743-BA67-C17D68395EBD}" dt="2023-02-14T03:30:01.567" v="225" actId="478"/>
          <ac:picMkLst>
            <pc:docMk/>
            <pc:sldMk cId="3242326301" sldId="391"/>
            <ac:picMk id="1028" creationId="{E4A32539-5ECE-E476-306F-4D8E0A7C3168}"/>
          </ac:picMkLst>
        </pc:pic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493D233B-A023-247A-74B4-A2A8E73A3388}"/>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1B44677C-CA56-E520-060B-C7E6585D9E47}"/>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E43B1DD9-2A1B-9548-AF9E-F3CBBC9AD058}" type="datetimeFigureOut">
              <a:rPr lang="en-US" smtClean="0"/>
              <a:t>2/17/23</a:t>
            </a:fld>
            <a:endParaRPr lang="en-US"/>
          </a:p>
        </p:txBody>
      </p:sp>
      <p:sp>
        <p:nvSpPr>
          <p:cNvPr id="4" name="Footer Placeholder 3">
            <a:extLst>
              <a:ext uri="{FF2B5EF4-FFF2-40B4-BE49-F238E27FC236}">
                <a16:creationId xmlns:a16="http://schemas.microsoft.com/office/drawing/2014/main" id="{5C1AE342-9C25-3FE5-F053-55EA0BCE26C7}"/>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r>
              <a:rPr lang="en-US"/>
              <a:t>Chamini Shammi</a:t>
            </a:r>
          </a:p>
        </p:txBody>
      </p:sp>
      <p:sp>
        <p:nvSpPr>
          <p:cNvPr id="5" name="Slide Number Placeholder 4">
            <a:extLst>
              <a:ext uri="{FF2B5EF4-FFF2-40B4-BE49-F238E27FC236}">
                <a16:creationId xmlns:a16="http://schemas.microsoft.com/office/drawing/2014/main" id="{64FF48E3-F7E3-96E7-26E9-CAD35874F9A1}"/>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F9C571FD-E857-AF49-93F2-4621BA01B2FB}" type="slidenum">
              <a:rPr lang="en-US" smtClean="0"/>
              <a:t>‹#›</a:t>
            </a:fld>
            <a:endParaRPr lang="en-US"/>
          </a:p>
        </p:txBody>
      </p:sp>
    </p:spTree>
    <p:extLst>
      <p:ext uri="{BB962C8B-B14F-4D97-AF65-F5344CB8AC3E}">
        <p14:creationId xmlns:p14="http://schemas.microsoft.com/office/powerpoint/2010/main" val="2456974641"/>
      </p:ext>
    </p:extLst>
  </p:cSld>
  <p:clrMap bg1="lt1" tx1="dk1" bg2="lt2" tx2="dk2" accent1="accent1" accent2="accent2" accent3="accent3" accent4="accent4" accent5="accent5" accent6="accent6" hlink="hlink" folHlink="folHlink"/>
  <p:hf hdr="0" dt="0"/>
</p:handoutMaster>
</file>

<file path=ppt/ink/ink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06-09T03:46:06.945"/>
    </inkml:context>
    <inkml:brush xml:id="br0">
      <inkml:brushProperty name="width" value="0.2" units="cm"/>
      <inkml:brushProperty name="height" value="0.2" units="cm"/>
      <inkml:brushProperty name="color" value="#FFFFFF"/>
    </inkml:brush>
  </inkml:definitions>
  <inkml:trace contextRef="#ctx0" brushRef="#br0">1 1 24575,'15'14'0,"-2"0"0,-3-9 0,-1 3 0,5-3 0,-4 1 0,4 2 0,-5-3 0,5 4 0,-4-4 0,4 4 0,-5-4 0,5 4 0,-4-4 0,11 16 0,-10-13 0,10 18 0,-11-16 0,4 4 0,-5-5 0,-4-4 0,0-1 0</inkml:trace>
</inkml:ink>
</file>

<file path=ppt/ink/ink1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02-02T21:10:13.135"/>
    </inkml:context>
    <inkml:brush xml:id="br0">
      <inkml:brushProperty name="width" value="0.10583" units="cm"/>
      <inkml:brushProperty name="height" value="0.10583" units="cm"/>
      <inkml:brushProperty name="color" value="#00B050"/>
    </inkml:brush>
  </inkml:definitions>
  <inkml:trace contextRef="#ctx0" brushRef="#br0">22 113 24575,'8'0'0,"4"0"0,-2 0 0,2 0 0,2 0 0,-6-2 0,2 0 0,-2-2 0,4 4 0,0-6 0,0 0 0,0-4 0,-2 8 0,0-2 0,-2 4 0,0-8 0,-2 8 0,2-4 0,0 0 0,0 0 0,0-4 0,-2 4 0,0-4 0,2 8 0,0-6 0,4 4 0,-4-4 0,4 0 0,-10 6 0,2 2 0,-4 8 0,0 0 0,-4 0 0,2-2 0,-6 4 0,4-4 0,0 4 0,0 2 0,4-6 0,-4 4 0,4-4 0,-4 4 0,0-4 0,0 4 0,0-4 0,0 2 0,4 0 0,-4 2 0,4-4 0,0-2 0,0 6 0,0-2 0,0 0 0,0-2 0,0 6 0,-2-6 0,-2-2 0,-4-12 0,0-2 0,0-6 0,0 8 0,0-2 0,0-10 0,-2 6 0,0-6 0,-2 8 0,4 0 0,2 0 0,-2 2 0,8 4 0,0 0 0,8 8 0,-2 0 0,2 4 0,0 0 0,-2 0 0,0 0 0,-4 0 0,2 2 0,0 0 0,0 0 0,2 2 0,-2-2 0,-6-6 0,0-6 0,-8-6 0,2 2 0,0 0 0,0 0 0,-2 4 0,2-4 0,-4 2 0,4-4 0,0 0 0,2 4 0,-6-4 0,2 0 0,-2 4 0,-4-6 0,8 4 0,2-4 0,-2 0 0,14 4 0,-4 2 0,8 4 0,-2 4 0,0 0 0,-2 0 0,6 4 0,-4-4 0,2 4 0,-2 0 0,0 0 0,0-4 0,0 2 0,-2 0 0,0 2 0,2 0 0,0 0 0,0 0 0,0-2 0,0 2 0,-2 0 0,2 0 0,-4 6 0,0-4 0,-2 0 0,4-2 0,2-4 0,-2-4 0,0-4 0,-6-4 0,0 0 0,4-2 0,-2-2 0,0 2 0,-2 2 0,0-4 0,4 4 0,-4-4 0,4 4 0,-4-2 0,0 0 0,0 0 0,4-2 0,-4 4 0,4-4 0,-4 4 0,0 0 0,-4 0 0,0 8 0,-4-2 0,-2 8 0,2 2 0,-4-2 0,2 4 0,0-6 0,4 4 0,6 0 0,2 0 0,6 0 0,0 4 0,-4-4 0,0 4 0,-4-4 0,0 4 0,0-4 0,0 4 0,0-4 0,0 4 0,0-2 0,0 2 0,0-12 0,4-8 0,-4-2 0,4-6 0,4 4 0,-8 4 0,10-6 0,-6 2 0,0-4 0,0 4 0,-4 0 0,0 4 0,0-2 0,0 0 0,2-4 0,0 2 0,2 0 0,-2-6 0,2 10 0,2-4 0,0 4 0,-4 0 0,4 2 0,-4-2 0,2 0 0,0 0 0,0 0 0,-4 4 0,4 0 0</inkml:trace>
</inkml:ink>
</file>

<file path=ppt/ink/ink1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02-02T21:10:13.134"/>
    </inkml:context>
    <inkml:brush xml:id="br0">
      <inkml:brushProperty name="width" value="0.07938" units="cm"/>
      <inkml:brushProperty name="height" value="0.07938" units="cm"/>
      <inkml:brushProperty name="color" value="#00B050"/>
    </inkml:brush>
  </inkml:definitions>
  <inkml:trace contextRef="#ctx0" brushRef="#br0">1 1169 24575,'7'3'0,"0"0"0,5 3 0,-1 0 0,0 0 0,-2-4 0,-4-2 0,3 2 0,0-2 0,-1 5 0,3-5 0,-5 2 0,4-2 0,0 3 0,-2-1 0,0 2 0,2-4 0,-5 0 0,5 3 0,-3-3 0,0 2 0,1-2 0,0 0 0,0 0 0,2 2 0,-4-2 0,2 2 0,-2-2 0,1 0 0,-1 0 0,2 0 0,-2 0 0,0 0 0,1 0 0,1 0 0,-3 0 0,2 0 0,0 0 0,3-4 0,-4 2 0,2-3 0,3 0 0,0 2 0,0-2 0,-3 1 0,-2-1 0,-1 0 0,1 1 0,1-1 0,-3 1 0,1-2 0,-1-1 0,-1 0 0,0-1 0,-2 3 0,9-5 0,-9 4 0,6-4 0,-6 3 0,0 2 0,0-2 0,0 3 0,0-3 0,0 2 0,0-2 0,0 4 0,0-4 0,0 2 0,0-3 0,2 1 0,-1 3 0,2-5 0,-2 3 0,4 1 0,-5 0 0,3 1 0,-2-1 0,2 1 0,-1-4 0,3 4 0,-4-3 0,1 2 0,0-1 0,1 1 0,-2-1 0,4-2 0,-3 1 0,3 0 0,-1-1 0,0 2 0,-2-2 0,12-7 0,-7 6 0,6-7 0,-7 11 0,-1-2 0,0 3 0,-2 0 0,9-3 0,-6 5 0,4-3 0,9-3 0,-10 1 0,11-3 0,-13 6 0,1 1 0,6-4 0,-6 6 0,5-5 0,-5 5 0,-2 0 0,8-2 0,-8 3 0,4 0 0,-3 0 0,-2 0 0,2 0 0,-2 0 0,1 0 0,0 3 0,3-1 0,-2 3 0,0-3 0,0 0 0,-3 0 0,7 2 0,-5 1 0,5-2 0,-6 1 0,-1-3 0,1 0 0,-1 1 0,1 0 0,2 2 0,0-1 0,0 0 0,2 0 0,-4 0 0,2-1 0,-3-1 0,3-1 0,-2 0 0,1 0 0,0 0 0,-1 0 0,1 0 0,1 0 0,-3 0 0,7 0 0,-4 0 0,10 0 0,-11 0 0,4 0 0,-5 0 0,5 0 0,-3 0 0,4 0 0,-4 0 0,-3 0 0,3 0 0,-2-1 0,6-2 0,-5 0 0,5-3 0,-6 4 0,0 0 0,1-2 0,-3 1 0,3-1 0,-5 0 0,2-1 0,-1 1 0,1-3 0,1 2 0,-1-2 0,-1 2 0,1 1 0,-1-2 0,-2-1 0,2 0 0,-2-1 0,3 4 0,-2-3 0,0 2 0,-1-2 0,0 4 0,0-4 0,0 2 0,0-2 0,0 2 0,0-2 0,2 1 0,1-1 0,2 1 0,-3 1 0,0 1 0,-2-1 0,2 0 0,0-3 0,0 4 0,3-3 0,-1 2 0,0 1 0,1 0 0,-1-1 0,2-2 0,2 1 0,0-1 0,-1 0 0,-1 2 0,2 1 0,0 1 0,1-3 0,1 5 0,-4-2 0,0 3 0,-1-2 0,2 2 0,-1-3 0,1 3 0,-4 0 0,4 0 0,-1 0 0,1 0 0,-2 0 0,5 0 0,-2 0 0,5 0 0,-6 0 0,0 0 0,1 0 0,-3 3 0,3-1 0,-1 0 0,-2 1 0,-1-1 0,2 1 0,0-2 0,4 5 0,-6-5 0,2 5 0,0-5 0,0 1 0,-1 0 0,2-1 0,-4 2 0,4-2 0,-1 3 0,1-2 0,-2 2 0,-1-1 0,3-2 0,-2 0 0,2-1 0,-1 3 0,1-2 0,1 0 0,1-1 0,-4 0 0,4 0 0,-3 0 0,3 0 0,-4 0 0,6 0 0,-4 0 0,5 0 0,0 0 0,-4 0 0,4 0 0,-7 0 0,5 0 0,-4 0 0,1 0 0,-2 0 0,4-1 0,-3-3 0,-1 2 0,1-1 0,-2 1 0,2-2 0,-2 0 0,0 4 0,0-4 0,1 1 0,0-1 0,1-1 0,0-2 0,-2 3 0,3-4 0,-4 1 0,1-3 0,-3 2 0,1-1 0,-2 5 0,0-3 0,1 1 0,3 0 0,-2 0 0,-1 2 0,2-3 0,-3 2 0,2-2 0,-2 3 0,0-1 0,2-1 0,-2 0 0,2-1 0,1-2 0,-2 2 0,0 1 0,-1-5 0,5 3 0,-4-2 0,6 1 0,-7 4 0,1-2 0,1 1 0,-2 0 0,5-2 0,-5 3 0,5-2 0,-2 2 0,1 1 0,1-4 0,-1 4 0,2-4 0,0 2 0,1 0 0,0 4 0,-3-1 0,3 3 0,-2-2 0,3 2 0,-4-2 0,2 2 0,-2 0 0,4 0 0,-3 0 0,3-3 0,-2 1 0,1 0 0,-2 0 0,-1 2 0,1 0 0,0 0 0,1 0 0,1 0 0,-2 0 0,1 0 0,0 0 0,0 0 0,-1 0 0,2 0 0,-3 2 0,3-2 0,-2 4 0,6 0 0,-4-2 0,5 3 0,-5-3 0,-2 1 0,-1 1 0,1-2 0,2 3 0,-3-3 0,4 1 0,1 1 0,-2-2 0,-1 5 0,-1-4 0,2-1 0,0 1 0,0-3 0,1 3 0,0-1 0,-1 0 0,2 1 0,-2 1 0,0-4 0,2 3 0,-3-3 0,0 0 0,-2 0 0,3 0 0,-1 0 0,1 0 0,-4 0 0,9 0 0,-6-3 0,4 3 0,-3-2 0,-1 2 0,0-2 0,-1 2 0,-1-5 0,0 5 0,3-5 0,-1 2 0,2-2 0,-3 1 0,2 1 0,0-2 0,1 1 0,0-1 0,0 3 0,-4-6 0,10-6 0,-9 8 0,10-10 0,-9 9 0,-1-1 0,3 2 0,-7 0 0,2 1 0,0 0 0,1 0 0,1-7 0,1 4 0,-2-2 0,-3 3 0,3 0 0,0-2 0,0 2 0,-1 1 0,-1 1 0,-2 1 0,5-1 0,-5-1 0,2 2 0,1-1 0,-2 1 0,4-7 0,-3 6 0,2-8 0,1 8 0,-2-2 0,1 3 0,2-2 0,-2 0 0,2 0 0,-2 2 0,2-1 0,-1 1 0,2-5 0,-3 5 0,2-1 0,0 3 0,-1 2 0,0 0 0,1 0 0,-1-1 0,2 0 0,-3-2 0,3 3 0,-2 0 0,1 0 0,0 0 0,1 0 0,-3 0 0,3 0 0,-2 0 0,2 0 0,-3 0 0,3 0 0,-2 0 0,0 0 0,1 0 0,1 0 0,-2 0 0,1 0 0,-1 0 0,2 0 0,-2 3 0,-1-1 0,2 3 0,0-2 0,1 0 0,0-3 0,0 6 0,0-3 0,0 1 0,-2-2 0,-1 3 0,1-3 0,-1 3 0,1-3 0,0 1 0,1-1 0,0 0 0,0 3 0,-2-3 0,1 3 0,0-5 0,0 4 0,5 0 0,-4 0 0,6 1 0,-6-1 0,-2-1 0,3-1 0,-2-2 0,5 2 0,-3 0 0,4 0 0,-4-2 0,0 0 0,-1 0 0,4 0 0,-4 0 0,0 0 0,0 2 0,3 1 0,-3 0 0,0-2 0,1-1 0,-1 0 0,1 0 0,-3 0 0,2 0 0,0 0 0,1 0 0,-2 0 0,1 0 0,-2 0 0,4-1 0,-1-2 0,-3 0 0,2 2 0,1-1 0,1 1 0,-1-3 0,-1 2 0,-1-3 0,2 3 0,-2 0 0,2-1 0,-3 3 0,3-4 0,1 1 0,-1-1 0,-1-1 0,-1 3 0,0-2 0,-1 3 0,1-2 0,-1 1 0,2-5 0,0 2 0,1-2 0,-5 3 0,3-1 0,-1-3 0,-1 1 0,3 0 0,-5 1 0,3 2 0,-4-3 0,5 2 0,-5 1 0,3 1 0</inkml:trace>
</inkml:ink>
</file>

<file path=ppt/ink/ink1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06-16T06:57:45.804"/>
    </inkml:context>
    <inkml:brush xml:id="br0">
      <inkml:brushProperty name="width" value="0.2" units="cm"/>
      <inkml:brushProperty name="height" value="0.2" units="cm"/>
      <inkml:brushProperty name="color" value="#FFFFFF"/>
    </inkml:brush>
  </inkml:definitions>
  <inkml:trace contextRef="#ctx0" brushRef="#br0">1 685 24575,'0'-14'0,"0"1"0,0 8 0,0-1 0,1 2 0,2-3 0,-1 2 0,0-3 0,0 0 0,1-1 0,0 0 0,2 2 0,-2 0 0,-1 3 0,-1-1 0,1 1 0,1-3 0,1 2 0,1-2 0,-2 2 0,1-1 0,-2 1 0,2-2 0,0 2 0,-1 0 0,2-1 0,0 1 0,-2-2 0,1 0 0,0 0 0,1 0 0,-2 1 0,0 1 0,-1 2 0,1-3 0,-1 1 0,3-1 0,-3 1 0,1-2 0,-1 2 0,0 0 0,1 0 0,-1 0 0,0-2 0,-2 0 0,2 1 0,1 1 0,-1 0 0,0-1 0,-2 1 0,0-2 0,2 3 0,0-1 0,1 0 0,-1-1 0,-2 1 0,0-2 0,3 2 0,-1 0 0,1 0 0,-2-2 0,-1 2 0,0-1 0,0 1 0,0 0 0,0-2 0,0 2 0,0-2 0,0 0 0,0-2 0,0 1 0,0-1 0,0 3 0,0-1 0,0 0 0,0 0 0,0-1 0,0 2 0,0-1 0,0 0 0,0 0 0,0 0 0,0-1 0,0 1 0,0-2 0,0 0 0,0 1 0,0 0 0,0-1 0,0 1 0,0-1 0,0-2 0,0 0 0,0-1 0,0-1 0,0 2 0,0 0 0,-4 1 0,2 3 0,-2 1 0,4 2 0</inkml:trace>
</inkml:ink>
</file>

<file path=ppt/ink/ink1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06-16T06:57:47.771"/>
    </inkml:context>
    <inkml:brush xml:id="br0">
      <inkml:brushProperty name="width" value="0.2" units="cm"/>
      <inkml:brushProperty name="height" value="0.2" units="cm"/>
      <inkml:brushProperty name="color" value="#FFFFFF"/>
    </inkml:brush>
  </inkml:definitions>
  <inkml:trace contextRef="#ctx0" brushRef="#br0">0 1 24575,'0'0'0</inkml:trace>
</inkml:ink>
</file>

<file path=ppt/ink/ink1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06-16T06:57:49.071"/>
    </inkml:context>
    <inkml:brush xml:id="br0">
      <inkml:brushProperty name="width" value="0.2" units="cm"/>
      <inkml:brushProperty name="height" value="0.2" units="cm"/>
      <inkml:brushProperty name="color" value="#FFFFFF"/>
    </inkml:brush>
  </inkml:definitions>
  <inkml:trace contextRef="#ctx0" brushRef="#br0">0 0 24575,'0'0'0</inkml:trace>
</inkml:ink>
</file>

<file path=ppt/ink/ink1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06-16T06:57:51.338"/>
    </inkml:context>
    <inkml:brush xml:id="br0">
      <inkml:brushProperty name="width" value="0.2" units="cm"/>
      <inkml:brushProperty name="height" value="0.2" units="cm"/>
      <inkml:brushProperty name="color" value="#FFFFFF"/>
    </inkml:brush>
  </inkml:definitions>
  <inkml:trace contextRef="#ctx0" brushRef="#br0">1 1 24575,'0'15'0,"0"-2"0,0-6 0,0-1 0,0 0 0,0 0 0,0 0 0,0 0 0,0 0 0,0-2 0,0 2 0,0 0 0,0 2 0,0-1 0,0-1 0,0-1 0,0-1 0,0 1 0</inkml:trace>
</inkml:ink>
</file>

<file path=ppt/ink/ink1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06-27T05:53:39.172"/>
    </inkml:context>
    <inkml:brush xml:id="br0">
      <inkml:brushProperty name="width" value="0.2" units="cm"/>
      <inkml:brushProperty name="height" value="0.2" units="cm"/>
      <inkml:brushProperty name="color" value="#FFFFFF"/>
    </inkml:brush>
  </inkml:definitions>
  <inkml:trace contextRef="#ctx0" brushRef="#br0">48 366 24575,'-11'-37'0,"9"-7"0,-9 18 0,11-8 0,0 10 0,0 1 0,0-1 0,0-10 0,0 8 0,0-8 0,-10 21 0,7-8 0,-7 13 0,10-4 0,0 7 0</inkml:trace>
</inkml:ink>
</file>

<file path=ppt/ink/ink1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07-01T21:05:58.320"/>
    </inkml:context>
    <inkml:brush xml:id="br0">
      <inkml:brushProperty name="width" value="0.2" units="cm"/>
      <inkml:brushProperty name="height" value="0.2" units="cm"/>
      <inkml:brushProperty name="color" value="#FFFFFF"/>
    </inkml:brush>
  </inkml:definitions>
  <inkml:trace contextRef="#ctx0" brushRef="#br0">249 985 24575,'-2'-35'0,"-17"-23"0,-22-30 0,15 35 0,0-2 0,1-1 0,2 1 0,3 2 0,4 2 0,-9-46 0,10 17 0,7 11 0,5 16 0,3 17 0,0 6 0,0 7 0,0-1 0,0-7 0,0 12 0,0 0 0,0 25 0,0 11 0,0 17 0,0 14 0,0 18 0,3 14 0,4 12 0,-2-37 0,1 2 0,2 4 0,-1 1 0,1 6 0,0 0 0,0 1 0,0 0 0,-1-6 0,0-2 0,0-8 0,0-4 0,4 24 0,-1-24 0,0-22 0,0-10 0,4-7 0,3-2 0,5 2 0,12 5 0,9 5 0,5 2 0,-1 3 0,-9-2 0,-3 1 0,-18-9 0,-1-4 0,-16-8 0</inkml:trace>
</inkml:ink>
</file>

<file path=ppt/ink/ink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06-29T00:33:46.967"/>
    </inkml:context>
    <inkml:brush xml:id="br0">
      <inkml:brushProperty name="width" value="0.35" units="cm"/>
      <inkml:brushProperty name="height" value="0.35" units="cm"/>
      <inkml:brushProperty name="color" value="#FFFFFF"/>
    </inkml:brush>
  </inkml:definitions>
  <inkml:trace contextRef="#ctx0" brushRef="#br0">184 34 24575,'8'54'0,"2"-8"0,-9-32 0,2 1 0,-3-1 0,0 1 0,0-4 0,0 3 0,3-3 0,2 10 0,-1-8 0,1 4 0,-5-6 0,0 0 0,6 3 0,2 1 0,0-1 0,-1 1 0,-7-1 0,0 1 0,0-1 0,0 1 0,6 0 0,2-1 0,-6-6 0,-8-34 0,-10 11 0,4-25 0,2 25 0,9-6 0,-9-14 0,9 3 0,-12-3 0,5 14 0,-7 6 0,1 1 0,5-1 0,-4 1 0,5-1 0,-3 0 0,4 1 0,0 2 0,0-2 0,2 3 0,-8-4 0,5 1 0,-7-1 0,0 7 0,1-5 0,-1 5 0,7 6 0,1 10 0,7 15 0,5 6 0,-4 12 0,9 3 0,4 12 0,2 1 0,4-1 0,-5-18 0,-8-5 0,0-18 0,-1-1 0,-4 1 0,4-1 0,-6 1 0,0-1 0,7-6 0,-5 5 0,4-5 0,-6 7 0,0-1 0,6 1 0,-4-7 0,4-2 0</inkml:trace>
</inkml:ink>
</file>

<file path=ppt/ink/ink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06-29T00:35:52.701"/>
    </inkml:context>
    <inkml:brush xml:id="br0">
      <inkml:brushProperty name="width" value="0.35" units="cm"/>
      <inkml:brushProperty name="height" value="0.35" units="cm"/>
      <inkml:brushProperty name="color" value="#FFFFFF"/>
    </inkml:brush>
  </inkml:definitions>
  <inkml:trace contextRef="#ctx0" brushRef="#br0">1 108 24575,'30'0'0,"4"0"0,1 0 0,9 0 0,-6-6 0,-5-2 0,-18 0 0,-1 1 0,1 7 0,-1 0 0,1 0 0,-1-6 0,1 4 0,-1-5 0,7 7 0,-5-6 0,5 4 0,-6-4 0,-1-1 0,7 6 0,14-6 0,9 7 0,13 0 0,-1 0 0,-18 0 0,1 0 0,-4 0 0,9 0 0,1 0 0,-11 0 0,18 0 0,1 0 0,31 0 0,0 0 0,0 0 0,-13 0 0,-21 0 0,-17 0 0,-18 0 0,6-9 0,1 7 0,44-6 0,9 8 0,-19 0 0,-1 0 0,13-7 0,-17 6 0,-44-6 0</inkml:trace>
</inkml:ink>
</file>

<file path=ppt/ink/ink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02-02T20:54:24.463"/>
    </inkml:context>
    <inkml:brush xml:id="br0">
      <inkml:brushProperty name="width" value="0.05" units="cm"/>
      <inkml:brushProperty name="height" value="0.05" units="cm"/>
      <inkml:brushProperty name="color" value="#AB008B"/>
    </inkml:brush>
  </inkml:definitions>
  <inkml:trace contextRef="#ctx0" brushRef="#br0">1 96 24575,'12'-5'0,"0"-2"0,11-3 0,-5 0 0,2-1 0,-5 8 0,-6 3 0,6-4 0,-2 3 0,-1-6 0,3 6 0,-2-3 0,-1 4 0,4-7 0,-4 5 0,1-5 0,2 7 0,-6 0 0,6-3 0,-6 2 0,3-3 0,-1 4 0,2 0 0,-1 0 0,3-4 0,-6 3 0,3-2 0,-4 3 0,4 0 0,-3 0 0,2 0 0,-3 0 0,4 0 0,-3 0 0,2 0 0,-3 0 0,4 0 0,-3 0 0,6 7 0,-6-2 0,3 3 0,7 1 0,-5-5 0,6 6 0,-9-2 0,-3 0 0,0 0 0,0 0 0,0 0 0,0 0 0,0 4 0,-3 0 0,-2 1 0,1-2 0,-3-3 0,12 11 0,-11-8 0,8 8 0,-10-8 0,0-2 0,0 3 0,0-4 0,0 3 0,0-2 0,0 3 0,0-4 0,0 4 0,0-3 0,0 2 0,4 1 0,-4-3 0,8 6 0,-8-6 0,8 2 0,-7-2 0,2-1 0,1 0 0,0 0 0,1 3 0,2-2 0,-6 3 0,6-4 0,-6 4 0,6-4 0,-6 4 0,6 0 0,-3 0 0,4 1 0,0 2 0,-3-6 0,2 6 0,15 11 0,-10-10 0,14 13 0,-18-20 0,0 3 0,0-4 0,0 0 0,10 1 0,-7-4 0,8 3 0,13 7 0,-18-4 0,22 7 0,-23-10 0,3-4 0,7 9 0,-9-10 0,9 6 0,-11-5 0,1-3 0,9 2 0,-11-3 0,7 0 0,-6 0 0,-3 0 0,3 0 0,-4 0 0,3 0 0,-2-3 0,6-2 0,-2-3 0,-1 4 0,0 0 0,-4 0 0,11-1 0,-8-4 0,7 3 0,-10-1 0,1 6 0,-1-2 0,0-1 0,0-1 0,3 1 0,2-3 0,-1 2 0,3 0 0,-6-2 0,3 6 0,-4-2 0,4 3 0,-3 0 0,2 0 0,-3 0 0,4 0 0,-3 0 0,2 0 0,-2 0 0,9 0 0,-7 0 0,19 0 0,-20 0 0,9 0 0,-11 0 0,11 0 0,-8 0 0,7 0 0,-6 0 0,-3 0 0,3 0 0,-4 3 0,10 3 0,-7-1 0,8 3 0,-11-4 0,0 1 0,4 2 0,-7-2 0,6 3 0,-10 0 0,6 0 0,-6 0 0,6 3 0,-3-2 0,4 3 0,-3-4 0,-2 0 0,1 4 0,-3 0 0,2 1 0,-3-2 0,4-3 0,-3 4 0,2-3 0,-3 2 0,0-2 0,0 2 0,0-2 0,0 3 0,0-4 0,0 3 0,4 2 0,0-1 0,4 0 0,-3-4 0,-1 0 0,-4 0 0,3 0 0,2 4 0,-1-3 0,3 2 0,-2-3 0,3 0 0,0 1 0,0-1 0,3 3 0,2 2 0,-1-1 0,4 0 0,-7-4 0,6 0 0,-3-4 0,4 7 0,0-9 0,-3 5 0,-1-7 0,-4 4 0,3-3 0,-2 2 0,3-3 0,-4 0 0,3 0 0,-2 0 0,3 0 0,-4 0 0,11 0 0,-5 0 0,9 0 0,-10 0 0,-1 0 0,-1 0 0,2-4 0,-1 0 0,0-1 0,-4-2 0,0 6 0,3-6 0,-2 6 0,7-10 0,-7 9 0,2-8 0,-3 9 0,4-3 0,-3 0 0,2 3 0,-3-6 0,4 6 0,-3-6 0,3 2 0,-4 1 0,0-3 0,3 6 0,-2-3 0,3 4 0,0-4 0,0 4 0,1-4 0,2 4 0,-6 0 0,6 0 0,-3 0 0,1 0 0,-1 0 0,6 0 0,-7 0 0,11 0 0,-2 0 0,-6 0 0,9 0 0,-14 0 0,6 0 0,-6 0 0,6 0 0,-6 0 0,6 3 0,-6 2 0,3-1 0,-4 4 0,0-4 0,0 0 0,0 4 0,0-7 0,0 6 0,0-3 0,0 4 0,0 0 0,4 4 0,-3-3 0,2 6 0,-6-2 0,2 3 0,-6-4 0,2 3 0,-3-6 0,0 3 0,4-1 0,0-2 0,1 3 0,-2-4 0,1 4 0,-3-3 0,2 2 0,-3-3 0,0 0 0,4 4 0,-3-3 0,2 6 0,1-2 0,-3-1 0,3 0 0,-4 7 0,7-5 0,-6 6 0,10-5 0,-10-6 0,3 2 0,-1 1 0,-2-3 0,6 6 0,-6-6 0,6 3 0,-2-4 0,3 0 0,0 3 0,0-2 0,4 6 0,-3-6 0,2 3 0,1-8 0,-3 0 0,2-4 0,-3 4 0,4-4 0,-3 4 0,3-4 0,-4 0 0,3 0 0,-2 0 0,6 4 0,-6 0 0,3 1 0,-4-2 0,0-3 0,0 0 0,4 0 0,-3 0 0,2 0 0,-3 0 0,4 0 0,-3 0 0,2 0 0,-3 0 0,4 0 0,-3-3 0,3 2 0,-4-7 0,10 3 0,-3 0 0,4-4 0,-7 5 0,-4-1 0,0-2 0,0 2 0,4-3 0,-3 4 0,6 0 0,-3-3 0,1 1 0,-1-5 0,-4 6 0,3 1 0,2 1 0,-1 2 0,3-3 0,-2 1 0,0-2 0,2 1 0,-3-4 0,1 7 0,2-2 0,-6 3 0,2 0 0,-2 0 0,2 0 0,-2 0 0,3 0 0,-4 0 0,11 0 0,-9 3 0,9-2 0,-7 3 0,-3-4 0,2 3 0,-3-2 0,0 6 0,0-6 0,4 6 0,-3-2 0,6 3 0,-6 0 0,3 0 0,-1 0 0,2-3 0,3 5 0,-4-4 0,-4 5 0,17 15 0,-16-14 0,16 17 0,-13-17 0,-3 1 0,2-1 0,-6-4 0,-2 0 0,1 0 0,4 3 0,2 9 0,-2-6 0,1 5 0,-8-7 0,6 0 0,1 4 0,-3-3 0,2-2 0,-3-3 0,-3 0 0,6 1 0,-6-1 0,2 0 0,1 0 0,-3 0 0,7 10 0,-3-7 0,4 12 0,-1-15 0,-3 4 0,2-4 0,1 4 0,1-3 0,2 2 0,-3-3 0,1 0 0,-1 0 0,3 4 0,-2-3 0,3-1 0,-4-4 0,0-4 0,0 0 0,3 0 0,-2 3 0,3-2 0,-4 3 0,4-4 0,-3 0 0,2 0 0,-3 0 0,4 0 0,-3 0 0,2 0 0,-2 0 0,2 0 0,-2 0 0,3 0 0,-4 0 0,3 0 0,-2 0 0,3 0 0,-4 0 0,4 0 0,-3 0 0,2 0 0,-3-4 0,0 0 0,4-5 0,-3 5 0,2-3 0,1 6 0,1-7 0,-1 4 0,0-4 0,-4 3 0,0-2 0,0 2 0,0-3 0,0 4 0,0 0 0,4 0 0,-3 0 0,2-4 0,-3 3 0,0-2 0,0 6 0,0-6 0,11 1 0,-8-3 0,8 0 0,-8 1 0,-2 3 0,3 2 0,-4 3 0,11-5 0,-9 4 0,9-4 0,-7 5 0,0 0 0,1 0 0,2 0 0,-6 0 0,2 0 0,1-4 0,1 0 0,-1-1 0,0 1 0,-1 4 0,-2 0 0,3 0 0,-4 0 0,4 0 0,-3 0 0,2 0 0,-3 0 0,4 0 0,-3 0 0,2 4 0,1 0 0,-3 1 0,3-2 0,-1 1 0,2-3 0,-1 6 0,0-2 0,-4 3 0,3-4 0,-2 0 0,3-1 0,-4-2 0,4 6 0,0-2 0,1 3 0,-2 0 0,-3-4 0,0 3 0,1-6 0,-1 6 0,0-2 0,3 7 0,-2-3 0,3 2 0,-8-3 0,3 0 0,1 4 0,-2 0 0,5 1 0,-11-1 0,8-4 0,-8 3 0,8-2 0,-7-1 0,2-4 0</inkml:trace>
</inkml:ink>
</file>

<file path=ppt/ink/ink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02-02T20:54:24.464"/>
    </inkml:context>
    <inkml:brush xml:id="br0">
      <inkml:brushProperty name="width" value="0.05" units="cm"/>
      <inkml:brushProperty name="height" value="0.05" units="cm"/>
      <inkml:brushProperty name="color" value="#AB008B"/>
    </inkml:brush>
  </inkml:definitions>
  <inkml:trace contextRef="#ctx0" brushRef="#br0">22 195 24575,'8'0'0,"4"0"0,0 0 0,1 0 0,2 0 0,-6 4 0,2-3 0,-2 2 0,2-3 0,2 7 0,-1-1 0,3 2 0,-6-5 0,3 1 0,-4-3 0,0 6 0,0-6 0,0 2 0,0 1 0,0 0 0,0 5 0,0-5 0,0 3 0,0-6 0,0 6 0,4-6 0,-3 6 0,3-2 0,-8-4 0,0-2 0,-4-11 0,0 3 0,-4-3 0,-1 4 0,-3-4 0,4 3 0,0-3 0,0 0 0,4 3 0,-4-2 0,4 2 0,-4-2 0,0 2 0,-1-3 0,2 4 0,-1-4 0,3 3 0,-3-3 0,4 4 0,0 0 0,0-4 0,0 3 0,0-3 0,0 4 0,0-4 0,-3 3 0,-2 5 0,-3 8 0,0 5 0,0 3 0,-1-4 0,1 0 0,-1 10 0,-3-7 0,2 8 0,-2-7 0,4-3 0,0 2 0,-1-3 0,8-3 0,2-2 0,7-6 0,0-2 0,0-3 0,0 0 0,0 0 0,-3-1 0,-2 1 0,1-4 0,1 3 0,-1-2 0,3-1 0,-2 3 0,-8 4 0,1 6 0,-10 7 0,4 0 0,0-3 0,0 2 0,-4-6 0,3 6 0,-3-3 0,4 4 0,0 0 0,0-3 0,-4 2 0,-1 1 0,1-3 0,-4 6 0,7-6 0,1 6 0,1-2 0,13-1 0,-4-4 0,9-4 0,-3-4 0,0 0 0,0-1 0,4-2 0,-3 2 0,3-3 0,-4 0 0,0 0 0,0 3 0,0-2 0,0 2 0,0-3 0,0 0 0,0 0 0,0 0 0,0-1 0,0 1 0,0 0 0,0 0 0,-3-4 0,-2 3 0,1-3 0,0 4 0,4 4 0,0 4 0,-3 4 0,-2 4 0,-3 0 0,4 4 0,-3-3 0,3 2 0,-4-3 0,0 4 0,3-3 0,-2 3 0,3-4 0,-4 3 0,0-2 0,0 3 0,3-1 0,-2-2 0,3 3 0,-4-4 0,0 0 0,-4 0 0,-1-7 0,-3 2 0,-4-11 0,3 0 0,-2 3 0,-1-6 0,3 6 0,1-3 0,8 0 0,4 0 0,4 0 0,0-4 0,-3 3 0,-2-3 0,-3 4 0,0-4 0,0 3 0,0-3 0,0 4 0,0-4 0,0 3 0,0-2 0,0 10 0,4 9 0,-3 1 0,2 7 0,4-5 0,-5-2 0,9 6 0,-7-2 0,1 3 0,-2-4 0,-3 0 0,0-4 0,0 4 0,0-3 0,4 6 0,-3-3 0,3 1 0,-1 2 0,2-6 0,-1 3 0,3-4 0,-6 0 0,6 0 0,-2 0 0,-1 0 0,0 0 0,-1 0 0,-2-4 0,3 0 0</inkml:trace>
</inkml:ink>
</file>

<file path=ppt/ink/ink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06-29T00:38:50.739"/>
    </inkml:context>
    <inkml:brush xml:id="br0">
      <inkml:brushProperty name="width" value="0.05" units="cm"/>
      <inkml:brushProperty name="height" value="0.05" units="cm"/>
      <inkml:brushProperty name="color" value="#FFFFFF"/>
    </inkml:brush>
  </inkml:definitions>
  <inkml:trace contextRef="#ctx0" brushRef="#br0">750 249 24575,'-8'-6'0,"2"-2"0,6-4 0,-7-2 0,6 3 0,-6-4 0,7 1 0,0-1 0,0 0 0,0 1 0,0-1 0,0 4 0,0-3 0,3 6 0,-2-6 0,2 6 0,-3-6 0,0 2 0,0-2 0,-6 6 0,-2 1 0,-4 10 0,2 1 0,2 4 0,-2-4 0,-2 2 0,-2 1 0,-1-2 0,0 8 0,1-11 0,-1 4 0,0-6 0,7 7 0,-11-6 0,9 9 0,-11-9 0,0 11 0,4-4 0,-4 2 0,7-3 0,-1-1 0,0-4 0,1 4 0,-1-6 0,1 0 0,-1 7 0,-6-6 0,-2 15 0,0-14 0,2 13 0,7-14 0,-1 6 0,0-1 0,1-4 0,-1 4 0,0-2 0,4 0 0,-3 3 0,6 0 0,-6-3 0,16-1 0,-1-3 0,14 0 0,-1 0 0,1-6 0,-1 4 0,7-4 0,-8-1 0,7 6 0,-8-6 0,2 7 0,1 0 0,-1-6 0,1 4 0,-1-5 0,-6 1 0,5 4 0,-5-4 0,7 6 0,-1-7 0,1 6 0,-1-6 0,1 7 0,-1-6 0,1 4 0,-4-11 0,3 5 0,-3 0 0,4 1 0,-1 7 0,1-6 0,-1 4 0,1-4 0,-7-1 0,5-1 0,-5 0 0,6 1 0,1 7 0,-1-6 0,1 4 0,0-4 0,-14 6 0,-28 15 0,-12 2 0,-36 17 0,3-3 0,18-9 0,-1 2 0,10-2 0,-1 0 0,-10 3 0,3-2 0,0 3 0,8-11 0,33-12 0,-2-2 0,10 9 0,-9-2 0,4 0 0,8-2 0,2-6 0,14-6 0,-1 4 0,1-5 0,-1 7 0,1 0 0,-1-6 0,1 4 0,-1-11 0,1 12 0,-1-12 0,1 11 0,-7-8 0,-1 6 0,-4 0 0,1 1 0,6-4 0,-2 6 0,3-12 0,-1 11 0,-2-11 0,6 5 0,-3 0 0,4-2 0,-1 3 0,1 2 0,-1-2 0,-5 1 0,3 4 0,-10-11 0,11 11 0,-5-4 0,0-1 0,5 6 0,-11-12 0,11 11 0,-12-11 0,12 11 0,-5-11 0,7 12 0,-7-12 0,-2 18 0,-6-4 0,0 14 0,0-1 0,0 1 0,0-1 0,0 1 0,0-1 0,0 1 0,0-1 0,0 1 0,0-1 0,0-12 0,0-7 0,0-10 0,0 0 0,0 1 0,0 3 0,0-4 0,0 0 0,0 1 0,0-1 0,7 0 0,-6 1 0,12 6 0,-11-5 0,11 4 0,-12-5 0,6 12 0,-4 4 0,-2 19 0,2-5 0,3 5 0,-4-7 0,11 1 0,-11-1 0,4 1 0,-6-1 0,0 1 0,0-1 0,-6-12 0,4 0 0,-5-16 0,7 6 0,0-13 0,9 2 0,-7-4 0,13 2 0,-13 6 0,4 1 0,-6-1 0,7 7 0,-6-5 0,6 5 0,-7 0 0,0 1 0</inkml:trace>
</inkml:ink>
</file>

<file path=ppt/ink/ink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2-06-29T00:38:58.015"/>
    </inkml:context>
    <inkml:brush xml:id="br0">
      <inkml:brushProperty name="width" value="0.05" units="cm"/>
      <inkml:brushProperty name="height" value="0.05" units="cm"/>
      <inkml:brushProperty name="color" value="#FFFFFF"/>
    </inkml:brush>
  </inkml:definitions>
  <inkml:trace contextRef="#ctx0" brushRef="#br0">15 200 24575,'0'15'0,"0"-1"0,0 1 0,0-1 0,0 1 0,0-1 0,-6-6 0,4 5 0,-4-5 0,6 7 0,0-1 0,0-9 0,0-6 0,0-7 0,0-6 0,0 6 0,0-3 0,0 4 0,0-4 0,6 0 0,-4-4 0,4 1 0,-6-1 0,0 0 0,0 1 0,7-1 0,-6 0 0,6 1 0,-7-1 0,6 0 0,-4 1 0,4-1 0,-6 1 0,0-1 0,0 0 0,0 1 0,0 2 0,0 2 0,0-1 0,0 6 0,0-1 0</inkml:trace>
</inkml:ink>
</file>

<file path=ppt/ink/ink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02-02T20:33:11.378"/>
    </inkml:context>
    <inkml:brush xml:id="br0">
      <inkml:brushProperty name="width" value="0.10583" units="cm"/>
      <inkml:brushProperty name="height" value="0.10583" units="cm"/>
      <inkml:brushProperty name="color" value="#AB008B"/>
    </inkml:brush>
  </inkml:definitions>
  <inkml:trace contextRef="#ctx0" brushRef="#br0">1 60 24575,'7'-4'0,"1"0"0,6-2 0,-3 1 0,2-3 0,-4 6 0,-3 2 0,3-2 0,-1 2 0,-1-6 0,2 6 0,0-2 0,-2 2 0,3-5 0,-3 4 0,1-3 0,2 4 0,-4 0 0,3-2 0,-4 1 0,2-1 0,0 2 0,2 0 0,-2 0 0,2-2 0,-3 1 0,1-1 0,-2 2 0,2 0 0,-1 0 0,1 0 0,-2 0 0,2 0 0,-1 0 0,0 0 0,0 0 0,1 0 0,-1 0 0,3 4 0,-3-1 0,2 3 0,3-1 0,-3-3 0,5 5 0,-6-2 0,-2 0 0,0-1 0,0 1 0,-1 0 0,1 0 0,0 3 0,-1-1 0,-3 2 0,2-2 0,-2-3 0,6 8 0,-5-5 0,3 5 0,-5-6 0,0 0 0,0 1 0,0-2 0,0 2 0,0-1 0,0 1 0,0-2 0,0 2 0,0-1 0,0 1 0,3 0 0,-3-1 0,5 3 0,-5-3 0,5 0 0,-4 1 0,1-3 0,0 1 0,1 0 0,0 2 0,2-2 0,-5 3 0,4-3 0,-4 3 0,6-4 0,-6 3 0,4 1 0,-2-1 0,3 2 0,0 0 0,-2-4 0,1 5 0,10 6 0,-6-6 0,8 7 0,-11-10 0,-1 0 0,2-3 0,-1 1 0,6 1 0,-4-3 0,5 2 0,7 5 0,-10-3 0,13 3 0,-13-5 0,0-2 0,6 5 0,-7-6 0,7 3 0,-8-2 0,1-3 0,6 2 0,-7-2 0,3 0 0,-2 0 0,-2 0 0,1 0 0,-2 0 0,1 0 0,0-2 0,3-1 0,0-1 0,-1 1 0,-2 1 0,-1-1 0,7 0 0,-5-3 0,4 2 0,-5 0 0,-2 4 0,1-2 0,1 0 0,-2-2 0,3 1 0,2-1 0,-2 1 0,2 0 0,-4-2 0,3 5 0,-3-2 0,2 2 0,0 0 0,-1 0 0,-1 0 0,3 0 0,-3 0 0,1 0 0,0 0 0,5 0 0,-4 0 0,12 0 0,-13 0 0,6 0 0,-7 0 0,7 0 0,-6 0 0,5 0 0,-3 0 0,-3 0 0,3 0 0,-3 2 0,6 2 0,-4-1 0,5 2 0,-8-2 0,1-1 0,3 3 0,-5-2 0,4 2 0,-7 0 0,5 0 0,-5 0 0,5 1 0,-3 1 0,3 0 0,-2-3 0,-1 1 0,0 3 0,-1-1 0,1 2 0,-2-2 0,2-3 0,-1 4 0,1-3 0,-2 2 0,0-2 0,0 2 0,0-1 0,0 2 0,0-3 0,0 2 0,3 0 0,-1 0 0,3 1 0,-1-3 0,-2 0 0,-2 0 0,2 0 0,0 2 0,0-1 0,4 0 0,-4-1 0,3 1 0,0-1 0,0 1 0,2 0 0,2 2 0,-2-1 0,2 1 0,-3-3 0,3 0 0,-1-3 0,2 5 0,0-6 0,-3 4 0,1-5 0,-3 2 0,2-2 0,-2 3 0,3-3 0,-3 0 0,2 0 0,-2 0 0,3 0 0,-4 0 0,8 0 0,-3 0 0,5 0 0,-6 0 0,0 0 0,-2 0 0,3-3 0,-2 1 0,0-1 0,-2-1 0,0 2 0,2-2 0,-1 3 0,4-5 0,-5 5 0,3-6 0,-4 6 0,3-1 0,-1-1 0,1 3 0,-2-4 0,2 3 0,-1-3 0,1 1 0,-2 0 0,0-1 0,2 3 0,-1-2 0,1 3 0,1-2 0,-1 2 0,1-2 0,1 2 0,-3 0 0,3 0 0,-1 0 0,-1 0 0,1 0 0,3 0 0,-4 0 0,7 0 0,-2 0 0,-3 0 0,5 0 0,-8 0 0,3 0 0,-4 0 0,5 0 0,-5 0 0,4 1 0,-3 2 0,2 0 0,-3 2 0,-1-2 0,2 0 0,-2 1 0,1-3 0,0 3 0,0-1 0,0 2 0,0 0 0,3 2 0,-3-2 0,2 5 0,-4-2 0,2 2 0,-5-3 0,2 2 0,-2-3 0,0 1 0,2 0 0,0-1 0,2 2 0,-2-3 0,0 1 0,-1 0 0,1 1 0,-2-2 0,0 0 0,2 2 0,-1-1 0,0 4 0,2-3 0,-2 1 0,1 0 0,-2 3 0,4-3 0,-3 5 0,6-4 0,-6-3 0,1 1 0,0 1 0,-2-4 0,5 6 0,-5-5 0,5 3 0,-2-3 0,2 0 0,0 2 0,0-1 0,2 3 0,-1-4 0,1 3 0,0-6 0,-2 0 0,2-2 0,-2 3 0,3-3 0,-2 3 0,0-3 0,-1 0 0,3 0 0,-3 0 0,4 2 0,-3 1 0,2 0 0,-3-2 0,0-1 0,-1 0 0,3 0 0,0 0 0,-1 0 0,-1 0 0,3 0 0,-2 0 0,0 0 0,-1 0 0,2 0 0,-1-1 0,1 0 0,-2-4 0,6 1 0,-2 2 0,3-4 0,-4 4 0,-3-2 0,0 0 0,0 1 0,2-1 0,-2 1 0,5 1 0,-3-4 0,1 3 0,0-3 0,-3 2 0,2 2 0,1 0 0,-1 1 0,2-1 0,0 0 0,-1-2 0,1 2 0,-1-2 0,0 3 0,0 0 0,-1 1 0,-1 0 0,0 0 0,0 0 0,0 0 0,1 0 0,-2 0 0,7 0 0,-5 1 0,4 0 0,-4 1 0,-1-2 0,1 2 0,-2-2 0,0 5 0,0-5 0,2 5 0,-1-2 0,3 2 0,-4 0 0,3 0 0,-1 0 0,1-2 0,2 3 0,-2-3 0,-4 5 0,12 8 0,-10-9 0,9 11 0,-8-10 0,-1-1 0,1 1 0,-5-3 0,1 0 0,-2 0 0,5 2 0,0 5 0,0-4 0,-2 4 0,-3-4 0,4-1 0,-1 3 0,0-2 0,0 0 0,-1-4 0,-3 0 0,4 3 0,-3-3 0,1 2 0,1-1 0,-2 0 0,3 6 0,-1-5 0,3 8 0,-1-8 0,-2 1 0,1-2 0,0 2 0,3-1 0,-1 0 0,-1 0 0,1-2 0,-1 2 0,2 1 0,-2-1 0,2-1 0,-1-3 0,-2-2 0,2 0 0,0 0 0,0 2 0,2-2 0,-3 3 0,1-3 0,0 0 0,1 0 0,-2 0 0,2 0 0,0 0 0,-1 0 0,-1 0 0,3 0 0,-3 0 0,3 0 0,-4 0 0,3 0 0,-1 0 0,2 0 0,-4 0 0,3 0 0,-1 0 0,1 0 0,-2-3 0,0 1 0,2-3 0,-1 2 0,1-1 0,1 3 0,-1-4 0,1 3 0,-1-4 0,-2 4 0,0-3 0,0 2 0,-1-2 0,2 3 0,-2 0 0,4-1 0,-2 0 0,1-2 0,-2 2 0,0-1 0,0 3 0,0-3 0,6 0 0,-4-1 0,5-1 0,-5 1 0,-1 2 0,0 2 0,-1 1 0,7-4 0,-5 3 0,5-1 0,-5 2 0,0 0 0,1 0 0,1 0 0,-3 0 0,1 0 0,1-3 0,-1 1 0,0-2 0,1 2 0,-1 2 0,-1 0 0,1 0 0,-2 0 0,3 0 0,-3 0 0,1 0 0,0 0 0,1 0 0,-1 0 0,1 2 0,0 1 0,-2 0 0,3-1 0,-1 0 0,1-1 0,-1 4 0,1-3 0,-3 3 0,2-3 0,-2 1 0,2-1 0,-2-1 0,3 3 0,-1-1 0,1 2 0,0 0 0,-4-2 0,1 1 0,1-3 0,-2 3 0,2-1 0,0 4 0,0-1 0,2 0 0,-6 0 0,2-1 0,1 2 0,-1 0 0,2 1 0,-6 0 0,6-3 0,-6 2 0,5-2 0,-5 0 0,2-2 0</inkml:trace>
</inkml:ink>
</file>

<file path=ppt/ink/ink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02-02T20:33:11.379"/>
    </inkml:context>
    <inkml:brush xml:id="br0">
      <inkml:brushProperty name="width" value="0.07938" units="cm"/>
      <inkml:brushProperty name="height" value="0.07938" units="cm"/>
      <inkml:brushProperty name="color" value="#AB008B"/>
    </inkml:brush>
  </inkml:definitions>
  <inkml:trace contextRef="#ctx0" brushRef="#br0">1 237 24575,'10'0'0,"4"0"0,2 0 0,-2 0 0,6 0 0,-9 4 0,3-3 0,-4 4 0,5-5 0,0 9 0,0-3 0,4 4 0,-7-5 0,2-1 0,-4-3 0,0 8 0,0-9 0,0 5 0,0 1 0,-1-1 0,1 5 0,1-5 0,-1 4 0,-1-7 0,1 6 0,5-6 0,-4 6 0,3-3 0,-8-4 0,-2-2 0,-4-14 0,0 4 0,-4-2 0,-2 1 0,-4-2 0,4 2 0,2-2 0,-1 0 0,4 2 0,-3-2 0,4 4 0,-5-5 0,-1 4 0,1-4 0,0 6 0,1-7 0,3 6 0,-4-4 0,5 2 0,0 3 0,0-5 0,0 2 0,0-2 0,0 4 0,0-5 0,-5 4 0,0 5 0,-5 12 0,-1 5 0,1 2 0,1-2 0,-1-1 0,-2 13 0,-2-9 0,0 8 0,-1-7 0,5-4 0,0 4 0,0-6 0,9-4 0,2 1 0,9-12 0,0 1 0,0-5 0,0-1 0,0 2 0,-4-1 0,-2 0 0,0-5 0,1 4 0,2-4 0,2 0 0,-4 4 0,-9 7 0,3 4 0,-15 10 0,7 1 0,-1-6 0,-2 3 0,-1-7 0,0 7 0,0-1 0,3 3 0,-1-1 0,2-3 0,-7 2 0,1 4 0,-1-7 0,-2 9 0,7-9 0,0 10 0,2-4 0,18-1 0,-9-6 0,16-4 0,-6-4 0,-1-2 0,1 1 0,6-5 0,-6 6 0,4-7 0,-4 0 0,-1 1 0,2 5 0,-1-5 0,-1 5 0,3-4 0,-2-3 0,-1 2 0,1 1 0,0-1 0,0-1 0,0 2 0,0-2 0,-5-3 0,0 3 0,-1-4 0,1 6 0,5 2 0,1 7 0,-6 7 0,0 2 0,-5 1 0,4 4 0,-3-4 0,3 6 0,-4-6 0,0 3 0,5-2 0,-3 4 0,1-5 0,-3 5 0,0-4 0,0 3 0,5 1 0,-3-4 0,1 2 0,-3-3 0,0 1 0,-3-1 0,-4-10 0,-3 4 0,-4-13 0,2-1 0,-2 3 0,0-7 0,2 9 0,2-4 0,10-3 0,6 2 0,3 1 0,2-6 0,-6 4 0,0-3 0,-5 2 0,0-1 0,0 2 0,0-4 0,0 6 0,0-7 0,0 6 0,0-6 0,0 15 0,3 11 0,-1 2 0,2 7 0,5-4 0,-6-4 0,10 8 0,-8-5 0,1 6 0,-2-4 0,-4 0 0,0-7 0,0 4 0,0-1 0,5 6 0,-4-1 0,3-3 0,1 6 0,0-9 0,1 3 0,2-4 0,-6-1 0,6 1 0,-2 1 0,0-1 0,-2-1 0,0 1 0,-3-3 0,3-4 0</inkml:trace>
</inkml:ink>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40C4B21-3CBF-4E77-801E-164A5E1689F8}" type="datetimeFigureOut">
              <a:rPr lang="en-US" smtClean="0"/>
              <a:t>2/17/23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r>
              <a:rPr lang="en-US"/>
              <a:t>Chamini Shammi</a:t>
            </a:r>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E531149-9692-4725-A792-6DBE732C78FF}" type="slidenum">
              <a:rPr lang="en-US" smtClean="0"/>
              <a:t>‹#›</a:t>
            </a:fld>
            <a:endParaRPr lang="en-US"/>
          </a:p>
        </p:txBody>
      </p:sp>
    </p:spTree>
    <p:extLst>
      <p:ext uri="{BB962C8B-B14F-4D97-AF65-F5344CB8AC3E}">
        <p14:creationId xmlns:p14="http://schemas.microsoft.com/office/powerpoint/2010/main" val="1483552076"/>
      </p:ext>
    </p:extLst>
  </p:cSld>
  <p:clrMap bg1="lt1" tx1="dk1" bg2="lt2" tx2="dk2" accent1="accent1" accent2="accent2" accent3="accent3" accent4="accent4" accent5="accent5" accent6="accent6" hlink="hlink" folHlink="folHlink"/>
  <p:hf hd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E531149-9692-4725-A792-6DBE732C78FF}" type="slidenum">
              <a:rPr lang="en-US" smtClean="0"/>
              <a:t>1</a:t>
            </a:fld>
            <a:endParaRPr lang="en-US"/>
          </a:p>
        </p:txBody>
      </p:sp>
      <p:sp>
        <p:nvSpPr>
          <p:cNvPr id="5" name="Footer Placeholder 4">
            <a:extLst>
              <a:ext uri="{FF2B5EF4-FFF2-40B4-BE49-F238E27FC236}">
                <a16:creationId xmlns:a16="http://schemas.microsoft.com/office/drawing/2014/main" id="{9F0F9D4C-B528-EA0C-AED4-BF1C6BB4C007}"/>
              </a:ext>
            </a:extLst>
          </p:cNvPr>
          <p:cNvSpPr>
            <a:spLocks noGrp="1"/>
          </p:cNvSpPr>
          <p:nvPr>
            <p:ph type="ftr" sz="quarter" idx="4"/>
          </p:nvPr>
        </p:nvSpPr>
        <p:spPr/>
        <p:txBody>
          <a:bodyPr/>
          <a:lstStyle/>
          <a:p>
            <a:r>
              <a:rPr lang="en-US"/>
              <a:t>Chamini Shammi</a:t>
            </a:r>
          </a:p>
        </p:txBody>
      </p:sp>
    </p:spTree>
    <p:extLst>
      <p:ext uri="{BB962C8B-B14F-4D97-AF65-F5344CB8AC3E}">
        <p14:creationId xmlns:p14="http://schemas.microsoft.com/office/powerpoint/2010/main" val="328255906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E531149-9692-4725-A792-6DBE732C78FF}" type="slidenum">
              <a:rPr lang="en-US" smtClean="0"/>
              <a:t>2</a:t>
            </a:fld>
            <a:endParaRPr lang="en-US"/>
          </a:p>
        </p:txBody>
      </p:sp>
      <p:sp>
        <p:nvSpPr>
          <p:cNvPr id="5" name="Footer Placeholder 4">
            <a:extLst>
              <a:ext uri="{FF2B5EF4-FFF2-40B4-BE49-F238E27FC236}">
                <a16:creationId xmlns:a16="http://schemas.microsoft.com/office/drawing/2014/main" id="{CCCFBEB9-D214-14BC-01B4-7A4F7F7EFA8B}"/>
              </a:ext>
            </a:extLst>
          </p:cNvPr>
          <p:cNvSpPr>
            <a:spLocks noGrp="1"/>
          </p:cNvSpPr>
          <p:nvPr>
            <p:ph type="ftr" sz="quarter" idx="4"/>
          </p:nvPr>
        </p:nvSpPr>
        <p:spPr/>
        <p:txBody>
          <a:bodyPr/>
          <a:lstStyle/>
          <a:p>
            <a:r>
              <a:rPr lang="en-US"/>
              <a:t>Chamini Shammi</a:t>
            </a:r>
          </a:p>
        </p:txBody>
      </p:sp>
    </p:spTree>
    <p:extLst>
      <p:ext uri="{BB962C8B-B14F-4D97-AF65-F5344CB8AC3E}">
        <p14:creationId xmlns:p14="http://schemas.microsoft.com/office/powerpoint/2010/main" val="112322532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Graphite -3D -&gt;its usefulness as an instrument for writing comes from the fact that graphite is made out of stacks of graphene layers that are weakly coupled by van der Waals forces. Hence, when one presses a pencil against a sheet of paper, one is actually producing graphene stacks and, somewhere among them, there could be individual graphene layers </a:t>
            </a: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kern="1200" dirty="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5"/>
          </p:nvPr>
        </p:nvSpPr>
        <p:spPr/>
        <p:txBody>
          <a:bodyPr/>
          <a:lstStyle/>
          <a:p>
            <a:fld id="{5E531149-9692-4725-A792-6DBE732C78FF}" type="slidenum">
              <a:rPr lang="en-US" smtClean="0"/>
              <a:t>3</a:t>
            </a:fld>
            <a:endParaRPr lang="en-US"/>
          </a:p>
        </p:txBody>
      </p:sp>
      <p:sp>
        <p:nvSpPr>
          <p:cNvPr id="5" name="Footer Placeholder 4">
            <a:extLst>
              <a:ext uri="{FF2B5EF4-FFF2-40B4-BE49-F238E27FC236}">
                <a16:creationId xmlns:a16="http://schemas.microsoft.com/office/drawing/2014/main" id="{CCCFBEB9-D214-14BC-01B4-7A4F7F7EFA8B}"/>
              </a:ext>
            </a:extLst>
          </p:cNvPr>
          <p:cNvSpPr>
            <a:spLocks noGrp="1"/>
          </p:cNvSpPr>
          <p:nvPr>
            <p:ph type="ftr" sz="quarter" idx="4"/>
          </p:nvPr>
        </p:nvSpPr>
        <p:spPr/>
        <p:txBody>
          <a:bodyPr/>
          <a:lstStyle/>
          <a:p>
            <a:r>
              <a:rPr lang="en-US"/>
              <a:t>Chamini Shammi</a:t>
            </a:r>
          </a:p>
        </p:txBody>
      </p:sp>
    </p:spTree>
    <p:extLst>
      <p:ext uri="{BB962C8B-B14F-4D97-AF65-F5344CB8AC3E}">
        <p14:creationId xmlns:p14="http://schemas.microsoft.com/office/powerpoint/2010/main" val="272850073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5"/>
          </p:nvPr>
        </p:nvSpPr>
        <p:spPr/>
        <p:txBody>
          <a:bodyPr/>
          <a:lstStyle/>
          <a:p>
            <a:fld id="{5E531149-9692-4725-A792-6DBE732C78FF}" type="slidenum">
              <a:rPr lang="en-US" smtClean="0"/>
              <a:t>4</a:t>
            </a:fld>
            <a:endParaRPr lang="en-US"/>
          </a:p>
        </p:txBody>
      </p:sp>
      <p:sp>
        <p:nvSpPr>
          <p:cNvPr id="5" name="Footer Placeholder 4">
            <a:extLst>
              <a:ext uri="{FF2B5EF4-FFF2-40B4-BE49-F238E27FC236}">
                <a16:creationId xmlns:a16="http://schemas.microsoft.com/office/drawing/2014/main" id="{9A4B425C-D6FA-AC0B-83B7-DD72A66BC496}"/>
              </a:ext>
            </a:extLst>
          </p:cNvPr>
          <p:cNvSpPr>
            <a:spLocks noGrp="1"/>
          </p:cNvSpPr>
          <p:nvPr>
            <p:ph type="ftr" sz="quarter" idx="4"/>
          </p:nvPr>
        </p:nvSpPr>
        <p:spPr/>
        <p:txBody>
          <a:bodyPr/>
          <a:lstStyle/>
          <a:p>
            <a:r>
              <a:rPr lang="en-US"/>
              <a:t>Chamini Shammi</a:t>
            </a:r>
          </a:p>
        </p:txBody>
      </p:sp>
    </p:spTree>
    <p:extLst>
      <p:ext uri="{BB962C8B-B14F-4D97-AF65-F5344CB8AC3E}">
        <p14:creationId xmlns:p14="http://schemas.microsoft.com/office/powerpoint/2010/main" val="243631968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4"/>
          </p:nvPr>
        </p:nvSpPr>
        <p:spPr/>
        <p:txBody>
          <a:bodyPr/>
          <a:lstStyle/>
          <a:p>
            <a:r>
              <a:rPr lang="en-US"/>
              <a:t>Chamini Shammi</a:t>
            </a:r>
          </a:p>
        </p:txBody>
      </p:sp>
      <p:sp>
        <p:nvSpPr>
          <p:cNvPr id="5" name="Slide Number Placeholder 4"/>
          <p:cNvSpPr>
            <a:spLocks noGrp="1"/>
          </p:cNvSpPr>
          <p:nvPr>
            <p:ph type="sldNum" sz="quarter" idx="5"/>
          </p:nvPr>
        </p:nvSpPr>
        <p:spPr/>
        <p:txBody>
          <a:bodyPr/>
          <a:lstStyle/>
          <a:p>
            <a:fld id="{5E531149-9692-4725-A792-6DBE732C78FF}" type="slidenum">
              <a:rPr lang="en-US" smtClean="0"/>
              <a:t>5</a:t>
            </a:fld>
            <a:endParaRPr lang="en-US"/>
          </a:p>
        </p:txBody>
      </p:sp>
    </p:spTree>
    <p:extLst>
      <p:ext uri="{BB962C8B-B14F-4D97-AF65-F5344CB8AC3E}">
        <p14:creationId xmlns:p14="http://schemas.microsoft.com/office/powerpoint/2010/main" val="260752836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4"/>
          </p:nvPr>
        </p:nvSpPr>
        <p:spPr/>
        <p:txBody>
          <a:bodyPr/>
          <a:lstStyle/>
          <a:p>
            <a:r>
              <a:rPr lang="en-US"/>
              <a:t>Chamini Shammi</a:t>
            </a:r>
          </a:p>
        </p:txBody>
      </p:sp>
      <p:sp>
        <p:nvSpPr>
          <p:cNvPr id="5" name="Slide Number Placeholder 4"/>
          <p:cNvSpPr>
            <a:spLocks noGrp="1"/>
          </p:cNvSpPr>
          <p:nvPr>
            <p:ph type="sldNum" sz="quarter" idx="5"/>
          </p:nvPr>
        </p:nvSpPr>
        <p:spPr/>
        <p:txBody>
          <a:bodyPr/>
          <a:lstStyle/>
          <a:p>
            <a:fld id="{5E531149-9692-4725-A792-6DBE732C78FF}" type="slidenum">
              <a:rPr lang="en-US" smtClean="0"/>
              <a:t>8</a:t>
            </a:fld>
            <a:endParaRPr lang="en-US"/>
          </a:p>
        </p:txBody>
      </p:sp>
    </p:spTree>
    <p:extLst>
      <p:ext uri="{BB962C8B-B14F-4D97-AF65-F5344CB8AC3E}">
        <p14:creationId xmlns:p14="http://schemas.microsoft.com/office/powerpoint/2010/main" val="310350157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en-US" dirty="0"/>
              <a:t>In principle RIXS can probe a very broad class of intrinsic excitations of the system under study as long as these excitations are overall charge neutral. This is because  in RIXS, the scattered photons do not add or remove from the system. </a:t>
            </a: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endParaRPr lang="en-US" dirty="0"/>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en-US" dirty="0"/>
              <a:t>Comparing the energies of a neutron, electron, and photon an x-ray photon has much more energy. The range of energies and momenta that can be transferred in a scattering event is much larger in x-rays. For instance, unlike photon scattering experiments with visible or infrared light, RIXS can probe the full dispersion of low energy excitations in solids.</a:t>
            </a:r>
          </a:p>
          <a:p>
            <a:endParaRPr lang="en-US" dirty="0"/>
          </a:p>
          <a:p>
            <a:r>
              <a:rPr lang="en-US" dirty="0"/>
              <a:t>3. The nature of the excitations created in the materials can be identified through the polarization analysis of the incident and scattered photons. The polarization change of a photon is related to an angular momentum change. Conservation of angular momentum means that any angular momentum lost by the scattered photons has been transferred to elementary excitations in the solid.</a:t>
            </a:r>
          </a:p>
          <a:p>
            <a:endParaRPr lang="en-US" dirty="0"/>
          </a:p>
          <a:p>
            <a:r>
              <a:rPr lang="en-US" dirty="0"/>
              <a:t>4. RIXS can excite electrons by tuning the incident photon energy to speciﬁc atomic transitions of the diﬀerent types of atoms in a material. These edges are known as absorption edges. K-&gt; exciting 1s core electrons, L -&gt; n=2 shell and M -&gt; n=3 shell. </a:t>
            </a:r>
          </a:p>
          <a:p>
            <a:endParaRPr lang="en-US" dirty="0"/>
          </a:p>
          <a:p>
            <a:r>
              <a:rPr lang="en-US" dirty="0"/>
              <a:t>5. the penetration depth of resonant x-ray photons is material and scattering geometry-speciﬁc, but typically is on the order of a few </a:t>
            </a:r>
          </a:p>
          <a:p>
            <a:r>
              <a:rPr lang="en-US" dirty="0"/>
              <a:t>µm for photons of 10 keV in the hard x-ray regime, and on the order of 0.1 µm for photons of 1 keV in the soft x-ray regime.</a:t>
            </a:r>
          </a:p>
          <a:p>
            <a:endParaRPr lang="en-US" dirty="0"/>
          </a:p>
          <a:p>
            <a:r>
              <a:rPr lang="en-US" dirty="0"/>
              <a:t>6. the photon-matter interaction is relatively strong, compared to for instance the neutron-matter interaction strength. In addition, photon sources deliver many orders of magnitude more particles per second, in a much smaller spot, than do neutron sources. These facts make RIXS possible on very small volume samples, thin ﬁlms, and nano-objects, in addition to bulk single crystal or powder samples.</a:t>
            </a:r>
          </a:p>
        </p:txBody>
      </p:sp>
      <p:sp>
        <p:nvSpPr>
          <p:cNvPr id="4" name="Footer Placeholder 3"/>
          <p:cNvSpPr>
            <a:spLocks noGrp="1"/>
          </p:cNvSpPr>
          <p:nvPr>
            <p:ph type="ftr" sz="quarter" idx="4"/>
          </p:nvPr>
        </p:nvSpPr>
        <p:spPr/>
        <p:txBody>
          <a:bodyPr/>
          <a:lstStyle/>
          <a:p>
            <a:r>
              <a:rPr lang="en-US"/>
              <a:t>Chamini Shammi</a:t>
            </a:r>
          </a:p>
        </p:txBody>
      </p:sp>
      <p:sp>
        <p:nvSpPr>
          <p:cNvPr id="5" name="Slide Number Placeholder 4"/>
          <p:cNvSpPr>
            <a:spLocks noGrp="1"/>
          </p:cNvSpPr>
          <p:nvPr>
            <p:ph type="sldNum" sz="quarter" idx="5"/>
          </p:nvPr>
        </p:nvSpPr>
        <p:spPr/>
        <p:txBody>
          <a:bodyPr/>
          <a:lstStyle/>
          <a:p>
            <a:fld id="{5E531149-9692-4725-A792-6DBE732C78FF}" type="slidenum">
              <a:rPr lang="en-US" smtClean="0"/>
              <a:t>13</a:t>
            </a:fld>
            <a:endParaRPr lang="en-US"/>
          </a:p>
        </p:txBody>
      </p:sp>
    </p:spTree>
    <p:extLst>
      <p:ext uri="{BB962C8B-B14F-4D97-AF65-F5344CB8AC3E}">
        <p14:creationId xmlns:p14="http://schemas.microsoft.com/office/powerpoint/2010/main" val="71927254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It is a photon-in photon-out spectroscopy for which one can, in principle, measure the energy, momentum, and polarization change of the scattered photon. The change in energy, momentum, and polarization of the photon are transferred to intrinsic excitations of the material under study and thus RIXS provides information about those excitations. RIXS is a resonant technique in which the energy of the incident photon is chosen such that it coincides with, and hence resonates with, one of the atomic x-ray transitions of the system. The resonance can greatly enhance the inelastic scattering cross section, sometimes by many orders of magnitude, and oﬀers a unique way to probe charge, magnetic, and orbital degrees of freedom on selective atomic sites in a crystal. </a:t>
            </a:r>
          </a:p>
          <a:p>
            <a:endParaRPr lang="en-US" dirty="0"/>
          </a:p>
          <a:p>
            <a:r>
              <a:rPr lang="en-US" dirty="0"/>
              <a:t>50 </a:t>
            </a:r>
            <a:r>
              <a:rPr lang="en-US" dirty="0" err="1"/>
              <a:t>meV</a:t>
            </a:r>
            <a:r>
              <a:rPr lang="en-US" dirty="0"/>
              <a:t> –phonons</a:t>
            </a:r>
          </a:p>
          <a:p>
            <a:r>
              <a:rPr lang="en-US" dirty="0"/>
              <a:t>500 </a:t>
            </a:r>
            <a:r>
              <a:rPr lang="en-US" dirty="0" err="1"/>
              <a:t>meV</a:t>
            </a:r>
            <a:r>
              <a:rPr lang="en-US" dirty="0"/>
              <a:t> – magnons </a:t>
            </a:r>
          </a:p>
          <a:p>
            <a:r>
              <a:rPr lang="en-US" dirty="0"/>
              <a:t>1.5-2 – dd excitations</a:t>
            </a:r>
          </a:p>
          <a:p>
            <a:r>
              <a:rPr lang="en-US" dirty="0"/>
              <a:t>Greater – charge transfer excitations</a:t>
            </a:r>
          </a:p>
          <a:p>
            <a:endParaRPr lang="en-US" dirty="0"/>
          </a:p>
          <a:p>
            <a:endParaRPr lang="en-US" dirty="0"/>
          </a:p>
        </p:txBody>
      </p:sp>
      <p:sp>
        <p:nvSpPr>
          <p:cNvPr id="4" name="Footer Placeholder 3"/>
          <p:cNvSpPr>
            <a:spLocks noGrp="1"/>
          </p:cNvSpPr>
          <p:nvPr>
            <p:ph type="ftr" sz="quarter" idx="4"/>
          </p:nvPr>
        </p:nvSpPr>
        <p:spPr/>
        <p:txBody>
          <a:bodyPr/>
          <a:lstStyle/>
          <a:p>
            <a:r>
              <a:rPr lang="en-US"/>
              <a:t>Chamini Shammi</a:t>
            </a:r>
          </a:p>
        </p:txBody>
      </p:sp>
      <p:sp>
        <p:nvSpPr>
          <p:cNvPr id="5" name="Slide Number Placeholder 4"/>
          <p:cNvSpPr>
            <a:spLocks noGrp="1"/>
          </p:cNvSpPr>
          <p:nvPr>
            <p:ph type="sldNum" sz="quarter" idx="5"/>
          </p:nvPr>
        </p:nvSpPr>
        <p:spPr/>
        <p:txBody>
          <a:bodyPr/>
          <a:lstStyle/>
          <a:p>
            <a:fld id="{5E531149-9692-4725-A792-6DBE732C78FF}" type="slidenum">
              <a:rPr lang="en-US" smtClean="0"/>
              <a:t>14</a:t>
            </a:fld>
            <a:endParaRPr lang="en-US"/>
          </a:p>
        </p:txBody>
      </p:sp>
    </p:spTree>
    <p:extLst>
      <p:ext uri="{BB962C8B-B14F-4D97-AF65-F5344CB8AC3E}">
        <p14:creationId xmlns:p14="http://schemas.microsoft.com/office/powerpoint/2010/main" val="425878201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To develop the theory of RIXS, we ﬁrst need to derive the Hamiltonian that describes the interaction of the incident X-ray beam with the electrons in the sample. The interaction terms in this Hamiltonian are small, Therefore they can be treated as a perturbation up to the second order. We need to go to second or- </a:t>
            </a:r>
          </a:p>
          <a:p>
            <a:r>
              <a:rPr lang="en-US" dirty="0"/>
              <a:t>der because two interactions are needed: one to create the core hole, and one for the subsequent radiative de- </a:t>
            </a:r>
            <a:r>
              <a:rPr lang="en-US" dirty="0" err="1"/>
              <a:t>Excitation.</a:t>
            </a:r>
            <a:r>
              <a:rPr lang="en-US" sz="1200" b="0" i="0" u="none" strike="noStrike" kern="1200" dirty="0" err="1">
                <a:solidFill>
                  <a:schemeClr val="tx1"/>
                </a:solidFill>
                <a:effectLst/>
                <a:latin typeface="+mn-lt"/>
                <a:ea typeface="+mn-ea"/>
                <a:cs typeface="+mn-cs"/>
              </a:rPr>
              <a:t>,</a:t>
            </a:r>
            <a:r>
              <a:rPr lang="en-US" dirty="0" err="1"/>
              <a:t>Then</a:t>
            </a:r>
            <a:r>
              <a:rPr lang="en-US" dirty="0"/>
              <a:t>, we obtain the </a:t>
            </a:r>
            <a:r>
              <a:rPr lang="en-US" dirty="0" err="1"/>
              <a:t>Kramers</a:t>
            </a:r>
            <a:r>
              <a:rPr lang="en-US" dirty="0"/>
              <a:t>-Heisenberg formula, which describes RIXS very well. </a:t>
            </a:r>
          </a:p>
          <a:p>
            <a:endParaRPr lang="en-US" dirty="0"/>
          </a:p>
          <a:p>
            <a:r>
              <a:rPr lang="el-GR" sz="1200" b="0" i="0" u="none" strike="noStrike" kern="1200" dirty="0">
                <a:solidFill>
                  <a:schemeClr val="tx1"/>
                </a:solidFill>
                <a:effectLst/>
                <a:latin typeface="+mn-lt"/>
                <a:ea typeface="+mn-ea"/>
                <a:cs typeface="+mn-cs"/>
              </a:rPr>
              <a:t>Ω </a:t>
            </a:r>
            <a:r>
              <a:rPr lang="en-US" sz="1200" b="0" i="0" u="none" strike="noStrike" kern="1200" dirty="0">
                <a:solidFill>
                  <a:schemeClr val="tx1"/>
                </a:solidFill>
                <a:effectLst/>
                <a:latin typeface="+mn-lt"/>
                <a:ea typeface="+mn-ea"/>
                <a:cs typeface="+mn-cs"/>
              </a:rPr>
              <a:t>and </a:t>
            </a:r>
            <a:r>
              <a:rPr lang="el-GR" sz="1200" b="0" i="1" u="none" strike="noStrike" kern="1200" dirty="0">
                <a:solidFill>
                  <a:schemeClr val="tx1"/>
                </a:solidFill>
                <a:effectLst/>
                <a:latin typeface="+mn-lt"/>
                <a:ea typeface="+mn-ea"/>
                <a:cs typeface="+mn-cs"/>
              </a:rPr>
              <a:t>ω</a:t>
            </a:r>
            <a:r>
              <a:rPr lang="el-GR" sz="1200" b="0" i="0" u="none" strike="noStrike" kern="1200" dirty="0">
                <a:solidFill>
                  <a:schemeClr val="tx1"/>
                </a:solidFill>
                <a:effectLst/>
                <a:latin typeface="+mn-lt"/>
                <a:ea typeface="+mn-ea"/>
                <a:cs typeface="+mn-cs"/>
              </a:rPr>
              <a:t> </a:t>
            </a:r>
            <a:r>
              <a:rPr lang="en-US" sz="1200" b="0" i="0" u="none" strike="noStrike" kern="1200" dirty="0">
                <a:solidFill>
                  <a:schemeClr val="tx1"/>
                </a:solidFill>
                <a:effectLst/>
                <a:latin typeface="+mn-lt"/>
                <a:ea typeface="+mn-ea"/>
                <a:cs typeface="+mn-cs"/>
              </a:rPr>
              <a:t>are the incident and emitted X-ray energies</a:t>
            </a:r>
          </a:p>
          <a:p>
            <a:endParaRPr lang="en-US" sz="1200" b="0" i="0" u="none" strike="noStrike" kern="1200" dirty="0">
              <a:solidFill>
                <a:schemeClr val="tx1"/>
              </a:solidFill>
              <a:effectLst/>
              <a:latin typeface="+mn-lt"/>
              <a:ea typeface="+mn-ea"/>
              <a:cs typeface="+mn-cs"/>
            </a:endParaRPr>
          </a:p>
          <a:p>
            <a:r>
              <a:rPr lang="en-US" sz="1200" b="0" i="0" u="none" strike="noStrike" kern="1200" dirty="0">
                <a:solidFill>
                  <a:schemeClr val="tx1"/>
                </a:solidFill>
                <a:effectLst/>
                <a:latin typeface="+mn-lt"/>
                <a:ea typeface="+mn-ea"/>
                <a:cs typeface="+mn-cs"/>
              </a:rPr>
              <a:t>Fermi level  </a:t>
            </a:r>
            <a:r>
              <a:rPr lang="en-US" sz="1200" b="0" i="0" u="none" strike="noStrike" kern="1200" dirty="0" err="1">
                <a:solidFill>
                  <a:schemeClr val="tx1"/>
                </a:solidFill>
                <a:effectLst/>
                <a:latin typeface="+mn-lt"/>
                <a:ea typeface="+mn-ea"/>
                <a:cs typeface="+mn-cs"/>
              </a:rPr>
              <a:t>eF</a:t>
            </a:r>
            <a:r>
              <a:rPr lang="en-US" sz="1200" b="0" i="0" u="none" strike="noStrike" kern="1200" dirty="0">
                <a:solidFill>
                  <a:schemeClr val="tx1"/>
                </a:solidFill>
                <a:effectLst/>
                <a:latin typeface="+mn-lt"/>
                <a:ea typeface="+mn-ea"/>
                <a:cs typeface="+mn-cs"/>
              </a:rPr>
              <a:t> , and in the ﬁnal state a 2 p electron made a radiative transition to the 1 s state. </a:t>
            </a:r>
          </a:p>
          <a:p>
            <a:r>
              <a:rPr lang="en-US" sz="1200" b="0" i="0" u="none" strike="noStrike" kern="1200" dirty="0">
                <a:solidFill>
                  <a:schemeClr val="tx1"/>
                </a:solidFill>
                <a:effectLst/>
                <a:latin typeface="+mn-lt"/>
                <a:ea typeface="+mn-ea"/>
                <a:cs typeface="+mn-cs"/>
              </a:rPr>
              <a:t>Therefore the emitted photon was observed at   (  </a:t>
            </a:r>
            <a:r>
              <a:rPr lang="en-US" sz="1200" b="0" i="0" u="none" strike="noStrike" kern="1200" dirty="0" err="1">
                <a:solidFill>
                  <a:schemeClr val="tx1"/>
                </a:solidFill>
                <a:effectLst/>
                <a:latin typeface="+mn-lt"/>
                <a:ea typeface="+mn-ea"/>
                <a:cs typeface="+mn-cs"/>
              </a:rPr>
              <a:t>eF</a:t>
            </a:r>
            <a:r>
              <a:rPr lang="en-US" sz="1200" b="0" i="0" u="none" strike="noStrike" kern="1200" dirty="0">
                <a:solidFill>
                  <a:schemeClr val="tx1"/>
                </a:solidFill>
                <a:effectLst/>
                <a:latin typeface="+mn-lt"/>
                <a:ea typeface="+mn-ea"/>
                <a:cs typeface="+mn-cs"/>
              </a:rPr>
              <a:t> -  </a:t>
            </a:r>
            <a:r>
              <a:rPr lang="en-US" sz="1200" b="0" i="0" u="none" strike="noStrike" kern="1200" dirty="0" err="1">
                <a:solidFill>
                  <a:schemeClr val="tx1"/>
                </a:solidFill>
                <a:effectLst/>
                <a:latin typeface="+mn-lt"/>
                <a:ea typeface="+mn-ea"/>
                <a:cs typeface="+mn-cs"/>
              </a:rPr>
              <a:t>eL</a:t>
            </a:r>
            <a:r>
              <a:rPr lang="en-US" sz="1200" b="0" i="0" u="none" strike="noStrike" kern="1200" dirty="0">
                <a:solidFill>
                  <a:schemeClr val="tx1"/>
                </a:solidFill>
                <a:effectLst/>
                <a:latin typeface="+mn-lt"/>
                <a:ea typeface="+mn-ea"/>
                <a:cs typeface="+mn-cs"/>
              </a:rPr>
              <a:t> ) , where  </a:t>
            </a:r>
            <a:r>
              <a:rPr lang="en-US" sz="1200" b="0" i="0" u="none" strike="noStrike" kern="1200" dirty="0" err="1">
                <a:solidFill>
                  <a:schemeClr val="tx1"/>
                </a:solidFill>
                <a:effectLst/>
                <a:latin typeface="+mn-lt"/>
                <a:ea typeface="+mn-ea"/>
                <a:cs typeface="+mn-cs"/>
              </a:rPr>
              <a:t>eF</a:t>
            </a:r>
            <a:r>
              <a:rPr lang="en-US" sz="1200" b="0" i="0" u="none" strike="noStrike" kern="1200" dirty="0">
                <a:solidFill>
                  <a:schemeClr val="tx1"/>
                </a:solidFill>
                <a:effectLst/>
                <a:latin typeface="+mn-lt"/>
                <a:ea typeface="+mn-ea"/>
                <a:cs typeface="+mn-cs"/>
              </a:rPr>
              <a:t>  - </a:t>
            </a:r>
            <a:r>
              <a:rPr lang="en-US" sz="1200" b="0" i="0" u="none" strike="noStrike" kern="1200" dirty="0" err="1">
                <a:solidFill>
                  <a:schemeClr val="tx1"/>
                </a:solidFill>
                <a:effectLst/>
                <a:latin typeface="+mn-lt"/>
                <a:ea typeface="+mn-ea"/>
                <a:cs typeface="+mn-cs"/>
              </a:rPr>
              <a:t>eL</a:t>
            </a:r>
            <a:r>
              <a:rPr lang="en-US" sz="1200" b="0" i="0" u="none" strike="noStrike" kern="1200" dirty="0">
                <a:solidFill>
                  <a:schemeClr val="tx1"/>
                </a:solidFill>
                <a:effectLst/>
                <a:latin typeface="+mn-lt"/>
                <a:ea typeface="+mn-ea"/>
                <a:cs typeface="+mn-cs"/>
              </a:rPr>
              <a:t> corresponds to the binding energy of the 2 p electron.</a:t>
            </a:r>
          </a:p>
          <a:p>
            <a:endParaRPr lang="en-US" sz="1200" b="0" i="0" u="none" strike="noStrike"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After considering all the electron-photon interactions and other dynamics, we can derive the RIXS intensity in general and can be written in terms of a scattering amplitude as :</a:t>
            </a:r>
          </a:p>
          <a:p>
            <a:r>
              <a:rPr lang="en-US" dirty="0"/>
              <a:t>The energy and momentum of the excitation is determined by the diﬀerence in photon energy h</a:t>
            </a:r>
            <a:r>
              <a:rPr lang="el-GR" dirty="0"/>
              <a:t>ω</a:t>
            </a:r>
            <a:r>
              <a:rPr lang="en-US" dirty="0"/>
              <a:t>k − h</a:t>
            </a:r>
            <a:r>
              <a:rPr lang="el-GR" dirty="0"/>
              <a:t>ω</a:t>
            </a:r>
            <a:r>
              <a:rPr lang="en-US" dirty="0"/>
              <a:t>k’ and momentum </a:t>
            </a:r>
            <a:r>
              <a:rPr lang="en-US" dirty="0" err="1"/>
              <a:t>hk</a:t>
            </a:r>
            <a:r>
              <a:rPr lang="en-US" dirty="0"/>
              <a:t>’ − </a:t>
            </a:r>
            <a:r>
              <a:rPr lang="en-US" dirty="0" err="1"/>
              <a:t>hk</a:t>
            </a:r>
            <a:r>
              <a:rPr lang="en-US" dirty="0"/>
              <a:t>, respectively. delta function enforces energy conservation and the amplitude Ff g (k, k , ,  , </a:t>
            </a:r>
            <a:r>
              <a:rPr lang="el-GR" dirty="0"/>
              <a:t>ω</a:t>
            </a:r>
            <a:r>
              <a:rPr lang="en-US" dirty="0"/>
              <a:t>k ) reﬂects which excitations are probed and how.( for instance, the spectral weights of ﬁnal state excitations depend on the polarization vectors, e and  e’ of the incoming and outgoing x-rays, respectively. )</a:t>
            </a:r>
          </a:p>
          <a:p>
            <a:endParaRPr lang="en-US" dirty="0"/>
          </a:p>
          <a:p>
            <a:r>
              <a:rPr lang="en-US" dirty="0"/>
              <a:t>***********************</a:t>
            </a:r>
          </a:p>
          <a:p>
            <a:r>
              <a:rPr lang="en-US" dirty="0"/>
              <a:t>when the emitted-photon energy  is the same as that of the incident-photon energy , the spectrum is called ‘‘Rayleigh scattering’’ or ‘‘resonant elastic x-ray scattering,’’ while for omega~= little </a:t>
            </a:r>
            <a:r>
              <a:rPr lang="en-US" dirty="0" err="1"/>
              <a:t>omwga</a:t>
            </a:r>
            <a:r>
              <a:rPr lang="en-US" dirty="0"/>
              <a:t>, it is called ‘‘resonant inelastic x-ray scattering (RIXS)</a:t>
            </a:r>
          </a:p>
          <a:p>
            <a:endParaRPr lang="en-US" dirty="0"/>
          </a:p>
        </p:txBody>
      </p:sp>
      <p:sp>
        <p:nvSpPr>
          <p:cNvPr id="4" name="Footer Placeholder 3"/>
          <p:cNvSpPr>
            <a:spLocks noGrp="1"/>
          </p:cNvSpPr>
          <p:nvPr>
            <p:ph type="ftr" sz="quarter" idx="4"/>
          </p:nvPr>
        </p:nvSpPr>
        <p:spPr/>
        <p:txBody>
          <a:bodyPr/>
          <a:lstStyle/>
          <a:p>
            <a:r>
              <a:rPr lang="en-US"/>
              <a:t>Chamini Shammi</a:t>
            </a:r>
          </a:p>
        </p:txBody>
      </p:sp>
      <p:sp>
        <p:nvSpPr>
          <p:cNvPr id="5" name="Slide Number Placeholder 4"/>
          <p:cNvSpPr>
            <a:spLocks noGrp="1"/>
          </p:cNvSpPr>
          <p:nvPr>
            <p:ph type="sldNum" sz="quarter" idx="5"/>
          </p:nvPr>
        </p:nvSpPr>
        <p:spPr/>
        <p:txBody>
          <a:bodyPr/>
          <a:lstStyle/>
          <a:p>
            <a:fld id="{5E531149-9692-4725-A792-6DBE732C78FF}" type="slidenum">
              <a:rPr lang="en-US" smtClean="0"/>
              <a:t>15</a:t>
            </a:fld>
            <a:endParaRPr lang="en-US"/>
          </a:p>
        </p:txBody>
      </p:sp>
    </p:spTree>
    <p:extLst>
      <p:ext uri="{BB962C8B-B14F-4D97-AF65-F5344CB8AC3E}">
        <p14:creationId xmlns:p14="http://schemas.microsoft.com/office/powerpoint/2010/main" val="253070652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F2FA67-50E3-E020-CC9B-87EAD0A9FEA4}"/>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31E52E58-D068-F0C3-86C6-22B0BB82B3C8}"/>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A94352E7-3E36-68E4-4789-F9F8FA4A8A64}"/>
              </a:ext>
            </a:extLst>
          </p:cNvPr>
          <p:cNvSpPr>
            <a:spLocks noGrp="1"/>
          </p:cNvSpPr>
          <p:nvPr>
            <p:ph type="dt" sz="half" idx="10"/>
          </p:nvPr>
        </p:nvSpPr>
        <p:spPr/>
        <p:txBody>
          <a:bodyPr/>
          <a:lstStyle/>
          <a:p>
            <a:fld id="{C8BF4C88-1FCA-F04B-AA55-1F0F25F60775}" type="datetime1">
              <a:rPr lang="en-US" smtClean="0"/>
              <a:t>2/17/23</a:t>
            </a:fld>
            <a:endParaRPr lang="en-US"/>
          </a:p>
        </p:txBody>
      </p:sp>
      <p:sp>
        <p:nvSpPr>
          <p:cNvPr id="5" name="Footer Placeholder 4">
            <a:extLst>
              <a:ext uri="{FF2B5EF4-FFF2-40B4-BE49-F238E27FC236}">
                <a16:creationId xmlns:a16="http://schemas.microsoft.com/office/drawing/2014/main" id="{61AD9A52-D423-65D6-C231-C7DD8E9BB866}"/>
              </a:ext>
            </a:extLst>
          </p:cNvPr>
          <p:cNvSpPr>
            <a:spLocks noGrp="1"/>
          </p:cNvSpPr>
          <p:nvPr>
            <p:ph type="ftr" sz="quarter" idx="11"/>
          </p:nvPr>
        </p:nvSpPr>
        <p:spPr/>
        <p:txBody>
          <a:bodyPr/>
          <a:lstStyle/>
          <a:p>
            <a:r>
              <a:rPr lang="en-US"/>
              <a:t>Chamini Shammi</a:t>
            </a:r>
          </a:p>
        </p:txBody>
      </p:sp>
      <p:sp>
        <p:nvSpPr>
          <p:cNvPr id="6" name="Slide Number Placeholder 5">
            <a:extLst>
              <a:ext uri="{FF2B5EF4-FFF2-40B4-BE49-F238E27FC236}">
                <a16:creationId xmlns:a16="http://schemas.microsoft.com/office/drawing/2014/main" id="{44A1BF07-E6E9-AF1B-AD4C-0BF62FEC5BBF}"/>
              </a:ext>
            </a:extLst>
          </p:cNvPr>
          <p:cNvSpPr>
            <a:spLocks noGrp="1"/>
          </p:cNvSpPr>
          <p:nvPr>
            <p:ph type="sldNum" sz="quarter" idx="12"/>
          </p:nvPr>
        </p:nvSpPr>
        <p:spPr/>
        <p:txBody>
          <a:bodyPr/>
          <a:lstStyle/>
          <a:p>
            <a:fld id="{6AA14E9B-4136-4F46-9AB2-0359F2FE03A4}" type="slidenum">
              <a:rPr lang="en-US" smtClean="0"/>
              <a:t>‹#›</a:t>
            </a:fld>
            <a:endParaRPr lang="en-US"/>
          </a:p>
        </p:txBody>
      </p:sp>
    </p:spTree>
    <p:extLst>
      <p:ext uri="{BB962C8B-B14F-4D97-AF65-F5344CB8AC3E}">
        <p14:creationId xmlns:p14="http://schemas.microsoft.com/office/powerpoint/2010/main" val="187372262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6BB7B8-F31C-7F85-BE15-75CA9D895CEE}"/>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5C7D861D-BFD7-A5BA-23DB-BA9658925D61}"/>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77965BA-4649-6E05-AE38-74FF93C52304}"/>
              </a:ext>
            </a:extLst>
          </p:cNvPr>
          <p:cNvSpPr>
            <a:spLocks noGrp="1"/>
          </p:cNvSpPr>
          <p:nvPr>
            <p:ph type="dt" sz="half" idx="10"/>
          </p:nvPr>
        </p:nvSpPr>
        <p:spPr/>
        <p:txBody>
          <a:bodyPr/>
          <a:lstStyle/>
          <a:p>
            <a:fld id="{40A10903-4B66-F74C-8045-2386162E8F31}" type="datetime1">
              <a:rPr lang="en-US" smtClean="0"/>
              <a:t>2/17/23</a:t>
            </a:fld>
            <a:endParaRPr lang="en-US"/>
          </a:p>
        </p:txBody>
      </p:sp>
      <p:sp>
        <p:nvSpPr>
          <p:cNvPr id="5" name="Footer Placeholder 4">
            <a:extLst>
              <a:ext uri="{FF2B5EF4-FFF2-40B4-BE49-F238E27FC236}">
                <a16:creationId xmlns:a16="http://schemas.microsoft.com/office/drawing/2014/main" id="{034C9EC0-C46B-B5DB-3741-ED870D58CA21}"/>
              </a:ext>
            </a:extLst>
          </p:cNvPr>
          <p:cNvSpPr>
            <a:spLocks noGrp="1"/>
          </p:cNvSpPr>
          <p:nvPr>
            <p:ph type="ftr" sz="quarter" idx="11"/>
          </p:nvPr>
        </p:nvSpPr>
        <p:spPr/>
        <p:txBody>
          <a:bodyPr/>
          <a:lstStyle/>
          <a:p>
            <a:r>
              <a:rPr lang="en-US"/>
              <a:t>Chamini Shammi</a:t>
            </a:r>
          </a:p>
        </p:txBody>
      </p:sp>
      <p:sp>
        <p:nvSpPr>
          <p:cNvPr id="6" name="Slide Number Placeholder 5">
            <a:extLst>
              <a:ext uri="{FF2B5EF4-FFF2-40B4-BE49-F238E27FC236}">
                <a16:creationId xmlns:a16="http://schemas.microsoft.com/office/drawing/2014/main" id="{E63EC041-5974-326F-FC0A-C6A9E2D71EB1}"/>
              </a:ext>
            </a:extLst>
          </p:cNvPr>
          <p:cNvSpPr>
            <a:spLocks noGrp="1"/>
          </p:cNvSpPr>
          <p:nvPr>
            <p:ph type="sldNum" sz="quarter" idx="12"/>
          </p:nvPr>
        </p:nvSpPr>
        <p:spPr/>
        <p:txBody>
          <a:bodyPr/>
          <a:lstStyle/>
          <a:p>
            <a:fld id="{6AA14E9B-4136-4F46-9AB2-0359F2FE03A4}" type="slidenum">
              <a:rPr lang="en-US" smtClean="0"/>
              <a:t>‹#›</a:t>
            </a:fld>
            <a:endParaRPr lang="en-US"/>
          </a:p>
        </p:txBody>
      </p:sp>
    </p:spTree>
    <p:extLst>
      <p:ext uri="{BB962C8B-B14F-4D97-AF65-F5344CB8AC3E}">
        <p14:creationId xmlns:p14="http://schemas.microsoft.com/office/powerpoint/2010/main" val="198331790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AC12FCF7-1E8F-0219-D000-7A008BD98648}"/>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DEACC230-3972-E951-4816-C00672AB81D2}"/>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7830218-99D8-E5A4-DE95-EA48BAF6B331}"/>
              </a:ext>
            </a:extLst>
          </p:cNvPr>
          <p:cNvSpPr>
            <a:spLocks noGrp="1"/>
          </p:cNvSpPr>
          <p:nvPr>
            <p:ph type="dt" sz="half" idx="10"/>
          </p:nvPr>
        </p:nvSpPr>
        <p:spPr/>
        <p:txBody>
          <a:bodyPr/>
          <a:lstStyle/>
          <a:p>
            <a:fld id="{2F04F531-9A84-EA42-89BA-77C6A556B158}" type="datetime1">
              <a:rPr lang="en-US" smtClean="0"/>
              <a:t>2/17/23</a:t>
            </a:fld>
            <a:endParaRPr lang="en-US"/>
          </a:p>
        </p:txBody>
      </p:sp>
      <p:sp>
        <p:nvSpPr>
          <p:cNvPr id="5" name="Footer Placeholder 4">
            <a:extLst>
              <a:ext uri="{FF2B5EF4-FFF2-40B4-BE49-F238E27FC236}">
                <a16:creationId xmlns:a16="http://schemas.microsoft.com/office/drawing/2014/main" id="{C7A5FBC0-2EA0-9821-7784-45CB7B375823}"/>
              </a:ext>
            </a:extLst>
          </p:cNvPr>
          <p:cNvSpPr>
            <a:spLocks noGrp="1"/>
          </p:cNvSpPr>
          <p:nvPr>
            <p:ph type="ftr" sz="quarter" idx="11"/>
          </p:nvPr>
        </p:nvSpPr>
        <p:spPr/>
        <p:txBody>
          <a:bodyPr/>
          <a:lstStyle/>
          <a:p>
            <a:r>
              <a:rPr lang="en-US"/>
              <a:t>Chamini Shammi</a:t>
            </a:r>
          </a:p>
        </p:txBody>
      </p:sp>
      <p:sp>
        <p:nvSpPr>
          <p:cNvPr id="6" name="Slide Number Placeholder 5">
            <a:extLst>
              <a:ext uri="{FF2B5EF4-FFF2-40B4-BE49-F238E27FC236}">
                <a16:creationId xmlns:a16="http://schemas.microsoft.com/office/drawing/2014/main" id="{56D9F99E-BC12-0708-C1EA-7A1A33FFA584}"/>
              </a:ext>
            </a:extLst>
          </p:cNvPr>
          <p:cNvSpPr>
            <a:spLocks noGrp="1"/>
          </p:cNvSpPr>
          <p:nvPr>
            <p:ph type="sldNum" sz="quarter" idx="12"/>
          </p:nvPr>
        </p:nvSpPr>
        <p:spPr/>
        <p:txBody>
          <a:bodyPr/>
          <a:lstStyle/>
          <a:p>
            <a:fld id="{6AA14E9B-4136-4F46-9AB2-0359F2FE03A4}" type="slidenum">
              <a:rPr lang="en-US" smtClean="0"/>
              <a:t>‹#›</a:t>
            </a:fld>
            <a:endParaRPr lang="en-US"/>
          </a:p>
        </p:txBody>
      </p:sp>
    </p:spTree>
    <p:extLst>
      <p:ext uri="{BB962C8B-B14F-4D97-AF65-F5344CB8AC3E}">
        <p14:creationId xmlns:p14="http://schemas.microsoft.com/office/powerpoint/2010/main" val="260663992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743376-D841-F4D6-9E04-E17A80C08E21}"/>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C8A1DF4B-D232-FFB1-1F42-C5AA53254D52}"/>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51422F7-FCF6-7270-113A-C7740E8EFF03}"/>
              </a:ext>
            </a:extLst>
          </p:cNvPr>
          <p:cNvSpPr>
            <a:spLocks noGrp="1"/>
          </p:cNvSpPr>
          <p:nvPr>
            <p:ph type="dt" sz="half" idx="10"/>
          </p:nvPr>
        </p:nvSpPr>
        <p:spPr/>
        <p:txBody>
          <a:bodyPr/>
          <a:lstStyle/>
          <a:p>
            <a:fld id="{514DB44C-C090-5245-B87E-39E420CAFA2D}" type="datetime1">
              <a:rPr lang="en-US" smtClean="0"/>
              <a:t>2/17/23</a:t>
            </a:fld>
            <a:endParaRPr lang="en-US"/>
          </a:p>
        </p:txBody>
      </p:sp>
      <p:sp>
        <p:nvSpPr>
          <p:cNvPr id="5" name="Footer Placeholder 4">
            <a:extLst>
              <a:ext uri="{FF2B5EF4-FFF2-40B4-BE49-F238E27FC236}">
                <a16:creationId xmlns:a16="http://schemas.microsoft.com/office/drawing/2014/main" id="{BDD1776F-F534-41AA-FB4F-9E200811DE9F}"/>
              </a:ext>
            </a:extLst>
          </p:cNvPr>
          <p:cNvSpPr>
            <a:spLocks noGrp="1"/>
          </p:cNvSpPr>
          <p:nvPr>
            <p:ph type="ftr" sz="quarter" idx="11"/>
          </p:nvPr>
        </p:nvSpPr>
        <p:spPr/>
        <p:txBody>
          <a:bodyPr/>
          <a:lstStyle/>
          <a:p>
            <a:r>
              <a:rPr lang="en-US"/>
              <a:t>Chamini Shammi</a:t>
            </a:r>
          </a:p>
        </p:txBody>
      </p:sp>
      <p:sp>
        <p:nvSpPr>
          <p:cNvPr id="6" name="Slide Number Placeholder 5">
            <a:extLst>
              <a:ext uri="{FF2B5EF4-FFF2-40B4-BE49-F238E27FC236}">
                <a16:creationId xmlns:a16="http://schemas.microsoft.com/office/drawing/2014/main" id="{26FA8D83-8878-43DF-20F2-A78FD1AD2ED0}"/>
              </a:ext>
            </a:extLst>
          </p:cNvPr>
          <p:cNvSpPr>
            <a:spLocks noGrp="1"/>
          </p:cNvSpPr>
          <p:nvPr>
            <p:ph type="sldNum" sz="quarter" idx="12"/>
          </p:nvPr>
        </p:nvSpPr>
        <p:spPr/>
        <p:txBody>
          <a:bodyPr/>
          <a:lstStyle/>
          <a:p>
            <a:fld id="{6AA14E9B-4136-4F46-9AB2-0359F2FE03A4}" type="slidenum">
              <a:rPr lang="en-US" smtClean="0"/>
              <a:t>‹#›</a:t>
            </a:fld>
            <a:endParaRPr lang="en-US"/>
          </a:p>
        </p:txBody>
      </p:sp>
    </p:spTree>
    <p:extLst>
      <p:ext uri="{BB962C8B-B14F-4D97-AF65-F5344CB8AC3E}">
        <p14:creationId xmlns:p14="http://schemas.microsoft.com/office/powerpoint/2010/main" val="53194852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57AF03-9C2C-832D-1B15-9990ABE76D63}"/>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0DAE395E-CA4D-AFA4-7173-DDD4D97784A1}"/>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3A80C5F2-86CB-172D-4155-5842DE260393}"/>
              </a:ext>
            </a:extLst>
          </p:cNvPr>
          <p:cNvSpPr>
            <a:spLocks noGrp="1"/>
          </p:cNvSpPr>
          <p:nvPr>
            <p:ph type="dt" sz="half" idx="10"/>
          </p:nvPr>
        </p:nvSpPr>
        <p:spPr/>
        <p:txBody>
          <a:bodyPr/>
          <a:lstStyle/>
          <a:p>
            <a:fld id="{9600F4B7-95C7-3D4E-9471-CE57CF9C836E}" type="datetime1">
              <a:rPr lang="en-US" smtClean="0"/>
              <a:t>2/17/23</a:t>
            </a:fld>
            <a:endParaRPr lang="en-US"/>
          </a:p>
        </p:txBody>
      </p:sp>
      <p:sp>
        <p:nvSpPr>
          <p:cNvPr id="5" name="Footer Placeholder 4">
            <a:extLst>
              <a:ext uri="{FF2B5EF4-FFF2-40B4-BE49-F238E27FC236}">
                <a16:creationId xmlns:a16="http://schemas.microsoft.com/office/drawing/2014/main" id="{EB6B465F-DC53-4E8B-27A9-C4C6CE06FE99}"/>
              </a:ext>
            </a:extLst>
          </p:cNvPr>
          <p:cNvSpPr>
            <a:spLocks noGrp="1"/>
          </p:cNvSpPr>
          <p:nvPr>
            <p:ph type="ftr" sz="quarter" idx="11"/>
          </p:nvPr>
        </p:nvSpPr>
        <p:spPr/>
        <p:txBody>
          <a:bodyPr/>
          <a:lstStyle/>
          <a:p>
            <a:r>
              <a:rPr lang="en-US"/>
              <a:t>Chamini Shammi</a:t>
            </a:r>
          </a:p>
        </p:txBody>
      </p:sp>
      <p:sp>
        <p:nvSpPr>
          <p:cNvPr id="6" name="Slide Number Placeholder 5">
            <a:extLst>
              <a:ext uri="{FF2B5EF4-FFF2-40B4-BE49-F238E27FC236}">
                <a16:creationId xmlns:a16="http://schemas.microsoft.com/office/drawing/2014/main" id="{B8DBAE68-C60A-74E7-23C5-34E713B703B7}"/>
              </a:ext>
            </a:extLst>
          </p:cNvPr>
          <p:cNvSpPr>
            <a:spLocks noGrp="1"/>
          </p:cNvSpPr>
          <p:nvPr>
            <p:ph type="sldNum" sz="quarter" idx="12"/>
          </p:nvPr>
        </p:nvSpPr>
        <p:spPr/>
        <p:txBody>
          <a:bodyPr/>
          <a:lstStyle/>
          <a:p>
            <a:fld id="{6AA14E9B-4136-4F46-9AB2-0359F2FE03A4}" type="slidenum">
              <a:rPr lang="en-US" smtClean="0"/>
              <a:t>‹#›</a:t>
            </a:fld>
            <a:endParaRPr lang="en-US"/>
          </a:p>
        </p:txBody>
      </p:sp>
    </p:spTree>
    <p:extLst>
      <p:ext uri="{BB962C8B-B14F-4D97-AF65-F5344CB8AC3E}">
        <p14:creationId xmlns:p14="http://schemas.microsoft.com/office/powerpoint/2010/main" val="346843670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C2BFB9-D7FE-6526-5198-F45068F6F48D}"/>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5EF6DE68-4C81-6D25-1421-125D39EFF526}"/>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B2705C27-F73F-BC52-9B13-8BB5922C5C43}"/>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3463337D-ACBB-A420-D343-069A8297FD2A}"/>
              </a:ext>
            </a:extLst>
          </p:cNvPr>
          <p:cNvSpPr>
            <a:spLocks noGrp="1"/>
          </p:cNvSpPr>
          <p:nvPr>
            <p:ph type="dt" sz="half" idx="10"/>
          </p:nvPr>
        </p:nvSpPr>
        <p:spPr/>
        <p:txBody>
          <a:bodyPr/>
          <a:lstStyle/>
          <a:p>
            <a:fld id="{D1593EB3-A7AA-EF4D-B15C-7405A37ED4D9}" type="datetime1">
              <a:rPr lang="en-US" smtClean="0"/>
              <a:t>2/17/23</a:t>
            </a:fld>
            <a:endParaRPr lang="en-US"/>
          </a:p>
        </p:txBody>
      </p:sp>
      <p:sp>
        <p:nvSpPr>
          <p:cNvPr id="6" name="Footer Placeholder 5">
            <a:extLst>
              <a:ext uri="{FF2B5EF4-FFF2-40B4-BE49-F238E27FC236}">
                <a16:creationId xmlns:a16="http://schemas.microsoft.com/office/drawing/2014/main" id="{987CEB95-7856-E5A3-9EF9-422FF7242B78}"/>
              </a:ext>
            </a:extLst>
          </p:cNvPr>
          <p:cNvSpPr>
            <a:spLocks noGrp="1"/>
          </p:cNvSpPr>
          <p:nvPr>
            <p:ph type="ftr" sz="quarter" idx="11"/>
          </p:nvPr>
        </p:nvSpPr>
        <p:spPr/>
        <p:txBody>
          <a:bodyPr/>
          <a:lstStyle/>
          <a:p>
            <a:r>
              <a:rPr lang="en-US"/>
              <a:t>Chamini Shammi</a:t>
            </a:r>
          </a:p>
        </p:txBody>
      </p:sp>
      <p:sp>
        <p:nvSpPr>
          <p:cNvPr id="7" name="Slide Number Placeholder 6">
            <a:extLst>
              <a:ext uri="{FF2B5EF4-FFF2-40B4-BE49-F238E27FC236}">
                <a16:creationId xmlns:a16="http://schemas.microsoft.com/office/drawing/2014/main" id="{AAF47849-CDE4-7329-87A2-27C91909B8B5}"/>
              </a:ext>
            </a:extLst>
          </p:cNvPr>
          <p:cNvSpPr>
            <a:spLocks noGrp="1"/>
          </p:cNvSpPr>
          <p:nvPr>
            <p:ph type="sldNum" sz="quarter" idx="12"/>
          </p:nvPr>
        </p:nvSpPr>
        <p:spPr/>
        <p:txBody>
          <a:bodyPr/>
          <a:lstStyle/>
          <a:p>
            <a:fld id="{6AA14E9B-4136-4F46-9AB2-0359F2FE03A4}" type="slidenum">
              <a:rPr lang="en-US" smtClean="0"/>
              <a:t>‹#›</a:t>
            </a:fld>
            <a:endParaRPr lang="en-US"/>
          </a:p>
        </p:txBody>
      </p:sp>
    </p:spTree>
    <p:extLst>
      <p:ext uri="{BB962C8B-B14F-4D97-AF65-F5344CB8AC3E}">
        <p14:creationId xmlns:p14="http://schemas.microsoft.com/office/powerpoint/2010/main" val="348678822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484298-1298-E6B1-FA17-78D7A186D209}"/>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8A630861-E70D-B1A5-C165-DB0F07CA66C4}"/>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7F6EB8FA-C6E3-6BD9-EE15-887FB5F28D33}"/>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BE7F3A0C-A502-61E8-455A-F21578889C9C}"/>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CA7AEA19-DD10-7692-A9A0-7BBE2186FF7E}"/>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4DFB7512-841F-0DD5-56DD-31326D9F36FB}"/>
              </a:ext>
            </a:extLst>
          </p:cNvPr>
          <p:cNvSpPr>
            <a:spLocks noGrp="1"/>
          </p:cNvSpPr>
          <p:nvPr>
            <p:ph type="dt" sz="half" idx="10"/>
          </p:nvPr>
        </p:nvSpPr>
        <p:spPr/>
        <p:txBody>
          <a:bodyPr/>
          <a:lstStyle/>
          <a:p>
            <a:fld id="{6F4825B4-B00A-6446-81DF-D9047BD3050E}" type="datetime1">
              <a:rPr lang="en-US" smtClean="0"/>
              <a:t>2/17/23</a:t>
            </a:fld>
            <a:endParaRPr lang="en-US"/>
          </a:p>
        </p:txBody>
      </p:sp>
      <p:sp>
        <p:nvSpPr>
          <p:cNvPr id="8" name="Footer Placeholder 7">
            <a:extLst>
              <a:ext uri="{FF2B5EF4-FFF2-40B4-BE49-F238E27FC236}">
                <a16:creationId xmlns:a16="http://schemas.microsoft.com/office/drawing/2014/main" id="{9CD966AD-7E9D-4D56-1318-43EF8D432C53}"/>
              </a:ext>
            </a:extLst>
          </p:cNvPr>
          <p:cNvSpPr>
            <a:spLocks noGrp="1"/>
          </p:cNvSpPr>
          <p:nvPr>
            <p:ph type="ftr" sz="quarter" idx="11"/>
          </p:nvPr>
        </p:nvSpPr>
        <p:spPr/>
        <p:txBody>
          <a:bodyPr/>
          <a:lstStyle/>
          <a:p>
            <a:r>
              <a:rPr lang="en-US"/>
              <a:t>Chamini Shammi</a:t>
            </a:r>
          </a:p>
        </p:txBody>
      </p:sp>
      <p:sp>
        <p:nvSpPr>
          <p:cNvPr id="9" name="Slide Number Placeholder 8">
            <a:extLst>
              <a:ext uri="{FF2B5EF4-FFF2-40B4-BE49-F238E27FC236}">
                <a16:creationId xmlns:a16="http://schemas.microsoft.com/office/drawing/2014/main" id="{2AB5D18C-065C-A576-B41F-0963CB852C46}"/>
              </a:ext>
            </a:extLst>
          </p:cNvPr>
          <p:cNvSpPr>
            <a:spLocks noGrp="1"/>
          </p:cNvSpPr>
          <p:nvPr>
            <p:ph type="sldNum" sz="quarter" idx="12"/>
          </p:nvPr>
        </p:nvSpPr>
        <p:spPr/>
        <p:txBody>
          <a:bodyPr/>
          <a:lstStyle/>
          <a:p>
            <a:fld id="{6AA14E9B-4136-4F46-9AB2-0359F2FE03A4}" type="slidenum">
              <a:rPr lang="en-US" smtClean="0"/>
              <a:t>‹#›</a:t>
            </a:fld>
            <a:endParaRPr lang="en-US"/>
          </a:p>
        </p:txBody>
      </p:sp>
    </p:spTree>
    <p:extLst>
      <p:ext uri="{BB962C8B-B14F-4D97-AF65-F5344CB8AC3E}">
        <p14:creationId xmlns:p14="http://schemas.microsoft.com/office/powerpoint/2010/main" val="191092424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0CF96B-4982-9B72-1AC4-092C02CC00A2}"/>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9B7A0ED2-A5B0-E164-956C-0306B9DD15A8}"/>
              </a:ext>
            </a:extLst>
          </p:cNvPr>
          <p:cNvSpPr>
            <a:spLocks noGrp="1"/>
          </p:cNvSpPr>
          <p:nvPr>
            <p:ph type="dt" sz="half" idx="10"/>
          </p:nvPr>
        </p:nvSpPr>
        <p:spPr/>
        <p:txBody>
          <a:bodyPr/>
          <a:lstStyle/>
          <a:p>
            <a:fld id="{46253B37-D61C-0D4C-832A-85F390A90ED1}" type="datetime1">
              <a:rPr lang="en-US" smtClean="0"/>
              <a:t>2/17/23</a:t>
            </a:fld>
            <a:endParaRPr lang="en-US"/>
          </a:p>
        </p:txBody>
      </p:sp>
      <p:sp>
        <p:nvSpPr>
          <p:cNvPr id="4" name="Footer Placeholder 3">
            <a:extLst>
              <a:ext uri="{FF2B5EF4-FFF2-40B4-BE49-F238E27FC236}">
                <a16:creationId xmlns:a16="http://schemas.microsoft.com/office/drawing/2014/main" id="{06ACEE4B-C862-99AC-AC04-9EE76AE05C5D}"/>
              </a:ext>
            </a:extLst>
          </p:cNvPr>
          <p:cNvSpPr>
            <a:spLocks noGrp="1"/>
          </p:cNvSpPr>
          <p:nvPr>
            <p:ph type="ftr" sz="quarter" idx="11"/>
          </p:nvPr>
        </p:nvSpPr>
        <p:spPr/>
        <p:txBody>
          <a:bodyPr/>
          <a:lstStyle/>
          <a:p>
            <a:r>
              <a:rPr lang="en-US"/>
              <a:t>Chamini Shammi</a:t>
            </a:r>
          </a:p>
        </p:txBody>
      </p:sp>
      <p:sp>
        <p:nvSpPr>
          <p:cNvPr id="5" name="Slide Number Placeholder 4">
            <a:extLst>
              <a:ext uri="{FF2B5EF4-FFF2-40B4-BE49-F238E27FC236}">
                <a16:creationId xmlns:a16="http://schemas.microsoft.com/office/drawing/2014/main" id="{D8253E43-8B81-9EF7-20D8-B245ED1AD380}"/>
              </a:ext>
            </a:extLst>
          </p:cNvPr>
          <p:cNvSpPr>
            <a:spLocks noGrp="1"/>
          </p:cNvSpPr>
          <p:nvPr>
            <p:ph type="sldNum" sz="quarter" idx="12"/>
          </p:nvPr>
        </p:nvSpPr>
        <p:spPr/>
        <p:txBody>
          <a:bodyPr/>
          <a:lstStyle/>
          <a:p>
            <a:fld id="{6AA14E9B-4136-4F46-9AB2-0359F2FE03A4}" type="slidenum">
              <a:rPr lang="en-US" smtClean="0"/>
              <a:t>‹#›</a:t>
            </a:fld>
            <a:endParaRPr lang="en-US"/>
          </a:p>
        </p:txBody>
      </p:sp>
    </p:spTree>
    <p:extLst>
      <p:ext uri="{BB962C8B-B14F-4D97-AF65-F5344CB8AC3E}">
        <p14:creationId xmlns:p14="http://schemas.microsoft.com/office/powerpoint/2010/main" val="300407662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80FDC608-B842-609B-A673-26576C01BB56}"/>
              </a:ext>
            </a:extLst>
          </p:cNvPr>
          <p:cNvSpPr>
            <a:spLocks noGrp="1"/>
          </p:cNvSpPr>
          <p:nvPr>
            <p:ph type="dt" sz="half" idx="10"/>
          </p:nvPr>
        </p:nvSpPr>
        <p:spPr/>
        <p:txBody>
          <a:bodyPr/>
          <a:lstStyle/>
          <a:p>
            <a:fld id="{1248B54E-FD76-4843-9D99-773127D99150}" type="datetime1">
              <a:rPr lang="en-US" smtClean="0"/>
              <a:t>2/17/23</a:t>
            </a:fld>
            <a:endParaRPr lang="en-US"/>
          </a:p>
        </p:txBody>
      </p:sp>
      <p:sp>
        <p:nvSpPr>
          <p:cNvPr id="3" name="Footer Placeholder 2">
            <a:extLst>
              <a:ext uri="{FF2B5EF4-FFF2-40B4-BE49-F238E27FC236}">
                <a16:creationId xmlns:a16="http://schemas.microsoft.com/office/drawing/2014/main" id="{8B51AE9A-EF3A-046C-C52C-40AC0129D028}"/>
              </a:ext>
            </a:extLst>
          </p:cNvPr>
          <p:cNvSpPr>
            <a:spLocks noGrp="1"/>
          </p:cNvSpPr>
          <p:nvPr>
            <p:ph type="ftr" sz="quarter" idx="11"/>
          </p:nvPr>
        </p:nvSpPr>
        <p:spPr/>
        <p:txBody>
          <a:bodyPr/>
          <a:lstStyle/>
          <a:p>
            <a:r>
              <a:rPr lang="en-US"/>
              <a:t>Chamini Shammi</a:t>
            </a:r>
          </a:p>
        </p:txBody>
      </p:sp>
      <p:sp>
        <p:nvSpPr>
          <p:cNvPr id="4" name="Slide Number Placeholder 3">
            <a:extLst>
              <a:ext uri="{FF2B5EF4-FFF2-40B4-BE49-F238E27FC236}">
                <a16:creationId xmlns:a16="http://schemas.microsoft.com/office/drawing/2014/main" id="{B7088018-7ED4-9B4C-52D8-BF5B70E57C0F}"/>
              </a:ext>
            </a:extLst>
          </p:cNvPr>
          <p:cNvSpPr>
            <a:spLocks noGrp="1"/>
          </p:cNvSpPr>
          <p:nvPr>
            <p:ph type="sldNum" sz="quarter" idx="12"/>
          </p:nvPr>
        </p:nvSpPr>
        <p:spPr/>
        <p:txBody>
          <a:bodyPr/>
          <a:lstStyle/>
          <a:p>
            <a:fld id="{6AA14E9B-4136-4F46-9AB2-0359F2FE03A4}" type="slidenum">
              <a:rPr lang="en-US" smtClean="0"/>
              <a:t>‹#›</a:t>
            </a:fld>
            <a:endParaRPr lang="en-US"/>
          </a:p>
        </p:txBody>
      </p:sp>
    </p:spTree>
    <p:extLst>
      <p:ext uri="{BB962C8B-B14F-4D97-AF65-F5344CB8AC3E}">
        <p14:creationId xmlns:p14="http://schemas.microsoft.com/office/powerpoint/2010/main" val="231817132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E54C78-80AC-24FB-4EAE-4B2E46ADAB2B}"/>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D2CBB3D9-1FB2-4B47-663E-C825AC25E6FD}"/>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567C1138-1DEE-9E7D-6938-2B370C0C544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1A2C9779-7AB5-1692-A80E-DB7EEA7E62B4}"/>
              </a:ext>
            </a:extLst>
          </p:cNvPr>
          <p:cNvSpPr>
            <a:spLocks noGrp="1"/>
          </p:cNvSpPr>
          <p:nvPr>
            <p:ph type="dt" sz="half" idx="10"/>
          </p:nvPr>
        </p:nvSpPr>
        <p:spPr/>
        <p:txBody>
          <a:bodyPr/>
          <a:lstStyle/>
          <a:p>
            <a:fld id="{022403D6-A585-F94C-8F79-4C74E0ED5D74}" type="datetime1">
              <a:rPr lang="en-US" smtClean="0"/>
              <a:t>2/17/23</a:t>
            </a:fld>
            <a:endParaRPr lang="en-US"/>
          </a:p>
        </p:txBody>
      </p:sp>
      <p:sp>
        <p:nvSpPr>
          <p:cNvPr id="6" name="Footer Placeholder 5">
            <a:extLst>
              <a:ext uri="{FF2B5EF4-FFF2-40B4-BE49-F238E27FC236}">
                <a16:creationId xmlns:a16="http://schemas.microsoft.com/office/drawing/2014/main" id="{15B7100C-A2CE-26E4-C035-EBFFB3824F9F}"/>
              </a:ext>
            </a:extLst>
          </p:cNvPr>
          <p:cNvSpPr>
            <a:spLocks noGrp="1"/>
          </p:cNvSpPr>
          <p:nvPr>
            <p:ph type="ftr" sz="quarter" idx="11"/>
          </p:nvPr>
        </p:nvSpPr>
        <p:spPr/>
        <p:txBody>
          <a:bodyPr/>
          <a:lstStyle/>
          <a:p>
            <a:r>
              <a:rPr lang="en-US"/>
              <a:t>Chamini Shammi</a:t>
            </a:r>
          </a:p>
        </p:txBody>
      </p:sp>
      <p:sp>
        <p:nvSpPr>
          <p:cNvPr id="7" name="Slide Number Placeholder 6">
            <a:extLst>
              <a:ext uri="{FF2B5EF4-FFF2-40B4-BE49-F238E27FC236}">
                <a16:creationId xmlns:a16="http://schemas.microsoft.com/office/drawing/2014/main" id="{C8B289E2-07DD-3AD8-4B86-9FBF27FEF6F7}"/>
              </a:ext>
            </a:extLst>
          </p:cNvPr>
          <p:cNvSpPr>
            <a:spLocks noGrp="1"/>
          </p:cNvSpPr>
          <p:nvPr>
            <p:ph type="sldNum" sz="quarter" idx="12"/>
          </p:nvPr>
        </p:nvSpPr>
        <p:spPr/>
        <p:txBody>
          <a:bodyPr/>
          <a:lstStyle/>
          <a:p>
            <a:fld id="{6AA14E9B-4136-4F46-9AB2-0359F2FE03A4}" type="slidenum">
              <a:rPr lang="en-US" smtClean="0"/>
              <a:t>‹#›</a:t>
            </a:fld>
            <a:endParaRPr lang="en-US"/>
          </a:p>
        </p:txBody>
      </p:sp>
    </p:spTree>
    <p:extLst>
      <p:ext uri="{BB962C8B-B14F-4D97-AF65-F5344CB8AC3E}">
        <p14:creationId xmlns:p14="http://schemas.microsoft.com/office/powerpoint/2010/main" val="215249743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2254F1-BF82-5C67-F02B-EF12868B8CD0}"/>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425D49BA-BA52-F356-3C6A-C0B0C61C0E7F}"/>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9EB1E62C-469B-6B95-CF72-E6BB7C8AF9C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F1072273-748A-B9CB-4401-5D1124DF2BA3}"/>
              </a:ext>
            </a:extLst>
          </p:cNvPr>
          <p:cNvSpPr>
            <a:spLocks noGrp="1"/>
          </p:cNvSpPr>
          <p:nvPr>
            <p:ph type="dt" sz="half" idx="10"/>
          </p:nvPr>
        </p:nvSpPr>
        <p:spPr/>
        <p:txBody>
          <a:bodyPr/>
          <a:lstStyle/>
          <a:p>
            <a:fld id="{2D277062-953B-884B-B0D5-A8C2AA2C04D4}" type="datetime1">
              <a:rPr lang="en-US" smtClean="0"/>
              <a:t>2/17/23</a:t>
            </a:fld>
            <a:endParaRPr lang="en-US"/>
          </a:p>
        </p:txBody>
      </p:sp>
      <p:sp>
        <p:nvSpPr>
          <p:cNvPr id="6" name="Footer Placeholder 5">
            <a:extLst>
              <a:ext uri="{FF2B5EF4-FFF2-40B4-BE49-F238E27FC236}">
                <a16:creationId xmlns:a16="http://schemas.microsoft.com/office/drawing/2014/main" id="{87DF01AA-1F5F-0B92-6E91-CF651E43CD64}"/>
              </a:ext>
            </a:extLst>
          </p:cNvPr>
          <p:cNvSpPr>
            <a:spLocks noGrp="1"/>
          </p:cNvSpPr>
          <p:nvPr>
            <p:ph type="ftr" sz="quarter" idx="11"/>
          </p:nvPr>
        </p:nvSpPr>
        <p:spPr/>
        <p:txBody>
          <a:bodyPr/>
          <a:lstStyle/>
          <a:p>
            <a:r>
              <a:rPr lang="en-US"/>
              <a:t>Chamini Shammi</a:t>
            </a:r>
          </a:p>
        </p:txBody>
      </p:sp>
      <p:sp>
        <p:nvSpPr>
          <p:cNvPr id="7" name="Slide Number Placeholder 6">
            <a:extLst>
              <a:ext uri="{FF2B5EF4-FFF2-40B4-BE49-F238E27FC236}">
                <a16:creationId xmlns:a16="http://schemas.microsoft.com/office/drawing/2014/main" id="{87A49017-7398-703C-793A-DA7C42C4CDD3}"/>
              </a:ext>
            </a:extLst>
          </p:cNvPr>
          <p:cNvSpPr>
            <a:spLocks noGrp="1"/>
          </p:cNvSpPr>
          <p:nvPr>
            <p:ph type="sldNum" sz="quarter" idx="12"/>
          </p:nvPr>
        </p:nvSpPr>
        <p:spPr/>
        <p:txBody>
          <a:bodyPr/>
          <a:lstStyle/>
          <a:p>
            <a:fld id="{6AA14E9B-4136-4F46-9AB2-0359F2FE03A4}" type="slidenum">
              <a:rPr lang="en-US" smtClean="0"/>
              <a:t>‹#›</a:t>
            </a:fld>
            <a:endParaRPr lang="en-US"/>
          </a:p>
        </p:txBody>
      </p:sp>
    </p:spTree>
    <p:extLst>
      <p:ext uri="{BB962C8B-B14F-4D97-AF65-F5344CB8AC3E}">
        <p14:creationId xmlns:p14="http://schemas.microsoft.com/office/powerpoint/2010/main" val="340602693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92E5997B-9553-D2F8-8A18-40791DB6CFF0}"/>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BF0CDC3B-74FF-D91A-0F72-02FF4F63397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97E7DA7-D834-5D5C-7FA7-10E73416CBDC}"/>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CAB6FC0-D519-E244-BB1C-49C5F4C014B2}" type="datetime1">
              <a:rPr lang="en-US" smtClean="0"/>
              <a:t>2/17/23</a:t>
            </a:fld>
            <a:endParaRPr lang="en-US"/>
          </a:p>
        </p:txBody>
      </p:sp>
      <p:sp>
        <p:nvSpPr>
          <p:cNvPr id="5" name="Footer Placeholder 4">
            <a:extLst>
              <a:ext uri="{FF2B5EF4-FFF2-40B4-BE49-F238E27FC236}">
                <a16:creationId xmlns:a16="http://schemas.microsoft.com/office/drawing/2014/main" id="{4D156B3C-3B0D-B768-29F9-23D811E6EB0B}"/>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Chamini Shammi</a:t>
            </a:r>
          </a:p>
        </p:txBody>
      </p:sp>
      <p:sp>
        <p:nvSpPr>
          <p:cNvPr id="6" name="Slide Number Placeholder 5">
            <a:extLst>
              <a:ext uri="{FF2B5EF4-FFF2-40B4-BE49-F238E27FC236}">
                <a16:creationId xmlns:a16="http://schemas.microsoft.com/office/drawing/2014/main" id="{1203ED7C-7B6B-F237-7CF7-8F5D8CDB5729}"/>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AA14E9B-4136-4F46-9AB2-0359F2FE03A4}" type="slidenum">
              <a:rPr lang="en-US" smtClean="0"/>
              <a:t>‹#›</a:t>
            </a:fld>
            <a:endParaRPr lang="en-US"/>
          </a:p>
        </p:txBody>
      </p:sp>
    </p:spTree>
    <p:extLst>
      <p:ext uri="{BB962C8B-B14F-4D97-AF65-F5344CB8AC3E}">
        <p14:creationId xmlns:p14="http://schemas.microsoft.com/office/powerpoint/2010/main" val="154350567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3.sv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8" Type="http://schemas.microsoft.com/office/2007/relationships/hdphoto" Target="../media/hdphoto8.wdp"/><Relationship Id="rId3" Type="http://schemas.openxmlformats.org/officeDocument/2006/relationships/image" Target="../media/image34.png"/><Relationship Id="rId7" Type="http://schemas.openxmlformats.org/officeDocument/2006/relationships/image" Target="../media/image35.png"/><Relationship Id="rId2" Type="http://schemas.openxmlformats.org/officeDocument/2006/relationships/image" Target="../media/image4.png"/><Relationship Id="rId1" Type="http://schemas.openxmlformats.org/officeDocument/2006/relationships/slideLayout" Target="../slideLayouts/slideLayout2.xml"/><Relationship Id="rId6" Type="http://schemas.openxmlformats.org/officeDocument/2006/relationships/image" Target="../media/image3.svg"/><Relationship Id="rId5" Type="http://schemas.openxmlformats.org/officeDocument/2006/relationships/image" Target="../media/image2.png"/><Relationship Id="rId4" Type="http://schemas.microsoft.com/office/2007/relationships/hdphoto" Target="../media/hdphoto7.wdp"/><Relationship Id="rId9" Type="http://schemas.openxmlformats.org/officeDocument/2006/relationships/image" Target="../media/image38.png"/></Relationships>
</file>

<file path=ppt/slides/_rels/slide11.xml.rels><?xml version="1.0" encoding="UTF-8" standalone="yes"?>
<Relationships xmlns="http://schemas.openxmlformats.org/package/2006/relationships"><Relationship Id="rId8" Type="http://schemas.openxmlformats.org/officeDocument/2006/relationships/image" Target="../media/image42.jpeg"/><Relationship Id="rId3" Type="http://schemas.openxmlformats.org/officeDocument/2006/relationships/image" Target="../media/image2.png"/><Relationship Id="rId7" Type="http://schemas.openxmlformats.org/officeDocument/2006/relationships/image" Target="../media/image41.png"/><Relationship Id="rId2" Type="http://schemas.openxmlformats.org/officeDocument/2006/relationships/image" Target="../media/image4.png"/><Relationship Id="rId1" Type="http://schemas.openxmlformats.org/officeDocument/2006/relationships/slideLayout" Target="../slideLayouts/slideLayout2.xml"/><Relationship Id="rId6" Type="http://schemas.openxmlformats.org/officeDocument/2006/relationships/image" Target="../media/image40.png"/><Relationship Id="rId5" Type="http://schemas.openxmlformats.org/officeDocument/2006/relationships/image" Target="../media/image39.png"/><Relationship Id="rId4" Type="http://schemas.openxmlformats.org/officeDocument/2006/relationships/image" Target="../media/image3.svg"/></Relationships>
</file>

<file path=ppt/slides/_rels/slide12.xml.rels><?xml version="1.0" encoding="UTF-8" standalone="yes"?>
<Relationships xmlns="http://schemas.openxmlformats.org/package/2006/relationships"><Relationship Id="rId3" Type="http://schemas.openxmlformats.org/officeDocument/2006/relationships/image" Target="../media/image44.svg"/><Relationship Id="rId2" Type="http://schemas.openxmlformats.org/officeDocument/2006/relationships/image" Target="../media/image43.png"/><Relationship Id="rId1" Type="http://schemas.openxmlformats.org/officeDocument/2006/relationships/slideLayout" Target="../slideLayouts/slideLayout7.xml"/><Relationship Id="rId5" Type="http://schemas.openxmlformats.org/officeDocument/2006/relationships/image" Target="../media/image3.svg"/><Relationship Id="rId4" Type="http://schemas.openxmlformats.org/officeDocument/2006/relationships/image" Target="../media/image2.png"/></Relationships>
</file>

<file path=ppt/slides/_rels/slide13.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notesSlide" Target="../notesSlides/notesSlide7.xml"/><Relationship Id="rId7" Type="http://schemas.microsoft.com/office/2007/relationships/hdphoto" Target="../media/hdphoto10.wdp"/><Relationship Id="rId2" Type="http://schemas.openxmlformats.org/officeDocument/2006/relationships/slideLayout" Target="../slideLayouts/slideLayout2.xml"/><Relationship Id="rId1" Type="http://schemas.openxmlformats.org/officeDocument/2006/relationships/tags" Target="../tags/tag3.xml"/><Relationship Id="rId6" Type="http://schemas.openxmlformats.org/officeDocument/2006/relationships/image" Target="../media/image46.png"/><Relationship Id="rId5" Type="http://schemas.microsoft.com/office/2007/relationships/hdphoto" Target="../media/hdphoto9.wdp"/><Relationship Id="rId4" Type="http://schemas.openxmlformats.org/officeDocument/2006/relationships/image" Target="../media/image45.png"/><Relationship Id="rId9" Type="http://schemas.openxmlformats.org/officeDocument/2006/relationships/image" Target="../media/image3.svg"/></Relationships>
</file>

<file path=ppt/slides/_rels/slide14.xml.rels><?xml version="1.0" encoding="UTF-8" standalone="yes"?>
<Relationships xmlns="http://schemas.openxmlformats.org/package/2006/relationships"><Relationship Id="rId18" Type="http://schemas.openxmlformats.org/officeDocument/2006/relationships/image" Target="../media/image340.png"/><Relationship Id="rId3" Type="http://schemas.openxmlformats.org/officeDocument/2006/relationships/customXml" Target="../ink/ink12.xml"/><Relationship Id="rId21" Type="http://schemas.openxmlformats.org/officeDocument/2006/relationships/image" Target="../media/image350.png"/><Relationship Id="rId17" Type="http://schemas.openxmlformats.org/officeDocument/2006/relationships/customXml" Target="../ink/ink13.xml"/><Relationship Id="rId38" Type="http://schemas.openxmlformats.org/officeDocument/2006/relationships/image" Target="../media/image3.svg"/><Relationship Id="rId2" Type="http://schemas.openxmlformats.org/officeDocument/2006/relationships/notesSlide" Target="../notesSlides/notesSlide8.xml"/><Relationship Id="rId16" Type="http://schemas.openxmlformats.org/officeDocument/2006/relationships/image" Target="../media/image330.png"/><Relationship Id="rId20" Type="http://schemas.openxmlformats.org/officeDocument/2006/relationships/customXml" Target="../ink/ink15.xml"/><Relationship Id="rId29" Type="http://schemas.openxmlformats.org/officeDocument/2006/relationships/customXml" Target="../ink/ink17.xml"/><Relationship Id="rId1" Type="http://schemas.openxmlformats.org/officeDocument/2006/relationships/slideLayout" Target="../slideLayouts/slideLayout2.xml"/><Relationship Id="rId37" Type="http://schemas.openxmlformats.org/officeDocument/2006/relationships/image" Target="../media/image2.png"/><Relationship Id="rId28" Type="http://schemas.openxmlformats.org/officeDocument/2006/relationships/image" Target="../media/image47.png"/><Relationship Id="rId36" Type="http://schemas.openxmlformats.org/officeDocument/2006/relationships/image" Target="../media/image420.png"/><Relationship Id="rId19" Type="http://schemas.openxmlformats.org/officeDocument/2006/relationships/customXml" Target="../ink/ink14.xml"/><Relationship Id="rId22" Type="http://schemas.openxmlformats.org/officeDocument/2006/relationships/customXml" Target="../ink/ink16.xml"/><Relationship Id="rId27" Type="http://schemas.openxmlformats.org/officeDocument/2006/relationships/image" Target="../media/image380.png"/></Relationships>
</file>

<file path=ppt/slides/_rels/slide15.xml.rels><?xml version="1.0" encoding="UTF-8" standalone="yes"?>
<Relationships xmlns="http://schemas.openxmlformats.org/package/2006/relationships"><Relationship Id="rId13" Type="http://schemas.openxmlformats.org/officeDocument/2006/relationships/image" Target="../media/image331.png"/><Relationship Id="rId18" Type="http://schemas.openxmlformats.org/officeDocument/2006/relationships/image" Target="../media/image410.png"/><Relationship Id="rId3" Type="http://schemas.openxmlformats.org/officeDocument/2006/relationships/image" Target="../media/image310.png"/><Relationship Id="rId21" Type="http://schemas.openxmlformats.org/officeDocument/2006/relationships/image" Target="../media/image470.png"/><Relationship Id="rId12" Type="http://schemas.openxmlformats.org/officeDocument/2006/relationships/image" Target="../media/image270.png"/><Relationship Id="rId17" Type="http://schemas.openxmlformats.org/officeDocument/2006/relationships/image" Target="../media/image400.png"/><Relationship Id="rId2" Type="http://schemas.openxmlformats.org/officeDocument/2006/relationships/notesSlide" Target="../notesSlides/notesSlide9.xml"/><Relationship Id="rId16" Type="http://schemas.openxmlformats.org/officeDocument/2006/relationships/image" Target="../media/image390.png"/><Relationship Id="rId20" Type="http://schemas.openxmlformats.org/officeDocument/2006/relationships/image" Target="../media/image460.png"/><Relationship Id="rId1" Type="http://schemas.openxmlformats.org/officeDocument/2006/relationships/slideLayout" Target="../slideLayouts/slideLayout2.xml"/><Relationship Id="rId11" Type="http://schemas.microsoft.com/office/2007/relationships/hdphoto" Target="../media/hdphoto11.wdp"/><Relationship Id="rId15" Type="http://schemas.openxmlformats.org/officeDocument/2006/relationships/image" Target="../media/image381.png"/><Relationship Id="rId23" Type="http://schemas.openxmlformats.org/officeDocument/2006/relationships/image" Target="../media/image3.svg"/><Relationship Id="rId10" Type="http://schemas.openxmlformats.org/officeDocument/2006/relationships/image" Target="../media/image48.png"/><Relationship Id="rId19" Type="http://schemas.openxmlformats.org/officeDocument/2006/relationships/image" Target="../media/image450.png"/><Relationship Id="rId4" Type="http://schemas.openxmlformats.org/officeDocument/2006/relationships/image" Target="../media/image332.png"/><Relationship Id="rId9" Type="http://schemas.openxmlformats.org/officeDocument/2006/relationships/image" Target="../media/image301.png"/><Relationship Id="rId14" Type="http://schemas.openxmlformats.org/officeDocument/2006/relationships/image" Target="../media/image351.png"/><Relationship Id="rId22" Type="http://schemas.openxmlformats.org/officeDocument/2006/relationships/image" Target="../media/image2.png"/></Relationships>
</file>

<file path=ppt/slides/_rels/slide16.xml.rels><?xml version="1.0" encoding="UTF-8" standalone="yes"?>
<Relationships xmlns="http://schemas.openxmlformats.org/package/2006/relationships"><Relationship Id="rId3" Type="http://schemas.microsoft.com/office/2007/relationships/hdphoto" Target="../media/hdphoto12.wdp"/><Relationship Id="rId7" Type="http://schemas.openxmlformats.org/officeDocument/2006/relationships/image" Target="../media/image3.svg"/><Relationship Id="rId2" Type="http://schemas.openxmlformats.org/officeDocument/2006/relationships/image" Target="../media/image49.png"/><Relationship Id="rId1" Type="http://schemas.openxmlformats.org/officeDocument/2006/relationships/slideLayout" Target="../slideLayouts/slideLayout2.xml"/><Relationship Id="rId6" Type="http://schemas.openxmlformats.org/officeDocument/2006/relationships/image" Target="../media/image2.png"/><Relationship Id="rId5" Type="http://schemas.microsoft.com/office/2007/relationships/hdphoto" Target="../media/hdphoto13.wdp"/><Relationship Id="rId4" Type="http://schemas.openxmlformats.org/officeDocument/2006/relationships/image" Target="../media/image50.png"/></Relationships>
</file>

<file path=ppt/slides/_rels/slide17.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8" Type="http://schemas.openxmlformats.org/officeDocument/2006/relationships/image" Target="../media/image6.jpeg"/><Relationship Id="rId13" Type="http://schemas.openxmlformats.org/officeDocument/2006/relationships/image" Target="../media/image10.png"/><Relationship Id="rId18" Type="http://schemas.openxmlformats.org/officeDocument/2006/relationships/image" Target="../media/image15.png"/><Relationship Id="rId3" Type="http://schemas.openxmlformats.org/officeDocument/2006/relationships/notesSlide" Target="../notesSlides/notesSlide2.xml"/><Relationship Id="rId7" Type="http://schemas.openxmlformats.org/officeDocument/2006/relationships/image" Target="../media/image5.png"/><Relationship Id="rId12" Type="http://schemas.openxmlformats.org/officeDocument/2006/relationships/image" Target="../media/image9.jpeg"/><Relationship Id="rId17" Type="http://schemas.openxmlformats.org/officeDocument/2006/relationships/image" Target="../media/image14.jpeg"/><Relationship Id="rId2" Type="http://schemas.openxmlformats.org/officeDocument/2006/relationships/slideLayout" Target="../slideLayouts/slideLayout2.xml"/><Relationship Id="rId16" Type="http://schemas.openxmlformats.org/officeDocument/2006/relationships/image" Target="../media/image13.jpeg"/><Relationship Id="rId1" Type="http://schemas.openxmlformats.org/officeDocument/2006/relationships/tags" Target="../tags/tag1.xml"/><Relationship Id="rId6" Type="http://schemas.openxmlformats.org/officeDocument/2006/relationships/image" Target="../media/image3.svg"/><Relationship Id="rId11" Type="http://schemas.openxmlformats.org/officeDocument/2006/relationships/image" Target="../media/image8.png"/><Relationship Id="rId5" Type="http://schemas.openxmlformats.org/officeDocument/2006/relationships/image" Target="../media/image2.png"/><Relationship Id="rId15" Type="http://schemas.openxmlformats.org/officeDocument/2006/relationships/image" Target="../media/image12.png"/><Relationship Id="rId10" Type="http://schemas.microsoft.com/office/2007/relationships/hdphoto" Target="../media/hdphoto1.wdp"/><Relationship Id="rId19" Type="http://schemas.openxmlformats.org/officeDocument/2006/relationships/image" Target="../media/image140.png"/><Relationship Id="rId4" Type="http://schemas.openxmlformats.org/officeDocument/2006/relationships/image" Target="../media/image4.png"/><Relationship Id="rId9" Type="http://schemas.openxmlformats.org/officeDocument/2006/relationships/image" Target="../media/image7.png"/><Relationship Id="rId14" Type="http://schemas.openxmlformats.org/officeDocument/2006/relationships/image" Target="../media/image11.png"/></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2.xml"/><Relationship Id="rId1" Type="http://schemas.openxmlformats.org/officeDocument/2006/relationships/tags" Target="../tags/tag2.xml"/><Relationship Id="rId6" Type="http://schemas.openxmlformats.org/officeDocument/2006/relationships/image" Target="../media/image3.svg"/><Relationship Id="rId5" Type="http://schemas.openxmlformats.org/officeDocument/2006/relationships/image" Target="../media/image2.png"/><Relationship Id="rId4" Type="http://schemas.openxmlformats.org/officeDocument/2006/relationships/image" Target="../media/image16.jpeg"/></Relationships>
</file>

<file path=ppt/slides/_rels/slide4.xml.rels><?xml version="1.0" encoding="UTF-8" standalone="yes"?>
<Relationships xmlns="http://schemas.openxmlformats.org/package/2006/relationships"><Relationship Id="rId13" Type="http://schemas.openxmlformats.org/officeDocument/2006/relationships/image" Target="../media/image3.svg"/><Relationship Id="rId3" Type="http://schemas.openxmlformats.org/officeDocument/2006/relationships/image" Target="../media/image4.png"/><Relationship Id="rId12" Type="http://schemas.openxmlformats.org/officeDocument/2006/relationships/image" Target="../media/image2.png"/><Relationship Id="rId17" Type="http://schemas.openxmlformats.org/officeDocument/2006/relationships/image" Target="../media/image20.png"/><Relationship Id="rId2" Type="http://schemas.openxmlformats.org/officeDocument/2006/relationships/notesSlide" Target="../notesSlides/notesSlide4.xml"/><Relationship Id="rId16" Type="http://schemas.microsoft.com/office/2007/relationships/hdphoto" Target="../media/hdphoto3.wdp"/><Relationship Id="rId1" Type="http://schemas.openxmlformats.org/officeDocument/2006/relationships/slideLayout" Target="../slideLayouts/slideLayout2.xml"/><Relationship Id="rId6" Type="http://schemas.openxmlformats.org/officeDocument/2006/relationships/customXml" Target="../ink/ink1.xml"/><Relationship Id="rId11" Type="http://schemas.openxmlformats.org/officeDocument/2006/relationships/image" Target="../media/image80.png"/><Relationship Id="rId5" Type="http://schemas.microsoft.com/office/2007/relationships/hdphoto" Target="../media/hdphoto2.wdp"/><Relationship Id="rId15" Type="http://schemas.openxmlformats.org/officeDocument/2006/relationships/image" Target="../media/image19.png"/><Relationship Id="rId4" Type="http://schemas.openxmlformats.org/officeDocument/2006/relationships/image" Target="../media/image17.png"/><Relationship Id="rId14" Type="http://schemas.openxmlformats.org/officeDocument/2006/relationships/image" Target="../media/image18.png"/></Relationships>
</file>

<file path=ppt/slides/_rels/slide5.xml.rels><?xml version="1.0" encoding="UTF-8" standalone="yes"?>
<Relationships xmlns="http://schemas.openxmlformats.org/package/2006/relationships"><Relationship Id="rId72" Type="http://schemas.openxmlformats.org/officeDocument/2006/relationships/image" Target="../media/image24.png"/><Relationship Id="rId80" Type="http://schemas.microsoft.com/office/2007/relationships/hdphoto" Target="../media/hdphoto5.wdp"/><Relationship Id="rId3" Type="http://schemas.openxmlformats.org/officeDocument/2006/relationships/customXml" Target="../ink/ink2.xml"/><Relationship Id="rId63" Type="http://schemas.openxmlformats.org/officeDocument/2006/relationships/image" Target="../media/image23.png"/><Relationship Id="rId68" Type="http://schemas.openxmlformats.org/officeDocument/2006/relationships/customXml" Target="../ink/ink5.xml"/><Relationship Id="rId76" Type="http://schemas.openxmlformats.org/officeDocument/2006/relationships/image" Target="../media/image4.png"/><Relationship Id="rId47" Type="http://schemas.openxmlformats.org/officeDocument/2006/relationships/image" Target="../media/image240.png"/><Relationship Id="rId67" Type="http://schemas.openxmlformats.org/officeDocument/2006/relationships/image" Target="../media/image220.png"/><Relationship Id="rId38" Type="http://schemas.openxmlformats.org/officeDocument/2006/relationships/image" Target="../media/image36.png"/><Relationship Id="rId71" Type="http://schemas.openxmlformats.org/officeDocument/2006/relationships/customXml" Target="../ink/ink7.xml"/><Relationship Id="rId59" Type="http://schemas.openxmlformats.org/officeDocument/2006/relationships/image" Target="../media/image28.png"/><Relationship Id="rId2" Type="http://schemas.openxmlformats.org/officeDocument/2006/relationships/notesSlide" Target="../notesSlides/notesSlide5.xml"/><Relationship Id="rId62" Type="http://schemas.openxmlformats.org/officeDocument/2006/relationships/customXml" Target="../ink/ink3.xml"/><Relationship Id="rId70" Type="http://schemas.openxmlformats.org/officeDocument/2006/relationships/customXml" Target="../ink/ink6.xml"/><Relationship Id="rId75" Type="http://schemas.openxmlformats.org/officeDocument/2006/relationships/image" Target="../media/image3.svg"/><Relationship Id="rId1" Type="http://schemas.openxmlformats.org/officeDocument/2006/relationships/slideLayout" Target="../slideLayouts/slideLayout2.xml"/><Relationship Id="rId40" Type="http://schemas.openxmlformats.org/officeDocument/2006/relationships/image" Target="../media/image37.png"/><Relationship Id="rId74" Type="http://schemas.openxmlformats.org/officeDocument/2006/relationships/image" Target="../media/image2.png"/><Relationship Id="rId79" Type="http://schemas.openxmlformats.org/officeDocument/2006/relationships/image" Target="../media/image25.png"/><Relationship Id="rId61" Type="http://schemas.openxmlformats.org/officeDocument/2006/relationships/image" Target="../media/image22.png"/><Relationship Id="rId49" Type="http://schemas.openxmlformats.org/officeDocument/2006/relationships/image" Target="../media/image200.png"/><Relationship Id="rId57" Type="http://schemas.openxmlformats.org/officeDocument/2006/relationships/image" Target="../media/image27.png"/><Relationship Id="rId82" Type="http://schemas.openxmlformats.org/officeDocument/2006/relationships/customXml" Target="../ink/ink11.xml"/><Relationship Id="rId65" Type="http://schemas.openxmlformats.org/officeDocument/2006/relationships/customXml" Target="../ink/ink4.xml"/><Relationship Id="rId73" Type="http://schemas.microsoft.com/office/2007/relationships/hdphoto" Target="../media/hdphoto4.wdp"/><Relationship Id="rId78" Type="http://schemas.openxmlformats.org/officeDocument/2006/relationships/customXml" Target="../ink/ink9.xml"/><Relationship Id="rId81" Type="http://schemas.openxmlformats.org/officeDocument/2006/relationships/customXml" Target="../ink/ink10.xml"/><Relationship Id="rId64" Type="http://schemas.openxmlformats.org/officeDocument/2006/relationships/image" Target="../media/image21.png"/><Relationship Id="rId69" Type="http://schemas.openxmlformats.org/officeDocument/2006/relationships/image" Target="../media/image230.png"/><Relationship Id="rId77" Type="http://schemas.openxmlformats.org/officeDocument/2006/relationships/customXml" Target="../ink/ink8.xml"/></Relationships>
</file>

<file path=ppt/slides/_rels/slide6.xml.rels><?xml version="1.0" encoding="UTF-8" standalone="yes"?>
<Relationships xmlns="http://schemas.openxmlformats.org/package/2006/relationships"><Relationship Id="rId3" Type="http://schemas.openxmlformats.org/officeDocument/2006/relationships/image" Target="../media/image26.jpg"/><Relationship Id="rId2" Type="http://schemas.openxmlformats.org/officeDocument/2006/relationships/image" Target="../media/image4.png"/><Relationship Id="rId1" Type="http://schemas.openxmlformats.org/officeDocument/2006/relationships/slideLayout" Target="../slideLayouts/slideLayout2.xml"/><Relationship Id="rId5" Type="http://schemas.openxmlformats.org/officeDocument/2006/relationships/image" Target="../media/image3.svg"/><Relationship Id="rId4" Type="http://schemas.openxmlformats.org/officeDocument/2006/relationships/image" Target="../media/image2.png"/></Relationships>
</file>

<file path=ppt/slides/_rels/slide7.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4.png"/><Relationship Id="rId1" Type="http://schemas.openxmlformats.org/officeDocument/2006/relationships/slideLayout" Target="../slideLayouts/slideLayout2.xml"/><Relationship Id="rId6" Type="http://schemas.openxmlformats.org/officeDocument/2006/relationships/image" Target="../media/image30.png"/><Relationship Id="rId5" Type="http://schemas.openxmlformats.org/officeDocument/2006/relationships/image" Target="../media/image3.svg"/><Relationship Id="rId4" Type="http://schemas.openxmlformats.org/officeDocument/2006/relationships/image" Target="../media/image2.png"/></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7" Type="http://schemas.openxmlformats.org/officeDocument/2006/relationships/image" Target="../media/image32.pn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31.png"/><Relationship Id="rId5" Type="http://schemas.openxmlformats.org/officeDocument/2006/relationships/image" Target="../media/image3.svg"/><Relationship Id="rId4" Type="http://schemas.openxmlformats.org/officeDocument/2006/relationships/image" Target="../media/image2.png"/></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333.png"/><Relationship Id="rId2" Type="http://schemas.openxmlformats.org/officeDocument/2006/relationships/image" Target="../media/image4.png"/><Relationship Id="rId1" Type="http://schemas.openxmlformats.org/officeDocument/2006/relationships/slideLayout" Target="../slideLayouts/slideLayout2.xml"/><Relationship Id="rId6" Type="http://schemas.microsoft.com/office/2007/relationships/hdphoto" Target="../media/hdphoto6.wdp"/><Relationship Id="rId5" Type="http://schemas.openxmlformats.org/officeDocument/2006/relationships/image" Target="../media/image33.png"/><Relationship Id="rId4" Type="http://schemas.openxmlformats.org/officeDocument/2006/relationships/image" Target="../media/image3.sv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D98864-5DDC-402C-A942-C1A20A649C0D}"/>
              </a:ext>
            </a:extLst>
          </p:cNvPr>
          <p:cNvSpPr>
            <a:spLocks noGrp="1"/>
          </p:cNvSpPr>
          <p:nvPr>
            <p:ph type="ctrTitle"/>
          </p:nvPr>
        </p:nvSpPr>
        <p:spPr>
          <a:xfrm>
            <a:off x="884903" y="1297861"/>
            <a:ext cx="10722078" cy="1777530"/>
          </a:xfrm>
        </p:spPr>
        <p:txBody>
          <a:bodyPr>
            <a:normAutofit/>
          </a:bodyPr>
          <a:lstStyle/>
          <a:p>
            <a:r>
              <a:rPr lang="en-US" sz="5400" b="1" dirty="0">
                <a:ln w="9525">
                  <a:noFill/>
                  <a:prstDash val="solid"/>
                </a:ln>
                <a:blipFill>
                  <a:blip r:embed="rId3"/>
                  <a:tile tx="0" ty="0" sx="100000" sy="100000" flip="none" algn="tl"/>
                </a:blipFill>
                <a:effectLst>
                  <a:outerShdw blurRad="12700" dist="38100" dir="2700000" algn="tl" rotWithShape="0">
                    <a:schemeClr val="bg1">
                      <a:lumMod val="50000"/>
                    </a:schemeClr>
                  </a:outerShdw>
                </a:effectLst>
                <a:latin typeface="Times New Roman" panose="02020603050405020304" pitchFamily="18" charset="0"/>
                <a:cs typeface="Times New Roman" panose="02020603050405020304" pitchFamily="18" charset="0"/>
              </a:rPr>
              <a:t>RIXS studies on Two-dimensional Magnetic Materials</a:t>
            </a:r>
          </a:p>
        </p:txBody>
      </p:sp>
      <p:sp>
        <p:nvSpPr>
          <p:cNvPr id="7" name="TextBox 6">
            <a:extLst>
              <a:ext uri="{FF2B5EF4-FFF2-40B4-BE49-F238E27FC236}">
                <a16:creationId xmlns:a16="http://schemas.microsoft.com/office/drawing/2014/main" id="{889A9F9B-21D5-4BBE-AC25-07399E777F9E}"/>
              </a:ext>
            </a:extLst>
          </p:cNvPr>
          <p:cNvSpPr txBox="1"/>
          <p:nvPr/>
        </p:nvSpPr>
        <p:spPr>
          <a:xfrm>
            <a:off x="410591" y="3929321"/>
            <a:ext cx="11909029" cy="2677656"/>
          </a:xfrm>
          <a:prstGeom prst="rect">
            <a:avLst/>
          </a:prstGeom>
          <a:noFill/>
        </p:spPr>
        <p:txBody>
          <a:bodyPr wrap="none" rtlCol="0">
            <a:spAutoFit/>
          </a:bodyPr>
          <a:lstStyle/>
          <a:p>
            <a:pPr algn="ctr"/>
            <a:r>
              <a:rPr lang="en-US" sz="2400" b="1" dirty="0" err="1">
                <a:ln w="0"/>
                <a:solidFill>
                  <a:schemeClr val="accent1"/>
                </a:solidFill>
                <a:effectLst>
                  <a:outerShdw blurRad="38100" dist="25400" dir="5400000" algn="ctr" rotWithShape="0">
                    <a:srgbClr val="6E747A">
                      <a:alpha val="43000"/>
                    </a:srgbClr>
                  </a:outerShdw>
                </a:effectLst>
                <a:latin typeface="Times New Roman" panose="02020603050405020304" pitchFamily="18" charset="0"/>
                <a:cs typeface="Times New Roman" panose="02020603050405020304" pitchFamily="18" charset="0"/>
              </a:rPr>
              <a:t>Chamini</a:t>
            </a:r>
            <a:r>
              <a:rPr lang="en-US" sz="2400" b="1" dirty="0">
                <a:ln w="0"/>
                <a:solidFill>
                  <a:schemeClr val="accent1"/>
                </a:solidFill>
                <a:effectLst>
                  <a:outerShdw blurRad="38100" dist="25400" dir="5400000" algn="ctr" rotWithShape="0">
                    <a:srgbClr val="6E747A">
                      <a:alpha val="43000"/>
                    </a:srgbClr>
                  </a:outerShdw>
                </a:effectLst>
                <a:latin typeface="Times New Roman" panose="02020603050405020304" pitchFamily="18" charset="0"/>
                <a:cs typeface="Times New Roman" panose="02020603050405020304" pitchFamily="18" charset="0"/>
              </a:rPr>
              <a:t> </a:t>
            </a:r>
            <a:r>
              <a:rPr lang="en-US" sz="2400" b="1" dirty="0" err="1">
                <a:ln w="0"/>
                <a:solidFill>
                  <a:schemeClr val="accent1"/>
                </a:solidFill>
                <a:effectLst>
                  <a:outerShdw blurRad="38100" dist="25400" dir="5400000" algn="ctr" rotWithShape="0">
                    <a:srgbClr val="6E747A">
                      <a:alpha val="43000"/>
                    </a:srgbClr>
                  </a:outerShdw>
                </a:effectLst>
                <a:latin typeface="Times New Roman" panose="02020603050405020304" pitchFamily="18" charset="0"/>
                <a:cs typeface="Times New Roman" panose="02020603050405020304" pitchFamily="18" charset="0"/>
              </a:rPr>
              <a:t>Shammi</a:t>
            </a:r>
            <a:r>
              <a:rPr lang="en-US" sz="2400" b="1" dirty="0">
                <a:ln w="0"/>
                <a:solidFill>
                  <a:schemeClr val="accent1"/>
                </a:solidFill>
                <a:effectLst>
                  <a:outerShdw blurRad="38100" dist="25400" dir="5400000" algn="ctr" rotWithShape="0">
                    <a:srgbClr val="6E747A">
                      <a:alpha val="43000"/>
                    </a:srgbClr>
                  </a:outerShdw>
                </a:effectLst>
                <a:latin typeface="Times New Roman" panose="02020603050405020304" pitchFamily="18" charset="0"/>
                <a:cs typeface="Times New Roman" panose="02020603050405020304" pitchFamily="18" charset="0"/>
              </a:rPr>
              <a:t> Pathiraja</a:t>
            </a:r>
            <a:r>
              <a:rPr lang="en-US" sz="2400" b="1" baseline="30000" dirty="0">
                <a:ln w="0"/>
                <a:solidFill>
                  <a:schemeClr val="accent1"/>
                </a:solidFill>
                <a:effectLst>
                  <a:outerShdw blurRad="38100" dist="25400" dir="5400000" algn="ctr" rotWithShape="0">
                    <a:srgbClr val="6E747A">
                      <a:alpha val="43000"/>
                    </a:srgbClr>
                  </a:outerShdw>
                </a:effectLst>
                <a:latin typeface="Times New Roman" panose="02020603050405020304" pitchFamily="18" charset="0"/>
                <a:cs typeface="Times New Roman" panose="02020603050405020304" pitchFamily="18" charset="0"/>
              </a:rPr>
              <a:t>1</a:t>
            </a:r>
            <a:r>
              <a:rPr lang="en-US" sz="2400" b="1" dirty="0">
                <a:ln w="0"/>
                <a:solidFill>
                  <a:schemeClr val="accent1"/>
                </a:solidFill>
                <a:effectLst>
                  <a:outerShdw blurRad="38100" dist="25400" dir="5400000" algn="ctr" rotWithShape="0">
                    <a:srgbClr val="6E747A">
                      <a:alpha val="43000"/>
                    </a:srgbClr>
                  </a:outerShdw>
                </a:effectLst>
                <a:latin typeface="Times New Roman" panose="02020603050405020304" pitchFamily="18" charset="0"/>
                <a:cs typeface="Times New Roman" panose="02020603050405020304" pitchFamily="18" charset="0"/>
              </a:rPr>
              <a:t>, </a:t>
            </a:r>
            <a:r>
              <a:rPr lang="en-US" sz="2400" b="1" dirty="0" err="1">
                <a:ln w="0"/>
                <a:solidFill>
                  <a:schemeClr val="accent1"/>
                </a:solidFill>
                <a:effectLst>
                  <a:outerShdw blurRad="38100" dist="25400" dir="5400000" algn="ctr" rotWithShape="0">
                    <a:srgbClr val="6E747A">
                      <a:alpha val="43000"/>
                    </a:srgbClr>
                  </a:outerShdw>
                </a:effectLst>
                <a:latin typeface="Times New Roman" panose="02020603050405020304" pitchFamily="18" charset="0"/>
                <a:cs typeface="Times New Roman" panose="02020603050405020304" pitchFamily="18" charset="0"/>
              </a:rPr>
              <a:t>Jayajeewana</a:t>
            </a:r>
            <a:r>
              <a:rPr lang="en-US" sz="2400" b="1" dirty="0">
                <a:ln w="0"/>
                <a:solidFill>
                  <a:schemeClr val="accent1"/>
                </a:solidFill>
                <a:effectLst>
                  <a:outerShdw blurRad="38100" dist="25400" dir="5400000" algn="ctr" rotWithShape="0">
                    <a:srgbClr val="6E747A">
                      <a:alpha val="43000"/>
                    </a:srgbClr>
                  </a:outerShdw>
                </a:effectLst>
                <a:latin typeface="Times New Roman" panose="02020603050405020304" pitchFamily="18" charset="0"/>
                <a:cs typeface="Times New Roman" panose="02020603050405020304" pitchFamily="18" charset="0"/>
              </a:rPr>
              <a:t> Neranjana</a:t>
            </a:r>
            <a:r>
              <a:rPr lang="en-US" sz="2400" b="1" baseline="30000" dirty="0">
                <a:ln w="0"/>
                <a:solidFill>
                  <a:schemeClr val="accent1"/>
                </a:solidFill>
                <a:effectLst>
                  <a:outerShdw blurRad="38100" dist="25400" dir="5400000" algn="ctr" rotWithShape="0">
                    <a:srgbClr val="6E747A">
                      <a:alpha val="43000"/>
                    </a:srgbClr>
                  </a:outerShdw>
                </a:effectLst>
                <a:latin typeface="Times New Roman" panose="02020603050405020304" pitchFamily="18" charset="0"/>
                <a:cs typeface="Times New Roman" panose="02020603050405020304" pitchFamily="18" charset="0"/>
              </a:rPr>
              <a:t>1</a:t>
            </a:r>
            <a:r>
              <a:rPr lang="en-US" sz="2400" b="1" dirty="0">
                <a:ln w="0"/>
                <a:solidFill>
                  <a:schemeClr val="accent1"/>
                </a:solidFill>
                <a:effectLst>
                  <a:outerShdw blurRad="38100" dist="25400" dir="5400000" algn="ctr" rotWithShape="0">
                    <a:srgbClr val="6E747A">
                      <a:alpha val="43000"/>
                    </a:srgbClr>
                  </a:outerShdw>
                </a:effectLst>
                <a:latin typeface="Times New Roman" panose="02020603050405020304" pitchFamily="18" charset="0"/>
                <a:cs typeface="Times New Roman" panose="02020603050405020304" pitchFamily="18" charset="0"/>
              </a:rPr>
              <a:t>, Yi-De Chuang</a:t>
            </a:r>
            <a:r>
              <a:rPr lang="en-US" sz="2400" b="1" baseline="30000" dirty="0">
                <a:ln w="0"/>
                <a:solidFill>
                  <a:schemeClr val="accent1"/>
                </a:solidFill>
                <a:effectLst>
                  <a:outerShdw blurRad="38100" dist="25400" dir="5400000" algn="ctr" rotWithShape="0">
                    <a:srgbClr val="6E747A">
                      <a:alpha val="43000"/>
                    </a:srgbClr>
                  </a:outerShdw>
                </a:effectLst>
                <a:latin typeface="Times New Roman" panose="02020603050405020304" pitchFamily="18" charset="0"/>
                <a:cs typeface="Times New Roman" panose="02020603050405020304" pitchFamily="18" charset="0"/>
              </a:rPr>
              <a:t>2</a:t>
            </a:r>
            <a:r>
              <a:rPr lang="en-US" sz="2400" b="1" dirty="0">
                <a:ln w="0"/>
                <a:solidFill>
                  <a:schemeClr val="accent1"/>
                </a:solidFill>
                <a:effectLst>
                  <a:outerShdw blurRad="38100" dist="25400" dir="5400000" algn="ctr" rotWithShape="0">
                    <a:srgbClr val="6E747A">
                      <a:alpha val="43000"/>
                    </a:srgbClr>
                  </a:outerShdw>
                </a:effectLst>
                <a:latin typeface="Times New Roman" panose="02020603050405020304" pitchFamily="18" charset="0"/>
                <a:cs typeface="Times New Roman" panose="02020603050405020304" pitchFamily="18" charset="0"/>
              </a:rPr>
              <a:t>, Yu Cheng Shao</a:t>
            </a:r>
            <a:r>
              <a:rPr lang="en-US" sz="2400" b="1" baseline="30000" dirty="0">
                <a:ln w="0"/>
                <a:solidFill>
                  <a:schemeClr val="accent1"/>
                </a:solidFill>
                <a:effectLst>
                  <a:outerShdw blurRad="38100" dist="25400" dir="5400000" algn="ctr" rotWithShape="0">
                    <a:srgbClr val="6E747A">
                      <a:alpha val="43000"/>
                    </a:srgbClr>
                  </a:outerShdw>
                </a:effectLst>
                <a:latin typeface="Times New Roman" panose="02020603050405020304" pitchFamily="18" charset="0"/>
                <a:cs typeface="Times New Roman" panose="02020603050405020304" pitchFamily="18" charset="0"/>
              </a:rPr>
              <a:t>3</a:t>
            </a:r>
            <a:r>
              <a:rPr lang="en-US" sz="2400" b="1" dirty="0">
                <a:ln w="0"/>
                <a:solidFill>
                  <a:schemeClr val="accent1"/>
                </a:solidFill>
                <a:effectLst>
                  <a:outerShdw blurRad="38100" dist="25400" dir="5400000" algn="ctr" rotWithShape="0">
                    <a:srgbClr val="6E747A">
                      <a:alpha val="43000"/>
                    </a:srgbClr>
                  </a:outerShdw>
                </a:effectLst>
                <a:latin typeface="Times New Roman" panose="02020603050405020304" pitchFamily="18" charset="0"/>
                <a:cs typeface="Times New Roman" panose="02020603050405020304" pitchFamily="18" charset="0"/>
              </a:rPr>
              <a:t>, </a:t>
            </a:r>
          </a:p>
          <a:p>
            <a:pPr algn="ctr"/>
            <a:r>
              <a:rPr lang="en-US" sz="2400" b="1" dirty="0">
                <a:ln w="0"/>
                <a:solidFill>
                  <a:schemeClr val="accent1"/>
                </a:solidFill>
                <a:effectLst>
                  <a:outerShdw blurRad="38100" dist="25400" dir="5400000" algn="ctr" rotWithShape="0">
                    <a:srgbClr val="6E747A">
                      <a:alpha val="43000"/>
                    </a:srgbClr>
                  </a:outerShdw>
                </a:effectLst>
                <a:latin typeface="Times New Roman" panose="02020603050405020304" pitchFamily="18" charset="0"/>
                <a:cs typeface="Times New Roman" panose="02020603050405020304" pitchFamily="18" charset="0"/>
              </a:rPr>
              <a:t>Byron Freelon</a:t>
            </a:r>
            <a:r>
              <a:rPr lang="en-US" sz="2400" b="1" baseline="30000" dirty="0">
                <a:ln w="0"/>
                <a:solidFill>
                  <a:schemeClr val="accent1"/>
                </a:solidFill>
                <a:effectLst>
                  <a:outerShdw blurRad="38100" dist="25400" dir="5400000" algn="ctr" rotWithShape="0">
                    <a:srgbClr val="6E747A">
                      <a:alpha val="43000"/>
                    </a:srgbClr>
                  </a:outerShdw>
                </a:effectLst>
                <a:latin typeface="Times New Roman" panose="02020603050405020304" pitchFamily="18" charset="0"/>
                <a:cs typeface="Times New Roman" panose="02020603050405020304" pitchFamily="18" charset="0"/>
              </a:rPr>
              <a:t>1</a:t>
            </a:r>
            <a:endParaRPr lang="en-US" sz="2400" b="1" dirty="0">
              <a:ln w="0"/>
              <a:solidFill>
                <a:schemeClr val="accent1"/>
              </a:solidFill>
              <a:effectLst>
                <a:outerShdw blurRad="38100" dist="25400" dir="5400000" algn="ctr" rotWithShape="0">
                  <a:srgbClr val="6E747A">
                    <a:alpha val="43000"/>
                  </a:srgbClr>
                </a:outerShdw>
              </a:effectLst>
              <a:latin typeface="Times New Roman" panose="02020603050405020304" pitchFamily="18" charset="0"/>
              <a:cs typeface="Times New Roman" panose="02020603050405020304" pitchFamily="18" charset="0"/>
            </a:endParaRPr>
          </a:p>
          <a:p>
            <a:pPr algn="ctr"/>
            <a:endParaRPr lang="en-US" sz="2400" dirty="0">
              <a:ln w="0"/>
              <a:solidFill>
                <a:schemeClr val="accent1"/>
              </a:solidFill>
              <a:effectLst>
                <a:outerShdw blurRad="38100" dist="25400" dir="5400000" algn="ctr" rotWithShape="0">
                  <a:srgbClr val="6E747A">
                    <a:alpha val="43000"/>
                  </a:srgbClr>
                </a:outerShdw>
              </a:effectLst>
              <a:latin typeface="Times New Roman" panose="02020603050405020304" pitchFamily="18" charset="0"/>
              <a:cs typeface="Times New Roman" panose="02020603050405020304" pitchFamily="18" charset="0"/>
            </a:endParaRPr>
          </a:p>
          <a:p>
            <a:pPr algn="ctr"/>
            <a:r>
              <a:rPr lang="en-US" sz="2400" dirty="0">
                <a:ln w="0"/>
                <a:solidFill>
                  <a:schemeClr val="accent1"/>
                </a:solidFill>
                <a:effectLst>
                  <a:outerShdw blurRad="38100" dist="25400" dir="5400000" algn="ctr" rotWithShape="0">
                    <a:srgbClr val="6E747A">
                      <a:alpha val="43000"/>
                    </a:srgbClr>
                  </a:outerShdw>
                </a:effectLst>
                <a:latin typeface="Times New Roman" panose="02020603050405020304" pitchFamily="18" charset="0"/>
                <a:cs typeface="Times New Roman" panose="02020603050405020304" pitchFamily="18" charset="0"/>
              </a:rPr>
              <a:t> 1. Department of Physics and Texas Center for Superconductivity, University of Houston</a:t>
            </a:r>
          </a:p>
          <a:p>
            <a:pPr algn="ctr"/>
            <a:r>
              <a:rPr lang="en-US" sz="2400" dirty="0">
                <a:ln w="0"/>
                <a:solidFill>
                  <a:schemeClr val="accent1"/>
                </a:solidFill>
                <a:effectLst>
                  <a:outerShdw blurRad="38100" dist="25400" dir="5400000" algn="ctr" rotWithShape="0">
                    <a:srgbClr val="6E747A">
                      <a:alpha val="43000"/>
                    </a:srgbClr>
                  </a:outerShdw>
                </a:effectLst>
                <a:latin typeface="Times New Roman" panose="02020603050405020304" pitchFamily="18" charset="0"/>
                <a:cs typeface="Times New Roman" panose="02020603050405020304" pitchFamily="18" charset="0"/>
              </a:rPr>
              <a:t>2. Advanced Light source, Lawrence Berkeley National Laboratory</a:t>
            </a:r>
          </a:p>
          <a:p>
            <a:pPr algn="ctr"/>
            <a:r>
              <a:rPr lang="en-US" sz="2400" dirty="0">
                <a:ln w="0"/>
                <a:solidFill>
                  <a:schemeClr val="accent1"/>
                </a:solidFill>
                <a:effectLst>
                  <a:outerShdw blurRad="38100" dist="25400" dir="5400000" algn="ctr" rotWithShape="0">
                    <a:srgbClr val="6E747A">
                      <a:alpha val="43000"/>
                    </a:srgbClr>
                  </a:outerShdw>
                </a:effectLst>
                <a:latin typeface="Times New Roman" panose="02020603050405020304" pitchFamily="18" charset="0"/>
                <a:cs typeface="Times New Roman" panose="02020603050405020304" pitchFamily="18" charset="0"/>
              </a:rPr>
              <a:t>3. National synchrotron radiation research center, Taiwan</a:t>
            </a:r>
          </a:p>
          <a:p>
            <a:pPr algn="ctr"/>
            <a:endParaRPr lang="en-US" sz="2400" dirty="0">
              <a:solidFill>
                <a:schemeClr val="accent1">
                  <a:lumMod val="50000"/>
                </a:schemeClr>
              </a:solidFill>
              <a:latin typeface="Times New Roman" panose="02020603050405020304" pitchFamily="18" charset="0"/>
              <a:cs typeface="Times New Roman" panose="02020603050405020304" pitchFamily="18" charset="0"/>
            </a:endParaRPr>
          </a:p>
        </p:txBody>
      </p:sp>
      <p:sp>
        <p:nvSpPr>
          <p:cNvPr id="8" name="TextBox 7">
            <a:extLst>
              <a:ext uri="{FF2B5EF4-FFF2-40B4-BE49-F238E27FC236}">
                <a16:creationId xmlns:a16="http://schemas.microsoft.com/office/drawing/2014/main" id="{9F3DDC3D-8623-4C5C-9F8E-F618E332B08E}"/>
              </a:ext>
            </a:extLst>
          </p:cNvPr>
          <p:cNvSpPr txBox="1"/>
          <p:nvPr/>
        </p:nvSpPr>
        <p:spPr>
          <a:xfrm>
            <a:off x="4803287" y="106158"/>
            <a:ext cx="2189040" cy="369332"/>
          </a:xfrm>
          <a:prstGeom prst="rect">
            <a:avLst/>
          </a:prstGeom>
          <a:noFill/>
        </p:spPr>
        <p:txBody>
          <a:bodyPr wrap="square" rtlCol="0">
            <a:spAutoFit/>
          </a:bodyPr>
          <a:lstStyle/>
          <a:p>
            <a:pPr algn="ctr"/>
            <a:r>
              <a:rPr lang="en-US" b="1" dirty="0">
                <a:solidFill>
                  <a:schemeClr val="accent1">
                    <a:lumMod val="50000"/>
                  </a:schemeClr>
                </a:solidFill>
                <a:latin typeface="Times New Roman" panose="02020603050405020304" pitchFamily="18" charset="0"/>
                <a:cs typeface="Times New Roman" panose="02020603050405020304" pitchFamily="18" charset="0"/>
              </a:rPr>
              <a:t>Research day 2023</a:t>
            </a:r>
          </a:p>
        </p:txBody>
      </p:sp>
      <p:cxnSp>
        <p:nvCxnSpPr>
          <p:cNvPr id="11" name="Straight Connector 10">
            <a:extLst>
              <a:ext uri="{FF2B5EF4-FFF2-40B4-BE49-F238E27FC236}">
                <a16:creationId xmlns:a16="http://schemas.microsoft.com/office/drawing/2014/main" id="{2CF1150E-F98E-40FB-9A46-CC2C34FBE02A}"/>
              </a:ext>
            </a:extLst>
          </p:cNvPr>
          <p:cNvCxnSpPr/>
          <p:nvPr/>
        </p:nvCxnSpPr>
        <p:spPr>
          <a:xfrm>
            <a:off x="152400" y="603862"/>
            <a:ext cx="11887200"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pic>
        <p:nvPicPr>
          <p:cNvPr id="9" name="Picture 3">
            <a:extLst>
              <a:ext uri="{FF2B5EF4-FFF2-40B4-BE49-F238E27FC236}">
                <a16:creationId xmlns:a16="http://schemas.microsoft.com/office/drawing/2014/main" id="{2730DBB1-08A8-499E-0A44-2314E63653CA}"/>
              </a:ext>
            </a:extLst>
          </p:cNvPr>
          <p:cNvPicPr>
            <a:picLocks noChangeAspect="1"/>
          </p:cNvPicPr>
          <p:nvPr/>
        </p:nvPicPr>
        <p:blipFill rotWithShape="1">
          <a:blip r:embed="rId4" cstate="hqprint">
            <a:extLst>
              <a:ext uri="{28A0092B-C50C-407E-A947-70E740481C1C}">
                <a14:useLocalDpi xmlns:a14="http://schemas.microsoft.com/office/drawing/2010/main" val="0"/>
              </a:ext>
              <a:ext uri="{96DAC541-7B7A-43D3-8B79-37D633B846F1}">
                <asvg:svgBlip xmlns:asvg="http://schemas.microsoft.com/office/drawing/2016/SVG/main" r:embed="rId5"/>
              </a:ext>
            </a:extLst>
          </a:blip>
          <a:srcRect l="7130" t="20639" r="7649" b="15536"/>
          <a:stretch/>
        </p:blipFill>
        <p:spPr>
          <a:xfrm>
            <a:off x="10373360" y="84105"/>
            <a:ext cx="1666240" cy="550559"/>
          </a:xfrm>
          <a:prstGeom prst="rect">
            <a:avLst/>
          </a:prstGeom>
        </p:spPr>
      </p:pic>
    </p:spTree>
    <p:extLst>
      <p:ext uri="{BB962C8B-B14F-4D97-AF65-F5344CB8AC3E}">
        <p14:creationId xmlns:p14="http://schemas.microsoft.com/office/powerpoint/2010/main" val="2136597169"/>
      </p:ext>
    </p:extLst>
  </p:cSld>
  <p:clrMapOvr>
    <a:masterClrMapping/>
  </p:clrMapOvr>
  <mc:AlternateContent xmlns:mc="http://schemas.openxmlformats.org/markup-compatibility/2006" xmlns:p14="http://schemas.microsoft.com/office/powerpoint/2010/main">
    <mc:Choice Requires="p14">
      <p:transition spd="slow" p14:dur="2000" advTm="17103"/>
    </mc:Choice>
    <mc:Fallback xmlns="">
      <p:transition spd="slow" advTm="17103"/>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9" name="Straight Connector 8">
            <a:extLst>
              <a:ext uri="{FF2B5EF4-FFF2-40B4-BE49-F238E27FC236}">
                <a16:creationId xmlns:a16="http://schemas.microsoft.com/office/drawing/2014/main" id="{1A741BEC-09A2-4987-BE55-3189CF21D632}"/>
              </a:ext>
            </a:extLst>
          </p:cNvPr>
          <p:cNvCxnSpPr>
            <a:cxnSpLocks/>
          </p:cNvCxnSpPr>
          <p:nvPr/>
        </p:nvCxnSpPr>
        <p:spPr>
          <a:xfrm>
            <a:off x="152400" y="603862"/>
            <a:ext cx="11887200"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sp>
        <p:nvSpPr>
          <p:cNvPr id="3" name="Slide Number Placeholder 2">
            <a:extLst>
              <a:ext uri="{FF2B5EF4-FFF2-40B4-BE49-F238E27FC236}">
                <a16:creationId xmlns:a16="http://schemas.microsoft.com/office/drawing/2014/main" id="{19671D57-C512-4188-8A0D-307D4C2E08C6}"/>
              </a:ext>
            </a:extLst>
          </p:cNvPr>
          <p:cNvSpPr>
            <a:spLocks noGrp="1"/>
          </p:cNvSpPr>
          <p:nvPr>
            <p:ph type="sldNum" sz="quarter" idx="12"/>
          </p:nvPr>
        </p:nvSpPr>
        <p:spPr/>
        <p:txBody>
          <a:bodyPr/>
          <a:lstStyle/>
          <a:p>
            <a:fld id="{6AA14E9B-4136-4F46-9AB2-0359F2FE03A4}" type="slidenum">
              <a:rPr lang="en-US" smtClean="0"/>
              <a:t>10</a:t>
            </a:fld>
            <a:endParaRPr lang="en-US"/>
          </a:p>
        </p:txBody>
      </p:sp>
      <p:sp>
        <p:nvSpPr>
          <p:cNvPr id="15" name="TextBox 14">
            <a:extLst>
              <a:ext uri="{FF2B5EF4-FFF2-40B4-BE49-F238E27FC236}">
                <a16:creationId xmlns:a16="http://schemas.microsoft.com/office/drawing/2014/main" id="{77041913-6660-1654-19A6-B23C4F627AED}"/>
              </a:ext>
            </a:extLst>
          </p:cNvPr>
          <p:cNvSpPr txBox="1"/>
          <p:nvPr/>
        </p:nvSpPr>
        <p:spPr>
          <a:xfrm>
            <a:off x="422383" y="164211"/>
            <a:ext cx="5387010" cy="461665"/>
          </a:xfrm>
          <a:prstGeom prst="rect">
            <a:avLst/>
          </a:prstGeom>
          <a:noFill/>
        </p:spPr>
        <p:txBody>
          <a:bodyPr wrap="square" rtlCol="0">
            <a:spAutoFit/>
          </a:bodyPr>
          <a:lstStyle/>
          <a:p>
            <a:r>
              <a:rPr lang="en-US" sz="2400" b="1" u="sng" dirty="0">
                <a:blipFill>
                  <a:blip r:embed="rId2"/>
                  <a:tile tx="0" ty="0" sx="100000" sy="100000" flip="none" algn="tl"/>
                </a:blipFill>
              </a:rPr>
              <a:t>High resolution data analysis :</a:t>
            </a:r>
          </a:p>
        </p:txBody>
      </p:sp>
      <p:sp>
        <p:nvSpPr>
          <p:cNvPr id="4" name="Footer Placeholder 3">
            <a:extLst>
              <a:ext uri="{FF2B5EF4-FFF2-40B4-BE49-F238E27FC236}">
                <a16:creationId xmlns:a16="http://schemas.microsoft.com/office/drawing/2014/main" id="{6B323C1C-59E1-286F-3B9C-EF7D04A381AB}"/>
              </a:ext>
            </a:extLst>
          </p:cNvPr>
          <p:cNvSpPr>
            <a:spLocks noGrp="1"/>
          </p:cNvSpPr>
          <p:nvPr>
            <p:ph type="ftr" sz="quarter" idx="11"/>
          </p:nvPr>
        </p:nvSpPr>
        <p:spPr/>
        <p:txBody>
          <a:bodyPr/>
          <a:lstStyle/>
          <a:p>
            <a:r>
              <a:rPr lang="en-US"/>
              <a:t>Chamini Shammi</a:t>
            </a:r>
          </a:p>
        </p:txBody>
      </p:sp>
      <p:pic>
        <p:nvPicPr>
          <p:cNvPr id="14" name="Picture 13" descr="Chart, histogram&#10;&#10;Description automatically generated">
            <a:extLst>
              <a:ext uri="{FF2B5EF4-FFF2-40B4-BE49-F238E27FC236}">
                <a16:creationId xmlns:a16="http://schemas.microsoft.com/office/drawing/2014/main" id="{5135010F-9C1E-2FFF-1A13-4580D83B7863}"/>
              </a:ext>
            </a:extLst>
          </p:cNvPr>
          <p:cNvPicPr>
            <a:picLocks noChangeAspect="1"/>
          </p:cNvPicPr>
          <p:nvPr/>
        </p:nvPicPr>
        <p:blipFill rotWithShape="1">
          <a:blip r:embed="rId3">
            <a:extLst>
              <a:ext uri="{BEBA8EAE-BF5A-486C-A8C5-ECC9F3942E4B}">
                <a14:imgProps xmlns:a14="http://schemas.microsoft.com/office/drawing/2010/main">
                  <a14:imgLayer r:embed="rId4">
                    <a14:imgEffect>
                      <a14:sharpenSoften amount="50000"/>
                    </a14:imgEffect>
                  </a14:imgLayer>
                </a14:imgProps>
              </a:ext>
              <a:ext uri="{28A0092B-C50C-407E-A947-70E740481C1C}">
                <a14:useLocalDpi xmlns:a14="http://schemas.microsoft.com/office/drawing/2010/main" val="0"/>
              </a:ext>
            </a:extLst>
          </a:blip>
          <a:srcRect l="2787" b="3972"/>
          <a:stretch/>
        </p:blipFill>
        <p:spPr>
          <a:xfrm>
            <a:off x="7352117" y="3887990"/>
            <a:ext cx="4835353" cy="2543433"/>
          </a:xfrm>
          <a:prstGeom prst="rect">
            <a:avLst/>
          </a:prstGeom>
        </p:spPr>
      </p:pic>
      <p:pic>
        <p:nvPicPr>
          <p:cNvPr id="2" name="Picture 3">
            <a:extLst>
              <a:ext uri="{FF2B5EF4-FFF2-40B4-BE49-F238E27FC236}">
                <a16:creationId xmlns:a16="http://schemas.microsoft.com/office/drawing/2014/main" id="{77CAEDD3-DC7F-5FB4-1FC7-28D750A6C1AA}"/>
              </a:ext>
            </a:extLst>
          </p:cNvPr>
          <p:cNvPicPr>
            <a:picLocks noChangeAspect="1"/>
          </p:cNvPicPr>
          <p:nvPr/>
        </p:nvPicPr>
        <p:blipFill rotWithShape="1">
          <a:blip r:embed="rId5" cstate="hqprint">
            <a:extLst>
              <a:ext uri="{28A0092B-C50C-407E-A947-70E740481C1C}">
                <a14:useLocalDpi xmlns:a14="http://schemas.microsoft.com/office/drawing/2010/main" val="0"/>
              </a:ext>
              <a:ext uri="{96DAC541-7B7A-43D3-8B79-37D633B846F1}">
                <asvg:svgBlip xmlns:asvg="http://schemas.microsoft.com/office/drawing/2016/SVG/main" r:embed="rId6"/>
              </a:ext>
            </a:extLst>
          </a:blip>
          <a:srcRect l="7130" t="20639" r="7649" b="15536"/>
          <a:stretch/>
        </p:blipFill>
        <p:spPr>
          <a:xfrm>
            <a:off x="10373360" y="84105"/>
            <a:ext cx="1666240" cy="550559"/>
          </a:xfrm>
          <a:prstGeom prst="rect">
            <a:avLst/>
          </a:prstGeom>
        </p:spPr>
      </p:pic>
      <p:pic>
        <p:nvPicPr>
          <p:cNvPr id="2050" name="Picture 2" descr="Cr L- edge XAS at 300K in crC13 &#10;Simulated data &#10;Experimental data &#10;Simulated draft2 &#10;Energy (eV) ">
            <a:extLst>
              <a:ext uri="{FF2B5EF4-FFF2-40B4-BE49-F238E27FC236}">
                <a16:creationId xmlns:a16="http://schemas.microsoft.com/office/drawing/2014/main" id="{905122FF-9E40-FB3D-AB03-DEA723948B09}"/>
              </a:ext>
            </a:extLst>
          </p:cNvPr>
          <p:cNvPicPr>
            <a:picLocks noChangeAspect="1" noChangeArrowheads="1"/>
          </p:cNvPicPr>
          <p:nvPr/>
        </p:nvPicPr>
        <p:blipFill>
          <a:blip r:embed="rId7">
            <a:extLst>
              <a:ext uri="{BEBA8EAE-BF5A-486C-A8C5-ECC9F3942E4B}">
                <a14:imgProps xmlns:a14="http://schemas.microsoft.com/office/drawing/2010/main">
                  <a14:imgLayer r:embed="rId8">
                    <a14:imgEffect>
                      <a14:sharpenSoften amount="50000"/>
                    </a14:imgEffect>
                  </a14:imgLayer>
                </a14:imgProps>
              </a:ext>
              <a:ext uri="{28A0092B-C50C-407E-A947-70E740481C1C}">
                <a14:useLocalDpi xmlns:a14="http://schemas.microsoft.com/office/drawing/2010/main" val="0"/>
              </a:ext>
            </a:extLst>
          </a:blip>
          <a:srcRect/>
          <a:stretch>
            <a:fillRect/>
          </a:stretch>
        </p:blipFill>
        <p:spPr bwMode="auto">
          <a:xfrm>
            <a:off x="102795" y="664761"/>
            <a:ext cx="4873100" cy="2719089"/>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10" descr="Chart, line chart&#10;&#10;Description automatically generated">
            <a:extLst>
              <a:ext uri="{FF2B5EF4-FFF2-40B4-BE49-F238E27FC236}">
                <a16:creationId xmlns:a16="http://schemas.microsoft.com/office/drawing/2014/main" id="{E9474D02-813A-C4DA-A516-45BBBB64D4D2}"/>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4419451" y="1319021"/>
            <a:ext cx="3163724" cy="4207427"/>
          </a:xfrm>
          <a:prstGeom prst="rect">
            <a:avLst/>
          </a:prstGeom>
        </p:spPr>
      </p:pic>
    </p:spTree>
    <p:extLst>
      <p:ext uri="{BB962C8B-B14F-4D97-AF65-F5344CB8AC3E}">
        <p14:creationId xmlns:p14="http://schemas.microsoft.com/office/powerpoint/2010/main" val="2694221548"/>
      </p:ext>
    </p:extLst>
  </p:cSld>
  <p:clrMapOvr>
    <a:masterClrMapping/>
  </p:clrMapOvr>
  <mc:AlternateContent xmlns:mc="http://schemas.openxmlformats.org/markup-compatibility/2006" xmlns:p14="http://schemas.microsoft.com/office/powerpoint/2010/main">
    <mc:Choice Requires="p14">
      <p:transition spd="slow" p14:dur="2000" advTm="331"/>
    </mc:Choice>
    <mc:Fallback xmlns="">
      <p:transition spd="slow" advTm="331"/>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9" name="Straight Connector 8">
            <a:extLst>
              <a:ext uri="{FF2B5EF4-FFF2-40B4-BE49-F238E27FC236}">
                <a16:creationId xmlns:a16="http://schemas.microsoft.com/office/drawing/2014/main" id="{1A741BEC-09A2-4987-BE55-3189CF21D632}"/>
              </a:ext>
            </a:extLst>
          </p:cNvPr>
          <p:cNvCxnSpPr>
            <a:cxnSpLocks/>
          </p:cNvCxnSpPr>
          <p:nvPr/>
        </p:nvCxnSpPr>
        <p:spPr>
          <a:xfrm>
            <a:off x="152400" y="603862"/>
            <a:ext cx="11887200"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sp>
        <p:nvSpPr>
          <p:cNvPr id="3" name="Slide Number Placeholder 2">
            <a:extLst>
              <a:ext uri="{FF2B5EF4-FFF2-40B4-BE49-F238E27FC236}">
                <a16:creationId xmlns:a16="http://schemas.microsoft.com/office/drawing/2014/main" id="{19671D57-C512-4188-8A0D-307D4C2E08C6}"/>
              </a:ext>
            </a:extLst>
          </p:cNvPr>
          <p:cNvSpPr>
            <a:spLocks noGrp="1"/>
          </p:cNvSpPr>
          <p:nvPr>
            <p:ph type="sldNum" sz="quarter" idx="12"/>
          </p:nvPr>
        </p:nvSpPr>
        <p:spPr/>
        <p:txBody>
          <a:bodyPr/>
          <a:lstStyle/>
          <a:p>
            <a:fld id="{6AA14E9B-4136-4F46-9AB2-0359F2FE03A4}" type="slidenum">
              <a:rPr lang="en-US" smtClean="0"/>
              <a:t>11</a:t>
            </a:fld>
            <a:endParaRPr lang="en-US"/>
          </a:p>
        </p:txBody>
      </p:sp>
      <p:sp>
        <p:nvSpPr>
          <p:cNvPr id="15" name="TextBox 14">
            <a:extLst>
              <a:ext uri="{FF2B5EF4-FFF2-40B4-BE49-F238E27FC236}">
                <a16:creationId xmlns:a16="http://schemas.microsoft.com/office/drawing/2014/main" id="{77041913-6660-1654-19A6-B23C4F627AED}"/>
              </a:ext>
            </a:extLst>
          </p:cNvPr>
          <p:cNvSpPr txBox="1"/>
          <p:nvPr/>
        </p:nvSpPr>
        <p:spPr>
          <a:xfrm>
            <a:off x="422383" y="901052"/>
            <a:ext cx="5387010" cy="461665"/>
          </a:xfrm>
          <a:prstGeom prst="rect">
            <a:avLst/>
          </a:prstGeom>
          <a:noFill/>
        </p:spPr>
        <p:txBody>
          <a:bodyPr wrap="square" rtlCol="0">
            <a:spAutoFit/>
          </a:bodyPr>
          <a:lstStyle/>
          <a:p>
            <a:r>
              <a:rPr lang="en-US" sz="2400" b="1" u="sng" dirty="0">
                <a:blipFill>
                  <a:blip r:embed="rId2"/>
                  <a:tile tx="0" ty="0" sx="100000" sy="100000" flip="none" algn="tl"/>
                </a:blipFill>
              </a:rPr>
              <a:t>Conclusion :</a:t>
            </a:r>
          </a:p>
        </p:txBody>
      </p:sp>
      <p:sp>
        <p:nvSpPr>
          <p:cNvPr id="4" name="Footer Placeholder 3">
            <a:extLst>
              <a:ext uri="{FF2B5EF4-FFF2-40B4-BE49-F238E27FC236}">
                <a16:creationId xmlns:a16="http://schemas.microsoft.com/office/drawing/2014/main" id="{6B323C1C-59E1-286F-3B9C-EF7D04A381AB}"/>
              </a:ext>
            </a:extLst>
          </p:cNvPr>
          <p:cNvSpPr>
            <a:spLocks noGrp="1"/>
          </p:cNvSpPr>
          <p:nvPr>
            <p:ph type="ftr" sz="quarter" idx="11"/>
          </p:nvPr>
        </p:nvSpPr>
        <p:spPr/>
        <p:txBody>
          <a:bodyPr/>
          <a:lstStyle/>
          <a:p>
            <a:r>
              <a:rPr lang="en-US"/>
              <a:t>Chamini Shammi</a:t>
            </a:r>
          </a:p>
        </p:txBody>
      </p:sp>
      <p:pic>
        <p:nvPicPr>
          <p:cNvPr id="2" name="Picture 3">
            <a:extLst>
              <a:ext uri="{FF2B5EF4-FFF2-40B4-BE49-F238E27FC236}">
                <a16:creationId xmlns:a16="http://schemas.microsoft.com/office/drawing/2014/main" id="{77CAEDD3-DC7F-5FB4-1FC7-28D750A6C1AA}"/>
              </a:ext>
            </a:extLst>
          </p:cNvPr>
          <p:cNvPicPr>
            <a:picLocks noChangeAspect="1"/>
          </p:cNvPicPr>
          <p:nvPr/>
        </p:nvPicPr>
        <p:blipFill rotWithShape="1">
          <a:blip r:embed="rId3" cstate="hqprint">
            <a:extLst>
              <a:ext uri="{28A0092B-C50C-407E-A947-70E740481C1C}">
                <a14:useLocalDpi xmlns:a14="http://schemas.microsoft.com/office/drawing/2010/main" val="0"/>
              </a:ext>
              <a:ext uri="{96DAC541-7B7A-43D3-8B79-37D633B846F1}">
                <asvg:svgBlip xmlns:asvg="http://schemas.microsoft.com/office/drawing/2016/SVG/main" r:embed="rId4"/>
              </a:ext>
            </a:extLst>
          </a:blip>
          <a:srcRect l="7130" t="20639" r="7649" b="15536"/>
          <a:stretch/>
        </p:blipFill>
        <p:spPr>
          <a:xfrm>
            <a:off x="10373360" y="84105"/>
            <a:ext cx="1666240" cy="550559"/>
          </a:xfrm>
          <a:prstGeom prst="rect">
            <a:avLst/>
          </a:prstGeom>
        </p:spPr>
      </p:pic>
      <p:sp>
        <p:nvSpPr>
          <p:cNvPr id="5" name="TextBox 4">
            <a:extLst>
              <a:ext uri="{FF2B5EF4-FFF2-40B4-BE49-F238E27FC236}">
                <a16:creationId xmlns:a16="http://schemas.microsoft.com/office/drawing/2014/main" id="{AEEB5A49-5404-E4D7-ACC8-4E1AED15F59E}"/>
              </a:ext>
            </a:extLst>
          </p:cNvPr>
          <p:cNvSpPr txBox="1"/>
          <p:nvPr/>
        </p:nvSpPr>
        <p:spPr>
          <a:xfrm>
            <a:off x="419162" y="3744292"/>
            <a:ext cx="5387010" cy="461665"/>
          </a:xfrm>
          <a:prstGeom prst="rect">
            <a:avLst/>
          </a:prstGeom>
          <a:noFill/>
        </p:spPr>
        <p:txBody>
          <a:bodyPr wrap="square" rtlCol="0">
            <a:spAutoFit/>
          </a:bodyPr>
          <a:lstStyle/>
          <a:p>
            <a:r>
              <a:rPr lang="en-US" sz="2400" b="1" u="sng" dirty="0">
                <a:blipFill>
                  <a:blip r:embed="rId2"/>
                  <a:tile tx="0" ty="0" sx="100000" sy="100000" flip="none" algn="tl"/>
                </a:blipFill>
              </a:rPr>
              <a:t>Acknowledgement :</a:t>
            </a:r>
          </a:p>
        </p:txBody>
      </p:sp>
      <p:sp>
        <p:nvSpPr>
          <p:cNvPr id="6" name="TextBox 5">
            <a:extLst>
              <a:ext uri="{FF2B5EF4-FFF2-40B4-BE49-F238E27FC236}">
                <a16:creationId xmlns:a16="http://schemas.microsoft.com/office/drawing/2014/main" id="{F03FB930-730A-E522-7101-D449ADEDC59B}"/>
              </a:ext>
            </a:extLst>
          </p:cNvPr>
          <p:cNvSpPr txBox="1"/>
          <p:nvPr/>
        </p:nvSpPr>
        <p:spPr>
          <a:xfrm>
            <a:off x="419162" y="4243626"/>
            <a:ext cx="3160673" cy="923330"/>
          </a:xfrm>
          <a:prstGeom prst="rect">
            <a:avLst/>
          </a:prstGeom>
          <a:noFill/>
        </p:spPr>
        <p:txBody>
          <a:bodyPr wrap="none" rtlCol="0">
            <a:spAutoFit/>
          </a:bodyPr>
          <a:lstStyle/>
          <a:p>
            <a:r>
              <a:rPr lang="en-US" dirty="0"/>
              <a:t>Funding : NSF</a:t>
            </a:r>
          </a:p>
          <a:p>
            <a:r>
              <a:rPr lang="en-US" dirty="0"/>
              <a:t>Synchrotron radiation facilities :</a:t>
            </a:r>
          </a:p>
          <a:p>
            <a:endParaRPr lang="en-US" dirty="0"/>
          </a:p>
        </p:txBody>
      </p:sp>
      <p:grpSp>
        <p:nvGrpSpPr>
          <p:cNvPr id="16" name="Group 15">
            <a:extLst>
              <a:ext uri="{FF2B5EF4-FFF2-40B4-BE49-F238E27FC236}">
                <a16:creationId xmlns:a16="http://schemas.microsoft.com/office/drawing/2014/main" id="{9793764A-8182-CB58-F3BE-1CA3051D8564}"/>
              </a:ext>
            </a:extLst>
          </p:cNvPr>
          <p:cNvGrpSpPr/>
          <p:nvPr/>
        </p:nvGrpSpPr>
        <p:grpSpPr>
          <a:xfrm>
            <a:off x="556053" y="5053127"/>
            <a:ext cx="5887255" cy="1412067"/>
            <a:chOff x="129306" y="976982"/>
            <a:chExt cx="6790007" cy="1628594"/>
          </a:xfrm>
        </p:grpSpPr>
        <p:pic>
          <p:nvPicPr>
            <p:cNvPr id="7" name="Picture 2" descr="Advanced Light Source (ALS) – Lightsources.org">
              <a:extLst>
                <a:ext uri="{FF2B5EF4-FFF2-40B4-BE49-F238E27FC236}">
                  <a16:creationId xmlns:a16="http://schemas.microsoft.com/office/drawing/2014/main" id="{39ECBD4F-E234-60F6-15E3-0E7C4FF0466A}"/>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29306" y="1115091"/>
              <a:ext cx="1628594" cy="1058292"/>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4" descr="spring8channel - YouTube">
              <a:extLst>
                <a:ext uri="{FF2B5EF4-FFF2-40B4-BE49-F238E27FC236}">
                  <a16:creationId xmlns:a16="http://schemas.microsoft.com/office/drawing/2014/main" id="{5FEC45BC-BFE4-5F6D-04E0-3A84864111AD}"/>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852596" y="976982"/>
              <a:ext cx="1628594" cy="1628594"/>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6" descr="Helmholtz-Zentrum Berlin - Wikipedia">
              <a:extLst>
                <a:ext uri="{FF2B5EF4-FFF2-40B4-BE49-F238E27FC236}">
                  <a16:creationId xmlns:a16="http://schemas.microsoft.com/office/drawing/2014/main" id="{58E88E15-DC64-D4A4-AAD7-632D50E6B8CD}"/>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081803" y="1332057"/>
              <a:ext cx="1812658" cy="624360"/>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8" descr="TLS and TPS at National Synchrotron Radiation Research Center (NSRRC) –  Lightsources.org">
              <a:extLst>
                <a:ext uri="{FF2B5EF4-FFF2-40B4-BE49-F238E27FC236}">
                  <a16:creationId xmlns:a16="http://schemas.microsoft.com/office/drawing/2014/main" id="{2F8EFFF9-728E-C6AA-B6B6-2F73E7FBCD55}"/>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5665254" y="1041374"/>
              <a:ext cx="1254059" cy="1254059"/>
            </a:xfrm>
            <a:prstGeom prst="rect">
              <a:avLst/>
            </a:prstGeom>
            <a:noFill/>
            <a:extLst>
              <a:ext uri="{909E8E84-426E-40DD-AFC4-6F175D3DCCD1}">
                <a14:hiddenFill xmlns:a14="http://schemas.microsoft.com/office/drawing/2010/main">
                  <a:solidFill>
                    <a:srgbClr val="FFFFFF"/>
                  </a:solidFill>
                </a14:hiddenFill>
              </a:ext>
            </a:extLst>
          </p:spPr>
        </p:pic>
      </p:grpSp>
      <p:sp>
        <p:nvSpPr>
          <p:cNvPr id="17" name="TextBox 16">
            <a:extLst>
              <a:ext uri="{FF2B5EF4-FFF2-40B4-BE49-F238E27FC236}">
                <a16:creationId xmlns:a16="http://schemas.microsoft.com/office/drawing/2014/main" id="{D17D288B-3E9C-F158-A893-2A134EFDBFC3}"/>
              </a:ext>
            </a:extLst>
          </p:cNvPr>
          <p:cNvSpPr txBox="1"/>
          <p:nvPr/>
        </p:nvSpPr>
        <p:spPr>
          <a:xfrm>
            <a:off x="419162" y="1691044"/>
            <a:ext cx="10579948" cy="1754326"/>
          </a:xfrm>
          <a:prstGeom prst="rect">
            <a:avLst/>
          </a:prstGeom>
          <a:noFill/>
        </p:spPr>
        <p:txBody>
          <a:bodyPr wrap="none" rtlCol="0">
            <a:spAutoFit/>
          </a:bodyPr>
          <a:lstStyle/>
          <a:p>
            <a:pPr marL="285750" indent="-285750">
              <a:buFont typeface="Wingdings" pitchFamily="2" charset="2"/>
              <a:buChar char="q"/>
            </a:pPr>
            <a:r>
              <a:rPr lang="en-US" dirty="0"/>
              <a:t>CrX</a:t>
            </a:r>
            <a:r>
              <a:rPr lang="en-US" baseline="-25000" dirty="0"/>
              <a:t>3</a:t>
            </a:r>
            <a:r>
              <a:rPr lang="en-US" dirty="0"/>
              <a:t> (X=Cl, Br and I) are becoming great potential candidates for spintronics and magnetoelectronic devices.</a:t>
            </a:r>
          </a:p>
          <a:p>
            <a:pPr marL="285750" indent="-285750">
              <a:buFont typeface="Wingdings" pitchFamily="2" charset="2"/>
              <a:buChar char="q"/>
            </a:pPr>
            <a:endParaRPr lang="en-US" dirty="0"/>
          </a:p>
          <a:p>
            <a:pPr marL="285750" indent="-285750">
              <a:buFont typeface="Wingdings" pitchFamily="2" charset="2"/>
              <a:buChar char="q"/>
            </a:pPr>
            <a:r>
              <a:rPr lang="en-US" dirty="0"/>
              <a:t>RIXS is a much more accurate approach to obtain key energy scales than XAS and optical </a:t>
            </a:r>
            <a:r>
              <a:rPr lang="en-US" dirty="0" err="1"/>
              <a:t>spectras</a:t>
            </a:r>
            <a:r>
              <a:rPr lang="en-US" dirty="0"/>
              <a:t>.</a:t>
            </a:r>
          </a:p>
          <a:p>
            <a:pPr marL="285750" indent="-285750">
              <a:buFont typeface="Wingdings" pitchFamily="2" charset="2"/>
              <a:buChar char="q"/>
            </a:pPr>
            <a:endParaRPr lang="en-US" dirty="0"/>
          </a:p>
          <a:p>
            <a:pPr marL="285750" indent="-285750">
              <a:buFont typeface="Wingdings" pitchFamily="2" charset="2"/>
              <a:buChar char="q"/>
            </a:pPr>
            <a:r>
              <a:rPr lang="en-US" dirty="0"/>
              <a:t>Using </a:t>
            </a:r>
            <a:r>
              <a:rPr lang="en-US" dirty="0" err="1"/>
              <a:t>Quanty</a:t>
            </a:r>
            <a:r>
              <a:rPr lang="en-US" dirty="0"/>
              <a:t> ELDs, we can reliably extract these energy scales and reconstruct RIXS spectra.</a:t>
            </a:r>
          </a:p>
          <a:p>
            <a:pPr marL="285750" indent="-285750">
              <a:buFont typeface="Wingdings" pitchFamily="2" charset="2"/>
              <a:buChar char="q"/>
            </a:pPr>
            <a:endParaRPr lang="en-US" dirty="0"/>
          </a:p>
        </p:txBody>
      </p:sp>
    </p:spTree>
    <p:extLst>
      <p:ext uri="{BB962C8B-B14F-4D97-AF65-F5344CB8AC3E}">
        <p14:creationId xmlns:p14="http://schemas.microsoft.com/office/powerpoint/2010/main" val="1968193818"/>
      </p:ext>
    </p:extLst>
  </p:cSld>
  <p:clrMapOvr>
    <a:masterClrMapping/>
  </p:clrMapOvr>
  <mc:AlternateContent xmlns:mc="http://schemas.openxmlformats.org/markup-compatibility/2006" xmlns:p14="http://schemas.microsoft.com/office/powerpoint/2010/main">
    <mc:Choice Requires="p14">
      <p:transition spd="slow" p14:dur="2000" advTm="331"/>
    </mc:Choice>
    <mc:Fallback xmlns="">
      <p:transition spd="slow" advTm="331"/>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8E838435-9CB6-50FE-B6EE-E824E1D23A5A}"/>
              </a:ext>
            </a:extLst>
          </p:cNvPr>
          <p:cNvSpPr>
            <a:spLocks noGrp="1"/>
          </p:cNvSpPr>
          <p:nvPr>
            <p:ph type="sldNum" sz="quarter" idx="12"/>
          </p:nvPr>
        </p:nvSpPr>
        <p:spPr/>
        <p:txBody>
          <a:bodyPr/>
          <a:lstStyle/>
          <a:p>
            <a:fld id="{6AA14E9B-4136-4F46-9AB2-0359F2FE03A4}" type="slidenum">
              <a:rPr lang="en-US" smtClean="0"/>
              <a:t>12</a:t>
            </a:fld>
            <a:endParaRPr lang="en-US"/>
          </a:p>
        </p:txBody>
      </p:sp>
      <p:sp>
        <p:nvSpPr>
          <p:cNvPr id="3" name="TextBox 2">
            <a:extLst>
              <a:ext uri="{FF2B5EF4-FFF2-40B4-BE49-F238E27FC236}">
                <a16:creationId xmlns:a16="http://schemas.microsoft.com/office/drawing/2014/main" id="{F7DB7B4B-A44A-6ADA-E4EA-2401C76CEE10}"/>
              </a:ext>
            </a:extLst>
          </p:cNvPr>
          <p:cNvSpPr txBox="1"/>
          <p:nvPr/>
        </p:nvSpPr>
        <p:spPr>
          <a:xfrm>
            <a:off x="995897" y="2301316"/>
            <a:ext cx="8186857" cy="1323439"/>
          </a:xfrm>
          <a:prstGeom prst="rect">
            <a:avLst/>
          </a:prstGeom>
          <a:noFill/>
          <a:scene3d>
            <a:camera prst="orthographicFront"/>
            <a:lightRig rig="harsh" dir="t"/>
          </a:scene3d>
          <a:sp3d>
            <a:bevelT prst="angle"/>
          </a:sp3d>
        </p:spPr>
        <p:txBody>
          <a:bodyPr wrap="none" rtlCol="0">
            <a:spAutoFit/>
            <a:sp3d extrusionH="57150" prstMaterial="matte">
              <a:bevelT w="63500" h="12700" prst="slope"/>
              <a:contourClr>
                <a:schemeClr val="bg1">
                  <a:lumMod val="65000"/>
                </a:schemeClr>
              </a:contourClr>
            </a:sp3d>
          </a:bodyPr>
          <a:lstStyle/>
          <a:p>
            <a:pPr algn="ctr"/>
            <a:r>
              <a:rPr lang="en-US" sz="8000" b="1" dirty="0">
                <a:pattFill prst="pct90">
                  <a:fgClr>
                    <a:srgbClr val="C00000"/>
                  </a:fgClr>
                  <a:bgClr>
                    <a:schemeClr val="bg1"/>
                  </a:bgClr>
                </a:pattFill>
                <a:latin typeface="American Typewriter" panose="02090604020004020304" pitchFamily="18" charset="77"/>
                <a:cs typeface="APPLE CHANCERY" panose="03020702040506060504" pitchFamily="66" charset="-79"/>
              </a:rPr>
              <a:t>THANK YOU …</a:t>
            </a:r>
          </a:p>
        </p:txBody>
      </p:sp>
      <p:sp>
        <p:nvSpPr>
          <p:cNvPr id="4" name="TextBox 3">
            <a:extLst>
              <a:ext uri="{FF2B5EF4-FFF2-40B4-BE49-F238E27FC236}">
                <a16:creationId xmlns:a16="http://schemas.microsoft.com/office/drawing/2014/main" id="{C668EFD8-3E47-035F-F74C-78001FB3BF91}"/>
              </a:ext>
            </a:extLst>
          </p:cNvPr>
          <p:cNvSpPr txBox="1"/>
          <p:nvPr/>
        </p:nvSpPr>
        <p:spPr>
          <a:xfrm rot="19938938">
            <a:off x="8374323" y="4224749"/>
            <a:ext cx="2742097" cy="646331"/>
          </a:xfrm>
          <a:prstGeom prst="rect">
            <a:avLst/>
          </a:prstGeom>
          <a:noFill/>
        </p:spPr>
        <p:txBody>
          <a:bodyPr wrap="none" rtlCol="0">
            <a:spAutoFit/>
          </a:bodyPr>
          <a:lstStyle/>
          <a:p>
            <a:r>
              <a:rPr lang="en-US" sz="3600" b="1" dirty="0">
                <a:ln w="22225">
                  <a:solidFill>
                    <a:schemeClr val="accent2"/>
                  </a:solidFill>
                  <a:prstDash val="solid"/>
                </a:ln>
                <a:solidFill>
                  <a:srgbClr val="C00000"/>
                </a:solidFill>
              </a:rPr>
              <a:t>QUESTIONS ?</a:t>
            </a:r>
          </a:p>
        </p:txBody>
      </p:sp>
      <p:pic>
        <p:nvPicPr>
          <p:cNvPr id="10" name="Graphic 9" descr="Customer review with solid fill">
            <a:extLst>
              <a:ext uri="{FF2B5EF4-FFF2-40B4-BE49-F238E27FC236}">
                <a16:creationId xmlns:a16="http://schemas.microsoft.com/office/drawing/2014/main" id="{D21E0511-2DE7-0642-D627-CC9169C34B84}"/>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0297160" y="4547915"/>
            <a:ext cx="1624892" cy="1624892"/>
          </a:xfrm>
          <a:prstGeom prst="rect">
            <a:avLst/>
          </a:prstGeom>
        </p:spPr>
      </p:pic>
      <p:sp>
        <p:nvSpPr>
          <p:cNvPr id="6" name="Footer Placeholder 5">
            <a:extLst>
              <a:ext uri="{FF2B5EF4-FFF2-40B4-BE49-F238E27FC236}">
                <a16:creationId xmlns:a16="http://schemas.microsoft.com/office/drawing/2014/main" id="{919FC8BD-B62F-45B3-E10F-B1B4351FD51B}"/>
              </a:ext>
            </a:extLst>
          </p:cNvPr>
          <p:cNvSpPr>
            <a:spLocks noGrp="1"/>
          </p:cNvSpPr>
          <p:nvPr>
            <p:ph type="ftr" sz="quarter" idx="11"/>
          </p:nvPr>
        </p:nvSpPr>
        <p:spPr/>
        <p:txBody>
          <a:bodyPr/>
          <a:lstStyle/>
          <a:p>
            <a:r>
              <a:rPr lang="en-US"/>
              <a:t>Chamini Shammi</a:t>
            </a:r>
          </a:p>
        </p:txBody>
      </p:sp>
      <p:pic>
        <p:nvPicPr>
          <p:cNvPr id="5" name="Picture 3">
            <a:extLst>
              <a:ext uri="{FF2B5EF4-FFF2-40B4-BE49-F238E27FC236}">
                <a16:creationId xmlns:a16="http://schemas.microsoft.com/office/drawing/2014/main" id="{C8937644-310C-6F84-FE4A-1430D8ABE68D}"/>
              </a:ext>
            </a:extLst>
          </p:cNvPr>
          <p:cNvPicPr>
            <a:picLocks noChangeAspect="1"/>
          </p:cNvPicPr>
          <p:nvPr/>
        </p:nvPicPr>
        <p:blipFill rotWithShape="1">
          <a:blip r:embed="rId4" cstate="hqprint">
            <a:extLst>
              <a:ext uri="{28A0092B-C50C-407E-A947-70E740481C1C}">
                <a14:useLocalDpi xmlns:a14="http://schemas.microsoft.com/office/drawing/2010/main" val="0"/>
              </a:ext>
              <a:ext uri="{96DAC541-7B7A-43D3-8B79-37D633B846F1}">
                <asvg:svgBlip xmlns:asvg="http://schemas.microsoft.com/office/drawing/2016/SVG/main" r:embed="rId5"/>
              </a:ext>
            </a:extLst>
          </a:blip>
          <a:srcRect l="7130" t="20639" r="7649" b="15536"/>
          <a:stretch/>
        </p:blipFill>
        <p:spPr>
          <a:xfrm>
            <a:off x="10373360" y="84105"/>
            <a:ext cx="1666240" cy="550559"/>
          </a:xfrm>
          <a:prstGeom prst="rect">
            <a:avLst/>
          </a:prstGeom>
        </p:spPr>
      </p:pic>
    </p:spTree>
    <p:extLst>
      <p:ext uri="{BB962C8B-B14F-4D97-AF65-F5344CB8AC3E}">
        <p14:creationId xmlns:p14="http://schemas.microsoft.com/office/powerpoint/2010/main" val="3652018135"/>
      </p:ext>
    </p:extLst>
  </p:cSld>
  <p:clrMapOvr>
    <a:masterClrMapping/>
  </p:clrMapOvr>
  <mc:AlternateContent xmlns:mc="http://schemas.openxmlformats.org/markup-compatibility/2006" xmlns:p14="http://schemas.microsoft.com/office/powerpoint/2010/main">
    <mc:Choice Requires="p14">
      <p:transition spd="slow" p14:dur="2000" advTm="4301"/>
    </mc:Choice>
    <mc:Fallback xmlns="">
      <p:transition spd="slow" advTm="4301"/>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9" name="Straight Connector 8">
            <a:extLst>
              <a:ext uri="{FF2B5EF4-FFF2-40B4-BE49-F238E27FC236}">
                <a16:creationId xmlns:a16="http://schemas.microsoft.com/office/drawing/2014/main" id="{1A741BEC-09A2-4987-BE55-3189CF21D632}"/>
              </a:ext>
            </a:extLst>
          </p:cNvPr>
          <p:cNvCxnSpPr/>
          <p:nvPr/>
        </p:nvCxnSpPr>
        <p:spPr>
          <a:xfrm>
            <a:off x="152400" y="603862"/>
            <a:ext cx="11887200"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sp>
        <p:nvSpPr>
          <p:cNvPr id="3" name="Slide Number Placeholder 2">
            <a:extLst>
              <a:ext uri="{FF2B5EF4-FFF2-40B4-BE49-F238E27FC236}">
                <a16:creationId xmlns:a16="http://schemas.microsoft.com/office/drawing/2014/main" id="{19671D57-C512-4188-8A0D-307D4C2E08C6}"/>
              </a:ext>
            </a:extLst>
          </p:cNvPr>
          <p:cNvSpPr>
            <a:spLocks noGrp="1"/>
          </p:cNvSpPr>
          <p:nvPr>
            <p:ph type="sldNum" sz="quarter" idx="12"/>
          </p:nvPr>
        </p:nvSpPr>
        <p:spPr/>
        <p:txBody>
          <a:bodyPr/>
          <a:lstStyle/>
          <a:p>
            <a:fld id="{6AA14E9B-4136-4F46-9AB2-0359F2FE03A4}" type="slidenum">
              <a:rPr lang="en-US" smtClean="0"/>
              <a:t>13</a:t>
            </a:fld>
            <a:endParaRPr lang="en-US"/>
          </a:p>
        </p:txBody>
      </p:sp>
      <p:sp>
        <p:nvSpPr>
          <p:cNvPr id="14" name="TextBox 13">
            <a:extLst>
              <a:ext uri="{FF2B5EF4-FFF2-40B4-BE49-F238E27FC236}">
                <a16:creationId xmlns:a16="http://schemas.microsoft.com/office/drawing/2014/main" id="{54697C5D-C2D3-7594-DC0D-94D38DDE0E6B}"/>
              </a:ext>
            </a:extLst>
          </p:cNvPr>
          <p:cNvSpPr txBox="1"/>
          <p:nvPr/>
        </p:nvSpPr>
        <p:spPr>
          <a:xfrm>
            <a:off x="546127" y="94045"/>
            <a:ext cx="1490536" cy="461665"/>
          </a:xfrm>
          <a:prstGeom prst="rect">
            <a:avLst/>
          </a:prstGeom>
          <a:noFill/>
        </p:spPr>
        <p:txBody>
          <a:bodyPr wrap="none" rtlCol="0">
            <a:spAutoFit/>
          </a:bodyPr>
          <a:lstStyle/>
          <a:p>
            <a:r>
              <a:rPr lang="en-US" sz="2400" b="1" u="sng" dirty="0">
                <a:solidFill>
                  <a:srgbClr val="002060"/>
                </a:solidFill>
              </a:rPr>
              <a:t>Why RIXS:</a:t>
            </a:r>
          </a:p>
        </p:txBody>
      </p:sp>
      <p:sp>
        <p:nvSpPr>
          <p:cNvPr id="4" name="TextBox 3">
            <a:extLst>
              <a:ext uri="{FF2B5EF4-FFF2-40B4-BE49-F238E27FC236}">
                <a16:creationId xmlns:a16="http://schemas.microsoft.com/office/drawing/2014/main" id="{ABC520F8-CE5F-6185-3AAD-00EE56F60179}"/>
              </a:ext>
            </a:extLst>
          </p:cNvPr>
          <p:cNvSpPr txBox="1"/>
          <p:nvPr/>
        </p:nvSpPr>
        <p:spPr>
          <a:xfrm>
            <a:off x="389406" y="951637"/>
            <a:ext cx="9358331" cy="400110"/>
          </a:xfrm>
          <a:prstGeom prst="rect">
            <a:avLst/>
          </a:prstGeom>
          <a:noFill/>
        </p:spPr>
        <p:txBody>
          <a:bodyPr wrap="none" rtlCol="0">
            <a:spAutoFit/>
          </a:bodyPr>
          <a:lstStyle/>
          <a:p>
            <a:r>
              <a:rPr lang="en-US" sz="2000" b="1" dirty="0"/>
              <a:t>When comparing to other scattering techniques, RIXS has number of unique features.</a:t>
            </a:r>
          </a:p>
        </p:txBody>
      </p:sp>
      <p:sp>
        <p:nvSpPr>
          <p:cNvPr id="7" name="TextBox 6">
            <a:extLst>
              <a:ext uri="{FF2B5EF4-FFF2-40B4-BE49-F238E27FC236}">
                <a16:creationId xmlns:a16="http://schemas.microsoft.com/office/drawing/2014/main" id="{41F54918-6BB6-1B80-62D0-E9ADF604EE16}"/>
              </a:ext>
            </a:extLst>
          </p:cNvPr>
          <p:cNvSpPr txBox="1"/>
          <p:nvPr/>
        </p:nvSpPr>
        <p:spPr>
          <a:xfrm>
            <a:off x="259154" y="1715241"/>
            <a:ext cx="9723046" cy="3693319"/>
          </a:xfrm>
          <a:prstGeom prst="rect">
            <a:avLst/>
          </a:prstGeom>
          <a:noFill/>
        </p:spPr>
        <p:txBody>
          <a:bodyPr wrap="none" rtlCol="0">
            <a:spAutoFit/>
          </a:bodyPr>
          <a:lstStyle/>
          <a:p>
            <a:pPr marL="342900" indent="-342900">
              <a:buFont typeface="+mj-lt"/>
              <a:buAutoNum type="arabicPeriod"/>
            </a:pPr>
            <a:r>
              <a:rPr lang="en-US" dirty="0"/>
              <a:t>RIXS exploits both the energy and momentum dependence of the photon scattering cross-section.</a:t>
            </a:r>
          </a:p>
          <a:p>
            <a:pPr marL="342900" indent="-342900">
              <a:buFont typeface="+mj-lt"/>
              <a:buAutoNum type="arabicPeriod"/>
            </a:pPr>
            <a:endParaRPr lang="en-US" dirty="0"/>
          </a:p>
          <a:p>
            <a:pPr marL="342900" indent="-342900">
              <a:buFont typeface="+mj-lt"/>
              <a:buAutoNum type="arabicPeriod"/>
            </a:pPr>
            <a:r>
              <a:rPr lang="en-US" dirty="0"/>
              <a:t>RIXS can probe a very broad class of intrinsic excitations of the system under study</a:t>
            </a:r>
          </a:p>
          <a:p>
            <a:pPr marL="342900" indent="-342900">
              <a:buFont typeface="+mj-lt"/>
              <a:buAutoNum type="arabicPeriod"/>
            </a:pPr>
            <a:endParaRPr lang="en-US" dirty="0"/>
          </a:p>
          <a:p>
            <a:pPr marL="342900" indent="-342900">
              <a:buFont typeface="+mj-lt"/>
              <a:buAutoNum type="arabicPeriod"/>
            </a:pPr>
            <a:r>
              <a:rPr lang="en-US" dirty="0"/>
              <a:t>RIXS can utilize the polarization of the photon.</a:t>
            </a:r>
          </a:p>
          <a:p>
            <a:pPr marL="342900" indent="-342900">
              <a:buFont typeface="+mj-lt"/>
              <a:buAutoNum type="arabicPeriod"/>
            </a:pPr>
            <a:endParaRPr lang="en-US" dirty="0"/>
          </a:p>
          <a:p>
            <a:pPr marL="342900" indent="-342900">
              <a:buFont typeface="+mj-lt"/>
              <a:buAutoNum type="arabicPeriod"/>
            </a:pPr>
            <a:r>
              <a:rPr lang="en-US" dirty="0"/>
              <a:t>RIXS is element and orbital speciﬁc.</a:t>
            </a:r>
          </a:p>
          <a:p>
            <a:pPr marL="342900" indent="-342900">
              <a:buFont typeface="+mj-lt"/>
              <a:buAutoNum type="arabicPeriod"/>
            </a:pPr>
            <a:endParaRPr lang="en-US" dirty="0"/>
          </a:p>
          <a:p>
            <a:pPr marL="342900" indent="-342900">
              <a:buFont typeface="+mj-lt"/>
              <a:buAutoNum type="arabicPeriod"/>
            </a:pPr>
            <a:r>
              <a:rPr lang="en-US" dirty="0"/>
              <a:t>RIXS is bulk sensitive.</a:t>
            </a:r>
          </a:p>
          <a:p>
            <a:pPr marL="342900" indent="-342900">
              <a:buFont typeface="+mj-lt"/>
              <a:buAutoNum type="arabicPeriod"/>
            </a:pPr>
            <a:endParaRPr lang="en-US" dirty="0"/>
          </a:p>
          <a:p>
            <a:pPr marL="342900" indent="-342900">
              <a:buFont typeface="+mj-lt"/>
              <a:buAutoNum type="arabicPeriod"/>
            </a:pPr>
            <a:r>
              <a:rPr lang="en-US" dirty="0"/>
              <a:t>RIXS needs only small sample volumes.</a:t>
            </a:r>
          </a:p>
          <a:p>
            <a:pPr marL="342900" indent="-342900">
              <a:buFont typeface="+mj-lt"/>
              <a:buAutoNum type="arabicPeriod"/>
            </a:pPr>
            <a:endParaRPr lang="en-US" dirty="0"/>
          </a:p>
          <a:p>
            <a:pPr marL="342900" indent="-342900">
              <a:buFont typeface="+mj-lt"/>
              <a:buAutoNum type="arabicPeriod"/>
            </a:pPr>
            <a:endParaRPr lang="en-US" dirty="0"/>
          </a:p>
        </p:txBody>
      </p:sp>
      <p:sp>
        <p:nvSpPr>
          <p:cNvPr id="15" name="TextBox 14">
            <a:extLst>
              <a:ext uri="{FF2B5EF4-FFF2-40B4-BE49-F238E27FC236}">
                <a16:creationId xmlns:a16="http://schemas.microsoft.com/office/drawing/2014/main" id="{316B8F57-1AD6-FDEC-7706-BED4D1D0681B}"/>
              </a:ext>
            </a:extLst>
          </p:cNvPr>
          <p:cNvSpPr txBox="1"/>
          <p:nvPr/>
        </p:nvSpPr>
        <p:spPr>
          <a:xfrm>
            <a:off x="152400" y="6444996"/>
            <a:ext cx="3952422" cy="276999"/>
          </a:xfrm>
          <a:prstGeom prst="rect">
            <a:avLst/>
          </a:prstGeom>
          <a:noFill/>
        </p:spPr>
        <p:txBody>
          <a:bodyPr wrap="square">
            <a:spAutoFit/>
          </a:bodyPr>
          <a:lstStyle/>
          <a:p>
            <a:r>
              <a:rPr lang="en-US" sz="1200" i="1" dirty="0"/>
              <a:t>1. DOI: 10.1103/RevModPhys.83.705 · Source: </a:t>
            </a:r>
            <a:r>
              <a:rPr lang="en-US" sz="1200" i="1" dirty="0" err="1"/>
              <a:t>arXiv</a:t>
            </a:r>
            <a:endParaRPr lang="en-US" sz="1200" i="1" dirty="0"/>
          </a:p>
        </p:txBody>
      </p:sp>
      <p:sp>
        <p:nvSpPr>
          <p:cNvPr id="8" name="Footer Placeholder 7">
            <a:extLst>
              <a:ext uri="{FF2B5EF4-FFF2-40B4-BE49-F238E27FC236}">
                <a16:creationId xmlns:a16="http://schemas.microsoft.com/office/drawing/2014/main" id="{085B0F81-77DC-7E79-AAA4-C15AB651D2D7}"/>
              </a:ext>
            </a:extLst>
          </p:cNvPr>
          <p:cNvSpPr>
            <a:spLocks noGrp="1"/>
          </p:cNvSpPr>
          <p:nvPr>
            <p:ph type="ftr" sz="quarter" idx="11"/>
          </p:nvPr>
        </p:nvSpPr>
        <p:spPr/>
        <p:txBody>
          <a:bodyPr/>
          <a:lstStyle/>
          <a:p>
            <a:r>
              <a:rPr lang="en-US" dirty="0" err="1"/>
              <a:t>Chamini</a:t>
            </a:r>
            <a:r>
              <a:rPr lang="en-US" dirty="0"/>
              <a:t> </a:t>
            </a:r>
            <a:r>
              <a:rPr lang="en-US" dirty="0" err="1"/>
              <a:t>Shammi</a:t>
            </a:r>
            <a:endParaRPr lang="en-US" dirty="0"/>
          </a:p>
        </p:txBody>
      </p:sp>
      <p:pic>
        <p:nvPicPr>
          <p:cNvPr id="12" name="Picture 11" descr="Chart&#10;&#10;Description automatically generated">
            <a:extLst>
              <a:ext uri="{FF2B5EF4-FFF2-40B4-BE49-F238E27FC236}">
                <a16:creationId xmlns:a16="http://schemas.microsoft.com/office/drawing/2014/main" id="{D465E565-50C8-8B8C-B7F2-E656A2E201C4}"/>
              </a:ext>
            </a:extLst>
          </p:cNvPr>
          <p:cNvPicPr>
            <a:picLocks noChangeAspect="1"/>
          </p:cNvPicPr>
          <p:nvPr/>
        </p:nvPicPr>
        <p:blipFill>
          <a:blip r:embed="rId4">
            <a:extLst>
              <a:ext uri="{BEBA8EAE-BF5A-486C-A8C5-ECC9F3942E4B}">
                <a14:imgProps xmlns:a14="http://schemas.microsoft.com/office/drawing/2010/main">
                  <a14:imgLayer r:embed="rId5">
                    <a14:imgEffect>
                      <a14:sharpenSoften amount="25000"/>
                    </a14:imgEffect>
                  </a14:imgLayer>
                </a14:imgProps>
              </a:ext>
              <a:ext uri="{28A0092B-C50C-407E-A947-70E740481C1C}">
                <a14:useLocalDpi xmlns:a14="http://schemas.microsoft.com/office/drawing/2010/main" val="0"/>
              </a:ext>
            </a:extLst>
          </a:blip>
          <a:stretch>
            <a:fillRect/>
          </a:stretch>
        </p:blipFill>
        <p:spPr>
          <a:xfrm>
            <a:off x="8610600" y="2033679"/>
            <a:ext cx="3358060" cy="4098809"/>
          </a:xfrm>
          <a:prstGeom prst="rect">
            <a:avLst/>
          </a:prstGeom>
        </p:spPr>
      </p:pic>
      <p:pic>
        <p:nvPicPr>
          <p:cNvPr id="11" name="Picture 10" descr="Chart, diagram&#10;&#10;Description automatically generated">
            <a:extLst>
              <a:ext uri="{FF2B5EF4-FFF2-40B4-BE49-F238E27FC236}">
                <a16:creationId xmlns:a16="http://schemas.microsoft.com/office/drawing/2014/main" id="{FCFE883C-792C-4104-B971-D6C9161623B6}"/>
              </a:ext>
            </a:extLst>
          </p:cNvPr>
          <p:cNvPicPr>
            <a:picLocks noChangeAspect="1"/>
          </p:cNvPicPr>
          <p:nvPr/>
        </p:nvPicPr>
        <p:blipFill rotWithShape="1">
          <a:blip r:embed="rId6">
            <a:extLst>
              <a:ext uri="{BEBA8EAE-BF5A-486C-A8C5-ECC9F3942E4B}">
                <a14:imgProps xmlns:a14="http://schemas.microsoft.com/office/drawing/2010/main">
                  <a14:imgLayer r:embed="rId7">
                    <a14:imgEffect>
                      <a14:sharpenSoften amount="25000"/>
                    </a14:imgEffect>
                  </a14:imgLayer>
                </a14:imgProps>
              </a:ext>
              <a:ext uri="{28A0092B-C50C-407E-A947-70E740481C1C}">
                <a14:useLocalDpi xmlns:a14="http://schemas.microsoft.com/office/drawing/2010/main" val="0"/>
              </a:ext>
            </a:extLst>
          </a:blip>
          <a:srcRect l="10380" t="12725" r="7820" b="6759"/>
          <a:stretch/>
        </p:blipFill>
        <p:spPr>
          <a:xfrm>
            <a:off x="4616892" y="3225800"/>
            <a:ext cx="3976235" cy="2789878"/>
          </a:xfrm>
          <a:prstGeom prst="rect">
            <a:avLst/>
          </a:prstGeom>
        </p:spPr>
      </p:pic>
      <p:pic>
        <p:nvPicPr>
          <p:cNvPr id="2" name="Picture 3">
            <a:extLst>
              <a:ext uri="{FF2B5EF4-FFF2-40B4-BE49-F238E27FC236}">
                <a16:creationId xmlns:a16="http://schemas.microsoft.com/office/drawing/2014/main" id="{3D98498B-B76D-ADD5-D2A1-E43B936E9DCD}"/>
              </a:ext>
            </a:extLst>
          </p:cNvPr>
          <p:cNvPicPr>
            <a:picLocks noChangeAspect="1"/>
          </p:cNvPicPr>
          <p:nvPr/>
        </p:nvPicPr>
        <p:blipFill rotWithShape="1">
          <a:blip r:embed="rId8" cstate="hqprint">
            <a:extLst>
              <a:ext uri="{28A0092B-C50C-407E-A947-70E740481C1C}">
                <a14:useLocalDpi xmlns:a14="http://schemas.microsoft.com/office/drawing/2010/main" val="0"/>
              </a:ext>
              <a:ext uri="{96DAC541-7B7A-43D3-8B79-37D633B846F1}">
                <asvg:svgBlip xmlns:asvg="http://schemas.microsoft.com/office/drawing/2016/SVG/main" r:embed="rId9"/>
              </a:ext>
            </a:extLst>
          </a:blip>
          <a:srcRect l="7130" t="20639" r="7649" b="15536"/>
          <a:stretch/>
        </p:blipFill>
        <p:spPr>
          <a:xfrm>
            <a:off x="10373360" y="84105"/>
            <a:ext cx="1666240" cy="550559"/>
          </a:xfrm>
          <a:prstGeom prst="rect">
            <a:avLst/>
          </a:prstGeom>
        </p:spPr>
      </p:pic>
    </p:spTree>
    <p:custDataLst>
      <p:tags r:id="rId1"/>
    </p:custDataLst>
    <p:extLst>
      <p:ext uri="{BB962C8B-B14F-4D97-AF65-F5344CB8AC3E}">
        <p14:creationId xmlns:p14="http://schemas.microsoft.com/office/powerpoint/2010/main" val="2461473760"/>
      </p:ext>
    </p:extLst>
  </p:cSld>
  <p:clrMapOvr>
    <a:masterClrMapping/>
  </p:clrMapOvr>
  <mc:AlternateContent xmlns:mc="http://schemas.openxmlformats.org/markup-compatibility/2006" xmlns:p14="http://schemas.microsoft.com/office/powerpoint/2010/main">
    <mc:Choice Requires="p14">
      <p:transition spd="slow" p14:dur="2000" advTm="206173"/>
    </mc:Choice>
    <mc:Fallback xmlns="">
      <p:transition spd="slow" advTm="206173"/>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19671D57-C512-4188-8A0D-307D4C2E08C6}"/>
              </a:ext>
            </a:extLst>
          </p:cNvPr>
          <p:cNvSpPr>
            <a:spLocks noGrp="1"/>
          </p:cNvSpPr>
          <p:nvPr>
            <p:ph type="sldNum" sz="quarter" idx="12"/>
          </p:nvPr>
        </p:nvSpPr>
        <p:spPr/>
        <p:txBody>
          <a:bodyPr/>
          <a:lstStyle/>
          <a:p>
            <a:fld id="{6AA14E9B-4136-4F46-9AB2-0359F2FE03A4}" type="slidenum">
              <a:rPr lang="en-US" smtClean="0"/>
              <a:t>14</a:t>
            </a:fld>
            <a:endParaRPr lang="en-US" dirty="0"/>
          </a:p>
        </p:txBody>
      </p:sp>
      <p:sp>
        <p:nvSpPr>
          <p:cNvPr id="14" name="TextBox 13">
            <a:extLst>
              <a:ext uri="{FF2B5EF4-FFF2-40B4-BE49-F238E27FC236}">
                <a16:creationId xmlns:a16="http://schemas.microsoft.com/office/drawing/2014/main" id="{54697C5D-C2D3-7594-DC0D-94D38DDE0E6B}"/>
              </a:ext>
            </a:extLst>
          </p:cNvPr>
          <p:cNvSpPr txBox="1"/>
          <p:nvPr/>
        </p:nvSpPr>
        <p:spPr>
          <a:xfrm>
            <a:off x="504575" y="71836"/>
            <a:ext cx="7433189" cy="461665"/>
          </a:xfrm>
          <a:prstGeom prst="rect">
            <a:avLst/>
          </a:prstGeom>
          <a:noFill/>
        </p:spPr>
        <p:txBody>
          <a:bodyPr wrap="none" rtlCol="0">
            <a:spAutoFit/>
          </a:bodyPr>
          <a:lstStyle/>
          <a:p>
            <a:r>
              <a:rPr lang="en-US" sz="2400" b="1" u="sng" dirty="0">
                <a:solidFill>
                  <a:srgbClr val="002060"/>
                </a:solidFill>
              </a:rPr>
              <a:t>From XAS to Resonant Inelastic X-ray Scattering (RIXS) . . .</a:t>
            </a:r>
          </a:p>
        </p:txBody>
      </p:sp>
      <p:sp>
        <p:nvSpPr>
          <p:cNvPr id="7" name="Footer Placeholder 6">
            <a:extLst>
              <a:ext uri="{FF2B5EF4-FFF2-40B4-BE49-F238E27FC236}">
                <a16:creationId xmlns:a16="http://schemas.microsoft.com/office/drawing/2014/main" id="{1352E318-1107-A456-AA6D-E874472D2514}"/>
              </a:ext>
            </a:extLst>
          </p:cNvPr>
          <p:cNvSpPr>
            <a:spLocks noGrp="1"/>
          </p:cNvSpPr>
          <p:nvPr>
            <p:ph type="ftr" sz="quarter" idx="11"/>
          </p:nvPr>
        </p:nvSpPr>
        <p:spPr/>
        <p:txBody>
          <a:bodyPr/>
          <a:lstStyle/>
          <a:p>
            <a:r>
              <a:rPr lang="en-US" dirty="0" err="1"/>
              <a:t>Chamini</a:t>
            </a:r>
            <a:r>
              <a:rPr lang="en-US" dirty="0"/>
              <a:t> </a:t>
            </a:r>
            <a:r>
              <a:rPr lang="en-US" dirty="0" err="1"/>
              <a:t>Shammi</a:t>
            </a:r>
            <a:endParaRPr lang="en-US" dirty="0"/>
          </a:p>
        </p:txBody>
      </p:sp>
      <p:grpSp>
        <p:nvGrpSpPr>
          <p:cNvPr id="32" name="Group 31">
            <a:extLst>
              <a:ext uri="{FF2B5EF4-FFF2-40B4-BE49-F238E27FC236}">
                <a16:creationId xmlns:a16="http://schemas.microsoft.com/office/drawing/2014/main" id="{3FF57986-1649-FC92-EE46-C25957C6271B}"/>
              </a:ext>
            </a:extLst>
          </p:cNvPr>
          <p:cNvGrpSpPr/>
          <p:nvPr/>
        </p:nvGrpSpPr>
        <p:grpSpPr>
          <a:xfrm>
            <a:off x="7317305" y="3815051"/>
            <a:ext cx="54000" cy="246600"/>
            <a:chOff x="7317305" y="3815051"/>
            <a:chExt cx="54000" cy="246600"/>
          </a:xfrm>
        </p:grpSpPr>
        <mc:AlternateContent xmlns:mc="http://schemas.openxmlformats.org/markup-compatibility/2006" xmlns:p14="http://schemas.microsoft.com/office/powerpoint/2010/main">
          <mc:Choice Requires="p14">
            <p:contentPart p14:bwMode="auto" r:id="rId3">
              <p14:nvContentPartPr>
                <p14:cNvPr id="26" name="Ink 25">
                  <a:extLst>
                    <a:ext uri="{FF2B5EF4-FFF2-40B4-BE49-F238E27FC236}">
                      <a16:creationId xmlns:a16="http://schemas.microsoft.com/office/drawing/2014/main" id="{377467F2-0A72-874F-A1F9-5A716BD836E1}"/>
                    </a:ext>
                  </a:extLst>
                </p14:cNvPr>
                <p14:cNvContentPartPr/>
                <p14:nvPr/>
              </p14:nvContentPartPr>
              <p14:xfrm>
                <a:off x="7317305" y="3815051"/>
                <a:ext cx="54000" cy="246600"/>
              </p14:xfrm>
            </p:contentPart>
          </mc:Choice>
          <mc:Fallback xmlns="">
            <p:pic>
              <p:nvPicPr>
                <p:cNvPr id="26" name="Ink 25">
                  <a:extLst>
                    <a:ext uri="{FF2B5EF4-FFF2-40B4-BE49-F238E27FC236}">
                      <a16:creationId xmlns:a16="http://schemas.microsoft.com/office/drawing/2014/main" id="{377467F2-0A72-874F-A1F9-5A716BD836E1}"/>
                    </a:ext>
                  </a:extLst>
                </p:cNvPr>
                <p:cNvPicPr/>
                <p:nvPr/>
              </p:nvPicPr>
              <p:blipFill>
                <a:blip r:embed="rId16"/>
                <a:stretch>
                  <a:fillRect/>
                </a:stretch>
              </p:blipFill>
              <p:spPr>
                <a:xfrm>
                  <a:off x="7281665" y="3779411"/>
                  <a:ext cx="125640" cy="318240"/>
                </a:xfrm>
                <a:prstGeom prst="rect">
                  <a:avLst/>
                </a:prstGeom>
              </p:spPr>
            </p:pic>
          </mc:Fallback>
        </mc:AlternateContent>
        <mc:AlternateContent xmlns:mc="http://schemas.openxmlformats.org/markup-compatibility/2006" xmlns:p14="http://schemas.microsoft.com/office/powerpoint/2010/main">
          <mc:Choice Requires="p14">
            <p:contentPart p14:bwMode="auto" r:id="rId17">
              <p14:nvContentPartPr>
                <p14:cNvPr id="27" name="Ink 26">
                  <a:extLst>
                    <a:ext uri="{FF2B5EF4-FFF2-40B4-BE49-F238E27FC236}">
                      <a16:creationId xmlns:a16="http://schemas.microsoft.com/office/drawing/2014/main" id="{7EF5829A-CC74-AFAD-942F-407194985B1E}"/>
                    </a:ext>
                  </a:extLst>
                </p14:cNvPr>
                <p14:cNvContentPartPr/>
                <p14:nvPr/>
              </p14:nvContentPartPr>
              <p14:xfrm>
                <a:off x="7359785" y="3888131"/>
                <a:ext cx="360" cy="360"/>
              </p14:xfrm>
            </p:contentPart>
          </mc:Choice>
          <mc:Fallback xmlns="">
            <p:pic>
              <p:nvPicPr>
                <p:cNvPr id="27" name="Ink 26">
                  <a:extLst>
                    <a:ext uri="{FF2B5EF4-FFF2-40B4-BE49-F238E27FC236}">
                      <a16:creationId xmlns:a16="http://schemas.microsoft.com/office/drawing/2014/main" id="{7EF5829A-CC74-AFAD-942F-407194985B1E}"/>
                    </a:ext>
                  </a:extLst>
                </p:cNvPr>
                <p:cNvPicPr/>
                <p:nvPr/>
              </p:nvPicPr>
              <p:blipFill>
                <a:blip r:embed="rId18"/>
                <a:stretch>
                  <a:fillRect/>
                </a:stretch>
              </p:blipFill>
              <p:spPr>
                <a:xfrm>
                  <a:off x="7323785" y="3852491"/>
                  <a:ext cx="72000" cy="72000"/>
                </a:xfrm>
                <a:prstGeom prst="rect">
                  <a:avLst/>
                </a:prstGeom>
              </p:spPr>
            </p:pic>
          </mc:Fallback>
        </mc:AlternateContent>
        <mc:AlternateContent xmlns:mc="http://schemas.openxmlformats.org/markup-compatibility/2006" xmlns:p14="http://schemas.microsoft.com/office/powerpoint/2010/main">
          <mc:Choice Requires="p14">
            <p:contentPart p14:bwMode="auto" r:id="rId19">
              <p14:nvContentPartPr>
                <p14:cNvPr id="29" name="Ink 28">
                  <a:extLst>
                    <a:ext uri="{FF2B5EF4-FFF2-40B4-BE49-F238E27FC236}">
                      <a16:creationId xmlns:a16="http://schemas.microsoft.com/office/drawing/2014/main" id="{FBA0E4EE-F096-EAAD-4B58-AC36EB11DAED}"/>
                    </a:ext>
                  </a:extLst>
                </p14:cNvPr>
                <p14:cNvContentPartPr/>
                <p14:nvPr/>
              </p14:nvContentPartPr>
              <p14:xfrm>
                <a:off x="7356545" y="3911171"/>
                <a:ext cx="360" cy="360"/>
              </p14:xfrm>
            </p:contentPart>
          </mc:Choice>
          <mc:Fallback xmlns="">
            <p:pic>
              <p:nvPicPr>
                <p:cNvPr id="29" name="Ink 28">
                  <a:extLst>
                    <a:ext uri="{FF2B5EF4-FFF2-40B4-BE49-F238E27FC236}">
                      <a16:creationId xmlns:a16="http://schemas.microsoft.com/office/drawing/2014/main" id="{FBA0E4EE-F096-EAAD-4B58-AC36EB11DAED}"/>
                    </a:ext>
                  </a:extLst>
                </p:cNvPr>
                <p:cNvPicPr/>
                <p:nvPr/>
              </p:nvPicPr>
              <p:blipFill>
                <a:blip r:embed="rId18"/>
                <a:stretch>
                  <a:fillRect/>
                </a:stretch>
              </p:blipFill>
              <p:spPr>
                <a:xfrm>
                  <a:off x="7320545" y="3875171"/>
                  <a:ext cx="72000" cy="72000"/>
                </a:xfrm>
                <a:prstGeom prst="rect">
                  <a:avLst/>
                </a:prstGeom>
              </p:spPr>
            </p:pic>
          </mc:Fallback>
        </mc:AlternateContent>
        <mc:AlternateContent xmlns:mc="http://schemas.openxmlformats.org/markup-compatibility/2006" xmlns:p14="http://schemas.microsoft.com/office/powerpoint/2010/main">
          <mc:Choice Requires="p14">
            <p:contentPart p14:bwMode="auto" r:id="rId20">
              <p14:nvContentPartPr>
                <p14:cNvPr id="31" name="Ink 30">
                  <a:extLst>
                    <a:ext uri="{FF2B5EF4-FFF2-40B4-BE49-F238E27FC236}">
                      <a16:creationId xmlns:a16="http://schemas.microsoft.com/office/drawing/2014/main" id="{E0B2EF64-14AC-F88B-6ADD-8E37B65CD577}"/>
                    </a:ext>
                  </a:extLst>
                </p14:cNvPr>
                <p14:cNvContentPartPr/>
                <p14:nvPr/>
              </p14:nvContentPartPr>
              <p14:xfrm>
                <a:off x="7332425" y="3877331"/>
                <a:ext cx="360" cy="44280"/>
              </p14:xfrm>
            </p:contentPart>
          </mc:Choice>
          <mc:Fallback xmlns="">
            <p:pic>
              <p:nvPicPr>
                <p:cNvPr id="31" name="Ink 30">
                  <a:extLst>
                    <a:ext uri="{FF2B5EF4-FFF2-40B4-BE49-F238E27FC236}">
                      <a16:creationId xmlns:a16="http://schemas.microsoft.com/office/drawing/2014/main" id="{E0B2EF64-14AC-F88B-6ADD-8E37B65CD577}"/>
                    </a:ext>
                  </a:extLst>
                </p:cNvPr>
                <p:cNvPicPr/>
                <p:nvPr/>
              </p:nvPicPr>
              <p:blipFill>
                <a:blip r:embed="rId21"/>
                <a:stretch>
                  <a:fillRect/>
                </a:stretch>
              </p:blipFill>
              <p:spPr>
                <a:xfrm>
                  <a:off x="7296785" y="3841691"/>
                  <a:ext cx="72000" cy="115920"/>
                </a:xfrm>
                <a:prstGeom prst="rect">
                  <a:avLst/>
                </a:prstGeom>
              </p:spPr>
            </p:pic>
          </mc:Fallback>
        </mc:AlternateContent>
      </p:grpSp>
      <p:sp>
        <p:nvSpPr>
          <p:cNvPr id="25" name="TextBox 24">
            <a:extLst>
              <a:ext uri="{FF2B5EF4-FFF2-40B4-BE49-F238E27FC236}">
                <a16:creationId xmlns:a16="http://schemas.microsoft.com/office/drawing/2014/main" id="{183C33EA-8697-2E60-22B7-CD844C47F24C}"/>
              </a:ext>
            </a:extLst>
          </p:cNvPr>
          <p:cNvSpPr txBox="1"/>
          <p:nvPr/>
        </p:nvSpPr>
        <p:spPr>
          <a:xfrm>
            <a:off x="735" y="6540809"/>
            <a:ext cx="5921115" cy="276999"/>
          </a:xfrm>
          <a:prstGeom prst="rect">
            <a:avLst/>
          </a:prstGeom>
          <a:noFill/>
        </p:spPr>
        <p:txBody>
          <a:bodyPr wrap="square">
            <a:spAutoFit/>
          </a:bodyPr>
          <a:lstStyle/>
          <a:p>
            <a:r>
              <a:rPr lang="en-US" sz="1200" i="1" dirty="0"/>
              <a:t>Video : </a:t>
            </a:r>
            <a:r>
              <a:rPr lang="en-US" sz="1200" dirty="0"/>
              <a:t>A "slow" explanation of XAS and RIXS through simplified Atomic Schematic</a:t>
            </a:r>
            <a:endParaRPr lang="en-US" dirty="0"/>
          </a:p>
        </p:txBody>
      </p:sp>
      <mc:AlternateContent xmlns:mc="http://schemas.openxmlformats.org/markup-compatibility/2006" xmlns:p14="http://schemas.microsoft.com/office/powerpoint/2010/main">
        <mc:Choice Requires="p14">
          <p:contentPart p14:bwMode="auto" r:id="rId22">
            <p14:nvContentPartPr>
              <p14:cNvPr id="6" name="Ink 5">
                <a:extLst>
                  <a:ext uri="{FF2B5EF4-FFF2-40B4-BE49-F238E27FC236}">
                    <a16:creationId xmlns:a16="http://schemas.microsoft.com/office/drawing/2014/main" id="{6FAD56DB-086C-63FF-FBAC-8B1A5C147F63}"/>
                  </a:ext>
                </a:extLst>
              </p14:cNvPr>
              <p14:cNvContentPartPr/>
              <p14:nvPr/>
            </p14:nvContentPartPr>
            <p14:xfrm>
              <a:off x="11403402" y="1532047"/>
              <a:ext cx="17280" cy="131760"/>
            </p14:xfrm>
          </p:contentPart>
        </mc:Choice>
        <mc:Fallback xmlns="">
          <p:pic>
            <p:nvPicPr>
              <p:cNvPr id="6" name="Ink 5">
                <a:extLst>
                  <a:ext uri="{FF2B5EF4-FFF2-40B4-BE49-F238E27FC236}">
                    <a16:creationId xmlns:a16="http://schemas.microsoft.com/office/drawing/2014/main" id="{6FAD56DB-086C-63FF-FBAC-8B1A5C147F63}"/>
                  </a:ext>
                </a:extLst>
              </p:cNvPr>
              <p:cNvPicPr/>
              <p:nvPr/>
            </p:nvPicPr>
            <p:blipFill>
              <a:blip r:embed="rId27"/>
              <a:stretch>
                <a:fillRect/>
              </a:stretch>
            </p:blipFill>
            <p:spPr>
              <a:xfrm>
                <a:off x="11367762" y="1496407"/>
                <a:ext cx="88920" cy="203400"/>
              </a:xfrm>
              <a:prstGeom prst="rect">
                <a:avLst/>
              </a:prstGeom>
            </p:spPr>
          </p:pic>
        </mc:Fallback>
      </mc:AlternateContent>
      <p:grpSp>
        <p:nvGrpSpPr>
          <p:cNvPr id="10" name="Group 9">
            <a:extLst>
              <a:ext uri="{FF2B5EF4-FFF2-40B4-BE49-F238E27FC236}">
                <a16:creationId xmlns:a16="http://schemas.microsoft.com/office/drawing/2014/main" id="{AECA0601-8864-4ABA-0EA1-EDAC04E86073}"/>
              </a:ext>
            </a:extLst>
          </p:cNvPr>
          <p:cNvGrpSpPr/>
          <p:nvPr/>
        </p:nvGrpSpPr>
        <p:grpSpPr>
          <a:xfrm>
            <a:off x="243037" y="676320"/>
            <a:ext cx="6671866" cy="5721669"/>
            <a:chOff x="2141763" y="1087433"/>
            <a:chExt cx="6558687" cy="5500639"/>
          </a:xfrm>
        </p:grpSpPr>
        <p:pic>
          <p:nvPicPr>
            <p:cNvPr id="24" name="Picture 23" descr="Chart&#10;&#10;Description automatically generated">
              <a:extLst>
                <a:ext uri="{FF2B5EF4-FFF2-40B4-BE49-F238E27FC236}">
                  <a16:creationId xmlns:a16="http://schemas.microsoft.com/office/drawing/2014/main" id="{5A6FE8DA-8999-F1F4-D590-8052877C4244}"/>
                </a:ext>
              </a:extLst>
            </p:cNvPr>
            <p:cNvPicPr>
              <a:picLocks noChangeAspect="1"/>
            </p:cNvPicPr>
            <p:nvPr/>
          </p:nvPicPr>
          <p:blipFill rotWithShape="1">
            <a:blip r:embed="rId28">
              <a:extLst>
                <a:ext uri="{28A0092B-C50C-407E-A947-70E740481C1C}">
                  <a14:useLocalDpi xmlns:a14="http://schemas.microsoft.com/office/drawing/2010/main" val="0"/>
                </a:ext>
              </a:extLst>
            </a:blip>
            <a:srcRect l="28227" t="366" r="4609" b="55220"/>
            <a:stretch/>
          </p:blipFill>
          <p:spPr>
            <a:xfrm>
              <a:off x="2183030" y="1087433"/>
              <a:ext cx="6328398" cy="2415147"/>
            </a:xfrm>
            <a:prstGeom prst="rect">
              <a:avLst/>
            </a:prstGeom>
          </p:spPr>
        </p:pic>
        <p:pic>
          <p:nvPicPr>
            <p:cNvPr id="28" name="Picture 27" descr="Chart&#10;&#10;Description automatically generated">
              <a:extLst>
                <a:ext uri="{FF2B5EF4-FFF2-40B4-BE49-F238E27FC236}">
                  <a16:creationId xmlns:a16="http://schemas.microsoft.com/office/drawing/2014/main" id="{4BDDE0D9-DD44-C2D1-123F-05BC9F0CF380}"/>
                </a:ext>
              </a:extLst>
            </p:cNvPr>
            <p:cNvPicPr>
              <a:picLocks noChangeAspect="1"/>
            </p:cNvPicPr>
            <p:nvPr/>
          </p:nvPicPr>
          <p:blipFill rotWithShape="1">
            <a:blip r:embed="rId28">
              <a:extLst>
                <a:ext uri="{28A0092B-C50C-407E-A947-70E740481C1C}">
                  <a14:useLocalDpi xmlns:a14="http://schemas.microsoft.com/office/drawing/2010/main" val="0"/>
                </a:ext>
              </a:extLst>
            </a:blip>
            <a:srcRect l="27394" t="44836" r="2997" b="28761"/>
            <a:stretch/>
          </p:blipFill>
          <p:spPr>
            <a:xfrm>
              <a:off x="2141763" y="3571525"/>
              <a:ext cx="6558687" cy="1435746"/>
            </a:xfrm>
            <a:prstGeom prst="rect">
              <a:avLst/>
            </a:prstGeom>
          </p:spPr>
        </p:pic>
        <p:pic>
          <p:nvPicPr>
            <p:cNvPr id="30" name="Picture 29" descr="Chart&#10;&#10;Description automatically generated">
              <a:extLst>
                <a:ext uri="{FF2B5EF4-FFF2-40B4-BE49-F238E27FC236}">
                  <a16:creationId xmlns:a16="http://schemas.microsoft.com/office/drawing/2014/main" id="{10750827-F16C-CAFA-67AD-42303EF8C98B}"/>
                </a:ext>
              </a:extLst>
            </p:cNvPr>
            <p:cNvPicPr>
              <a:picLocks noChangeAspect="1"/>
            </p:cNvPicPr>
            <p:nvPr/>
          </p:nvPicPr>
          <p:blipFill rotWithShape="1">
            <a:blip r:embed="rId28">
              <a:extLst>
                <a:ext uri="{28A0092B-C50C-407E-A947-70E740481C1C}">
                  <a14:useLocalDpi xmlns:a14="http://schemas.microsoft.com/office/drawing/2010/main" val="0"/>
                </a:ext>
              </a:extLst>
            </a:blip>
            <a:srcRect l="32623" t="71395" r="4458"/>
            <a:stretch/>
          </p:blipFill>
          <p:spPr>
            <a:xfrm>
              <a:off x="2653302" y="5032576"/>
              <a:ext cx="5928346" cy="1555496"/>
            </a:xfrm>
            <a:prstGeom prst="rect">
              <a:avLst/>
            </a:prstGeom>
          </p:spPr>
        </p:pic>
      </p:grpSp>
      <mc:AlternateContent xmlns:mc="http://schemas.openxmlformats.org/markup-compatibility/2006" xmlns:p14="http://schemas.microsoft.com/office/powerpoint/2010/main">
        <mc:Choice Requires="p14">
          <p:contentPart p14:bwMode="auto" r:id="rId29">
            <p14:nvContentPartPr>
              <p14:cNvPr id="12" name="Ink 11">
                <a:extLst>
                  <a:ext uri="{FF2B5EF4-FFF2-40B4-BE49-F238E27FC236}">
                    <a16:creationId xmlns:a16="http://schemas.microsoft.com/office/drawing/2014/main" id="{7ED366D0-19B6-150D-54C6-380F6361FB82}"/>
                  </a:ext>
                </a:extLst>
              </p14:cNvPr>
              <p14:cNvContentPartPr/>
              <p14:nvPr/>
            </p14:nvContentPartPr>
            <p14:xfrm>
              <a:off x="11730826" y="2936081"/>
              <a:ext cx="168480" cy="514800"/>
            </p14:xfrm>
          </p:contentPart>
        </mc:Choice>
        <mc:Fallback xmlns="">
          <p:pic>
            <p:nvPicPr>
              <p:cNvPr id="12" name="Ink 11">
                <a:extLst>
                  <a:ext uri="{FF2B5EF4-FFF2-40B4-BE49-F238E27FC236}">
                    <a16:creationId xmlns:a16="http://schemas.microsoft.com/office/drawing/2014/main" id="{7ED366D0-19B6-150D-54C6-380F6361FB82}"/>
                  </a:ext>
                </a:extLst>
              </p:cNvPr>
              <p:cNvPicPr/>
              <p:nvPr/>
            </p:nvPicPr>
            <p:blipFill>
              <a:blip r:embed="rId36"/>
              <a:stretch>
                <a:fillRect/>
              </a:stretch>
            </p:blipFill>
            <p:spPr>
              <a:xfrm>
                <a:off x="11694826" y="2900081"/>
                <a:ext cx="240120" cy="586440"/>
              </a:xfrm>
              <a:prstGeom prst="rect">
                <a:avLst/>
              </a:prstGeom>
            </p:spPr>
          </p:pic>
        </mc:Fallback>
      </mc:AlternateContent>
      <p:sp>
        <p:nvSpPr>
          <p:cNvPr id="18" name="TextBox 17">
            <a:extLst>
              <a:ext uri="{FF2B5EF4-FFF2-40B4-BE49-F238E27FC236}">
                <a16:creationId xmlns:a16="http://schemas.microsoft.com/office/drawing/2014/main" id="{0202EC84-8B31-FF4C-1C39-E08B52862E5C}"/>
              </a:ext>
            </a:extLst>
          </p:cNvPr>
          <p:cNvSpPr txBox="1"/>
          <p:nvPr/>
        </p:nvSpPr>
        <p:spPr>
          <a:xfrm>
            <a:off x="9982200" y="1329128"/>
            <a:ext cx="1749646" cy="369332"/>
          </a:xfrm>
          <a:prstGeom prst="rect">
            <a:avLst/>
          </a:prstGeom>
          <a:noFill/>
        </p:spPr>
        <p:txBody>
          <a:bodyPr wrap="none" rtlCol="0">
            <a:spAutoFit/>
          </a:bodyPr>
          <a:lstStyle/>
          <a:p>
            <a:r>
              <a:rPr lang="en-US" dirty="0"/>
              <a:t>Elastic scattering</a:t>
            </a:r>
          </a:p>
        </p:txBody>
      </p:sp>
      <p:sp>
        <p:nvSpPr>
          <p:cNvPr id="68" name="TextBox 67">
            <a:extLst>
              <a:ext uri="{FF2B5EF4-FFF2-40B4-BE49-F238E27FC236}">
                <a16:creationId xmlns:a16="http://schemas.microsoft.com/office/drawing/2014/main" id="{14147581-6357-918B-F598-A10082F1D978}"/>
              </a:ext>
            </a:extLst>
          </p:cNvPr>
          <p:cNvSpPr txBox="1"/>
          <p:nvPr/>
        </p:nvSpPr>
        <p:spPr>
          <a:xfrm>
            <a:off x="10107058" y="4538498"/>
            <a:ext cx="2047805" cy="1754326"/>
          </a:xfrm>
          <a:prstGeom prst="rect">
            <a:avLst/>
          </a:prstGeom>
          <a:noFill/>
        </p:spPr>
        <p:txBody>
          <a:bodyPr wrap="none" rtlCol="0">
            <a:spAutoFit/>
          </a:bodyPr>
          <a:lstStyle/>
          <a:p>
            <a:r>
              <a:rPr lang="en-US" dirty="0"/>
              <a:t>Inelastic scattering :</a:t>
            </a:r>
          </a:p>
          <a:p>
            <a:endParaRPr lang="en-US" dirty="0"/>
          </a:p>
          <a:p>
            <a:r>
              <a:rPr lang="en-US" dirty="0"/>
              <a:t>D-d excitations</a:t>
            </a:r>
          </a:p>
          <a:p>
            <a:r>
              <a:rPr lang="en-US" dirty="0"/>
              <a:t>Charge transfer</a:t>
            </a:r>
          </a:p>
          <a:p>
            <a:r>
              <a:rPr lang="en-US" dirty="0"/>
              <a:t>Magnons</a:t>
            </a:r>
          </a:p>
          <a:p>
            <a:r>
              <a:rPr lang="en-US" dirty="0"/>
              <a:t>Phonons</a:t>
            </a:r>
          </a:p>
        </p:txBody>
      </p:sp>
      <p:cxnSp>
        <p:nvCxnSpPr>
          <p:cNvPr id="9" name="Straight Connector 8">
            <a:extLst>
              <a:ext uri="{FF2B5EF4-FFF2-40B4-BE49-F238E27FC236}">
                <a16:creationId xmlns:a16="http://schemas.microsoft.com/office/drawing/2014/main" id="{1A741BEC-09A2-4987-BE55-3189CF21D632}"/>
              </a:ext>
            </a:extLst>
          </p:cNvPr>
          <p:cNvCxnSpPr/>
          <p:nvPr/>
        </p:nvCxnSpPr>
        <p:spPr>
          <a:xfrm>
            <a:off x="152400" y="634664"/>
            <a:ext cx="11887200"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pic>
        <p:nvPicPr>
          <p:cNvPr id="69" name="Picture 3">
            <a:extLst>
              <a:ext uri="{FF2B5EF4-FFF2-40B4-BE49-F238E27FC236}">
                <a16:creationId xmlns:a16="http://schemas.microsoft.com/office/drawing/2014/main" id="{105E537E-3AC3-2449-46C2-07D79B0F3C44}"/>
              </a:ext>
            </a:extLst>
          </p:cNvPr>
          <p:cNvPicPr>
            <a:picLocks noChangeAspect="1"/>
          </p:cNvPicPr>
          <p:nvPr/>
        </p:nvPicPr>
        <p:blipFill rotWithShape="1">
          <a:blip r:embed="rId37" cstate="hqprint">
            <a:extLst>
              <a:ext uri="{28A0092B-C50C-407E-A947-70E740481C1C}">
                <a14:useLocalDpi xmlns:a14="http://schemas.microsoft.com/office/drawing/2010/main" val="0"/>
              </a:ext>
              <a:ext uri="{96DAC541-7B7A-43D3-8B79-37D633B846F1}">
                <asvg:svgBlip xmlns:asvg="http://schemas.microsoft.com/office/drawing/2016/SVG/main" r:embed="rId38"/>
              </a:ext>
            </a:extLst>
          </a:blip>
          <a:srcRect l="7130" t="20639" r="7649" b="15536"/>
          <a:stretch/>
        </p:blipFill>
        <p:spPr>
          <a:xfrm>
            <a:off x="10373360" y="84105"/>
            <a:ext cx="1666240" cy="550559"/>
          </a:xfrm>
          <a:prstGeom prst="rect">
            <a:avLst/>
          </a:prstGeom>
        </p:spPr>
      </p:pic>
      <p:grpSp>
        <p:nvGrpSpPr>
          <p:cNvPr id="4" name="Group 3">
            <a:extLst>
              <a:ext uri="{FF2B5EF4-FFF2-40B4-BE49-F238E27FC236}">
                <a16:creationId xmlns:a16="http://schemas.microsoft.com/office/drawing/2014/main" id="{EAAFAC4E-84DA-E97C-3BFA-5C7EFBC9EEEF}"/>
              </a:ext>
            </a:extLst>
          </p:cNvPr>
          <p:cNvGrpSpPr/>
          <p:nvPr/>
        </p:nvGrpSpPr>
        <p:grpSpPr>
          <a:xfrm>
            <a:off x="6913792" y="735826"/>
            <a:ext cx="3572182" cy="4654127"/>
            <a:chOff x="8121600" y="757057"/>
            <a:chExt cx="3572182" cy="4654127"/>
          </a:xfrm>
        </p:grpSpPr>
        <p:sp>
          <p:nvSpPr>
            <p:cNvPr id="11" name="TextBox 10">
              <a:extLst>
                <a:ext uri="{FF2B5EF4-FFF2-40B4-BE49-F238E27FC236}">
                  <a16:creationId xmlns:a16="http://schemas.microsoft.com/office/drawing/2014/main" id="{F15C2F1E-BAE2-F962-8CA5-87FF297F4A34}"/>
                </a:ext>
              </a:extLst>
            </p:cNvPr>
            <p:cNvSpPr txBox="1"/>
            <p:nvPr/>
          </p:nvSpPr>
          <p:spPr>
            <a:xfrm>
              <a:off x="8121600" y="757057"/>
              <a:ext cx="1953155" cy="1308050"/>
            </a:xfrm>
            <a:prstGeom prst="rect">
              <a:avLst/>
            </a:prstGeom>
            <a:solidFill>
              <a:schemeClr val="bg1"/>
            </a:solidFill>
          </p:spPr>
          <p:txBody>
            <a:bodyPr wrap="square" rtlCol="0">
              <a:spAutoFit/>
            </a:bodyPr>
            <a:lstStyle/>
            <a:p>
              <a:r>
                <a:rPr lang="en-US" b="1" u="sng" dirty="0">
                  <a:solidFill>
                    <a:srgbClr val="7030A0"/>
                  </a:solidFill>
                </a:rPr>
                <a:t>Detection :</a:t>
              </a:r>
            </a:p>
            <a:p>
              <a:r>
                <a:rPr lang="en-US" b="1" dirty="0">
                  <a:solidFill>
                    <a:srgbClr val="7030A0"/>
                  </a:solidFill>
                </a:rPr>
                <a:t>Emitted photon.       </a:t>
              </a:r>
            </a:p>
            <a:p>
              <a:endParaRPr lang="en-US" b="1" dirty="0">
                <a:solidFill>
                  <a:srgbClr val="7030A0"/>
                </a:solidFill>
              </a:endParaRPr>
            </a:p>
            <a:p>
              <a:endParaRPr lang="en-US" b="1" dirty="0">
                <a:solidFill>
                  <a:srgbClr val="7030A0"/>
                </a:solidFill>
              </a:endParaRPr>
            </a:p>
            <a:p>
              <a:endParaRPr lang="en-US" sz="700" b="1" dirty="0">
                <a:solidFill>
                  <a:srgbClr val="7030A0"/>
                </a:solidFill>
              </a:endParaRPr>
            </a:p>
          </p:txBody>
        </p:sp>
        <p:grpSp>
          <p:nvGrpSpPr>
            <p:cNvPr id="15" name="Group 14">
              <a:extLst>
                <a:ext uri="{FF2B5EF4-FFF2-40B4-BE49-F238E27FC236}">
                  <a16:creationId xmlns:a16="http://schemas.microsoft.com/office/drawing/2014/main" id="{CCB22C97-0A7C-25AA-DC81-3080E3688319}"/>
                </a:ext>
              </a:extLst>
            </p:cNvPr>
            <p:cNvGrpSpPr/>
            <p:nvPr/>
          </p:nvGrpSpPr>
          <p:grpSpPr>
            <a:xfrm>
              <a:off x="8260016" y="1937428"/>
              <a:ext cx="3433766" cy="3473756"/>
              <a:chOff x="247806" y="1968446"/>
              <a:chExt cx="3433766" cy="3473756"/>
            </a:xfrm>
          </p:grpSpPr>
          <p:grpSp>
            <p:nvGrpSpPr>
              <p:cNvPr id="60" name="Group 59">
                <a:extLst>
                  <a:ext uri="{FF2B5EF4-FFF2-40B4-BE49-F238E27FC236}">
                    <a16:creationId xmlns:a16="http://schemas.microsoft.com/office/drawing/2014/main" id="{F504568C-3B5A-E5C8-C7DB-8E6F4E969D22}"/>
                  </a:ext>
                </a:extLst>
              </p:cNvPr>
              <p:cNvGrpSpPr/>
              <p:nvPr/>
            </p:nvGrpSpPr>
            <p:grpSpPr>
              <a:xfrm>
                <a:off x="360808" y="2069787"/>
                <a:ext cx="3320764" cy="3272553"/>
                <a:chOff x="266845" y="1840533"/>
                <a:chExt cx="3320764" cy="3272553"/>
              </a:xfrm>
            </p:grpSpPr>
            <p:grpSp>
              <p:nvGrpSpPr>
                <p:cNvPr id="75" name="Group 74">
                  <a:extLst>
                    <a:ext uri="{FF2B5EF4-FFF2-40B4-BE49-F238E27FC236}">
                      <a16:creationId xmlns:a16="http://schemas.microsoft.com/office/drawing/2014/main" id="{8F546E10-59DB-1A31-953B-1F4655018358}"/>
                    </a:ext>
                  </a:extLst>
                </p:cNvPr>
                <p:cNvGrpSpPr/>
                <p:nvPr/>
              </p:nvGrpSpPr>
              <p:grpSpPr>
                <a:xfrm>
                  <a:off x="266845" y="1840533"/>
                  <a:ext cx="3320764" cy="3272553"/>
                  <a:chOff x="266845" y="1840533"/>
                  <a:chExt cx="3320764" cy="3272553"/>
                </a:xfrm>
              </p:grpSpPr>
              <p:grpSp>
                <p:nvGrpSpPr>
                  <p:cNvPr id="77" name="Group 76">
                    <a:extLst>
                      <a:ext uri="{FF2B5EF4-FFF2-40B4-BE49-F238E27FC236}">
                        <a16:creationId xmlns:a16="http://schemas.microsoft.com/office/drawing/2014/main" id="{278D95C6-6D5B-E4FE-6550-A7982AB80BA1}"/>
                      </a:ext>
                    </a:extLst>
                  </p:cNvPr>
                  <p:cNvGrpSpPr/>
                  <p:nvPr/>
                </p:nvGrpSpPr>
                <p:grpSpPr>
                  <a:xfrm>
                    <a:off x="266845" y="1840533"/>
                    <a:ext cx="3249605" cy="3272553"/>
                    <a:chOff x="1374925" y="1887816"/>
                    <a:chExt cx="3181867" cy="3204337"/>
                  </a:xfrm>
                </p:grpSpPr>
                <p:grpSp>
                  <p:nvGrpSpPr>
                    <p:cNvPr id="85" name="Group 84">
                      <a:extLst>
                        <a:ext uri="{FF2B5EF4-FFF2-40B4-BE49-F238E27FC236}">
                          <a16:creationId xmlns:a16="http://schemas.microsoft.com/office/drawing/2014/main" id="{9533A352-F43F-5AD4-685A-CCFB294FD3FD}"/>
                        </a:ext>
                      </a:extLst>
                    </p:cNvPr>
                    <p:cNvGrpSpPr/>
                    <p:nvPr/>
                  </p:nvGrpSpPr>
                  <p:grpSpPr>
                    <a:xfrm>
                      <a:off x="1374925" y="1910288"/>
                      <a:ext cx="3181867" cy="3181865"/>
                      <a:chOff x="1374925" y="1910288"/>
                      <a:chExt cx="3181867" cy="3181865"/>
                    </a:xfrm>
                  </p:grpSpPr>
                  <p:sp>
                    <p:nvSpPr>
                      <p:cNvPr id="89" name="Oval 88">
                        <a:extLst>
                          <a:ext uri="{FF2B5EF4-FFF2-40B4-BE49-F238E27FC236}">
                            <a16:creationId xmlns:a16="http://schemas.microsoft.com/office/drawing/2014/main" id="{54ABC4CE-ABD1-CEF2-62E4-95D510E0A1F9}"/>
                          </a:ext>
                        </a:extLst>
                      </p:cNvPr>
                      <p:cNvSpPr/>
                      <p:nvPr/>
                    </p:nvSpPr>
                    <p:spPr>
                      <a:xfrm>
                        <a:off x="1374925" y="1910288"/>
                        <a:ext cx="3181867" cy="3181865"/>
                      </a:xfrm>
                      <a:prstGeom prst="ellipse">
                        <a:avLst/>
                      </a:prstGeom>
                    </p:spPr>
                    <p:style>
                      <a:lnRef idx="2">
                        <a:schemeClr val="accent1"/>
                      </a:lnRef>
                      <a:fillRef idx="1">
                        <a:schemeClr val="lt1"/>
                      </a:fillRef>
                      <a:effectRef idx="0">
                        <a:schemeClr val="accent1"/>
                      </a:effectRef>
                      <a:fontRef idx="minor">
                        <a:schemeClr val="dk1"/>
                      </a:fontRef>
                    </p:style>
                    <p:txBody>
                      <a:bodyPr rtlCol="0" anchor="ctr"/>
                      <a:lstStyle/>
                      <a:p>
                        <a:pPr algn="ctr"/>
                        <a:endParaRPr lang="en-US"/>
                      </a:p>
                    </p:txBody>
                  </p:sp>
                  <p:sp>
                    <p:nvSpPr>
                      <p:cNvPr id="90" name="Oval 89">
                        <a:extLst>
                          <a:ext uri="{FF2B5EF4-FFF2-40B4-BE49-F238E27FC236}">
                            <a16:creationId xmlns:a16="http://schemas.microsoft.com/office/drawing/2014/main" id="{81A152BF-CFC9-1E75-D39F-0242C5469760}"/>
                          </a:ext>
                        </a:extLst>
                      </p:cNvPr>
                      <p:cNvSpPr/>
                      <p:nvPr/>
                    </p:nvSpPr>
                    <p:spPr>
                      <a:xfrm>
                        <a:off x="1951328" y="2412839"/>
                        <a:ext cx="2088292" cy="2088292"/>
                      </a:xfrm>
                      <a:prstGeom prst="ellipse">
                        <a:avLst/>
                      </a:prstGeom>
                    </p:spPr>
                    <p:style>
                      <a:lnRef idx="2">
                        <a:schemeClr val="accent1"/>
                      </a:lnRef>
                      <a:fillRef idx="1">
                        <a:schemeClr val="lt1"/>
                      </a:fillRef>
                      <a:effectRef idx="0">
                        <a:schemeClr val="accent1"/>
                      </a:effectRef>
                      <a:fontRef idx="minor">
                        <a:schemeClr val="dk1"/>
                      </a:fontRef>
                    </p:style>
                    <p:txBody>
                      <a:bodyPr rtlCol="0" anchor="ctr"/>
                      <a:lstStyle/>
                      <a:p>
                        <a:pPr algn="ctr"/>
                        <a:endParaRPr lang="en-US"/>
                      </a:p>
                    </p:txBody>
                  </p:sp>
                  <p:sp>
                    <p:nvSpPr>
                      <p:cNvPr id="91" name="Oval 90">
                        <a:extLst>
                          <a:ext uri="{FF2B5EF4-FFF2-40B4-BE49-F238E27FC236}">
                            <a16:creationId xmlns:a16="http://schemas.microsoft.com/office/drawing/2014/main" id="{C11A5709-404E-5230-4D88-AB807E3F6852}"/>
                          </a:ext>
                        </a:extLst>
                      </p:cNvPr>
                      <p:cNvSpPr/>
                      <p:nvPr/>
                    </p:nvSpPr>
                    <p:spPr>
                      <a:xfrm>
                        <a:off x="2538088" y="2956069"/>
                        <a:ext cx="939112" cy="939112"/>
                      </a:xfrm>
                      <a:prstGeom prst="ellipse">
                        <a:avLst/>
                      </a:prstGeom>
                    </p:spPr>
                    <p:style>
                      <a:lnRef idx="2">
                        <a:schemeClr val="accent1"/>
                      </a:lnRef>
                      <a:fillRef idx="1">
                        <a:schemeClr val="lt1"/>
                      </a:fillRef>
                      <a:effectRef idx="0">
                        <a:schemeClr val="accent1"/>
                      </a:effectRef>
                      <a:fontRef idx="minor">
                        <a:schemeClr val="dk1"/>
                      </a:fontRef>
                    </p:style>
                    <p:txBody>
                      <a:bodyPr rtlCol="0" anchor="ctr"/>
                      <a:lstStyle/>
                      <a:p>
                        <a:pPr algn="ctr"/>
                        <a:endParaRPr lang="en-US" dirty="0"/>
                      </a:p>
                    </p:txBody>
                  </p:sp>
                  <p:sp>
                    <p:nvSpPr>
                      <p:cNvPr id="92" name="Oval 91">
                        <a:extLst>
                          <a:ext uri="{FF2B5EF4-FFF2-40B4-BE49-F238E27FC236}">
                            <a16:creationId xmlns:a16="http://schemas.microsoft.com/office/drawing/2014/main" id="{CFCA090B-0BE8-07E2-57D2-BB582C713FBF}"/>
                          </a:ext>
                        </a:extLst>
                      </p:cNvPr>
                      <p:cNvSpPr/>
                      <p:nvPr/>
                    </p:nvSpPr>
                    <p:spPr>
                      <a:xfrm>
                        <a:off x="2931639" y="3327056"/>
                        <a:ext cx="203886" cy="203886"/>
                      </a:xfrm>
                      <a:prstGeom prst="ellipse">
                        <a:avLst/>
                      </a:prstGeom>
                      <a:gradFill flip="none" rotWithShape="1">
                        <a:gsLst>
                          <a:gs pos="0">
                            <a:schemeClr val="dk1">
                              <a:lumMod val="67000"/>
                            </a:schemeClr>
                          </a:gs>
                          <a:gs pos="48000">
                            <a:schemeClr val="dk1">
                              <a:lumMod val="97000"/>
                              <a:lumOff val="3000"/>
                            </a:schemeClr>
                          </a:gs>
                          <a:gs pos="100000">
                            <a:schemeClr val="dk1">
                              <a:lumMod val="60000"/>
                              <a:lumOff val="40000"/>
                            </a:schemeClr>
                          </a:gs>
                        </a:gsLst>
                        <a:lin ang="16200000" scaled="1"/>
                        <a:tileRect/>
                      </a:gra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sp>
                    <p:nvSpPr>
                      <p:cNvPr id="93" name="Oval 92">
                        <a:extLst>
                          <a:ext uri="{FF2B5EF4-FFF2-40B4-BE49-F238E27FC236}">
                            <a16:creationId xmlns:a16="http://schemas.microsoft.com/office/drawing/2014/main" id="{154B0CCF-D810-D2AF-BF52-E808A71B7EEF}"/>
                          </a:ext>
                        </a:extLst>
                      </p:cNvPr>
                      <p:cNvSpPr/>
                      <p:nvPr/>
                    </p:nvSpPr>
                    <p:spPr>
                      <a:xfrm>
                        <a:off x="3025992" y="2869092"/>
                        <a:ext cx="203886" cy="203886"/>
                      </a:xfrm>
                      <a:prstGeom prst="ellipse">
                        <a:avLst/>
                      </a:prstGeom>
                      <a:solidFill>
                        <a:srgbClr val="0070C0"/>
                      </a:solidFill>
                      <a:ln>
                        <a:solidFill>
                          <a:schemeClr val="tx1"/>
                        </a:solid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sp>
                    <p:nvSpPr>
                      <p:cNvPr id="94" name="Oval 93">
                        <a:extLst>
                          <a:ext uri="{FF2B5EF4-FFF2-40B4-BE49-F238E27FC236}">
                            <a16:creationId xmlns:a16="http://schemas.microsoft.com/office/drawing/2014/main" id="{7D1CFFBC-E69D-5633-08A6-0CBC275FC867}"/>
                          </a:ext>
                        </a:extLst>
                      </p:cNvPr>
                      <p:cNvSpPr/>
                      <p:nvPr/>
                    </p:nvSpPr>
                    <p:spPr>
                      <a:xfrm>
                        <a:off x="2774809" y="2315060"/>
                        <a:ext cx="203886" cy="203886"/>
                      </a:xfrm>
                      <a:prstGeom prst="ellipse">
                        <a:avLst/>
                      </a:prstGeom>
                      <a:solidFill>
                        <a:srgbClr val="0070C0"/>
                      </a:solidFill>
                      <a:ln>
                        <a:solidFill>
                          <a:schemeClr val="tx1"/>
                        </a:solid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sp>
                    <p:nvSpPr>
                      <p:cNvPr id="95" name="Oval 94">
                        <a:extLst>
                          <a:ext uri="{FF2B5EF4-FFF2-40B4-BE49-F238E27FC236}">
                            <a16:creationId xmlns:a16="http://schemas.microsoft.com/office/drawing/2014/main" id="{ABBC4947-65DB-5CFC-B928-437D7B250424}"/>
                          </a:ext>
                        </a:extLst>
                      </p:cNvPr>
                      <p:cNvSpPr/>
                      <p:nvPr/>
                    </p:nvSpPr>
                    <p:spPr>
                      <a:xfrm>
                        <a:off x="3029802" y="2322606"/>
                        <a:ext cx="203886" cy="203886"/>
                      </a:xfrm>
                      <a:prstGeom prst="ellipse">
                        <a:avLst/>
                      </a:prstGeom>
                      <a:solidFill>
                        <a:srgbClr val="0070C0"/>
                      </a:solidFill>
                      <a:ln>
                        <a:solidFill>
                          <a:schemeClr val="tx1"/>
                        </a:solid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sp>
                    <p:nvSpPr>
                      <p:cNvPr id="96" name="Oval 95">
                        <a:extLst>
                          <a:ext uri="{FF2B5EF4-FFF2-40B4-BE49-F238E27FC236}">
                            <a16:creationId xmlns:a16="http://schemas.microsoft.com/office/drawing/2014/main" id="{D9668CFF-AD83-DFDF-C1A6-BCB85E677532}"/>
                          </a:ext>
                        </a:extLst>
                      </p:cNvPr>
                      <p:cNvSpPr/>
                      <p:nvPr/>
                    </p:nvSpPr>
                    <p:spPr>
                      <a:xfrm>
                        <a:off x="3027630" y="4392499"/>
                        <a:ext cx="203886" cy="203886"/>
                      </a:xfrm>
                      <a:prstGeom prst="ellipse">
                        <a:avLst/>
                      </a:prstGeom>
                      <a:solidFill>
                        <a:srgbClr val="00B050"/>
                      </a:solidFill>
                      <a:ln>
                        <a:solidFill>
                          <a:schemeClr val="tx1"/>
                        </a:solid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sp>
                    <p:nvSpPr>
                      <p:cNvPr id="97" name="Oval 96">
                        <a:extLst>
                          <a:ext uri="{FF2B5EF4-FFF2-40B4-BE49-F238E27FC236}">
                            <a16:creationId xmlns:a16="http://schemas.microsoft.com/office/drawing/2014/main" id="{F3EAF7A7-7602-F1A9-F86B-1A3F6E4B6BCC}"/>
                          </a:ext>
                        </a:extLst>
                      </p:cNvPr>
                      <p:cNvSpPr/>
                      <p:nvPr/>
                    </p:nvSpPr>
                    <p:spPr>
                      <a:xfrm>
                        <a:off x="3906048" y="3407214"/>
                        <a:ext cx="203886" cy="203886"/>
                      </a:xfrm>
                      <a:prstGeom prst="ellipse">
                        <a:avLst/>
                      </a:prstGeom>
                      <a:solidFill>
                        <a:srgbClr val="00B050"/>
                      </a:solidFill>
                      <a:ln>
                        <a:solidFill>
                          <a:schemeClr val="tx1"/>
                        </a:solid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sp>
                    <p:nvSpPr>
                      <p:cNvPr id="98" name="Oval 97">
                        <a:extLst>
                          <a:ext uri="{FF2B5EF4-FFF2-40B4-BE49-F238E27FC236}">
                            <a16:creationId xmlns:a16="http://schemas.microsoft.com/office/drawing/2014/main" id="{84B0D259-3503-D63D-8CA3-A14A0404F500}"/>
                          </a:ext>
                        </a:extLst>
                      </p:cNvPr>
                      <p:cNvSpPr/>
                      <p:nvPr/>
                    </p:nvSpPr>
                    <p:spPr>
                      <a:xfrm>
                        <a:off x="1847052" y="3164257"/>
                        <a:ext cx="203886" cy="203886"/>
                      </a:xfrm>
                      <a:prstGeom prst="ellipse">
                        <a:avLst/>
                      </a:prstGeom>
                      <a:solidFill>
                        <a:srgbClr val="00B050"/>
                      </a:solidFill>
                      <a:ln>
                        <a:solidFill>
                          <a:schemeClr val="tx1"/>
                        </a:solid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sp>
                    <p:nvSpPr>
                      <p:cNvPr id="99" name="Oval 98">
                        <a:extLst>
                          <a:ext uri="{FF2B5EF4-FFF2-40B4-BE49-F238E27FC236}">
                            <a16:creationId xmlns:a16="http://schemas.microsoft.com/office/drawing/2014/main" id="{018EE228-488E-D76E-E3E8-16BE69816726}"/>
                          </a:ext>
                        </a:extLst>
                      </p:cNvPr>
                      <p:cNvSpPr/>
                      <p:nvPr/>
                    </p:nvSpPr>
                    <p:spPr>
                      <a:xfrm>
                        <a:off x="3589123" y="1987392"/>
                        <a:ext cx="203886" cy="203886"/>
                      </a:xfrm>
                      <a:prstGeom prst="ellipse">
                        <a:avLst/>
                      </a:prstGeom>
                      <a:solidFill>
                        <a:srgbClr val="36B63F"/>
                      </a:solidFill>
                      <a:ln>
                        <a:solidFill>
                          <a:schemeClr val="tx1"/>
                        </a:solidFill>
                        <a:prstDash val="solid"/>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sp>
                    <p:nvSpPr>
                      <p:cNvPr id="100" name="Oval 99">
                        <a:extLst>
                          <a:ext uri="{FF2B5EF4-FFF2-40B4-BE49-F238E27FC236}">
                            <a16:creationId xmlns:a16="http://schemas.microsoft.com/office/drawing/2014/main" id="{8D5D39ED-313A-FD69-353E-9A07F1A67A8F}"/>
                          </a:ext>
                        </a:extLst>
                      </p:cNvPr>
                      <p:cNvSpPr/>
                      <p:nvPr/>
                    </p:nvSpPr>
                    <p:spPr>
                      <a:xfrm>
                        <a:off x="2777342" y="2863909"/>
                        <a:ext cx="203886" cy="203886"/>
                      </a:xfrm>
                      <a:prstGeom prst="ellipse">
                        <a:avLst/>
                      </a:prstGeom>
                      <a:solidFill>
                        <a:srgbClr val="0070C0"/>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1" name="Oval 100">
                        <a:extLst>
                          <a:ext uri="{FF2B5EF4-FFF2-40B4-BE49-F238E27FC236}">
                            <a16:creationId xmlns:a16="http://schemas.microsoft.com/office/drawing/2014/main" id="{9EA283E1-23FC-8C21-4B0F-2E06800A963F}"/>
                          </a:ext>
                        </a:extLst>
                      </p:cNvPr>
                      <p:cNvSpPr/>
                      <p:nvPr/>
                    </p:nvSpPr>
                    <p:spPr>
                      <a:xfrm>
                        <a:off x="4337648" y="2809602"/>
                        <a:ext cx="203886" cy="203886"/>
                      </a:xfrm>
                      <a:prstGeom prst="ellipse">
                        <a:avLst/>
                      </a:prstGeom>
                      <a:solidFill>
                        <a:srgbClr val="FFFF00"/>
                      </a:solidFill>
                      <a:ln>
                        <a:solidFill>
                          <a:schemeClr val="tx1"/>
                        </a:solid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sp>
                    <p:nvSpPr>
                      <p:cNvPr id="102" name="Oval 101">
                        <a:extLst>
                          <a:ext uri="{FF2B5EF4-FFF2-40B4-BE49-F238E27FC236}">
                            <a16:creationId xmlns:a16="http://schemas.microsoft.com/office/drawing/2014/main" id="{7F418916-2498-DAB7-0FBB-3A9EFDBFCC97}"/>
                          </a:ext>
                        </a:extLst>
                      </p:cNvPr>
                      <p:cNvSpPr/>
                      <p:nvPr/>
                    </p:nvSpPr>
                    <p:spPr>
                      <a:xfrm>
                        <a:off x="1607581" y="4432221"/>
                        <a:ext cx="203886" cy="203886"/>
                      </a:xfrm>
                      <a:prstGeom prst="ellipse">
                        <a:avLst/>
                      </a:prstGeom>
                      <a:solidFill>
                        <a:srgbClr val="FFFF00"/>
                      </a:solidFill>
                      <a:ln>
                        <a:solidFill>
                          <a:schemeClr val="tx1"/>
                        </a:solid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sp>
                    <p:nvSpPr>
                      <p:cNvPr id="103" name="Oval 102">
                        <a:extLst>
                          <a:ext uri="{FF2B5EF4-FFF2-40B4-BE49-F238E27FC236}">
                            <a16:creationId xmlns:a16="http://schemas.microsoft.com/office/drawing/2014/main" id="{42666D0E-714F-8435-56B4-24BCCBE08CDD}"/>
                          </a:ext>
                        </a:extLst>
                      </p:cNvPr>
                      <p:cNvSpPr/>
                      <p:nvPr/>
                    </p:nvSpPr>
                    <p:spPr>
                      <a:xfrm>
                        <a:off x="1776464" y="2214726"/>
                        <a:ext cx="203886" cy="203886"/>
                      </a:xfrm>
                      <a:prstGeom prst="ellipse">
                        <a:avLst/>
                      </a:prstGeom>
                      <a:solidFill>
                        <a:srgbClr val="FFFF00"/>
                      </a:solidFill>
                      <a:ln>
                        <a:solidFill>
                          <a:schemeClr val="tx1"/>
                        </a:solidFill>
                        <a:prstDash val="solid"/>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grpSp>
                <p:sp>
                  <p:nvSpPr>
                    <p:cNvPr id="86" name="TextBox 85">
                      <a:extLst>
                        <a:ext uri="{FF2B5EF4-FFF2-40B4-BE49-F238E27FC236}">
                          <a16:creationId xmlns:a16="http://schemas.microsoft.com/office/drawing/2014/main" id="{4B2168B8-C109-6756-B533-65E942102D16}"/>
                        </a:ext>
                      </a:extLst>
                    </p:cNvPr>
                    <p:cNvSpPr txBox="1"/>
                    <p:nvPr/>
                  </p:nvSpPr>
                  <p:spPr>
                    <a:xfrm>
                      <a:off x="2547543" y="3027471"/>
                      <a:ext cx="307954" cy="391770"/>
                    </a:xfrm>
                    <a:prstGeom prst="rect">
                      <a:avLst/>
                    </a:prstGeom>
                    <a:noFill/>
                  </p:spPr>
                  <p:txBody>
                    <a:bodyPr wrap="none" rtlCol="0">
                      <a:spAutoFit/>
                    </a:bodyPr>
                    <a:lstStyle/>
                    <a:p>
                      <a:r>
                        <a:rPr lang="en-US" sz="2000" b="1" dirty="0">
                          <a:ln w="0"/>
                          <a:effectLst>
                            <a:outerShdw blurRad="38100" dist="25400" dir="5400000" algn="ctr" rotWithShape="0">
                              <a:srgbClr val="6E747A">
                                <a:alpha val="43000"/>
                              </a:srgbClr>
                            </a:outerShdw>
                          </a:effectLst>
                        </a:rPr>
                        <a:t>1</a:t>
                      </a:r>
                    </a:p>
                  </p:txBody>
                </p:sp>
                <p:sp>
                  <p:nvSpPr>
                    <p:cNvPr id="87" name="TextBox 86">
                      <a:extLst>
                        <a:ext uri="{FF2B5EF4-FFF2-40B4-BE49-F238E27FC236}">
                          <a16:creationId xmlns:a16="http://schemas.microsoft.com/office/drawing/2014/main" id="{157F0D7A-999B-C406-9338-6008BFBAAA91}"/>
                        </a:ext>
                      </a:extLst>
                    </p:cNvPr>
                    <p:cNvSpPr txBox="1"/>
                    <p:nvPr/>
                  </p:nvSpPr>
                  <p:spPr>
                    <a:xfrm>
                      <a:off x="2504808" y="2402210"/>
                      <a:ext cx="307954" cy="391770"/>
                    </a:xfrm>
                    <a:prstGeom prst="rect">
                      <a:avLst/>
                    </a:prstGeom>
                    <a:noFill/>
                  </p:spPr>
                  <p:txBody>
                    <a:bodyPr wrap="none" rtlCol="0">
                      <a:spAutoFit/>
                    </a:bodyPr>
                    <a:lstStyle/>
                    <a:p>
                      <a:r>
                        <a:rPr lang="en-US" sz="2000" b="1" dirty="0">
                          <a:ln w="0"/>
                          <a:effectLst>
                            <a:outerShdw blurRad="38100" dist="25400" dir="5400000" algn="ctr" rotWithShape="0">
                              <a:srgbClr val="6E747A">
                                <a:alpha val="43000"/>
                              </a:srgbClr>
                            </a:outerShdw>
                          </a:effectLst>
                        </a:rPr>
                        <a:t>2</a:t>
                      </a:r>
                    </a:p>
                  </p:txBody>
                </p:sp>
                <p:sp>
                  <p:nvSpPr>
                    <p:cNvPr id="88" name="TextBox 87">
                      <a:extLst>
                        <a:ext uri="{FF2B5EF4-FFF2-40B4-BE49-F238E27FC236}">
                          <a16:creationId xmlns:a16="http://schemas.microsoft.com/office/drawing/2014/main" id="{9E221E2E-47E1-A6D6-57E0-45DF4B314627}"/>
                        </a:ext>
                      </a:extLst>
                    </p:cNvPr>
                    <p:cNvSpPr txBox="1"/>
                    <p:nvPr/>
                  </p:nvSpPr>
                  <p:spPr>
                    <a:xfrm>
                      <a:off x="2510029" y="1887816"/>
                      <a:ext cx="307954" cy="391770"/>
                    </a:xfrm>
                    <a:prstGeom prst="rect">
                      <a:avLst/>
                    </a:prstGeom>
                    <a:noFill/>
                  </p:spPr>
                  <p:txBody>
                    <a:bodyPr wrap="none" rtlCol="0">
                      <a:spAutoFit/>
                    </a:bodyPr>
                    <a:lstStyle/>
                    <a:p>
                      <a:r>
                        <a:rPr lang="en-US" sz="2000" b="1" dirty="0">
                          <a:ln w="0"/>
                          <a:effectLst>
                            <a:outerShdw blurRad="38100" dist="25400" dir="5400000" algn="ctr" rotWithShape="0">
                              <a:srgbClr val="6E747A">
                                <a:alpha val="43000"/>
                              </a:srgbClr>
                            </a:outerShdw>
                          </a:effectLst>
                        </a:rPr>
                        <a:t>3</a:t>
                      </a:r>
                    </a:p>
                  </p:txBody>
                </p:sp>
              </p:grpSp>
              <p:sp>
                <p:nvSpPr>
                  <p:cNvPr id="78" name="Oval 77">
                    <a:extLst>
                      <a:ext uri="{FF2B5EF4-FFF2-40B4-BE49-F238E27FC236}">
                        <a16:creationId xmlns:a16="http://schemas.microsoft.com/office/drawing/2014/main" id="{207B0B06-0115-13E1-4835-CE625F297AA0}"/>
                      </a:ext>
                    </a:extLst>
                  </p:cNvPr>
                  <p:cNvSpPr/>
                  <p:nvPr/>
                </p:nvSpPr>
                <p:spPr>
                  <a:xfrm>
                    <a:off x="1677237" y="4390085"/>
                    <a:ext cx="208226" cy="208226"/>
                  </a:xfrm>
                  <a:prstGeom prst="ellipse">
                    <a:avLst/>
                  </a:prstGeom>
                  <a:solidFill>
                    <a:srgbClr val="00B050"/>
                  </a:solidFill>
                  <a:ln>
                    <a:solidFill>
                      <a:schemeClr val="tx1"/>
                    </a:solid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sp>
                <p:nvSpPr>
                  <p:cNvPr id="79" name="Oval 78">
                    <a:extLst>
                      <a:ext uri="{FF2B5EF4-FFF2-40B4-BE49-F238E27FC236}">
                        <a16:creationId xmlns:a16="http://schemas.microsoft.com/office/drawing/2014/main" id="{3B57DA30-7639-FB10-8CFC-0AA5CC59B5D1}"/>
                      </a:ext>
                    </a:extLst>
                  </p:cNvPr>
                  <p:cNvSpPr/>
                  <p:nvPr/>
                </p:nvSpPr>
                <p:spPr>
                  <a:xfrm>
                    <a:off x="757547" y="3394099"/>
                    <a:ext cx="208226" cy="208226"/>
                  </a:xfrm>
                  <a:prstGeom prst="ellipse">
                    <a:avLst/>
                  </a:prstGeom>
                  <a:solidFill>
                    <a:srgbClr val="00B050"/>
                  </a:solidFill>
                  <a:ln>
                    <a:solidFill>
                      <a:schemeClr val="tx1"/>
                    </a:solid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sp>
                <p:nvSpPr>
                  <p:cNvPr id="80" name="Oval 79">
                    <a:extLst>
                      <a:ext uri="{FF2B5EF4-FFF2-40B4-BE49-F238E27FC236}">
                        <a16:creationId xmlns:a16="http://schemas.microsoft.com/office/drawing/2014/main" id="{EA934534-4C5B-539A-2E48-828BCDE29229}"/>
                      </a:ext>
                    </a:extLst>
                  </p:cNvPr>
                  <p:cNvSpPr/>
                  <p:nvPr/>
                </p:nvSpPr>
                <p:spPr>
                  <a:xfrm>
                    <a:off x="2855411" y="3148648"/>
                    <a:ext cx="208226" cy="208226"/>
                  </a:xfrm>
                  <a:prstGeom prst="ellipse">
                    <a:avLst/>
                  </a:prstGeom>
                  <a:solidFill>
                    <a:schemeClr val="bg1"/>
                  </a:solidFill>
                  <a:ln>
                    <a:solidFill>
                      <a:schemeClr val="tx1"/>
                    </a:solidFill>
                    <a:prstDash val="dash"/>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sp>
                <p:nvSpPr>
                  <p:cNvPr id="81" name="Oval 80">
                    <a:extLst>
                      <a:ext uri="{FF2B5EF4-FFF2-40B4-BE49-F238E27FC236}">
                        <a16:creationId xmlns:a16="http://schemas.microsoft.com/office/drawing/2014/main" id="{D7514407-92A6-C329-0CBA-7D77A769DD38}"/>
                      </a:ext>
                    </a:extLst>
                  </p:cNvPr>
                  <p:cNvSpPr/>
                  <p:nvPr/>
                </p:nvSpPr>
                <p:spPr>
                  <a:xfrm>
                    <a:off x="3379383" y="3018017"/>
                    <a:ext cx="208226" cy="208226"/>
                  </a:xfrm>
                  <a:prstGeom prst="ellipse">
                    <a:avLst/>
                  </a:prstGeom>
                  <a:solidFill>
                    <a:schemeClr val="bg1"/>
                  </a:solidFill>
                  <a:ln>
                    <a:solidFill>
                      <a:schemeClr val="tx1"/>
                    </a:solidFill>
                    <a:prstDash val="dash"/>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sp>
                <p:nvSpPr>
                  <p:cNvPr id="82" name="Oval 81">
                    <a:extLst>
                      <a:ext uri="{FF2B5EF4-FFF2-40B4-BE49-F238E27FC236}">
                        <a16:creationId xmlns:a16="http://schemas.microsoft.com/office/drawing/2014/main" id="{750F54B7-FBF7-1E6E-7957-50EFBE7DFC15}"/>
                      </a:ext>
                    </a:extLst>
                  </p:cNvPr>
                  <p:cNvSpPr/>
                  <p:nvPr/>
                </p:nvSpPr>
                <p:spPr>
                  <a:xfrm>
                    <a:off x="2543116" y="4846626"/>
                    <a:ext cx="208226" cy="208226"/>
                  </a:xfrm>
                  <a:prstGeom prst="ellipse">
                    <a:avLst/>
                  </a:prstGeom>
                  <a:solidFill>
                    <a:schemeClr val="bg1"/>
                  </a:solidFill>
                  <a:ln>
                    <a:solidFill>
                      <a:schemeClr val="tx1"/>
                    </a:solidFill>
                    <a:prstDash val="dash"/>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sp>
                <p:nvSpPr>
                  <p:cNvPr id="83" name="Oval 82">
                    <a:extLst>
                      <a:ext uri="{FF2B5EF4-FFF2-40B4-BE49-F238E27FC236}">
                        <a16:creationId xmlns:a16="http://schemas.microsoft.com/office/drawing/2014/main" id="{3ECB8FA1-42AA-9E68-6919-D4BDEB2D37A6}"/>
                      </a:ext>
                    </a:extLst>
                  </p:cNvPr>
                  <p:cNvSpPr/>
                  <p:nvPr/>
                </p:nvSpPr>
                <p:spPr>
                  <a:xfrm>
                    <a:off x="2762010" y="2089690"/>
                    <a:ext cx="208226" cy="208226"/>
                  </a:xfrm>
                  <a:prstGeom prst="ellipse">
                    <a:avLst/>
                  </a:prstGeom>
                  <a:solidFill>
                    <a:schemeClr val="bg1"/>
                  </a:solidFill>
                  <a:ln>
                    <a:solidFill>
                      <a:schemeClr val="tx1"/>
                    </a:solidFill>
                    <a:prstDash val="dash"/>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sp>
                <p:nvSpPr>
                  <p:cNvPr id="84" name="Oval 83">
                    <a:extLst>
                      <a:ext uri="{FF2B5EF4-FFF2-40B4-BE49-F238E27FC236}">
                        <a16:creationId xmlns:a16="http://schemas.microsoft.com/office/drawing/2014/main" id="{EBDE5A06-DD69-2527-67CC-5C70AF95A03B}"/>
                      </a:ext>
                    </a:extLst>
                  </p:cNvPr>
                  <p:cNvSpPr/>
                  <p:nvPr/>
                </p:nvSpPr>
                <p:spPr>
                  <a:xfrm>
                    <a:off x="374093" y="4210700"/>
                    <a:ext cx="208226" cy="208226"/>
                  </a:xfrm>
                  <a:prstGeom prst="ellipse">
                    <a:avLst/>
                  </a:prstGeom>
                  <a:solidFill>
                    <a:schemeClr val="bg1"/>
                  </a:solidFill>
                  <a:ln>
                    <a:solidFill>
                      <a:schemeClr val="tx1"/>
                    </a:solidFill>
                    <a:prstDash val="dash"/>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grpSp>
            <p:sp>
              <p:nvSpPr>
                <p:cNvPr id="76" name="Oval 75">
                  <a:extLst>
                    <a:ext uri="{FF2B5EF4-FFF2-40B4-BE49-F238E27FC236}">
                      <a16:creationId xmlns:a16="http://schemas.microsoft.com/office/drawing/2014/main" id="{9177C012-49CF-690E-21F5-F00BDC91D7FE}"/>
                    </a:ext>
                  </a:extLst>
                </p:cNvPr>
                <p:cNvSpPr/>
                <p:nvPr/>
              </p:nvSpPr>
              <p:spPr>
                <a:xfrm>
                  <a:off x="909810" y="2024986"/>
                  <a:ext cx="208226" cy="208226"/>
                </a:xfrm>
                <a:prstGeom prst="ellipse">
                  <a:avLst/>
                </a:prstGeom>
                <a:solidFill>
                  <a:schemeClr val="bg1"/>
                </a:solidFill>
                <a:ln>
                  <a:solidFill>
                    <a:schemeClr val="tx1"/>
                  </a:solidFill>
                  <a:prstDash val="dash"/>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grpSp>
          <p:sp>
            <p:nvSpPr>
              <p:cNvPr id="61" name="Oval 60">
                <a:extLst>
                  <a:ext uri="{FF2B5EF4-FFF2-40B4-BE49-F238E27FC236}">
                    <a16:creationId xmlns:a16="http://schemas.microsoft.com/office/drawing/2014/main" id="{235A6F0A-922E-C158-85F0-4633D97E22E6}"/>
                  </a:ext>
                </a:extLst>
              </p:cNvPr>
              <p:cNvSpPr/>
              <p:nvPr/>
            </p:nvSpPr>
            <p:spPr>
              <a:xfrm>
                <a:off x="2868051" y="4917526"/>
                <a:ext cx="208226" cy="208226"/>
              </a:xfrm>
              <a:prstGeom prst="ellipse">
                <a:avLst/>
              </a:prstGeom>
              <a:solidFill>
                <a:srgbClr val="FFFF00"/>
              </a:solidFill>
              <a:ln>
                <a:solidFill>
                  <a:schemeClr val="tx1"/>
                </a:solid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sp>
            <p:nvSpPr>
              <p:cNvPr id="62" name="Oval 61">
                <a:extLst>
                  <a:ext uri="{FF2B5EF4-FFF2-40B4-BE49-F238E27FC236}">
                    <a16:creationId xmlns:a16="http://schemas.microsoft.com/office/drawing/2014/main" id="{C61BCA7D-F8F3-BC61-CED5-EA3049B304A4}"/>
                  </a:ext>
                </a:extLst>
              </p:cNvPr>
              <p:cNvSpPr/>
              <p:nvPr/>
            </p:nvSpPr>
            <p:spPr>
              <a:xfrm>
                <a:off x="1793494" y="1968446"/>
                <a:ext cx="208226" cy="208226"/>
              </a:xfrm>
              <a:prstGeom prst="ellipse">
                <a:avLst/>
              </a:prstGeom>
              <a:solidFill>
                <a:srgbClr val="0070C0"/>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3" name="Oval 62">
                <a:extLst>
                  <a:ext uri="{FF2B5EF4-FFF2-40B4-BE49-F238E27FC236}">
                    <a16:creationId xmlns:a16="http://schemas.microsoft.com/office/drawing/2014/main" id="{BF2C795E-0FE9-C589-065F-2412D5D98AB9}"/>
                  </a:ext>
                </a:extLst>
              </p:cNvPr>
              <p:cNvSpPr/>
              <p:nvPr/>
            </p:nvSpPr>
            <p:spPr>
              <a:xfrm>
                <a:off x="2042145" y="1970695"/>
                <a:ext cx="208226" cy="208226"/>
              </a:xfrm>
              <a:prstGeom prst="ellipse">
                <a:avLst/>
              </a:prstGeom>
              <a:solidFill>
                <a:srgbClr val="0070C0"/>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5" name="Oval 64">
                <a:extLst>
                  <a:ext uri="{FF2B5EF4-FFF2-40B4-BE49-F238E27FC236}">
                    <a16:creationId xmlns:a16="http://schemas.microsoft.com/office/drawing/2014/main" id="{C0E994A0-6CF5-147D-961C-0EECB283BBFC}"/>
                  </a:ext>
                </a:extLst>
              </p:cNvPr>
              <p:cNvSpPr/>
              <p:nvPr/>
            </p:nvSpPr>
            <p:spPr>
              <a:xfrm>
                <a:off x="3434019" y="4052797"/>
                <a:ext cx="208226" cy="208226"/>
              </a:xfrm>
              <a:prstGeom prst="ellipse">
                <a:avLst/>
              </a:prstGeom>
              <a:solidFill>
                <a:srgbClr val="00B050"/>
              </a:solidFill>
              <a:ln>
                <a:solidFill>
                  <a:schemeClr val="tx1"/>
                </a:solid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sp>
            <p:nvSpPr>
              <p:cNvPr id="67" name="Oval 66">
                <a:extLst>
                  <a:ext uri="{FF2B5EF4-FFF2-40B4-BE49-F238E27FC236}">
                    <a16:creationId xmlns:a16="http://schemas.microsoft.com/office/drawing/2014/main" id="{4947EC5F-70C8-AAC9-AD39-6C8C76EFDE84}"/>
                  </a:ext>
                </a:extLst>
              </p:cNvPr>
              <p:cNvSpPr/>
              <p:nvPr/>
            </p:nvSpPr>
            <p:spPr>
              <a:xfrm>
                <a:off x="3343340" y="4319635"/>
                <a:ext cx="208226" cy="208226"/>
              </a:xfrm>
              <a:prstGeom prst="ellipse">
                <a:avLst/>
              </a:prstGeom>
              <a:solidFill>
                <a:srgbClr val="00B050"/>
              </a:solidFill>
              <a:ln>
                <a:solidFill>
                  <a:schemeClr val="tx1"/>
                </a:solid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sp>
            <p:nvSpPr>
              <p:cNvPr id="71" name="Oval 70">
                <a:extLst>
                  <a:ext uri="{FF2B5EF4-FFF2-40B4-BE49-F238E27FC236}">
                    <a16:creationId xmlns:a16="http://schemas.microsoft.com/office/drawing/2014/main" id="{1A7969E5-9C3F-A574-C68D-A5A24DB66512}"/>
                  </a:ext>
                </a:extLst>
              </p:cNvPr>
              <p:cNvSpPr/>
              <p:nvPr/>
            </p:nvSpPr>
            <p:spPr>
              <a:xfrm>
                <a:off x="299259" y="3231370"/>
                <a:ext cx="208226" cy="208226"/>
              </a:xfrm>
              <a:prstGeom prst="ellipse">
                <a:avLst/>
              </a:prstGeom>
              <a:solidFill>
                <a:srgbClr val="00B050"/>
              </a:solidFill>
              <a:ln>
                <a:solidFill>
                  <a:schemeClr val="tx1"/>
                </a:solid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sp>
            <p:nvSpPr>
              <p:cNvPr id="72" name="Oval 71">
                <a:extLst>
                  <a:ext uri="{FF2B5EF4-FFF2-40B4-BE49-F238E27FC236}">
                    <a16:creationId xmlns:a16="http://schemas.microsoft.com/office/drawing/2014/main" id="{45C6127E-1990-0FB3-7ABA-3CF734937AAE}"/>
                  </a:ext>
                </a:extLst>
              </p:cNvPr>
              <p:cNvSpPr/>
              <p:nvPr/>
            </p:nvSpPr>
            <p:spPr>
              <a:xfrm>
                <a:off x="247806" y="3511626"/>
                <a:ext cx="208226" cy="208226"/>
              </a:xfrm>
              <a:prstGeom prst="ellipse">
                <a:avLst/>
              </a:prstGeom>
              <a:solidFill>
                <a:srgbClr val="00B050"/>
              </a:solidFill>
              <a:ln>
                <a:solidFill>
                  <a:schemeClr val="tx1"/>
                </a:solid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sp>
            <p:nvSpPr>
              <p:cNvPr id="73" name="Oval 72">
                <a:extLst>
                  <a:ext uri="{FF2B5EF4-FFF2-40B4-BE49-F238E27FC236}">
                    <a16:creationId xmlns:a16="http://schemas.microsoft.com/office/drawing/2014/main" id="{50F7B561-B069-DA7E-49EE-4020BE1DCA34}"/>
                  </a:ext>
                </a:extLst>
              </p:cNvPr>
              <p:cNvSpPr/>
              <p:nvPr/>
            </p:nvSpPr>
            <p:spPr>
              <a:xfrm>
                <a:off x="1284101" y="5167916"/>
                <a:ext cx="208226" cy="208226"/>
              </a:xfrm>
              <a:prstGeom prst="ellipse">
                <a:avLst/>
              </a:prstGeom>
              <a:solidFill>
                <a:srgbClr val="00B050"/>
              </a:solidFill>
              <a:ln>
                <a:solidFill>
                  <a:schemeClr val="tx1"/>
                </a:solid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sp>
            <p:nvSpPr>
              <p:cNvPr id="74" name="Oval 73">
                <a:extLst>
                  <a:ext uri="{FF2B5EF4-FFF2-40B4-BE49-F238E27FC236}">
                    <a16:creationId xmlns:a16="http://schemas.microsoft.com/office/drawing/2014/main" id="{5A6E0134-8CFE-B9A0-E2EB-30A13FD8DCB2}"/>
                  </a:ext>
                </a:extLst>
              </p:cNvPr>
              <p:cNvSpPr/>
              <p:nvPr/>
            </p:nvSpPr>
            <p:spPr>
              <a:xfrm>
                <a:off x="1536559" y="5233976"/>
                <a:ext cx="208226" cy="208226"/>
              </a:xfrm>
              <a:prstGeom prst="ellipse">
                <a:avLst/>
              </a:prstGeom>
              <a:solidFill>
                <a:srgbClr val="00B050"/>
              </a:solidFill>
              <a:ln>
                <a:solidFill>
                  <a:schemeClr val="tx1"/>
                </a:solid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grpSp>
      </p:grpSp>
      <p:cxnSp>
        <p:nvCxnSpPr>
          <p:cNvPr id="21" name="Straight Arrow Connector 20">
            <a:extLst>
              <a:ext uri="{FF2B5EF4-FFF2-40B4-BE49-F238E27FC236}">
                <a16:creationId xmlns:a16="http://schemas.microsoft.com/office/drawing/2014/main" id="{0773BA5E-469B-66D1-04B0-C63CAEF8E1FC}"/>
              </a:ext>
            </a:extLst>
          </p:cNvPr>
          <p:cNvCxnSpPr>
            <a:cxnSpLocks/>
          </p:cNvCxnSpPr>
          <p:nvPr/>
        </p:nvCxnSpPr>
        <p:spPr>
          <a:xfrm flipH="1" flipV="1">
            <a:off x="10550870" y="3148482"/>
            <a:ext cx="770550" cy="1366440"/>
          </a:xfrm>
          <a:prstGeom prst="straightConnector1">
            <a:avLst/>
          </a:prstGeom>
          <a:ln w="28575" cap="flat" cmpd="sng" algn="ctr">
            <a:solidFill>
              <a:schemeClr val="accent1"/>
            </a:solidFill>
            <a:prstDash val="sysDash"/>
            <a:round/>
            <a:headEnd type="none" w="med" len="med"/>
            <a:tailEnd type="arrow" w="med" len="med"/>
          </a:ln>
        </p:spPr>
        <p:style>
          <a:lnRef idx="0">
            <a:scrgbClr r="0" g="0" b="0"/>
          </a:lnRef>
          <a:fillRef idx="0">
            <a:scrgbClr r="0" g="0" b="0"/>
          </a:fillRef>
          <a:effectRef idx="0">
            <a:scrgbClr r="0" g="0" b="0"/>
          </a:effectRef>
          <a:fontRef idx="minor">
            <a:schemeClr val="tx1"/>
          </a:fontRef>
        </p:style>
      </p:cxnSp>
      <p:cxnSp>
        <p:nvCxnSpPr>
          <p:cNvPr id="20" name="Straight Arrow Connector 19">
            <a:extLst>
              <a:ext uri="{FF2B5EF4-FFF2-40B4-BE49-F238E27FC236}">
                <a16:creationId xmlns:a16="http://schemas.microsoft.com/office/drawing/2014/main" id="{3C839249-C57F-0725-49AA-7393D3D696F1}"/>
              </a:ext>
            </a:extLst>
          </p:cNvPr>
          <p:cNvCxnSpPr>
            <a:cxnSpLocks/>
          </p:cNvCxnSpPr>
          <p:nvPr/>
        </p:nvCxnSpPr>
        <p:spPr>
          <a:xfrm flipH="1">
            <a:off x="9649707" y="1679541"/>
            <a:ext cx="484339" cy="404289"/>
          </a:xfrm>
          <a:prstGeom prst="straightConnector1">
            <a:avLst/>
          </a:prstGeom>
          <a:ln w="28575" cap="flat" cmpd="sng" algn="ctr">
            <a:solidFill>
              <a:schemeClr val="accent1"/>
            </a:solidFill>
            <a:prstDash val="sysDash"/>
            <a:round/>
            <a:headEnd type="none" w="med" len="med"/>
            <a:tailEnd type="arrow" w="med" len="med"/>
          </a:ln>
        </p:spPr>
        <p:style>
          <a:lnRef idx="0">
            <a:scrgbClr r="0" g="0" b="0"/>
          </a:lnRef>
          <a:fillRef idx="0">
            <a:scrgbClr r="0" g="0" b="0"/>
          </a:fillRef>
          <a:effectRef idx="0">
            <a:scrgbClr r="0" g="0" b="0"/>
          </a:effectRef>
          <a:fontRef idx="minor">
            <a:schemeClr val="tx1"/>
          </a:fontRef>
        </p:style>
      </p:cxnSp>
      <p:cxnSp>
        <p:nvCxnSpPr>
          <p:cNvPr id="108" name="Straight Arrow Connector 107">
            <a:extLst>
              <a:ext uri="{FF2B5EF4-FFF2-40B4-BE49-F238E27FC236}">
                <a16:creationId xmlns:a16="http://schemas.microsoft.com/office/drawing/2014/main" id="{7EC68E0C-10D4-E1B1-ED8F-F9B3624B7EFA}"/>
              </a:ext>
            </a:extLst>
          </p:cNvPr>
          <p:cNvCxnSpPr/>
          <p:nvPr/>
        </p:nvCxnSpPr>
        <p:spPr>
          <a:xfrm>
            <a:off x="9545594" y="2370808"/>
            <a:ext cx="323007" cy="912426"/>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09" name="Straight Arrow Connector 108">
            <a:extLst>
              <a:ext uri="{FF2B5EF4-FFF2-40B4-BE49-F238E27FC236}">
                <a16:creationId xmlns:a16="http://schemas.microsoft.com/office/drawing/2014/main" id="{3137227C-B17F-0A08-4B9A-F4F418E6B2B3}"/>
              </a:ext>
            </a:extLst>
          </p:cNvPr>
          <p:cNvCxnSpPr>
            <a:cxnSpLocks/>
          </p:cNvCxnSpPr>
          <p:nvPr/>
        </p:nvCxnSpPr>
        <p:spPr>
          <a:xfrm flipH="1">
            <a:off x="9965536" y="3179121"/>
            <a:ext cx="233309" cy="143316"/>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12" name="Straight Arrow Connector 111">
            <a:extLst>
              <a:ext uri="{FF2B5EF4-FFF2-40B4-BE49-F238E27FC236}">
                <a16:creationId xmlns:a16="http://schemas.microsoft.com/office/drawing/2014/main" id="{36067E44-3A8E-6DC0-2D42-B20DB3407E87}"/>
              </a:ext>
            </a:extLst>
          </p:cNvPr>
          <p:cNvCxnSpPr>
            <a:cxnSpLocks/>
          </p:cNvCxnSpPr>
          <p:nvPr/>
        </p:nvCxnSpPr>
        <p:spPr>
          <a:xfrm flipV="1">
            <a:off x="9809761" y="3486713"/>
            <a:ext cx="199263" cy="1297055"/>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53146188"/>
      </p:ext>
    </p:extLst>
  </p:cSld>
  <p:clrMapOvr>
    <a:masterClrMapping/>
  </p:clrMapOvr>
  <mc:AlternateContent xmlns:mc="http://schemas.openxmlformats.org/markup-compatibility/2006" xmlns:p14="http://schemas.microsoft.com/office/powerpoint/2010/main">
    <mc:Choice Requires="p14">
      <p:transition p14:dur="0" advTm="146738"/>
    </mc:Choice>
    <mc:Fallback xmlns="">
      <p:transition advTm="146738"/>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9" name="Straight Connector 8">
            <a:extLst>
              <a:ext uri="{FF2B5EF4-FFF2-40B4-BE49-F238E27FC236}">
                <a16:creationId xmlns:a16="http://schemas.microsoft.com/office/drawing/2014/main" id="{1A741BEC-09A2-4987-BE55-3189CF21D632}"/>
              </a:ext>
            </a:extLst>
          </p:cNvPr>
          <p:cNvCxnSpPr/>
          <p:nvPr/>
        </p:nvCxnSpPr>
        <p:spPr>
          <a:xfrm>
            <a:off x="152400" y="603862"/>
            <a:ext cx="11887200"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sp>
        <p:nvSpPr>
          <p:cNvPr id="3" name="Slide Number Placeholder 2">
            <a:extLst>
              <a:ext uri="{FF2B5EF4-FFF2-40B4-BE49-F238E27FC236}">
                <a16:creationId xmlns:a16="http://schemas.microsoft.com/office/drawing/2014/main" id="{19671D57-C512-4188-8A0D-307D4C2E08C6}"/>
              </a:ext>
            </a:extLst>
          </p:cNvPr>
          <p:cNvSpPr>
            <a:spLocks noGrp="1"/>
          </p:cNvSpPr>
          <p:nvPr>
            <p:ph type="sldNum" sz="quarter" idx="12"/>
          </p:nvPr>
        </p:nvSpPr>
        <p:spPr/>
        <p:txBody>
          <a:bodyPr/>
          <a:lstStyle/>
          <a:p>
            <a:fld id="{6AA14E9B-4136-4F46-9AB2-0359F2FE03A4}" type="slidenum">
              <a:rPr lang="en-US" smtClean="0"/>
              <a:t>15</a:t>
            </a:fld>
            <a:endParaRPr lang="en-US"/>
          </a:p>
        </p:txBody>
      </p:sp>
      <p:sp>
        <p:nvSpPr>
          <p:cNvPr id="14" name="TextBox 13">
            <a:extLst>
              <a:ext uri="{FF2B5EF4-FFF2-40B4-BE49-F238E27FC236}">
                <a16:creationId xmlns:a16="http://schemas.microsoft.com/office/drawing/2014/main" id="{54697C5D-C2D3-7594-DC0D-94D38DDE0E6B}"/>
              </a:ext>
            </a:extLst>
          </p:cNvPr>
          <p:cNvSpPr txBox="1"/>
          <p:nvPr/>
        </p:nvSpPr>
        <p:spPr>
          <a:xfrm>
            <a:off x="636068" y="127281"/>
            <a:ext cx="1874744" cy="461665"/>
          </a:xfrm>
          <a:prstGeom prst="rect">
            <a:avLst/>
          </a:prstGeom>
          <a:noFill/>
        </p:spPr>
        <p:txBody>
          <a:bodyPr wrap="none" rtlCol="0">
            <a:spAutoFit/>
          </a:bodyPr>
          <a:lstStyle/>
          <a:p>
            <a:r>
              <a:rPr lang="en-US" sz="2400" b="1" u="sng" dirty="0">
                <a:solidFill>
                  <a:srgbClr val="002060"/>
                </a:solidFill>
              </a:rPr>
              <a:t>What is RIXS:</a:t>
            </a:r>
          </a:p>
        </p:txBody>
      </p:sp>
      <p:sp>
        <p:nvSpPr>
          <p:cNvPr id="4" name="Footer Placeholder 3">
            <a:extLst>
              <a:ext uri="{FF2B5EF4-FFF2-40B4-BE49-F238E27FC236}">
                <a16:creationId xmlns:a16="http://schemas.microsoft.com/office/drawing/2014/main" id="{B0D67E3B-E458-A1AF-F1E3-914F5F293432}"/>
              </a:ext>
            </a:extLst>
          </p:cNvPr>
          <p:cNvSpPr>
            <a:spLocks noGrp="1"/>
          </p:cNvSpPr>
          <p:nvPr>
            <p:ph type="ftr" sz="quarter" idx="11"/>
          </p:nvPr>
        </p:nvSpPr>
        <p:spPr/>
        <p:txBody>
          <a:bodyPr/>
          <a:lstStyle/>
          <a:p>
            <a:r>
              <a:rPr lang="en-US" dirty="0" err="1"/>
              <a:t>Chamini</a:t>
            </a:r>
            <a:r>
              <a:rPr lang="en-US" dirty="0"/>
              <a:t> </a:t>
            </a:r>
            <a:r>
              <a:rPr lang="en-US" dirty="0" err="1"/>
              <a:t>Shammi</a:t>
            </a:r>
            <a:endParaRPr lang="en-US" dirty="0"/>
          </a:p>
        </p:txBody>
      </p:sp>
      <p:sp>
        <p:nvSpPr>
          <p:cNvPr id="7" name="TextBox 6">
            <a:extLst>
              <a:ext uri="{FF2B5EF4-FFF2-40B4-BE49-F238E27FC236}">
                <a16:creationId xmlns:a16="http://schemas.microsoft.com/office/drawing/2014/main" id="{48AF28B4-C6DB-BA07-C870-C83EF74787C1}"/>
              </a:ext>
            </a:extLst>
          </p:cNvPr>
          <p:cNvSpPr txBox="1"/>
          <p:nvPr/>
        </p:nvSpPr>
        <p:spPr>
          <a:xfrm>
            <a:off x="0" y="6396335"/>
            <a:ext cx="6721642" cy="461665"/>
          </a:xfrm>
          <a:prstGeom prst="rect">
            <a:avLst/>
          </a:prstGeom>
          <a:noFill/>
        </p:spPr>
        <p:txBody>
          <a:bodyPr wrap="square" rtlCol="0">
            <a:spAutoFit/>
          </a:bodyPr>
          <a:lstStyle/>
          <a:p>
            <a:pPr marL="228600" indent="-228600">
              <a:buAutoNum type="arabicPeriod"/>
            </a:pPr>
            <a:r>
              <a:rPr lang="en-US" sz="1200" i="1" dirty="0"/>
              <a:t>p. 2315-2366. Cham: Springer International Publishing, 2020.</a:t>
            </a:r>
          </a:p>
          <a:p>
            <a:pPr marL="228600" indent="-228600">
              <a:buAutoNum type="arabicPeriod"/>
            </a:pPr>
            <a:r>
              <a:rPr lang="en-US" sz="1200" i="1" dirty="0"/>
              <a:t>RevModPhys.83.705 · Source: </a:t>
            </a:r>
            <a:r>
              <a:rPr lang="en-US" sz="1200" i="1" dirty="0" err="1"/>
              <a:t>arXiv</a:t>
            </a:r>
            <a:endParaRPr lang="en-US" sz="1200" i="1" dirty="0"/>
          </a:p>
        </p:txBody>
      </p:sp>
      <p:sp>
        <p:nvSpPr>
          <p:cNvPr id="8" name="TextBox 7">
            <a:extLst>
              <a:ext uri="{FF2B5EF4-FFF2-40B4-BE49-F238E27FC236}">
                <a16:creationId xmlns:a16="http://schemas.microsoft.com/office/drawing/2014/main" id="{523E86FC-D9E3-AACA-1C20-D79012DF8408}"/>
              </a:ext>
            </a:extLst>
          </p:cNvPr>
          <p:cNvSpPr txBox="1"/>
          <p:nvPr/>
        </p:nvSpPr>
        <p:spPr>
          <a:xfrm>
            <a:off x="211835" y="2366246"/>
            <a:ext cx="3699411" cy="369332"/>
          </a:xfrm>
          <a:prstGeom prst="rect">
            <a:avLst/>
          </a:prstGeom>
          <a:noFill/>
        </p:spPr>
        <p:txBody>
          <a:bodyPr wrap="none" rtlCol="0">
            <a:spAutoFit/>
          </a:bodyPr>
          <a:lstStyle/>
          <a:p>
            <a:r>
              <a:rPr lang="en-US" dirty="0"/>
              <a:t>RIXS Intensity (scattering amplitude) :</a:t>
            </a:r>
          </a:p>
        </p:txBody>
      </p:sp>
      <p:sp>
        <p:nvSpPr>
          <p:cNvPr id="16" name="TextBox 15">
            <a:extLst>
              <a:ext uri="{FF2B5EF4-FFF2-40B4-BE49-F238E27FC236}">
                <a16:creationId xmlns:a16="http://schemas.microsoft.com/office/drawing/2014/main" id="{0FF4BC7D-01A3-42D6-BB12-6FA2281BEEAC}"/>
              </a:ext>
            </a:extLst>
          </p:cNvPr>
          <p:cNvSpPr txBox="1"/>
          <p:nvPr/>
        </p:nvSpPr>
        <p:spPr>
          <a:xfrm>
            <a:off x="152400" y="782931"/>
            <a:ext cx="3565463" cy="369332"/>
          </a:xfrm>
          <a:prstGeom prst="rect">
            <a:avLst/>
          </a:prstGeom>
          <a:noFill/>
        </p:spPr>
        <p:txBody>
          <a:bodyPr wrap="none" rtlCol="0">
            <a:spAutoFit/>
          </a:bodyPr>
          <a:lstStyle/>
          <a:p>
            <a:r>
              <a:rPr lang="en-US" dirty="0" err="1"/>
              <a:t>Kramers</a:t>
            </a:r>
            <a:r>
              <a:rPr lang="en-US" dirty="0"/>
              <a:t> - Heisenberg cross section :</a:t>
            </a:r>
          </a:p>
        </p:txBody>
      </p:sp>
      <mc:AlternateContent xmlns:mc="http://schemas.openxmlformats.org/markup-compatibility/2006" xmlns:a14="http://schemas.microsoft.com/office/drawing/2010/main">
        <mc:Choice Requires="a14">
          <p:sp>
            <p:nvSpPr>
              <p:cNvPr id="22" name="TextBox 21">
                <a:extLst>
                  <a:ext uri="{FF2B5EF4-FFF2-40B4-BE49-F238E27FC236}">
                    <a16:creationId xmlns:a16="http://schemas.microsoft.com/office/drawing/2014/main" id="{9F09ECD9-7E8B-6ACF-BA6A-B639DD4F0B67}"/>
                  </a:ext>
                </a:extLst>
              </p:cNvPr>
              <p:cNvSpPr txBox="1"/>
              <p:nvPr/>
            </p:nvSpPr>
            <p:spPr>
              <a:xfrm>
                <a:off x="6586040" y="782931"/>
                <a:ext cx="6629400" cy="1569660"/>
              </a:xfrm>
              <a:prstGeom prst="rect">
                <a:avLst/>
              </a:prstGeom>
              <a:noFill/>
            </p:spPr>
            <p:txBody>
              <a:bodyPr wrap="square">
                <a:spAutoFit/>
              </a:bodyPr>
              <a:lstStyle/>
              <a:p>
                <a14:m>
                  <m:oMath xmlns:m="http://schemas.openxmlformats.org/officeDocument/2006/math">
                    <m:r>
                      <a:rPr lang="en-US" sz="1600" i="1">
                        <a:latin typeface="Cambria Math" panose="02040503050406030204" pitchFamily="18" charset="0"/>
                        <a:ea typeface="Cambria Math" panose="02040503050406030204" pitchFamily="18" charset="0"/>
                      </a:rPr>
                      <m:t>𝜖</m:t>
                    </m:r>
                    <m:r>
                      <a:rPr lang="en-US" sz="1600" i="1">
                        <a:latin typeface="Cambria Math" panose="02040503050406030204" pitchFamily="18" charset="0"/>
                        <a:ea typeface="Cambria Math" panose="02040503050406030204" pitchFamily="18" charset="0"/>
                      </a:rPr>
                      <m:t> </m:t>
                    </m:r>
                  </m:oMath>
                </a14:m>
                <a:r>
                  <a:rPr lang="en-US" sz="1600" dirty="0"/>
                  <a:t> - polarization</a:t>
                </a:r>
              </a:p>
              <a:p>
                <a:r>
                  <a:rPr lang="en-US" sz="1600" dirty="0" err="1"/>
                  <a:t>σ</a:t>
                </a:r>
                <a:r>
                  <a:rPr lang="en-US" sz="1600" dirty="0"/>
                  <a:t> - cross section of the scattering</a:t>
                </a:r>
              </a:p>
              <a:p>
                <a:r>
                  <a:rPr lang="en-US" sz="1600" dirty="0"/>
                  <a:t>H</a:t>
                </a:r>
                <a:r>
                  <a:rPr lang="en-US" sz="1600" baseline="-25000" dirty="0"/>
                  <a:t>int</a:t>
                </a:r>
                <a:r>
                  <a:rPr lang="en-US" sz="1600" dirty="0"/>
                  <a:t> describes interaction between photon and electrons</a:t>
                </a:r>
              </a:p>
              <a:p>
                <a:r>
                  <a:rPr lang="en-US" sz="1600" dirty="0"/>
                  <a:t> </a:t>
                </a:r>
                <a:r>
                  <a:rPr lang="en-US" sz="1600" dirty="0" err="1"/>
                  <a:t>i</a:t>
                </a:r>
                <a:r>
                  <a:rPr lang="en-US" sz="1600" dirty="0"/>
                  <a:t>, n and f - initial, intermediate and ﬁnal states, </a:t>
                </a:r>
              </a:p>
              <a:p>
                <a:r>
                  <a:rPr lang="en-US" sz="1600" dirty="0" err="1"/>
                  <a:t>E</a:t>
                </a:r>
                <a:r>
                  <a:rPr lang="en-US" sz="1600" baseline="-25000" dirty="0" err="1"/>
                  <a:t>i</a:t>
                </a:r>
                <a:r>
                  <a:rPr lang="en-US" sz="1600" dirty="0"/>
                  <a:t> , </a:t>
                </a:r>
                <a:r>
                  <a:rPr lang="en-US" sz="1600" dirty="0" err="1"/>
                  <a:t>E</a:t>
                </a:r>
                <a:r>
                  <a:rPr lang="en-US" sz="1600" baseline="-25000" dirty="0" err="1"/>
                  <a:t>n</a:t>
                </a:r>
                <a:r>
                  <a:rPr lang="en-US" sz="1600" dirty="0"/>
                  <a:t> , and E</a:t>
                </a:r>
                <a:r>
                  <a:rPr lang="en-US" sz="1600" baseline="-25000" dirty="0"/>
                  <a:t>f</a:t>
                </a:r>
                <a:r>
                  <a:rPr lang="en-US" sz="1600" dirty="0"/>
                  <a:t> are the energies of the corresponding eigenstates, </a:t>
                </a:r>
              </a:p>
              <a:p>
                <a14:m>
                  <m:oMath xmlns:m="http://schemas.openxmlformats.org/officeDocument/2006/math">
                    <m:r>
                      <m:rPr>
                        <m:sty m:val="p"/>
                      </m:rPr>
                      <a:rPr lang="el-GR" sz="1600" i="1">
                        <a:latin typeface="Cambria Math" panose="02040503050406030204" pitchFamily="18" charset="0"/>
                        <a:ea typeface="Cambria Math" panose="02040503050406030204" pitchFamily="18" charset="0"/>
                      </a:rPr>
                      <m:t>Γ</m:t>
                    </m:r>
                    <m:r>
                      <a:rPr lang="el-GR" sz="1600" i="1">
                        <a:latin typeface="Cambria Math" panose="02040503050406030204" pitchFamily="18" charset="0"/>
                        <a:ea typeface="Cambria Math" panose="02040503050406030204" pitchFamily="18" charset="0"/>
                      </a:rPr>
                      <m:t> </m:t>
                    </m:r>
                  </m:oMath>
                </a14:m>
                <a:r>
                  <a:rPr lang="en-US" sz="1600" dirty="0"/>
                  <a:t>is the lifetime broadening of the intermediate state.</a:t>
                </a:r>
              </a:p>
            </p:txBody>
          </p:sp>
        </mc:Choice>
        <mc:Fallback xmlns="">
          <p:sp>
            <p:nvSpPr>
              <p:cNvPr id="22" name="TextBox 21">
                <a:extLst>
                  <a:ext uri="{FF2B5EF4-FFF2-40B4-BE49-F238E27FC236}">
                    <a16:creationId xmlns:a16="http://schemas.microsoft.com/office/drawing/2014/main" id="{9F09ECD9-7E8B-6ACF-BA6A-B639DD4F0B67}"/>
                  </a:ext>
                </a:extLst>
              </p:cNvPr>
              <p:cNvSpPr txBox="1">
                <a:spLocks noRot="1" noChangeAspect="1" noMove="1" noResize="1" noEditPoints="1" noAdjustHandles="1" noChangeArrowheads="1" noChangeShapeType="1" noTextEdit="1"/>
              </p:cNvSpPr>
              <p:nvPr/>
            </p:nvSpPr>
            <p:spPr>
              <a:xfrm>
                <a:off x="6586040" y="782931"/>
                <a:ext cx="6629400" cy="1569660"/>
              </a:xfrm>
              <a:prstGeom prst="rect">
                <a:avLst/>
              </a:prstGeom>
              <a:blipFill>
                <a:blip r:embed="rId3"/>
                <a:stretch>
                  <a:fillRect l="-382" t="-800" b="-4000"/>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4" name="TextBox 23">
                <a:extLst>
                  <a:ext uri="{FF2B5EF4-FFF2-40B4-BE49-F238E27FC236}">
                    <a16:creationId xmlns:a16="http://schemas.microsoft.com/office/drawing/2014/main" id="{1D00559E-A264-7ABC-833E-611346F94AA8}"/>
                  </a:ext>
                </a:extLst>
              </p:cNvPr>
              <p:cNvSpPr txBox="1"/>
              <p:nvPr/>
            </p:nvSpPr>
            <p:spPr>
              <a:xfrm>
                <a:off x="128534" y="1314426"/>
                <a:ext cx="5769976" cy="763607"/>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f>
                        <m:fPr>
                          <m:ctrlPr>
                            <a:rPr lang="en-US" i="1" smtClean="0">
                              <a:latin typeface="Cambria Math" panose="02040503050406030204" pitchFamily="18" charset="0"/>
                            </a:rPr>
                          </m:ctrlPr>
                        </m:fPr>
                        <m:num>
                          <m:sSup>
                            <m:sSupPr>
                              <m:ctrlPr>
                                <a:rPr lang="en-US" i="1" smtClean="0">
                                  <a:latin typeface="Cambria Math" panose="02040503050406030204" pitchFamily="18" charset="0"/>
                                </a:rPr>
                              </m:ctrlPr>
                            </m:sSupPr>
                            <m:e>
                              <m:r>
                                <a:rPr lang="en-US" b="0" i="1" smtClean="0">
                                  <a:latin typeface="Cambria Math" panose="02040503050406030204" pitchFamily="18" charset="0"/>
                                </a:rPr>
                                <m:t>𝑑</m:t>
                              </m:r>
                            </m:e>
                            <m:sup>
                              <m:r>
                                <a:rPr lang="en-US" b="0" i="1" smtClean="0">
                                  <a:latin typeface="Cambria Math" panose="02040503050406030204" pitchFamily="18" charset="0"/>
                                </a:rPr>
                                <m:t>2</m:t>
                              </m:r>
                            </m:sup>
                          </m:sSup>
                          <m:r>
                            <a:rPr lang="en-US" i="1" smtClean="0">
                              <a:latin typeface="Cambria Math" panose="02040503050406030204" pitchFamily="18" charset="0"/>
                              <a:ea typeface="Cambria Math" panose="02040503050406030204" pitchFamily="18" charset="0"/>
                            </a:rPr>
                            <m:t>𝜎</m:t>
                          </m:r>
                        </m:num>
                        <m:den>
                          <m:r>
                            <a:rPr lang="en-US" b="0" i="1" smtClean="0">
                              <a:latin typeface="Cambria Math" panose="02040503050406030204" pitchFamily="18" charset="0"/>
                            </a:rPr>
                            <m:t>𝑑</m:t>
                          </m:r>
                          <m:r>
                            <m:rPr>
                              <m:sty m:val="p"/>
                            </m:rPr>
                            <a:rPr lang="el-GR" b="0" i="1" smtClean="0">
                              <a:latin typeface="Cambria Math" panose="02040503050406030204" pitchFamily="18" charset="0"/>
                              <a:ea typeface="Cambria Math" panose="02040503050406030204" pitchFamily="18" charset="0"/>
                            </a:rPr>
                            <m:t>Ω</m:t>
                          </m:r>
                          <m:r>
                            <a:rPr lang="en-US" b="0" i="1" smtClean="0">
                              <a:latin typeface="Cambria Math" panose="02040503050406030204" pitchFamily="18" charset="0"/>
                              <a:ea typeface="Cambria Math" panose="02040503050406030204" pitchFamily="18" charset="0"/>
                            </a:rPr>
                            <m:t>𝑑</m:t>
                          </m:r>
                          <m:r>
                            <a:rPr lang="en-US" b="0" i="1" smtClean="0">
                              <a:latin typeface="Cambria Math" panose="02040503050406030204" pitchFamily="18" charset="0"/>
                              <a:ea typeface="Cambria Math" panose="02040503050406030204" pitchFamily="18" charset="0"/>
                            </a:rPr>
                            <m:t>𝜔</m:t>
                          </m:r>
                        </m:den>
                      </m:f>
                      <m:r>
                        <a:rPr lang="en-US" b="0" i="1" smtClean="0">
                          <a:latin typeface="Cambria Math" panose="02040503050406030204" pitchFamily="18" charset="0"/>
                        </a:rPr>
                        <m:t> </m:t>
                      </m:r>
                      <m:r>
                        <a:rPr lang="en-US" b="0" i="1" smtClean="0">
                          <a:latin typeface="Cambria Math" panose="02040503050406030204" pitchFamily="18" charset="0"/>
                          <a:ea typeface="Cambria Math" panose="02040503050406030204" pitchFamily="18" charset="0"/>
                        </a:rPr>
                        <m:t>∝.</m:t>
                      </m:r>
                      <m:sSup>
                        <m:sSupPr>
                          <m:ctrlPr>
                            <a:rPr lang="en-US" b="0" i="1" smtClean="0">
                              <a:latin typeface="Cambria Math" panose="02040503050406030204" pitchFamily="18" charset="0"/>
                              <a:ea typeface="Cambria Math" panose="02040503050406030204" pitchFamily="18" charset="0"/>
                            </a:rPr>
                          </m:ctrlPr>
                        </m:sSupPr>
                        <m:e>
                          <m:d>
                            <m:dPr>
                              <m:begChr m:val="|"/>
                              <m:endChr m:val="|"/>
                              <m:ctrlPr>
                                <a:rPr lang="en-US" b="0" i="1" smtClean="0">
                                  <a:latin typeface="Cambria Math" panose="02040503050406030204" pitchFamily="18" charset="0"/>
                                  <a:ea typeface="Cambria Math" panose="02040503050406030204" pitchFamily="18" charset="0"/>
                                </a:rPr>
                              </m:ctrlPr>
                            </m:dPr>
                            <m:e>
                              <m:r>
                                <a:rPr lang="en-US" b="0" i="1" smtClean="0">
                                  <a:latin typeface="Cambria Math" panose="02040503050406030204" pitchFamily="18" charset="0"/>
                                  <a:ea typeface="Cambria Math" panose="02040503050406030204" pitchFamily="18" charset="0"/>
                                </a:rPr>
                                <m:t>&lt;</m:t>
                              </m:r>
                              <m:r>
                                <a:rPr lang="en-US" b="0" i="1" smtClean="0">
                                  <a:latin typeface="Cambria Math" panose="02040503050406030204" pitchFamily="18" charset="0"/>
                                  <a:ea typeface="Cambria Math" panose="02040503050406030204" pitchFamily="18" charset="0"/>
                                </a:rPr>
                                <m:t>𝑓</m:t>
                              </m:r>
                              <m:sSub>
                                <m:sSubPr>
                                  <m:ctrlPr>
                                    <a:rPr lang="en-US" i="1">
                                      <a:latin typeface="Cambria Math" panose="02040503050406030204" pitchFamily="18" charset="0"/>
                                    </a:rPr>
                                  </m:ctrlPr>
                                </m:sSubPr>
                                <m:e>
                                  <m:r>
                                    <a:rPr lang="en-US" b="0" i="1" smtClean="0">
                                      <a:latin typeface="Cambria Math" panose="02040503050406030204" pitchFamily="18" charset="0"/>
                                    </a:rPr>
                                    <m:t>|</m:t>
                                  </m:r>
                                  <m:r>
                                    <a:rPr lang="en-US" i="1">
                                      <a:latin typeface="Cambria Math" panose="02040503050406030204" pitchFamily="18" charset="0"/>
                                    </a:rPr>
                                    <m:t>𝐻</m:t>
                                  </m:r>
                                </m:e>
                                <m:sub>
                                  <m:r>
                                    <a:rPr lang="en-US" i="1">
                                      <a:latin typeface="Cambria Math" panose="02040503050406030204" pitchFamily="18" charset="0"/>
                                    </a:rPr>
                                    <m:t>𝑖𝑛𝑡</m:t>
                                  </m:r>
                                </m:sub>
                              </m:sSub>
                              <m:r>
                                <a:rPr lang="en-US" i="1">
                                  <a:latin typeface="Cambria Math" panose="02040503050406030204" pitchFamily="18" charset="0"/>
                                </a:rPr>
                                <m:t>|</m:t>
                              </m:r>
                              <m:r>
                                <a:rPr lang="en-US" i="1">
                                  <a:latin typeface="Cambria Math" panose="02040503050406030204" pitchFamily="18" charset="0"/>
                                </a:rPr>
                                <m:t>𝑖</m:t>
                              </m:r>
                              <m:r>
                                <a:rPr lang="en-US" i="1">
                                  <a:latin typeface="Cambria Math" panose="02040503050406030204" pitchFamily="18" charset="0"/>
                                </a:rPr>
                                <m:t>&gt; + </m:t>
                              </m:r>
                              <m:nary>
                                <m:naryPr>
                                  <m:chr m:val="∑"/>
                                  <m:supHide m:val="on"/>
                                  <m:ctrlPr>
                                    <a:rPr lang="en-US" i="1">
                                      <a:latin typeface="Cambria Math" panose="02040503050406030204" pitchFamily="18" charset="0"/>
                                    </a:rPr>
                                  </m:ctrlPr>
                                </m:naryPr>
                                <m:sub>
                                  <m:r>
                                    <m:rPr>
                                      <m:brk m:alnAt="7"/>
                                    </m:rPr>
                                    <a:rPr lang="en-US" i="1">
                                      <a:latin typeface="Cambria Math" panose="02040503050406030204" pitchFamily="18" charset="0"/>
                                    </a:rPr>
                                    <m:t>|</m:t>
                                  </m:r>
                                  <m:r>
                                    <a:rPr lang="en-US" i="1">
                                      <a:latin typeface="Cambria Math" panose="02040503050406030204" pitchFamily="18" charset="0"/>
                                    </a:rPr>
                                    <m:t>𝑛</m:t>
                                  </m:r>
                                  <m:r>
                                    <a:rPr lang="en-US" i="1">
                                      <a:latin typeface="Cambria Math" panose="02040503050406030204" pitchFamily="18" charset="0"/>
                                    </a:rPr>
                                    <m:t>&gt;</m:t>
                                  </m:r>
                                </m:sub>
                                <m:sup/>
                                <m:e>
                                  <m:f>
                                    <m:fPr>
                                      <m:ctrlPr>
                                        <a:rPr lang="en-US" i="1">
                                          <a:latin typeface="Cambria Math" panose="02040503050406030204" pitchFamily="18" charset="0"/>
                                        </a:rPr>
                                      </m:ctrlPr>
                                    </m:fPr>
                                    <m:num>
                                      <m:r>
                                        <a:rPr lang="en-US" i="1">
                                          <a:latin typeface="Cambria Math" panose="02040503050406030204" pitchFamily="18" charset="0"/>
                                        </a:rPr>
                                        <m:t>&lt;</m:t>
                                      </m:r>
                                      <m:r>
                                        <a:rPr lang="en-US" i="1">
                                          <a:latin typeface="Cambria Math" panose="02040503050406030204" pitchFamily="18" charset="0"/>
                                        </a:rPr>
                                        <m:t>𝑓</m:t>
                                      </m:r>
                                      <m:d>
                                        <m:dPr>
                                          <m:begChr m:val="|"/>
                                          <m:endChr m:val="|"/>
                                          <m:ctrlPr>
                                            <a:rPr lang="en-US" i="1">
                                              <a:latin typeface="Cambria Math" panose="02040503050406030204" pitchFamily="18" charset="0"/>
                                            </a:rPr>
                                          </m:ctrlPr>
                                        </m:dPr>
                                        <m:e>
                                          <m:sSub>
                                            <m:sSubPr>
                                              <m:ctrlPr>
                                                <a:rPr lang="en-US" i="1">
                                                  <a:latin typeface="Cambria Math" panose="02040503050406030204" pitchFamily="18" charset="0"/>
                                                </a:rPr>
                                              </m:ctrlPr>
                                            </m:sSubPr>
                                            <m:e>
                                              <m:r>
                                                <a:rPr lang="en-US" i="1">
                                                  <a:latin typeface="Cambria Math" panose="02040503050406030204" pitchFamily="18" charset="0"/>
                                                </a:rPr>
                                                <m:t>𝐻</m:t>
                                              </m:r>
                                            </m:e>
                                            <m:sub>
                                              <m:r>
                                                <a:rPr lang="en-US" i="1">
                                                  <a:latin typeface="Cambria Math" panose="02040503050406030204" pitchFamily="18" charset="0"/>
                                                </a:rPr>
                                                <m:t>𝑖𝑛𝑡</m:t>
                                              </m:r>
                                            </m:sub>
                                          </m:sSub>
                                          <m:d>
                                            <m:dPr>
                                              <m:begChr m:val="|"/>
                                              <m:endChr m:val="|"/>
                                              <m:ctrlPr>
                                                <a:rPr lang="en-US" i="1">
                                                  <a:latin typeface="Cambria Math" panose="02040503050406030204" pitchFamily="18" charset="0"/>
                                                </a:rPr>
                                              </m:ctrlPr>
                                            </m:dPr>
                                            <m:e>
                                              <m:r>
                                                <a:rPr lang="en-US" i="1">
                                                  <a:latin typeface="Cambria Math" panose="02040503050406030204" pitchFamily="18" charset="0"/>
                                                </a:rPr>
                                                <m:t>𝑛</m:t>
                                              </m:r>
                                              <m:r>
                                                <a:rPr lang="en-US" i="1">
                                                  <a:latin typeface="Cambria Math" panose="02040503050406030204" pitchFamily="18" charset="0"/>
                                                </a:rPr>
                                                <m:t>&gt;&lt;</m:t>
                                              </m:r>
                                              <m:r>
                                                <a:rPr lang="en-US" i="1">
                                                  <a:latin typeface="Cambria Math" panose="02040503050406030204" pitchFamily="18" charset="0"/>
                                                </a:rPr>
                                                <m:t>𝑛</m:t>
                                              </m:r>
                                            </m:e>
                                          </m:d>
                                          <m:sSub>
                                            <m:sSubPr>
                                              <m:ctrlPr>
                                                <a:rPr lang="en-US" i="1">
                                                  <a:latin typeface="Cambria Math" panose="02040503050406030204" pitchFamily="18" charset="0"/>
                                                </a:rPr>
                                              </m:ctrlPr>
                                            </m:sSubPr>
                                            <m:e>
                                              <m:r>
                                                <a:rPr lang="en-US" i="1">
                                                  <a:latin typeface="Cambria Math" panose="02040503050406030204" pitchFamily="18" charset="0"/>
                                                </a:rPr>
                                                <m:t>𝐻</m:t>
                                              </m:r>
                                            </m:e>
                                            <m:sub>
                                              <m:r>
                                                <a:rPr lang="en-US" i="1">
                                                  <a:latin typeface="Cambria Math" panose="02040503050406030204" pitchFamily="18" charset="0"/>
                                                </a:rPr>
                                                <m:t>𝑖𝑛𝑡</m:t>
                                              </m:r>
                                            </m:sub>
                                          </m:sSub>
                                        </m:e>
                                      </m:d>
                                      <m:r>
                                        <a:rPr lang="en-US" i="1">
                                          <a:latin typeface="Cambria Math" panose="02040503050406030204" pitchFamily="18" charset="0"/>
                                        </a:rPr>
                                        <m:t>𝑖</m:t>
                                      </m:r>
                                      <m:r>
                                        <a:rPr lang="en-US" i="1">
                                          <a:latin typeface="Cambria Math" panose="02040503050406030204" pitchFamily="18" charset="0"/>
                                        </a:rPr>
                                        <m:t>&gt;</m:t>
                                      </m:r>
                                    </m:num>
                                    <m:den>
                                      <m:sSub>
                                        <m:sSubPr>
                                          <m:ctrlPr>
                                            <a:rPr lang="en-US" i="1">
                                              <a:latin typeface="Cambria Math" panose="02040503050406030204" pitchFamily="18" charset="0"/>
                                              <a:ea typeface="Cambria Math" panose="02040503050406030204" pitchFamily="18" charset="0"/>
                                            </a:rPr>
                                          </m:ctrlPr>
                                        </m:sSubPr>
                                        <m:e>
                                          <m:r>
                                            <a:rPr lang="en-US" i="1">
                                              <a:latin typeface="Cambria Math" panose="02040503050406030204" pitchFamily="18" charset="0"/>
                                              <a:ea typeface="Cambria Math" panose="02040503050406030204" pitchFamily="18" charset="0"/>
                                            </a:rPr>
                                            <m:t>𝐸</m:t>
                                          </m:r>
                                        </m:e>
                                        <m:sub>
                                          <m:r>
                                            <a:rPr lang="en-US" i="1">
                                              <a:latin typeface="Cambria Math" panose="02040503050406030204" pitchFamily="18" charset="0"/>
                                              <a:ea typeface="Cambria Math" panose="02040503050406030204" pitchFamily="18" charset="0"/>
                                            </a:rPr>
                                            <m:t>𝑖</m:t>
                                          </m:r>
                                        </m:sub>
                                      </m:sSub>
                                      <m:r>
                                        <a:rPr lang="en-US" i="1">
                                          <a:latin typeface="Cambria Math" panose="02040503050406030204" pitchFamily="18" charset="0"/>
                                          <a:ea typeface="Cambria Math" panose="02040503050406030204" pitchFamily="18" charset="0"/>
                                        </a:rPr>
                                        <m:t>+</m:t>
                                      </m:r>
                                      <m:sSub>
                                        <m:sSubPr>
                                          <m:ctrlPr>
                                            <a:rPr lang="en-US" i="1">
                                              <a:latin typeface="Cambria Math" panose="02040503050406030204" pitchFamily="18" charset="0"/>
                                              <a:ea typeface="Cambria Math" panose="02040503050406030204" pitchFamily="18" charset="0"/>
                                            </a:rPr>
                                          </m:ctrlPr>
                                        </m:sSubPr>
                                        <m:e>
                                          <m:r>
                                            <a:rPr lang="en-US" i="1">
                                              <a:latin typeface="Cambria Math" panose="02040503050406030204" pitchFamily="18" charset="0"/>
                                              <a:ea typeface="Cambria Math" panose="02040503050406030204" pitchFamily="18" charset="0"/>
                                            </a:rPr>
                                            <m:t>ℏ</m:t>
                                          </m:r>
                                          <m:r>
                                            <a:rPr lang="en-US" i="1">
                                              <a:latin typeface="Cambria Math" panose="02040503050406030204" pitchFamily="18" charset="0"/>
                                              <a:ea typeface="Cambria Math" panose="02040503050406030204" pitchFamily="18" charset="0"/>
                                            </a:rPr>
                                            <m:t>𝜔</m:t>
                                          </m:r>
                                        </m:e>
                                        <m:sub>
                                          <m:r>
                                            <a:rPr lang="en-US" i="1">
                                              <a:latin typeface="Cambria Math" panose="02040503050406030204" pitchFamily="18" charset="0"/>
                                              <a:ea typeface="Cambria Math" panose="02040503050406030204" pitchFamily="18" charset="0"/>
                                            </a:rPr>
                                            <m:t>𝑖</m:t>
                                          </m:r>
                                        </m:sub>
                                      </m:sSub>
                                      <m:r>
                                        <a:rPr lang="en-US" i="1">
                                          <a:latin typeface="Cambria Math" panose="02040503050406030204" pitchFamily="18" charset="0"/>
                                          <a:ea typeface="Cambria Math" panose="02040503050406030204" pitchFamily="18" charset="0"/>
                                        </a:rPr>
                                        <m:t>−</m:t>
                                      </m:r>
                                      <m:sSub>
                                        <m:sSubPr>
                                          <m:ctrlPr>
                                            <a:rPr lang="en-US" i="1">
                                              <a:latin typeface="Cambria Math" panose="02040503050406030204" pitchFamily="18" charset="0"/>
                                              <a:ea typeface="Cambria Math" panose="02040503050406030204" pitchFamily="18" charset="0"/>
                                            </a:rPr>
                                          </m:ctrlPr>
                                        </m:sSubPr>
                                        <m:e>
                                          <m:r>
                                            <a:rPr lang="en-US" i="1">
                                              <a:latin typeface="Cambria Math" panose="02040503050406030204" pitchFamily="18" charset="0"/>
                                              <a:ea typeface="Cambria Math" panose="02040503050406030204" pitchFamily="18" charset="0"/>
                                            </a:rPr>
                                            <m:t>𝐸</m:t>
                                          </m:r>
                                        </m:e>
                                        <m:sub>
                                          <m:r>
                                            <a:rPr lang="en-US" i="1">
                                              <a:latin typeface="Cambria Math" panose="02040503050406030204" pitchFamily="18" charset="0"/>
                                              <a:ea typeface="Cambria Math" panose="02040503050406030204" pitchFamily="18" charset="0"/>
                                            </a:rPr>
                                            <m:t>𝑛</m:t>
                                          </m:r>
                                        </m:sub>
                                      </m:sSub>
                                      <m:r>
                                        <a:rPr lang="en-US" i="1">
                                          <a:latin typeface="Cambria Math" panose="02040503050406030204" pitchFamily="18" charset="0"/>
                                          <a:ea typeface="Cambria Math" panose="02040503050406030204" pitchFamily="18" charset="0"/>
                                        </a:rPr>
                                        <m:t>+</m:t>
                                      </m:r>
                                      <m:r>
                                        <a:rPr lang="en-US" i="1">
                                          <a:latin typeface="Cambria Math" panose="02040503050406030204" pitchFamily="18" charset="0"/>
                                          <a:ea typeface="Cambria Math" panose="02040503050406030204" pitchFamily="18" charset="0"/>
                                        </a:rPr>
                                        <m:t>𝑖</m:t>
                                      </m:r>
                                      <m:r>
                                        <m:rPr>
                                          <m:sty m:val="p"/>
                                        </m:rPr>
                                        <a:rPr lang="el-GR" i="1">
                                          <a:latin typeface="Cambria Math" panose="02040503050406030204" pitchFamily="18" charset="0"/>
                                          <a:ea typeface="Cambria Math" panose="02040503050406030204" pitchFamily="18" charset="0"/>
                                        </a:rPr>
                                        <m:t>Γ</m:t>
                                      </m:r>
                                    </m:den>
                                  </m:f>
                                </m:e>
                              </m:nary>
                            </m:e>
                          </m:d>
                        </m:e>
                        <m:sup>
                          <m:r>
                            <a:rPr lang="en-US" b="0" i="1" smtClean="0">
                              <a:latin typeface="Cambria Math" panose="02040503050406030204" pitchFamily="18" charset="0"/>
                              <a:ea typeface="Cambria Math" panose="02040503050406030204" pitchFamily="18" charset="0"/>
                            </a:rPr>
                            <m:t>2</m:t>
                          </m:r>
                        </m:sup>
                      </m:sSup>
                    </m:oMath>
                  </m:oMathPara>
                </a14:m>
                <a:endParaRPr lang="en-US" dirty="0"/>
              </a:p>
            </p:txBody>
          </p:sp>
        </mc:Choice>
        <mc:Fallback xmlns="">
          <p:sp>
            <p:nvSpPr>
              <p:cNvPr id="24" name="TextBox 23">
                <a:extLst>
                  <a:ext uri="{FF2B5EF4-FFF2-40B4-BE49-F238E27FC236}">
                    <a16:creationId xmlns:a16="http://schemas.microsoft.com/office/drawing/2014/main" id="{1D00559E-A264-7ABC-833E-611346F94AA8}"/>
                  </a:ext>
                </a:extLst>
              </p:cNvPr>
              <p:cNvSpPr txBox="1">
                <a:spLocks noRot="1" noChangeAspect="1" noMove="1" noResize="1" noEditPoints="1" noAdjustHandles="1" noChangeArrowheads="1" noChangeShapeType="1" noTextEdit="1"/>
              </p:cNvSpPr>
              <p:nvPr/>
            </p:nvSpPr>
            <p:spPr>
              <a:xfrm>
                <a:off x="128534" y="1314426"/>
                <a:ext cx="5769976" cy="763607"/>
              </a:xfrm>
              <a:prstGeom prst="rect">
                <a:avLst/>
              </a:prstGeom>
              <a:blipFill>
                <a:blip r:embed="rId4"/>
                <a:stretch>
                  <a:fillRect l="-879" t="-119672" b="-172131"/>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3" name="TextBox 22">
                <a:extLst>
                  <a:ext uri="{FF2B5EF4-FFF2-40B4-BE49-F238E27FC236}">
                    <a16:creationId xmlns:a16="http://schemas.microsoft.com/office/drawing/2014/main" id="{ADD5CEC5-FCFF-5617-7B6D-29DADC58690F}"/>
                  </a:ext>
                </a:extLst>
              </p:cNvPr>
              <p:cNvSpPr txBox="1"/>
              <p:nvPr/>
            </p:nvSpPr>
            <p:spPr>
              <a:xfrm>
                <a:off x="278808" y="2862238"/>
                <a:ext cx="8717171" cy="703462"/>
              </a:xfrm>
              <a:prstGeom prst="rect">
                <a:avLst/>
              </a:prstGeom>
              <a:noFill/>
            </p:spPr>
            <p:txBody>
              <a:bodyPr wrap="square" lIns="0" tIns="0" rIns="0" bIns="0" rtlCol="0">
                <a:spAutoFit/>
              </a:bodyPr>
              <a:lstStyle/>
              <a:p>
                <a:pPr/>
                <a14:m>
                  <m:oMathPara xmlns:m="http://schemas.openxmlformats.org/officeDocument/2006/math">
                    <m:oMathParaPr>
                      <m:jc m:val="left"/>
                    </m:oMathParaPr>
                    <m:oMath xmlns:m="http://schemas.openxmlformats.org/officeDocument/2006/math">
                      <m:r>
                        <a:rPr lang="en-US" b="0" i="1" smtClean="0">
                          <a:latin typeface="Cambria Math" panose="02040503050406030204" pitchFamily="18" charset="0"/>
                        </a:rPr>
                        <m:t>𝐼</m:t>
                      </m:r>
                      <m:d>
                        <m:dPr>
                          <m:ctrlPr>
                            <a:rPr lang="en-US" b="0" i="1" smtClean="0">
                              <a:latin typeface="Cambria Math" panose="02040503050406030204" pitchFamily="18" charset="0"/>
                            </a:rPr>
                          </m:ctrlPr>
                        </m:dPr>
                        <m:e>
                          <m:r>
                            <a:rPr lang="en-US" b="0" i="1" smtClean="0">
                              <a:latin typeface="Cambria Math" panose="02040503050406030204" pitchFamily="18" charset="0"/>
                              <a:ea typeface="Cambria Math" panose="02040503050406030204" pitchFamily="18" charset="0"/>
                            </a:rPr>
                            <m:t>𝜔</m:t>
                          </m:r>
                          <m:r>
                            <a:rPr lang="en-US" b="0" i="1" smtClean="0">
                              <a:latin typeface="Cambria Math" panose="02040503050406030204" pitchFamily="18" charset="0"/>
                              <a:ea typeface="Cambria Math" panose="02040503050406030204" pitchFamily="18" charset="0"/>
                            </a:rPr>
                            <m:t>,</m:t>
                          </m:r>
                          <m:r>
                            <a:rPr lang="en-US" b="0" i="1" smtClean="0">
                              <a:latin typeface="Cambria Math" panose="02040503050406030204" pitchFamily="18" charset="0"/>
                              <a:ea typeface="Cambria Math" panose="02040503050406030204" pitchFamily="18" charset="0"/>
                            </a:rPr>
                            <m:t>𝑘</m:t>
                          </m:r>
                          <m:r>
                            <a:rPr lang="en-US" b="0" i="1" smtClean="0">
                              <a:latin typeface="Cambria Math" panose="02040503050406030204" pitchFamily="18" charset="0"/>
                              <a:ea typeface="Cambria Math" panose="02040503050406030204" pitchFamily="18" charset="0"/>
                            </a:rPr>
                            <m:t>,</m:t>
                          </m:r>
                          <m:sSup>
                            <m:sSupPr>
                              <m:ctrlPr>
                                <a:rPr lang="en-US" b="0" i="1" smtClean="0">
                                  <a:latin typeface="Cambria Math" panose="02040503050406030204" pitchFamily="18" charset="0"/>
                                  <a:ea typeface="Cambria Math" panose="02040503050406030204" pitchFamily="18" charset="0"/>
                                </a:rPr>
                              </m:ctrlPr>
                            </m:sSupPr>
                            <m:e>
                              <m:r>
                                <a:rPr lang="en-US" b="0" i="1" smtClean="0">
                                  <a:latin typeface="Cambria Math" panose="02040503050406030204" pitchFamily="18" charset="0"/>
                                  <a:ea typeface="Cambria Math" panose="02040503050406030204" pitchFamily="18" charset="0"/>
                                </a:rPr>
                                <m:t>𝑘</m:t>
                              </m:r>
                            </m:e>
                            <m:sup>
                              <m:r>
                                <a:rPr lang="en-US" b="0" i="1" smtClean="0">
                                  <a:latin typeface="Cambria Math" panose="02040503050406030204" pitchFamily="18" charset="0"/>
                                  <a:ea typeface="Cambria Math" panose="02040503050406030204" pitchFamily="18" charset="0"/>
                                </a:rPr>
                                <m:t>′</m:t>
                              </m:r>
                            </m:sup>
                          </m:sSup>
                          <m:r>
                            <a:rPr lang="en-US" b="0" i="1" smtClean="0">
                              <a:latin typeface="Cambria Math" panose="02040503050406030204" pitchFamily="18" charset="0"/>
                              <a:ea typeface="Cambria Math" panose="02040503050406030204" pitchFamily="18" charset="0"/>
                            </a:rPr>
                            <m:t>,</m:t>
                          </m:r>
                          <m:r>
                            <a:rPr lang="en-US" b="0" i="1" smtClean="0">
                              <a:latin typeface="Cambria Math" panose="02040503050406030204" pitchFamily="18" charset="0"/>
                              <a:ea typeface="Cambria Math" panose="02040503050406030204" pitchFamily="18" charset="0"/>
                            </a:rPr>
                            <m:t>𝜖</m:t>
                          </m:r>
                          <m:r>
                            <a:rPr lang="en-US" b="0" i="1" smtClean="0">
                              <a:latin typeface="Cambria Math" panose="02040503050406030204" pitchFamily="18" charset="0"/>
                              <a:ea typeface="Cambria Math" panose="02040503050406030204" pitchFamily="18" charset="0"/>
                            </a:rPr>
                            <m:t>,</m:t>
                          </m:r>
                          <m:sSup>
                            <m:sSupPr>
                              <m:ctrlPr>
                                <a:rPr lang="en-US" b="0" i="1" smtClean="0">
                                  <a:latin typeface="Cambria Math" panose="02040503050406030204" pitchFamily="18" charset="0"/>
                                  <a:ea typeface="Cambria Math" panose="02040503050406030204" pitchFamily="18" charset="0"/>
                                </a:rPr>
                              </m:ctrlPr>
                            </m:sSupPr>
                            <m:e>
                              <m:r>
                                <a:rPr lang="en-US" b="0" i="1" smtClean="0">
                                  <a:latin typeface="Cambria Math" panose="02040503050406030204" pitchFamily="18" charset="0"/>
                                  <a:ea typeface="Cambria Math" panose="02040503050406030204" pitchFamily="18" charset="0"/>
                                </a:rPr>
                                <m:t>𝜖</m:t>
                              </m:r>
                            </m:e>
                            <m:sup>
                              <m:r>
                                <a:rPr lang="en-US" b="0" i="1" smtClean="0">
                                  <a:latin typeface="Cambria Math" panose="02040503050406030204" pitchFamily="18" charset="0"/>
                                  <a:ea typeface="Cambria Math" panose="02040503050406030204" pitchFamily="18" charset="0"/>
                                </a:rPr>
                                <m:t>′</m:t>
                              </m:r>
                            </m:sup>
                          </m:sSup>
                        </m:e>
                      </m:d>
                      <m:r>
                        <a:rPr lang="en-US" b="0" i="1" smtClean="0">
                          <a:latin typeface="Cambria Math" panose="02040503050406030204" pitchFamily="18" charset="0"/>
                          <a:ea typeface="Cambria Math" panose="02040503050406030204" pitchFamily="18" charset="0"/>
                        </a:rPr>
                        <m:t>=</m:t>
                      </m:r>
                      <m:nary>
                        <m:naryPr>
                          <m:chr m:val="∑"/>
                          <m:supHide m:val="on"/>
                          <m:ctrlPr>
                            <a:rPr lang="en-US" b="0" i="1" smtClean="0">
                              <a:latin typeface="Cambria Math" panose="02040503050406030204" pitchFamily="18" charset="0"/>
                              <a:ea typeface="Cambria Math" panose="02040503050406030204" pitchFamily="18" charset="0"/>
                            </a:rPr>
                          </m:ctrlPr>
                        </m:naryPr>
                        <m:sub>
                          <m:r>
                            <m:rPr>
                              <m:brk m:alnAt="7"/>
                            </m:rPr>
                            <a:rPr lang="en-US" b="0" i="1" smtClean="0">
                              <a:latin typeface="Cambria Math" panose="02040503050406030204" pitchFamily="18" charset="0"/>
                              <a:ea typeface="Cambria Math" panose="02040503050406030204" pitchFamily="18" charset="0"/>
                            </a:rPr>
                            <m:t>𝑓</m:t>
                          </m:r>
                        </m:sub>
                        <m:sup/>
                        <m:e>
                          <m:sSup>
                            <m:sSupPr>
                              <m:ctrlPr>
                                <a:rPr lang="en-US" b="0" i="1" smtClean="0">
                                  <a:latin typeface="Cambria Math" panose="02040503050406030204" pitchFamily="18" charset="0"/>
                                  <a:ea typeface="Cambria Math" panose="02040503050406030204" pitchFamily="18" charset="0"/>
                                </a:rPr>
                              </m:ctrlPr>
                            </m:sSupPr>
                            <m:e>
                              <m:d>
                                <m:dPr>
                                  <m:begChr m:val="|"/>
                                  <m:endChr m:val="|"/>
                                  <m:ctrlPr>
                                    <a:rPr lang="en-US" b="0" i="1" smtClean="0">
                                      <a:latin typeface="Cambria Math" panose="02040503050406030204" pitchFamily="18" charset="0"/>
                                      <a:ea typeface="Cambria Math" panose="02040503050406030204" pitchFamily="18" charset="0"/>
                                    </a:rPr>
                                  </m:ctrlPr>
                                </m:dPr>
                                <m:e>
                                  <m:sSub>
                                    <m:sSubPr>
                                      <m:ctrlPr>
                                        <a:rPr lang="en-US" i="1">
                                          <a:latin typeface="Cambria Math" panose="02040503050406030204" pitchFamily="18" charset="0"/>
                                          <a:ea typeface="Cambria Math" panose="02040503050406030204" pitchFamily="18" charset="0"/>
                                        </a:rPr>
                                      </m:ctrlPr>
                                    </m:sSubPr>
                                    <m:e>
                                      <m:r>
                                        <a:rPr lang="en-US" i="1">
                                          <a:latin typeface="Cambria Math" panose="02040503050406030204" pitchFamily="18" charset="0"/>
                                          <a:ea typeface="Cambria Math" panose="02040503050406030204" pitchFamily="18" charset="0"/>
                                        </a:rPr>
                                        <m:t>ℱ</m:t>
                                      </m:r>
                                    </m:e>
                                    <m:sub>
                                      <m:r>
                                        <a:rPr lang="en-US" i="1">
                                          <a:latin typeface="Cambria Math" panose="02040503050406030204" pitchFamily="18" charset="0"/>
                                          <a:ea typeface="Cambria Math" panose="02040503050406030204" pitchFamily="18" charset="0"/>
                                        </a:rPr>
                                        <m:t>𝑓</m:t>
                                      </m:r>
                                      <m:r>
                                        <a:rPr lang="en-US" b="0" i="1" smtClean="0">
                                          <a:latin typeface="Cambria Math" panose="02040503050406030204" pitchFamily="18" charset="0"/>
                                          <a:ea typeface="Cambria Math" panose="02040503050406030204" pitchFamily="18" charset="0"/>
                                        </a:rPr>
                                        <m:t>𝑖</m:t>
                                      </m:r>
                                    </m:sub>
                                  </m:sSub>
                                  <m:r>
                                    <a:rPr lang="en-US" i="1">
                                      <a:latin typeface="Cambria Math" panose="02040503050406030204" pitchFamily="18" charset="0"/>
                                      <a:ea typeface="Cambria Math" panose="02040503050406030204" pitchFamily="18" charset="0"/>
                                    </a:rPr>
                                    <m:t> (</m:t>
                                  </m:r>
                                  <m:r>
                                    <a:rPr lang="en-US" i="1">
                                      <a:latin typeface="Cambria Math" panose="02040503050406030204" pitchFamily="18" charset="0"/>
                                      <a:ea typeface="Cambria Math" panose="02040503050406030204" pitchFamily="18" charset="0"/>
                                    </a:rPr>
                                    <m:t>𝜔</m:t>
                                  </m:r>
                                  <m:r>
                                    <a:rPr lang="en-US" i="1">
                                      <a:latin typeface="Cambria Math" panose="02040503050406030204" pitchFamily="18" charset="0"/>
                                      <a:ea typeface="Cambria Math" panose="02040503050406030204" pitchFamily="18" charset="0"/>
                                    </a:rPr>
                                    <m:t>,</m:t>
                                  </m:r>
                                  <m:r>
                                    <a:rPr lang="en-US" i="1">
                                      <a:latin typeface="Cambria Math" panose="02040503050406030204" pitchFamily="18" charset="0"/>
                                      <a:ea typeface="Cambria Math" panose="02040503050406030204" pitchFamily="18" charset="0"/>
                                    </a:rPr>
                                    <m:t>𝑘</m:t>
                                  </m:r>
                                  <m:r>
                                    <a:rPr lang="en-US" i="1">
                                      <a:latin typeface="Cambria Math" panose="02040503050406030204" pitchFamily="18" charset="0"/>
                                      <a:ea typeface="Cambria Math" panose="02040503050406030204" pitchFamily="18" charset="0"/>
                                    </a:rPr>
                                    <m:t>,</m:t>
                                  </m:r>
                                  <m:sSup>
                                    <m:sSupPr>
                                      <m:ctrlPr>
                                        <a:rPr lang="en-US" i="1">
                                          <a:latin typeface="Cambria Math" panose="02040503050406030204" pitchFamily="18" charset="0"/>
                                          <a:ea typeface="Cambria Math" panose="02040503050406030204" pitchFamily="18" charset="0"/>
                                        </a:rPr>
                                      </m:ctrlPr>
                                    </m:sSupPr>
                                    <m:e>
                                      <m:r>
                                        <a:rPr lang="en-US" i="1">
                                          <a:latin typeface="Cambria Math" panose="02040503050406030204" pitchFamily="18" charset="0"/>
                                          <a:ea typeface="Cambria Math" panose="02040503050406030204" pitchFamily="18" charset="0"/>
                                        </a:rPr>
                                        <m:t>𝑘</m:t>
                                      </m:r>
                                    </m:e>
                                    <m:sup>
                                      <m:r>
                                        <a:rPr lang="en-US" i="1">
                                          <a:latin typeface="Cambria Math" panose="02040503050406030204" pitchFamily="18" charset="0"/>
                                          <a:ea typeface="Cambria Math" panose="02040503050406030204" pitchFamily="18" charset="0"/>
                                        </a:rPr>
                                        <m:t>′</m:t>
                                      </m:r>
                                    </m:sup>
                                  </m:sSup>
                                  <m:r>
                                    <a:rPr lang="en-US" i="1">
                                      <a:latin typeface="Cambria Math" panose="02040503050406030204" pitchFamily="18" charset="0"/>
                                      <a:ea typeface="Cambria Math" panose="02040503050406030204" pitchFamily="18" charset="0"/>
                                    </a:rPr>
                                    <m:t>,</m:t>
                                  </m:r>
                                  <m:r>
                                    <a:rPr lang="en-US" i="1">
                                      <a:latin typeface="Cambria Math" panose="02040503050406030204" pitchFamily="18" charset="0"/>
                                      <a:ea typeface="Cambria Math" panose="02040503050406030204" pitchFamily="18" charset="0"/>
                                    </a:rPr>
                                    <m:t>𝜖</m:t>
                                  </m:r>
                                  <m:r>
                                    <a:rPr lang="en-US" i="1">
                                      <a:latin typeface="Cambria Math" panose="02040503050406030204" pitchFamily="18" charset="0"/>
                                      <a:ea typeface="Cambria Math" panose="02040503050406030204" pitchFamily="18" charset="0"/>
                                    </a:rPr>
                                    <m:t>,</m:t>
                                  </m:r>
                                  <m:sSup>
                                    <m:sSupPr>
                                      <m:ctrlPr>
                                        <a:rPr lang="en-US" i="1">
                                          <a:latin typeface="Cambria Math" panose="02040503050406030204" pitchFamily="18" charset="0"/>
                                          <a:ea typeface="Cambria Math" panose="02040503050406030204" pitchFamily="18" charset="0"/>
                                        </a:rPr>
                                      </m:ctrlPr>
                                    </m:sSupPr>
                                    <m:e>
                                      <m:r>
                                        <a:rPr lang="en-US" i="1">
                                          <a:latin typeface="Cambria Math" panose="02040503050406030204" pitchFamily="18" charset="0"/>
                                          <a:ea typeface="Cambria Math" panose="02040503050406030204" pitchFamily="18" charset="0"/>
                                        </a:rPr>
                                        <m:t>𝜖</m:t>
                                      </m:r>
                                    </m:e>
                                    <m:sup>
                                      <m:r>
                                        <a:rPr lang="en-US" i="1">
                                          <a:latin typeface="Cambria Math" panose="02040503050406030204" pitchFamily="18" charset="0"/>
                                          <a:ea typeface="Cambria Math" panose="02040503050406030204" pitchFamily="18" charset="0"/>
                                        </a:rPr>
                                        <m:t>′</m:t>
                                      </m:r>
                                    </m:sup>
                                  </m:sSup>
                                  <m:r>
                                    <a:rPr lang="en-US" i="1">
                                      <a:latin typeface="Cambria Math" panose="02040503050406030204" pitchFamily="18" charset="0"/>
                                      <a:ea typeface="Cambria Math" panose="02040503050406030204" pitchFamily="18" charset="0"/>
                                    </a:rPr>
                                    <m:t>,</m:t>
                                  </m:r>
                                  <m:sSub>
                                    <m:sSubPr>
                                      <m:ctrlPr>
                                        <a:rPr lang="en-US" i="1">
                                          <a:latin typeface="Cambria Math" panose="02040503050406030204" pitchFamily="18" charset="0"/>
                                          <a:ea typeface="Cambria Math" panose="02040503050406030204" pitchFamily="18" charset="0"/>
                                        </a:rPr>
                                      </m:ctrlPr>
                                    </m:sSubPr>
                                    <m:e>
                                      <m:r>
                                        <a:rPr lang="en-US" i="1">
                                          <a:latin typeface="Cambria Math" panose="02040503050406030204" pitchFamily="18" charset="0"/>
                                          <a:ea typeface="Cambria Math" panose="02040503050406030204" pitchFamily="18" charset="0"/>
                                        </a:rPr>
                                        <m:t>𝜔</m:t>
                                      </m:r>
                                    </m:e>
                                    <m:sub>
                                      <m:r>
                                        <a:rPr lang="en-US" i="1">
                                          <a:latin typeface="Cambria Math" panose="02040503050406030204" pitchFamily="18" charset="0"/>
                                          <a:ea typeface="Cambria Math" panose="02040503050406030204" pitchFamily="18" charset="0"/>
                                        </a:rPr>
                                        <m:t>𝑘</m:t>
                                      </m:r>
                                    </m:sub>
                                  </m:sSub>
                                  <m:r>
                                    <a:rPr lang="en-US" i="1">
                                      <a:latin typeface="Cambria Math" panose="02040503050406030204" pitchFamily="18" charset="0"/>
                                      <a:ea typeface="Cambria Math" panose="02040503050406030204" pitchFamily="18" charset="0"/>
                                    </a:rPr>
                                    <m:t>)</m:t>
                                  </m:r>
                                </m:e>
                              </m:d>
                            </m:e>
                            <m:sup>
                              <m:r>
                                <a:rPr lang="en-US" b="0" i="1" smtClean="0">
                                  <a:latin typeface="Cambria Math" panose="02040503050406030204" pitchFamily="18" charset="0"/>
                                  <a:ea typeface="Cambria Math" panose="02040503050406030204" pitchFamily="18" charset="0"/>
                                </a:rPr>
                                <m:t>2</m:t>
                              </m:r>
                            </m:sup>
                          </m:sSup>
                          <m:r>
                            <a:rPr lang="en-US" b="0" i="1" smtClean="0">
                              <a:latin typeface="Cambria Math" panose="02040503050406030204" pitchFamily="18" charset="0"/>
                              <a:ea typeface="Cambria Math" panose="02040503050406030204" pitchFamily="18" charset="0"/>
                            </a:rPr>
                            <m:t>∗</m:t>
                          </m:r>
                          <m:r>
                            <a:rPr lang="en-US" i="1">
                              <a:latin typeface="Cambria Math" panose="02040503050406030204" pitchFamily="18" charset="0"/>
                              <a:ea typeface="Cambria Math" panose="02040503050406030204" pitchFamily="18" charset="0"/>
                            </a:rPr>
                            <m:t> </m:t>
                          </m:r>
                          <m:r>
                            <a:rPr lang="en-US" i="1">
                              <a:latin typeface="Cambria Math" panose="02040503050406030204" pitchFamily="18" charset="0"/>
                              <a:ea typeface="Cambria Math" panose="02040503050406030204" pitchFamily="18" charset="0"/>
                            </a:rPr>
                            <m:t>𝛿</m:t>
                          </m:r>
                          <m:r>
                            <a:rPr lang="en-US" i="1">
                              <a:latin typeface="Cambria Math" panose="02040503050406030204" pitchFamily="18" charset="0"/>
                              <a:ea typeface="Cambria Math" panose="02040503050406030204" pitchFamily="18" charset="0"/>
                            </a:rPr>
                            <m:t>(</m:t>
                          </m:r>
                          <m:sSub>
                            <m:sSubPr>
                              <m:ctrlPr>
                                <a:rPr lang="en-US" i="1">
                                  <a:latin typeface="Cambria Math" panose="02040503050406030204" pitchFamily="18" charset="0"/>
                                  <a:ea typeface="Cambria Math" panose="02040503050406030204" pitchFamily="18" charset="0"/>
                                </a:rPr>
                              </m:ctrlPr>
                            </m:sSubPr>
                            <m:e>
                              <m:r>
                                <a:rPr lang="en-US" i="1">
                                  <a:latin typeface="Cambria Math" panose="02040503050406030204" pitchFamily="18" charset="0"/>
                                  <a:ea typeface="Cambria Math" panose="02040503050406030204" pitchFamily="18" charset="0"/>
                                </a:rPr>
                                <m:t>𝐸</m:t>
                              </m:r>
                            </m:e>
                            <m:sub>
                              <m:r>
                                <a:rPr lang="en-US" i="1">
                                  <a:latin typeface="Cambria Math" panose="02040503050406030204" pitchFamily="18" charset="0"/>
                                  <a:ea typeface="Cambria Math" panose="02040503050406030204" pitchFamily="18" charset="0"/>
                                </a:rPr>
                                <m:t>𝑓</m:t>
                              </m:r>
                            </m:sub>
                          </m:sSub>
                          <m:r>
                            <a:rPr lang="en-US" i="1">
                              <a:latin typeface="Cambria Math" panose="02040503050406030204" pitchFamily="18" charset="0"/>
                              <a:ea typeface="Cambria Math" panose="02040503050406030204" pitchFamily="18" charset="0"/>
                            </a:rPr>
                            <m:t>+</m:t>
                          </m:r>
                          <m:sSub>
                            <m:sSubPr>
                              <m:ctrlPr>
                                <a:rPr lang="en-US" i="1">
                                  <a:latin typeface="Cambria Math" panose="02040503050406030204" pitchFamily="18" charset="0"/>
                                  <a:ea typeface="Cambria Math" panose="02040503050406030204" pitchFamily="18" charset="0"/>
                                </a:rPr>
                              </m:ctrlPr>
                            </m:sSubPr>
                            <m:e>
                              <m:r>
                                <a:rPr lang="en-US" i="1">
                                  <a:latin typeface="Cambria Math" panose="02040503050406030204" pitchFamily="18" charset="0"/>
                                  <a:ea typeface="Cambria Math" panose="02040503050406030204" pitchFamily="18" charset="0"/>
                                </a:rPr>
                                <m:t>ℏ</m:t>
                              </m:r>
                              <m:r>
                                <a:rPr lang="en-US" i="1">
                                  <a:latin typeface="Cambria Math" panose="02040503050406030204" pitchFamily="18" charset="0"/>
                                  <a:ea typeface="Cambria Math" panose="02040503050406030204" pitchFamily="18" charset="0"/>
                                </a:rPr>
                                <m:t>𝜔</m:t>
                              </m:r>
                            </m:e>
                            <m:sub>
                              <m:sSup>
                                <m:sSupPr>
                                  <m:ctrlPr>
                                    <a:rPr lang="en-US" i="1">
                                      <a:latin typeface="Cambria Math" panose="02040503050406030204" pitchFamily="18" charset="0"/>
                                      <a:ea typeface="Cambria Math" panose="02040503050406030204" pitchFamily="18" charset="0"/>
                                    </a:rPr>
                                  </m:ctrlPr>
                                </m:sSupPr>
                                <m:e>
                                  <m:r>
                                    <a:rPr lang="en-US" i="1">
                                      <a:latin typeface="Cambria Math" panose="02040503050406030204" pitchFamily="18" charset="0"/>
                                      <a:ea typeface="Cambria Math" panose="02040503050406030204" pitchFamily="18" charset="0"/>
                                    </a:rPr>
                                    <m:t>𝑘</m:t>
                                  </m:r>
                                </m:e>
                                <m:sup>
                                  <m:r>
                                    <a:rPr lang="en-US" i="1">
                                      <a:latin typeface="Cambria Math" panose="02040503050406030204" pitchFamily="18" charset="0"/>
                                      <a:ea typeface="Cambria Math" panose="02040503050406030204" pitchFamily="18" charset="0"/>
                                    </a:rPr>
                                    <m:t>′</m:t>
                                  </m:r>
                                </m:sup>
                              </m:sSup>
                            </m:sub>
                          </m:sSub>
                          <m:r>
                            <a:rPr lang="en-US" i="1">
                              <a:latin typeface="Cambria Math" panose="02040503050406030204" pitchFamily="18" charset="0"/>
                              <a:ea typeface="Cambria Math" panose="02040503050406030204" pitchFamily="18" charset="0"/>
                            </a:rPr>
                            <m:t>−</m:t>
                          </m:r>
                          <m:sSub>
                            <m:sSubPr>
                              <m:ctrlPr>
                                <a:rPr lang="en-US" i="1">
                                  <a:latin typeface="Cambria Math" panose="02040503050406030204" pitchFamily="18" charset="0"/>
                                  <a:ea typeface="Cambria Math" panose="02040503050406030204" pitchFamily="18" charset="0"/>
                                </a:rPr>
                              </m:ctrlPr>
                            </m:sSubPr>
                            <m:e>
                              <m:r>
                                <a:rPr lang="en-US" i="1">
                                  <a:latin typeface="Cambria Math" panose="02040503050406030204" pitchFamily="18" charset="0"/>
                                  <a:ea typeface="Cambria Math" panose="02040503050406030204" pitchFamily="18" charset="0"/>
                                </a:rPr>
                                <m:t>𝐸</m:t>
                              </m:r>
                            </m:e>
                            <m:sub>
                              <m:r>
                                <a:rPr lang="en-US" b="0" i="1" smtClean="0">
                                  <a:latin typeface="Cambria Math" panose="02040503050406030204" pitchFamily="18" charset="0"/>
                                  <a:ea typeface="Cambria Math" panose="02040503050406030204" pitchFamily="18" charset="0"/>
                                </a:rPr>
                                <m:t>𝑖</m:t>
                              </m:r>
                            </m:sub>
                          </m:sSub>
                          <m:r>
                            <a:rPr lang="en-US" i="1">
                              <a:latin typeface="Cambria Math" panose="02040503050406030204" pitchFamily="18" charset="0"/>
                              <a:ea typeface="Cambria Math" panose="02040503050406030204" pitchFamily="18" charset="0"/>
                            </a:rPr>
                            <m:t>−</m:t>
                          </m:r>
                          <m:sSub>
                            <m:sSubPr>
                              <m:ctrlPr>
                                <a:rPr lang="en-US" i="1">
                                  <a:latin typeface="Cambria Math" panose="02040503050406030204" pitchFamily="18" charset="0"/>
                                  <a:ea typeface="Cambria Math" panose="02040503050406030204" pitchFamily="18" charset="0"/>
                                </a:rPr>
                              </m:ctrlPr>
                            </m:sSubPr>
                            <m:e>
                              <m:r>
                                <a:rPr lang="en-US" i="1">
                                  <a:latin typeface="Cambria Math" panose="02040503050406030204" pitchFamily="18" charset="0"/>
                                  <a:ea typeface="Cambria Math" panose="02040503050406030204" pitchFamily="18" charset="0"/>
                                </a:rPr>
                                <m:t>ℏ</m:t>
                              </m:r>
                              <m:r>
                                <a:rPr lang="en-US" i="1">
                                  <a:latin typeface="Cambria Math" panose="02040503050406030204" pitchFamily="18" charset="0"/>
                                  <a:ea typeface="Cambria Math" panose="02040503050406030204" pitchFamily="18" charset="0"/>
                                </a:rPr>
                                <m:t>𝜔</m:t>
                              </m:r>
                            </m:e>
                            <m:sub>
                              <m:r>
                                <a:rPr lang="en-US" i="1">
                                  <a:latin typeface="Cambria Math" panose="02040503050406030204" pitchFamily="18" charset="0"/>
                                  <a:ea typeface="Cambria Math" panose="02040503050406030204" pitchFamily="18" charset="0"/>
                                </a:rPr>
                                <m:t>𝑘</m:t>
                              </m:r>
                            </m:sub>
                          </m:sSub>
                          <m:r>
                            <a:rPr lang="en-US" b="0" i="1" smtClean="0">
                              <a:latin typeface="Cambria Math" panose="02040503050406030204" pitchFamily="18" charset="0"/>
                              <a:ea typeface="Cambria Math" panose="02040503050406030204" pitchFamily="18" charset="0"/>
                            </a:rPr>
                            <m:t>)</m:t>
                          </m:r>
                        </m:e>
                      </m:nary>
                    </m:oMath>
                  </m:oMathPara>
                </a14:m>
                <a:endParaRPr lang="en-US" dirty="0"/>
              </a:p>
            </p:txBody>
          </p:sp>
        </mc:Choice>
        <mc:Fallback xmlns="">
          <p:sp>
            <p:nvSpPr>
              <p:cNvPr id="23" name="TextBox 22">
                <a:extLst>
                  <a:ext uri="{FF2B5EF4-FFF2-40B4-BE49-F238E27FC236}">
                    <a16:creationId xmlns:a16="http://schemas.microsoft.com/office/drawing/2014/main" id="{ADD5CEC5-FCFF-5617-7B6D-29DADC58690F}"/>
                  </a:ext>
                </a:extLst>
              </p:cNvPr>
              <p:cNvSpPr txBox="1">
                <a:spLocks noRot="1" noChangeAspect="1" noMove="1" noResize="1" noEditPoints="1" noAdjustHandles="1" noChangeArrowheads="1" noChangeShapeType="1" noTextEdit="1"/>
              </p:cNvSpPr>
              <p:nvPr/>
            </p:nvSpPr>
            <p:spPr>
              <a:xfrm>
                <a:off x="278808" y="2862238"/>
                <a:ext cx="8717171" cy="703462"/>
              </a:xfrm>
              <a:prstGeom prst="rect">
                <a:avLst/>
              </a:prstGeom>
              <a:blipFill>
                <a:blip r:embed="rId9"/>
                <a:stretch>
                  <a:fillRect l="-1019" t="-139286" b="-187500"/>
                </a:stretch>
              </a:blipFill>
            </p:spPr>
            <p:txBody>
              <a:bodyPr/>
              <a:lstStyle/>
              <a:p>
                <a:r>
                  <a:rPr lang="en-US">
                    <a:noFill/>
                  </a:rPr>
                  <a:t> </a:t>
                </a:r>
              </a:p>
            </p:txBody>
          </p:sp>
        </mc:Fallback>
      </mc:AlternateContent>
      <p:grpSp>
        <p:nvGrpSpPr>
          <p:cNvPr id="2" name="Group 1">
            <a:extLst>
              <a:ext uri="{FF2B5EF4-FFF2-40B4-BE49-F238E27FC236}">
                <a16:creationId xmlns:a16="http://schemas.microsoft.com/office/drawing/2014/main" id="{73A57977-95C6-1377-AB13-311BF1440BBD}"/>
              </a:ext>
            </a:extLst>
          </p:cNvPr>
          <p:cNvGrpSpPr/>
          <p:nvPr/>
        </p:nvGrpSpPr>
        <p:grpSpPr>
          <a:xfrm>
            <a:off x="3111263" y="3320294"/>
            <a:ext cx="7678058" cy="3176995"/>
            <a:chOff x="3111263" y="3320294"/>
            <a:chExt cx="7678058" cy="3176995"/>
          </a:xfrm>
        </p:grpSpPr>
        <p:pic>
          <p:nvPicPr>
            <p:cNvPr id="13" name="Picture 12" descr="Chart&#10;&#10;Description automatically generated">
              <a:extLst>
                <a:ext uri="{FF2B5EF4-FFF2-40B4-BE49-F238E27FC236}">
                  <a16:creationId xmlns:a16="http://schemas.microsoft.com/office/drawing/2014/main" id="{46F0CBAE-A6F0-56C1-F9BD-47E2F680E571}"/>
                </a:ext>
              </a:extLst>
            </p:cNvPr>
            <p:cNvPicPr>
              <a:picLocks noChangeAspect="1"/>
            </p:cNvPicPr>
            <p:nvPr/>
          </p:nvPicPr>
          <p:blipFill rotWithShape="1">
            <a:blip r:embed="rId10">
              <a:extLst>
                <a:ext uri="{BEBA8EAE-BF5A-486C-A8C5-ECC9F3942E4B}">
                  <a14:imgProps xmlns:a14="http://schemas.microsoft.com/office/drawing/2010/main">
                    <a14:imgLayer r:embed="rId11">
                      <a14:imgEffect>
                        <a14:sharpenSoften amount="25000"/>
                      </a14:imgEffect>
                      <a14:imgEffect>
                        <a14:brightnessContrast contrast="40000"/>
                      </a14:imgEffect>
                    </a14:imgLayer>
                  </a14:imgProps>
                </a:ext>
                <a:ext uri="{28A0092B-C50C-407E-A947-70E740481C1C}">
                  <a14:useLocalDpi xmlns:a14="http://schemas.microsoft.com/office/drawing/2010/main" val="0"/>
                </a:ext>
              </a:extLst>
            </a:blip>
            <a:srcRect l="3174" r="5208" b="12833"/>
            <a:stretch/>
          </p:blipFill>
          <p:spPr>
            <a:xfrm>
              <a:off x="3111263" y="3320294"/>
              <a:ext cx="7678058" cy="3155775"/>
            </a:xfrm>
            <a:prstGeom prst="rect">
              <a:avLst/>
            </a:prstGeom>
          </p:spPr>
        </p:pic>
        <mc:AlternateContent xmlns:mc="http://schemas.openxmlformats.org/markup-compatibility/2006" xmlns:a14="http://schemas.microsoft.com/office/drawing/2010/main">
          <mc:Choice Requires="a14">
            <p:sp>
              <p:nvSpPr>
                <p:cNvPr id="15" name="TextBox 14">
                  <a:extLst>
                    <a:ext uri="{FF2B5EF4-FFF2-40B4-BE49-F238E27FC236}">
                      <a16:creationId xmlns:a16="http://schemas.microsoft.com/office/drawing/2014/main" id="{421B1E6B-AAF5-633C-437C-BBC4AC6AD47B}"/>
                    </a:ext>
                  </a:extLst>
                </p:cNvPr>
                <p:cNvSpPr txBox="1"/>
                <p:nvPr/>
              </p:nvSpPr>
              <p:spPr>
                <a:xfrm>
                  <a:off x="9739085" y="4711912"/>
                  <a:ext cx="727187" cy="372538"/>
                </a:xfrm>
                <a:prstGeom prst="rect">
                  <a:avLst/>
                </a:prstGeom>
                <a:ln>
                  <a:noFill/>
                </a:ln>
              </p:spPr>
              <p:style>
                <a:lnRef idx="2">
                  <a:schemeClr val="accent2"/>
                </a:lnRef>
                <a:fillRef idx="1">
                  <a:schemeClr val="lt1"/>
                </a:fillRef>
                <a:effectRef idx="0">
                  <a:schemeClr val="accent2"/>
                </a:effectRef>
                <a:fontRef idx="minor">
                  <a:schemeClr val="dk1"/>
                </a:fontRef>
              </p:style>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i="1">
                                <a:latin typeface="Cambria Math" panose="02040503050406030204" pitchFamily="18" charset="0"/>
                                <a:ea typeface="Cambria Math" panose="02040503050406030204" pitchFamily="18" charset="0"/>
                              </a:rPr>
                            </m:ctrlPr>
                          </m:sSubPr>
                          <m:e>
                            <m:r>
                              <a:rPr lang="en-US" i="1">
                                <a:latin typeface="Cambria Math" panose="02040503050406030204" pitchFamily="18" charset="0"/>
                                <a:ea typeface="Cambria Math" panose="02040503050406030204" pitchFamily="18" charset="0"/>
                              </a:rPr>
                              <m:t>ℏ</m:t>
                            </m:r>
                            <m:r>
                              <a:rPr lang="en-US" i="1">
                                <a:latin typeface="Cambria Math" panose="02040503050406030204" pitchFamily="18" charset="0"/>
                                <a:ea typeface="Cambria Math" panose="02040503050406030204" pitchFamily="18" charset="0"/>
                              </a:rPr>
                              <m:t>𝜔</m:t>
                            </m:r>
                          </m:e>
                          <m:sub>
                            <m:sSup>
                              <m:sSupPr>
                                <m:ctrlPr>
                                  <a:rPr lang="en-US" i="1">
                                    <a:latin typeface="Cambria Math" panose="02040503050406030204" pitchFamily="18" charset="0"/>
                                    <a:ea typeface="Cambria Math" panose="02040503050406030204" pitchFamily="18" charset="0"/>
                                  </a:rPr>
                                </m:ctrlPr>
                              </m:sSupPr>
                              <m:e>
                                <m:r>
                                  <a:rPr lang="en-US" i="1">
                                    <a:latin typeface="Cambria Math" panose="02040503050406030204" pitchFamily="18" charset="0"/>
                                    <a:ea typeface="Cambria Math" panose="02040503050406030204" pitchFamily="18" charset="0"/>
                                  </a:rPr>
                                  <m:t>𝑘</m:t>
                                </m:r>
                              </m:e>
                              <m:sup>
                                <m:r>
                                  <a:rPr lang="en-US" i="1">
                                    <a:latin typeface="Cambria Math" panose="02040503050406030204" pitchFamily="18" charset="0"/>
                                    <a:ea typeface="Cambria Math" panose="02040503050406030204" pitchFamily="18" charset="0"/>
                                  </a:rPr>
                                  <m:t>′</m:t>
                                </m:r>
                              </m:sup>
                            </m:sSup>
                          </m:sub>
                        </m:sSub>
                      </m:oMath>
                    </m:oMathPara>
                  </a14:m>
                  <a:endParaRPr lang="en-US" dirty="0"/>
                </a:p>
              </p:txBody>
            </p:sp>
          </mc:Choice>
          <mc:Fallback xmlns="">
            <p:sp>
              <p:nvSpPr>
                <p:cNvPr id="15" name="TextBox 14">
                  <a:extLst>
                    <a:ext uri="{FF2B5EF4-FFF2-40B4-BE49-F238E27FC236}">
                      <a16:creationId xmlns:a16="http://schemas.microsoft.com/office/drawing/2014/main" id="{421B1E6B-AAF5-633C-437C-BBC4AC6AD47B}"/>
                    </a:ext>
                  </a:extLst>
                </p:cNvPr>
                <p:cNvSpPr txBox="1">
                  <a:spLocks noRot="1" noChangeAspect="1" noMove="1" noResize="1" noEditPoints="1" noAdjustHandles="1" noChangeArrowheads="1" noChangeShapeType="1" noTextEdit="1"/>
                </p:cNvSpPr>
                <p:nvPr/>
              </p:nvSpPr>
              <p:spPr>
                <a:xfrm>
                  <a:off x="9739085" y="4711912"/>
                  <a:ext cx="727187" cy="372538"/>
                </a:xfrm>
                <a:prstGeom prst="rect">
                  <a:avLst/>
                </a:prstGeom>
                <a:blipFill>
                  <a:blip r:embed="rId12"/>
                  <a:stretch>
                    <a:fillRect/>
                  </a:stretch>
                </a:blipFill>
                <a:ln>
                  <a:noFill/>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5" name="TextBox 24">
                  <a:extLst>
                    <a:ext uri="{FF2B5EF4-FFF2-40B4-BE49-F238E27FC236}">
                      <a16:creationId xmlns:a16="http://schemas.microsoft.com/office/drawing/2014/main" id="{56157E90-815F-EC43-1E7E-2B034DDF3E9D}"/>
                    </a:ext>
                  </a:extLst>
                </p:cNvPr>
                <p:cNvSpPr txBox="1"/>
                <p:nvPr/>
              </p:nvSpPr>
              <p:spPr>
                <a:xfrm>
                  <a:off x="4442181" y="6057488"/>
                  <a:ext cx="890885" cy="369332"/>
                </a:xfrm>
                <a:prstGeom prst="rect">
                  <a:avLst/>
                </a:prstGeom>
                <a:ln>
                  <a:noFill/>
                </a:ln>
              </p:spPr>
              <p:style>
                <a:lnRef idx="2">
                  <a:schemeClr val="accent2"/>
                </a:lnRef>
                <a:fillRef idx="1">
                  <a:schemeClr val="lt1"/>
                </a:fillRef>
                <a:effectRef idx="0">
                  <a:schemeClr val="accent2"/>
                </a:effectRef>
                <a:fontRef idx="minor">
                  <a:schemeClr val="dk1"/>
                </a:fontRef>
              </p:style>
              <p:txBody>
                <a:bodyPr wrap="none" rtlCol="0">
                  <a:spAutoFit/>
                </a:bodyPr>
                <a:lstStyle/>
                <a:p>
                  <a:pPr/>
                  <a14:m>
                    <m:oMathPara xmlns:m="http://schemas.openxmlformats.org/officeDocument/2006/math">
                      <m:oMathParaPr>
                        <m:jc m:val="centerGroup"/>
                      </m:oMathParaPr>
                      <m:oMath xmlns:m="http://schemas.openxmlformats.org/officeDocument/2006/math">
                        <m:r>
                          <a:rPr lang="en-US" i="1" smtClean="0">
                            <a:latin typeface="Cambria Math" panose="02040503050406030204" pitchFamily="18" charset="0"/>
                            <a:ea typeface="Cambria Math" panose="02040503050406030204" pitchFamily="18" charset="0"/>
                          </a:rPr>
                          <m:t>𝑖</m:t>
                        </m:r>
                        <m:r>
                          <a:rPr lang="en-US" b="0" i="1" smtClean="0">
                            <a:latin typeface="Cambria Math" panose="02040503050406030204" pitchFamily="18" charset="0"/>
                            <a:ea typeface="Cambria Math" panose="02040503050406030204" pitchFamily="18" charset="0"/>
                          </a:rPr>
                          <m:t>𝑛𝑖𝑡𝑖𝑎𝑙</m:t>
                        </m:r>
                      </m:oMath>
                    </m:oMathPara>
                  </a14:m>
                  <a:endParaRPr lang="en-US" dirty="0"/>
                </a:p>
              </p:txBody>
            </p:sp>
          </mc:Choice>
          <mc:Fallback xmlns="">
            <p:sp>
              <p:nvSpPr>
                <p:cNvPr id="25" name="TextBox 24">
                  <a:extLst>
                    <a:ext uri="{FF2B5EF4-FFF2-40B4-BE49-F238E27FC236}">
                      <a16:creationId xmlns:a16="http://schemas.microsoft.com/office/drawing/2014/main" id="{56157E90-815F-EC43-1E7E-2B034DDF3E9D}"/>
                    </a:ext>
                  </a:extLst>
                </p:cNvPr>
                <p:cNvSpPr txBox="1">
                  <a:spLocks noRot="1" noChangeAspect="1" noMove="1" noResize="1" noEditPoints="1" noAdjustHandles="1" noChangeArrowheads="1" noChangeShapeType="1" noTextEdit="1"/>
                </p:cNvSpPr>
                <p:nvPr/>
              </p:nvSpPr>
              <p:spPr>
                <a:xfrm>
                  <a:off x="4442181" y="6057488"/>
                  <a:ext cx="890885" cy="369332"/>
                </a:xfrm>
                <a:prstGeom prst="rect">
                  <a:avLst/>
                </a:prstGeom>
                <a:blipFill>
                  <a:blip r:embed="rId13"/>
                  <a:stretch>
                    <a:fillRect/>
                  </a:stretch>
                </a:blipFill>
                <a:ln>
                  <a:noFill/>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6" name="TextBox 25">
                  <a:extLst>
                    <a:ext uri="{FF2B5EF4-FFF2-40B4-BE49-F238E27FC236}">
                      <a16:creationId xmlns:a16="http://schemas.microsoft.com/office/drawing/2014/main" id="{142F87F1-97D3-7191-BDF1-03101E3D496C}"/>
                    </a:ext>
                  </a:extLst>
                </p:cNvPr>
                <p:cNvSpPr txBox="1"/>
                <p:nvPr/>
              </p:nvSpPr>
              <p:spPr>
                <a:xfrm>
                  <a:off x="5510510" y="3649017"/>
                  <a:ext cx="457818" cy="391902"/>
                </a:xfrm>
                <a:prstGeom prst="rect">
                  <a:avLst/>
                </a:prstGeom>
                <a:ln>
                  <a:noFill/>
                </a:ln>
              </p:spPr>
              <p:style>
                <a:lnRef idx="2">
                  <a:schemeClr val="accent2"/>
                </a:lnRef>
                <a:fillRef idx="1">
                  <a:schemeClr val="lt1"/>
                </a:fillRef>
                <a:effectRef idx="0">
                  <a:schemeClr val="accent2"/>
                </a:effectRef>
                <a:fontRef idx="minor">
                  <a:schemeClr val="dk1"/>
                </a:fontRef>
              </p:style>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i="1" smtClean="0">
                                <a:latin typeface="Cambria Math" panose="02040503050406030204" pitchFamily="18" charset="0"/>
                                <a:ea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𝑒</m:t>
                            </m:r>
                          </m:e>
                          <m:sub>
                            <m:r>
                              <a:rPr lang="en-US" b="0" i="1" smtClean="0">
                                <a:latin typeface="Cambria Math" panose="02040503050406030204" pitchFamily="18" charset="0"/>
                                <a:ea typeface="Cambria Math" panose="02040503050406030204" pitchFamily="18" charset="0"/>
                              </a:rPr>
                              <m:t>𝑔</m:t>
                            </m:r>
                          </m:sub>
                        </m:sSub>
                      </m:oMath>
                    </m:oMathPara>
                  </a14:m>
                  <a:endParaRPr lang="en-US" dirty="0"/>
                </a:p>
              </p:txBody>
            </p:sp>
          </mc:Choice>
          <mc:Fallback xmlns="">
            <p:sp>
              <p:nvSpPr>
                <p:cNvPr id="26" name="TextBox 25">
                  <a:extLst>
                    <a:ext uri="{FF2B5EF4-FFF2-40B4-BE49-F238E27FC236}">
                      <a16:creationId xmlns:a16="http://schemas.microsoft.com/office/drawing/2014/main" id="{142F87F1-97D3-7191-BDF1-03101E3D496C}"/>
                    </a:ext>
                  </a:extLst>
                </p:cNvPr>
                <p:cNvSpPr txBox="1">
                  <a:spLocks noRot="1" noChangeAspect="1" noMove="1" noResize="1" noEditPoints="1" noAdjustHandles="1" noChangeArrowheads="1" noChangeShapeType="1" noTextEdit="1"/>
                </p:cNvSpPr>
                <p:nvPr/>
              </p:nvSpPr>
              <p:spPr>
                <a:xfrm>
                  <a:off x="5510510" y="3649017"/>
                  <a:ext cx="457818" cy="391902"/>
                </a:xfrm>
                <a:prstGeom prst="rect">
                  <a:avLst/>
                </a:prstGeom>
                <a:blipFill>
                  <a:blip r:embed="rId14"/>
                  <a:stretch>
                    <a:fillRect b="-3125"/>
                  </a:stretch>
                </a:blipFill>
                <a:ln>
                  <a:noFill/>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7" name="TextBox 26">
                  <a:extLst>
                    <a:ext uri="{FF2B5EF4-FFF2-40B4-BE49-F238E27FC236}">
                      <a16:creationId xmlns:a16="http://schemas.microsoft.com/office/drawing/2014/main" id="{E8755DF3-F961-8C3F-8992-93E9197C7F9B}"/>
                    </a:ext>
                  </a:extLst>
                </p:cNvPr>
                <p:cNvSpPr txBox="1"/>
                <p:nvPr/>
              </p:nvSpPr>
              <p:spPr>
                <a:xfrm>
                  <a:off x="5510510" y="4303024"/>
                  <a:ext cx="546368" cy="391902"/>
                </a:xfrm>
                <a:prstGeom prst="rect">
                  <a:avLst/>
                </a:prstGeom>
                <a:ln>
                  <a:noFill/>
                </a:ln>
              </p:spPr>
              <p:style>
                <a:lnRef idx="2">
                  <a:schemeClr val="accent2"/>
                </a:lnRef>
                <a:fillRef idx="1">
                  <a:schemeClr val="lt1"/>
                </a:fillRef>
                <a:effectRef idx="0">
                  <a:schemeClr val="accent2"/>
                </a:effectRef>
                <a:fontRef idx="minor">
                  <a:schemeClr val="dk1"/>
                </a:fontRef>
              </p:style>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i="1" smtClean="0">
                                <a:latin typeface="Cambria Math" panose="02040503050406030204" pitchFamily="18" charset="0"/>
                                <a:ea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𝑡</m:t>
                            </m:r>
                          </m:e>
                          <m:sub>
                            <m:r>
                              <a:rPr lang="en-US" b="0" i="1" smtClean="0">
                                <a:latin typeface="Cambria Math" panose="02040503050406030204" pitchFamily="18" charset="0"/>
                                <a:ea typeface="Cambria Math" panose="02040503050406030204" pitchFamily="18" charset="0"/>
                              </a:rPr>
                              <m:t>2</m:t>
                            </m:r>
                            <m:r>
                              <a:rPr lang="en-US" b="0" i="1" smtClean="0">
                                <a:latin typeface="Cambria Math" panose="02040503050406030204" pitchFamily="18" charset="0"/>
                                <a:ea typeface="Cambria Math" panose="02040503050406030204" pitchFamily="18" charset="0"/>
                              </a:rPr>
                              <m:t>𝑔</m:t>
                            </m:r>
                          </m:sub>
                        </m:sSub>
                      </m:oMath>
                    </m:oMathPara>
                  </a14:m>
                  <a:endParaRPr lang="en-US" dirty="0"/>
                </a:p>
              </p:txBody>
            </p:sp>
          </mc:Choice>
          <mc:Fallback xmlns="">
            <p:sp>
              <p:nvSpPr>
                <p:cNvPr id="27" name="TextBox 26">
                  <a:extLst>
                    <a:ext uri="{FF2B5EF4-FFF2-40B4-BE49-F238E27FC236}">
                      <a16:creationId xmlns:a16="http://schemas.microsoft.com/office/drawing/2014/main" id="{E8755DF3-F961-8C3F-8992-93E9197C7F9B}"/>
                    </a:ext>
                  </a:extLst>
                </p:cNvPr>
                <p:cNvSpPr txBox="1">
                  <a:spLocks noRot="1" noChangeAspect="1" noMove="1" noResize="1" noEditPoints="1" noAdjustHandles="1" noChangeArrowheads="1" noChangeShapeType="1" noTextEdit="1"/>
                </p:cNvSpPr>
                <p:nvPr/>
              </p:nvSpPr>
              <p:spPr>
                <a:xfrm>
                  <a:off x="5510510" y="4303024"/>
                  <a:ext cx="546368" cy="391902"/>
                </a:xfrm>
                <a:prstGeom prst="rect">
                  <a:avLst/>
                </a:prstGeom>
                <a:blipFill>
                  <a:blip r:embed="rId15"/>
                  <a:stretch>
                    <a:fillRect b="-6250"/>
                  </a:stretch>
                </a:blipFill>
                <a:ln>
                  <a:noFill/>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8" name="TextBox 27">
                  <a:extLst>
                    <a:ext uri="{FF2B5EF4-FFF2-40B4-BE49-F238E27FC236}">
                      <a16:creationId xmlns:a16="http://schemas.microsoft.com/office/drawing/2014/main" id="{16460A01-70EF-F359-7387-BFAF4C627501}"/>
                    </a:ext>
                  </a:extLst>
                </p:cNvPr>
                <p:cNvSpPr txBox="1"/>
                <p:nvPr/>
              </p:nvSpPr>
              <p:spPr>
                <a:xfrm>
                  <a:off x="5549632" y="5733747"/>
                  <a:ext cx="775212" cy="394210"/>
                </a:xfrm>
                <a:prstGeom prst="rect">
                  <a:avLst/>
                </a:prstGeom>
                <a:ln>
                  <a:noFill/>
                </a:ln>
              </p:spPr>
              <p:style>
                <a:lnRef idx="2">
                  <a:schemeClr val="accent2"/>
                </a:lnRef>
                <a:fillRef idx="1">
                  <a:schemeClr val="lt1"/>
                </a:fillRef>
                <a:effectRef idx="0">
                  <a:schemeClr val="accent2"/>
                </a:effectRef>
                <a:fontRef idx="minor">
                  <a:schemeClr val="dk1"/>
                </a:fontRef>
              </p:style>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i="1" smtClean="0">
                                <a:latin typeface="Cambria Math" panose="02040503050406030204" pitchFamily="18" charset="0"/>
                                <a:ea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2</m:t>
                            </m:r>
                            <m:r>
                              <a:rPr lang="en-US" b="0" i="1" smtClean="0">
                                <a:latin typeface="Cambria Math" panose="02040503050406030204" pitchFamily="18" charset="0"/>
                                <a:ea typeface="Cambria Math" panose="02040503050406030204" pitchFamily="18" charset="0"/>
                              </a:rPr>
                              <m:t>𝑝</m:t>
                            </m:r>
                          </m:e>
                          <m:sub>
                            <m:r>
                              <a:rPr lang="en-US" b="0" i="1" smtClean="0">
                                <a:latin typeface="Cambria Math" panose="02040503050406030204" pitchFamily="18" charset="0"/>
                                <a:ea typeface="Cambria Math" panose="02040503050406030204" pitchFamily="18" charset="0"/>
                              </a:rPr>
                              <m:t>3/2</m:t>
                            </m:r>
                          </m:sub>
                        </m:sSub>
                      </m:oMath>
                    </m:oMathPara>
                  </a14:m>
                  <a:endParaRPr lang="en-US" dirty="0"/>
                </a:p>
              </p:txBody>
            </p:sp>
          </mc:Choice>
          <mc:Fallback xmlns="">
            <p:sp>
              <p:nvSpPr>
                <p:cNvPr id="28" name="TextBox 27">
                  <a:extLst>
                    <a:ext uri="{FF2B5EF4-FFF2-40B4-BE49-F238E27FC236}">
                      <a16:creationId xmlns:a16="http://schemas.microsoft.com/office/drawing/2014/main" id="{16460A01-70EF-F359-7387-BFAF4C627501}"/>
                    </a:ext>
                  </a:extLst>
                </p:cNvPr>
                <p:cNvSpPr txBox="1">
                  <a:spLocks noRot="1" noChangeAspect="1" noMove="1" noResize="1" noEditPoints="1" noAdjustHandles="1" noChangeArrowheads="1" noChangeShapeType="1" noTextEdit="1"/>
                </p:cNvSpPr>
                <p:nvPr/>
              </p:nvSpPr>
              <p:spPr>
                <a:xfrm>
                  <a:off x="5549632" y="5733747"/>
                  <a:ext cx="775212" cy="394210"/>
                </a:xfrm>
                <a:prstGeom prst="rect">
                  <a:avLst/>
                </a:prstGeom>
                <a:blipFill>
                  <a:blip r:embed="rId16"/>
                  <a:stretch>
                    <a:fillRect b="-6250"/>
                  </a:stretch>
                </a:blipFill>
                <a:ln>
                  <a:noFill/>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9" name="TextBox 28">
                  <a:extLst>
                    <a:ext uri="{FF2B5EF4-FFF2-40B4-BE49-F238E27FC236}">
                      <a16:creationId xmlns:a16="http://schemas.microsoft.com/office/drawing/2014/main" id="{065D0E81-822D-8949-8893-AFE1513E7AAD}"/>
                    </a:ext>
                  </a:extLst>
                </p:cNvPr>
                <p:cNvSpPr txBox="1"/>
                <p:nvPr/>
              </p:nvSpPr>
              <p:spPr>
                <a:xfrm>
                  <a:off x="3253630" y="4711912"/>
                  <a:ext cx="657616" cy="369332"/>
                </a:xfrm>
                <a:prstGeom prst="rect">
                  <a:avLst/>
                </a:prstGeom>
                <a:ln>
                  <a:noFill/>
                </a:ln>
              </p:spPr>
              <p:style>
                <a:lnRef idx="2">
                  <a:schemeClr val="accent2"/>
                </a:lnRef>
                <a:fillRef idx="1">
                  <a:schemeClr val="lt1"/>
                </a:fillRef>
                <a:effectRef idx="0">
                  <a:schemeClr val="accent2"/>
                </a:effectRef>
                <a:fontRef idx="minor">
                  <a:schemeClr val="dk1"/>
                </a:fontRef>
              </p:style>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i="1" smtClean="0">
                                <a:latin typeface="Cambria Math" panose="02040503050406030204" pitchFamily="18" charset="0"/>
                                <a:ea typeface="Cambria Math" panose="02040503050406030204" pitchFamily="18" charset="0"/>
                              </a:rPr>
                            </m:ctrlPr>
                          </m:sSubPr>
                          <m:e>
                            <m:r>
                              <a:rPr lang="en-US" i="1">
                                <a:latin typeface="Cambria Math" panose="02040503050406030204" pitchFamily="18" charset="0"/>
                                <a:ea typeface="Cambria Math" panose="02040503050406030204" pitchFamily="18" charset="0"/>
                              </a:rPr>
                              <m:t>ℏ</m:t>
                            </m:r>
                            <m:r>
                              <a:rPr lang="en-US" i="1">
                                <a:latin typeface="Cambria Math" panose="02040503050406030204" pitchFamily="18" charset="0"/>
                                <a:ea typeface="Cambria Math" panose="02040503050406030204" pitchFamily="18" charset="0"/>
                              </a:rPr>
                              <m:t>𝜔</m:t>
                            </m:r>
                          </m:e>
                          <m:sub>
                            <m:r>
                              <a:rPr lang="en-US" b="0" i="1" smtClean="0">
                                <a:latin typeface="Cambria Math" panose="02040503050406030204" pitchFamily="18" charset="0"/>
                                <a:ea typeface="Cambria Math" panose="02040503050406030204" pitchFamily="18" charset="0"/>
                              </a:rPr>
                              <m:t>𝑘</m:t>
                            </m:r>
                          </m:sub>
                        </m:sSub>
                      </m:oMath>
                    </m:oMathPara>
                  </a14:m>
                  <a:endParaRPr lang="en-US" dirty="0"/>
                </a:p>
              </p:txBody>
            </p:sp>
          </mc:Choice>
          <mc:Fallback xmlns="">
            <p:sp>
              <p:nvSpPr>
                <p:cNvPr id="29" name="TextBox 28">
                  <a:extLst>
                    <a:ext uri="{FF2B5EF4-FFF2-40B4-BE49-F238E27FC236}">
                      <a16:creationId xmlns:a16="http://schemas.microsoft.com/office/drawing/2014/main" id="{065D0E81-822D-8949-8893-AFE1513E7AAD}"/>
                    </a:ext>
                  </a:extLst>
                </p:cNvPr>
                <p:cNvSpPr txBox="1">
                  <a:spLocks noRot="1" noChangeAspect="1" noMove="1" noResize="1" noEditPoints="1" noAdjustHandles="1" noChangeArrowheads="1" noChangeShapeType="1" noTextEdit="1"/>
                </p:cNvSpPr>
                <p:nvPr/>
              </p:nvSpPr>
              <p:spPr>
                <a:xfrm>
                  <a:off x="3253630" y="4711912"/>
                  <a:ext cx="657616" cy="369332"/>
                </a:xfrm>
                <a:prstGeom prst="rect">
                  <a:avLst/>
                </a:prstGeom>
                <a:blipFill>
                  <a:blip r:embed="rId17"/>
                  <a:stretch>
                    <a:fillRect/>
                  </a:stretch>
                </a:blipFill>
                <a:ln>
                  <a:noFill/>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0" name="TextBox 29">
                  <a:extLst>
                    <a:ext uri="{FF2B5EF4-FFF2-40B4-BE49-F238E27FC236}">
                      <a16:creationId xmlns:a16="http://schemas.microsoft.com/office/drawing/2014/main" id="{71615189-0793-14B7-3E1E-D5D51A943F49}"/>
                    </a:ext>
                  </a:extLst>
                </p:cNvPr>
                <p:cNvSpPr txBox="1"/>
                <p:nvPr/>
              </p:nvSpPr>
              <p:spPr>
                <a:xfrm>
                  <a:off x="6586040" y="6127957"/>
                  <a:ext cx="1571520" cy="369332"/>
                </a:xfrm>
                <a:prstGeom prst="rect">
                  <a:avLst/>
                </a:prstGeom>
                <a:ln>
                  <a:noFill/>
                </a:ln>
              </p:spPr>
              <p:style>
                <a:lnRef idx="2">
                  <a:schemeClr val="accent2"/>
                </a:lnRef>
                <a:fillRef idx="1">
                  <a:schemeClr val="lt1"/>
                </a:fillRef>
                <a:effectRef idx="0">
                  <a:schemeClr val="accent2"/>
                </a:effectRef>
                <a:fontRef idx="minor">
                  <a:schemeClr val="dk1"/>
                </a:fontRef>
              </p:style>
              <p:txBody>
                <a:bodyPr wrap="none" rtlCol="0">
                  <a:spAutoFit/>
                </a:bodyPr>
                <a:lstStyle/>
                <a:p>
                  <a:pPr/>
                  <a14:m>
                    <m:oMathPara xmlns:m="http://schemas.openxmlformats.org/officeDocument/2006/math">
                      <m:oMathParaPr>
                        <m:jc m:val="centerGroup"/>
                      </m:oMathParaPr>
                      <m:oMath xmlns:m="http://schemas.openxmlformats.org/officeDocument/2006/math">
                        <m:r>
                          <a:rPr lang="en-US" i="1" smtClean="0">
                            <a:latin typeface="Cambria Math" panose="02040503050406030204" pitchFamily="18" charset="0"/>
                            <a:ea typeface="Cambria Math" panose="02040503050406030204" pitchFamily="18" charset="0"/>
                          </a:rPr>
                          <m:t>𝑖</m:t>
                        </m:r>
                        <m:r>
                          <a:rPr lang="en-US" b="0" i="1" smtClean="0">
                            <a:latin typeface="Cambria Math" panose="02040503050406030204" pitchFamily="18" charset="0"/>
                            <a:ea typeface="Cambria Math" panose="02040503050406030204" pitchFamily="18" charset="0"/>
                          </a:rPr>
                          <m:t>𝑛𝑡𝑒𝑟𝑚𝑖𝑑𝑖𝑎𝑡𝑒</m:t>
                        </m:r>
                      </m:oMath>
                    </m:oMathPara>
                  </a14:m>
                  <a:endParaRPr lang="en-US" dirty="0"/>
                </a:p>
              </p:txBody>
            </p:sp>
          </mc:Choice>
          <mc:Fallback xmlns="">
            <p:sp>
              <p:nvSpPr>
                <p:cNvPr id="30" name="TextBox 29">
                  <a:extLst>
                    <a:ext uri="{FF2B5EF4-FFF2-40B4-BE49-F238E27FC236}">
                      <a16:creationId xmlns:a16="http://schemas.microsoft.com/office/drawing/2014/main" id="{71615189-0793-14B7-3E1E-D5D51A943F49}"/>
                    </a:ext>
                  </a:extLst>
                </p:cNvPr>
                <p:cNvSpPr txBox="1">
                  <a:spLocks noRot="1" noChangeAspect="1" noMove="1" noResize="1" noEditPoints="1" noAdjustHandles="1" noChangeArrowheads="1" noChangeShapeType="1" noTextEdit="1"/>
                </p:cNvSpPr>
                <p:nvPr/>
              </p:nvSpPr>
              <p:spPr>
                <a:xfrm>
                  <a:off x="6586040" y="6127957"/>
                  <a:ext cx="1571520" cy="369332"/>
                </a:xfrm>
                <a:prstGeom prst="rect">
                  <a:avLst/>
                </a:prstGeom>
                <a:blipFill>
                  <a:blip r:embed="rId18"/>
                  <a:stretch>
                    <a:fillRect/>
                  </a:stretch>
                </a:blipFill>
                <a:ln>
                  <a:noFill/>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1" name="TextBox 30">
                  <a:extLst>
                    <a:ext uri="{FF2B5EF4-FFF2-40B4-BE49-F238E27FC236}">
                      <a16:creationId xmlns:a16="http://schemas.microsoft.com/office/drawing/2014/main" id="{5FE2A66C-3095-5881-48CD-A9428EC5C732}"/>
                    </a:ext>
                  </a:extLst>
                </p:cNvPr>
                <p:cNvSpPr txBox="1"/>
                <p:nvPr/>
              </p:nvSpPr>
              <p:spPr>
                <a:xfrm>
                  <a:off x="8663212" y="6106973"/>
                  <a:ext cx="780278" cy="369332"/>
                </a:xfrm>
                <a:prstGeom prst="rect">
                  <a:avLst/>
                </a:prstGeom>
                <a:ln>
                  <a:noFill/>
                </a:ln>
              </p:spPr>
              <p:style>
                <a:lnRef idx="2">
                  <a:schemeClr val="accent2"/>
                </a:lnRef>
                <a:fillRef idx="1">
                  <a:schemeClr val="lt1"/>
                </a:fillRef>
                <a:effectRef idx="0">
                  <a:schemeClr val="accent2"/>
                </a:effectRef>
                <a:fontRef idx="minor">
                  <a:schemeClr val="dk1"/>
                </a:fontRef>
              </p:style>
              <p:txBody>
                <a:bodyPr wrap="none" rtlCol="0">
                  <a:spAutoFit/>
                </a:bodyPr>
                <a:lstStyle/>
                <a:p>
                  <a:pPr/>
                  <a14:m>
                    <m:oMathPara xmlns:m="http://schemas.openxmlformats.org/officeDocument/2006/math">
                      <m:oMathParaPr>
                        <m:jc m:val="centerGroup"/>
                      </m:oMathParaPr>
                      <m:oMath xmlns:m="http://schemas.openxmlformats.org/officeDocument/2006/math">
                        <m:r>
                          <a:rPr lang="en-US" i="1" smtClean="0">
                            <a:latin typeface="Cambria Math" panose="02040503050406030204" pitchFamily="18" charset="0"/>
                            <a:ea typeface="Cambria Math" panose="02040503050406030204" pitchFamily="18" charset="0"/>
                          </a:rPr>
                          <m:t>𝑓</m:t>
                        </m:r>
                        <m:r>
                          <a:rPr lang="en-US" b="0" i="1" smtClean="0">
                            <a:latin typeface="Cambria Math" panose="02040503050406030204" pitchFamily="18" charset="0"/>
                            <a:ea typeface="Cambria Math" panose="02040503050406030204" pitchFamily="18" charset="0"/>
                          </a:rPr>
                          <m:t>𝑖𝑛𝑎𝑙</m:t>
                        </m:r>
                      </m:oMath>
                    </m:oMathPara>
                  </a14:m>
                  <a:endParaRPr lang="en-US" dirty="0"/>
                </a:p>
              </p:txBody>
            </p:sp>
          </mc:Choice>
          <mc:Fallback xmlns="">
            <p:sp>
              <p:nvSpPr>
                <p:cNvPr id="31" name="TextBox 30">
                  <a:extLst>
                    <a:ext uri="{FF2B5EF4-FFF2-40B4-BE49-F238E27FC236}">
                      <a16:creationId xmlns:a16="http://schemas.microsoft.com/office/drawing/2014/main" id="{5FE2A66C-3095-5881-48CD-A9428EC5C732}"/>
                    </a:ext>
                  </a:extLst>
                </p:cNvPr>
                <p:cNvSpPr txBox="1">
                  <a:spLocks noRot="1" noChangeAspect="1" noMove="1" noResize="1" noEditPoints="1" noAdjustHandles="1" noChangeArrowheads="1" noChangeShapeType="1" noTextEdit="1"/>
                </p:cNvSpPr>
                <p:nvPr/>
              </p:nvSpPr>
              <p:spPr>
                <a:xfrm>
                  <a:off x="8663212" y="6106973"/>
                  <a:ext cx="780278" cy="369332"/>
                </a:xfrm>
                <a:prstGeom prst="rect">
                  <a:avLst/>
                </a:prstGeom>
                <a:blipFill>
                  <a:blip r:embed="rId19"/>
                  <a:stretch>
                    <a:fillRect b="-16667"/>
                  </a:stretch>
                </a:blipFill>
                <a:ln>
                  <a:noFill/>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2" name="TextBox 31">
                  <a:extLst>
                    <a:ext uri="{FF2B5EF4-FFF2-40B4-BE49-F238E27FC236}">
                      <a16:creationId xmlns:a16="http://schemas.microsoft.com/office/drawing/2014/main" id="{F1F47104-4D5C-1417-7626-0371120D4499}"/>
                    </a:ext>
                  </a:extLst>
                </p:cNvPr>
                <p:cNvSpPr txBox="1"/>
                <p:nvPr/>
              </p:nvSpPr>
              <p:spPr>
                <a:xfrm>
                  <a:off x="3360821" y="5354634"/>
                  <a:ext cx="494087" cy="369332"/>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r>
                          <m:rPr>
                            <m:sty m:val="p"/>
                          </m:rPr>
                          <a:rPr lang="el-GR" b="0" i="1" smtClean="0">
                            <a:latin typeface="Cambria Math" panose="02040503050406030204" pitchFamily="18" charset="0"/>
                            <a:ea typeface="Cambria Math" panose="02040503050406030204" pitchFamily="18" charset="0"/>
                          </a:rPr>
                          <m:t>Ω</m:t>
                        </m:r>
                      </m:oMath>
                    </m:oMathPara>
                  </a14:m>
                  <a:endParaRPr lang="en-US" dirty="0"/>
                </a:p>
              </p:txBody>
            </p:sp>
          </mc:Choice>
          <mc:Fallback xmlns="">
            <p:sp>
              <p:nvSpPr>
                <p:cNvPr id="32" name="TextBox 31">
                  <a:extLst>
                    <a:ext uri="{FF2B5EF4-FFF2-40B4-BE49-F238E27FC236}">
                      <a16:creationId xmlns:a16="http://schemas.microsoft.com/office/drawing/2014/main" id="{F1F47104-4D5C-1417-7626-0371120D4499}"/>
                    </a:ext>
                  </a:extLst>
                </p:cNvPr>
                <p:cNvSpPr txBox="1">
                  <a:spLocks noRot="1" noChangeAspect="1" noMove="1" noResize="1" noEditPoints="1" noAdjustHandles="1" noChangeArrowheads="1" noChangeShapeType="1" noTextEdit="1"/>
                </p:cNvSpPr>
                <p:nvPr/>
              </p:nvSpPr>
              <p:spPr>
                <a:xfrm>
                  <a:off x="3360821" y="5354634"/>
                  <a:ext cx="494087" cy="369332"/>
                </a:xfrm>
                <a:prstGeom prst="rect">
                  <a:avLst/>
                </a:prstGeom>
                <a:blipFill>
                  <a:blip r:embed="rId20"/>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3" name="TextBox 32">
                  <a:extLst>
                    <a:ext uri="{FF2B5EF4-FFF2-40B4-BE49-F238E27FC236}">
                      <a16:creationId xmlns:a16="http://schemas.microsoft.com/office/drawing/2014/main" id="{A773C15B-9C3F-0939-B258-1B263D68CC68}"/>
                    </a:ext>
                  </a:extLst>
                </p:cNvPr>
                <p:cNvSpPr txBox="1"/>
                <p:nvPr/>
              </p:nvSpPr>
              <p:spPr>
                <a:xfrm>
                  <a:off x="9883603" y="5329234"/>
                  <a:ext cx="438150" cy="369332"/>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r>
                          <a:rPr lang="en-US" b="0" i="1" smtClean="0">
                            <a:latin typeface="Cambria Math" panose="02040503050406030204" pitchFamily="18" charset="0"/>
                            <a:ea typeface="Cambria Math" panose="02040503050406030204" pitchFamily="18" charset="0"/>
                          </a:rPr>
                          <m:t>𝜔</m:t>
                        </m:r>
                      </m:oMath>
                    </m:oMathPara>
                  </a14:m>
                  <a:endParaRPr lang="en-US" dirty="0"/>
                </a:p>
              </p:txBody>
            </p:sp>
          </mc:Choice>
          <mc:Fallback xmlns="">
            <p:sp>
              <p:nvSpPr>
                <p:cNvPr id="33" name="TextBox 32">
                  <a:extLst>
                    <a:ext uri="{FF2B5EF4-FFF2-40B4-BE49-F238E27FC236}">
                      <a16:creationId xmlns:a16="http://schemas.microsoft.com/office/drawing/2014/main" id="{A773C15B-9C3F-0939-B258-1B263D68CC68}"/>
                    </a:ext>
                  </a:extLst>
                </p:cNvPr>
                <p:cNvSpPr txBox="1">
                  <a:spLocks noRot="1" noChangeAspect="1" noMove="1" noResize="1" noEditPoints="1" noAdjustHandles="1" noChangeArrowheads="1" noChangeShapeType="1" noTextEdit="1"/>
                </p:cNvSpPr>
                <p:nvPr/>
              </p:nvSpPr>
              <p:spPr>
                <a:xfrm>
                  <a:off x="9883603" y="5329234"/>
                  <a:ext cx="438150" cy="369332"/>
                </a:xfrm>
                <a:prstGeom prst="rect">
                  <a:avLst/>
                </a:prstGeom>
                <a:blipFill>
                  <a:blip r:embed="rId21"/>
                  <a:stretch>
                    <a:fillRect/>
                  </a:stretch>
                </a:blipFill>
              </p:spPr>
              <p:txBody>
                <a:bodyPr/>
                <a:lstStyle/>
                <a:p>
                  <a:r>
                    <a:rPr lang="en-US">
                      <a:noFill/>
                    </a:rPr>
                    <a:t> </a:t>
                  </a:r>
                </a:p>
              </p:txBody>
            </p:sp>
          </mc:Fallback>
        </mc:AlternateContent>
      </p:grpSp>
      <p:pic>
        <p:nvPicPr>
          <p:cNvPr id="5" name="Picture 3">
            <a:extLst>
              <a:ext uri="{FF2B5EF4-FFF2-40B4-BE49-F238E27FC236}">
                <a16:creationId xmlns:a16="http://schemas.microsoft.com/office/drawing/2014/main" id="{163B654F-887D-4914-C173-1FCE3D2CAC9D}"/>
              </a:ext>
            </a:extLst>
          </p:cNvPr>
          <p:cNvPicPr>
            <a:picLocks noChangeAspect="1"/>
          </p:cNvPicPr>
          <p:nvPr/>
        </p:nvPicPr>
        <p:blipFill rotWithShape="1">
          <a:blip r:embed="rId22" cstate="hqprint">
            <a:extLst>
              <a:ext uri="{28A0092B-C50C-407E-A947-70E740481C1C}">
                <a14:useLocalDpi xmlns:a14="http://schemas.microsoft.com/office/drawing/2010/main" val="0"/>
              </a:ext>
              <a:ext uri="{96DAC541-7B7A-43D3-8B79-37D633B846F1}">
                <asvg:svgBlip xmlns:asvg="http://schemas.microsoft.com/office/drawing/2016/SVG/main" r:embed="rId23"/>
              </a:ext>
            </a:extLst>
          </a:blip>
          <a:srcRect l="7130" t="20639" r="7649" b="15536"/>
          <a:stretch/>
        </p:blipFill>
        <p:spPr>
          <a:xfrm>
            <a:off x="10373360" y="84105"/>
            <a:ext cx="1666240" cy="550559"/>
          </a:xfrm>
          <a:prstGeom prst="rect">
            <a:avLst/>
          </a:prstGeom>
        </p:spPr>
      </p:pic>
    </p:spTree>
    <p:extLst>
      <p:ext uri="{BB962C8B-B14F-4D97-AF65-F5344CB8AC3E}">
        <p14:creationId xmlns:p14="http://schemas.microsoft.com/office/powerpoint/2010/main" val="4262284851"/>
      </p:ext>
    </p:extLst>
  </p:cSld>
  <p:clrMapOvr>
    <a:masterClrMapping/>
  </p:clrMapOvr>
  <mc:AlternateContent xmlns:mc="http://schemas.openxmlformats.org/markup-compatibility/2006" xmlns:p14="http://schemas.microsoft.com/office/powerpoint/2010/main">
    <mc:Choice Requires="p14">
      <p:transition spd="slow" p14:dur="2000" advTm="135311"/>
    </mc:Choice>
    <mc:Fallback xmlns="">
      <p:transition spd="slow" advTm="135311"/>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9" name="Straight Connector 8">
            <a:extLst>
              <a:ext uri="{FF2B5EF4-FFF2-40B4-BE49-F238E27FC236}">
                <a16:creationId xmlns:a16="http://schemas.microsoft.com/office/drawing/2014/main" id="{1A741BEC-09A2-4987-BE55-3189CF21D632}"/>
              </a:ext>
            </a:extLst>
          </p:cNvPr>
          <p:cNvCxnSpPr>
            <a:cxnSpLocks/>
          </p:cNvCxnSpPr>
          <p:nvPr/>
        </p:nvCxnSpPr>
        <p:spPr>
          <a:xfrm>
            <a:off x="152400" y="603862"/>
            <a:ext cx="11887200"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sp>
        <p:nvSpPr>
          <p:cNvPr id="3" name="Slide Number Placeholder 2">
            <a:extLst>
              <a:ext uri="{FF2B5EF4-FFF2-40B4-BE49-F238E27FC236}">
                <a16:creationId xmlns:a16="http://schemas.microsoft.com/office/drawing/2014/main" id="{19671D57-C512-4188-8A0D-307D4C2E08C6}"/>
              </a:ext>
            </a:extLst>
          </p:cNvPr>
          <p:cNvSpPr>
            <a:spLocks noGrp="1"/>
          </p:cNvSpPr>
          <p:nvPr>
            <p:ph type="sldNum" sz="quarter" idx="12"/>
          </p:nvPr>
        </p:nvSpPr>
        <p:spPr/>
        <p:txBody>
          <a:bodyPr/>
          <a:lstStyle/>
          <a:p>
            <a:fld id="{6AA14E9B-4136-4F46-9AB2-0359F2FE03A4}" type="slidenum">
              <a:rPr lang="en-US" smtClean="0"/>
              <a:t>16</a:t>
            </a:fld>
            <a:endParaRPr lang="en-US"/>
          </a:p>
        </p:txBody>
      </p:sp>
      <p:sp>
        <p:nvSpPr>
          <p:cNvPr id="4" name="Footer Placeholder 3">
            <a:extLst>
              <a:ext uri="{FF2B5EF4-FFF2-40B4-BE49-F238E27FC236}">
                <a16:creationId xmlns:a16="http://schemas.microsoft.com/office/drawing/2014/main" id="{6B323C1C-59E1-286F-3B9C-EF7D04A381AB}"/>
              </a:ext>
            </a:extLst>
          </p:cNvPr>
          <p:cNvSpPr>
            <a:spLocks noGrp="1"/>
          </p:cNvSpPr>
          <p:nvPr>
            <p:ph type="ftr" sz="quarter" idx="11"/>
          </p:nvPr>
        </p:nvSpPr>
        <p:spPr/>
        <p:txBody>
          <a:bodyPr/>
          <a:lstStyle/>
          <a:p>
            <a:r>
              <a:rPr lang="en-US"/>
              <a:t>Chamini Shammi</a:t>
            </a:r>
          </a:p>
        </p:txBody>
      </p:sp>
      <p:pic>
        <p:nvPicPr>
          <p:cNvPr id="8" name="Picture 7" descr="Chart, histogram&#10;&#10;Description automatically generated">
            <a:extLst>
              <a:ext uri="{FF2B5EF4-FFF2-40B4-BE49-F238E27FC236}">
                <a16:creationId xmlns:a16="http://schemas.microsoft.com/office/drawing/2014/main" id="{93A742B9-300A-50F1-F9A4-823EB677D090}"/>
              </a:ext>
            </a:extLst>
          </p:cNvPr>
          <p:cNvPicPr>
            <a:picLocks noChangeAspect="1"/>
          </p:cNvPicPr>
          <p:nvPr/>
        </p:nvPicPr>
        <p:blipFill>
          <a:blip r:embed="rId2">
            <a:extLst>
              <a:ext uri="{BEBA8EAE-BF5A-486C-A8C5-ECC9F3942E4B}">
                <a14:imgProps xmlns:a14="http://schemas.microsoft.com/office/drawing/2010/main">
                  <a14:imgLayer r:embed="rId3">
                    <a14:imgEffect>
                      <a14:sharpenSoften amount="25000"/>
                    </a14:imgEffect>
                  </a14:imgLayer>
                </a14:imgProps>
              </a:ext>
            </a:extLst>
          </a:blip>
          <a:stretch>
            <a:fillRect/>
          </a:stretch>
        </p:blipFill>
        <p:spPr>
          <a:xfrm>
            <a:off x="43134" y="1093075"/>
            <a:ext cx="6162295" cy="4445058"/>
          </a:xfrm>
          <a:prstGeom prst="rect">
            <a:avLst/>
          </a:prstGeom>
        </p:spPr>
      </p:pic>
      <p:pic>
        <p:nvPicPr>
          <p:cNvPr id="12" name="Picture 11" descr="Chart, histogram&#10;&#10;Description automatically generated">
            <a:extLst>
              <a:ext uri="{FF2B5EF4-FFF2-40B4-BE49-F238E27FC236}">
                <a16:creationId xmlns:a16="http://schemas.microsoft.com/office/drawing/2014/main" id="{65DC0792-D53A-47B9-63C1-98C020143941}"/>
              </a:ext>
            </a:extLst>
          </p:cNvPr>
          <p:cNvPicPr>
            <a:picLocks noChangeAspect="1"/>
          </p:cNvPicPr>
          <p:nvPr/>
        </p:nvPicPr>
        <p:blipFill>
          <a:blip r:embed="rId4">
            <a:extLst>
              <a:ext uri="{BEBA8EAE-BF5A-486C-A8C5-ECC9F3942E4B}">
                <a14:imgProps xmlns:a14="http://schemas.microsoft.com/office/drawing/2010/main">
                  <a14:imgLayer r:embed="rId5">
                    <a14:imgEffect>
                      <a14:sharpenSoften amount="50000"/>
                    </a14:imgEffect>
                  </a14:imgLayer>
                </a14:imgProps>
              </a:ext>
            </a:extLst>
          </a:blip>
          <a:stretch>
            <a:fillRect/>
          </a:stretch>
        </p:blipFill>
        <p:spPr>
          <a:xfrm>
            <a:off x="6143786" y="1396919"/>
            <a:ext cx="6006372" cy="3903057"/>
          </a:xfrm>
          <a:prstGeom prst="rect">
            <a:avLst/>
          </a:prstGeom>
        </p:spPr>
      </p:pic>
      <p:pic>
        <p:nvPicPr>
          <p:cNvPr id="14" name="Picture 3">
            <a:extLst>
              <a:ext uri="{FF2B5EF4-FFF2-40B4-BE49-F238E27FC236}">
                <a16:creationId xmlns:a16="http://schemas.microsoft.com/office/drawing/2014/main" id="{6D21843D-4151-82F7-09C3-1EDB06F423CD}"/>
              </a:ext>
            </a:extLst>
          </p:cNvPr>
          <p:cNvPicPr>
            <a:picLocks noChangeAspect="1"/>
          </p:cNvPicPr>
          <p:nvPr/>
        </p:nvPicPr>
        <p:blipFill rotWithShape="1">
          <a:blip r:embed="rId6" cstate="hqprint">
            <a:extLst>
              <a:ext uri="{28A0092B-C50C-407E-A947-70E740481C1C}">
                <a14:useLocalDpi xmlns:a14="http://schemas.microsoft.com/office/drawing/2010/main" val="0"/>
              </a:ext>
              <a:ext uri="{96DAC541-7B7A-43D3-8B79-37D633B846F1}">
                <asvg:svgBlip xmlns:asvg="http://schemas.microsoft.com/office/drawing/2016/SVG/main" r:embed="rId7"/>
              </a:ext>
            </a:extLst>
          </a:blip>
          <a:srcRect l="7130" t="20639" r="7649" b="15536"/>
          <a:stretch/>
        </p:blipFill>
        <p:spPr>
          <a:xfrm>
            <a:off x="10373360" y="84105"/>
            <a:ext cx="1666240" cy="550559"/>
          </a:xfrm>
          <a:prstGeom prst="rect">
            <a:avLst/>
          </a:prstGeom>
        </p:spPr>
      </p:pic>
      <p:sp>
        <p:nvSpPr>
          <p:cNvPr id="16" name="TextBox 15">
            <a:extLst>
              <a:ext uri="{FF2B5EF4-FFF2-40B4-BE49-F238E27FC236}">
                <a16:creationId xmlns:a16="http://schemas.microsoft.com/office/drawing/2014/main" id="{B47D6E7E-F7C8-FE96-3204-84BA22F5E57B}"/>
              </a:ext>
            </a:extLst>
          </p:cNvPr>
          <p:cNvSpPr txBox="1"/>
          <p:nvPr/>
        </p:nvSpPr>
        <p:spPr>
          <a:xfrm>
            <a:off x="422383" y="164210"/>
            <a:ext cx="9019657" cy="461665"/>
          </a:xfrm>
          <a:prstGeom prst="rect">
            <a:avLst/>
          </a:prstGeom>
          <a:noFill/>
        </p:spPr>
        <p:txBody>
          <a:bodyPr wrap="square" rtlCol="0">
            <a:spAutoFit/>
          </a:bodyPr>
          <a:lstStyle/>
          <a:p>
            <a:r>
              <a:rPr lang="en-US" sz="2400" b="1" u="sng" dirty="0">
                <a:solidFill>
                  <a:srgbClr val="002060"/>
                </a:solidFill>
              </a:rPr>
              <a:t>Comparing X-ray Absorption Spectroscopy  of CrX</a:t>
            </a:r>
            <a:r>
              <a:rPr lang="en-US" sz="2400" b="1" u="sng" baseline="-25000" dirty="0">
                <a:solidFill>
                  <a:srgbClr val="002060"/>
                </a:solidFill>
              </a:rPr>
              <a:t>3</a:t>
            </a:r>
            <a:r>
              <a:rPr lang="en-US" sz="2400" b="1" u="sng" dirty="0">
                <a:solidFill>
                  <a:srgbClr val="002060"/>
                </a:solidFill>
              </a:rPr>
              <a:t> (X = Cl, Br, I) :</a:t>
            </a:r>
          </a:p>
        </p:txBody>
      </p:sp>
    </p:spTree>
    <p:extLst>
      <p:ext uri="{BB962C8B-B14F-4D97-AF65-F5344CB8AC3E}">
        <p14:creationId xmlns:p14="http://schemas.microsoft.com/office/powerpoint/2010/main" val="3906250979"/>
      </p:ext>
    </p:extLst>
  </p:cSld>
  <p:clrMapOvr>
    <a:masterClrMapping/>
  </p:clrMapOvr>
  <mc:AlternateContent xmlns:mc="http://schemas.openxmlformats.org/markup-compatibility/2006" xmlns:p14="http://schemas.microsoft.com/office/powerpoint/2010/main">
    <mc:Choice Requires="p14">
      <p:transition spd="slow" p14:dur="2000" advTm="51846"/>
    </mc:Choice>
    <mc:Fallback xmlns="">
      <p:transition spd="slow" advTm="51846"/>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9" name="Straight Connector 8">
            <a:extLst>
              <a:ext uri="{FF2B5EF4-FFF2-40B4-BE49-F238E27FC236}">
                <a16:creationId xmlns:a16="http://schemas.microsoft.com/office/drawing/2014/main" id="{1A741BEC-09A2-4987-BE55-3189CF21D632}"/>
              </a:ext>
            </a:extLst>
          </p:cNvPr>
          <p:cNvCxnSpPr/>
          <p:nvPr/>
        </p:nvCxnSpPr>
        <p:spPr>
          <a:xfrm>
            <a:off x="152400" y="991312"/>
            <a:ext cx="11887200"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sp>
        <p:nvSpPr>
          <p:cNvPr id="3" name="Slide Number Placeholder 2">
            <a:extLst>
              <a:ext uri="{FF2B5EF4-FFF2-40B4-BE49-F238E27FC236}">
                <a16:creationId xmlns:a16="http://schemas.microsoft.com/office/drawing/2014/main" id="{19671D57-C512-4188-8A0D-307D4C2E08C6}"/>
              </a:ext>
            </a:extLst>
          </p:cNvPr>
          <p:cNvSpPr>
            <a:spLocks noGrp="1"/>
          </p:cNvSpPr>
          <p:nvPr>
            <p:ph type="sldNum" sz="quarter" idx="12"/>
          </p:nvPr>
        </p:nvSpPr>
        <p:spPr/>
        <p:txBody>
          <a:bodyPr/>
          <a:lstStyle/>
          <a:p>
            <a:fld id="{6AA14E9B-4136-4F46-9AB2-0359F2FE03A4}" type="slidenum">
              <a:rPr lang="en-US" smtClean="0"/>
              <a:t>17</a:t>
            </a:fld>
            <a:endParaRPr lang="en-US"/>
          </a:p>
        </p:txBody>
      </p:sp>
      <p:sp>
        <p:nvSpPr>
          <p:cNvPr id="15" name="TextBox 14">
            <a:extLst>
              <a:ext uri="{FF2B5EF4-FFF2-40B4-BE49-F238E27FC236}">
                <a16:creationId xmlns:a16="http://schemas.microsoft.com/office/drawing/2014/main" id="{77041913-6660-1654-19A6-B23C4F627AED}"/>
              </a:ext>
            </a:extLst>
          </p:cNvPr>
          <p:cNvSpPr txBox="1"/>
          <p:nvPr/>
        </p:nvSpPr>
        <p:spPr>
          <a:xfrm>
            <a:off x="573064" y="273536"/>
            <a:ext cx="3271986" cy="461665"/>
          </a:xfrm>
          <a:prstGeom prst="rect">
            <a:avLst/>
          </a:prstGeom>
          <a:noFill/>
        </p:spPr>
        <p:txBody>
          <a:bodyPr wrap="none" rtlCol="0">
            <a:spAutoFit/>
          </a:bodyPr>
          <a:lstStyle/>
          <a:p>
            <a:r>
              <a:rPr lang="en-US" sz="2400" b="1" u="sng" dirty="0">
                <a:solidFill>
                  <a:srgbClr val="002060"/>
                </a:solidFill>
              </a:rPr>
              <a:t>RIXS studies of VI</a:t>
            </a:r>
            <a:r>
              <a:rPr lang="en-US" sz="2400" b="1" u="sng" baseline="-25000" dirty="0">
                <a:solidFill>
                  <a:srgbClr val="002060"/>
                </a:solidFill>
              </a:rPr>
              <a:t>3 </a:t>
            </a:r>
            <a:r>
              <a:rPr lang="en-US" sz="2400" b="1" u="sng" dirty="0">
                <a:solidFill>
                  <a:srgbClr val="002060"/>
                </a:solidFill>
              </a:rPr>
              <a:t> VBr</a:t>
            </a:r>
            <a:r>
              <a:rPr lang="en-US" sz="2400" b="1" u="sng" baseline="-25000" dirty="0">
                <a:solidFill>
                  <a:srgbClr val="002060"/>
                </a:solidFill>
              </a:rPr>
              <a:t>3</a:t>
            </a:r>
            <a:r>
              <a:rPr lang="en-US" sz="2400" b="1" u="sng" dirty="0">
                <a:solidFill>
                  <a:srgbClr val="002060"/>
                </a:solidFill>
              </a:rPr>
              <a:t>:</a:t>
            </a:r>
          </a:p>
        </p:txBody>
      </p:sp>
      <p:sp>
        <p:nvSpPr>
          <p:cNvPr id="12" name="TextBox 11">
            <a:extLst>
              <a:ext uri="{FF2B5EF4-FFF2-40B4-BE49-F238E27FC236}">
                <a16:creationId xmlns:a16="http://schemas.microsoft.com/office/drawing/2014/main" id="{FC9AC6E3-0C2A-1969-69EB-515B511FCF06}"/>
              </a:ext>
            </a:extLst>
          </p:cNvPr>
          <p:cNvSpPr txBox="1"/>
          <p:nvPr/>
        </p:nvSpPr>
        <p:spPr>
          <a:xfrm>
            <a:off x="280964" y="991312"/>
            <a:ext cx="11301436" cy="4339650"/>
          </a:xfrm>
          <a:prstGeom prst="rect">
            <a:avLst/>
          </a:prstGeom>
          <a:noFill/>
        </p:spPr>
        <p:txBody>
          <a:bodyPr wrap="square">
            <a:spAutoFit/>
          </a:bodyPr>
          <a:lstStyle/>
          <a:p>
            <a:pPr marR="0" algn="just">
              <a:spcBef>
                <a:spcPts val="0"/>
              </a:spcBef>
              <a:spcAft>
                <a:spcPts val="0"/>
              </a:spcAft>
            </a:pPr>
            <a:r>
              <a:rPr lang="en-US" sz="1800" dirty="0">
                <a:effectLst/>
                <a:latin typeface="Times New Roman" panose="02020603050405020304" pitchFamily="18" charset="0"/>
                <a:ea typeface="Times New Roman" panose="02020603050405020304" pitchFamily="18" charset="0"/>
              </a:rPr>
              <a:t> </a:t>
            </a:r>
          </a:p>
          <a:p>
            <a:pPr marL="285750" marR="0" indent="-285750" algn="just">
              <a:spcBef>
                <a:spcPts val="0"/>
              </a:spcBef>
              <a:spcAft>
                <a:spcPts val="0"/>
              </a:spcAft>
              <a:buFont typeface="Arial" panose="020B0604020202020204" pitchFamily="34" charset="0"/>
              <a:buChar char="•"/>
            </a:pPr>
            <a:r>
              <a:rPr lang="en-US" dirty="0">
                <a:latin typeface="Times New Roman" panose="02020603050405020304" pitchFamily="18" charset="0"/>
                <a:ea typeface="Times New Roman" panose="02020603050405020304" pitchFamily="18" charset="0"/>
              </a:rPr>
              <a:t>Two-Dimensional van der Waals material</a:t>
            </a:r>
          </a:p>
          <a:p>
            <a:pPr marL="285750" marR="0" indent="-285750" algn="just">
              <a:spcBef>
                <a:spcPts val="0"/>
              </a:spcBef>
              <a:spcAft>
                <a:spcPts val="0"/>
              </a:spcAft>
              <a:buFont typeface="Arial" panose="020B0604020202020204" pitchFamily="34" charset="0"/>
              <a:buChar char="•"/>
            </a:pPr>
            <a:r>
              <a:rPr lang="en-US" sz="1800" dirty="0">
                <a:effectLst/>
                <a:latin typeface="Times New Roman" panose="02020603050405020304" pitchFamily="18" charset="0"/>
                <a:ea typeface="Times New Roman" panose="02020603050405020304" pitchFamily="18" charset="0"/>
              </a:rPr>
              <a:t>Ferromagnetic (FM) with </a:t>
            </a:r>
            <a:r>
              <a:rPr lang="en-US" sz="1800" i="1" dirty="0">
                <a:effectLst/>
                <a:latin typeface="Times New Roman" panose="02020603050405020304" pitchFamily="18" charset="0"/>
                <a:ea typeface="Times New Roman" panose="02020603050405020304" pitchFamily="18" charset="0"/>
              </a:rPr>
              <a:t>S</a:t>
            </a:r>
            <a:r>
              <a:rPr lang="en-US" sz="1800" dirty="0">
                <a:effectLst/>
                <a:latin typeface="Times New Roman" panose="02020603050405020304" pitchFamily="18" charset="0"/>
                <a:ea typeface="Times New Roman" panose="02020603050405020304" pitchFamily="18" charset="0"/>
              </a:rPr>
              <a:t> = 1</a:t>
            </a:r>
          </a:p>
          <a:p>
            <a:pPr marL="285750" marR="0" indent="-285750" algn="just">
              <a:spcBef>
                <a:spcPts val="0"/>
              </a:spcBef>
              <a:spcAft>
                <a:spcPts val="0"/>
              </a:spcAft>
              <a:buFont typeface="Arial" panose="020B0604020202020204" pitchFamily="34" charset="0"/>
              <a:buChar char="•"/>
            </a:pPr>
            <a:r>
              <a:rPr lang="en-US" dirty="0">
                <a:latin typeface="Times New Roman" panose="02020603050405020304" pitchFamily="18" charset="0"/>
                <a:ea typeface="Times New Roman" panose="02020603050405020304" pitchFamily="18" charset="0"/>
              </a:rPr>
              <a:t>E</a:t>
            </a:r>
            <a:r>
              <a:rPr lang="en-US" sz="1800" dirty="0">
                <a:effectLst/>
                <a:latin typeface="Times New Roman" panose="02020603050405020304" pitchFamily="18" charset="0"/>
                <a:ea typeface="Times New Roman" panose="02020603050405020304" pitchFamily="18" charset="0"/>
              </a:rPr>
              <a:t>asily cleavable</a:t>
            </a:r>
          </a:p>
          <a:p>
            <a:pPr marL="285750" marR="0" indent="-285750" algn="just">
              <a:spcBef>
                <a:spcPts val="0"/>
              </a:spcBef>
              <a:spcAft>
                <a:spcPts val="0"/>
              </a:spcAft>
              <a:buFont typeface="Arial" panose="020B0604020202020204" pitchFamily="34" charset="0"/>
              <a:buChar char="•"/>
            </a:pPr>
            <a:r>
              <a:rPr lang="en-US" sz="1800" dirty="0">
                <a:effectLst/>
                <a:latin typeface="Times New Roman" panose="02020603050405020304" pitchFamily="18" charset="0"/>
                <a:ea typeface="Times New Roman" panose="02020603050405020304" pitchFamily="18" charset="0"/>
              </a:rPr>
              <a:t>Curie temperatures Tc are higher than CrX</a:t>
            </a:r>
            <a:r>
              <a:rPr lang="en-US" sz="1800" baseline="-25000" dirty="0">
                <a:effectLst/>
                <a:latin typeface="Times New Roman" panose="02020603050405020304" pitchFamily="18" charset="0"/>
                <a:ea typeface="Times New Roman" panose="02020603050405020304" pitchFamily="18" charset="0"/>
              </a:rPr>
              <a:t>3 </a:t>
            </a:r>
            <a:r>
              <a:rPr lang="en-US" sz="1800" dirty="0">
                <a:effectLst/>
                <a:latin typeface="Times New Roman" panose="02020603050405020304" pitchFamily="18" charset="0"/>
                <a:ea typeface="Times New Roman" panose="02020603050405020304" pitchFamily="18" charset="0"/>
              </a:rPr>
              <a:t>(80 and 98 K for VCl</a:t>
            </a:r>
            <a:r>
              <a:rPr lang="en-US" sz="1800" baseline="-25000" dirty="0">
                <a:effectLst/>
                <a:latin typeface="Times New Roman" panose="02020603050405020304" pitchFamily="18" charset="0"/>
                <a:ea typeface="Times New Roman" panose="02020603050405020304" pitchFamily="18" charset="0"/>
              </a:rPr>
              <a:t>3</a:t>
            </a:r>
            <a:r>
              <a:rPr lang="en-US" sz="1800" dirty="0">
                <a:effectLst/>
                <a:latin typeface="Times New Roman" panose="02020603050405020304" pitchFamily="18" charset="0"/>
                <a:ea typeface="Times New Roman" panose="02020603050405020304" pitchFamily="18" charset="0"/>
              </a:rPr>
              <a:t> and VI</a:t>
            </a:r>
            <a:r>
              <a:rPr lang="en-US" sz="1800" baseline="-25000" dirty="0">
                <a:effectLst/>
                <a:latin typeface="Times New Roman" panose="02020603050405020304" pitchFamily="18" charset="0"/>
                <a:ea typeface="Times New Roman" panose="02020603050405020304" pitchFamily="18" charset="0"/>
              </a:rPr>
              <a:t>3</a:t>
            </a:r>
            <a:r>
              <a:rPr lang="en-US" sz="1800" dirty="0">
                <a:effectLst/>
                <a:latin typeface="Times New Roman" panose="02020603050405020304" pitchFamily="18" charset="0"/>
                <a:ea typeface="Times New Roman" panose="02020603050405020304" pitchFamily="18" charset="0"/>
              </a:rPr>
              <a:t> monolayers, respectively). </a:t>
            </a:r>
          </a:p>
          <a:p>
            <a:pPr marL="285750" marR="0" indent="-285750" algn="just">
              <a:spcBef>
                <a:spcPts val="0"/>
              </a:spcBef>
              <a:spcAft>
                <a:spcPts val="0"/>
              </a:spcAft>
              <a:buFont typeface="Arial" panose="020B0604020202020204" pitchFamily="34" charset="0"/>
              <a:buChar char="•"/>
            </a:pPr>
            <a:r>
              <a:rPr lang="en-US" sz="1800" dirty="0">
                <a:effectLst/>
                <a:latin typeface="Times New Roman" panose="02020603050405020304" pitchFamily="18" charset="0"/>
                <a:ea typeface="Times New Roman" panose="02020603050405020304" pitchFamily="18" charset="0"/>
              </a:rPr>
              <a:t>VI</a:t>
            </a:r>
            <a:r>
              <a:rPr lang="en-US" sz="1800" baseline="-25000" dirty="0">
                <a:effectLst/>
                <a:latin typeface="Times New Roman" panose="02020603050405020304" pitchFamily="18" charset="0"/>
                <a:ea typeface="Times New Roman" panose="02020603050405020304" pitchFamily="18" charset="0"/>
              </a:rPr>
              <a:t>3</a:t>
            </a:r>
            <a:r>
              <a:rPr lang="en-US" sz="1800" dirty="0">
                <a:effectLst/>
                <a:latin typeface="Times New Roman" panose="02020603050405020304" pitchFamily="18" charset="0"/>
                <a:ea typeface="Times New Roman" panose="02020603050405020304" pitchFamily="18" charset="0"/>
              </a:rPr>
              <a:t> is a Mott insulator which exhibits a SPT from monoclinic to rhombohedral at 79 K</a:t>
            </a:r>
          </a:p>
          <a:p>
            <a:pPr marL="285750" marR="0" indent="-285750" algn="just">
              <a:spcBef>
                <a:spcPts val="0"/>
              </a:spcBef>
              <a:spcAft>
                <a:spcPts val="0"/>
              </a:spcAft>
              <a:buFont typeface="Arial" panose="020B0604020202020204" pitchFamily="34" charset="0"/>
              <a:buChar char="•"/>
            </a:pPr>
            <a:r>
              <a:rPr lang="en-US" dirty="0">
                <a:latin typeface="Times New Roman" panose="02020603050405020304" pitchFamily="18" charset="0"/>
                <a:ea typeface="Times New Roman" panose="02020603050405020304" pitchFamily="18" charset="0"/>
              </a:rPr>
              <a:t>L</a:t>
            </a:r>
            <a:r>
              <a:rPr lang="en-US" sz="1800" dirty="0">
                <a:effectLst/>
                <a:latin typeface="Times New Roman" panose="02020603050405020304" pitchFamily="18" charset="0"/>
                <a:ea typeface="Times New Roman" panose="02020603050405020304" pitchFamily="18" charset="0"/>
              </a:rPr>
              <a:t>ong-range FM ordering appears at </a:t>
            </a:r>
            <a:r>
              <a:rPr lang="en-US" sz="1800" i="1" dirty="0">
                <a:effectLst/>
                <a:latin typeface="Times New Roman" panose="02020603050405020304" pitchFamily="18" charset="0"/>
                <a:ea typeface="Times New Roman" panose="02020603050405020304" pitchFamily="18" charset="0"/>
              </a:rPr>
              <a:t>Tc</a:t>
            </a:r>
            <a:r>
              <a:rPr lang="en-US" sz="1800" dirty="0">
                <a:effectLst/>
                <a:latin typeface="Times New Roman" panose="02020603050405020304" pitchFamily="18" charset="0"/>
                <a:ea typeface="Times New Roman" panose="02020603050405020304" pitchFamily="18" charset="0"/>
              </a:rPr>
              <a:t> ≈ 50 K.</a:t>
            </a:r>
          </a:p>
          <a:p>
            <a:pPr marL="285750" marR="0" indent="-285750" algn="just">
              <a:spcBef>
                <a:spcPts val="0"/>
              </a:spcBef>
              <a:spcAft>
                <a:spcPts val="0"/>
              </a:spcAft>
              <a:buFont typeface="Arial" panose="020B0604020202020204" pitchFamily="34" charset="0"/>
              <a:buChar char="•"/>
            </a:pPr>
            <a:endParaRPr lang="en-US" baseline="30000" dirty="0">
              <a:latin typeface="Times New Roman" panose="02020603050405020304" pitchFamily="18" charset="0"/>
              <a:ea typeface="Times New Roman" panose="02020603050405020304" pitchFamily="18" charset="0"/>
            </a:endParaRPr>
          </a:p>
          <a:p>
            <a:pPr marL="285750" marR="0" indent="-285750" algn="just">
              <a:spcBef>
                <a:spcPts val="0"/>
              </a:spcBef>
              <a:spcAft>
                <a:spcPts val="0"/>
              </a:spcAft>
              <a:buFont typeface="Arial" panose="020B0604020202020204" pitchFamily="34" charset="0"/>
              <a:buChar char="•"/>
            </a:pPr>
            <a:endParaRPr lang="en-US" baseline="30000" dirty="0">
              <a:latin typeface="Times New Roman" panose="02020603050405020304" pitchFamily="18" charset="0"/>
              <a:ea typeface="Times New Roman" panose="02020603050405020304" pitchFamily="18" charset="0"/>
            </a:endParaRPr>
          </a:p>
          <a:p>
            <a:pPr marL="285750" marR="0" indent="-285750" algn="just">
              <a:spcBef>
                <a:spcPts val="0"/>
              </a:spcBef>
              <a:spcAft>
                <a:spcPts val="0"/>
              </a:spcAft>
              <a:buFont typeface="Arial" panose="020B0604020202020204" pitchFamily="34" charset="0"/>
              <a:buChar char="•"/>
            </a:pPr>
            <a:endParaRPr lang="en-US" baseline="30000" dirty="0">
              <a:latin typeface="Times New Roman" panose="02020603050405020304" pitchFamily="18" charset="0"/>
              <a:ea typeface="Times New Roman" panose="02020603050405020304" pitchFamily="18" charset="0"/>
            </a:endParaRPr>
          </a:p>
          <a:p>
            <a:pPr marR="0" algn="just">
              <a:spcBef>
                <a:spcPts val="0"/>
              </a:spcBef>
              <a:spcAft>
                <a:spcPts val="0"/>
              </a:spcAft>
            </a:pPr>
            <a:endParaRPr lang="en-US" baseline="30000" dirty="0">
              <a:latin typeface="Times New Roman" panose="02020603050405020304" pitchFamily="18" charset="0"/>
              <a:ea typeface="Times New Roman" panose="02020603050405020304" pitchFamily="18" charset="0"/>
            </a:endParaRPr>
          </a:p>
          <a:p>
            <a:pPr marL="285750" marR="0" indent="-285750" algn="just">
              <a:spcBef>
                <a:spcPts val="0"/>
              </a:spcBef>
              <a:spcAft>
                <a:spcPts val="0"/>
              </a:spcAft>
              <a:buFont typeface="Arial" panose="020B0604020202020204" pitchFamily="34" charset="0"/>
              <a:buChar char="•"/>
            </a:pPr>
            <a:endParaRPr lang="en-US" baseline="30000" dirty="0">
              <a:latin typeface="Times New Roman" panose="02020603050405020304" pitchFamily="18" charset="0"/>
              <a:ea typeface="Times New Roman" panose="02020603050405020304" pitchFamily="18" charset="0"/>
            </a:endParaRPr>
          </a:p>
          <a:p>
            <a:pPr marL="285750" marR="0" indent="-285750" algn="just">
              <a:spcBef>
                <a:spcPts val="0"/>
              </a:spcBef>
              <a:spcAft>
                <a:spcPts val="0"/>
              </a:spcAft>
              <a:buFont typeface="Arial" panose="020B0604020202020204" pitchFamily="34" charset="0"/>
              <a:buChar char="•"/>
            </a:pPr>
            <a:r>
              <a:rPr lang="en-US" dirty="0">
                <a:latin typeface="Times New Roman" panose="02020603050405020304" pitchFamily="18" charset="0"/>
                <a:ea typeface="Times New Roman" panose="02020603050405020304" pitchFamily="18" charset="0"/>
              </a:rPr>
              <a:t>P</a:t>
            </a:r>
            <a:r>
              <a:rPr lang="en-US" sz="1800" dirty="0">
                <a:effectLst/>
                <a:latin typeface="Times New Roman" panose="02020603050405020304" pitchFamily="18" charset="0"/>
                <a:ea typeface="Times New Roman" panose="02020603050405020304" pitchFamily="18" charset="0"/>
              </a:rPr>
              <a:t>lan to perform series of RIXS measurements on VX</a:t>
            </a:r>
            <a:r>
              <a:rPr lang="en-US" sz="1800" baseline="-25000" dirty="0">
                <a:effectLst/>
                <a:latin typeface="Times New Roman" panose="02020603050405020304" pitchFamily="18" charset="0"/>
                <a:ea typeface="Times New Roman" panose="02020603050405020304" pitchFamily="18" charset="0"/>
              </a:rPr>
              <a:t>3 </a:t>
            </a:r>
            <a:r>
              <a:rPr lang="en-US" sz="1800" dirty="0">
                <a:effectLst/>
                <a:latin typeface="Times New Roman" panose="02020603050405020304" pitchFamily="18" charset="0"/>
                <a:ea typeface="Times New Roman" panose="02020603050405020304" pitchFamily="18" charset="0"/>
              </a:rPr>
              <a:t>at the ALS </a:t>
            </a:r>
            <a:r>
              <a:rPr lang="en-US" sz="1800" dirty="0" err="1">
                <a:effectLst/>
                <a:latin typeface="Times New Roman" panose="02020603050405020304" pitchFamily="18" charset="0"/>
                <a:ea typeface="Times New Roman" panose="02020603050405020304" pitchFamily="18" charset="0"/>
              </a:rPr>
              <a:t>qRIXS</a:t>
            </a:r>
            <a:r>
              <a:rPr lang="en-US" sz="1800" dirty="0">
                <a:effectLst/>
                <a:latin typeface="Times New Roman" panose="02020603050405020304" pitchFamily="18" charset="0"/>
                <a:ea typeface="Times New Roman" panose="02020603050405020304" pitchFamily="18" charset="0"/>
              </a:rPr>
              <a:t> end station in order to obtain a comparison with the </a:t>
            </a:r>
            <a:r>
              <a:rPr lang="en-US" sz="1800" i="1" dirty="0">
                <a:effectLst/>
                <a:latin typeface="Times New Roman" panose="02020603050405020304" pitchFamily="18" charset="0"/>
                <a:ea typeface="Times New Roman" panose="02020603050405020304" pitchFamily="18" charset="0"/>
              </a:rPr>
              <a:t>S</a:t>
            </a:r>
            <a:r>
              <a:rPr lang="en-US" sz="1800" dirty="0">
                <a:effectLst/>
                <a:latin typeface="Times New Roman" panose="02020603050405020304" pitchFamily="18" charset="0"/>
                <a:ea typeface="Times New Roman" panose="02020603050405020304" pitchFamily="18" charset="0"/>
              </a:rPr>
              <a:t>=3/2 CrX</a:t>
            </a:r>
            <a:r>
              <a:rPr lang="en-US" sz="1800" baseline="-25000" dirty="0">
                <a:effectLst/>
                <a:latin typeface="Times New Roman" panose="02020603050405020304" pitchFamily="18" charset="0"/>
                <a:ea typeface="Times New Roman" panose="02020603050405020304" pitchFamily="18" charset="0"/>
              </a:rPr>
              <a:t>3</a:t>
            </a:r>
            <a:r>
              <a:rPr lang="en-US" sz="1800" dirty="0">
                <a:effectLst/>
                <a:latin typeface="Times New Roman" panose="02020603050405020304" pitchFamily="18" charset="0"/>
                <a:ea typeface="Times New Roman" panose="02020603050405020304" pitchFamily="18" charset="0"/>
              </a:rPr>
              <a:t> systems. </a:t>
            </a:r>
          </a:p>
          <a:p>
            <a:pPr marL="285750" marR="0" indent="-285750" algn="just">
              <a:spcBef>
                <a:spcPts val="0"/>
              </a:spcBef>
              <a:spcAft>
                <a:spcPts val="0"/>
              </a:spcAft>
              <a:buFont typeface="Arial" panose="020B0604020202020204" pitchFamily="34" charset="0"/>
              <a:buChar char="•"/>
            </a:pPr>
            <a:r>
              <a:rPr lang="en-US" sz="1800" dirty="0">
                <a:effectLst/>
                <a:latin typeface="Times New Roman" panose="02020603050405020304" pitchFamily="18" charset="0"/>
                <a:ea typeface="Times New Roman" panose="02020603050405020304" pitchFamily="18" charset="0"/>
              </a:rPr>
              <a:t>We anticipate that RIXS will allow informative direct comparisons between Mott insulators and the metallic 2D magnets. </a:t>
            </a:r>
          </a:p>
          <a:p>
            <a:pPr marL="285750" marR="0" indent="-285750" algn="just">
              <a:spcBef>
                <a:spcPts val="0"/>
              </a:spcBef>
              <a:spcAft>
                <a:spcPts val="0"/>
              </a:spcAft>
              <a:buFont typeface="Arial" panose="020B0604020202020204" pitchFamily="34" charset="0"/>
              <a:buChar char="•"/>
            </a:pPr>
            <a:r>
              <a:rPr lang="en-US" sz="1800" dirty="0">
                <a:effectLst/>
                <a:latin typeface="Times New Roman" panose="02020603050405020304" pitchFamily="18" charset="0"/>
                <a:ea typeface="Times New Roman" panose="02020603050405020304" pitchFamily="18" charset="0"/>
              </a:rPr>
              <a:t>Currently, we have the access to high quality VI</a:t>
            </a:r>
            <a:r>
              <a:rPr lang="en-US" sz="1800" baseline="-25000" dirty="0">
                <a:effectLst/>
                <a:latin typeface="Times New Roman" panose="02020603050405020304" pitchFamily="18" charset="0"/>
                <a:ea typeface="Times New Roman" panose="02020603050405020304" pitchFamily="18" charset="0"/>
              </a:rPr>
              <a:t>3</a:t>
            </a:r>
            <a:r>
              <a:rPr lang="en-US" sz="1800" dirty="0">
                <a:effectLst/>
                <a:latin typeface="Times New Roman" panose="02020603050405020304" pitchFamily="18" charset="0"/>
                <a:ea typeface="Times New Roman" panose="02020603050405020304" pitchFamily="18" charset="0"/>
              </a:rPr>
              <a:t> single crystals through the commercial laboratories.</a:t>
            </a:r>
          </a:p>
        </p:txBody>
      </p:sp>
      <p:sp>
        <p:nvSpPr>
          <p:cNvPr id="4" name="Footer Placeholder 3">
            <a:extLst>
              <a:ext uri="{FF2B5EF4-FFF2-40B4-BE49-F238E27FC236}">
                <a16:creationId xmlns:a16="http://schemas.microsoft.com/office/drawing/2014/main" id="{D5E59AF4-28A7-40AC-C57F-A500CEF77E03}"/>
              </a:ext>
            </a:extLst>
          </p:cNvPr>
          <p:cNvSpPr>
            <a:spLocks noGrp="1"/>
          </p:cNvSpPr>
          <p:nvPr>
            <p:ph type="ftr" sz="quarter" idx="11"/>
          </p:nvPr>
        </p:nvSpPr>
        <p:spPr/>
        <p:txBody>
          <a:bodyPr/>
          <a:lstStyle/>
          <a:p>
            <a:r>
              <a:rPr lang="en-US"/>
              <a:t>Chamini Shammi</a:t>
            </a:r>
          </a:p>
        </p:txBody>
      </p:sp>
      <p:pic>
        <p:nvPicPr>
          <p:cNvPr id="11" name="Picture 3">
            <a:extLst>
              <a:ext uri="{FF2B5EF4-FFF2-40B4-BE49-F238E27FC236}">
                <a16:creationId xmlns:a16="http://schemas.microsoft.com/office/drawing/2014/main" id="{1580BAC9-BA68-9353-3FF1-58078144B65A}"/>
              </a:ext>
            </a:extLst>
          </p:cNvPr>
          <p:cNvPicPr>
            <a:picLocks noChangeAspect="1"/>
          </p:cNvPicPr>
          <p:nvPr/>
        </p:nvPicPr>
        <p:blipFill rotWithShape="1">
          <a:blip r:embed="rId2" cstate="hqprint">
            <a:extLst>
              <a:ext uri="{28A0092B-C50C-407E-A947-70E740481C1C}">
                <a14:useLocalDpi xmlns:a14="http://schemas.microsoft.com/office/drawing/2010/main" val="0"/>
              </a:ext>
              <a:ext uri="{96DAC541-7B7A-43D3-8B79-37D633B846F1}">
                <asvg:svgBlip xmlns:asvg="http://schemas.microsoft.com/office/drawing/2016/SVG/main" r:embed="rId3"/>
              </a:ext>
            </a:extLst>
          </a:blip>
          <a:srcRect l="7130" t="20639" r="7649" b="15536"/>
          <a:stretch/>
        </p:blipFill>
        <p:spPr>
          <a:xfrm>
            <a:off x="9900740" y="253680"/>
            <a:ext cx="1986460" cy="656366"/>
          </a:xfrm>
          <a:prstGeom prst="rect">
            <a:avLst/>
          </a:prstGeom>
        </p:spPr>
      </p:pic>
    </p:spTree>
    <p:extLst>
      <p:ext uri="{BB962C8B-B14F-4D97-AF65-F5344CB8AC3E}">
        <p14:creationId xmlns:p14="http://schemas.microsoft.com/office/powerpoint/2010/main" val="717044032"/>
      </p:ext>
    </p:extLst>
  </p:cSld>
  <p:clrMapOvr>
    <a:masterClrMapping/>
  </p:clrMapOvr>
  <mc:AlternateContent xmlns:mc="http://schemas.openxmlformats.org/markup-compatibility/2006" xmlns:p14="http://schemas.microsoft.com/office/powerpoint/2010/main">
    <mc:Choice Requires="p14">
      <p:transition spd="slow" p14:dur="2000" advTm="521"/>
    </mc:Choice>
    <mc:Fallback xmlns="">
      <p:transition spd="slow" advTm="521"/>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9" name="Straight Connector 8">
            <a:extLst>
              <a:ext uri="{FF2B5EF4-FFF2-40B4-BE49-F238E27FC236}">
                <a16:creationId xmlns:a16="http://schemas.microsoft.com/office/drawing/2014/main" id="{1A741BEC-09A2-4987-BE55-3189CF21D632}"/>
              </a:ext>
            </a:extLst>
          </p:cNvPr>
          <p:cNvCxnSpPr/>
          <p:nvPr/>
        </p:nvCxnSpPr>
        <p:spPr>
          <a:xfrm>
            <a:off x="152400" y="603862"/>
            <a:ext cx="11887200"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sp>
        <p:nvSpPr>
          <p:cNvPr id="3" name="Slide Number Placeholder 2">
            <a:extLst>
              <a:ext uri="{FF2B5EF4-FFF2-40B4-BE49-F238E27FC236}">
                <a16:creationId xmlns:a16="http://schemas.microsoft.com/office/drawing/2014/main" id="{19671D57-C512-4188-8A0D-307D4C2E08C6}"/>
              </a:ext>
            </a:extLst>
          </p:cNvPr>
          <p:cNvSpPr>
            <a:spLocks noGrp="1"/>
          </p:cNvSpPr>
          <p:nvPr>
            <p:ph type="sldNum" sz="quarter" idx="12"/>
          </p:nvPr>
        </p:nvSpPr>
        <p:spPr/>
        <p:txBody>
          <a:bodyPr/>
          <a:lstStyle/>
          <a:p>
            <a:fld id="{6AA14E9B-4136-4F46-9AB2-0359F2FE03A4}" type="slidenum">
              <a:rPr lang="en-US" smtClean="0"/>
              <a:t>2</a:t>
            </a:fld>
            <a:endParaRPr lang="en-US" dirty="0"/>
          </a:p>
        </p:txBody>
      </p:sp>
      <p:sp>
        <p:nvSpPr>
          <p:cNvPr id="12" name="TextBox 11">
            <a:extLst>
              <a:ext uri="{FF2B5EF4-FFF2-40B4-BE49-F238E27FC236}">
                <a16:creationId xmlns:a16="http://schemas.microsoft.com/office/drawing/2014/main" id="{4E1F7E16-A894-D2FE-3DF1-B758E057FA20}"/>
              </a:ext>
            </a:extLst>
          </p:cNvPr>
          <p:cNvSpPr txBox="1"/>
          <p:nvPr/>
        </p:nvSpPr>
        <p:spPr>
          <a:xfrm>
            <a:off x="304800" y="127749"/>
            <a:ext cx="1927451" cy="461665"/>
          </a:xfrm>
          <a:prstGeom prst="rect">
            <a:avLst/>
          </a:prstGeom>
          <a:noFill/>
        </p:spPr>
        <p:txBody>
          <a:bodyPr wrap="none" rtlCol="0">
            <a:spAutoFit/>
          </a:bodyPr>
          <a:lstStyle/>
          <a:p>
            <a:r>
              <a:rPr lang="en-US" sz="2400" b="1" u="sng" dirty="0">
                <a:blipFill>
                  <a:blip r:embed="rId4"/>
                  <a:tile tx="0" ty="0" sx="100000" sy="100000" flip="none" algn="tl"/>
                </a:blipFill>
              </a:rPr>
              <a:t>What is Spin :</a:t>
            </a:r>
          </a:p>
        </p:txBody>
      </p:sp>
      <p:sp>
        <p:nvSpPr>
          <p:cNvPr id="13" name="Footer Placeholder 12">
            <a:extLst>
              <a:ext uri="{FF2B5EF4-FFF2-40B4-BE49-F238E27FC236}">
                <a16:creationId xmlns:a16="http://schemas.microsoft.com/office/drawing/2014/main" id="{5080FC29-FC93-579C-9438-A18E871BAEBB}"/>
              </a:ext>
            </a:extLst>
          </p:cNvPr>
          <p:cNvSpPr>
            <a:spLocks noGrp="1"/>
          </p:cNvSpPr>
          <p:nvPr>
            <p:ph type="ftr" sz="quarter" idx="11"/>
          </p:nvPr>
        </p:nvSpPr>
        <p:spPr/>
        <p:txBody>
          <a:bodyPr/>
          <a:lstStyle/>
          <a:p>
            <a:r>
              <a:rPr lang="en-US"/>
              <a:t>Chamini Shammi</a:t>
            </a:r>
          </a:p>
        </p:txBody>
      </p:sp>
      <p:pic>
        <p:nvPicPr>
          <p:cNvPr id="2" name="Picture 3">
            <a:extLst>
              <a:ext uri="{FF2B5EF4-FFF2-40B4-BE49-F238E27FC236}">
                <a16:creationId xmlns:a16="http://schemas.microsoft.com/office/drawing/2014/main" id="{3EE0149F-1398-9044-D2B0-3C3731300605}"/>
              </a:ext>
            </a:extLst>
          </p:cNvPr>
          <p:cNvPicPr>
            <a:picLocks noChangeAspect="1"/>
          </p:cNvPicPr>
          <p:nvPr/>
        </p:nvPicPr>
        <p:blipFill rotWithShape="1">
          <a:blip r:embed="rId5" cstate="hqprint">
            <a:extLst>
              <a:ext uri="{28A0092B-C50C-407E-A947-70E740481C1C}">
                <a14:useLocalDpi xmlns:a14="http://schemas.microsoft.com/office/drawing/2010/main" val="0"/>
              </a:ext>
              <a:ext uri="{96DAC541-7B7A-43D3-8B79-37D633B846F1}">
                <asvg:svgBlip xmlns:asvg="http://schemas.microsoft.com/office/drawing/2016/SVG/main" r:embed="rId6"/>
              </a:ext>
            </a:extLst>
          </a:blip>
          <a:srcRect l="7130" t="20639" r="7649" b="15536"/>
          <a:stretch/>
        </p:blipFill>
        <p:spPr>
          <a:xfrm>
            <a:off x="10373360" y="84105"/>
            <a:ext cx="1666240" cy="550559"/>
          </a:xfrm>
          <a:prstGeom prst="rect">
            <a:avLst/>
          </a:prstGeom>
        </p:spPr>
      </p:pic>
      <p:pic>
        <p:nvPicPr>
          <p:cNvPr id="1028" name="Picture 4" descr="What is the Bohr model for Chromium? - Chemistry QnA">
            <a:extLst>
              <a:ext uri="{FF2B5EF4-FFF2-40B4-BE49-F238E27FC236}">
                <a16:creationId xmlns:a16="http://schemas.microsoft.com/office/drawing/2014/main" id="{E4A32539-5ECE-E476-306F-4D8E0A7C3168}"/>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711792" y="733866"/>
            <a:ext cx="2802481" cy="3121852"/>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descr="Chromium Facts - Cr or Atomic Number 24">
            <a:extLst>
              <a:ext uri="{FF2B5EF4-FFF2-40B4-BE49-F238E27FC236}">
                <a16:creationId xmlns:a16="http://schemas.microsoft.com/office/drawing/2014/main" id="{5815AD2A-850B-73C8-3F4A-78DC7E61E563}"/>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52401" y="733866"/>
            <a:ext cx="1095826" cy="1095826"/>
          </a:xfrm>
          <a:prstGeom prst="rect">
            <a:avLst/>
          </a:prstGeom>
          <a:noFill/>
          <a:extLst>
            <a:ext uri="{909E8E84-426E-40DD-AFC4-6F175D3DCCD1}">
              <a14:hiddenFill xmlns:a14="http://schemas.microsoft.com/office/drawing/2010/main">
                <a:solidFill>
                  <a:srgbClr val="FFFFFF"/>
                </a:solidFill>
              </a14:hiddenFill>
            </a:ext>
          </a:extLst>
        </p:spPr>
      </p:pic>
      <p:pic>
        <p:nvPicPr>
          <p:cNvPr id="53" name="Picture 52" descr="A picture containing text, antenna&#10;&#10;Description automatically generated">
            <a:extLst>
              <a:ext uri="{FF2B5EF4-FFF2-40B4-BE49-F238E27FC236}">
                <a16:creationId xmlns:a16="http://schemas.microsoft.com/office/drawing/2014/main" id="{24EBD006-92DE-E985-1963-3ED3DB1645FB}"/>
              </a:ext>
            </a:extLst>
          </p:cNvPr>
          <p:cNvPicPr>
            <a:picLocks noChangeAspect="1"/>
          </p:cNvPicPr>
          <p:nvPr/>
        </p:nvPicPr>
        <p:blipFill rotWithShape="1">
          <a:blip r:embed="rId9">
            <a:extLst>
              <a:ext uri="{BEBA8EAE-BF5A-486C-A8C5-ECC9F3942E4B}">
                <a14:imgProps xmlns:a14="http://schemas.microsoft.com/office/drawing/2010/main">
                  <a14:imgLayer r:embed="rId10">
                    <a14:imgEffect>
                      <a14:sharpenSoften amount="50000"/>
                    </a14:imgEffect>
                  </a14:imgLayer>
                </a14:imgProps>
              </a:ext>
              <a:ext uri="{28A0092B-C50C-407E-A947-70E740481C1C}">
                <a14:useLocalDpi xmlns:a14="http://schemas.microsoft.com/office/drawing/2010/main" val="0"/>
              </a:ext>
            </a:extLst>
          </a:blip>
          <a:srcRect r="5464"/>
          <a:stretch/>
        </p:blipFill>
        <p:spPr>
          <a:xfrm>
            <a:off x="0" y="4331368"/>
            <a:ext cx="5088552" cy="2358825"/>
          </a:xfrm>
          <a:prstGeom prst="rect">
            <a:avLst/>
          </a:prstGeom>
        </p:spPr>
      </p:pic>
      <p:grpSp>
        <p:nvGrpSpPr>
          <p:cNvPr id="4" name="Group 3">
            <a:extLst>
              <a:ext uri="{FF2B5EF4-FFF2-40B4-BE49-F238E27FC236}">
                <a16:creationId xmlns:a16="http://schemas.microsoft.com/office/drawing/2014/main" id="{BE6C8345-972B-32C7-273A-1753AA8FDD4E}"/>
              </a:ext>
            </a:extLst>
          </p:cNvPr>
          <p:cNvGrpSpPr/>
          <p:nvPr/>
        </p:nvGrpSpPr>
        <p:grpSpPr>
          <a:xfrm>
            <a:off x="6052790" y="594531"/>
            <a:ext cx="5841018" cy="5556780"/>
            <a:chOff x="6052790" y="594531"/>
            <a:chExt cx="5841018" cy="5556780"/>
          </a:xfrm>
        </p:grpSpPr>
        <p:grpSp>
          <p:nvGrpSpPr>
            <p:cNvPr id="1038" name="Group 1037">
              <a:extLst>
                <a:ext uri="{FF2B5EF4-FFF2-40B4-BE49-F238E27FC236}">
                  <a16:creationId xmlns:a16="http://schemas.microsoft.com/office/drawing/2014/main" id="{4B9C1FF6-092D-2A88-5697-ED86C7CDDA73}"/>
                </a:ext>
              </a:extLst>
            </p:cNvPr>
            <p:cNvGrpSpPr/>
            <p:nvPr/>
          </p:nvGrpSpPr>
          <p:grpSpPr>
            <a:xfrm>
              <a:off x="8007067" y="1666058"/>
              <a:ext cx="3597817" cy="1866685"/>
              <a:chOff x="3436022" y="1449796"/>
              <a:chExt cx="8050158" cy="4066783"/>
            </a:xfrm>
          </p:grpSpPr>
          <p:grpSp>
            <p:nvGrpSpPr>
              <p:cNvPr id="1037" name="Group 1036">
                <a:extLst>
                  <a:ext uri="{FF2B5EF4-FFF2-40B4-BE49-F238E27FC236}">
                    <a16:creationId xmlns:a16="http://schemas.microsoft.com/office/drawing/2014/main" id="{3CA9D269-E68D-68C5-81A5-E6DD12C4A0D4}"/>
                  </a:ext>
                </a:extLst>
              </p:cNvPr>
              <p:cNvGrpSpPr/>
              <p:nvPr/>
            </p:nvGrpSpPr>
            <p:grpSpPr>
              <a:xfrm>
                <a:off x="3436022" y="1449796"/>
                <a:ext cx="8050158" cy="4066783"/>
                <a:chOff x="3453130" y="1634462"/>
                <a:chExt cx="8050158" cy="4066783"/>
              </a:xfrm>
              <a:solidFill>
                <a:schemeClr val="bg1"/>
              </a:solidFill>
            </p:grpSpPr>
            <p:pic>
              <p:nvPicPr>
                <p:cNvPr id="55" name="Picture 54" descr="Shape&#10;&#10;Description automatically generated">
                  <a:extLst>
                    <a:ext uri="{FF2B5EF4-FFF2-40B4-BE49-F238E27FC236}">
                      <a16:creationId xmlns:a16="http://schemas.microsoft.com/office/drawing/2014/main" id="{A3EDAA8B-7AA0-D001-F598-8736820A4976}"/>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3453130" y="1634462"/>
                  <a:ext cx="5870195" cy="3372002"/>
                </a:xfrm>
                <a:prstGeom prst="rect">
                  <a:avLst/>
                </a:prstGeom>
                <a:grpFill/>
              </p:spPr>
            </p:pic>
            <p:sp>
              <p:nvSpPr>
                <p:cNvPr id="56" name="TextBox 55">
                  <a:extLst>
                    <a:ext uri="{FF2B5EF4-FFF2-40B4-BE49-F238E27FC236}">
                      <a16:creationId xmlns:a16="http://schemas.microsoft.com/office/drawing/2014/main" id="{5539DA95-306D-414C-F83C-7719329E7172}"/>
                    </a:ext>
                  </a:extLst>
                </p:cNvPr>
                <p:cNvSpPr txBox="1"/>
                <p:nvPr/>
              </p:nvSpPr>
              <p:spPr>
                <a:xfrm>
                  <a:off x="5633091" y="4963667"/>
                  <a:ext cx="5870197" cy="737578"/>
                </a:xfrm>
                <a:prstGeom prst="rect">
                  <a:avLst/>
                </a:prstGeom>
                <a:grpFill/>
              </p:spPr>
              <p:txBody>
                <a:bodyPr wrap="square" rtlCol="0">
                  <a:spAutoFit/>
                </a:bodyPr>
                <a:lstStyle/>
                <a:p>
                  <a:r>
                    <a:rPr lang="en-US" sz="1600" b="1" dirty="0"/>
                    <a:t>SFET</a:t>
                  </a:r>
                </a:p>
              </p:txBody>
            </p:sp>
          </p:grpSp>
          <p:sp>
            <p:nvSpPr>
              <p:cNvPr id="58" name="TextBox 57">
                <a:extLst>
                  <a:ext uri="{FF2B5EF4-FFF2-40B4-BE49-F238E27FC236}">
                    <a16:creationId xmlns:a16="http://schemas.microsoft.com/office/drawing/2014/main" id="{20637064-F87B-C7B2-6CBA-7B516383E78E}"/>
                  </a:ext>
                </a:extLst>
              </p:cNvPr>
              <p:cNvSpPr txBox="1"/>
              <p:nvPr/>
            </p:nvSpPr>
            <p:spPr>
              <a:xfrm>
                <a:off x="8037912" y="3036031"/>
                <a:ext cx="548548" cy="369331"/>
              </a:xfrm>
              <a:prstGeom prst="rect">
                <a:avLst/>
              </a:prstGeom>
              <a:noFill/>
            </p:spPr>
            <p:txBody>
              <a:bodyPr wrap="none" rtlCol="0">
                <a:spAutoFit/>
              </a:bodyPr>
              <a:lstStyle/>
              <a:p>
                <a:r>
                  <a:rPr lang="en-US" dirty="0"/>
                  <a:t>OFF</a:t>
                </a:r>
              </a:p>
            </p:txBody>
          </p:sp>
          <p:sp>
            <p:nvSpPr>
              <p:cNvPr id="57" name="TextBox 56">
                <a:extLst>
                  <a:ext uri="{FF2B5EF4-FFF2-40B4-BE49-F238E27FC236}">
                    <a16:creationId xmlns:a16="http://schemas.microsoft.com/office/drawing/2014/main" id="{C5959369-68B3-293E-84E6-F7958F4C1790}"/>
                  </a:ext>
                </a:extLst>
              </p:cNvPr>
              <p:cNvSpPr txBox="1"/>
              <p:nvPr/>
            </p:nvSpPr>
            <p:spPr>
              <a:xfrm>
                <a:off x="8065051" y="2138240"/>
                <a:ext cx="486030" cy="369331"/>
              </a:xfrm>
              <a:prstGeom prst="rect">
                <a:avLst/>
              </a:prstGeom>
              <a:noFill/>
            </p:spPr>
            <p:txBody>
              <a:bodyPr wrap="none" rtlCol="0">
                <a:spAutoFit/>
              </a:bodyPr>
              <a:lstStyle/>
              <a:p>
                <a:r>
                  <a:rPr lang="en-US" dirty="0"/>
                  <a:t>ON</a:t>
                </a:r>
              </a:p>
            </p:txBody>
          </p:sp>
        </p:grpSp>
        <p:grpSp>
          <p:nvGrpSpPr>
            <p:cNvPr id="1036" name="Group 1035">
              <a:extLst>
                <a:ext uri="{FF2B5EF4-FFF2-40B4-BE49-F238E27FC236}">
                  <a16:creationId xmlns:a16="http://schemas.microsoft.com/office/drawing/2014/main" id="{282F3585-9DD1-57D9-51A2-FE73C804BCE2}"/>
                </a:ext>
              </a:extLst>
            </p:cNvPr>
            <p:cNvGrpSpPr/>
            <p:nvPr/>
          </p:nvGrpSpPr>
          <p:grpSpPr>
            <a:xfrm>
              <a:off x="6052790" y="594531"/>
              <a:ext cx="5841018" cy="5556780"/>
              <a:chOff x="13926" y="1041782"/>
              <a:chExt cx="5841018" cy="5556780"/>
            </a:xfrm>
          </p:grpSpPr>
          <p:grpSp>
            <p:nvGrpSpPr>
              <p:cNvPr id="59" name="Group 58">
                <a:extLst>
                  <a:ext uri="{FF2B5EF4-FFF2-40B4-BE49-F238E27FC236}">
                    <a16:creationId xmlns:a16="http://schemas.microsoft.com/office/drawing/2014/main" id="{20CCCA6A-E32F-F984-8BF2-2517DEADEE22}"/>
                  </a:ext>
                </a:extLst>
              </p:cNvPr>
              <p:cNvGrpSpPr/>
              <p:nvPr/>
            </p:nvGrpSpPr>
            <p:grpSpPr>
              <a:xfrm>
                <a:off x="13926" y="1041782"/>
                <a:ext cx="5841018" cy="3883150"/>
                <a:chOff x="50877" y="497195"/>
                <a:chExt cx="7121764" cy="5443834"/>
              </a:xfrm>
            </p:grpSpPr>
            <p:grpSp>
              <p:nvGrpSpPr>
                <p:cNvPr id="60" name="Group 59">
                  <a:extLst>
                    <a:ext uri="{FF2B5EF4-FFF2-40B4-BE49-F238E27FC236}">
                      <a16:creationId xmlns:a16="http://schemas.microsoft.com/office/drawing/2014/main" id="{07CE3953-30E0-9D7C-3392-F6434C386E92}"/>
                    </a:ext>
                  </a:extLst>
                </p:cNvPr>
                <p:cNvGrpSpPr/>
                <p:nvPr/>
              </p:nvGrpSpPr>
              <p:grpSpPr>
                <a:xfrm>
                  <a:off x="50877" y="497195"/>
                  <a:ext cx="7121764" cy="5443834"/>
                  <a:chOff x="602855" y="22404"/>
                  <a:chExt cx="8534731" cy="6523898"/>
                </a:xfrm>
              </p:grpSpPr>
              <p:pic>
                <p:nvPicPr>
                  <p:cNvPr id="62" name="Picture 4" descr="Scientists create fully electronic 2-D spin transistors">
                    <a:extLst>
                      <a:ext uri="{FF2B5EF4-FFF2-40B4-BE49-F238E27FC236}">
                        <a16:creationId xmlns:a16="http://schemas.microsoft.com/office/drawing/2014/main" id="{6C5E0138-1E74-AB43-BBFF-0ACEDAB830B0}"/>
                      </a:ext>
                    </a:extLst>
                  </p:cNvPr>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1411266" y="4339152"/>
                    <a:ext cx="2687734" cy="2095164"/>
                  </a:xfrm>
                  <a:prstGeom prst="rect">
                    <a:avLst/>
                  </a:prstGeom>
                  <a:noFill/>
                  <a:extLst>
                    <a:ext uri="{909E8E84-426E-40DD-AFC4-6F175D3DCCD1}">
                      <a14:hiddenFill xmlns:a14="http://schemas.microsoft.com/office/drawing/2010/main">
                        <a:solidFill>
                          <a:srgbClr val="FFFFFF"/>
                        </a:solidFill>
                      </a14:hiddenFill>
                    </a:ext>
                  </a:extLst>
                </p:spPr>
              </p:pic>
              <p:grpSp>
                <p:nvGrpSpPr>
                  <p:cNvPr id="63" name="Group 62">
                    <a:extLst>
                      <a:ext uri="{FF2B5EF4-FFF2-40B4-BE49-F238E27FC236}">
                        <a16:creationId xmlns:a16="http://schemas.microsoft.com/office/drawing/2014/main" id="{E8604206-6F34-0AE3-34AD-63E76EB5904B}"/>
                      </a:ext>
                    </a:extLst>
                  </p:cNvPr>
                  <p:cNvGrpSpPr/>
                  <p:nvPr/>
                </p:nvGrpSpPr>
                <p:grpSpPr>
                  <a:xfrm>
                    <a:off x="602855" y="22404"/>
                    <a:ext cx="8534731" cy="3937586"/>
                    <a:chOff x="-7964" y="678253"/>
                    <a:chExt cx="8534731" cy="3937586"/>
                  </a:xfrm>
                </p:grpSpPr>
                <p:pic>
                  <p:nvPicPr>
                    <p:cNvPr id="1025" name="Picture 2" descr="PDF] Van der Waals Spin Valves. | Semantic Scholar">
                      <a:extLst>
                        <a:ext uri="{FF2B5EF4-FFF2-40B4-BE49-F238E27FC236}">
                          <a16:creationId xmlns:a16="http://schemas.microsoft.com/office/drawing/2014/main" id="{7BC10790-ED64-4D8D-F716-66BD545FE407}"/>
                        </a:ext>
                      </a:extLst>
                    </p:cNvPr>
                    <p:cNvPicPr>
                      <a:picLocks noChangeAspect="1" noChangeArrowheads="1"/>
                    </p:cNvPicPr>
                    <p:nvPr/>
                  </p:nvPicPr>
                  <p:blipFill rotWithShape="1">
                    <a:blip r:embed="rId13">
                      <a:extLst>
                        <a:ext uri="{28A0092B-C50C-407E-A947-70E740481C1C}">
                          <a14:useLocalDpi xmlns:a14="http://schemas.microsoft.com/office/drawing/2010/main" val="0"/>
                        </a:ext>
                      </a:extLst>
                    </a:blip>
                    <a:srcRect r="49107" b="28851"/>
                    <a:stretch/>
                  </p:blipFill>
                  <p:spPr bwMode="auto">
                    <a:xfrm>
                      <a:off x="85967" y="2081118"/>
                      <a:ext cx="2754046" cy="2095164"/>
                    </a:xfrm>
                    <a:prstGeom prst="rect">
                      <a:avLst/>
                    </a:prstGeom>
                    <a:noFill/>
                    <a:extLst>
                      <a:ext uri="{909E8E84-426E-40DD-AFC4-6F175D3DCCD1}">
                        <a14:hiddenFill xmlns:a14="http://schemas.microsoft.com/office/drawing/2010/main">
                          <a:solidFill>
                            <a:srgbClr val="FFFFFF"/>
                          </a:solidFill>
                        </a14:hiddenFill>
                      </a:ext>
                    </a:extLst>
                  </p:spPr>
                </p:pic>
                <p:sp>
                  <p:nvSpPr>
                    <p:cNvPr id="1027" name="TextBox 1026">
                      <a:extLst>
                        <a:ext uri="{FF2B5EF4-FFF2-40B4-BE49-F238E27FC236}">
                          <a16:creationId xmlns:a16="http://schemas.microsoft.com/office/drawing/2014/main" id="{2204F14B-D61C-72BB-60A5-67C825A5EAB3}"/>
                        </a:ext>
                      </a:extLst>
                    </p:cNvPr>
                    <p:cNvSpPr txBox="1"/>
                    <p:nvPr/>
                  </p:nvSpPr>
                  <p:spPr>
                    <a:xfrm>
                      <a:off x="-7964" y="4246507"/>
                      <a:ext cx="1727200" cy="369332"/>
                    </a:xfrm>
                    <a:prstGeom prst="rect">
                      <a:avLst/>
                    </a:prstGeom>
                    <a:noFill/>
                  </p:spPr>
                  <p:txBody>
                    <a:bodyPr wrap="square">
                      <a:spAutoFit/>
                    </a:bodyPr>
                    <a:lstStyle/>
                    <a:p>
                      <a:r>
                        <a:rPr lang="en-US" sz="1800" b="1" dirty="0"/>
                        <a:t>Spin valves</a:t>
                      </a:r>
                    </a:p>
                  </p:txBody>
                </p:sp>
                <p:pic>
                  <p:nvPicPr>
                    <p:cNvPr id="1029" name="Picture 1028">
                      <a:extLst>
                        <a:ext uri="{FF2B5EF4-FFF2-40B4-BE49-F238E27FC236}">
                          <a16:creationId xmlns:a16="http://schemas.microsoft.com/office/drawing/2014/main" id="{EC01D76D-21FB-00A3-F448-034B0F677492}"/>
                        </a:ext>
                      </a:extLst>
                    </p:cNvPr>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5207654" y="1291975"/>
                      <a:ext cx="2754046" cy="1843433"/>
                    </a:xfrm>
                    <a:prstGeom prst="rect">
                      <a:avLst/>
                    </a:prstGeom>
                  </p:spPr>
                </p:pic>
                <p:sp>
                  <p:nvSpPr>
                    <p:cNvPr id="1030" name="TextBox 1029">
                      <a:extLst>
                        <a:ext uri="{FF2B5EF4-FFF2-40B4-BE49-F238E27FC236}">
                          <a16:creationId xmlns:a16="http://schemas.microsoft.com/office/drawing/2014/main" id="{73C336B3-76C4-0490-0C44-EF6EFA3B5506}"/>
                        </a:ext>
                      </a:extLst>
                    </p:cNvPr>
                    <p:cNvSpPr txBox="1"/>
                    <p:nvPr/>
                  </p:nvSpPr>
                  <p:spPr>
                    <a:xfrm>
                      <a:off x="5522198" y="678253"/>
                      <a:ext cx="3004569" cy="620499"/>
                    </a:xfrm>
                    <a:prstGeom prst="rect">
                      <a:avLst/>
                    </a:prstGeom>
                    <a:noFill/>
                  </p:spPr>
                  <p:txBody>
                    <a:bodyPr wrap="square">
                      <a:spAutoFit/>
                    </a:bodyPr>
                    <a:lstStyle/>
                    <a:p>
                      <a:r>
                        <a:rPr lang="en-US" sz="1800" b="1" dirty="0"/>
                        <a:t>Spin logic switches</a:t>
                      </a:r>
                    </a:p>
                  </p:txBody>
                </p:sp>
              </p:grpSp>
              <p:sp>
                <p:nvSpPr>
                  <p:cNvPr id="1024" name="TextBox 1023">
                    <a:extLst>
                      <a:ext uri="{FF2B5EF4-FFF2-40B4-BE49-F238E27FC236}">
                        <a16:creationId xmlns:a16="http://schemas.microsoft.com/office/drawing/2014/main" id="{2D9C4EB8-21D9-D426-CBB9-B00298F51AF2}"/>
                      </a:ext>
                    </a:extLst>
                  </p:cNvPr>
                  <p:cNvSpPr txBox="1"/>
                  <p:nvPr/>
                </p:nvSpPr>
                <p:spPr>
                  <a:xfrm>
                    <a:off x="684383" y="6176969"/>
                    <a:ext cx="1651542" cy="369333"/>
                  </a:xfrm>
                  <a:prstGeom prst="rect">
                    <a:avLst/>
                  </a:prstGeom>
                  <a:noFill/>
                </p:spPr>
                <p:txBody>
                  <a:bodyPr wrap="none" rtlCol="0">
                    <a:spAutoFit/>
                  </a:bodyPr>
                  <a:lstStyle/>
                  <a:p>
                    <a:r>
                      <a:rPr lang="en-US" b="1" dirty="0"/>
                      <a:t>Spin transistors</a:t>
                    </a:r>
                  </a:p>
                </p:txBody>
              </p:sp>
            </p:grpSp>
            <p:sp>
              <p:nvSpPr>
                <p:cNvPr id="61" name="TextBox 60">
                  <a:extLst>
                    <a:ext uri="{FF2B5EF4-FFF2-40B4-BE49-F238E27FC236}">
                      <a16:creationId xmlns:a16="http://schemas.microsoft.com/office/drawing/2014/main" id="{1A6BF650-1EDF-0C3E-B031-1C00E7316C0F}"/>
                    </a:ext>
                  </a:extLst>
                </p:cNvPr>
                <p:cNvSpPr txBox="1"/>
                <p:nvPr/>
              </p:nvSpPr>
              <p:spPr>
                <a:xfrm>
                  <a:off x="1122394" y="515682"/>
                  <a:ext cx="2150487" cy="647214"/>
                </a:xfrm>
                <a:prstGeom prst="rect">
                  <a:avLst/>
                </a:prstGeom>
                <a:noFill/>
              </p:spPr>
              <p:txBody>
                <a:bodyPr wrap="none" rtlCol="0">
                  <a:spAutoFit/>
                </a:bodyPr>
                <a:lstStyle/>
                <a:p>
                  <a:r>
                    <a:rPr lang="en-US" sz="2400" b="1" u="sng" dirty="0"/>
                    <a:t>Applications</a:t>
                  </a:r>
                </a:p>
              </p:txBody>
            </p:sp>
          </p:grpSp>
          <p:grpSp>
            <p:nvGrpSpPr>
              <p:cNvPr id="1031" name="Group 1030">
                <a:extLst>
                  <a:ext uri="{FF2B5EF4-FFF2-40B4-BE49-F238E27FC236}">
                    <a16:creationId xmlns:a16="http://schemas.microsoft.com/office/drawing/2014/main" id="{BD7AFD4F-527B-3329-AFB2-D975767A01C2}"/>
                  </a:ext>
                </a:extLst>
              </p:cNvPr>
              <p:cNvGrpSpPr/>
              <p:nvPr/>
            </p:nvGrpSpPr>
            <p:grpSpPr>
              <a:xfrm>
                <a:off x="1164867" y="3930949"/>
                <a:ext cx="4439859" cy="2667613"/>
                <a:chOff x="4147525" y="3016767"/>
                <a:chExt cx="8858863" cy="5322339"/>
              </a:xfrm>
            </p:grpSpPr>
            <p:pic>
              <p:nvPicPr>
                <p:cNvPr id="1032" name="Picture 1031" descr="A picture containing text, electronics&#10;&#10;Description automatically generated">
                  <a:extLst>
                    <a:ext uri="{FF2B5EF4-FFF2-40B4-BE49-F238E27FC236}">
                      <a16:creationId xmlns:a16="http://schemas.microsoft.com/office/drawing/2014/main" id="{8AC47FF6-28D0-B942-AAC3-21E7C8C796EE}"/>
                    </a:ext>
                  </a:extLst>
                </p:cNvPr>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a:off x="8367800" y="3726982"/>
                  <a:ext cx="2744461" cy="2852088"/>
                </a:xfrm>
                <a:prstGeom prst="rect">
                  <a:avLst/>
                </a:prstGeom>
              </p:spPr>
            </p:pic>
            <p:sp>
              <p:nvSpPr>
                <p:cNvPr id="1033" name="TextBox 1032">
                  <a:extLst>
                    <a:ext uri="{FF2B5EF4-FFF2-40B4-BE49-F238E27FC236}">
                      <a16:creationId xmlns:a16="http://schemas.microsoft.com/office/drawing/2014/main" id="{ADB3B807-B6EA-9C90-98F7-144C41142EF5}"/>
                    </a:ext>
                  </a:extLst>
                </p:cNvPr>
                <p:cNvSpPr txBox="1"/>
                <p:nvPr/>
              </p:nvSpPr>
              <p:spPr>
                <a:xfrm>
                  <a:off x="8891551" y="3016767"/>
                  <a:ext cx="4114837" cy="736880"/>
                </a:xfrm>
                <a:prstGeom prst="rect">
                  <a:avLst/>
                </a:prstGeom>
                <a:noFill/>
              </p:spPr>
              <p:txBody>
                <a:bodyPr wrap="square">
                  <a:spAutoFit/>
                </a:bodyPr>
                <a:lstStyle/>
                <a:p>
                  <a:r>
                    <a:rPr lang="en-US" b="1" dirty="0"/>
                    <a:t>Optical modulators</a:t>
                  </a:r>
                  <a:endParaRPr lang="en-US" sz="1800" b="1" dirty="0"/>
                </a:p>
              </p:txBody>
            </p:sp>
            <p:pic>
              <p:nvPicPr>
                <p:cNvPr id="1034" name="Picture 14" descr="How 'Valleytronics' Could Help Keep Moore's Law Alive">
                  <a:extLst>
                    <a:ext uri="{FF2B5EF4-FFF2-40B4-BE49-F238E27FC236}">
                      <a16:creationId xmlns:a16="http://schemas.microsoft.com/office/drawing/2014/main" id="{9E3AF83C-7930-4D44-DE60-E012E2FC02A3}"/>
                    </a:ext>
                  </a:extLst>
                </p:cNvPr>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4147525" y="5755013"/>
                  <a:ext cx="3670234" cy="2455720"/>
                </a:xfrm>
                <a:prstGeom prst="rect">
                  <a:avLst/>
                </a:prstGeom>
                <a:noFill/>
                <a:extLst>
                  <a:ext uri="{909E8E84-426E-40DD-AFC4-6F175D3DCCD1}">
                    <a14:hiddenFill xmlns:a14="http://schemas.microsoft.com/office/drawing/2010/main">
                      <a:solidFill>
                        <a:srgbClr val="FFFFFF"/>
                      </a:solidFill>
                    </a14:hiddenFill>
                  </a:ext>
                </a:extLst>
              </p:spPr>
            </p:pic>
            <p:sp>
              <p:nvSpPr>
                <p:cNvPr id="1035" name="TextBox 1034">
                  <a:extLst>
                    <a:ext uri="{FF2B5EF4-FFF2-40B4-BE49-F238E27FC236}">
                      <a16:creationId xmlns:a16="http://schemas.microsoft.com/office/drawing/2014/main" id="{C837A6CD-D329-566F-F3C0-CAB434CE4BD2}"/>
                    </a:ext>
                  </a:extLst>
                </p:cNvPr>
                <p:cNvSpPr txBox="1"/>
                <p:nvPr/>
              </p:nvSpPr>
              <p:spPr>
                <a:xfrm>
                  <a:off x="7874326" y="7602226"/>
                  <a:ext cx="3237935" cy="736880"/>
                </a:xfrm>
                <a:prstGeom prst="rect">
                  <a:avLst/>
                </a:prstGeom>
                <a:noFill/>
              </p:spPr>
              <p:txBody>
                <a:bodyPr wrap="square">
                  <a:spAutoFit/>
                </a:bodyPr>
                <a:lstStyle/>
                <a:p>
                  <a:r>
                    <a:rPr lang="en-US" sz="1800" b="1" dirty="0" err="1"/>
                    <a:t>Valleytronics</a:t>
                  </a:r>
                  <a:endParaRPr lang="en-US" sz="1800" b="1" dirty="0"/>
                </a:p>
              </p:txBody>
            </p:sp>
          </p:grpSp>
        </p:grpSp>
      </p:grpSp>
      <p:grpSp>
        <p:nvGrpSpPr>
          <p:cNvPr id="11" name="Group 10">
            <a:extLst>
              <a:ext uri="{FF2B5EF4-FFF2-40B4-BE49-F238E27FC236}">
                <a16:creationId xmlns:a16="http://schemas.microsoft.com/office/drawing/2014/main" id="{3167762E-CDF8-E126-0A37-A8A40E0D526D}"/>
              </a:ext>
            </a:extLst>
          </p:cNvPr>
          <p:cNvGrpSpPr/>
          <p:nvPr/>
        </p:nvGrpSpPr>
        <p:grpSpPr>
          <a:xfrm>
            <a:off x="6043391" y="657802"/>
            <a:ext cx="5728409" cy="5639219"/>
            <a:chOff x="6043391" y="657802"/>
            <a:chExt cx="5728409" cy="5639219"/>
          </a:xfrm>
        </p:grpSpPr>
        <p:pic>
          <p:nvPicPr>
            <p:cNvPr id="5" name="Picture 2" descr="Fridge Magnets and Memory: Part 1 | by Faine Greenwood | Medium">
              <a:extLst>
                <a:ext uri="{FF2B5EF4-FFF2-40B4-BE49-F238E27FC236}">
                  <a16:creationId xmlns:a16="http://schemas.microsoft.com/office/drawing/2014/main" id="{B4E86B68-95E9-B463-DA0A-39A9A125A27C}"/>
                </a:ext>
              </a:extLst>
            </p:cNvPr>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6052790" y="1227995"/>
              <a:ext cx="5481606" cy="4063933"/>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a:extLst>
                <a:ext uri="{FF2B5EF4-FFF2-40B4-BE49-F238E27FC236}">
                  <a16:creationId xmlns:a16="http://schemas.microsoft.com/office/drawing/2014/main" id="{A156033A-39DA-DE2F-A3EA-D89B65E6A7FD}"/>
                </a:ext>
              </a:extLst>
            </p:cNvPr>
            <p:cNvSpPr txBox="1"/>
            <p:nvPr/>
          </p:nvSpPr>
          <p:spPr>
            <a:xfrm>
              <a:off x="6951050" y="657802"/>
              <a:ext cx="4820750" cy="584775"/>
            </a:xfrm>
            <a:prstGeom prst="rect">
              <a:avLst/>
            </a:prstGeom>
            <a:solidFill>
              <a:schemeClr val="bg1"/>
            </a:solidFill>
          </p:spPr>
          <p:txBody>
            <a:bodyPr wrap="square" rtlCol="0">
              <a:spAutoFit/>
            </a:bodyPr>
            <a:lstStyle/>
            <a:p>
              <a:r>
                <a:rPr lang="en-US" sz="3200" b="1" dirty="0">
                  <a:solidFill>
                    <a:srgbClr val="0070C0"/>
                  </a:solidFill>
                </a:rPr>
                <a:t>Fridge Magnets</a:t>
              </a:r>
            </a:p>
          </p:txBody>
        </p:sp>
        <p:grpSp>
          <p:nvGrpSpPr>
            <p:cNvPr id="10" name="Group 9">
              <a:extLst>
                <a:ext uri="{FF2B5EF4-FFF2-40B4-BE49-F238E27FC236}">
                  <a16:creationId xmlns:a16="http://schemas.microsoft.com/office/drawing/2014/main" id="{356CA1F6-F19A-0E71-1330-D87EE54364F8}"/>
                </a:ext>
              </a:extLst>
            </p:cNvPr>
            <p:cNvGrpSpPr/>
            <p:nvPr/>
          </p:nvGrpSpPr>
          <p:grpSpPr>
            <a:xfrm>
              <a:off x="6043391" y="5261471"/>
              <a:ext cx="5481606" cy="1035550"/>
              <a:chOff x="6043391" y="5261471"/>
              <a:chExt cx="5481606" cy="1035550"/>
            </a:xfrm>
          </p:grpSpPr>
          <p:sp>
            <p:nvSpPr>
              <p:cNvPr id="8" name="Rectangle 7">
                <a:extLst>
                  <a:ext uri="{FF2B5EF4-FFF2-40B4-BE49-F238E27FC236}">
                    <a16:creationId xmlns:a16="http://schemas.microsoft.com/office/drawing/2014/main" id="{A3731CCC-51E4-34E4-13A3-9EA3120732F0}"/>
                  </a:ext>
                </a:extLst>
              </p:cNvPr>
              <p:cNvSpPr/>
              <p:nvPr/>
            </p:nvSpPr>
            <p:spPr>
              <a:xfrm>
                <a:off x="6043391" y="5269162"/>
                <a:ext cx="5481606" cy="997986"/>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Picture 4">
                <a:extLst>
                  <a:ext uri="{FF2B5EF4-FFF2-40B4-BE49-F238E27FC236}">
                    <a16:creationId xmlns:a16="http://schemas.microsoft.com/office/drawing/2014/main" id="{1C968DC2-E49D-6080-4095-08AFB9F77374}"/>
                  </a:ext>
                </a:extLst>
              </p:cNvPr>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6048089" y="5261471"/>
                <a:ext cx="5472209" cy="1035550"/>
              </a:xfrm>
              <a:prstGeom prst="rect">
                <a:avLst/>
              </a:prstGeom>
              <a:noFill/>
              <a:extLst>
                <a:ext uri="{909E8E84-426E-40DD-AFC4-6F175D3DCCD1}">
                  <a14:hiddenFill xmlns:a14="http://schemas.microsoft.com/office/drawing/2010/main">
                    <a:solidFill>
                      <a:srgbClr val="FFFFFF"/>
                    </a:solidFill>
                  </a14:hiddenFill>
                </a:ext>
              </a:extLst>
            </p:spPr>
          </p:pic>
        </p:grpSp>
      </p:grpSp>
      <mc:AlternateContent xmlns:mc="http://schemas.openxmlformats.org/markup-compatibility/2006" xmlns:a14="http://schemas.microsoft.com/office/drawing/2010/main">
        <mc:Choice Requires="a14">
          <p:sp>
            <p:nvSpPr>
              <p:cNvPr id="14" name="TextBox 13">
                <a:extLst>
                  <a:ext uri="{FF2B5EF4-FFF2-40B4-BE49-F238E27FC236}">
                    <a16:creationId xmlns:a16="http://schemas.microsoft.com/office/drawing/2014/main" id="{95044ADB-7C75-D9D6-5361-B584F5514E50}"/>
                  </a:ext>
                </a:extLst>
              </p:cNvPr>
              <p:cNvSpPr txBox="1"/>
              <p:nvPr/>
            </p:nvSpPr>
            <p:spPr>
              <a:xfrm>
                <a:off x="1380153" y="3960349"/>
                <a:ext cx="3465757" cy="280077"/>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b="0" i="1" smtClean="0">
                          <a:latin typeface="Cambria Math" panose="02040503050406030204" pitchFamily="18" charset="0"/>
                        </a:rPr>
                        <m:t>𝐶𝑟</m:t>
                      </m:r>
                      <m:r>
                        <a:rPr lang="en-US" b="0" i="1" smtClean="0">
                          <a:latin typeface="Cambria Math" panose="02040503050406030204" pitchFamily="18" charset="0"/>
                        </a:rPr>
                        <m:t>⇒ </m:t>
                      </m:r>
                      <m:sSup>
                        <m:sSupPr>
                          <m:ctrlPr>
                            <a:rPr lang="en-US" b="0" i="1" smtClean="0">
                              <a:latin typeface="Cambria Math" panose="02040503050406030204" pitchFamily="18" charset="0"/>
                            </a:rPr>
                          </m:ctrlPr>
                        </m:sSupPr>
                        <m:e>
                          <m:r>
                            <a:rPr lang="en-US" b="0" i="1" smtClean="0">
                              <a:latin typeface="Cambria Math" panose="02040503050406030204" pitchFamily="18" charset="0"/>
                            </a:rPr>
                            <m:t>1</m:t>
                          </m:r>
                          <m:r>
                            <a:rPr lang="en-US" b="0" i="1" smtClean="0">
                              <a:latin typeface="Cambria Math" panose="02040503050406030204" pitchFamily="18" charset="0"/>
                            </a:rPr>
                            <m:t>𝑠</m:t>
                          </m:r>
                        </m:e>
                        <m:sup>
                          <m:r>
                            <a:rPr lang="en-US" b="0" i="1" smtClean="0">
                              <a:latin typeface="Cambria Math" panose="02040503050406030204" pitchFamily="18" charset="0"/>
                            </a:rPr>
                            <m:t>2</m:t>
                          </m:r>
                        </m:sup>
                      </m:sSup>
                      <m:r>
                        <a:rPr lang="en-US" b="0" i="1" smtClean="0">
                          <a:latin typeface="Cambria Math" panose="02040503050406030204" pitchFamily="18" charset="0"/>
                        </a:rPr>
                        <m:t> </m:t>
                      </m:r>
                      <m:sSup>
                        <m:sSupPr>
                          <m:ctrlPr>
                            <a:rPr lang="en-US" b="0" i="1" smtClean="0">
                              <a:latin typeface="Cambria Math" panose="02040503050406030204" pitchFamily="18" charset="0"/>
                            </a:rPr>
                          </m:ctrlPr>
                        </m:sSupPr>
                        <m:e>
                          <m:r>
                            <a:rPr lang="en-US" b="0" i="1" smtClean="0">
                              <a:latin typeface="Cambria Math" panose="02040503050406030204" pitchFamily="18" charset="0"/>
                            </a:rPr>
                            <m:t>2</m:t>
                          </m:r>
                          <m:r>
                            <a:rPr lang="en-US" b="0" i="1" smtClean="0">
                              <a:latin typeface="Cambria Math" panose="02040503050406030204" pitchFamily="18" charset="0"/>
                            </a:rPr>
                            <m:t>𝑠</m:t>
                          </m:r>
                        </m:e>
                        <m:sup>
                          <m:r>
                            <a:rPr lang="en-US" b="0" i="1" smtClean="0">
                              <a:latin typeface="Cambria Math" panose="02040503050406030204" pitchFamily="18" charset="0"/>
                            </a:rPr>
                            <m:t>2</m:t>
                          </m:r>
                        </m:sup>
                      </m:sSup>
                      <m:sSup>
                        <m:sSupPr>
                          <m:ctrlPr>
                            <a:rPr lang="en-US" b="0" i="1" smtClean="0">
                              <a:latin typeface="Cambria Math" panose="02040503050406030204" pitchFamily="18" charset="0"/>
                            </a:rPr>
                          </m:ctrlPr>
                        </m:sSupPr>
                        <m:e>
                          <m:r>
                            <a:rPr lang="en-US" b="0" i="1" smtClean="0">
                              <a:latin typeface="Cambria Math" panose="02040503050406030204" pitchFamily="18" charset="0"/>
                            </a:rPr>
                            <m:t> 2</m:t>
                          </m:r>
                          <m:r>
                            <a:rPr lang="en-US" b="0" i="1" smtClean="0">
                              <a:latin typeface="Cambria Math" panose="02040503050406030204" pitchFamily="18" charset="0"/>
                            </a:rPr>
                            <m:t>𝑝</m:t>
                          </m:r>
                        </m:e>
                        <m:sup>
                          <m:r>
                            <a:rPr lang="en-US" b="0" i="1" smtClean="0">
                              <a:latin typeface="Cambria Math" panose="02040503050406030204" pitchFamily="18" charset="0"/>
                            </a:rPr>
                            <m:t>6</m:t>
                          </m:r>
                        </m:sup>
                      </m:sSup>
                      <m:r>
                        <a:rPr lang="en-US" b="0" i="1" smtClean="0">
                          <a:latin typeface="Cambria Math" panose="02040503050406030204" pitchFamily="18" charset="0"/>
                        </a:rPr>
                        <m:t> </m:t>
                      </m:r>
                      <m:sSup>
                        <m:sSupPr>
                          <m:ctrlPr>
                            <a:rPr lang="en-US" b="0" i="1" smtClean="0">
                              <a:latin typeface="Cambria Math" panose="02040503050406030204" pitchFamily="18" charset="0"/>
                            </a:rPr>
                          </m:ctrlPr>
                        </m:sSupPr>
                        <m:e>
                          <m:r>
                            <a:rPr lang="en-US" b="0" i="1" smtClean="0">
                              <a:latin typeface="Cambria Math" panose="02040503050406030204" pitchFamily="18" charset="0"/>
                            </a:rPr>
                            <m:t>3</m:t>
                          </m:r>
                          <m:r>
                            <a:rPr lang="en-US" b="0" i="1" smtClean="0">
                              <a:latin typeface="Cambria Math" panose="02040503050406030204" pitchFamily="18" charset="0"/>
                            </a:rPr>
                            <m:t>𝑠</m:t>
                          </m:r>
                        </m:e>
                        <m:sup>
                          <m:r>
                            <a:rPr lang="en-US" b="0" i="1" smtClean="0">
                              <a:latin typeface="Cambria Math" panose="02040503050406030204" pitchFamily="18" charset="0"/>
                            </a:rPr>
                            <m:t>2</m:t>
                          </m:r>
                        </m:sup>
                      </m:sSup>
                      <m:sSup>
                        <m:sSupPr>
                          <m:ctrlPr>
                            <a:rPr lang="en-US" b="0" i="1" smtClean="0">
                              <a:latin typeface="Cambria Math" panose="02040503050406030204" pitchFamily="18" charset="0"/>
                            </a:rPr>
                          </m:ctrlPr>
                        </m:sSupPr>
                        <m:e>
                          <m:r>
                            <a:rPr lang="en-US" b="0" i="1" smtClean="0">
                              <a:latin typeface="Cambria Math" panose="02040503050406030204" pitchFamily="18" charset="0"/>
                            </a:rPr>
                            <m:t> 3</m:t>
                          </m:r>
                          <m:r>
                            <a:rPr lang="en-US" b="0" i="1" smtClean="0">
                              <a:latin typeface="Cambria Math" panose="02040503050406030204" pitchFamily="18" charset="0"/>
                            </a:rPr>
                            <m:t>𝑝</m:t>
                          </m:r>
                        </m:e>
                        <m:sup>
                          <m:r>
                            <a:rPr lang="en-US" b="0" i="1" smtClean="0">
                              <a:latin typeface="Cambria Math" panose="02040503050406030204" pitchFamily="18" charset="0"/>
                            </a:rPr>
                            <m:t>6</m:t>
                          </m:r>
                        </m:sup>
                      </m:sSup>
                      <m:r>
                        <a:rPr lang="en-US" b="0" i="1" smtClean="0">
                          <a:latin typeface="Cambria Math" panose="02040503050406030204" pitchFamily="18" charset="0"/>
                        </a:rPr>
                        <m:t> </m:t>
                      </m:r>
                      <m:sSup>
                        <m:sSupPr>
                          <m:ctrlPr>
                            <a:rPr lang="en-US" b="0" i="1" smtClean="0">
                              <a:latin typeface="Cambria Math" panose="02040503050406030204" pitchFamily="18" charset="0"/>
                            </a:rPr>
                          </m:ctrlPr>
                        </m:sSupPr>
                        <m:e>
                          <m:r>
                            <a:rPr lang="en-US" b="0" i="1" smtClean="0">
                              <a:latin typeface="Cambria Math" panose="02040503050406030204" pitchFamily="18" charset="0"/>
                            </a:rPr>
                            <m:t>4</m:t>
                          </m:r>
                          <m:r>
                            <a:rPr lang="en-US" b="0" i="1" smtClean="0">
                              <a:latin typeface="Cambria Math" panose="02040503050406030204" pitchFamily="18" charset="0"/>
                            </a:rPr>
                            <m:t>𝑠</m:t>
                          </m:r>
                        </m:e>
                        <m:sup>
                          <m:r>
                            <a:rPr lang="en-US" b="0" i="1" smtClean="0">
                              <a:latin typeface="Cambria Math" panose="02040503050406030204" pitchFamily="18" charset="0"/>
                            </a:rPr>
                            <m:t>1</m:t>
                          </m:r>
                        </m:sup>
                      </m:sSup>
                      <m:sSup>
                        <m:sSupPr>
                          <m:ctrlPr>
                            <a:rPr lang="en-US" b="0" i="1" smtClean="0">
                              <a:latin typeface="Cambria Math" panose="02040503050406030204" pitchFamily="18" charset="0"/>
                            </a:rPr>
                          </m:ctrlPr>
                        </m:sSupPr>
                        <m:e>
                          <m:r>
                            <a:rPr lang="en-US" b="0" i="1" smtClean="0">
                              <a:latin typeface="Cambria Math" panose="02040503050406030204" pitchFamily="18" charset="0"/>
                            </a:rPr>
                            <m:t>3</m:t>
                          </m:r>
                          <m:r>
                            <a:rPr lang="en-US" b="0" i="1" smtClean="0">
                              <a:latin typeface="Cambria Math" panose="02040503050406030204" pitchFamily="18" charset="0"/>
                            </a:rPr>
                            <m:t>𝑑</m:t>
                          </m:r>
                        </m:e>
                        <m:sup>
                          <m:r>
                            <a:rPr lang="en-US" b="0" i="1" smtClean="0">
                              <a:latin typeface="Cambria Math" panose="02040503050406030204" pitchFamily="18" charset="0"/>
                            </a:rPr>
                            <m:t>5</m:t>
                          </m:r>
                        </m:sup>
                      </m:sSup>
                    </m:oMath>
                  </m:oMathPara>
                </a14:m>
                <a:endParaRPr lang="en-US" dirty="0"/>
              </a:p>
            </p:txBody>
          </p:sp>
        </mc:Choice>
        <mc:Fallback xmlns="">
          <p:sp>
            <p:nvSpPr>
              <p:cNvPr id="14" name="TextBox 13">
                <a:extLst>
                  <a:ext uri="{FF2B5EF4-FFF2-40B4-BE49-F238E27FC236}">
                    <a16:creationId xmlns:a16="http://schemas.microsoft.com/office/drawing/2014/main" id="{95044ADB-7C75-D9D6-5361-B584F5514E50}"/>
                  </a:ext>
                </a:extLst>
              </p:cNvPr>
              <p:cNvSpPr txBox="1">
                <a:spLocks noRot="1" noChangeAspect="1" noMove="1" noResize="1" noEditPoints="1" noAdjustHandles="1" noChangeArrowheads="1" noChangeShapeType="1" noTextEdit="1"/>
              </p:cNvSpPr>
              <p:nvPr/>
            </p:nvSpPr>
            <p:spPr>
              <a:xfrm>
                <a:off x="1380153" y="3960349"/>
                <a:ext cx="3465757" cy="280077"/>
              </a:xfrm>
              <a:prstGeom prst="rect">
                <a:avLst/>
              </a:prstGeom>
              <a:blipFill>
                <a:blip r:embed="rId19"/>
                <a:stretch>
                  <a:fillRect l="-1095" t="-8696" r="-365" b="-34783"/>
                </a:stretch>
              </a:blipFill>
            </p:spPr>
            <p:txBody>
              <a:bodyPr/>
              <a:lstStyle/>
              <a:p>
                <a:r>
                  <a:rPr lang="en-US">
                    <a:noFill/>
                  </a:rPr>
                  <a:t> </a:t>
                </a:r>
              </a:p>
            </p:txBody>
          </p:sp>
        </mc:Fallback>
      </mc:AlternateContent>
    </p:spTree>
    <p:custDataLst>
      <p:tags r:id="rId1"/>
    </p:custDataLst>
    <p:extLst>
      <p:ext uri="{BB962C8B-B14F-4D97-AF65-F5344CB8AC3E}">
        <p14:creationId xmlns:p14="http://schemas.microsoft.com/office/powerpoint/2010/main" val="2175582654"/>
      </p:ext>
    </p:extLst>
  </p:cSld>
  <p:clrMapOvr>
    <a:masterClrMapping/>
  </p:clrMapOvr>
  <mc:AlternateContent xmlns:mc="http://schemas.openxmlformats.org/markup-compatibility/2006" xmlns:p14="http://schemas.microsoft.com/office/powerpoint/2010/main">
    <mc:Choice Requires="p14">
      <p:transition spd="slow" p14:dur="2000" advTm="10727"/>
    </mc:Choice>
    <mc:Fallback xmlns="">
      <p:transition spd="slow" advTm="10727"/>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blinds(horizontal)">
                                      <p:cBhvr>
                                        <p:cTn id="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9" name="Straight Connector 8">
            <a:extLst>
              <a:ext uri="{FF2B5EF4-FFF2-40B4-BE49-F238E27FC236}">
                <a16:creationId xmlns:a16="http://schemas.microsoft.com/office/drawing/2014/main" id="{1A741BEC-09A2-4987-BE55-3189CF21D632}"/>
              </a:ext>
            </a:extLst>
          </p:cNvPr>
          <p:cNvCxnSpPr/>
          <p:nvPr/>
        </p:nvCxnSpPr>
        <p:spPr>
          <a:xfrm>
            <a:off x="152400" y="603862"/>
            <a:ext cx="11887200"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sp>
        <p:nvSpPr>
          <p:cNvPr id="3" name="Slide Number Placeholder 2">
            <a:extLst>
              <a:ext uri="{FF2B5EF4-FFF2-40B4-BE49-F238E27FC236}">
                <a16:creationId xmlns:a16="http://schemas.microsoft.com/office/drawing/2014/main" id="{19671D57-C512-4188-8A0D-307D4C2E08C6}"/>
              </a:ext>
            </a:extLst>
          </p:cNvPr>
          <p:cNvSpPr>
            <a:spLocks noGrp="1"/>
          </p:cNvSpPr>
          <p:nvPr>
            <p:ph type="sldNum" sz="quarter" idx="12"/>
          </p:nvPr>
        </p:nvSpPr>
        <p:spPr/>
        <p:txBody>
          <a:bodyPr/>
          <a:lstStyle/>
          <a:p>
            <a:fld id="{6AA14E9B-4136-4F46-9AB2-0359F2FE03A4}" type="slidenum">
              <a:rPr lang="en-US" smtClean="0"/>
              <a:t>3</a:t>
            </a:fld>
            <a:endParaRPr lang="en-US" dirty="0"/>
          </a:p>
        </p:txBody>
      </p:sp>
      <p:sp>
        <p:nvSpPr>
          <p:cNvPr id="12" name="TextBox 11">
            <a:extLst>
              <a:ext uri="{FF2B5EF4-FFF2-40B4-BE49-F238E27FC236}">
                <a16:creationId xmlns:a16="http://schemas.microsoft.com/office/drawing/2014/main" id="{4E1F7E16-A894-D2FE-3DF1-B758E057FA20}"/>
              </a:ext>
            </a:extLst>
          </p:cNvPr>
          <p:cNvSpPr txBox="1"/>
          <p:nvPr/>
        </p:nvSpPr>
        <p:spPr>
          <a:xfrm>
            <a:off x="304800" y="127749"/>
            <a:ext cx="7124066" cy="461665"/>
          </a:xfrm>
          <a:prstGeom prst="rect">
            <a:avLst/>
          </a:prstGeom>
          <a:noFill/>
        </p:spPr>
        <p:txBody>
          <a:bodyPr wrap="none" rtlCol="0">
            <a:spAutoFit/>
          </a:bodyPr>
          <a:lstStyle/>
          <a:p>
            <a:r>
              <a:rPr lang="en-US" sz="2400" b="1" u="sng" dirty="0">
                <a:solidFill>
                  <a:srgbClr val="002060"/>
                </a:solidFill>
              </a:rPr>
              <a:t>Two-dimensional (2D) van der Waals (</a:t>
            </a:r>
            <a:r>
              <a:rPr lang="en-US" sz="2400" b="1" u="sng" dirty="0" err="1">
                <a:solidFill>
                  <a:srgbClr val="002060"/>
                </a:solidFill>
              </a:rPr>
              <a:t>vdW</a:t>
            </a:r>
            <a:r>
              <a:rPr lang="en-US" sz="2400" b="1" u="sng" dirty="0">
                <a:solidFill>
                  <a:srgbClr val="002060"/>
                </a:solidFill>
              </a:rPr>
              <a:t>) materials :</a:t>
            </a:r>
          </a:p>
        </p:txBody>
      </p:sp>
      <p:sp>
        <p:nvSpPr>
          <p:cNvPr id="4" name="TextBox 3">
            <a:extLst>
              <a:ext uri="{FF2B5EF4-FFF2-40B4-BE49-F238E27FC236}">
                <a16:creationId xmlns:a16="http://schemas.microsoft.com/office/drawing/2014/main" id="{FE31D74B-6278-FC4A-236E-B047153A094B}"/>
              </a:ext>
            </a:extLst>
          </p:cNvPr>
          <p:cNvSpPr txBox="1"/>
          <p:nvPr/>
        </p:nvSpPr>
        <p:spPr>
          <a:xfrm>
            <a:off x="6095999" y="1592105"/>
            <a:ext cx="5760203" cy="3170099"/>
          </a:xfrm>
          <a:prstGeom prst="rect">
            <a:avLst/>
          </a:prstGeom>
          <a:noFill/>
        </p:spPr>
        <p:txBody>
          <a:bodyPr wrap="square" rtlCol="0">
            <a:spAutoFit/>
          </a:bodyPr>
          <a:lstStyle/>
          <a:p>
            <a:pPr marL="285750" indent="-285750">
              <a:buFont typeface="Wingdings" pitchFamily="2" charset="2"/>
              <a:buChar char="Ø"/>
            </a:pPr>
            <a:r>
              <a:rPr lang="en-US" sz="2000" dirty="0"/>
              <a:t>First Two-Dimensional (2D) semiconductor material</a:t>
            </a:r>
          </a:p>
          <a:p>
            <a:pPr marL="285750" indent="-285750">
              <a:buFont typeface="Wingdings" pitchFamily="2" charset="2"/>
              <a:buChar char="Ø"/>
            </a:pPr>
            <a:endParaRPr lang="en-US" sz="2000" dirty="0"/>
          </a:p>
          <a:p>
            <a:pPr marL="285750" indent="-285750">
              <a:buFont typeface="Wingdings" pitchFamily="2" charset="2"/>
              <a:buChar char="Ø"/>
            </a:pPr>
            <a:r>
              <a:rPr lang="en-US" sz="2000" dirty="0"/>
              <a:t>Layered material arranged in a honeycomb-like pattern</a:t>
            </a:r>
          </a:p>
          <a:p>
            <a:pPr marL="285750" indent="-285750">
              <a:buFont typeface="Wingdings" pitchFamily="2" charset="2"/>
              <a:buChar char="Ø"/>
            </a:pPr>
            <a:endParaRPr lang="en-US" sz="2000" dirty="0"/>
          </a:p>
          <a:p>
            <a:pPr marL="285750" indent="-285750">
              <a:buFont typeface="Wingdings" pitchFamily="2" charset="2"/>
              <a:buChar char="Ø"/>
            </a:pPr>
            <a:r>
              <a:rPr lang="en-US" sz="2000" dirty="0"/>
              <a:t>Unique structural, mechanical and electronic properties</a:t>
            </a:r>
          </a:p>
          <a:p>
            <a:pPr marL="285750" indent="-285750">
              <a:buFont typeface="Wingdings" pitchFamily="2" charset="2"/>
              <a:buChar char="Ø"/>
            </a:pPr>
            <a:endParaRPr lang="en-US" sz="2000" dirty="0"/>
          </a:p>
          <a:p>
            <a:pPr marL="285750" indent="-285750">
              <a:buFont typeface="Wingdings" pitchFamily="2" charset="2"/>
              <a:buChar char="Ø"/>
            </a:pPr>
            <a:r>
              <a:rPr lang="en-US" sz="2000" dirty="0"/>
              <a:t>Shows magnetism in ground states</a:t>
            </a:r>
          </a:p>
        </p:txBody>
      </p:sp>
      <p:sp>
        <p:nvSpPr>
          <p:cNvPr id="7" name="TextBox 6">
            <a:extLst>
              <a:ext uri="{FF2B5EF4-FFF2-40B4-BE49-F238E27FC236}">
                <a16:creationId xmlns:a16="http://schemas.microsoft.com/office/drawing/2014/main" id="{D4BB7672-94E1-DB34-2B5F-6857A98BF7DD}"/>
              </a:ext>
            </a:extLst>
          </p:cNvPr>
          <p:cNvSpPr txBox="1"/>
          <p:nvPr/>
        </p:nvSpPr>
        <p:spPr>
          <a:xfrm>
            <a:off x="1147801" y="5608377"/>
            <a:ext cx="10205999" cy="369332"/>
          </a:xfrm>
          <a:prstGeom prst="rect">
            <a:avLst/>
          </a:prstGeom>
          <a:noFill/>
        </p:spPr>
        <p:txBody>
          <a:bodyPr wrap="none" rtlCol="0">
            <a:spAutoFit/>
          </a:bodyPr>
          <a:lstStyle/>
          <a:p>
            <a:r>
              <a:rPr lang="en-US" dirty="0">
                <a:highlight>
                  <a:srgbClr val="FFFF00"/>
                </a:highlight>
              </a:rPr>
              <a:t>As a result of finding other layered materials, Magnetism up to monolayer in CrI</a:t>
            </a:r>
            <a:r>
              <a:rPr lang="en-US" baseline="-25000" dirty="0">
                <a:highlight>
                  <a:srgbClr val="FFFF00"/>
                </a:highlight>
              </a:rPr>
              <a:t>3</a:t>
            </a:r>
            <a:r>
              <a:rPr lang="en-US" dirty="0">
                <a:highlight>
                  <a:srgbClr val="FFFF00"/>
                </a:highlight>
              </a:rPr>
              <a:t> was discovered in 2017.</a:t>
            </a:r>
            <a:r>
              <a:rPr lang="en-US" baseline="30000" dirty="0">
                <a:highlight>
                  <a:srgbClr val="FFFF00"/>
                </a:highlight>
              </a:rPr>
              <a:t>3</a:t>
            </a:r>
            <a:r>
              <a:rPr lang="en-US" dirty="0">
                <a:highlight>
                  <a:srgbClr val="FFFF00"/>
                </a:highlight>
              </a:rPr>
              <a:t>  </a:t>
            </a:r>
          </a:p>
        </p:txBody>
      </p:sp>
      <p:sp>
        <p:nvSpPr>
          <p:cNvPr id="13" name="Footer Placeholder 12">
            <a:extLst>
              <a:ext uri="{FF2B5EF4-FFF2-40B4-BE49-F238E27FC236}">
                <a16:creationId xmlns:a16="http://schemas.microsoft.com/office/drawing/2014/main" id="{5080FC29-FC93-579C-9438-A18E871BAEBB}"/>
              </a:ext>
            </a:extLst>
          </p:cNvPr>
          <p:cNvSpPr>
            <a:spLocks noGrp="1"/>
          </p:cNvSpPr>
          <p:nvPr>
            <p:ph type="ftr" sz="quarter" idx="11"/>
          </p:nvPr>
        </p:nvSpPr>
        <p:spPr/>
        <p:txBody>
          <a:bodyPr/>
          <a:lstStyle/>
          <a:p>
            <a:r>
              <a:rPr lang="en-US"/>
              <a:t>Chamini Shammi</a:t>
            </a:r>
          </a:p>
        </p:txBody>
      </p:sp>
      <p:pic>
        <p:nvPicPr>
          <p:cNvPr id="2052" name="Picture 4" descr="8.7: Characterization of Graphene by Raman Spectroscopy - Chemistry  LibreTexts">
            <a:extLst>
              <a:ext uri="{FF2B5EF4-FFF2-40B4-BE49-F238E27FC236}">
                <a16:creationId xmlns:a16="http://schemas.microsoft.com/office/drawing/2014/main" id="{4A995022-2F95-AE2C-17FE-C96779B6000F}"/>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38199" y="1246021"/>
            <a:ext cx="4927169" cy="3374114"/>
          </a:xfrm>
          <a:prstGeom prst="rect">
            <a:avLst/>
          </a:prstGeom>
          <a:noFill/>
          <a:extLst>
            <a:ext uri="{909E8E84-426E-40DD-AFC4-6F175D3DCCD1}">
              <a14:hiddenFill xmlns:a14="http://schemas.microsoft.com/office/drawing/2010/main">
                <a:solidFill>
                  <a:srgbClr val="FFFFFF"/>
                </a:solidFill>
              </a14:hiddenFill>
            </a:ext>
          </a:extLst>
        </p:spPr>
      </p:pic>
      <p:sp>
        <p:nvSpPr>
          <p:cNvPr id="17" name="TextBox 16">
            <a:extLst>
              <a:ext uri="{FF2B5EF4-FFF2-40B4-BE49-F238E27FC236}">
                <a16:creationId xmlns:a16="http://schemas.microsoft.com/office/drawing/2014/main" id="{B3217727-47E1-9196-55FE-73EBDEE592EA}"/>
              </a:ext>
            </a:extLst>
          </p:cNvPr>
          <p:cNvSpPr txBox="1"/>
          <p:nvPr/>
        </p:nvSpPr>
        <p:spPr>
          <a:xfrm>
            <a:off x="1907413" y="4814220"/>
            <a:ext cx="2676823" cy="338554"/>
          </a:xfrm>
          <a:prstGeom prst="rect">
            <a:avLst/>
          </a:prstGeom>
          <a:noFill/>
        </p:spPr>
        <p:txBody>
          <a:bodyPr wrap="none" rtlCol="0">
            <a:spAutoFit/>
          </a:bodyPr>
          <a:lstStyle/>
          <a:p>
            <a:r>
              <a:rPr lang="en-US" sz="1600" dirty="0"/>
              <a:t>Crystal structure of graphene</a:t>
            </a:r>
            <a:r>
              <a:rPr lang="en-US" sz="1600" baseline="30000" dirty="0"/>
              <a:t>1</a:t>
            </a:r>
            <a:endParaRPr lang="en-US" sz="1600" dirty="0"/>
          </a:p>
        </p:txBody>
      </p:sp>
      <p:sp>
        <p:nvSpPr>
          <p:cNvPr id="18" name="TextBox 17">
            <a:extLst>
              <a:ext uri="{FF2B5EF4-FFF2-40B4-BE49-F238E27FC236}">
                <a16:creationId xmlns:a16="http://schemas.microsoft.com/office/drawing/2014/main" id="{23272674-B415-1CD0-7123-85A5212A024F}"/>
              </a:ext>
            </a:extLst>
          </p:cNvPr>
          <p:cNvSpPr txBox="1"/>
          <p:nvPr/>
        </p:nvSpPr>
        <p:spPr>
          <a:xfrm>
            <a:off x="0" y="6444476"/>
            <a:ext cx="2694712" cy="276999"/>
          </a:xfrm>
          <a:prstGeom prst="rect">
            <a:avLst/>
          </a:prstGeom>
          <a:noFill/>
        </p:spPr>
        <p:txBody>
          <a:bodyPr wrap="none" rtlCol="0">
            <a:spAutoFit/>
          </a:bodyPr>
          <a:lstStyle/>
          <a:p>
            <a:r>
              <a:rPr lang="en-US" sz="1200" i="1" dirty="0"/>
              <a:t>Nature, 2017, v. 546 n. 7657, p. 270-284</a:t>
            </a:r>
          </a:p>
        </p:txBody>
      </p:sp>
      <p:sp>
        <p:nvSpPr>
          <p:cNvPr id="23" name="TextBox 22">
            <a:extLst>
              <a:ext uri="{FF2B5EF4-FFF2-40B4-BE49-F238E27FC236}">
                <a16:creationId xmlns:a16="http://schemas.microsoft.com/office/drawing/2014/main" id="{25830013-A73F-1D78-FF53-DA18B1B66788}"/>
              </a:ext>
            </a:extLst>
          </p:cNvPr>
          <p:cNvSpPr txBox="1"/>
          <p:nvPr/>
        </p:nvSpPr>
        <p:spPr>
          <a:xfrm>
            <a:off x="393040" y="806685"/>
            <a:ext cx="8348004" cy="461665"/>
          </a:xfrm>
          <a:prstGeom prst="rect">
            <a:avLst/>
          </a:prstGeom>
          <a:noFill/>
        </p:spPr>
        <p:txBody>
          <a:bodyPr wrap="square" rtlCol="0">
            <a:spAutoFit/>
          </a:bodyPr>
          <a:lstStyle/>
          <a:p>
            <a:r>
              <a:rPr lang="en-US" sz="2400" b="1" dirty="0"/>
              <a:t>In 2004, graphene was fabricated via scotch tape exfoliation ; </a:t>
            </a:r>
          </a:p>
        </p:txBody>
      </p:sp>
      <p:pic>
        <p:nvPicPr>
          <p:cNvPr id="2" name="Picture 3">
            <a:extLst>
              <a:ext uri="{FF2B5EF4-FFF2-40B4-BE49-F238E27FC236}">
                <a16:creationId xmlns:a16="http://schemas.microsoft.com/office/drawing/2014/main" id="{3EE0149F-1398-9044-D2B0-3C3731300605}"/>
              </a:ext>
            </a:extLst>
          </p:cNvPr>
          <p:cNvPicPr>
            <a:picLocks noChangeAspect="1"/>
          </p:cNvPicPr>
          <p:nvPr/>
        </p:nvPicPr>
        <p:blipFill rotWithShape="1">
          <a:blip r:embed="rId5" cstate="hqprint">
            <a:extLst>
              <a:ext uri="{28A0092B-C50C-407E-A947-70E740481C1C}">
                <a14:useLocalDpi xmlns:a14="http://schemas.microsoft.com/office/drawing/2010/main" val="0"/>
              </a:ext>
              <a:ext uri="{96DAC541-7B7A-43D3-8B79-37D633B846F1}">
                <asvg:svgBlip xmlns:asvg="http://schemas.microsoft.com/office/drawing/2016/SVG/main" r:embed="rId6"/>
              </a:ext>
            </a:extLst>
          </a:blip>
          <a:srcRect l="7130" t="20639" r="7649" b="15536"/>
          <a:stretch/>
        </p:blipFill>
        <p:spPr>
          <a:xfrm>
            <a:off x="10373360" y="84105"/>
            <a:ext cx="1666240" cy="550559"/>
          </a:xfrm>
          <a:prstGeom prst="rect">
            <a:avLst/>
          </a:prstGeom>
        </p:spPr>
      </p:pic>
    </p:spTree>
    <p:custDataLst>
      <p:tags r:id="rId1"/>
    </p:custDataLst>
    <p:extLst>
      <p:ext uri="{BB962C8B-B14F-4D97-AF65-F5344CB8AC3E}">
        <p14:creationId xmlns:p14="http://schemas.microsoft.com/office/powerpoint/2010/main" val="685024763"/>
      </p:ext>
    </p:extLst>
  </p:cSld>
  <p:clrMapOvr>
    <a:masterClrMapping/>
  </p:clrMapOvr>
  <mc:AlternateContent xmlns:mc="http://schemas.openxmlformats.org/markup-compatibility/2006" xmlns:p14="http://schemas.microsoft.com/office/powerpoint/2010/main">
    <mc:Choice Requires="p14">
      <p:transition spd="slow" p14:dur="2000" advTm="10727"/>
    </mc:Choice>
    <mc:Fallback xmlns="">
      <p:transition spd="slow" advTm="10727"/>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1000" fill="hold"/>
                                        <p:tgtEl>
                                          <p:spTgt spid="7"/>
                                        </p:tgtEl>
                                        <p:attrNameLst>
                                          <p:attrName>ppt_w</p:attrName>
                                        </p:attrNameLst>
                                      </p:cBhvr>
                                      <p:tavLst>
                                        <p:tav tm="0">
                                          <p:val>
                                            <p:strVal val="#ppt_w*0.70"/>
                                          </p:val>
                                        </p:tav>
                                        <p:tav tm="100000">
                                          <p:val>
                                            <p:strVal val="#ppt_w"/>
                                          </p:val>
                                        </p:tav>
                                      </p:tavLst>
                                    </p:anim>
                                    <p:anim calcmode="lin" valueType="num">
                                      <p:cBhvr>
                                        <p:cTn id="8" dur="1000" fill="hold"/>
                                        <p:tgtEl>
                                          <p:spTgt spid="7"/>
                                        </p:tgtEl>
                                        <p:attrNameLst>
                                          <p:attrName>ppt_h</p:attrName>
                                        </p:attrNameLst>
                                      </p:cBhvr>
                                      <p:tavLst>
                                        <p:tav tm="0">
                                          <p:val>
                                            <p:strVal val="#ppt_h"/>
                                          </p:val>
                                        </p:tav>
                                        <p:tav tm="100000">
                                          <p:val>
                                            <p:strVal val="#ppt_h"/>
                                          </p:val>
                                        </p:tav>
                                      </p:tavLst>
                                    </p:anim>
                                    <p:animEffect transition="in" filter="fade">
                                      <p:cBhvr>
                                        <p:cTn id="9"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19671D57-C512-4188-8A0D-307D4C2E08C6}"/>
              </a:ext>
            </a:extLst>
          </p:cNvPr>
          <p:cNvSpPr>
            <a:spLocks noGrp="1"/>
          </p:cNvSpPr>
          <p:nvPr>
            <p:ph type="sldNum" sz="quarter" idx="12"/>
          </p:nvPr>
        </p:nvSpPr>
        <p:spPr/>
        <p:txBody>
          <a:bodyPr/>
          <a:lstStyle/>
          <a:p>
            <a:fld id="{6AA14E9B-4136-4F46-9AB2-0359F2FE03A4}" type="slidenum">
              <a:rPr lang="en-US" smtClean="0"/>
              <a:t>4</a:t>
            </a:fld>
            <a:endParaRPr lang="en-US"/>
          </a:p>
        </p:txBody>
      </p:sp>
      <p:cxnSp>
        <p:nvCxnSpPr>
          <p:cNvPr id="9" name="Straight Connector 8">
            <a:extLst>
              <a:ext uri="{FF2B5EF4-FFF2-40B4-BE49-F238E27FC236}">
                <a16:creationId xmlns:a16="http://schemas.microsoft.com/office/drawing/2014/main" id="{1A741BEC-09A2-4987-BE55-3189CF21D632}"/>
              </a:ext>
            </a:extLst>
          </p:cNvPr>
          <p:cNvCxnSpPr/>
          <p:nvPr/>
        </p:nvCxnSpPr>
        <p:spPr>
          <a:xfrm>
            <a:off x="152400" y="603862"/>
            <a:ext cx="11887200"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sp>
        <p:nvSpPr>
          <p:cNvPr id="14" name="TextBox 13">
            <a:extLst>
              <a:ext uri="{FF2B5EF4-FFF2-40B4-BE49-F238E27FC236}">
                <a16:creationId xmlns:a16="http://schemas.microsoft.com/office/drawing/2014/main" id="{54697C5D-C2D3-7594-DC0D-94D38DDE0E6B}"/>
              </a:ext>
            </a:extLst>
          </p:cNvPr>
          <p:cNvSpPr txBox="1"/>
          <p:nvPr/>
        </p:nvSpPr>
        <p:spPr>
          <a:xfrm>
            <a:off x="241845" y="127135"/>
            <a:ext cx="5105437" cy="461665"/>
          </a:xfrm>
          <a:prstGeom prst="rect">
            <a:avLst/>
          </a:prstGeom>
          <a:noFill/>
        </p:spPr>
        <p:txBody>
          <a:bodyPr wrap="none" rtlCol="0">
            <a:spAutoFit/>
          </a:bodyPr>
          <a:lstStyle/>
          <a:p>
            <a:r>
              <a:rPr lang="en-US" sz="2400" b="1" u="sng" dirty="0">
                <a:blipFill>
                  <a:blip r:embed="rId3"/>
                  <a:tile tx="0" ty="0" sx="100000" sy="100000" flip="none" algn="tl"/>
                </a:blipFill>
              </a:rPr>
              <a:t>Chromium Trihalides CrX</a:t>
            </a:r>
            <a:r>
              <a:rPr lang="en-US" sz="2400" b="1" u="sng" baseline="-25000" dirty="0">
                <a:blipFill>
                  <a:blip r:embed="rId3"/>
                  <a:tile tx="0" ty="0" sx="100000" sy="100000" flip="none" algn="tl"/>
                </a:blipFill>
              </a:rPr>
              <a:t>3 </a:t>
            </a:r>
            <a:r>
              <a:rPr lang="en-US" sz="2400" b="1" u="sng" dirty="0">
                <a:blipFill>
                  <a:blip r:embed="rId3"/>
                  <a:tile tx="0" ty="0" sx="100000" sy="100000" flip="none" algn="tl"/>
                </a:blipFill>
              </a:rPr>
              <a:t>(X = Cl, Br, I):</a:t>
            </a:r>
          </a:p>
        </p:txBody>
      </p:sp>
      <p:pic>
        <p:nvPicPr>
          <p:cNvPr id="6" name="Picture 5" descr="Diagram&#10;&#10;Description automatically generated">
            <a:extLst>
              <a:ext uri="{FF2B5EF4-FFF2-40B4-BE49-F238E27FC236}">
                <a16:creationId xmlns:a16="http://schemas.microsoft.com/office/drawing/2014/main" id="{F5EFD70A-4EB4-8D63-C94F-7262186C3A39}"/>
              </a:ext>
            </a:extLst>
          </p:cNvPr>
          <p:cNvPicPr>
            <a:picLocks noChangeAspect="1"/>
          </p:cNvPicPr>
          <p:nvPr/>
        </p:nvPicPr>
        <p:blipFill rotWithShape="1">
          <a:blip r:embed="rId4">
            <a:extLst>
              <a:ext uri="{BEBA8EAE-BF5A-486C-A8C5-ECC9F3942E4B}">
                <a14:imgProps xmlns:a14="http://schemas.microsoft.com/office/drawing/2010/main">
                  <a14:imgLayer r:embed="rId5">
                    <a14:imgEffect>
                      <a14:sharpenSoften amount="50000"/>
                    </a14:imgEffect>
                  </a14:imgLayer>
                </a14:imgProps>
              </a:ext>
              <a:ext uri="{28A0092B-C50C-407E-A947-70E740481C1C}">
                <a14:useLocalDpi xmlns:a14="http://schemas.microsoft.com/office/drawing/2010/main" val="0"/>
              </a:ext>
            </a:extLst>
          </a:blip>
          <a:srcRect l="59101" t="5050"/>
          <a:stretch/>
        </p:blipFill>
        <p:spPr>
          <a:xfrm>
            <a:off x="7844434" y="2041258"/>
            <a:ext cx="3210326" cy="3251782"/>
          </a:xfrm>
          <a:prstGeom prst="rect">
            <a:avLst/>
          </a:prstGeom>
        </p:spPr>
      </p:pic>
      <p:sp>
        <p:nvSpPr>
          <p:cNvPr id="7" name="TextBox 6">
            <a:extLst>
              <a:ext uri="{FF2B5EF4-FFF2-40B4-BE49-F238E27FC236}">
                <a16:creationId xmlns:a16="http://schemas.microsoft.com/office/drawing/2014/main" id="{33192FE4-03E4-E4FB-FA60-6D0640949696}"/>
              </a:ext>
            </a:extLst>
          </p:cNvPr>
          <p:cNvSpPr txBox="1"/>
          <p:nvPr/>
        </p:nvSpPr>
        <p:spPr>
          <a:xfrm>
            <a:off x="6766060" y="4887195"/>
            <a:ext cx="4126102" cy="1631216"/>
          </a:xfrm>
          <a:prstGeom prst="rect">
            <a:avLst/>
          </a:prstGeom>
          <a:noFill/>
        </p:spPr>
        <p:txBody>
          <a:bodyPr wrap="square" rtlCol="0">
            <a:spAutoFit/>
          </a:bodyPr>
          <a:lstStyle/>
          <a:p>
            <a:endParaRPr lang="en-US" sz="2000" dirty="0"/>
          </a:p>
          <a:p>
            <a:pPr marL="285750" indent="-285750">
              <a:buFont typeface="Wingdings" pitchFamily="2" charset="2"/>
              <a:buChar char="Ø"/>
            </a:pPr>
            <a:r>
              <a:rPr lang="en-US" sz="2000" dirty="0"/>
              <a:t>Crystallographic phase transitions </a:t>
            </a:r>
          </a:p>
          <a:p>
            <a:r>
              <a:rPr lang="en-US" sz="2000" dirty="0"/>
              <a:t>	CrCl</a:t>
            </a:r>
            <a:r>
              <a:rPr lang="en-US" sz="2000" baseline="-25000" dirty="0"/>
              <a:t>3</a:t>
            </a:r>
            <a:r>
              <a:rPr lang="en-US" sz="2000" dirty="0"/>
              <a:t> –  240 K 		</a:t>
            </a:r>
          </a:p>
          <a:p>
            <a:r>
              <a:rPr lang="en-US" sz="2000" dirty="0"/>
              <a:t>	CrBr</a:t>
            </a:r>
            <a:r>
              <a:rPr lang="en-US" sz="2000" baseline="-25000" dirty="0"/>
              <a:t>3</a:t>
            </a:r>
            <a:r>
              <a:rPr lang="en-US" sz="2000" dirty="0"/>
              <a:t> –  420 K	 	</a:t>
            </a:r>
          </a:p>
          <a:p>
            <a:r>
              <a:rPr lang="en-US" sz="2000" dirty="0"/>
              <a:t>	CrI</a:t>
            </a:r>
            <a:r>
              <a:rPr lang="en-US" sz="2000" baseline="-25000" dirty="0"/>
              <a:t>3</a:t>
            </a:r>
            <a:r>
              <a:rPr lang="en-US" sz="2000" dirty="0"/>
              <a:t> –  200 K</a:t>
            </a:r>
          </a:p>
        </p:txBody>
      </p:sp>
      <mc:AlternateContent xmlns:mc="http://schemas.openxmlformats.org/markup-compatibility/2006" xmlns:p14="http://schemas.microsoft.com/office/powerpoint/2010/main">
        <mc:Choice Requires="p14">
          <p:contentPart p14:bwMode="auto" r:id="rId6">
            <p14:nvContentPartPr>
              <p14:cNvPr id="8" name="Ink 7">
                <a:extLst>
                  <a:ext uri="{FF2B5EF4-FFF2-40B4-BE49-F238E27FC236}">
                    <a16:creationId xmlns:a16="http://schemas.microsoft.com/office/drawing/2014/main" id="{85F4C1BD-8ADF-1F9B-47D9-4BB57F54357C}"/>
                  </a:ext>
                </a:extLst>
              </p14:cNvPr>
              <p14:cNvContentPartPr/>
              <p14:nvPr/>
            </p14:nvContentPartPr>
            <p14:xfrm>
              <a:off x="10449292" y="4020682"/>
              <a:ext cx="94320" cy="74160"/>
            </p14:xfrm>
          </p:contentPart>
        </mc:Choice>
        <mc:Fallback xmlns="">
          <p:pic>
            <p:nvPicPr>
              <p:cNvPr id="8" name="Ink 7">
                <a:extLst>
                  <a:ext uri="{FF2B5EF4-FFF2-40B4-BE49-F238E27FC236}">
                    <a16:creationId xmlns:a16="http://schemas.microsoft.com/office/drawing/2014/main" id="{85F4C1BD-8ADF-1F9B-47D9-4BB57F54357C}"/>
                  </a:ext>
                </a:extLst>
              </p:cNvPr>
              <p:cNvPicPr/>
              <p:nvPr/>
            </p:nvPicPr>
            <p:blipFill>
              <a:blip r:embed="rId11"/>
              <a:stretch>
                <a:fillRect/>
              </a:stretch>
            </p:blipFill>
            <p:spPr>
              <a:xfrm>
                <a:off x="10413652" y="3985042"/>
                <a:ext cx="165960" cy="145800"/>
              </a:xfrm>
              <a:prstGeom prst="rect">
                <a:avLst/>
              </a:prstGeom>
            </p:spPr>
          </p:pic>
        </mc:Fallback>
      </mc:AlternateContent>
      <p:sp>
        <p:nvSpPr>
          <p:cNvPr id="11" name="Footer Placeholder 10">
            <a:extLst>
              <a:ext uri="{FF2B5EF4-FFF2-40B4-BE49-F238E27FC236}">
                <a16:creationId xmlns:a16="http://schemas.microsoft.com/office/drawing/2014/main" id="{6F25A618-F892-3602-B97A-1BD28BA793F1}"/>
              </a:ext>
            </a:extLst>
          </p:cNvPr>
          <p:cNvSpPr>
            <a:spLocks noGrp="1"/>
          </p:cNvSpPr>
          <p:nvPr>
            <p:ph type="ftr" sz="quarter" idx="11"/>
          </p:nvPr>
        </p:nvSpPr>
        <p:spPr/>
        <p:txBody>
          <a:bodyPr/>
          <a:lstStyle/>
          <a:p>
            <a:r>
              <a:rPr lang="en-US" dirty="0" err="1"/>
              <a:t>Chamini</a:t>
            </a:r>
            <a:r>
              <a:rPr lang="en-US" dirty="0"/>
              <a:t> </a:t>
            </a:r>
            <a:r>
              <a:rPr lang="en-US" dirty="0" err="1"/>
              <a:t>Shammi</a:t>
            </a:r>
            <a:endParaRPr lang="en-US" dirty="0"/>
          </a:p>
        </p:txBody>
      </p:sp>
      <p:pic>
        <p:nvPicPr>
          <p:cNvPr id="2" name="Picture 3">
            <a:extLst>
              <a:ext uri="{FF2B5EF4-FFF2-40B4-BE49-F238E27FC236}">
                <a16:creationId xmlns:a16="http://schemas.microsoft.com/office/drawing/2014/main" id="{F73DB994-DB8D-DEC5-383B-D658779ED235}"/>
              </a:ext>
            </a:extLst>
          </p:cNvPr>
          <p:cNvPicPr>
            <a:picLocks noChangeAspect="1"/>
          </p:cNvPicPr>
          <p:nvPr/>
        </p:nvPicPr>
        <p:blipFill rotWithShape="1">
          <a:blip r:embed="rId12" cstate="hqprint">
            <a:extLst>
              <a:ext uri="{28A0092B-C50C-407E-A947-70E740481C1C}">
                <a14:useLocalDpi xmlns:a14="http://schemas.microsoft.com/office/drawing/2010/main" val="0"/>
              </a:ext>
              <a:ext uri="{96DAC541-7B7A-43D3-8B79-37D633B846F1}">
                <asvg:svgBlip xmlns:asvg="http://schemas.microsoft.com/office/drawing/2016/SVG/main" r:embed="rId13"/>
              </a:ext>
            </a:extLst>
          </a:blip>
          <a:srcRect l="7130" t="20639" r="7649" b="15536"/>
          <a:stretch/>
        </p:blipFill>
        <p:spPr>
          <a:xfrm>
            <a:off x="10373360" y="84105"/>
            <a:ext cx="1666240" cy="550559"/>
          </a:xfrm>
          <a:prstGeom prst="rect">
            <a:avLst/>
          </a:prstGeom>
        </p:spPr>
      </p:pic>
      <p:sp>
        <p:nvSpPr>
          <p:cNvPr id="10" name="TextBox 9">
            <a:extLst>
              <a:ext uri="{FF2B5EF4-FFF2-40B4-BE49-F238E27FC236}">
                <a16:creationId xmlns:a16="http://schemas.microsoft.com/office/drawing/2014/main" id="{7FA39DD9-DD38-4085-F3CC-FB322EC9AA13}"/>
              </a:ext>
            </a:extLst>
          </p:cNvPr>
          <p:cNvSpPr txBox="1"/>
          <p:nvPr/>
        </p:nvSpPr>
        <p:spPr>
          <a:xfrm>
            <a:off x="6766060" y="432481"/>
            <a:ext cx="5425940" cy="1938992"/>
          </a:xfrm>
          <a:prstGeom prst="rect">
            <a:avLst/>
          </a:prstGeom>
          <a:noFill/>
        </p:spPr>
        <p:txBody>
          <a:bodyPr wrap="square" rtlCol="0">
            <a:spAutoFit/>
          </a:bodyPr>
          <a:lstStyle/>
          <a:p>
            <a:endParaRPr lang="en-US" sz="2000" dirty="0"/>
          </a:p>
          <a:p>
            <a:pPr marL="342900" indent="-342900">
              <a:buFont typeface="Wingdings" pitchFamily="2" charset="2"/>
              <a:buChar char="Ø"/>
            </a:pPr>
            <a:r>
              <a:rPr lang="en-US" sz="2000" dirty="0"/>
              <a:t>Layer dependent magnetism</a:t>
            </a:r>
          </a:p>
          <a:p>
            <a:pPr lvl="1"/>
            <a:r>
              <a:rPr lang="en-US" sz="2000" dirty="0"/>
              <a:t>	monolayer – Ferromagnetic (FM)</a:t>
            </a:r>
          </a:p>
          <a:p>
            <a:pPr lvl="1"/>
            <a:r>
              <a:rPr lang="en-US" sz="2000" dirty="0"/>
              <a:t>	bilayer – Antiferromagnetic (AFM)</a:t>
            </a:r>
          </a:p>
          <a:p>
            <a:r>
              <a:rPr lang="en-US" sz="2000" dirty="0"/>
              <a:t>	bulk - CrCl</a:t>
            </a:r>
            <a:r>
              <a:rPr lang="en-US" sz="2000" baseline="-25000" dirty="0"/>
              <a:t>3</a:t>
            </a:r>
            <a:r>
              <a:rPr lang="en-US" sz="2000" dirty="0"/>
              <a:t> – AFM, CrBr</a:t>
            </a:r>
            <a:r>
              <a:rPr lang="en-US" sz="2000" baseline="-25000" dirty="0"/>
              <a:t>3</a:t>
            </a:r>
            <a:r>
              <a:rPr lang="en-US" sz="2000" dirty="0"/>
              <a:t> – FM, CrI</a:t>
            </a:r>
            <a:r>
              <a:rPr lang="en-US" sz="2000" baseline="-25000" dirty="0"/>
              <a:t>3</a:t>
            </a:r>
            <a:r>
              <a:rPr lang="en-US" sz="2000" dirty="0"/>
              <a:t> – FM</a:t>
            </a:r>
          </a:p>
          <a:p>
            <a:endParaRPr lang="en-US" sz="2000" dirty="0"/>
          </a:p>
        </p:txBody>
      </p:sp>
      <p:sp>
        <p:nvSpPr>
          <p:cNvPr id="5" name="Rectangle 4">
            <a:extLst>
              <a:ext uri="{FF2B5EF4-FFF2-40B4-BE49-F238E27FC236}">
                <a16:creationId xmlns:a16="http://schemas.microsoft.com/office/drawing/2014/main" id="{DE03D2A9-FE23-4A0E-E82F-FB8DF37F6B10}"/>
              </a:ext>
            </a:extLst>
          </p:cNvPr>
          <p:cNvSpPr/>
          <p:nvPr/>
        </p:nvSpPr>
        <p:spPr>
          <a:xfrm>
            <a:off x="7495506" y="2110271"/>
            <a:ext cx="508971" cy="479235"/>
          </a:xfrm>
          <a:prstGeom prst="rect">
            <a:avLst/>
          </a:prstGeom>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13" name="Rectangle 12">
            <a:extLst>
              <a:ext uri="{FF2B5EF4-FFF2-40B4-BE49-F238E27FC236}">
                <a16:creationId xmlns:a16="http://schemas.microsoft.com/office/drawing/2014/main" id="{74E985BA-F6A1-F454-E5F8-EBF9CA3FFD0B}"/>
              </a:ext>
            </a:extLst>
          </p:cNvPr>
          <p:cNvSpPr/>
          <p:nvPr/>
        </p:nvSpPr>
        <p:spPr>
          <a:xfrm>
            <a:off x="9215776" y="2132115"/>
            <a:ext cx="508971" cy="359223"/>
          </a:xfrm>
          <a:prstGeom prst="rect">
            <a:avLst/>
          </a:prstGeom>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pic>
        <p:nvPicPr>
          <p:cNvPr id="19" name="Picture 6" descr="a) Splitting of the d-orbital for a Cr 3+ cation in an octahedral... |  Download Scientific Diagram">
            <a:extLst>
              <a:ext uri="{FF2B5EF4-FFF2-40B4-BE49-F238E27FC236}">
                <a16:creationId xmlns:a16="http://schemas.microsoft.com/office/drawing/2014/main" id="{96C24B45-EA08-A545-220C-587D1EC072A3}"/>
              </a:ext>
            </a:extLst>
          </p:cNvPr>
          <p:cNvPicPr>
            <a:picLocks noChangeAspect="1" noChangeArrowheads="1"/>
          </p:cNvPicPr>
          <p:nvPr/>
        </p:nvPicPr>
        <p:blipFill rotWithShape="1">
          <a:blip r:embed="rId14">
            <a:extLst>
              <a:ext uri="{28A0092B-C50C-407E-A947-70E740481C1C}">
                <a14:useLocalDpi xmlns:a14="http://schemas.microsoft.com/office/drawing/2010/main" val="0"/>
              </a:ext>
            </a:extLst>
          </a:blip>
          <a:srcRect l="-352" t="-565" r="-907" b="44196"/>
          <a:stretch/>
        </p:blipFill>
        <p:spPr bwMode="auto">
          <a:xfrm>
            <a:off x="316022" y="783204"/>
            <a:ext cx="5740649" cy="5403275"/>
          </a:xfrm>
          <a:prstGeom prst="rect">
            <a:avLst/>
          </a:prstGeom>
          <a:noFill/>
          <a:extLst>
            <a:ext uri="{909E8E84-426E-40DD-AFC4-6F175D3DCCD1}">
              <a14:hiddenFill xmlns:a14="http://schemas.microsoft.com/office/drawing/2010/main">
                <a:solidFill>
                  <a:srgbClr val="FFFFFF"/>
                </a:solidFill>
              </a14:hiddenFill>
            </a:ext>
          </a:extLst>
        </p:spPr>
      </p:pic>
      <p:pic>
        <p:nvPicPr>
          <p:cNvPr id="17" name="Picture 16" descr="Chart, diagram&#10;&#10;Description automatically generated with medium confidence">
            <a:extLst>
              <a:ext uri="{FF2B5EF4-FFF2-40B4-BE49-F238E27FC236}">
                <a16:creationId xmlns:a16="http://schemas.microsoft.com/office/drawing/2014/main" id="{6F874B93-C14F-671B-5C0C-02CE95060AB0}"/>
              </a:ext>
            </a:extLst>
          </p:cNvPr>
          <p:cNvPicPr>
            <a:picLocks noChangeAspect="1"/>
          </p:cNvPicPr>
          <p:nvPr/>
        </p:nvPicPr>
        <p:blipFill>
          <a:blip r:embed="rId15">
            <a:extLst>
              <a:ext uri="{BEBA8EAE-BF5A-486C-A8C5-ECC9F3942E4B}">
                <a14:imgProps xmlns:a14="http://schemas.microsoft.com/office/drawing/2010/main">
                  <a14:imgLayer r:embed="rId16">
                    <a14:imgEffect>
                      <a14:sharpenSoften amount="50000"/>
                    </a14:imgEffect>
                  </a14:imgLayer>
                </a14:imgProps>
              </a:ext>
              <a:ext uri="{28A0092B-C50C-407E-A947-70E740481C1C}">
                <a14:useLocalDpi xmlns:a14="http://schemas.microsoft.com/office/drawing/2010/main" val="0"/>
              </a:ext>
            </a:extLst>
          </a:blip>
          <a:stretch>
            <a:fillRect/>
          </a:stretch>
        </p:blipFill>
        <p:spPr>
          <a:xfrm rot="5400000">
            <a:off x="249893" y="649553"/>
            <a:ext cx="2106732" cy="2327987"/>
          </a:xfrm>
          <a:prstGeom prst="rect">
            <a:avLst/>
          </a:prstGeom>
        </p:spPr>
      </p:pic>
      <p:grpSp>
        <p:nvGrpSpPr>
          <p:cNvPr id="4" name="Group 3">
            <a:extLst>
              <a:ext uri="{FF2B5EF4-FFF2-40B4-BE49-F238E27FC236}">
                <a16:creationId xmlns:a16="http://schemas.microsoft.com/office/drawing/2014/main" id="{755EC371-E3A3-23F6-63E3-A5A568644399}"/>
              </a:ext>
            </a:extLst>
          </p:cNvPr>
          <p:cNvGrpSpPr/>
          <p:nvPr/>
        </p:nvGrpSpPr>
        <p:grpSpPr>
          <a:xfrm>
            <a:off x="6189775" y="1348620"/>
            <a:ext cx="1285675" cy="3798568"/>
            <a:chOff x="3992615" y="6885275"/>
            <a:chExt cx="1598645" cy="4723250"/>
          </a:xfrm>
        </p:grpSpPr>
        <p:pic>
          <p:nvPicPr>
            <p:cNvPr id="12" name="Picture 11" descr="A picture containing text, different&#10;&#10;Description automatically generated">
              <a:extLst>
                <a:ext uri="{FF2B5EF4-FFF2-40B4-BE49-F238E27FC236}">
                  <a16:creationId xmlns:a16="http://schemas.microsoft.com/office/drawing/2014/main" id="{3BFF9B5B-8455-F758-72E5-C3889B2294E3}"/>
                </a:ext>
              </a:extLst>
            </p:cNvPr>
            <p:cNvPicPr>
              <a:picLocks noChangeAspect="1"/>
            </p:cNvPicPr>
            <p:nvPr/>
          </p:nvPicPr>
          <p:blipFill rotWithShape="1">
            <a:blip r:embed="rId17">
              <a:extLst>
                <a:ext uri="{28A0092B-C50C-407E-A947-70E740481C1C}">
                  <a14:useLocalDpi xmlns:a14="http://schemas.microsoft.com/office/drawing/2010/main" val="0"/>
                </a:ext>
              </a:extLst>
            </a:blip>
            <a:srcRect l="58394" t="3309" r="17962" b="60395"/>
            <a:stretch/>
          </p:blipFill>
          <p:spPr>
            <a:xfrm>
              <a:off x="4080221" y="8573979"/>
              <a:ext cx="1345232" cy="1536732"/>
            </a:xfrm>
            <a:prstGeom prst="rect">
              <a:avLst/>
            </a:prstGeom>
          </p:spPr>
        </p:pic>
        <p:pic>
          <p:nvPicPr>
            <p:cNvPr id="16" name="Picture 15" descr="A picture containing text, different&#10;&#10;Description automatically generated">
              <a:extLst>
                <a:ext uri="{FF2B5EF4-FFF2-40B4-BE49-F238E27FC236}">
                  <a16:creationId xmlns:a16="http://schemas.microsoft.com/office/drawing/2014/main" id="{5A54D45E-480C-80B7-A3E2-A96E43C5D34F}"/>
                </a:ext>
              </a:extLst>
            </p:cNvPr>
            <p:cNvPicPr>
              <a:picLocks noChangeAspect="1"/>
            </p:cNvPicPr>
            <p:nvPr/>
          </p:nvPicPr>
          <p:blipFill rotWithShape="1">
            <a:blip r:embed="rId17">
              <a:extLst>
                <a:ext uri="{28A0092B-C50C-407E-A947-70E740481C1C}">
                  <a14:useLocalDpi xmlns:a14="http://schemas.microsoft.com/office/drawing/2010/main" val="0"/>
                </a:ext>
              </a:extLst>
            </a:blip>
            <a:srcRect l="37121" t="3309" r="41461" b="60395"/>
            <a:stretch/>
          </p:blipFill>
          <p:spPr>
            <a:xfrm>
              <a:off x="3992615" y="6885275"/>
              <a:ext cx="1294495" cy="1632432"/>
            </a:xfrm>
            <a:prstGeom prst="rect">
              <a:avLst/>
            </a:prstGeom>
            <a:ln>
              <a:noFill/>
            </a:ln>
            <a:effectLst>
              <a:softEdge rad="112500"/>
            </a:effectLst>
          </p:spPr>
        </p:pic>
        <p:pic>
          <p:nvPicPr>
            <p:cNvPr id="18" name="Picture 17" descr="A picture containing text, different&#10;&#10;Description automatically generated">
              <a:extLst>
                <a:ext uri="{FF2B5EF4-FFF2-40B4-BE49-F238E27FC236}">
                  <a16:creationId xmlns:a16="http://schemas.microsoft.com/office/drawing/2014/main" id="{1F21EFC4-3779-EE87-B082-B6C573A2FC8D}"/>
                </a:ext>
              </a:extLst>
            </p:cNvPr>
            <p:cNvPicPr>
              <a:picLocks noChangeAspect="1"/>
            </p:cNvPicPr>
            <p:nvPr/>
          </p:nvPicPr>
          <p:blipFill rotWithShape="1">
            <a:blip r:embed="rId17">
              <a:extLst>
                <a:ext uri="{28A0092B-C50C-407E-A947-70E740481C1C}">
                  <a14:useLocalDpi xmlns:a14="http://schemas.microsoft.com/office/drawing/2010/main" val="0"/>
                </a:ext>
              </a:extLst>
            </a:blip>
            <a:srcRect l="2678" t="3308" r="62212" b="58073"/>
            <a:stretch/>
          </p:blipFill>
          <p:spPr>
            <a:xfrm>
              <a:off x="4046895" y="10344497"/>
              <a:ext cx="1544365" cy="1264028"/>
            </a:xfrm>
            <a:prstGeom prst="rect">
              <a:avLst/>
            </a:prstGeom>
          </p:spPr>
        </p:pic>
      </p:grpSp>
      <p:sp>
        <p:nvSpPr>
          <p:cNvPr id="20" name="Rectangle 19">
            <a:extLst>
              <a:ext uri="{FF2B5EF4-FFF2-40B4-BE49-F238E27FC236}">
                <a16:creationId xmlns:a16="http://schemas.microsoft.com/office/drawing/2014/main" id="{0AA06D23-352F-3EA6-4930-C99FD3A8A6C7}"/>
              </a:ext>
            </a:extLst>
          </p:cNvPr>
          <p:cNvSpPr/>
          <p:nvPr/>
        </p:nvSpPr>
        <p:spPr>
          <a:xfrm>
            <a:off x="2109019" y="671521"/>
            <a:ext cx="358234" cy="405111"/>
          </a:xfrm>
          <a:prstGeom prst="rect">
            <a:avLst/>
          </a:prstGeom>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21" name="Rectangle 20">
            <a:extLst>
              <a:ext uri="{FF2B5EF4-FFF2-40B4-BE49-F238E27FC236}">
                <a16:creationId xmlns:a16="http://schemas.microsoft.com/office/drawing/2014/main" id="{1368CF97-3F9D-2FC7-5A50-DE3336DCE275}"/>
              </a:ext>
            </a:extLst>
          </p:cNvPr>
          <p:cNvSpPr/>
          <p:nvPr/>
        </p:nvSpPr>
        <p:spPr>
          <a:xfrm>
            <a:off x="215666" y="2386950"/>
            <a:ext cx="358234" cy="405111"/>
          </a:xfrm>
          <a:prstGeom prst="rect">
            <a:avLst/>
          </a:prstGeom>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Tree>
    <p:extLst>
      <p:ext uri="{BB962C8B-B14F-4D97-AF65-F5344CB8AC3E}">
        <p14:creationId xmlns:p14="http://schemas.microsoft.com/office/powerpoint/2010/main" val="1796159140"/>
      </p:ext>
    </p:extLst>
  </p:cSld>
  <p:clrMapOvr>
    <a:masterClrMapping/>
  </p:clrMapOvr>
  <mc:AlternateContent xmlns:mc="http://schemas.openxmlformats.org/markup-compatibility/2006" xmlns:p14="http://schemas.microsoft.com/office/powerpoint/2010/main">
    <mc:Choice Requires="p14">
      <p:transition spd="slow" p14:dur="2000" advTm="140322"/>
    </mc:Choice>
    <mc:Fallback xmlns="">
      <p:transition spd="slow" advTm="140322"/>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93" name="Group 1092">
            <a:extLst>
              <a:ext uri="{FF2B5EF4-FFF2-40B4-BE49-F238E27FC236}">
                <a16:creationId xmlns:a16="http://schemas.microsoft.com/office/drawing/2014/main" id="{CCB9D438-6F3A-10EF-C071-0664928F6FE8}"/>
              </a:ext>
            </a:extLst>
          </p:cNvPr>
          <p:cNvGrpSpPr/>
          <p:nvPr/>
        </p:nvGrpSpPr>
        <p:grpSpPr>
          <a:xfrm>
            <a:off x="2161127" y="750683"/>
            <a:ext cx="7158785" cy="5145177"/>
            <a:chOff x="2161127" y="985464"/>
            <a:chExt cx="7158785" cy="5145177"/>
          </a:xfrm>
        </p:grpSpPr>
        <p:sp>
          <p:nvSpPr>
            <p:cNvPr id="1155" name="Arc 1154">
              <a:extLst>
                <a:ext uri="{FF2B5EF4-FFF2-40B4-BE49-F238E27FC236}">
                  <a16:creationId xmlns:a16="http://schemas.microsoft.com/office/drawing/2014/main" id="{145F6AD6-C766-DEB5-CCB3-9187311F63BC}"/>
                </a:ext>
              </a:extLst>
            </p:cNvPr>
            <p:cNvSpPr/>
            <p:nvPr/>
          </p:nvSpPr>
          <p:spPr>
            <a:xfrm rot="12768631">
              <a:off x="4167768" y="985464"/>
              <a:ext cx="5152144" cy="5145177"/>
            </a:xfrm>
            <a:prstGeom prst="arc">
              <a:avLst>
                <a:gd name="adj1" fmla="val 16179378"/>
                <a:gd name="adj2" fmla="val 356284"/>
              </a:avLst>
            </a:prstGeom>
            <a:noFill/>
            <a:ln w="38100">
              <a:solidFill>
                <a:srgbClr val="FF0000"/>
              </a:solidFill>
              <a:prstDash val="dash"/>
            </a:ln>
          </p:spPr>
          <p:style>
            <a:lnRef idx="3">
              <a:schemeClr val="accent1"/>
            </a:lnRef>
            <a:fillRef idx="0">
              <a:schemeClr val="accent1"/>
            </a:fillRef>
            <a:effectRef idx="2">
              <a:schemeClr val="accent1"/>
            </a:effectRef>
            <a:fontRef idx="minor">
              <a:schemeClr val="tx1"/>
            </a:fontRef>
          </p:style>
          <p:txBody>
            <a:bodyPr rtlCol="0" anchor="ctr"/>
            <a:lstStyle/>
            <a:p>
              <a:pPr algn="ctr"/>
              <a:endParaRPr lang="en-US"/>
            </a:p>
          </p:txBody>
        </p:sp>
        <p:grpSp>
          <p:nvGrpSpPr>
            <p:cNvPr id="1092" name="Group 1091">
              <a:extLst>
                <a:ext uri="{FF2B5EF4-FFF2-40B4-BE49-F238E27FC236}">
                  <a16:creationId xmlns:a16="http://schemas.microsoft.com/office/drawing/2014/main" id="{EF1DD825-2CD1-B105-A5B3-419B607BE2CA}"/>
                </a:ext>
              </a:extLst>
            </p:cNvPr>
            <p:cNvGrpSpPr/>
            <p:nvPr/>
          </p:nvGrpSpPr>
          <p:grpSpPr>
            <a:xfrm>
              <a:off x="3234335" y="1046342"/>
              <a:ext cx="4127491" cy="4946858"/>
              <a:chOff x="3728610" y="1046342"/>
              <a:chExt cx="4127491" cy="4946858"/>
            </a:xfrm>
          </p:grpSpPr>
          <mc:AlternateContent xmlns:mc="http://schemas.openxmlformats.org/markup-compatibility/2006" xmlns:p14="http://schemas.microsoft.com/office/powerpoint/2010/main">
            <mc:Choice Requires="p14">
              <p:contentPart p14:bwMode="auto" r:id="rId3">
                <p14:nvContentPartPr>
                  <p14:cNvPr id="17" name="Ink 16">
                    <a:extLst>
                      <a:ext uri="{FF2B5EF4-FFF2-40B4-BE49-F238E27FC236}">
                        <a16:creationId xmlns:a16="http://schemas.microsoft.com/office/drawing/2014/main" id="{D0CDA376-A57E-30A6-E07A-A3AE2A45FEF1}"/>
                      </a:ext>
                    </a:extLst>
                  </p14:cNvPr>
                  <p14:cNvContentPartPr/>
                  <p14:nvPr/>
                </p14:nvContentPartPr>
                <p14:xfrm>
                  <a:off x="4302781" y="2982073"/>
                  <a:ext cx="96480" cy="201600"/>
                </p14:xfrm>
              </p:contentPart>
            </mc:Choice>
            <mc:Fallback xmlns="">
              <p:pic>
                <p:nvPicPr>
                  <p:cNvPr id="17" name="Ink 16">
                    <a:extLst>
                      <a:ext uri="{FF2B5EF4-FFF2-40B4-BE49-F238E27FC236}">
                        <a16:creationId xmlns:a16="http://schemas.microsoft.com/office/drawing/2014/main" id="{D0CDA376-A57E-30A6-E07A-A3AE2A45FEF1}"/>
                      </a:ext>
                    </a:extLst>
                  </p:cNvPr>
                  <p:cNvPicPr/>
                  <p:nvPr/>
                </p:nvPicPr>
                <p:blipFill>
                  <a:blip r:embed="rId61"/>
                  <a:stretch>
                    <a:fillRect/>
                  </a:stretch>
                </p:blipFill>
                <p:spPr>
                  <a:xfrm>
                    <a:off x="4240015" y="2919073"/>
                    <a:ext cx="221653" cy="327240"/>
                  </a:xfrm>
                  <a:prstGeom prst="rect">
                    <a:avLst/>
                  </a:prstGeom>
                </p:spPr>
              </p:pic>
            </mc:Fallback>
          </mc:AlternateContent>
          <mc:AlternateContent xmlns:mc="http://schemas.openxmlformats.org/markup-compatibility/2006" xmlns:p14="http://schemas.microsoft.com/office/powerpoint/2010/main">
            <mc:Choice Requires="p14">
              <p:contentPart p14:bwMode="auto" r:id="rId62">
                <p14:nvContentPartPr>
                  <p14:cNvPr id="44" name="Ink 43">
                    <a:extLst>
                      <a:ext uri="{FF2B5EF4-FFF2-40B4-BE49-F238E27FC236}">
                        <a16:creationId xmlns:a16="http://schemas.microsoft.com/office/drawing/2014/main" id="{041D17BC-3F64-1E48-E36D-E8128075C816}"/>
                      </a:ext>
                    </a:extLst>
                  </p14:cNvPr>
                  <p14:cNvContentPartPr/>
                  <p14:nvPr/>
                </p14:nvContentPartPr>
                <p14:xfrm>
                  <a:off x="6385741" y="2214553"/>
                  <a:ext cx="652680" cy="38880"/>
                </p14:xfrm>
              </p:contentPart>
            </mc:Choice>
            <mc:Fallback xmlns="">
              <p:pic>
                <p:nvPicPr>
                  <p:cNvPr id="44" name="Ink 43">
                    <a:extLst>
                      <a:ext uri="{FF2B5EF4-FFF2-40B4-BE49-F238E27FC236}">
                        <a16:creationId xmlns:a16="http://schemas.microsoft.com/office/drawing/2014/main" id="{041D17BC-3F64-1E48-E36D-E8128075C816}"/>
                      </a:ext>
                    </a:extLst>
                  </p:cNvPr>
                  <p:cNvPicPr/>
                  <p:nvPr/>
                </p:nvPicPr>
                <p:blipFill>
                  <a:blip r:embed="rId63"/>
                  <a:stretch>
                    <a:fillRect/>
                  </a:stretch>
                </p:blipFill>
                <p:spPr>
                  <a:xfrm>
                    <a:off x="6322741" y="2151553"/>
                    <a:ext cx="778320" cy="164520"/>
                  </a:xfrm>
                  <a:prstGeom prst="rect">
                    <a:avLst/>
                  </a:prstGeom>
                </p:spPr>
              </p:pic>
            </mc:Fallback>
          </mc:AlternateContent>
          <p:grpSp>
            <p:nvGrpSpPr>
              <p:cNvPr id="1134" name="Group 1133">
                <a:extLst>
                  <a:ext uri="{FF2B5EF4-FFF2-40B4-BE49-F238E27FC236}">
                    <a16:creationId xmlns:a16="http://schemas.microsoft.com/office/drawing/2014/main" id="{6C2934A7-4192-7160-21CD-58C415847C18}"/>
                  </a:ext>
                </a:extLst>
              </p:cNvPr>
              <p:cNvGrpSpPr/>
              <p:nvPr/>
            </p:nvGrpSpPr>
            <p:grpSpPr>
              <a:xfrm>
                <a:off x="5422347" y="1247797"/>
                <a:ext cx="1687093" cy="4745403"/>
                <a:chOff x="7741085" y="841205"/>
                <a:chExt cx="1687093" cy="4745403"/>
              </a:xfrm>
            </p:grpSpPr>
            <p:grpSp>
              <p:nvGrpSpPr>
                <p:cNvPr id="1135" name="Group 1134">
                  <a:extLst>
                    <a:ext uri="{FF2B5EF4-FFF2-40B4-BE49-F238E27FC236}">
                      <a16:creationId xmlns:a16="http://schemas.microsoft.com/office/drawing/2014/main" id="{3F610EC8-4C1B-F400-D3C0-3758DF669042}"/>
                    </a:ext>
                  </a:extLst>
                </p:cNvPr>
                <p:cNvGrpSpPr/>
                <p:nvPr/>
              </p:nvGrpSpPr>
              <p:grpSpPr>
                <a:xfrm flipV="1">
                  <a:off x="7793016" y="841205"/>
                  <a:ext cx="1635162" cy="2263830"/>
                  <a:chOff x="7703498" y="841200"/>
                  <a:chExt cx="2948084" cy="4081527"/>
                </a:xfrm>
              </p:grpSpPr>
              <p:sp>
                <p:nvSpPr>
                  <p:cNvPr id="1139" name="TextBox 1138">
                    <a:extLst>
                      <a:ext uri="{FF2B5EF4-FFF2-40B4-BE49-F238E27FC236}">
                        <a16:creationId xmlns:a16="http://schemas.microsoft.com/office/drawing/2014/main" id="{B8D90F68-8577-9E5D-5B39-CE1AF70D3B0E}"/>
                      </a:ext>
                    </a:extLst>
                  </p:cNvPr>
                  <p:cNvSpPr txBox="1"/>
                  <p:nvPr/>
                </p:nvSpPr>
                <p:spPr>
                  <a:xfrm>
                    <a:off x="10196186" y="1562685"/>
                    <a:ext cx="444958" cy="725446"/>
                  </a:xfrm>
                  <a:prstGeom prst="rect">
                    <a:avLst/>
                  </a:prstGeom>
                  <a:solidFill>
                    <a:schemeClr val="bg1"/>
                  </a:solidFill>
                </p:spPr>
                <p:txBody>
                  <a:bodyPr wrap="square" rtlCol="0">
                    <a:spAutoFit/>
                  </a:bodyPr>
                  <a:lstStyle/>
                  <a:p>
                    <a:endParaRPr lang="en-US" dirty="0"/>
                  </a:p>
                </p:txBody>
              </p:sp>
              <p:sp>
                <p:nvSpPr>
                  <p:cNvPr id="1140" name="TextBox 1139">
                    <a:extLst>
                      <a:ext uri="{FF2B5EF4-FFF2-40B4-BE49-F238E27FC236}">
                        <a16:creationId xmlns:a16="http://schemas.microsoft.com/office/drawing/2014/main" id="{FA42B669-5066-14E8-DC7D-217B2669AF15}"/>
                      </a:ext>
                    </a:extLst>
                  </p:cNvPr>
                  <p:cNvSpPr txBox="1"/>
                  <p:nvPr/>
                </p:nvSpPr>
                <p:spPr>
                  <a:xfrm>
                    <a:off x="10196186" y="3105033"/>
                    <a:ext cx="455396" cy="862073"/>
                  </a:xfrm>
                  <a:prstGeom prst="rect">
                    <a:avLst/>
                  </a:prstGeom>
                  <a:solidFill>
                    <a:schemeClr val="bg1"/>
                  </a:solidFill>
                </p:spPr>
                <p:txBody>
                  <a:bodyPr wrap="square" rtlCol="0">
                    <a:spAutoFit/>
                  </a:bodyPr>
                  <a:lstStyle/>
                  <a:p>
                    <a:endParaRPr lang="en-US" dirty="0"/>
                  </a:p>
                </p:txBody>
              </p:sp>
              <p:pic>
                <p:nvPicPr>
                  <p:cNvPr id="1138" name="Picture 1137" descr="Soft-x-ray spectroscopy probes nanomaterial-based devices">
                    <a:extLst>
                      <a:ext uri="{FF2B5EF4-FFF2-40B4-BE49-F238E27FC236}">
                        <a16:creationId xmlns:a16="http://schemas.microsoft.com/office/drawing/2014/main" id="{4630C87A-13B2-75D1-22FB-E2A8E0B29919}"/>
                      </a:ext>
                    </a:extLst>
                  </p:cNvPr>
                  <p:cNvPicPr>
                    <a:picLocks noChangeAspect="1" noChangeArrowheads="1"/>
                  </p:cNvPicPr>
                  <p:nvPr/>
                </p:nvPicPr>
                <p:blipFill rotWithShape="1">
                  <a:blip r:embed="rId64">
                    <a:extLst>
                      <a:ext uri="{28A0092B-C50C-407E-A947-70E740481C1C}">
                        <a14:useLocalDpi xmlns:a14="http://schemas.microsoft.com/office/drawing/2010/main" val="0"/>
                      </a:ext>
                    </a:extLst>
                  </a:blip>
                  <a:srcRect l="51689" t="8549" r="2737" b="44665"/>
                  <a:stretch/>
                </p:blipFill>
                <p:spPr bwMode="auto">
                  <a:xfrm rot="5400000">
                    <a:off x="7131556" y="1413142"/>
                    <a:ext cx="4081527" cy="2937644"/>
                  </a:xfrm>
                  <a:prstGeom prst="rect">
                    <a:avLst/>
                  </a:prstGeom>
                  <a:extLst>
                    <a:ext uri="{909E8E84-426E-40DD-AFC4-6F175D3DCCD1}">
                      <a14:hiddenFill xmlns:a14="http://schemas.microsoft.com/office/drawing/2010/main">
                        <a:solidFill>
                          <a:srgbClr val="FFFFFF"/>
                        </a:solidFill>
                      </a14:hiddenFill>
                    </a:ext>
                  </a:extLst>
                </p:spPr>
              </p:pic>
            </p:grpSp>
            <p:cxnSp>
              <p:nvCxnSpPr>
                <p:cNvPr id="1136" name="Straight Connector 1135">
                  <a:extLst>
                    <a:ext uri="{FF2B5EF4-FFF2-40B4-BE49-F238E27FC236}">
                      <a16:creationId xmlns:a16="http://schemas.microsoft.com/office/drawing/2014/main" id="{F55104FD-4DE7-5A7A-5BD0-8D442D749FD7}"/>
                    </a:ext>
                  </a:extLst>
                </p:cNvPr>
                <p:cNvCxnSpPr/>
                <p:nvPr/>
              </p:nvCxnSpPr>
              <p:spPr>
                <a:xfrm>
                  <a:off x="7741085" y="5448822"/>
                  <a:ext cx="1441134"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sp>
              <p:nvSpPr>
                <p:cNvPr id="1137" name="Oval 1136">
                  <a:extLst>
                    <a:ext uri="{FF2B5EF4-FFF2-40B4-BE49-F238E27FC236}">
                      <a16:creationId xmlns:a16="http://schemas.microsoft.com/office/drawing/2014/main" id="{AB125B9F-9782-1333-BDB0-870D94EE33A9}"/>
                    </a:ext>
                  </a:extLst>
                </p:cNvPr>
                <p:cNvSpPr/>
                <p:nvPr/>
              </p:nvSpPr>
              <p:spPr>
                <a:xfrm>
                  <a:off x="8323866" y="5311036"/>
                  <a:ext cx="275572" cy="275572"/>
                </a:xfrm>
                <a:prstGeom prst="ellipse">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 name="TextBox 5">
                <a:extLst>
                  <a:ext uri="{FF2B5EF4-FFF2-40B4-BE49-F238E27FC236}">
                    <a16:creationId xmlns:a16="http://schemas.microsoft.com/office/drawing/2014/main" id="{939B90DB-3189-4D58-B68B-39F98D6923AC}"/>
                  </a:ext>
                </a:extLst>
              </p:cNvPr>
              <p:cNvSpPr txBox="1"/>
              <p:nvPr/>
            </p:nvSpPr>
            <p:spPr>
              <a:xfrm>
                <a:off x="6918738" y="1046342"/>
                <a:ext cx="937363" cy="2862322"/>
              </a:xfrm>
              <a:prstGeom prst="rect">
                <a:avLst/>
              </a:prstGeom>
              <a:solidFill>
                <a:schemeClr val="bg1"/>
              </a:solidFill>
              <a:ln>
                <a:noFill/>
              </a:ln>
            </p:spPr>
            <p:txBody>
              <a:bodyPr wrap="square" rtlCol="0">
                <a:spAutoFit/>
              </a:bodyPr>
              <a:lstStyle/>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p:txBody>
          </p:sp>
          <p:sp>
            <p:nvSpPr>
              <p:cNvPr id="1145" name="TextBox 1144">
                <a:extLst>
                  <a:ext uri="{FF2B5EF4-FFF2-40B4-BE49-F238E27FC236}">
                    <a16:creationId xmlns:a16="http://schemas.microsoft.com/office/drawing/2014/main" id="{9B5F12CA-FB92-E736-D4CC-297E1E1FE891}"/>
                  </a:ext>
                </a:extLst>
              </p:cNvPr>
              <p:cNvSpPr txBox="1"/>
              <p:nvPr/>
            </p:nvSpPr>
            <p:spPr>
              <a:xfrm>
                <a:off x="3991150" y="1249622"/>
                <a:ext cx="1315083" cy="646331"/>
              </a:xfrm>
              <a:prstGeom prst="rect">
                <a:avLst/>
              </a:prstGeom>
              <a:noFill/>
            </p:spPr>
            <p:txBody>
              <a:bodyPr wrap="square" rtlCol="0">
                <a:spAutoFit/>
              </a:bodyPr>
              <a:lstStyle/>
              <a:p>
                <a:r>
                  <a:rPr lang="en-US" dirty="0">
                    <a:ln w="0"/>
                    <a:solidFill>
                      <a:srgbClr val="FF0000"/>
                    </a:solidFill>
                    <a:effectLst>
                      <a:outerShdw blurRad="38100" dist="25400" dir="5400000" algn="ctr" rotWithShape="0">
                        <a:srgbClr val="6E747A">
                          <a:alpha val="43000"/>
                        </a:srgbClr>
                      </a:outerShdw>
                    </a:effectLst>
                  </a:rPr>
                  <a:t>Unoccupied MO</a:t>
                </a:r>
              </a:p>
            </p:txBody>
          </p:sp>
          <p:sp>
            <p:nvSpPr>
              <p:cNvPr id="1146" name="TextBox 1145">
                <a:extLst>
                  <a:ext uri="{FF2B5EF4-FFF2-40B4-BE49-F238E27FC236}">
                    <a16:creationId xmlns:a16="http://schemas.microsoft.com/office/drawing/2014/main" id="{00BDA4AA-F70C-18BF-B2E1-3667B12FCC35}"/>
                  </a:ext>
                </a:extLst>
              </p:cNvPr>
              <p:cNvSpPr txBox="1"/>
              <p:nvPr/>
            </p:nvSpPr>
            <p:spPr>
              <a:xfrm>
                <a:off x="3970789" y="2488638"/>
                <a:ext cx="1315083" cy="646331"/>
              </a:xfrm>
              <a:prstGeom prst="rect">
                <a:avLst/>
              </a:prstGeom>
              <a:noFill/>
            </p:spPr>
            <p:txBody>
              <a:bodyPr wrap="square" rtlCol="0">
                <a:spAutoFit/>
              </a:bodyPr>
              <a:lstStyle/>
              <a:p>
                <a:r>
                  <a:rPr lang="en-US" dirty="0">
                    <a:ln w="0"/>
                    <a:solidFill>
                      <a:srgbClr val="0070C0"/>
                    </a:solidFill>
                    <a:effectLst>
                      <a:outerShdw blurRad="38100" dist="25400" dir="5400000" algn="ctr" rotWithShape="0">
                        <a:srgbClr val="6E747A">
                          <a:alpha val="43000"/>
                        </a:srgbClr>
                      </a:outerShdw>
                    </a:effectLst>
                  </a:rPr>
                  <a:t>Occupied MO</a:t>
                </a:r>
              </a:p>
            </p:txBody>
          </p:sp>
          <p:sp>
            <p:nvSpPr>
              <p:cNvPr id="1181" name="TextBox 1180">
                <a:extLst>
                  <a:ext uri="{FF2B5EF4-FFF2-40B4-BE49-F238E27FC236}">
                    <a16:creationId xmlns:a16="http://schemas.microsoft.com/office/drawing/2014/main" id="{6DF145B6-F6EB-D0F1-C076-21792DC1B18D}"/>
                  </a:ext>
                </a:extLst>
              </p:cNvPr>
              <p:cNvSpPr txBox="1"/>
              <p:nvPr/>
            </p:nvSpPr>
            <p:spPr>
              <a:xfrm>
                <a:off x="5624186" y="5047989"/>
                <a:ext cx="184731" cy="369332"/>
              </a:xfrm>
              <a:prstGeom prst="rect">
                <a:avLst/>
              </a:prstGeom>
              <a:noFill/>
            </p:spPr>
            <p:txBody>
              <a:bodyPr wrap="none" rtlCol="0">
                <a:spAutoFit/>
              </a:bodyPr>
              <a:lstStyle/>
              <a:p>
                <a:endParaRPr lang="en-US" dirty="0"/>
              </a:p>
            </p:txBody>
          </p:sp>
          <p:grpSp>
            <p:nvGrpSpPr>
              <p:cNvPr id="1148" name="Group 1147">
                <a:extLst>
                  <a:ext uri="{FF2B5EF4-FFF2-40B4-BE49-F238E27FC236}">
                    <a16:creationId xmlns:a16="http://schemas.microsoft.com/office/drawing/2014/main" id="{7DE4B4E5-B4BB-975F-8B1E-B24DF899B615}"/>
                  </a:ext>
                </a:extLst>
              </p:cNvPr>
              <p:cNvGrpSpPr/>
              <p:nvPr/>
            </p:nvGrpSpPr>
            <p:grpSpPr>
              <a:xfrm>
                <a:off x="3728610" y="4918898"/>
                <a:ext cx="2043137" cy="838732"/>
                <a:chOff x="758766" y="4965285"/>
                <a:chExt cx="2043137" cy="838732"/>
              </a:xfrm>
            </p:grpSpPr>
            <mc:AlternateContent xmlns:mc="http://schemas.openxmlformats.org/markup-compatibility/2006" xmlns:p14="http://schemas.microsoft.com/office/powerpoint/2010/main">
              <mc:Choice Requires="p14">
                <p:contentPart p14:bwMode="auto" r:id="rId65">
                  <p14:nvContentPartPr>
                    <p14:cNvPr id="1149" name="Ink 1148">
                      <a:extLst>
                        <a:ext uri="{FF2B5EF4-FFF2-40B4-BE49-F238E27FC236}">
                          <a16:creationId xmlns:a16="http://schemas.microsoft.com/office/drawing/2014/main" id="{4303EE8B-3735-3E7D-32AC-33F70505C5FC}"/>
                        </a:ext>
                      </a:extLst>
                    </p14:cNvPr>
                    <p14:cNvContentPartPr/>
                    <p14:nvPr/>
                  </p14:nvContentPartPr>
                  <p14:xfrm>
                    <a:off x="758766" y="4965285"/>
                    <a:ext cx="1940040" cy="776160"/>
                  </p14:xfrm>
                </p:contentPart>
              </mc:Choice>
              <mc:Fallback xmlns="">
                <p:pic>
                  <p:nvPicPr>
                    <p:cNvPr id="1149" name="Ink 1148">
                      <a:extLst>
                        <a:ext uri="{FF2B5EF4-FFF2-40B4-BE49-F238E27FC236}">
                          <a16:creationId xmlns:a16="http://schemas.microsoft.com/office/drawing/2014/main" id="{4303EE8B-3735-3E7D-32AC-33F70505C5FC}"/>
                        </a:ext>
                      </a:extLst>
                    </p:cNvPr>
                    <p:cNvPicPr/>
                    <p:nvPr/>
                  </p:nvPicPr>
                  <p:blipFill>
                    <a:blip r:embed="rId67"/>
                    <a:stretch>
                      <a:fillRect/>
                    </a:stretch>
                  </p:blipFill>
                  <p:spPr>
                    <a:xfrm>
                      <a:off x="749766" y="4956285"/>
                      <a:ext cx="1957680" cy="793800"/>
                    </a:xfrm>
                    <a:prstGeom prst="rect">
                      <a:avLst/>
                    </a:prstGeom>
                  </p:spPr>
                </p:pic>
              </mc:Fallback>
            </mc:AlternateContent>
            <mc:AlternateContent xmlns:mc="http://schemas.openxmlformats.org/markup-compatibility/2006" xmlns:p14="http://schemas.microsoft.com/office/powerpoint/2010/main">
              <mc:Choice Requires="p14">
                <p:contentPart p14:bwMode="auto" r:id="rId68">
                  <p14:nvContentPartPr>
                    <p14:cNvPr id="1150" name="Ink 1149">
                      <a:extLst>
                        <a:ext uri="{FF2B5EF4-FFF2-40B4-BE49-F238E27FC236}">
                          <a16:creationId xmlns:a16="http://schemas.microsoft.com/office/drawing/2014/main" id="{39C35D3B-AC8E-A153-ACAC-00ADD037A522}"/>
                        </a:ext>
                      </a:extLst>
                    </p14:cNvPr>
                    <p14:cNvContentPartPr/>
                    <p14:nvPr/>
                  </p14:nvContentPartPr>
                  <p14:xfrm>
                    <a:off x="2691743" y="5696017"/>
                    <a:ext cx="110160" cy="108000"/>
                  </p14:xfrm>
                </p:contentPart>
              </mc:Choice>
              <mc:Fallback xmlns="">
                <p:pic>
                  <p:nvPicPr>
                    <p:cNvPr id="1150" name="Ink 1149">
                      <a:extLst>
                        <a:ext uri="{FF2B5EF4-FFF2-40B4-BE49-F238E27FC236}">
                          <a16:creationId xmlns:a16="http://schemas.microsoft.com/office/drawing/2014/main" id="{39C35D3B-AC8E-A153-ACAC-00ADD037A522}"/>
                        </a:ext>
                      </a:extLst>
                    </p:cNvPr>
                    <p:cNvPicPr/>
                    <p:nvPr/>
                  </p:nvPicPr>
                  <p:blipFill>
                    <a:blip r:embed="rId69"/>
                    <a:stretch>
                      <a:fillRect/>
                    </a:stretch>
                  </p:blipFill>
                  <p:spPr>
                    <a:xfrm>
                      <a:off x="2682743" y="5687017"/>
                      <a:ext cx="127800" cy="125640"/>
                    </a:xfrm>
                    <a:prstGeom prst="rect">
                      <a:avLst/>
                    </a:prstGeom>
                  </p:spPr>
                </p:pic>
              </mc:Fallback>
            </mc:AlternateContent>
          </p:grpSp>
          <p:sp>
            <p:nvSpPr>
              <p:cNvPr id="1157" name="TextBox 1156">
                <a:extLst>
                  <a:ext uri="{FF2B5EF4-FFF2-40B4-BE49-F238E27FC236}">
                    <a16:creationId xmlns:a16="http://schemas.microsoft.com/office/drawing/2014/main" id="{1458FCF4-9EDE-3DEF-E77E-2846F24F3157}"/>
                  </a:ext>
                </a:extLst>
              </p:cNvPr>
              <p:cNvSpPr txBox="1"/>
              <p:nvPr/>
            </p:nvSpPr>
            <p:spPr>
              <a:xfrm>
                <a:off x="3925483" y="4774525"/>
                <a:ext cx="524503" cy="461665"/>
              </a:xfrm>
              <a:prstGeom prst="rect">
                <a:avLst/>
              </a:prstGeom>
              <a:noFill/>
            </p:spPr>
            <p:txBody>
              <a:bodyPr wrap="none" rtlCol="0">
                <a:spAutoFit/>
              </a:bodyPr>
              <a:lstStyle/>
              <a:p>
                <a:r>
                  <a:rPr lang="en-US" sz="2400" b="1" dirty="0">
                    <a:solidFill>
                      <a:srgbClr val="7030A0"/>
                    </a:solidFill>
                  </a:rPr>
                  <a:t>h𝝂</a:t>
                </a:r>
              </a:p>
            </p:txBody>
          </p:sp>
          <p:sp>
            <p:nvSpPr>
              <p:cNvPr id="1156" name="Triangle 1155">
                <a:extLst>
                  <a:ext uri="{FF2B5EF4-FFF2-40B4-BE49-F238E27FC236}">
                    <a16:creationId xmlns:a16="http://schemas.microsoft.com/office/drawing/2014/main" id="{137F3FF4-8E53-4B6B-8B81-2AA3F6DF5E08}"/>
                  </a:ext>
                </a:extLst>
              </p:cNvPr>
              <p:cNvSpPr/>
              <p:nvPr/>
            </p:nvSpPr>
            <p:spPr>
              <a:xfrm rot="2212781">
                <a:off x="5193411" y="1687814"/>
                <a:ext cx="247752" cy="261530"/>
              </a:xfrm>
              <a:prstGeom prst="triangl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61" name="TextBox 1160">
                <a:extLst>
                  <a:ext uri="{FF2B5EF4-FFF2-40B4-BE49-F238E27FC236}">
                    <a16:creationId xmlns:a16="http://schemas.microsoft.com/office/drawing/2014/main" id="{2452A3E6-9898-1D6C-B998-7B58316F9A6F}"/>
                  </a:ext>
                </a:extLst>
              </p:cNvPr>
              <p:cNvSpPr txBox="1"/>
              <p:nvPr/>
            </p:nvSpPr>
            <p:spPr>
              <a:xfrm>
                <a:off x="6535087" y="4227125"/>
                <a:ext cx="572593" cy="461665"/>
              </a:xfrm>
              <a:prstGeom prst="rect">
                <a:avLst/>
              </a:prstGeom>
              <a:noFill/>
            </p:spPr>
            <p:txBody>
              <a:bodyPr wrap="none" rtlCol="0">
                <a:spAutoFit/>
              </a:bodyPr>
              <a:lstStyle/>
              <a:p>
                <a:r>
                  <a:rPr lang="en-US" sz="2400" b="1" dirty="0">
                    <a:solidFill>
                      <a:srgbClr val="00B050"/>
                    </a:solidFill>
                  </a:rPr>
                  <a:t>h𝝂</a:t>
                </a:r>
                <a:r>
                  <a:rPr lang="en-US" sz="2400" b="1" baseline="30000" dirty="0">
                    <a:solidFill>
                      <a:srgbClr val="00B050"/>
                    </a:solidFill>
                  </a:rPr>
                  <a:t>’</a:t>
                </a:r>
                <a:endParaRPr lang="en-US" sz="2400" b="1" dirty="0">
                  <a:solidFill>
                    <a:srgbClr val="00B050"/>
                  </a:solidFill>
                </a:endParaRPr>
              </a:p>
            </p:txBody>
          </p:sp>
        </p:grpSp>
        <p:grpSp>
          <p:nvGrpSpPr>
            <p:cNvPr id="1158" name="Group 1157">
              <a:extLst>
                <a:ext uri="{FF2B5EF4-FFF2-40B4-BE49-F238E27FC236}">
                  <a16:creationId xmlns:a16="http://schemas.microsoft.com/office/drawing/2014/main" id="{94A57DCD-96A9-411C-9196-14E9676775AE}"/>
                </a:ext>
              </a:extLst>
            </p:cNvPr>
            <p:cNvGrpSpPr/>
            <p:nvPr/>
          </p:nvGrpSpPr>
          <p:grpSpPr>
            <a:xfrm rot="13047482">
              <a:off x="2161127" y="1788395"/>
              <a:ext cx="4694466" cy="3956982"/>
              <a:chOff x="7768165" y="-2831504"/>
              <a:chExt cx="1371648" cy="8123392"/>
            </a:xfrm>
          </p:grpSpPr>
          <p:sp>
            <p:nvSpPr>
              <p:cNvPr id="1159" name="Arc 1158">
                <a:extLst>
                  <a:ext uri="{FF2B5EF4-FFF2-40B4-BE49-F238E27FC236}">
                    <a16:creationId xmlns:a16="http://schemas.microsoft.com/office/drawing/2014/main" id="{08867C5A-7413-48C8-8B84-5ECEC4E89129}"/>
                  </a:ext>
                </a:extLst>
              </p:cNvPr>
              <p:cNvSpPr/>
              <p:nvPr/>
            </p:nvSpPr>
            <p:spPr>
              <a:xfrm rot="11555300">
                <a:off x="7769512" y="-2831504"/>
                <a:ext cx="1370301" cy="8123392"/>
              </a:xfrm>
              <a:prstGeom prst="arc">
                <a:avLst>
                  <a:gd name="adj1" fmla="val 16179378"/>
                  <a:gd name="adj2" fmla="val 356284"/>
                </a:avLst>
              </a:prstGeom>
              <a:noFill/>
              <a:ln w="38100">
                <a:solidFill>
                  <a:srgbClr val="00B050"/>
                </a:solidFill>
                <a:prstDash val="dash"/>
              </a:ln>
            </p:spPr>
            <p:style>
              <a:lnRef idx="3">
                <a:schemeClr val="accent1"/>
              </a:lnRef>
              <a:fillRef idx="0">
                <a:schemeClr val="accent1"/>
              </a:fillRef>
              <a:effectRef idx="2">
                <a:schemeClr val="accent1"/>
              </a:effectRef>
              <a:fontRef idx="minor">
                <a:schemeClr val="tx1"/>
              </a:fontRef>
            </p:style>
            <p:txBody>
              <a:bodyPr rtlCol="0" anchor="ctr"/>
              <a:lstStyle/>
              <a:p>
                <a:pPr algn="ctr"/>
                <a:endParaRPr lang="en-US"/>
              </a:p>
            </p:txBody>
          </p:sp>
          <p:sp>
            <p:nvSpPr>
              <p:cNvPr id="1160" name="Triangle 1159">
                <a:extLst>
                  <a:ext uri="{FF2B5EF4-FFF2-40B4-BE49-F238E27FC236}">
                    <a16:creationId xmlns:a16="http://schemas.microsoft.com/office/drawing/2014/main" id="{27C8F33B-EF21-1D5A-7663-E004035C5C68}"/>
                  </a:ext>
                </a:extLst>
              </p:cNvPr>
              <p:cNvSpPr/>
              <p:nvPr/>
            </p:nvSpPr>
            <p:spPr>
              <a:xfrm rot="999450">
                <a:off x="7768165" y="-260865"/>
                <a:ext cx="65894" cy="412913"/>
              </a:xfrm>
              <a:prstGeom prst="triangle">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sp>
        <p:nvSpPr>
          <p:cNvPr id="3" name="Slide Number Placeholder 2">
            <a:extLst>
              <a:ext uri="{FF2B5EF4-FFF2-40B4-BE49-F238E27FC236}">
                <a16:creationId xmlns:a16="http://schemas.microsoft.com/office/drawing/2014/main" id="{19671D57-C512-4188-8A0D-307D4C2E08C6}"/>
              </a:ext>
            </a:extLst>
          </p:cNvPr>
          <p:cNvSpPr>
            <a:spLocks noGrp="1"/>
          </p:cNvSpPr>
          <p:nvPr>
            <p:ph type="sldNum" sz="quarter" idx="12"/>
          </p:nvPr>
        </p:nvSpPr>
        <p:spPr/>
        <p:txBody>
          <a:bodyPr/>
          <a:lstStyle/>
          <a:p>
            <a:fld id="{6AA14E9B-4136-4F46-9AB2-0359F2FE03A4}" type="slidenum">
              <a:rPr lang="en-US" smtClean="0"/>
              <a:t>5</a:t>
            </a:fld>
            <a:endParaRPr lang="en-US"/>
          </a:p>
        </p:txBody>
      </p:sp>
      <p:sp>
        <p:nvSpPr>
          <p:cNvPr id="7" name="Footer Placeholder 6">
            <a:extLst>
              <a:ext uri="{FF2B5EF4-FFF2-40B4-BE49-F238E27FC236}">
                <a16:creationId xmlns:a16="http://schemas.microsoft.com/office/drawing/2014/main" id="{1352E318-1107-A456-AA6D-E874472D2514}"/>
              </a:ext>
            </a:extLst>
          </p:cNvPr>
          <p:cNvSpPr>
            <a:spLocks noGrp="1"/>
          </p:cNvSpPr>
          <p:nvPr>
            <p:ph type="ftr" sz="quarter" idx="11"/>
          </p:nvPr>
        </p:nvSpPr>
        <p:spPr/>
        <p:txBody>
          <a:bodyPr/>
          <a:lstStyle/>
          <a:p>
            <a:r>
              <a:rPr lang="en-US"/>
              <a:t>Chamini Shammi</a:t>
            </a:r>
          </a:p>
        </p:txBody>
      </p:sp>
      <p:sp>
        <p:nvSpPr>
          <p:cNvPr id="10" name="TextBox 9">
            <a:extLst>
              <a:ext uri="{FF2B5EF4-FFF2-40B4-BE49-F238E27FC236}">
                <a16:creationId xmlns:a16="http://schemas.microsoft.com/office/drawing/2014/main" id="{2D0DED70-463B-F5CC-ED9B-ECAAFEB61594}"/>
              </a:ext>
            </a:extLst>
          </p:cNvPr>
          <p:cNvSpPr txBox="1"/>
          <p:nvPr/>
        </p:nvSpPr>
        <p:spPr>
          <a:xfrm>
            <a:off x="-15797" y="6383747"/>
            <a:ext cx="8153400" cy="461665"/>
          </a:xfrm>
          <a:prstGeom prst="rect">
            <a:avLst/>
          </a:prstGeom>
          <a:noFill/>
        </p:spPr>
        <p:txBody>
          <a:bodyPr wrap="square">
            <a:spAutoFit/>
          </a:bodyPr>
          <a:lstStyle/>
          <a:p>
            <a:pPr marL="228600" indent="-228600">
              <a:buAutoNum type="arabicPeriod"/>
            </a:pPr>
            <a:r>
              <a:rPr lang="en-US" sz="1200" i="1" dirty="0"/>
              <a:t>Soft-x-ray spectroscopy probes nanomaterial-based devices</a:t>
            </a:r>
          </a:p>
          <a:p>
            <a:pPr marL="228600" indent="-228600">
              <a:buAutoNum type="arabicPeriod"/>
            </a:pPr>
            <a:r>
              <a:rPr lang="en-US" sz="1200" i="1" dirty="0"/>
              <a:t>J. Am. Chem. Soc., 128, 5001 (2006).</a:t>
            </a:r>
          </a:p>
        </p:txBody>
      </p:sp>
      <mc:AlternateContent xmlns:mc="http://schemas.openxmlformats.org/markup-compatibility/2006" xmlns:p14="http://schemas.microsoft.com/office/powerpoint/2010/main">
        <mc:Choice Requires="p14">
          <p:contentPart p14:bwMode="auto" r:id="rId70">
            <p14:nvContentPartPr>
              <p14:cNvPr id="60" name="Ink 59">
                <a:extLst>
                  <a:ext uri="{FF2B5EF4-FFF2-40B4-BE49-F238E27FC236}">
                    <a16:creationId xmlns:a16="http://schemas.microsoft.com/office/drawing/2014/main" id="{DE10373B-7144-0274-9675-E6F46FD92AF2}"/>
                  </a:ext>
                </a:extLst>
              </p14:cNvPr>
              <p14:cNvContentPartPr/>
              <p14:nvPr/>
            </p14:nvContentPartPr>
            <p14:xfrm>
              <a:off x="7083421" y="1813153"/>
              <a:ext cx="270360" cy="128880"/>
            </p14:xfrm>
          </p:contentPart>
        </mc:Choice>
        <mc:Fallback xmlns="">
          <p:pic>
            <p:nvPicPr>
              <p:cNvPr id="60" name="Ink 59">
                <a:extLst>
                  <a:ext uri="{FF2B5EF4-FFF2-40B4-BE49-F238E27FC236}">
                    <a16:creationId xmlns:a16="http://schemas.microsoft.com/office/drawing/2014/main" id="{DE10373B-7144-0274-9675-E6F46FD92AF2}"/>
                  </a:ext>
                </a:extLst>
              </p:cNvPr>
              <p:cNvPicPr/>
              <p:nvPr/>
            </p:nvPicPr>
            <p:blipFill>
              <a:blip r:embed="rId38"/>
              <a:stretch>
                <a:fillRect/>
              </a:stretch>
            </p:blipFill>
            <p:spPr>
              <a:xfrm>
                <a:off x="7074781" y="1804153"/>
                <a:ext cx="288000" cy="146520"/>
              </a:xfrm>
              <a:prstGeom prst="rect">
                <a:avLst/>
              </a:prstGeom>
            </p:spPr>
          </p:pic>
        </mc:Fallback>
      </mc:AlternateContent>
      <mc:AlternateContent xmlns:mc="http://schemas.openxmlformats.org/markup-compatibility/2006" xmlns:p14="http://schemas.microsoft.com/office/powerpoint/2010/main">
        <mc:Choice Requires="p14">
          <p:contentPart p14:bwMode="auto" r:id="rId71">
            <p14:nvContentPartPr>
              <p14:cNvPr id="61" name="Ink 60">
                <a:extLst>
                  <a:ext uri="{FF2B5EF4-FFF2-40B4-BE49-F238E27FC236}">
                    <a16:creationId xmlns:a16="http://schemas.microsoft.com/office/drawing/2014/main" id="{40306EA0-E751-0F00-D80E-EF642CF7C197}"/>
                  </a:ext>
                </a:extLst>
              </p14:cNvPr>
              <p14:cNvContentPartPr/>
              <p14:nvPr/>
            </p14:nvContentPartPr>
            <p14:xfrm>
              <a:off x="7340461" y="1769953"/>
              <a:ext cx="16200" cy="126000"/>
            </p14:xfrm>
          </p:contentPart>
        </mc:Choice>
        <mc:Fallback xmlns="">
          <p:pic>
            <p:nvPicPr>
              <p:cNvPr id="61" name="Ink 60">
                <a:extLst>
                  <a:ext uri="{FF2B5EF4-FFF2-40B4-BE49-F238E27FC236}">
                    <a16:creationId xmlns:a16="http://schemas.microsoft.com/office/drawing/2014/main" id="{40306EA0-E751-0F00-D80E-EF642CF7C197}"/>
                  </a:ext>
                </a:extLst>
              </p:cNvPr>
              <p:cNvPicPr/>
              <p:nvPr/>
            </p:nvPicPr>
            <p:blipFill>
              <a:blip r:embed="rId40"/>
              <a:stretch>
                <a:fillRect/>
              </a:stretch>
            </p:blipFill>
            <p:spPr>
              <a:xfrm>
                <a:off x="7331821" y="1761313"/>
                <a:ext cx="33840" cy="143640"/>
              </a:xfrm>
              <a:prstGeom prst="rect">
                <a:avLst/>
              </a:prstGeom>
            </p:spPr>
          </p:pic>
        </mc:Fallback>
      </mc:AlternateContent>
      <p:sp>
        <p:nvSpPr>
          <p:cNvPr id="8" name="TextBox 7">
            <a:extLst>
              <a:ext uri="{FF2B5EF4-FFF2-40B4-BE49-F238E27FC236}">
                <a16:creationId xmlns:a16="http://schemas.microsoft.com/office/drawing/2014/main" id="{7C391B07-E3DD-BD9A-CCAB-B2135AE66051}"/>
              </a:ext>
            </a:extLst>
          </p:cNvPr>
          <p:cNvSpPr txBox="1"/>
          <p:nvPr/>
        </p:nvSpPr>
        <p:spPr>
          <a:xfrm>
            <a:off x="5958457" y="5631779"/>
            <a:ext cx="867404" cy="503584"/>
          </a:xfrm>
          <a:prstGeom prst="rect">
            <a:avLst/>
          </a:prstGeom>
          <a:solidFill>
            <a:schemeClr val="bg1"/>
          </a:solidFill>
          <a:ln>
            <a:noFill/>
          </a:ln>
        </p:spPr>
        <p:txBody>
          <a:bodyPr wrap="square" rtlCol="0">
            <a:spAutoFit/>
          </a:bodyPr>
          <a:lstStyle/>
          <a:p>
            <a:endParaRPr lang="en-US" dirty="0"/>
          </a:p>
        </p:txBody>
      </p:sp>
      <p:grpSp>
        <p:nvGrpSpPr>
          <p:cNvPr id="1218" name="Group 1217">
            <a:extLst>
              <a:ext uri="{FF2B5EF4-FFF2-40B4-BE49-F238E27FC236}">
                <a16:creationId xmlns:a16="http://schemas.microsoft.com/office/drawing/2014/main" id="{33A42D01-E31F-A643-E323-605731DDDA33}"/>
              </a:ext>
            </a:extLst>
          </p:cNvPr>
          <p:cNvGrpSpPr/>
          <p:nvPr/>
        </p:nvGrpSpPr>
        <p:grpSpPr>
          <a:xfrm>
            <a:off x="7194240" y="1021174"/>
            <a:ext cx="4931208" cy="4982582"/>
            <a:chOff x="7194240" y="1021174"/>
            <a:chExt cx="4931208" cy="4982582"/>
          </a:xfrm>
        </p:grpSpPr>
        <p:pic>
          <p:nvPicPr>
            <p:cNvPr id="5" name="Picture 4" descr="Soft-x-ray spectroscopy probes nanomaterial-based devices">
              <a:extLst>
                <a:ext uri="{FF2B5EF4-FFF2-40B4-BE49-F238E27FC236}">
                  <a16:creationId xmlns:a16="http://schemas.microsoft.com/office/drawing/2014/main" id="{9DA4E01C-0333-ED51-1363-6F5101057B54}"/>
                </a:ext>
              </a:extLst>
            </p:cNvPr>
            <p:cNvPicPr>
              <a:picLocks noChangeAspect="1" noChangeArrowheads="1"/>
            </p:cNvPicPr>
            <p:nvPr/>
          </p:nvPicPr>
          <p:blipFill rotWithShape="1">
            <a:blip r:embed="rId72">
              <a:extLst>
                <a:ext uri="{BEBA8EAE-BF5A-486C-A8C5-ECC9F3942E4B}">
                  <a14:imgProps xmlns:a14="http://schemas.microsoft.com/office/drawing/2010/main">
                    <a14:imgLayer r:embed="rId73">
                      <a14:imgEffect>
                        <a14:sharpenSoften amount="50000"/>
                      </a14:imgEffect>
                    </a14:imgLayer>
                  </a14:imgProps>
                </a:ext>
                <a:ext uri="{28A0092B-C50C-407E-A947-70E740481C1C}">
                  <a14:useLocalDpi xmlns:a14="http://schemas.microsoft.com/office/drawing/2010/main" val="0"/>
                </a:ext>
              </a:extLst>
            </a:blip>
            <a:srcRect l="44941" b="28366"/>
            <a:stretch/>
          </p:blipFill>
          <p:spPr bwMode="auto">
            <a:xfrm>
              <a:off x="7194240" y="1505887"/>
              <a:ext cx="4931208" cy="4497869"/>
            </a:xfrm>
            <a:prstGeom prst="rect">
              <a:avLst/>
            </a:prstGeom>
            <a:noFill/>
            <a:extLst>
              <a:ext uri="{909E8E84-426E-40DD-AFC4-6F175D3DCCD1}">
                <a14:hiddenFill xmlns:a14="http://schemas.microsoft.com/office/drawing/2010/main">
                  <a:solidFill>
                    <a:srgbClr val="FFFFFF"/>
                  </a:solidFill>
                </a14:hiddenFill>
              </a:ext>
            </a:extLst>
          </p:spPr>
        </p:pic>
        <p:grpSp>
          <p:nvGrpSpPr>
            <p:cNvPr id="1143" name="Group 1142">
              <a:extLst>
                <a:ext uri="{FF2B5EF4-FFF2-40B4-BE49-F238E27FC236}">
                  <a16:creationId xmlns:a16="http://schemas.microsoft.com/office/drawing/2014/main" id="{FBE78169-90C9-423A-C9CD-D17B8D83759D}"/>
                </a:ext>
              </a:extLst>
            </p:cNvPr>
            <p:cNvGrpSpPr/>
            <p:nvPr/>
          </p:nvGrpSpPr>
          <p:grpSpPr>
            <a:xfrm>
              <a:off x="7269063" y="1021174"/>
              <a:ext cx="3317553" cy="1691183"/>
              <a:chOff x="7269063" y="1021174"/>
              <a:chExt cx="3317553" cy="1691183"/>
            </a:xfrm>
          </p:grpSpPr>
          <p:sp>
            <p:nvSpPr>
              <p:cNvPr id="57" name="TextBox 56">
                <a:extLst>
                  <a:ext uri="{FF2B5EF4-FFF2-40B4-BE49-F238E27FC236}">
                    <a16:creationId xmlns:a16="http://schemas.microsoft.com/office/drawing/2014/main" id="{36E3321B-63A6-953D-A1EF-6C26C65B17EA}"/>
                  </a:ext>
                </a:extLst>
              </p:cNvPr>
              <p:cNvSpPr txBox="1"/>
              <p:nvPr/>
            </p:nvSpPr>
            <p:spPr>
              <a:xfrm>
                <a:off x="7269063" y="1021174"/>
                <a:ext cx="1737079" cy="369332"/>
              </a:xfrm>
              <a:prstGeom prst="rect">
                <a:avLst/>
              </a:prstGeom>
              <a:noFill/>
            </p:spPr>
            <p:txBody>
              <a:bodyPr wrap="none" rtlCol="0">
                <a:spAutoFit/>
              </a:bodyPr>
              <a:lstStyle/>
              <a:p>
                <a:r>
                  <a:rPr lang="en-US" dirty="0"/>
                  <a:t>Absorption edge</a:t>
                </a:r>
              </a:p>
            </p:txBody>
          </p:sp>
          <p:cxnSp>
            <p:nvCxnSpPr>
              <p:cNvPr id="55" name="Straight Arrow Connector 54">
                <a:extLst>
                  <a:ext uri="{FF2B5EF4-FFF2-40B4-BE49-F238E27FC236}">
                    <a16:creationId xmlns:a16="http://schemas.microsoft.com/office/drawing/2014/main" id="{76480DF7-2C2F-5142-D210-3C2F579413EF}"/>
                  </a:ext>
                </a:extLst>
              </p:cNvPr>
              <p:cNvCxnSpPr>
                <a:cxnSpLocks/>
              </p:cNvCxnSpPr>
              <p:nvPr/>
            </p:nvCxnSpPr>
            <p:spPr>
              <a:xfrm flipH="1" flipV="1">
                <a:off x="9020917" y="1390506"/>
                <a:ext cx="1565699" cy="1321851"/>
              </a:xfrm>
              <a:prstGeom prst="straightConnector1">
                <a:avLst/>
              </a:prstGeom>
              <a:ln>
                <a:tailEnd type="triangle"/>
              </a:ln>
            </p:spPr>
            <p:style>
              <a:lnRef idx="3">
                <a:schemeClr val="accent1"/>
              </a:lnRef>
              <a:fillRef idx="0">
                <a:schemeClr val="accent1"/>
              </a:fillRef>
              <a:effectRef idx="2">
                <a:schemeClr val="accent1"/>
              </a:effectRef>
              <a:fontRef idx="minor">
                <a:schemeClr val="tx1"/>
              </a:fontRef>
            </p:style>
          </p:cxnSp>
        </p:grpSp>
      </p:grpSp>
      <p:sp>
        <p:nvSpPr>
          <p:cNvPr id="1237" name="TextBox 1236">
            <a:extLst>
              <a:ext uri="{FF2B5EF4-FFF2-40B4-BE49-F238E27FC236}">
                <a16:creationId xmlns:a16="http://schemas.microsoft.com/office/drawing/2014/main" id="{48076CD0-07CA-01FC-D14B-A1A4E146BE8B}"/>
              </a:ext>
            </a:extLst>
          </p:cNvPr>
          <p:cNvSpPr txBox="1"/>
          <p:nvPr/>
        </p:nvSpPr>
        <p:spPr>
          <a:xfrm>
            <a:off x="7080541" y="5569850"/>
            <a:ext cx="585482" cy="369332"/>
          </a:xfrm>
          <a:prstGeom prst="rect">
            <a:avLst/>
          </a:prstGeom>
          <a:solidFill>
            <a:schemeClr val="bg1"/>
          </a:solidFill>
        </p:spPr>
        <p:txBody>
          <a:bodyPr wrap="square" rtlCol="0">
            <a:spAutoFit/>
          </a:bodyPr>
          <a:lstStyle/>
          <a:p>
            <a:endParaRPr lang="en-US" dirty="0"/>
          </a:p>
        </p:txBody>
      </p:sp>
      <p:grpSp>
        <p:nvGrpSpPr>
          <p:cNvPr id="1095" name="Group 1094">
            <a:extLst>
              <a:ext uri="{FF2B5EF4-FFF2-40B4-BE49-F238E27FC236}">
                <a16:creationId xmlns:a16="http://schemas.microsoft.com/office/drawing/2014/main" id="{90D8E5D4-6EE5-9D49-8F06-251E4023FC92}"/>
              </a:ext>
            </a:extLst>
          </p:cNvPr>
          <p:cNvGrpSpPr/>
          <p:nvPr/>
        </p:nvGrpSpPr>
        <p:grpSpPr>
          <a:xfrm>
            <a:off x="4351851" y="6025923"/>
            <a:ext cx="3113026" cy="399549"/>
            <a:chOff x="359397" y="5754516"/>
            <a:chExt cx="3113026" cy="399549"/>
          </a:xfrm>
        </p:grpSpPr>
        <p:sp>
          <p:nvSpPr>
            <p:cNvPr id="1144" name="TextBox 1143">
              <a:extLst>
                <a:ext uri="{FF2B5EF4-FFF2-40B4-BE49-F238E27FC236}">
                  <a16:creationId xmlns:a16="http://schemas.microsoft.com/office/drawing/2014/main" id="{1709D4F9-A727-8232-5028-E9FC1E44CF8D}"/>
                </a:ext>
              </a:extLst>
            </p:cNvPr>
            <p:cNvSpPr txBox="1"/>
            <p:nvPr/>
          </p:nvSpPr>
          <p:spPr>
            <a:xfrm>
              <a:off x="359397" y="5784733"/>
              <a:ext cx="872355" cy="369332"/>
            </a:xfrm>
            <a:prstGeom prst="rect">
              <a:avLst/>
            </a:prstGeom>
            <a:noFill/>
          </p:spPr>
          <p:txBody>
            <a:bodyPr wrap="none" rtlCol="0">
              <a:spAutoFit/>
            </a:bodyPr>
            <a:lstStyle/>
            <a:p>
              <a:r>
                <a:rPr lang="en-US" dirty="0">
                  <a:ln w="0"/>
                  <a:effectLst>
                    <a:outerShdw blurRad="38100" dist="19050" dir="2700000" algn="tl" rotWithShape="0">
                      <a:schemeClr val="dk1">
                        <a:alpha val="40000"/>
                      </a:schemeClr>
                    </a:outerShdw>
                  </a:effectLst>
                </a:rPr>
                <a:t>2p</a:t>
              </a:r>
              <a:r>
                <a:rPr lang="en-US" baseline="30000" dirty="0">
                  <a:ln w="0"/>
                  <a:effectLst>
                    <a:outerShdw blurRad="38100" dist="19050" dir="2700000" algn="tl" rotWithShape="0">
                      <a:schemeClr val="dk1">
                        <a:alpha val="40000"/>
                      </a:schemeClr>
                    </a:outerShdw>
                  </a:effectLst>
                </a:rPr>
                <a:t>6</a:t>
              </a:r>
              <a:r>
                <a:rPr lang="en-US" dirty="0">
                  <a:ln w="0"/>
                  <a:effectLst>
                    <a:outerShdw blurRad="38100" dist="19050" dir="2700000" algn="tl" rotWithShape="0">
                      <a:schemeClr val="dk1">
                        <a:alpha val="40000"/>
                      </a:schemeClr>
                    </a:outerShdw>
                  </a:effectLst>
                </a:rPr>
                <a:t> 3d</a:t>
              </a:r>
              <a:r>
                <a:rPr lang="en-US" baseline="30000" dirty="0">
                  <a:ln w="0"/>
                  <a:effectLst>
                    <a:outerShdw blurRad="38100" dist="19050" dir="2700000" algn="tl" rotWithShape="0">
                      <a:schemeClr val="dk1">
                        <a:alpha val="40000"/>
                      </a:schemeClr>
                    </a:outerShdw>
                  </a:effectLst>
                </a:rPr>
                <a:t>3</a:t>
              </a:r>
              <a:endParaRPr lang="en-US" dirty="0">
                <a:ln w="0"/>
                <a:effectLst>
                  <a:outerShdw blurRad="38100" dist="19050" dir="2700000" algn="tl" rotWithShape="0">
                    <a:schemeClr val="dk1">
                      <a:alpha val="40000"/>
                    </a:schemeClr>
                  </a:outerShdw>
                </a:effectLst>
              </a:endParaRPr>
            </a:p>
          </p:txBody>
        </p:sp>
        <p:sp>
          <p:nvSpPr>
            <p:cNvPr id="1147" name="TextBox 1146">
              <a:extLst>
                <a:ext uri="{FF2B5EF4-FFF2-40B4-BE49-F238E27FC236}">
                  <a16:creationId xmlns:a16="http://schemas.microsoft.com/office/drawing/2014/main" id="{137C2FD2-D711-4E8D-BA22-4332B2A203F2}"/>
                </a:ext>
              </a:extLst>
            </p:cNvPr>
            <p:cNvSpPr txBox="1"/>
            <p:nvPr/>
          </p:nvSpPr>
          <p:spPr>
            <a:xfrm>
              <a:off x="1243450" y="5784733"/>
              <a:ext cx="1111202" cy="369332"/>
            </a:xfrm>
            <a:prstGeom prst="rect">
              <a:avLst/>
            </a:prstGeom>
            <a:noFill/>
          </p:spPr>
          <p:txBody>
            <a:bodyPr wrap="none" rtlCol="0">
              <a:spAutoFit/>
            </a:bodyPr>
            <a:lstStyle/>
            <a:p>
              <a:r>
                <a:rPr lang="en-US" dirty="0">
                  <a:ln w="0"/>
                  <a:effectLst>
                    <a:outerShdw blurRad="38100" dist="19050" dir="2700000" algn="tl" rotWithShape="0">
                      <a:schemeClr val="dk1">
                        <a:alpha val="40000"/>
                      </a:schemeClr>
                    </a:outerShdw>
                  </a:effectLst>
                </a:rPr>
                <a:t>-&gt; 2p</a:t>
              </a:r>
              <a:r>
                <a:rPr lang="en-US" baseline="30000" dirty="0">
                  <a:ln w="0"/>
                  <a:effectLst>
                    <a:outerShdw blurRad="38100" dist="19050" dir="2700000" algn="tl" rotWithShape="0">
                      <a:schemeClr val="dk1">
                        <a:alpha val="40000"/>
                      </a:schemeClr>
                    </a:outerShdw>
                  </a:effectLst>
                </a:rPr>
                <a:t>5</a:t>
              </a:r>
              <a:r>
                <a:rPr lang="en-US" dirty="0">
                  <a:ln w="0"/>
                  <a:effectLst>
                    <a:outerShdw blurRad="38100" dist="19050" dir="2700000" algn="tl" rotWithShape="0">
                      <a:schemeClr val="dk1">
                        <a:alpha val="40000"/>
                      </a:schemeClr>
                    </a:outerShdw>
                  </a:effectLst>
                </a:rPr>
                <a:t> 3d</a:t>
              </a:r>
              <a:r>
                <a:rPr lang="en-US" baseline="30000" dirty="0">
                  <a:ln w="0"/>
                  <a:effectLst>
                    <a:outerShdw blurRad="38100" dist="19050" dir="2700000" algn="tl" rotWithShape="0">
                      <a:schemeClr val="dk1">
                        <a:alpha val="40000"/>
                      </a:schemeClr>
                    </a:outerShdw>
                  </a:effectLst>
                </a:rPr>
                <a:t>4</a:t>
              </a:r>
              <a:endParaRPr lang="en-US" dirty="0">
                <a:ln w="0"/>
                <a:effectLst>
                  <a:outerShdw blurRad="38100" dist="19050" dir="2700000" algn="tl" rotWithShape="0">
                    <a:schemeClr val="dk1">
                      <a:alpha val="40000"/>
                    </a:schemeClr>
                  </a:outerShdw>
                </a:effectLst>
              </a:endParaRPr>
            </a:p>
          </p:txBody>
        </p:sp>
        <p:sp>
          <p:nvSpPr>
            <p:cNvPr id="1151" name="TextBox 1150">
              <a:extLst>
                <a:ext uri="{FF2B5EF4-FFF2-40B4-BE49-F238E27FC236}">
                  <a16:creationId xmlns:a16="http://schemas.microsoft.com/office/drawing/2014/main" id="{CF68F19E-8DB3-5D5F-5E7B-A84DE11D5D1C}"/>
                </a:ext>
              </a:extLst>
            </p:cNvPr>
            <p:cNvSpPr txBox="1"/>
            <p:nvPr/>
          </p:nvSpPr>
          <p:spPr>
            <a:xfrm>
              <a:off x="2361221" y="5754516"/>
              <a:ext cx="1111202" cy="369332"/>
            </a:xfrm>
            <a:prstGeom prst="rect">
              <a:avLst/>
            </a:prstGeom>
            <a:noFill/>
          </p:spPr>
          <p:txBody>
            <a:bodyPr wrap="none" rtlCol="0">
              <a:spAutoFit/>
            </a:bodyPr>
            <a:lstStyle/>
            <a:p>
              <a:r>
                <a:rPr lang="en-US" dirty="0">
                  <a:ln w="0"/>
                  <a:effectLst>
                    <a:outerShdw blurRad="38100" dist="19050" dir="2700000" algn="tl" rotWithShape="0">
                      <a:schemeClr val="dk1">
                        <a:alpha val="40000"/>
                      </a:schemeClr>
                    </a:outerShdw>
                  </a:effectLst>
                </a:rPr>
                <a:t>-&gt; 2p</a:t>
              </a:r>
              <a:r>
                <a:rPr lang="en-US" baseline="30000" dirty="0">
                  <a:ln w="0"/>
                  <a:effectLst>
                    <a:outerShdw blurRad="38100" dist="19050" dir="2700000" algn="tl" rotWithShape="0">
                      <a:schemeClr val="dk1">
                        <a:alpha val="40000"/>
                      </a:schemeClr>
                    </a:outerShdw>
                  </a:effectLst>
                </a:rPr>
                <a:t>6</a:t>
              </a:r>
              <a:r>
                <a:rPr lang="en-US" dirty="0">
                  <a:ln w="0"/>
                  <a:effectLst>
                    <a:outerShdw blurRad="38100" dist="19050" dir="2700000" algn="tl" rotWithShape="0">
                      <a:schemeClr val="dk1">
                        <a:alpha val="40000"/>
                      </a:schemeClr>
                    </a:outerShdw>
                  </a:effectLst>
                </a:rPr>
                <a:t> 3d</a:t>
              </a:r>
              <a:r>
                <a:rPr lang="en-US" baseline="30000" dirty="0">
                  <a:ln w="0"/>
                  <a:effectLst>
                    <a:outerShdw blurRad="38100" dist="19050" dir="2700000" algn="tl" rotWithShape="0">
                      <a:schemeClr val="dk1">
                        <a:alpha val="40000"/>
                      </a:schemeClr>
                    </a:outerShdw>
                  </a:effectLst>
                </a:rPr>
                <a:t>3</a:t>
              </a:r>
              <a:endParaRPr lang="en-US" dirty="0">
                <a:ln w="0"/>
                <a:effectLst>
                  <a:outerShdw blurRad="38100" dist="19050" dir="2700000" algn="tl" rotWithShape="0">
                    <a:schemeClr val="dk1">
                      <a:alpha val="40000"/>
                    </a:schemeClr>
                  </a:outerShdw>
                </a:effectLst>
              </a:endParaRPr>
            </a:p>
          </p:txBody>
        </p:sp>
      </p:grpSp>
      <p:pic>
        <p:nvPicPr>
          <p:cNvPr id="1152" name="Picture 3">
            <a:extLst>
              <a:ext uri="{FF2B5EF4-FFF2-40B4-BE49-F238E27FC236}">
                <a16:creationId xmlns:a16="http://schemas.microsoft.com/office/drawing/2014/main" id="{4ED01FBE-FB4B-6F10-1A82-69F34362AE11}"/>
              </a:ext>
            </a:extLst>
          </p:cNvPr>
          <p:cNvPicPr>
            <a:picLocks noChangeAspect="1"/>
          </p:cNvPicPr>
          <p:nvPr/>
        </p:nvPicPr>
        <p:blipFill rotWithShape="1">
          <a:blip r:embed="rId74" cstate="hqprint">
            <a:extLst>
              <a:ext uri="{28A0092B-C50C-407E-A947-70E740481C1C}">
                <a14:useLocalDpi xmlns:a14="http://schemas.microsoft.com/office/drawing/2010/main" val="0"/>
              </a:ext>
              <a:ext uri="{96DAC541-7B7A-43D3-8B79-37D633B846F1}">
                <asvg:svgBlip xmlns:asvg="http://schemas.microsoft.com/office/drawing/2016/SVG/main" r:embed="rId75"/>
              </a:ext>
            </a:extLst>
          </a:blip>
          <a:srcRect l="7130" t="20639" r="7649" b="15536"/>
          <a:stretch/>
        </p:blipFill>
        <p:spPr>
          <a:xfrm>
            <a:off x="10373360" y="84105"/>
            <a:ext cx="1666240" cy="550559"/>
          </a:xfrm>
          <a:prstGeom prst="rect">
            <a:avLst/>
          </a:prstGeom>
        </p:spPr>
      </p:pic>
      <p:cxnSp>
        <p:nvCxnSpPr>
          <p:cNvPr id="9" name="Straight Connector 8">
            <a:extLst>
              <a:ext uri="{FF2B5EF4-FFF2-40B4-BE49-F238E27FC236}">
                <a16:creationId xmlns:a16="http://schemas.microsoft.com/office/drawing/2014/main" id="{1A741BEC-09A2-4987-BE55-3189CF21D632}"/>
              </a:ext>
            </a:extLst>
          </p:cNvPr>
          <p:cNvCxnSpPr/>
          <p:nvPr/>
        </p:nvCxnSpPr>
        <p:spPr>
          <a:xfrm>
            <a:off x="152400" y="603862"/>
            <a:ext cx="11887200"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sp>
        <p:nvSpPr>
          <p:cNvPr id="14" name="TextBox 13">
            <a:extLst>
              <a:ext uri="{FF2B5EF4-FFF2-40B4-BE49-F238E27FC236}">
                <a16:creationId xmlns:a16="http://schemas.microsoft.com/office/drawing/2014/main" id="{54697C5D-C2D3-7594-DC0D-94D38DDE0E6B}"/>
              </a:ext>
            </a:extLst>
          </p:cNvPr>
          <p:cNvSpPr txBox="1"/>
          <p:nvPr/>
        </p:nvSpPr>
        <p:spPr>
          <a:xfrm>
            <a:off x="304800" y="130337"/>
            <a:ext cx="8275022" cy="461665"/>
          </a:xfrm>
          <a:prstGeom prst="rect">
            <a:avLst/>
          </a:prstGeom>
          <a:noFill/>
        </p:spPr>
        <p:txBody>
          <a:bodyPr wrap="none" rtlCol="0">
            <a:spAutoFit/>
          </a:bodyPr>
          <a:lstStyle/>
          <a:p>
            <a:r>
              <a:rPr lang="en-US" sz="2400" b="1" u="sng" dirty="0">
                <a:blipFill>
                  <a:blip r:embed="rId76"/>
                  <a:tile tx="0" ty="0" sx="100000" sy="100000" flip="none" algn="tl"/>
                </a:blipFill>
              </a:rPr>
              <a:t>X-Ray Absorption (XAS) and X-Ray Emission (XES) Spectroscopy:</a:t>
            </a:r>
          </a:p>
        </p:txBody>
      </p:sp>
      <p:grpSp>
        <p:nvGrpSpPr>
          <p:cNvPr id="1097" name="Group 1096">
            <a:extLst>
              <a:ext uri="{FF2B5EF4-FFF2-40B4-BE49-F238E27FC236}">
                <a16:creationId xmlns:a16="http://schemas.microsoft.com/office/drawing/2014/main" id="{8384176C-D86D-EE95-6EF0-5054FCC84BC1}"/>
              </a:ext>
            </a:extLst>
          </p:cNvPr>
          <p:cNvGrpSpPr/>
          <p:nvPr/>
        </p:nvGrpSpPr>
        <p:grpSpPr>
          <a:xfrm>
            <a:off x="297157" y="643239"/>
            <a:ext cx="3027696" cy="5701567"/>
            <a:chOff x="-12159" y="610682"/>
            <a:chExt cx="2691953" cy="5069317"/>
          </a:xfrm>
        </p:grpSpPr>
        <p:grpSp>
          <p:nvGrpSpPr>
            <p:cNvPr id="1123" name="Group 1122">
              <a:extLst>
                <a:ext uri="{FF2B5EF4-FFF2-40B4-BE49-F238E27FC236}">
                  <a16:creationId xmlns:a16="http://schemas.microsoft.com/office/drawing/2014/main" id="{C3CBA4CC-EEC0-5312-3CB0-BAB479DA3F25}"/>
                </a:ext>
              </a:extLst>
            </p:cNvPr>
            <p:cNvGrpSpPr/>
            <p:nvPr/>
          </p:nvGrpSpPr>
          <p:grpSpPr>
            <a:xfrm>
              <a:off x="-12159" y="610682"/>
              <a:ext cx="1807969" cy="635699"/>
              <a:chOff x="4395083" y="4006537"/>
              <a:chExt cx="1807969" cy="635699"/>
            </a:xfrm>
            <a:solidFill>
              <a:schemeClr val="bg1"/>
            </a:solidFill>
          </p:grpSpPr>
          <p:sp>
            <p:nvSpPr>
              <p:cNvPr id="1124" name="TextBox 1123">
                <a:extLst>
                  <a:ext uri="{FF2B5EF4-FFF2-40B4-BE49-F238E27FC236}">
                    <a16:creationId xmlns:a16="http://schemas.microsoft.com/office/drawing/2014/main" id="{92CBE0E6-06F3-0C60-DFEF-09E7B1D6781F}"/>
                  </a:ext>
                </a:extLst>
              </p:cNvPr>
              <p:cNvSpPr txBox="1"/>
              <p:nvPr/>
            </p:nvSpPr>
            <p:spPr>
              <a:xfrm>
                <a:off x="4395788" y="4272904"/>
                <a:ext cx="1807264" cy="369332"/>
              </a:xfrm>
              <a:prstGeom prst="rect">
                <a:avLst/>
              </a:prstGeom>
              <a:grpFill/>
            </p:spPr>
            <p:txBody>
              <a:bodyPr wrap="square">
                <a:spAutoFit/>
              </a:bodyPr>
              <a:lstStyle/>
              <a:p>
                <a:r>
                  <a:rPr lang="en-US" b="1" dirty="0">
                    <a:solidFill>
                      <a:srgbClr val="7030A0"/>
                    </a:solidFill>
                  </a:rPr>
                  <a:t>tunable photon </a:t>
                </a:r>
                <a:endParaRPr lang="en-US" dirty="0">
                  <a:solidFill>
                    <a:srgbClr val="7030A0"/>
                  </a:solidFill>
                </a:endParaRPr>
              </a:p>
            </p:txBody>
          </p:sp>
          <p:sp>
            <p:nvSpPr>
              <p:cNvPr id="1125" name="TextBox 1124">
                <a:extLst>
                  <a:ext uri="{FF2B5EF4-FFF2-40B4-BE49-F238E27FC236}">
                    <a16:creationId xmlns:a16="http://schemas.microsoft.com/office/drawing/2014/main" id="{C39A1502-0805-B57E-927B-5A8B98FA58CC}"/>
                  </a:ext>
                </a:extLst>
              </p:cNvPr>
              <p:cNvSpPr txBox="1"/>
              <p:nvPr/>
            </p:nvSpPr>
            <p:spPr>
              <a:xfrm>
                <a:off x="4395083" y="4006537"/>
                <a:ext cx="1567189" cy="369332"/>
              </a:xfrm>
              <a:prstGeom prst="rect">
                <a:avLst/>
              </a:prstGeom>
              <a:grpFill/>
            </p:spPr>
            <p:txBody>
              <a:bodyPr wrap="square" rtlCol="0">
                <a:spAutoFit/>
              </a:bodyPr>
              <a:lstStyle/>
              <a:p>
                <a:r>
                  <a:rPr lang="en-US" b="1" u="sng" dirty="0">
                    <a:solidFill>
                      <a:srgbClr val="7030A0"/>
                    </a:solidFill>
                  </a:rPr>
                  <a:t>Incidence :</a:t>
                </a:r>
              </a:p>
            </p:txBody>
          </p:sp>
        </p:grpSp>
        <p:grpSp>
          <p:nvGrpSpPr>
            <p:cNvPr id="1094" name="Group 1093">
              <a:extLst>
                <a:ext uri="{FF2B5EF4-FFF2-40B4-BE49-F238E27FC236}">
                  <a16:creationId xmlns:a16="http://schemas.microsoft.com/office/drawing/2014/main" id="{BCC94FFE-A9B5-433B-073D-16F0E23FEED0}"/>
                </a:ext>
              </a:extLst>
            </p:cNvPr>
            <p:cNvGrpSpPr/>
            <p:nvPr/>
          </p:nvGrpSpPr>
          <p:grpSpPr>
            <a:xfrm>
              <a:off x="54088" y="1330958"/>
              <a:ext cx="2625706" cy="4349041"/>
              <a:chOff x="54088" y="1330958"/>
              <a:chExt cx="2625706" cy="4349041"/>
            </a:xfrm>
          </p:grpSpPr>
          <p:grpSp>
            <p:nvGrpSpPr>
              <p:cNvPr id="1162" name="Group 1161">
                <a:extLst>
                  <a:ext uri="{FF2B5EF4-FFF2-40B4-BE49-F238E27FC236}">
                    <a16:creationId xmlns:a16="http://schemas.microsoft.com/office/drawing/2014/main" id="{ED45350E-30E3-7B6B-939A-EA6FEE203E59}"/>
                  </a:ext>
                </a:extLst>
              </p:cNvPr>
              <p:cNvGrpSpPr/>
              <p:nvPr/>
            </p:nvGrpSpPr>
            <p:grpSpPr>
              <a:xfrm>
                <a:off x="286604" y="1330958"/>
                <a:ext cx="1703091" cy="1722925"/>
                <a:chOff x="247806" y="1968446"/>
                <a:chExt cx="3433766" cy="3473756"/>
              </a:xfrm>
            </p:grpSpPr>
            <p:grpSp>
              <p:nvGrpSpPr>
                <p:cNvPr id="49" name="Group 48">
                  <a:extLst>
                    <a:ext uri="{FF2B5EF4-FFF2-40B4-BE49-F238E27FC236}">
                      <a16:creationId xmlns:a16="http://schemas.microsoft.com/office/drawing/2014/main" id="{9A12F2A8-A277-0D77-FE6C-A5CDACA33668}"/>
                    </a:ext>
                  </a:extLst>
                </p:cNvPr>
                <p:cNvGrpSpPr/>
                <p:nvPr/>
              </p:nvGrpSpPr>
              <p:grpSpPr>
                <a:xfrm>
                  <a:off x="360807" y="2069786"/>
                  <a:ext cx="3320765" cy="3272554"/>
                  <a:chOff x="266844" y="1840532"/>
                  <a:chExt cx="3320765" cy="3272554"/>
                </a:xfrm>
              </p:grpSpPr>
              <p:grpSp>
                <p:nvGrpSpPr>
                  <p:cNvPr id="48" name="Group 47">
                    <a:extLst>
                      <a:ext uri="{FF2B5EF4-FFF2-40B4-BE49-F238E27FC236}">
                        <a16:creationId xmlns:a16="http://schemas.microsoft.com/office/drawing/2014/main" id="{4D938BF3-DCC9-5E40-E93E-39E52CDE15D4}"/>
                      </a:ext>
                    </a:extLst>
                  </p:cNvPr>
                  <p:cNvGrpSpPr/>
                  <p:nvPr/>
                </p:nvGrpSpPr>
                <p:grpSpPr>
                  <a:xfrm>
                    <a:off x="266844" y="1840532"/>
                    <a:ext cx="3320765" cy="3272554"/>
                    <a:chOff x="266844" y="1840532"/>
                    <a:chExt cx="3320765" cy="3272554"/>
                  </a:xfrm>
                </p:grpSpPr>
                <p:grpSp>
                  <p:nvGrpSpPr>
                    <p:cNvPr id="13" name="Group 12">
                      <a:extLst>
                        <a:ext uri="{FF2B5EF4-FFF2-40B4-BE49-F238E27FC236}">
                          <a16:creationId xmlns:a16="http://schemas.microsoft.com/office/drawing/2014/main" id="{FC53F34C-271A-6277-70EB-C54289DA85A6}"/>
                        </a:ext>
                      </a:extLst>
                    </p:cNvPr>
                    <p:cNvGrpSpPr/>
                    <p:nvPr/>
                  </p:nvGrpSpPr>
                  <p:grpSpPr>
                    <a:xfrm>
                      <a:off x="266844" y="1840532"/>
                      <a:ext cx="3249605" cy="3272554"/>
                      <a:chOff x="1374925" y="1887816"/>
                      <a:chExt cx="3181867" cy="3204337"/>
                    </a:xfrm>
                  </p:grpSpPr>
                  <p:grpSp>
                    <p:nvGrpSpPr>
                      <p:cNvPr id="16" name="Group 15">
                        <a:extLst>
                          <a:ext uri="{FF2B5EF4-FFF2-40B4-BE49-F238E27FC236}">
                            <a16:creationId xmlns:a16="http://schemas.microsoft.com/office/drawing/2014/main" id="{02AEE56E-3A89-BDF7-10B7-3BDEC6D290F7}"/>
                          </a:ext>
                        </a:extLst>
                      </p:cNvPr>
                      <p:cNvGrpSpPr/>
                      <p:nvPr/>
                    </p:nvGrpSpPr>
                    <p:grpSpPr>
                      <a:xfrm>
                        <a:off x="1374925" y="1910288"/>
                        <a:ext cx="3181867" cy="3181865"/>
                        <a:chOff x="1374925" y="1910288"/>
                        <a:chExt cx="3181867" cy="3181865"/>
                      </a:xfrm>
                    </p:grpSpPr>
                    <p:sp>
                      <p:nvSpPr>
                        <p:cNvPr id="25" name="Oval 24">
                          <a:extLst>
                            <a:ext uri="{FF2B5EF4-FFF2-40B4-BE49-F238E27FC236}">
                              <a16:creationId xmlns:a16="http://schemas.microsoft.com/office/drawing/2014/main" id="{CA16515A-ED97-6635-BE7D-846B1B0531C8}"/>
                            </a:ext>
                          </a:extLst>
                        </p:cNvPr>
                        <p:cNvSpPr/>
                        <p:nvPr/>
                      </p:nvSpPr>
                      <p:spPr>
                        <a:xfrm>
                          <a:off x="1374925" y="1910288"/>
                          <a:ext cx="3181867" cy="3181865"/>
                        </a:xfrm>
                        <a:prstGeom prst="ellipse">
                          <a:avLst/>
                        </a:prstGeom>
                      </p:spPr>
                      <p:style>
                        <a:lnRef idx="2">
                          <a:schemeClr val="accent1"/>
                        </a:lnRef>
                        <a:fillRef idx="1">
                          <a:schemeClr val="lt1"/>
                        </a:fillRef>
                        <a:effectRef idx="0">
                          <a:schemeClr val="accent1"/>
                        </a:effectRef>
                        <a:fontRef idx="minor">
                          <a:schemeClr val="dk1"/>
                        </a:fontRef>
                      </p:style>
                      <p:txBody>
                        <a:bodyPr rtlCol="0" anchor="ctr"/>
                        <a:lstStyle/>
                        <a:p>
                          <a:pPr algn="ctr"/>
                          <a:endParaRPr lang="en-US"/>
                        </a:p>
                      </p:txBody>
                    </p:sp>
                    <p:sp>
                      <p:nvSpPr>
                        <p:cNvPr id="27" name="Oval 26">
                          <a:extLst>
                            <a:ext uri="{FF2B5EF4-FFF2-40B4-BE49-F238E27FC236}">
                              <a16:creationId xmlns:a16="http://schemas.microsoft.com/office/drawing/2014/main" id="{ED7CDFD3-1770-3860-D35E-26B5A3C1B389}"/>
                            </a:ext>
                          </a:extLst>
                        </p:cNvPr>
                        <p:cNvSpPr/>
                        <p:nvPr/>
                      </p:nvSpPr>
                      <p:spPr>
                        <a:xfrm>
                          <a:off x="1951328" y="2412839"/>
                          <a:ext cx="2088292" cy="2088292"/>
                        </a:xfrm>
                        <a:prstGeom prst="ellipse">
                          <a:avLst/>
                        </a:prstGeom>
                      </p:spPr>
                      <p:style>
                        <a:lnRef idx="2">
                          <a:schemeClr val="accent1"/>
                        </a:lnRef>
                        <a:fillRef idx="1">
                          <a:schemeClr val="lt1"/>
                        </a:fillRef>
                        <a:effectRef idx="0">
                          <a:schemeClr val="accent1"/>
                        </a:effectRef>
                        <a:fontRef idx="minor">
                          <a:schemeClr val="dk1"/>
                        </a:fontRef>
                      </p:style>
                      <p:txBody>
                        <a:bodyPr rtlCol="0" anchor="ctr"/>
                        <a:lstStyle/>
                        <a:p>
                          <a:pPr algn="ctr"/>
                          <a:endParaRPr lang="en-US"/>
                        </a:p>
                      </p:txBody>
                    </p:sp>
                    <p:sp>
                      <p:nvSpPr>
                        <p:cNvPr id="28" name="Oval 27">
                          <a:extLst>
                            <a:ext uri="{FF2B5EF4-FFF2-40B4-BE49-F238E27FC236}">
                              <a16:creationId xmlns:a16="http://schemas.microsoft.com/office/drawing/2014/main" id="{BD0F79CE-D2A9-8D33-BA2F-D87DA2DD0AD2}"/>
                            </a:ext>
                          </a:extLst>
                        </p:cNvPr>
                        <p:cNvSpPr/>
                        <p:nvPr/>
                      </p:nvSpPr>
                      <p:spPr>
                        <a:xfrm>
                          <a:off x="2538088" y="2956069"/>
                          <a:ext cx="939112" cy="939112"/>
                        </a:xfrm>
                        <a:prstGeom prst="ellipse">
                          <a:avLst/>
                        </a:prstGeom>
                      </p:spPr>
                      <p:style>
                        <a:lnRef idx="2">
                          <a:schemeClr val="accent1"/>
                        </a:lnRef>
                        <a:fillRef idx="1">
                          <a:schemeClr val="lt1"/>
                        </a:fillRef>
                        <a:effectRef idx="0">
                          <a:schemeClr val="accent1"/>
                        </a:effectRef>
                        <a:fontRef idx="minor">
                          <a:schemeClr val="dk1"/>
                        </a:fontRef>
                      </p:style>
                      <p:txBody>
                        <a:bodyPr rtlCol="0" anchor="ctr"/>
                        <a:lstStyle/>
                        <a:p>
                          <a:pPr algn="ctr"/>
                          <a:endParaRPr lang="en-US" dirty="0"/>
                        </a:p>
                      </p:txBody>
                    </p:sp>
                    <p:sp>
                      <p:nvSpPr>
                        <p:cNvPr id="29" name="Oval 28">
                          <a:extLst>
                            <a:ext uri="{FF2B5EF4-FFF2-40B4-BE49-F238E27FC236}">
                              <a16:creationId xmlns:a16="http://schemas.microsoft.com/office/drawing/2014/main" id="{28576C18-392A-7238-A535-3931F3AB2582}"/>
                            </a:ext>
                          </a:extLst>
                        </p:cNvPr>
                        <p:cNvSpPr/>
                        <p:nvPr/>
                      </p:nvSpPr>
                      <p:spPr>
                        <a:xfrm>
                          <a:off x="2931639" y="3327056"/>
                          <a:ext cx="203886" cy="203886"/>
                        </a:xfrm>
                        <a:prstGeom prst="ellipse">
                          <a:avLst/>
                        </a:prstGeom>
                        <a:gradFill flip="none" rotWithShape="1">
                          <a:gsLst>
                            <a:gs pos="0">
                              <a:schemeClr val="dk1">
                                <a:lumMod val="67000"/>
                              </a:schemeClr>
                            </a:gs>
                            <a:gs pos="48000">
                              <a:schemeClr val="dk1">
                                <a:lumMod val="97000"/>
                                <a:lumOff val="3000"/>
                              </a:schemeClr>
                            </a:gs>
                            <a:gs pos="100000">
                              <a:schemeClr val="dk1">
                                <a:lumMod val="60000"/>
                                <a:lumOff val="40000"/>
                              </a:schemeClr>
                            </a:gs>
                          </a:gsLst>
                          <a:lin ang="16200000" scaled="1"/>
                          <a:tileRect/>
                        </a:gra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sp>
                      <p:nvSpPr>
                        <p:cNvPr id="30" name="Oval 29">
                          <a:extLst>
                            <a:ext uri="{FF2B5EF4-FFF2-40B4-BE49-F238E27FC236}">
                              <a16:creationId xmlns:a16="http://schemas.microsoft.com/office/drawing/2014/main" id="{33E85A32-1213-5505-E118-B9B4992F9BA2}"/>
                            </a:ext>
                          </a:extLst>
                        </p:cNvPr>
                        <p:cNvSpPr/>
                        <p:nvPr/>
                      </p:nvSpPr>
                      <p:spPr>
                        <a:xfrm>
                          <a:off x="3025992" y="2869092"/>
                          <a:ext cx="203886" cy="203886"/>
                        </a:xfrm>
                        <a:prstGeom prst="ellipse">
                          <a:avLst/>
                        </a:prstGeom>
                        <a:solidFill>
                          <a:srgbClr val="0070C0"/>
                        </a:solidFill>
                        <a:ln>
                          <a:solidFill>
                            <a:schemeClr val="tx1"/>
                          </a:solid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sp>
                      <p:nvSpPr>
                        <p:cNvPr id="32" name="Oval 31">
                          <a:extLst>
                            <a:ext uri="{FF2B5EF4-FFF2-40B4-BE49-F238E27FC236}">
                              <a16:creationId xmlns:a16="http://schemas.microsoft.com/office/drawing/2014/main" id="{AA511241-D829-6232-8E67-37764A25C1AC}"/>
                            </a:ext>
                          </a:extLst>
                        </p:cNvPr>
                        <p:cNvSpPr/>
                        <p:nvPr/>
                      </p:nvSpPr>
                      <p:spPr>
                        <a:xfrm>
                          <a:off x="2774809" y="2315060"/>
                          <a:ext cx="203886" cy="203886"/>
                        </a:xfrm>
                        <a:prstGeom prst="ellipse">
                          <a:avLst/>
                        </a:prstGeom>
                        <a:solidFill>
                          <a:srgbClr val="0070C0"/>
                        </a:solidFill>
                        <a:ln>
                          <a:solidFill>
                            <a:schemeClr val="tx1"/>
                          </a:solid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sp>
                      <p:nvSpPr>
                        <p:cNvPr id="33" name="Oval 32">
                          <a:extLst>
                            <a:ext uri="{FF2B5EF4-FFF2-40B4-BE49-F238E27FC236}">
                              <a16:creationId xmlns:a16="http://schemas.microsoft.com/office/drawing/2014/main" id="{F0E8BEA8-D6CD-F664-9420-97F0327F00FE}"/>
                            </a:ext>
                          </a:extLst>
                        </p:cNvPr>
                        <p:cNvSpPr/>
                        <p:nvPr/>
                      </p:nvSpPr>
                      <p:spPr>
                        <a:xfrm>
                          <a:off x="3029802" y="2322606"/>
                          <a:ext cx="203886" cy="203886"/>
                        </a:xfrm>
                        <a:prstGeom prst="ellipse">
                          <a:avLst/>
                        </a:prstGeom>
                        <a:solidFill>
                          <a:srgbClr val="0070C0"/>
                        </a:solidFill>
                        <a:ln>
                          <a:solidFill>
                            <a:schemeClr val="tx1"/>
                          </a:solid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sp>
                      <p:nvSpPr>
                        <p:cNvPr id="34" name="Oval 33">
                          <a:extLst>
                            <a:ext uri="{FF2B5EF4-FFF2-40B4-BE49-F238E27FC236}">
                              <a16:creationId xmlns:a16="http://schemas.microsoft.com/office/drawing/2014/main" id="{C66F8532-8173-7D1A-1F03-609A1DAEB6A5}"/>
                            </a:ext>
                          </a:extLst>
                        </p:cNvPr>
                        <p:cNvSpPr/>
                        <p:nvPr/>
                      </p:nvSpPr>
                      <p:spPr>
                        <a:xfrm>
                          <a:off x="3027630" y="4392499"/>
                          <a:ext cx="203886" cy="203886"/>
                        </a:xfrm>
                        <a:prstGeom prst="ellipse">
                          <a:avLst/>
                        </a:prstGeom>
                        <a:solidFill>
                          <a:srgbClr val="00B050"/>
                        </a:solidFill>
                        <a:ln>
                          <a:solidFill>
                            <a:schemeClr val="tx1"/>
                          </a:solid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sp>
                      <p:nvSpPr>
                        <p:cNvPr id="37" name="Oval 36">
                          <a:extLst>
                            <a:ext uri="{FF2B5EF4-FFF2-40B4-BE49-F238E27FC236}">
                              <a16:creationId xmlns:a16="http://schemas.microsoft.com/office/drawing/2014/main" id="{DF90DE4C-0C19-FE63-8F88-810E44D8F808}"/>
                            </a:ext>
                          </a:extLst>
                        </p:cNvPr>
                        <p:cNvSpPr/>
                        <p:nvPr/>
                      </p:nvSpPr>
                      <p:spPr>
                        <a:xfrm>
                          <a:off x="3906048" y="3407214"/>
                          <a:ext cx="203886" cy="203886"/>
                        </a:xfrm>
                        <a:prstGeom prst="ellipse">
                          <a:avLst/>
                        </a:prstGeom>
                        <a:solidFill>
                          <a:srgbClr val="00B050"/>
                        </a:solidFill>
                        <a:ln>
                          <a:solidFill>
                            <a:schemeClr val="tx1"/>
                          </a:solid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sp>
                      <p:nvSpPr>
                        <p:cNvPr id="38" name="Oval 37">
                          <a:extLst>
                            <a:ext uri="{FF2B5EF4-FFF2-40B4-BE49-F238E27FC236}">
                              <a16:creationId xmlns:a16="http://schemas.microsoft.com/office/drawing/2014/main" id="{A953B00C-EA0D-7850-46F3-D8978CA9D069}"/>
                            </a:ext>
                          </a:extLst>
                        </p:cNvPr>
                        <p:cNvSpPr/>
                        <p:nvPr/>
                      </p:nvSpPr>
                      <p:spPr>
                        <a:xfrm>
                          <a:off x="1847052" y="3164257"/>
                          <a:ext cx="203886" cy="203886"/>
                        </a:xfrm>
                        <a:prstGeom prst="ellipse">
                          <a:avLst/>
                        </a:prstGeom>
                        <a:solidFill>
                          <a:srgbClr val="00B050"/>
                        </a:solidFill>
                        <a:ln>
                          <a:solidFill>
                            <a:schemeClr val="tx1"/>
                          </a:solid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sp>
                      <p:nvSpPr>
                        <p:cNvPr id="39" name="Oval 38">
                          <a:extLst>
                            <a:ext uri="{FF2B5EF4-FFF2-40B4-BE49-F238E27FC236}">
                              <a16:creationId xmlns:a16="http://schemas.microsoft.com/office/drawing/2014/main" id="{EEB164F9-9395-A05C-C2D5-89433820DD57}"/>
                            </a:ext>
                          </a:extLst>
                        </p:cNvPr>
                        <p:cNvSpPr/>
                        <p:nvPr/>
                      </p:nvSpPr>
                      <p:spPr>
                        <a:xfrm>
                          <a:off x="3610813" y="1965703"/>
                          <a:ext cx="203887" cy="203887"/>
                        </a:xfrm>
                        <a:prstGeom prst="ellipse">
                          <a:avLst/>
                        </a:prstGeom>
                        <a:solidFill>
                          <a:schemeClr val="bg1"/>
                        </a:solidFill>
                        <a:ln>
                          <a:solidFill>
                            <a:schemeClr val="tx1"/>
                          </a:solidFill>
                          <a:prstDash val="dash"/>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sp>
                      <p:nvSpPr>
                        <p:cNvPr id="40" name="Oval 39">
                          <a:extLst>
                            <a:ext uri="{FF2B5EF4-FFF2-40B4-BE49-F238E27FC236}">
                              <a16:creationId xmlns:a16="http://schemas.microsoft.com/office/drawing/2014/main" id="{FABD6970-F629-7CAB-02F1-B02519EE5405}"/>
                            </a:ext>
                          </a:extLst>
                        </p:cNvPr>
                        <p:cNvSpPr/>
                        <p:nvPr/>
                      </p:nvSpPr>
                      <p:spPr>
                        <a:xfrm>
                          <a:off x="2777342" y="2863909"/>
                          <a:ext cx="203886" cy="203886"/>
                        </a:xfrm>
                        <a:prstGeom prst="ellipse">
                          <a:avLst/>
                        </a:prstGeom>
                        <a:solidFill>
                          <a:srgbClr val="0070C0"/>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1" name="Oval 40">
                          <a:extLst>
                            <a:ext uri="{FF2B5EF4-FFF2-40B4-BE49-F238E27FC236}">
                              <a16:creationId xmlns:a16="http://schemas.microsoft.com/office/drawing/2014/main" id="{7B5BCBEC-3D88-9A49-0DA4-8778AECBC7B4}"/>
                            </a:ext>
                          </a:extLst>
                        </p:cNvPr>
                        <p:cNvSpPr/>
                        <p:nvPr/>
                      </p:nvSpPr>
                      <p:spPr>
                        <a:xfrm>
                          <a:off x="4337648" y="2809602"/>
                          <a:ext cx="203886" cy="203886"/>
                        </a:xfrm>
                        <a:prstGeom prst="ellipse">
                          <a:avLst/>
                        </a:prstGeom>
                        <a:solidFill>
                          <a:srgbClr val="FFFF00"/>
                        </a:solidFill>
                        <a:ln>
                          <a:solidFill>
                            <a:schemeClr val="tx1"/>
                          </a:solid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sp>
                      <p:nvSpPr>
                        <p:cNvPr id="43" name="Oval 42">
                          <a:extLst>
                            <a:ext uri="{FF2B5EF4-FFF2-40B4-BE49-F238E27FC236}">
                              <a16:creationId xmlns:a16="http://schemas.microsoft.com/office/drawing/2014/main" id="{94E12DF9-29C1-ED3D-396E-897EA6DC1572}"/>
                            </a:ext>
                          </a:extLst>
                        </p:cNvPr>
                        <p:cNvSpPr/>
                        <p:nvPr/>
                      </p:nvSpPr>
                      <p:spPr>
                        <a:xfrm>
                          <a:off x="1607581" y="4432221"/>
                          <a:ext cx="203886" cy="203886"/>
                        </a:xfrm>
                        <a:prstGeom prst="ellipse">
                          <a:avLst/>
                        </a:prstGeom>
                        <a:solidFill>
                          <a:schemeClr val="bg1"/>
                        </a:solidFill>
                        <a:ln>
                          <a:solidFill>
                            <a:schemeClr val="tx1"/>
                          </a:solidFill>
                          <a:prstDash val="dash"/>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sp>
                      <p:nvSpPr>
                        <p:cNvPr id="45" name="Oval 44">
                          <a:extLst>
                            <a:ext uri="{FF2B5EF4-FFF2-40B4-BE49-F238E27FC236}">
                              <a16:creationId xmlns:a16="http://schemas.microsoft.com/office/drawing/2014/main" id="{8FECAD16-D60C-1AF5-1CB3-5C195C89569E}"/>
                            </a:ext>
                          </a:extLst>
                        </p:cNvPr>
                        <p:cNvSpPr/>
                        <p:nvPr/>
                      </p:nvSpPr>
                      <p:spPr>
                        <a:xfrm>
                          <a:off x="1776464" y="2214726"/>
                          <a:ext cx="203886" cy="203886"/>
                        </a:xfrm>
                        <a:prstGeom prst="ellipse">
                          <a:avLst/>
                        </a:prstGeom>
                        <a:solidFill>
                          <a:srgbClr val="FFFF00"/>
                        </a:solidFill>
                        <a:ln>
                          <a:solidFill>
                            <a:schemeClr val="tx1"/>
                          </a:solidFill>
                          <a:prstDash val="solid"/>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grpSp>
                  <p:sp>
                    <p:nvSpPr>
                      <p:cNvPr id="21" name="TextBox 20">
                        <a:extLst>
                          <a:ext uri="{FF2B5EF4-FFF2-40B4-BE49-F238E27FC236}">
                            <a16:creationId xmlns:a16="http://schemas.microsoft.com/office/drawing/2014/main" id="{F3089D93-30AC-8CA2-62F0-FBBCB278CF79}"/>
                          </a:ext>
                        </a:extLst>
                      </p:cNvPr>
                      <p:cNvSpPr txBox="1"/>
                      <p:nvPr/>
                    </p:nvSpPr>
                    <p:spPr>
                      <a:xfrm>
                        <a:off x="2519860" y="2854535"/>
                        <a:ext cx="570262" cy="668363"/>
                      </a:xfrm>
                      <a:prstGeom prst="rect">
                        <a:avLst/>
                      </a:prstGeom>
                      <a:noFill/>
                    </p:spPr>
                    <p:txBody>
                      <a:bodyPr wrap="none" rtlCol="0">
                        <a:spAutoFit/>
                      </a:bodyPr>
                      <a:lstStyle/>
                      <a:p>
                        <a:r>
                          <a:rPr lang="en-US" sz="1600" b="1" dirty="0">
                            <a:ln w="0"/>
                            <a:effectLst>
                              <a:outerShdw blurRad="38100" dist="25400" dir="5400000" algn="ctr" rotWithShape="0">
                                <a:srgbClr val="6E747A">
                                  <a:alpha val="43000"/>
                                </a:srgbClr>
                              </a:outerShdw>
                            </a:effectLst>
                          </a:rPr>
                          <a:t>1</a:t>
                        </a:r>
                      </a:p>
                    </p:txBody>
                  </p:sp>
                  <p:sp>
                    <p:nvSpPr>
                      <p:cNvPr id="23" name="TextBox 22">
                        <a:extLst>
                          <a:ext uri="{FF2B5EF4-FFF2-40B4-BE49-F238E27FC236}">
                            <a16:creationId xmlns:a16="http://schemas.microsoft.com/office/drawing/2014/main" id="{B78DF06F-60D7-3E9A-CAD3-94E16A01497F}"/>
                          </a:ext>
                        </a:extLst>
                      </p:cNvPr>
                      <p:cNvSpPr txBox="1"/>
                      <p:nvPr/>
                    </p:nvSpPr>
                    <p:spPr>
                      <a:xfrm>
                        <a:off x="2504807" y="2402209"/>
                        <a:ext cx="544946" cy="607604"/>
                      </a:xfrm>
                      <a:prstGeom prst="rect">
                        <a:avLst/>
                      </a:prstGeom>
                      <a:noFill/>
                    </p:spPr>
                    <p:txBody>
                      <a:bodyPr wrap="none" rtlCol="0">
                        <a:spAutoFit/>
                      </a:bodyPr>
                      <a:lstStyle/>
                      <a:p>
                        <a:r>
                          <a:rPr lang="en-US" sz="1400" b="1" dirty="0">
                            <a:ln w="0"/>
                            <a:effectLst>
                              <a:outerShdw blurRad="38100" dist="25400" dir="5400000" algn="ctr" rotWithShape="0">
                                <a:srgbClr val="6E747A">
                                  <a:alpha val="43000"/>
                                </a:srgbClr>
                              </a:outerShdw>
                            </a:effectLst>
                          </a:rPr>
                          <a:t>2</a:t>
                        </a:r>
                      </a:p>
                    </p:txBody>
                  </p:sp>
                  <p:sp>
                    <p:nvSpPr>
                      <p:cNvPr id="24" name="TextBox 23">
                        <a:extLst>
                          <a:ext uri="{FF2B5EF4-FFF2-40B4-BE49-F238E27FC236}">
                            <a16:creationId xmlns:a16="http://schemas.microsoft.com/office/drawing/2014/main" id="{6EFE8466-F9F6-2660-5FA1-5B8F1F24E9EC}"/>
                          </a:ext>
                        </a:extLst>
                      </p:cNvPr>
                      <p:cNvSpPr txBox="1"/>
                      <p:nvPr/>
                    </p:nvSpPr>
                    <p:spPr>
                      <a:xfrm>
                        <a:off x="2510029" y="1887816"/>
                        <a:ext cx="544946" cy="607604"/>
                      </a:xfrm>
                      <a:prstGeom prst="rect">
                        <a:avLst/>
                      </a:prstGeom>
                      <a:noFill/>
                    </p:spPr>
                    <p:txBody>
                      <a:bodyPr wrap="none" rtlCol="0">
                        <a:spAutoFit/>
                      </a:bodyPr>
                      <a:lstStyle/>
                      <a:p>
                        <a:r>
                          <a:rPr lang="en-US" sz="1400" b="1" dirty="0">
                            <a:ln w="0"/>
                            <a:effectLst>
                              <a:outerShdw blurRad="38100" dist="25400" dir="5400000" algn="ctr" rotWithShape="0">
                                <a:srgbClr val="6E747A">
                                  <a:alpha val="43000"/>
                                </a:srgbClr>
                              </a:outerShdw>
                            </a:effectLst>
                          </a:rPr>
                          <a:t>3</a:t>
                        </a:r>
                      </a:p>
                    </p:txBody>
                  </p:sp>
                </p:grpSp>
                <p:sp>
                  <p:nvSpPr>
                    <p:cNvPr id="4" name="Oval 3">
                      <a:extLst>
                        <a:ext uri="{FF2B5EF4-FFF2-40B4-BE49-F238E27FC236}">
                          <a16:creationId xmlns:a16="http://schemas.microsoft.com/office/drawing/2014/main" id="{43DCBB22-03F1-6170-3842-453596ACC584}"/>
                        </a:ext>
                      </a:extLst>
                    </p:cNvPr>
                    <p:cNvSpPr/>
                    <p:nvPr/>
                  </p:nvSpPr>
                  <p:spPr>
                    <a:xfrm>
                      <a:off x="1677237" y="4390085"/>
                      <a:ext cx="208226" cy="208226"/>
                    </a:xfrm>
                    <a:prstGeom prst="ellipse">
                      <a:avLst/>
                    </a:prstGeom>
                    <a:solidFill>
                      <a:srgbClr val="00B050"/>
                    </a:solidFill>
                    <a:ln>
                      <a:solidFill>
                        <a:schemeClr val="tx1"/>
                      </a:solid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sp>
                  <p:nvSpPr>
                    <p:cNvPr id="11" name="Oval 10">
                      <a:extLst>
                        <a:ext uri="{FF2B5EF4-FFF2-40B4-BE49-F238E27FC236}">
                          <a16:creationId xmlns:a16="http://schemas.microsoft.com/office/drawing/2014/main" id="{771B9824-01ED-D5CC-26AC-E56D7D1253B9}"/>
                        </a:ext>
                      </a:extLst>
                    </p:cNvPr>
                    <p:cNvSpPr/>
                    <p:nvPr/>
                  </p:nvSpPr>
                  <p:spPr>
                    <a:xfrm>
                      <a:off x="757547" y="3394099"/>
                      <a:ext cx="208226" cy="208226"/>
                    </a:xfrm>
                    <a:prstGeom prst="ellipse">
                      <a:avLst/>
                    </a:prstGeom>
                    <a:solidFill>
                      <a:srgbClr val="00B050"/>
                    </a:solidFill>
                    <a:ln>
                      <a:solidFill>
                        <a:schemeClr val="tx1"/>
                      </a:solid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sp>
                  <p:nvSpPr>
                    <p:cNvPr id="12" name="Oval 11">
                      <a:extLst>
                        <a:ext uri="{FF2B5EF4-FFF2-40B4-BE49-F238E27FC236}">
                          <a16:creationId xmlns:a16="http://schemas.microsoft.com/office/drawing/2014/main" id="{34FBC2C5-0CA4-9875-F7D2-FEE89AD7D0D6}"/>
                        </a:ext>
                      </a:extLst>
                    </p:cNvPr>
                    <p:cNvSpPr/>
                    <p:nvPr/>
                  </p:nvSpPr>
                  <p:spPr>
                    <a:xfrm>
                      <a:off x="2855411" y="3148648"/>
                      <a:ext cx="208226" cy="208226"/>
                    </a:xfrm>
                    <a:prstGeom prst="ellipse">
                      <a:avLst/>
                    </a:prstGeom>
                    <a:solidFill>
                      <a:srgbClr val="00B050"/>
                    </a:solidFill>
                    <a:ln>
                      <a:solidFill>
                        <a:schemeClr val="tx1"/>
                      </a:solid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sp>
                  <p:nvSpPr>
                    <p:cNvPr id="18" name="Oval 17">
                      <a:extLst>
                        <a:ext uri="{FF2B5EF4-FFF2-40B4-BE49-F238E27FC236}">
                          <a16:creationId xmlns:a16="http://schemas.microsoft.com/office/drawing/2014/main" id="{AA460C94-4ECC-7ABE-B854-6257BEE547A3}"/>
                        </a:ext>
                      </a:extLst>
                    </p:cNvPr>
                    <p:cNvSpPr/>
                    <p:nvPr/>
                  </p:nvSpPr>
                  <p:spPr>
                    <a:xfrm>
                      <a:off x="3379383" y="3018017"/>
                      <a:ext cx="208226" cy="208226"/>
                    </a:xfrm>
                    <a:prstGeom prst="ellipse">
                      <a:avLst/>
                    </a:prstGeom>
                    <a:solidFill>
                      <a:schemeClr val="bg1"/>
                    </a:solidFill>
                    <a:ln>
                      <a:solidFill>
                        <a:schemeClr val="tx1"/>
                      </a:solidFill>
                      <a:prstDash val="dash"/>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sp>
                  <p:nvSpPr>
                    <p:cNvPr id="19" name="Oval 18">
                      <a:extLst>
                        <a:ext uri="{FF2B5EF4-FFF2-40B4-BE49-F238E27FC236}">
                          <a16:creationId xmlns:a16="http://schemas.microsoft.com/office/drawing/2014/main" id="{93720B4C-C606-8BA6-5009-00856E3B4DD8}"/>
                        </a:ext>
                      </a:extLst>
                    </p:cNvPr>
                    <p:cNvSpPr/>
                    <p:nvPr/>
                  </p:nvSpPr>
                  <p:spPr>
                    <a:xfrm>
                      <a:off x="2543116" y="4846626"/>
                      <a:ext cx="208226" cy="208226"/>
                    </a:xfrm>
                    <a:prstGeom prst="ellipse">
                      <a:avLst/>
                    </a:prstGeom>
                    <a:solidFill>
                      <a:schemeClr val="bg1"/>
                    </a:solidFill>
                    <a:ln>
                      <a:solidFill>
                        <a:schemeClr val="tx1"/>
                      </a:solidFill>
                      <a:prstDash val="dash"/>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sp>
                  <p:nvSpPr>
                    <p:cNvPr id="31" name="Oval 30">
                      <a:extLst>
                        <a:ext uri="{FF2B5EF4-FFF2-40B4-BE49-F238E27FC236}">
                          <a16:creationId xmlns:a16="http://schemas.microsoft.com/office/drawing/2014/main" id="{486DC46C-3A14-400B-6EF9-06E24DB74DB5}"/>
                        </a:ext>
                      </a:extLst>
                    </p:cNvPr>
                    <p:cNvSpPr/>
                    <p:nvPr/>
                  </p:nvSpPr>
                  <p:spPr>
                    <a:xfrm>
                      <a:off x="2762010" y="2089690"/>
                      <a:ext cx="208226" cy="208226"/>
                    </a:xfrm>
                    <a:prstGeom prst="ellipse">
                      <a:avLst/>
                    </a:prstGeom>
                    <a:solidFill>
                      <a:schemeClr val="bg1"/>
                    </a:solidFill>
                    <a:ln>
                      <a:solidFill>
                        <a:schemeClr val="tx1"/>
                      </a:solidFill>
                      <a:prstDash val="dash"/>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sp>
                  <p:nvSpPr>
                    <p:cNvPr id="35" name="Oval 34">
                      <a:extLst>
                        <a:ext uri="{FF2B5EF4-FFF2-40B4-BE49-F238E27FC236}">
                          <a16:creationId xmlns:a16="http://schemas.microsoft.com/office/drawing/2014/main" id="{77D134DE-FA46-DD61-4654-0FFFFD22096D}"/>
                        </a:ext>
                      </a:extLst>
                    </p:cNvPr>
                    <p:cNvSpPr/>
                    <p:nvPr/>
                  </p:nvSpPr>
                  <p:spPr>
                    <a:xfrm>
                      <a:off x="374093" y="4210700"/>
                      <a:ext cx="208226" cy="208226"/>
                    </a:xfrm>
                    <a:prstGeom prst="ellipse">
                      <a:avLst/>
                    </a:prstGeom>
                    <a:solidFill>
                      <a:schemeClr val="bg1"/>
                    </a:solidFill>
                    <a:ln>
                      <a:solidFill>
                        <a:schemeClr val="tx1"/>
                      </a:solidFill>
                      <a:prstDash val="dash"/>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grpSp>
              <p:sp>
                <p:nvSpPr>
                  <p:cNvPr id="20" name="Oval 19">
                    <a:extLst>
                      <a:ext uri="{FF2B5EF4-FFF2-40B4-BE49-F238E27FC236}">
                        <a16:creationId xmlns:a16="http://schemas.microsoft.com/office/drawing/2014/main" id="{612A7B3B-B409-07D9-A190-F1668FA25EE0}"/>
                      </a:ext>
                    </a:extLst>
                  </p:cNvPr>
                  <p:cNvSpPr/>
                  <p:nvPr/>
                </p:nvSpPr>
                <p:spPr>
                  <a:xfrm>
                    <a:off x="909810" y="2024986"/>
                    <a:ext cx="208226" cy="208226"/>
                  </a:xfrm>
                  <a:prstGeom prst="ellipse">
                    <a:avLst/>
                  </a:prstGeom>
                  <a:solidFill>
                    <a:schemeClr val="bg1"/>
                  </a:solidFill>
                  <a:ln>
                    <a:solidFill>
                      <a:schemeClr val="tx1"/>
                    </a:solidFill>
                    <a:prstDash val="dash"/>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grpSp>
            <p:sp>
              <p:nvSpPr>
                <p:cNvPr id="1121" name="Oval 1120">
                  <a:extLst>
                    <a:ext uri="{FF2B5EF4-FFF2-40B4-BE49-F238E27FC236}">
                      <a16:creationId xmlns:a16="http://schemas.microsoft.com/office/drawing/2014/main" id="{2DDBE3C2-06DB-071D-8E78-F3686BFE0D03}"/>
                    </a:ext>
                  </a:extLst>
                </p:cNvPr>
                <p:cNvSpPr/>
                <p:nvPr/>
              </p:nvSpPr>
              <p:spPr>
                <a:xfrm>
                  <a:off x="2868051" y="4917526"/>
                  <a:ext cx="208226" cy="208226"/>
                </a:xfrm>
                <a:prstGeom prst="ellipse">
                  <a:avLst/>
                </a:prstGeom>
                <a:solidFill>
                  <a:srgbClr val="FFFF00"/>
                </a:solidFill>
                <a:ln>
                  <a:solidFill>
                    <a:schemeClr val="tx1"/>
                  </a:solid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sp>
              <p:nvSpPr>
                <p:cNvPr id="15" name="Oval 14">
                  <a:extLst>
                    <a:ext uri="{FF2B5EF4-FFF2-40B4-BE49-F238E27FC236}">
                      <a16:creationId xmlns:a16="http://schemas.microsoft.com/office/drawing/2014/main" id="{7835D024-A265-6ACF-6D60-BEAC41FC850C}"/>
                    </a:ext>
                  </a:extLst>
                </p:cNvPr>
                <p:cNvSpPr/>
                <p:nvPr/>
              </p:nvSpPr>
              <p:spPr>
                <a:xfrm>
                  <a:off x="1793494" y="1968446"/>
                  <a:ext cx="208226" cy="208226"/>
                </a:xfrm>
                <a:prstGeom prst="ellipse">
                  <a:avLst/>
                </a:prstGeom>
                <a:solidFill>
                  <a:srgbClr val="0070C0"/>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2" name="Oval 51">
                  <a:extLst>
                    <a:ext uri="{FF2B5EF4-FFF2-40B4-BE49-F238E27FC236}">
                      <a16:creationId xmlns:a16="http://schemas.microsoft.com/office/drawing/2014/main" id="{909E2B18-0D0A-9DB8-055A-B643E18BC238}"/>
                    </a:ext>
                  </a:extLst>
                </p:cNvPr>
                <p:cNvSpPr/>
                <p:nvPr/>
              </p:nvSpPr>
              <p:spPr>
                <a:xfrm>
                  <a:off x="2042145" y="1970695"/>
                  <a:ext cx="208226" cy="208226"/>
                </a:xfrm>
                <a:prstGeom prst="ellipse">
                  <a:avLst/>
                </a:prstGeom>
                <a:solidFill>
                  <a:srgbClr val="0070C0"/>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3" name="Oval 62">
                  <a:extLst>
                    <a:ext uri="{FF2B5EF4-FFF2-40B4-BE49-F238E27FC236}">
                      <a16:creationId xmlns:a16="http://schemas.microsoft.com/office/drawing/2014/main" id="{E9B40E99-587B-1B70-E198-50F1E610922B}"/>
                    </a:ext>
                  </a:extLst>
                </p:cNvPr>
                <p:cNvSpPr/>
                <p:nvPr/>
              </p:nvSpPr>
              <p:spPr>
                <a:xfrm>
                  <a:off x="3434019" y="4052797"/>
                  <a:ext cx="208226" cy="208226"/>
                </a:xfrm>
                <a:prstGeom prst="ellipse">
                  <a:avLst/>
                </a:prstGeom>
                <a:solidFill>
                  <a:srgbClr val="00B050"/>
                </a:solidFill>
                <a:ln>
                  <a:solidFill>
                    <a:schemeClr val="tx1"/>
                  </a:solid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sp>
              <p:nvSpPr>
                <p:cNvPr id="1096" name="Oval 1095">
                  <a:extLst>
                    <a:ext uri="{FF2B5EF4-FFF2-40B4-BE49-F238E27FC236}">
                      <a16:creationId xmlns:a16="http://schemas.microsoft.com/office/drawing/2014/main" id="{BBCBAAA9-A3AC-EF37-46C9-6486D426D520}"/>
                    </a:ext>
                  </a:extLst>
                </p:cNvPr>
                <p:cNvSpPr/>
                <p:nvPr/>
              </p:nvSpPr>
              <p:spPr>
                <a:xfrm>
                  <a:off x="3343340" y="4319635"/>
                  <a:ext cx="208226" cy="208226"/>
                </a:xfrm>
                <a:prstGeom prst="ellipse">
                  <a:avLst/>
                </a:prstGeom>
                <a:solidFill>
                  <a:srgbClr val="00B050"/>
                </a:solidFill>
                <a:ln>
                  <a:solidFill>
                    <a:schemeClr val="tx1"/>
                  </a:solid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sp>
              <p:nvSpPr>
                <p:cNvPr id="1130" name="Oval 1129">
                  <a:extLst>
                    <a:ext uri="{FF2B5EF4-FFF2-40B4-BE49-F238E27FC236}">
                      <a16:creationId xmlns:a16="http://schemas.microsoft.com/office/drawing/2014/main" id="{EC5A30DC-517D-A245-5823-6EA3CB16F34C}"/>
                    </a:ext>
                  </a:extLst>
                </p:cNvPr>
                <p:cNvSpPr/>
                <p:nvPr/>
              </p:nvSpPr>
              <p:spPr>
                <a:xfrm>
                  <a:off x="299259" y="3231370"/>
                  <a:ext cx="208226" cy="208226"/>
                </a:xfrm>
                <a:prstGeom prst="ellipse">
                  <a:avLst/>
                </a:prstGeom>
                <a:solidFill>
                  <a:srgbClr val="00B050"/>
                </a:solidFill>
                <a:ln>
                  <a:solidFill>
                    <a:schemeClr val="tx1"/>
                  </a:solid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sp>
              <p:nvSpPr>
                <p:cNvPr id="1131" name="Oval 1130">
                  <a:extLst>
                    <a:ext uri="{FF2B5EF4-FFF2-40B4-BE49-F238E27FC236}">
                      <a16:creationId xmlns:a16="http://schemas.microsoft.com/office/drawing/2014/main" id="{9C4FE6C5-2331-A852-B3F7-0BFF36339045}"/>
                    </a:ext>
                  </a:extLst>
                </p:cNvPr>
                <p:cNvSpPr/>
                <p:nvPr/>
              </p:nvSpPr>
              <p:spPr>
                <a:xfrm>
                  <a:off x="247806" y="3511626"/>
                  <a:ext cx="208226" cy="208226"/>
                </a:xfrm>
                <a:prstGeom prst="ellipse">
                  <a:avLst/>
                </a:prstGeom>
                <a:solidFill>
                  <a:srgbClr val="00B050"/>
                </a:solidFill>
                <a:ln>
                  <a:solidFill>
                    <a:schemeClr val="tx1"/>
                  </a:solid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sp>
              <p:nvSpPr>
                <p:cNvPr id="1142" name="Oval 1141">
                  <a:extLst>
                    <a:ext uri="{FF2B5EF4-FFF2-40B4-BE49-F238E27FC236}">
                      <a16:creationId xmlns:a16="http://schemas.microsoft.com/office/drawing/2014/main" id="{7E766EDE-30D9-9605-B5CE-BC30679DCA38}"/>
                    </a:ext>
                  </a:extLst>
                </p:cNvPr>
                <p:cNvSpPr/>
                <p:nvPr/>
              </p:nvSpPr>
              <p:spPr>
                <a:xfrm>
                  <a:off x="1284101" y="5167916"/>
                  <a:ext cx="208226" cy="208226"/>
                </a:xfrm>
                <a:prstGeom prst="ellipse">
                  <a:avLst/>
                </a:prstGeom>
                <a:solidFill>
                  <a:srgbClr val="00B050"/>
                </a:solidFill>
                <a:ln>
                  <a:solidFill>
                    <a:schemeClr val="tx1"/>
                  </a:solid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sp>
              <p:nvSpPr>
                <p:cNvPr id="1153" name="Oval 1152">
                  <a:extLst>
                    <a:ext uri="{FF2B5EF4-FFF2-40B4-BE49-F238E27FC236}">
                      <a16:creationId xmlns:a16="http://schemas.microsoft.com/office/drawing/2014/main" id="{CAA78564-2F5C-A882-06FD-AF38F5CB803F}"/>
                    </a:ext>
                  </a:extLst>
                </p:cNvPr>
                <p:cNvSpPr/>
                <p:nvPr/>
              </p:nvSpPr>
              <p:spPr>
                <a:xfrm>
                  <a:off x="1536559" y="5233976"/>
                  <a:ext cx="208226" cy="208226"/>
                </a:xfrm>
                <a:prstGeom prst="ellipse">
                  <a:avLst/>
                </a:prstGeom>
                <a:solidFill>
                  <a:srgbClr val="00B050"/>
                </a:solidFill>
                <a:ln>
                  <a:solidFill>
                    <a:schemeClr val="tx1"/>
                  </a:solid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grpSp>
          <mc:AlternateContent xmlns:mc="http://schemas.openxmlformats.org/markup-compatibility/2006" xmlns:p14="http://schemas.microsoft.com/office/powerpoint/2010/main">
            <mc:Choice Requires="p14">
              <p:contentPart p14:bwMode="auto" r:id="rId77">
                <p14:nvContentPartPr>
                  <p14:cNvPr id="1127" name="Ink 1126">
                    <a:extLst>
                      <a:ext uri="{FF2B5EF4-FFF2-40B4-BE49-F238E27FC236}">
                        <a16:creationId xmlns:a16="http://schemas.microsoft.com/office/drawing/2014/main" id="{084D472A-541D-D2A3-33F3-DEA2AF5F3ECA}"/>
                      </a:ext>
                    </a:extLst>
                  </p14:cNvPr>
                  <p14:cNvContentPartPr/>
                  <p14:nvPr/>
                </p14:nvContentPartPr>
                <p14:xfrm rot="764320">
                  <a:off x="528950" y="1386137"/>
                  <a:ext cx="1068330" cy="427411"/>
                </p14:xfrm>
              </p:contentPart>
            </mc:Choice>
            <mc:Fallback xmlns="">
              <p:pic>
                <p:nvPicPr>
                  <p:cNvPr id="1127" name="Ink 1126">
                    <a:extLst>
                      <a:ext uri="{FF2B5EF4-FFF2-40B4-BE49-F238E27FC236}">
                        <a16:creationId xmlns:a16="http://schemas.microsoft.com/office/drawing/2014/main" id="{084D472A-541D-D2A3-33F3-DEA2AF5F3ECA}"/>
                      </a:ext>
                    </a:extLst>
                  </p:cNvPr>
                  <p:cNvPicPr/>
                  <p:nvPr/>
                </p:nvPicPr>
                <p:blipFill>
                  <a:blip r:embed="rId47"/>
                  <a:stretch>
                    <a:fillRect/>
                  </a:stretch>
                </p:blipFill>
                <p:spPr>
                  <a:xfrm rot="764320">
                    <a:off x="511987" y="1369181"/>
                    <a:ext cx="1101935" cy="461002"/>
                  </a:xfrm>
                  <a:prstGeom prst="rect">
                    <a:avLst/>
                  </a:prstGeom>
                </p:spPr>
              </p:pic>
            </mc:Fallback>
          </mc:AlternateContent>
          <mc:AlternateContent xmlns:mc="http://schemas.openxmlformats.org/markup-compatibility/2006" xmlns:p14="http://schemas.microsoft.com/office/powerpoint/2010/main">
            <mc:Choice Requires="p14">
              <p:contentPart p14:bwMode="auto" r:id="rId78">
                <p14:nvContentPartPr>
                  <p14:cNvPr id="1128" name="Ink 1127">
                    <a:extLst>
                      <a:ext uri="{FF2B5EF4-FFF2-40B4-BE49-F238E27FC236}">
                        <a16:creationId xmlns:a16="http://schemas.microsoft.com/office/drawing/2014/main" id="{3AA63CA3-ADD2-B7E9-1B30-1B254B79F350}"/>
                      </a:ext>
                    </a:extLst>
                  </p14:cNvPr>
                  <p14:cNvContentPartPr/>
                  <p14:nvPr/>
                </p14:nvContentPartPr>
                <p14:xfrm>
                  <a:off x="1507503" y="1895953"/>
                  <a:ext cx="121217" cy="118840"/>
                </p14:xfrm>
              </p:contentPart>
            </mc:Choice>
            <mc:Fallback xmlns="">
              <p:pic>
                <p:nvPicPr>
                  <p:cNvPr id="1128" name="Ink 1127">
                    <a:extLst>
                      <a:ext uri="{FF2B5EF4-FFF2-40B4-BE49-F238E27FC236}">
                        <a16:creationId xmlns:a16="http://schemas.microsoft.com/office/drawing/2014/main" id="{3AA63CA3-ADD2-B7E9-1B30-1B254B79F350}"/>
                      </a:ext>
                    </a:extLst>
                  </p:cNvPr>
                  <p:cNvPicPr/>
                  <p:nvPr/>
                </p:nvPicPr>
                <p:blipFill>
                  <a:blip r:embed="rId49"/>
                  <a:stretch>
                    <a:fillRect/>
                  </a:stretch>
                </p:blipFill>
                <p:spPr>
                  <a:xfrm>
                    <a:off x="1494642" y="1883140"/>
                    <a:ext cx="146618" cy="143825"/>
                  </a:xfrm>
                  <a:prstGeom prst="rect">
                    <a:avLst/>
                  </a:prstGeom>
                </p:spPr>
              </p:pic>
            </mc:Fallback>
          </mc:AlternateContent>
          <p:cxnSp>
            <p:nvCxnSpPr>
              <p:cNvPr id="1132" name="Straight Arrow Connector 1131">
                <a:extLst>
                  <a:ext uri="{FF2B5EF4-FFF2-40B4-BE49-F238E27FC236}">
                    <a16:creationId xmlns:a16="http://schemas.microsoft.com/office/drawing/2014/main" id="{21C6A872-000C-D2C4-FDCC-C1EC0C61A85D}"/>
                  </a:ext>
                </a:extLst>
              </p:cNvPr>
              <p:cNvCxnSpPr>
                <a:cxnSpLocks/>
              </p:cNvCxnSpPr>
              <p:nvPr/>
            </p:nvCxnSpPr>
            <p:spPr>
              <a:xfrm flipH="1" flipV="1">
                <a:off x="1570278" y="1612867"/>
                <a:ext cx="118022" cy="352263"/>
              </a:xfrm>
              <a:prstGeom prst="straightConnector1">
                <a:avLst/>
              </a:prstGeom>
              <a:ln w="38100">
                <a:solidFill>
                  <a:srgbClr val="C00000"/>
                </a:solidFill>
                <a:prstDash val="sysDot"/>
                <a:tailEnd type="triangle"/>
              </a:ln>
            </p:spPr>
            <p:style>
              <a:lnRef idx="3">
                <a:schemeClr val="accent1"/>
              </a:lnRef>
              <a:fillRef idx="0">
                <a:schemeClr val="accent1"/>
              </a:fillRef>
              <a:effectRef idx="2">
                <a:schemeClr val="accent1"/>
              </a:effectRef>
              <a:fontRef idx="minor">
                <a:schemeClr val="tx1"/>
              </a:fontRef>
            </p:style>
          </p:cxnSp>
          <p:grpSp>
            <p:nvGrpSpPr>
              <p:cNvPr id="1216" name="Group 1215">
                <a:extLst>
                  <a:ext uri="{FF2B5EF4-FFF2-40B4-BE49-F238E27FC236}">
                    <a16:creationId xmlns:a16="http://schemas.microsoft.com/office/drawing/2014/main" id="{2FD339E1-94F3-1733-3521-26921F9EFDBE}"/>
                  </a:ext>
                </a:extLst>
              </p:cNvPr>
              <p:cNvGrpSpPr/>
              <p:nvPr/>
            </p:nvGrpSpPr>
            <p:grpSpPr>
              <a:xfrm>
                <a:off x="54088" y="3201045"/>
                <a:ext cx="2032963" cy="2478954"/>
                <a:chOff x="7839388" y="711215"/>
                <a:chExt cx="3854394" cy="4699969"/>
              </a:xfrm>
            </p:grpSpPr>
            <p:sp>
              <p:nvSpPr>
                <p:cNvPr id="1215" name="TextBox 1214">
                  <a:extLst>
                    <a:ext uri="{FF2B5EF4-FFF2-40B4-BE49-F238E27FC236}">
                      <a16:creationId xmlns:a16="http://schemas.microsoft.com/office/drawing/2014/main" id="{EB5FE2FA-2388-4E04-B220-749C10412CFB}"/>
                    </a:ext>
                  </a:extLst>
                </p:cNvPr>
                <p:cNvSpPr txBox="1"/>
                <p:nvPr/>
              </p:nvSpPr>
              <p:spPr>
                <a:xfrm>
                  <a:off x="7839388" y="711215"/>
                  <a:ext cx="3626983" cy="1429646"/>
                </a:xfrm>
                <a:prstGeom prst="rect">
                  <a:avLst/>
                </a:prstGeom>
                <a:solidFill>
                  <a:schemeClr val="bg1"/>
                </a:solidFill>
              </p:spPr>
              <p:txBody>
                <a:bodyPr wrap="square" rtlCol="0">
                  <a:spAutoFit/>
                </a:bodyPr>
                <a:lstStyle/>
                <a:p>
                  <a:r>
                    <a:rPr lang="en-US" b="1" u="sng" dirty="0">
                      <a:solidFill>
                        <a:srgbClr val="7030A0"/>
                      </a:solidFill>
                    </a:rPr>
                    <a:t>Detection :</a:t>
                  </a:r>
                </a:p>
                <a:p>
                  <a:r>
                    <a:rPr lang="en-US" b="1" dirty="0">
                      <a:solidFill>
                        <a:srgbClr val="7030A0"/>
                      </a:solidFill>
                    </a:rPr>
                    <a:t>Emitted photon.       </a:t>
                  </a:r>
                </a:p>
                <a:p>
                  <a:endParaRPr lang="en-US" sz="700" b="1" dirty="0">
                    <a:solidFill>
                      <a:srgbClr val="7030A0"/>
                    </a:solidFill>
                  </a:endParaRPr>
                </a:p>
              </p:txBody>
            </p:sp>
            <p:grpSp>
              <p:nvGrpSpPr>
                <p:cNvPr id="1165" name="Group 1164">
                  <a:extLst>
                    <a:ext uri="{FF2B5EF4-FFF2-40B4-BE49-F238E27FC236}">
                      <a16:creationId xmlns:a16="http://schemas.microsoft.com/office/drawing/2014/main" id="{FD3607E2-DDB3-514B-47D2-D784FC8EC2F6}"/>
                    </a:ext>
                  </a:extLst>
                </p:cNvPr>
                <p:cNvGrpSpPr/>
                <p:nvPr/>
              </p:nvGrpSpPr>
              <p:grpSpPr>
                <a:xfrm>
                  <a:off x="8260016" y="1937428"/>
                  <a:ext cx="3433766" cy="3473756"/>
                  <a:chOff x="247806" y="1968446"/>
                  <a:chExt cx="3433766" cy="3473756"/>
                </a:xfrm>
              </p:grpSpPr>
              <p:grpSp>
                <p:nvGrpSpPr>
                  <p:cNvPr id="1166" name="Group 1165">
                    <a:extLst>
                      <a:ext uri="{FF2B5EF4-FFF2-40B4-BE49-F238E27FC236}">
                        <a16:creationId xmlns:a16="http://schemas.microsoft.com/office/drawing/2014/main" id="{3B05ACFF-6DB0-B550-6F3B-AD4B14286699}"/>
                      </a:ext>
                    </a:extLst>
                  </p:cNvPr>
                  <p:cNvGrpSpPr/>
                  <p:nvPr/>
                </p:nvGrpSpPr>
                <p:grpSpPr>
                  <a:xfrm>
                    <a:off x="360808" y="2069787"/>
                    <a:ext cx="3320764" cy="3272553"/>
                    <a:chOff x="266845" y="1840533"/>
                    <a:chExt cx="3320764" cy="3272553"/>
                  </a:xfrm>
                </p:grpSpPr>
                <p:grpSp>
                  <p:nvGrpSpPr>
                    <p:cNvPr id="1183" name="Group 1182">
                      <a:extLst>
                        <a:ext uri="{FF2B5EF4-FFF2-40B4-BE49-F238E27FC236}">
                          <a16:creationId xmlns:a16="http://schemas.microsoft.com/office/drawing/2014/main" id="{37F15A68-2F82-FDFA-DEA7-4CCE005AFD98}"/>
                        </a:ext>
                      </a:extLst>
                    </p:cNvPr>
                    <p:cNvGrpSpPr/>
                    <p:nvPr/>
                  </p:nvGrpSpPr>
                  <p:grpSpPr>
                    <a:xfrm>
                      <a:off x="266845" y="1840533"/>
                      <a:ext cx="3320764" cy="3272553"/>
                      <a:chOff x="266845" y="1840533"/>
                      <a:chExt cx="3320764" cy="3272553"/>
                    </a:xfrm>
                  </p:grpSpPr>
                  <p:grpSp>
                    <p:nvGrpSpPr>
                      <p:cNvPr id="1193" name="Group 1192">
                        <a:extLst>
                          <a:ext uri="{FF2B5EF4-FFF2-40B4-BE49-F238E27FC236}">
                            <a16:creationId xmlns:a16="http://schemas.microsoft.com/office/drawing/2014/main" id="{30DB2848-2E44-D050-B690-D0D56B5E06AA}"/>
                          </a:ext>
                        </a:extLst>
                      </p:cNvPr>
                      <p:cNvGrpSpPr/>
                      <p:nvPr/>
                    </p:nvGrpSpPr>
                    <p:grpSpPr>
                      <a:xfrm>
                        <a:off x="266845" y="1840533"/>
                        <a:ext cx="3249605" cy="3272553"/>
                        <a:chOff x="1374925" y="1887816"/>
                        <a:chExt cx="3181867" cy="3204337"/>
                      </a:xfrm>
                    </p:grpSpPr>
                    <p:grpSp>
                      <p:nvGrpSpPr>
                        <p:cNvPr id="1195" name="Group 1194">
                          <a:extLst>
                            <a:ext uri="{FF2B5EF4-FFF2-40B4-BE49-F238E27FC236}">
                              <a16:creationId xmlns:a16="http://schemas.microsoft.com/office/drawing/2014/main" id="{9F89BF8D-A79E-63F2-307E-87687018A40F}"/>
                            </a:ext>
                          </a:extLst>
                        </p:cNvPr>
                        <p:cNvGrpSpPr/>
                        <p:nvPr/>
                      </p:nvGrpSpPr>
                      <p:grpSpPr>
                        <a:xfrm>
                          <a:off x="1374925" y="1910288"/>
                          <a:ext cx="3181867" cy="3181865"/>
                          <a:chOff x="1374925" y="1910288"/>
                          <a:chExt cx="3181867" cy="3181865"/>
                        </a:xfrm>
                      </p:grpSpPr>
                      <p:sp>
                        <p:nvSpPr>
                          <p:cNvPr id="1199" name="Oval 1198">
                            <a:extLst>
                              <a:ext uri="{FF2B5EF4-FFF2-40B4-BE49-F238E27FC236}">
                                <a16:creationId xmlns:a16="http://schemas.microsoft.com/office/drawing/2014/main" id="{029914FD-3FDB-D38C-EF06-BDD7CAC228A9}"/>
                              </a:ext>
                            </a:extLst>
                          </p:cNvPr>
                          <p:cNvSpPr/>
                          <p:nvPr/>
                        </p:nvSpPr>
                        <p:spPr>
                          <a:xfrm>
                            <a:off x="1374925" y="1910288"/>
                            <a:ext cx="3181867" cy="3181865"/>
                          </a:xfrm>
                          <a:prstGeom prst="ellipse">
                            <a:avLst/>
                          </a:prstGeom>
                        </p:spPr>
                        <p:style>
                          <a:lnRef idx="2">
                            <a:schemeClr val="accent1"/>
                          </a:lnRef>
                          <a:fillRef idx="1">
                            <a:schemeClr val="lt1"/>
                          </a:fillRef>
                          <a:effectRef idx="0">
                            <a:schemeClr val="accent1"/>
                          </a:effectRef>
                          <a:fontRef idx="minor">
                            <a:schemeClr val="dk1"/>
                          </a:fontRef>
                        </p:style>
                        <p:txBody>
                          <a:bodyPr rtlCol="0" anchor="ctr"/>
                          <a:lstStyle/>
                          <a:p>
                            <a:pPr algn="ctr"/>
                            <a:endParaRPr lang="en-US"/>
                          </a:p>
                        </p:txBody>
                      </p:sp>
                      <p:sp>
                        <p:nvSpPr>
                          <p:cNvPr id="1200" name="Oval 1199">
                            <a:extLst>
                              <a:ext uri="{FF2B5EF4-FFF2-40B4-BE49-F238E27FC236}">
                                <a16:creationId xmlns:a16="http://schemas.microsoft.com/office/drawing/2014/main" id="{4BD21112-03FC-38CF-F7D1-5CA5CF0F23A6}"/>
                              </a:ext>
                            </a:extLst>
                          </p:cNvPr>
                          <p:cNvSpPr/>
                          <p:nvPr/>
                        </p:nvSpPr>
                        <p:spPr>
                          <a:xfrm>
                            <a:off x="1951328" y="2412839"/>
                            <a:ext cx="2088292" cy="2088292"/>
                          </a:xfrm>
                          <a:prstGeom prst="ellipse">
                            <a:avLst/>
                          </a:prstGeom>
                        </p:spPr>
                        <p:style>
                          <a:lnRef idx="2">
                            <a:schemeClr val="accent1"/>
                          </a:lnRef>
                          <a:fillRef idx="1">
                            <a:schemeClr val="lt1"/>
                          </a:fillRef>
                          <a:effectRef idx="0">
                            <a:schemeClr val="accent1"/>
                          </a:effectRef>
                          <a:fontRef idx="minor">
                            <a:schemeClr val="dk1"/>
                          </a:fontRef>
                        </p:style>
                        <p:txBody>
                          <a:bodyPr rtlCol="0" anchor="ctr"/>
                          <a:lstStyle/>
                          <a:p>
                            <a:pPr algn="ctr"/>
                            <a:endParaRPr lang="en-US"/>
                          </a:p>
                        </p:txBody>
                      </p:sp>
                      <p:sp>
                        <p:nvSpPr>
                          <p:cNvPr id="1201" name="Oval 1200">
                            <a:extLst>
                              <a:ext uri="{FF2B5EF4-FFF2-40B4-BE49-F238E27FC236}">
                                <a16:creationId xmlns:a16="http://schemas.microsoft.com/office/drawing/2014/main" id="{616BFD1A-AE52-3DA6-1589-B61EB5999A8A}"/>
                              </a:ext>
                            </a:extLst>
                          </p:cNvPr>
                          <p:cNvSpPr/>
                          <p:nvPr/>
                        </p:nvSpPr>
                        <p:spPr>
                          <a:xfrm>
                            <a:off x="2538088" y="2956069"/>
                            <a:ext cx="939112" cy="939112"/>
                          </a:xfrm>
                          <a:prstGeom prst="ellipse">
                            <a:avLst/>
                          </a:prstGeom>
                        </p:spPr>
                        <p:style>
                          <a:lnRef idx="2">
                            <a:schemeClr val="accent1"/>
                          </a:lnRef>
                          <a:fillRef idx="1">
                            <a:schemeClr val="lt1"/>
                          </a:fillRef>
                          <a:effectRef idx="0">
                            <a:schemeClr val="accent1"/>
                          </a:effectRef>
                          <a:fontRef idx="minor">
                            <a:schemeClr val="dk1"/>
                          </a:fontRef>
                        </p:style>
                        <p:txBody>
                          <a:bodyPr rtlCol="0" anchor="ctr"/>
                          <a:lstStyle/>
                          <a:p>
                            <a:pPr algn="ctr"/>
                            <a:endParaRPr lang="en-US" dirty="0"/>
                          </a:p>
                        </p:txBody>
                      </p:sp>
                      <p:sp>
                        <p:nvSpPr>
                          <p:cNvPr id="1202" name="Oval 1201">
                            <a:extLst>
                              <a:ext uri="{FF2B5EF4-FFF2-40B4-BE49-F238E27FC236}">
                                <a16:creationId xmlns:a16="http://schemas.microsoft.com/office/drawing/2014/main" id="{25AE9F6C-A559-030F-242B-BF4DBB32373A}"/>
                              </a:ext>
                            </a:extLst>
                          </p:cNvPr>
                          <p:cNvSpPr/>
                          <p:nvPr/>
                        </p:nvSpPr>
                        <p:spPr>
                          <a:xfrm>
                            <a:off x="2931639" y="3327056"/>
                            <a:ext cx="203886" cy="203886"/>
                          </a:xfrm>
                          <a:prstGeom prst="ellipse">
                            <a:avLst/>
                          </a:prstGeom>
                          <a:gradFill flip="none" rotWithShape="1">
                            <a:gsLst>
                              <a:gs pos="0">
                                <a:schemeClr val="dk1">
                                  <a:lumMod val="67000"/>
                                </a:schemeClr>
                              </a:gs>
                              <a:gs pos="48000">
                                <a:schemeClr val="dk1">
                                  <a:lumMod val="97000"/>
                                  <a:lumOff val="3000"/>
                                </a:schemeClr>
                              </a:gs>
                              <a:gs pos="100000">
                                <a:schemeClr val="dk1">
                                  <a:lumMod val="60000"/>
                                  <a:lumOff val="40000"/>
                                </a:schemeClr>
                              </a:gs>
                            </a:gsLst>
                            <a:lin ang="16200000" scaled="1"/>
                            <a:tileRect/>
                          </a:gra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sp>
                        <p:nvSpPr>
                          <p:cNvPr id="1203" name="Oval 1202">
                            <a:extLst>
                              <a:ext uri="{FF2B5EF4-FFF2-40B4-BE49-F238E27FC236}">
                                <a16:creationId xmlns:a16="http://schemas.microsoft.com/office/drawing/2014/main" id="{C0645A8A-504A-0F65-8BBE-90658072348C}"/>
                              </a:ext>
                            </a:extLst>
                          </p:cNvPr>
                          <p:cNvSpPr/>
                          <p:nvPr/>
                        </p:nvSpPr>
                        <p:spPr>
                          <a:xfrm>
                            <a:off x="3025992" y="2869092"/>
                            <a:ext cx="203886" cy="203886"/>
                          </a:xfrm>
                          <a:prstGeom prst="ellipse">
                            <a:avLst/>
                          </a:prstGeom>
                          <a:solidFill>
                            <a:srgbClr val="0070C0"/>
                          </a:solidFill>
                          <a:ln>
                            <a:solidFill>
                              <a:schemeClr val="tx1"/>
                            </a:solid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sp>
                        <p:nvSpPr>
                          <p:cNvPr id="1204" name="Oval 1203">
                            <a:extLst>
                              <a:ext uri="{FF2B5EF4-FFF2-40B4-BE49-F238E27FC236}">
                                <a16:creationId xmlns:a16="http://schemas.microsoft.com/office/drawing/2014/main" id="{940D3218-75EC-4C13-6A05-296E5763B2BB}"/>
                              </a:ext>
                            </a:extLst>
                          </p:cNvPr>
                          <p:cNvSpPr/>
                          <p:nvPr/>
                        </p:nvSpPr>
                        <p:spPr>
                          <a:xfrm>
                            <a:off x="2774809" y="2315060"/>
                            <a:ext cx="203886" cy="203886"/>
                          </a:xfrm>
                          <a:prstGeom prst="ellipse">
                            <a:avLst/>
                          </a:prstGeom>
                          <a:solidFill>
                            <a:srgbClr val="0070C0"/>
                          </a:solidFill>
                          <a:ln>
                            <a:solidFill>
                              <a:schemeClr val="tx1"/>
                            </a:solid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sp>
                        <p:nvSpPr>
                          <p:cNvPr id="1205" name="Oval 1204">
                            <a:extLst>
                              <a:ext uri="{FF2B5EF4-FFF2-40B4-BE49-F238E27FC236}">
                                <a16:creationId xmlns:a16="http://schemas.microsoft.com/office/drawing/2014/main" id="{8E1D7B32-E61E-076E-34B7-4E30E97FFCCF}"/>
                              </a:ext>
                            </a:extLst>
                          </p:cNvPr>
                          <p:cNvSpPr/>
                          <p:nvPr/>
                        </p:nvSpPr>
                        <p:spPr>
                          <a:xfrm>
                            <a:off x="3029802" y="2322606"/>
                            <a:ext cx="203886" cy="203886"/>
                          </a:xfrm>
                          <a:prstGeom prst="ellipse">
                            <a:avLst/>
                          </a:prstGeom>
                          <a:solidFill>
                            <a:srgbClr val="0070C0"/>
                          </a:solidFill>
                          <a:ln>
                            <a:solidFill>
                              <a:schemeClr val="tx1"/>
                            </a:solid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sp>
                        <p:nvSpPr>
                          <p:cNvPr id="1206" name="Oval 1205">
                            <a:extLst>
                              <a:ext uri="{FF2B5EF4-FFF2-40B4-BE49-F238E27FC236}">
                                <a16:creationId xmlns:a16="http://schemas.microsoft.com/office/drawing/2014/main" id="{267E55C4-EEE8-0C9D-6828-2B890440D112}"/>
                              </a:ext>
                            </a:extLst>
                          </p:cNvPr>
                          <p:cNvSpPr/>
                          <p:nvPr/>
                        </p:nvSpPr>
                        <p:spPr>
                          <a:xfrm>
                            <a:off x="3027630" y="4392499"/>
                            <a:ext cx="203886" cy="203886"/>
                          </a:xfrm>
                          <a:prstGeom prst="ellipse">
                            <a:avLst/>
                          </a:prstGeom>
                          <a:solidFill>
                            <a:srgbClr val="00B050"/>
                          </a:solidFill>
                          <a:ln>
                            <a:solidFill>
                              <a:schemeClr val="tx1"/>
                            </a:solid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sp>
                        <p:nvSpPr>
                          <p:cNvPr id="1207" name="Oval 1206">
                            <a:extLst>
                              <a:ext uri="{FF2B5EF4-FFF2-40B4-BE49-F238E27FC236}">
                                <a16:creationId xmlns:a16="http://schemas.microsoft.com/office/drawing/2014/main" id="{627FC0D0-27DD-9866-EE88-B535C22C3E61}"/>
                              </a:ext>
                            </a:extLst>
                          </p:cNvPr>
                          <p:cNvSpPr/>
                          <p:nvPr/>
                        </p:nvSpPr>
                        <p:spPr>
                          <a:xfrm>
                            <a:off x="3906048" y="3407214"/>
                            <a:ext cx="203886" cy="203886"/>
                          </a:xfrm>
                          <a:prstGeom prst="ellipse">
                            <a:avLst/>
                          </a:prstGeom>
                          <a:solidFill>
                            <a:srgbClr val="00B050"/>
                          </a:solidFill>
                          <a:ln>
                            <a:solidFill>
                              <a:schemeClr val="tx1"/>
                            </a:solid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sp>
                        <p:nvSpPr>
                          <p:cNvPr id="1208" name="Oval 1207">
                            <a:extLst>
                              <a:ext uri="{FF2B5EF4-FFF2-40B4-BE49-F238E27FC236}">
                                <a16:creationId xmlns:a16="http://schemas.microsoft.com/office/drawing/2014/main" id="{8C71D5F6-503A-E371-7237-AD8DD06BB3D8}"/>
                              </a:ext>
                            </a:extLst>
                          </p:cNvPr>
                          <p:cNvSpPr/>
                          <p:nvPr/>
                        </p:nvSpPr>
                        <p:spPr>
                          <a:xfrm>
                            <a:off x="1847052" y="3164257"/>
                            <a:ext cx="203886" cy="203886"/>
                          </a:xfrm>
                          <a:prstGeom prst="ellipse">
                            <a:avLst/>
                          </a:prstGeom>
                          <a:solidFill>
                            <a:srgbClr val="00B050"/>
                          </a:solidFill>
                          <a:ln>
                            <a:solidFill>
                              <a:schemeClr val="tx1"/>
                            </a:solid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sp>
                        <p:nvSpPr>
                          <p:cNvPr id="1209" name="Oval 1208">
                            <a:extLst>
                              <a:ext uri="{FF2B5EF4-FFF2-40B4-BE49-F238E27FC236}">
                                <a16:creationId xmlns:a16="http://schemas.microsoft.com/office/drawing/2014/main" id="{C01F8B2B-8D3D-E023-2860-84B13E6A82E1}"/>
                              </a:ext>
                            </a:extLst>
                          </p:cNvPr>
                          <p:cNvSpPr/>
                          <p:nvPr/>
                        </p:nvSpPr>
                        <p:spPr>
                          <a:xfrm>
                            <a:off x="3589123" y="1987392"/>
                            <a:ext cx="203886" cy="203886"/>
                          </a:xfrm>
                          <a:prstGeom prst="ellipse">
                            <a:avLst/>
                          </a:prstGeom>
                          <a:solidFill>
                            <a:srgbClr val="36B63F"/>
                          </a:solidFill>
                          <a:ln>
                            <a:solidFill>
                              <a:schemeClr val="tx1"/>
                            </a:solidFill>
                            <a:prstDash val="solid"/>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sp>
                        <p:nvSpPr>
                          <p:cNvPr id="1210" name="Oval 1209">
                            <a:extLst>
                              <a:ext uri="{FF2B5EF4-FFF2-40B4-BE49-F238E27FC236}">
                                <a16:creationId xmlns:a16="http://schemas.microsoft.com/office/drawing/2014/main" id="{DAC78FCD-36EF-0212-6E0C-00BD53D59722}"/>
                              </a:ext>
                            </a:extLst>
                          </p:cNvPr>
                          <p:cNvSpPr/>
                          <p:nvPr/>
                        </p:nvSpPr>
                        <p:spPr>
                          <a:xfrm>
                            <a:off x="2777342" y="2863909"/>
                            <a:ext cx="203886" cy="203886"/>
                          </a:xfrm>
                          <a:prstGeom prst="ellipse">
                            <a:avLst/>
                          </a:prstGeom>
                          <a:solidFill>
                            <a:srgbClr val="0070C0"/>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11" name="Oval 1210">
                            <a:extLst>
                              <a:ext uri="{FF2B5EF4-FFF2-40B4-BE49-F238E27FC236}">
                                <a16:creationId xmlns:a16="http://schemas.microsoft.com/office/drawing/2014/main" id="{8967F34D-2825-8FA0-957A-BCF5BB0ED925}"/>
                              </a:ext>
                            </a:extLst>
                          </p:cNvPr>
                          <p:cNvSpPr/>
                          <p:nvPr/>
                        </p:nvSpPr>
                        <p:spPr>
                          <a:xfrm>
                            <a:off x="4337648" y="2809602"/>
                            <a:ext cx="203886" cy="203886"/>
                          </a:xfrm>
                          <a:prstGeom prst="ellipse">
                            <a:avLst/>
                          </a:prstGeom>
                          <a:solidFill>
                            <a:srgbClr val="FFFF00"/>
                          </a:solidFill>
                          <a:ln>
                            <a:solidFill>
                              <a:schemeClr val="tx1"/>
                            </a:solid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sp>
                        <p:nvSpPr>
                          <p:cNvPr id="1213" name="Oval 1212">
                            <a:extLst>
                              <a:ext uri="{FF2B5EF4-FFF2-40B4-BE49-F238E27FC236}">
                                <a16:creationId xmlns:a16="http://schemas.microsoft.com/office/drawing/2014/main" id="{8BFDB3A4-4A0C-336D-1464-7047FD6C30F5}"/>
                              </a:ext>
                            </a:extLst>
                          </p:cNvPr>
                          <p:cNvSpPr/>
                          <p:nvPr/>
                        </p:nvSpPr>
                        <p:spPr>
                          <a:xfrm>
                            <a:off x="1607581" y="4432221"/>
                            <a:ext cx="203886" cy="203886"/>
                          </a:xfrm>
                          <a:prstGeom prst="ellipse">
                            <a:avLst/>
                          </a:prstGeom>
                          <a:solidFill>
                            <a:schemeClr val="bg1"/>
                          </a:solidFill>
                          <a:ln>
                            <a:solidFill>
                              <a:schemeClr val="tx1"/>
                            </a:solidFill>
                            <a:prstDash val="dash"/>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sp>
                        <p:nvSpPr>
                          <p:cNvPr id="1214" name="Oval 1213">
                            <a:extLst>
                              <a:ext uri="{FF2B5EF4-FFF2-40B4-BE49-F238E27FC236}">
                                <a16:creationId xmlns:a16="http://schemas.microsoft.com/office/drawing/2014/main" id="{3B64C37F-909F-A3B6-F2B7-0CC8019A8209}"/>
                              </a:ext>
                            </a:extLst>
                          </p:cNvPr>
                          <p:cNvSpPr/>
                          <p:nvPr/>
                        </p:nvSpPr>
                        <p:spPr>
                          <a:xfrm>
                            <a:off x="1776464" y="2214726"/>
                            <a:ext cx="203886" cy="203886"/>
                          </a:xfrm>
                          <a:prstGeom prst="ellipse">
                            <a:avLst/>
                          </a:prstGeom>
                          <a:solidFill>
                            <a:srgbClr val="FFFF00"/>
                          </a:solidFill>
                          <a:ln>
                            <a:solidFill>
                              <a:schemeClr val="tx1"/>
                            </a:solidFill>
                            <a:prstDash val="solid"/>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grpSp>
                    <p:sp>
                      <p:nvSpPr>
                        <p:cNvPr id="1196" name="TextBox 1195">
                          <a:extLst>
                            <a:ext uri="{FF2B5EF4-FFF2-40B4-BE49-F238E27FC236}">
                              <a16:creationId xmlns:a16="http://schemas.microsoft.com/office/drawing/2014/main" id="{BAB0AC54-E812-9638-8EDF-BF298ABAEF4C}"/>
                            </a:ext>
                          </a:extLst>
                        </p:cNvPr>
                        <p:cNvSpPr txBox="1"/>
                        <p:nvPr/>
                      </p:nvSpPr>
                      <p:spPr>
                        <a:xfrm>
                          <a:off x="2547543" y="3027471"/>
                          <a:ext cx="512445" cy="571366"/>
                        </a:xfrm>
                        <a:prstGeom prst="rect">
                          <a:avLst/>
                        </a:prstGeom>
                        <a:noFill/>
                      </p:spPr>
                      <p:txBody>
                        <a:bodyPr wrap="none" rtlCol="0">
                          <a:spAutoFit/>
                        </a:bodyPr>
                        <a:lstStyle/>
                        <a:p>
                          <a:r>
                            <a:rPr lang="en-US" sz="1400" b="1" dirty="0">
                              <a:ln w="0"/>
                              <a:effectLst>
                                <a:outerShdw blurRad="38100" dist="25400" dir="5400000" algn="ctr" rotWithShape="0">
                                  <a:srgbClr val="6E747A">
                                    <a:alpha val="43000"/>
                                  </a:srgbClr>
                                </a:outerShdw>
                              </a:effectLst>
                            </a:rPr>
                            <a:t>1</a:t>
                          </a:r>
                        </a:p>
                      </p:txBody>
                    </p:sp>
                    <p:sp>
                      <p:nvSpPr>
                        <p:cNvPr id="1197" name="TextBox 1196">
                          <a:extLst>
                            <a:ext uri="{FF2B5EF4-FFF2-40B4-BE49-F238E27FC236}">
                              <a16:creationId xmlns:a16="http://schemas.microsoft.com/office/drawing/2014/main" id="{4D480689-93C2-2F5D-6B26-E4447087D948}"/>
                            </a:ext>
                          </a:extLst>
                        </p:cNvPr>
                        <p:cNvSpPr txBox="1"/>
                        <p:nvPr/>
                      </p:nvSpPr>
                      <p:spPr>
                        <a:xfrm>
                          <a:off x="2504808" y="2402210"/>
                          <a:ext cx="512445" cy="571366"/>
                        </a:xfrm>
                        <a:prstGeom prst="rect">
                          <a:avLst/>
                        </a:prstGeom>
                        <a:noFill/>
                      </p:spPr>
                      <p:txBody>
                        <a:bodyPr wrap="none" rtlCol="0">
                          <a:spAutoFit/>
                        </a:bodyPr>
                        <a:lstStyle/>
                        <a:p>
                          <a:r>
                            <a:rPr lang="en-US" sz="1400" b="1" dirty="0">
                              <a:ln w="0"/>
                              <a:effectLst>
                                <a:outerShdw blurRad="38100" dist="25400" dir="5400000" algn="ctr" rotWithShape="0">
                                  <a:srgbClr val="6E747A">
                                    <a:alpha val="43000"/>
                                  </a:srgbClr>
                                </a:outerShdw>
                              </a:effectLst>
                            </a:rPr>
                            <a:t>2</a:t>
                          </a:r>
                        </a:p>
                      </p:txBody>
                    </p:sp>
                    <p:sp>
                      <p:nvSpPr>
                        <p:cNvPr id="1198" name="TextBox 1197">
                          <a:extLst>
                            <a:ext uri="{FF2B5EF4-FFF2-40B4-BE49-F238E27FC236}">
                              <a16:creationId xmlns:a16="http://schemas.microsoft.com/office/drawing/2014/main" id="{3A864207-8018-CA01-1244-3AC4EE1AFB8A}"/>
                            </a:ext>
                          </a:extLst>
                        </p:cNvPr>
                        <p:cNvSpPr txBox="1"/>
                        <p:nvPr/>
                      </p:nvSpPr>
                      <p:spPr>
                        <a:xfrm>
                          <a:off x="2510028" y="1887816"/>
                          <a:ext cx="512445" cy="571366"/>
                        </a:xfrm>
                        <a:prstGeom prst="rect">
                          <a:avLst/>
                        </a:prstGeom>
                        <a:noFill/>
                      </p:spPr>
                      <p:txBody>
                        <a:bodyPr wrap="none" rtlCol="0">
                          <a:spAutoFit/>
                        </a:bodyPr>
                        <a:lstStyle/>
                        <a:p>
                          <a:r>
                            <a:rPr lang="en-US" sz="1400" b="1" dirty="0">
                              <a:ln w="0"/>
                              <a:effectLst>
                                <a:outerShdw blurRad="38100" dist="25400" dir="5400000" algn="ctr" rotWithShape="0">
                                  <a:srgbClr val="6E747A">
                                    <a:alpha val="43000"/>
                                  </a:srgbClr>
                                </a:outerShdw>
                              </a:effectLst>
                            </a:rPr>
                            <a:t>3</a:t>
                          </a:r>
                        </a:p>
                      </p:txBody>
                    </p:sp>
                  </p:grpSp>
                  <p:sp>
                    <p:nvSpPr>
                      <p:cNvPr id="1186" name="Oval 1185">
                        <a:extLst>
                          <a:ext uri="{FF2B5EF4-FFF2-40B4-BE49-F238E27FC236}">
                            <a16:creationId xmlns:a16="http://schemas.microsoft.com/office/drawing/2014/main" id="{1006063F-1D3C-1D0A-C786-DAA1057218E5}"/>
                          </a:ext>
                        </a:extLst>
                      </p:cNvPr>
                      <p:cNvSpPr/>
                      <p:nvPr/>
                    </p:nvSpPr>
                    <p:spPr>
                      <a:xfrm>
                        <a:off x="1677237" y="4390085"/>
                        <a:ext cx="208226" cy="208226"/>
                      </a:xfrm>
                      <a:prstGeom prst="ellipse">
                        <a:avLst/>
                      </a:prstGeom>
                      <a:solidFill>
                        <a:srgbClr val="00B050"/>
                      </a:solidFill>
                      <a:ln>
                        <a:solidFill>
                          <a:schemeClr val="tx1"/>
                        </a:solid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sp>
                    <p:nvSpPr>
                      <p:cNvPr id="1187" name="Oval 1186">
                        <a:extLst>
                          <a:ext uri="{FF2B5EF4-FFF2-40B4-BE49-F238E27FC236}">
                            <a16:creationId xmlns:a16="http://schemas.microsoft.com/office/drawing/2014/main" id="{6F2C7801-D09E-C206-5A7E-92CF1A366F80}"/>
                          </a:ext>
                        </a:extLst>
                      </p:cNvPr>
                      <p:cNvSpPr/>
                      <p:nvPr/>
                    </p:nvSpPr>
                    <p:spPr>
                      <a:xfrm>
                        <a:off x="757547" y="3394099"/>
                        <a:ext cx="208226" cy="208226"/>
                      </a:xfrm>
                      <a:prstGeom prst="ellipse">
                        <a:avLst/>
                      </a:prstGeom>
                      <a:solidFill>
                        <a:srgbClr val="00B050"/>
                      </a:solidFill>
                      <a:ln>
                        <a:solidFill>
                          <a:schemeClr val="tx1"/>
                        </a:solid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sp>
                    <p:nvSpPr>
                      <p:cNvPr id="1188" name="Oval 1187">
                        <a:extLst>
                          <a:ext uri="{FF2B5EF4-FFF2-40B4-BE49-F238E27FC236}">
                            <a16:creationId xmlns:a16="http://schemas.microsoft.com/office/drawing/2014/main" id="{2F3E2861-11C9-DDB8-EFE2-4A04DD5D1667}"/>
                          </a:ext>
                        </a:extLst>
                      </p:cNvPr>
                      <p:cNvSpPr/>
                      <p:nvPr/>
                    </p:nvSpPr>
                    <p:spPr>
                      <a:xfrm>
                        <a:off x="2855411" y="3148648"/>
                        <a:ext cx="208226" cy="208226"/>
                      </a:xfrm>
                      <a:prstGeom prst="ellipse">
                        <a:avLst/>
                      </a:prstGeom>
                      <a:solidFill>
                        <a:schemeClr val="bg1"/>
                      </a:solidFill>
                      <a:ln>
                        <a:solidFill>
                          <a:schemeClr val="tx1"/>
                        </a:solidFill>
                        <a:prstDash val="dash"/>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sp>
                    <p:nvSpPr>
                      <p:cNvPr id="1189" name="Oval 1188">
                        <a:extLst>
                          <a:ext uri="{FF2B5EF4-FFF2-40B4-BE49-F238E27FC236}">
                            <a16:creationId xmlns:a16="http://schemas.microsoft.com/office/drawing/2014/main" id="{79CBBD77-0A23-A683-3AE6-E586C57A4D05}"/>
                          </a:ext>
                        </a:extLst>
                      </p:cNvPr>
                      <p:cNvSpPr/>
                      <p:nvPr/>
                    </p:nvSpPr>
                    <p:spPr>
                      <a:xfrm>
                        <a:off x="3379383" y="3018017"/>
                        <a:ext cx="208226" cy="208226"/>
                      </a:xfrm>
                      <a:prstGeom prst="ellipse">
                        <a:avLst/>
                      </a:prstGeom>
                      <a:solidFill>
                        <a:schemeClr val="bg1"/>
                      </a:solidFill>
                      <a:ln>
                        <a:solidFill>
                          <a:schemeClr val="tx1"/>
                        </a:solidFill>
                        <a:prstDash val="dash"/>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sp>
                    <p:nvSpPr>
                      <p:cNvPr id="1190" name="Oval 1189">
                        <a:extLst>
                          <a:ext uri="{FF2B5EF4-FFF2-40B4-BE49-F238E27FC236}">
                            <a16:creationId xmlns:a16="http://schemas.microsoft.com/office/drawing/2014/main" id="{AC500CAE-D9A3-F2CA-5210-D802B9201932}"/>
                          </a:ext>
                        </a:extLst>
                      </p:cNvPr>
                      <p:cNvSpPr/>
                      <p:nvPr/>
                    </p:nvSpPr>
                    <p:spPr>
                      <a:xfrm>
                        <a:off x="2543116" y="4846626"/>
                        <a:ext cx="208226" cy="208226"/>
                      </a:xfrm>
                      <a:prstGeom prst="ellipse">
                        <a:avLst/>
                      </a:prstGeom>
                      <a:solidFill>
                        <a:schemeClr val="bg1"/>
                      </a:solidFill>
                      <a:ln>
                        <a:solidFill>
                          <a:schemeClr val="tx1"/>
                        </a:solidFill>
                        <a:prstDash val="dash"/>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sp>
                    <p:nvSpPr>
                      <p:cNvPr id="1191" name="Oval 1190">
                        <a:extLst>
                          <a:ext uri="{FF2B5EF4-FFF2-40B4-BE49-F238E27FC236}">
                            <a16:creationId xmlns:a16="http://schemas.microsoft.com/office/drawing/2014/main" id="{26D76603-7F31-0A9D-F547-3B226CAC87D4}"/>
                          </a:ext>
                        </a:extLst>
                      </p:cNvPr>
                      <p:cNvSpPr/>
                      <p:nvPr/>
                    </p:nvSpPr>
                    <p:spPr>
                      <a:xfrm>
                        <a:off x="2762010" y="2089690"/>
                        <a:ext cx="208226" cy="208226"/>
                      </a:xfrm>
                      <a:prstGeom prst="ellipse">
                        <a:avLst/>
                      </a:prstGeom>
                      <a:solidFill>
                        <a:schemeClr val="bg1"/>
                      </a:solidFill>
                      <a:ln>
                        <a:solidFill>
                          <a:schemeClr val="tx1"/>
                        </a:solidFill>
                        <a:prstDash val="dash"/>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sp>
                    <p:nvSpPr>
                      <p:cNvPr id="1192" name="Oval 1191">
                        <a:extLst>
                          <a:ext uri="{FF2B5EF4-FFF2-40B4-BE49-F238E27FC236}">
                            <a16:creationId xmlns:a16="http://schemas.microsoft.com/office/drawing/2014/main" id="{1F8BA280-2918-CBBA-6455-BB7AA79B329F}"/>
                          </a:ext>
                        </a:extLst>
                      </p:cNvPr>
                      <p:cNvSpPr/>
                      <p:nvPr/>
                    </p:nvSpPr>
                    <p:spPr>
                      <a:xfrm>
                        <a:off x="374093" y="4210700"/>
                        <a:ext cx="208226" cy="208226"/>
                      </a:xfrm>
                      <a:prstGeom prst="ellipse">
                        <a:avLst/>
                      </a:prstGeom>
                      <a:solidFill>
                        <a:schemeClr val="bg1"/>
                      </a:solidFill>
                      <a:ln>
                        <a:solidFill>
                          <a:schemeClr val="tx1"/>
                        </a:solidFill>
                        <a:prstDash val="dash"/>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grpSp>
                <p:sp>
                  <p:nvSpPr>
                    <p:cNvPr id="1184" name="Oval 1183">
                      <a:extLst>
                        <a:ext uri="{FF2B5EF4-FFF2-40B4-BE49-F238E27FC236}">
                          <a16:creationId xmlns:a16="http://schemas.microsoft.com/office/drawing/2014/main" id="{370A558A-89E9-0009-9ADE-FD0916F61ECB}"/>
                        </a:ext>
                      </a:extLst>
                    </p:cNvPr>
                    <p:cNvSpPr/>
                    <p:nvPr/>
                  </p:nvSpPr>
                  <p:spPr>
                    <a:xfrm>
                      <a:off x="909810" y="2024986"/>
                      <a:ext cx="208226" cy="208226"/>
                    </a:xfrm>
                    <a:prstGeom prst="ellipse">
                      <a:avLst/>
                    </a:prstGeom>
                    <a:solidFill>
                      <a:schemeClr val="bg1"/>
                    </a:solidFill>
                    <a:ln>
                      <a:solidFill>
                        <a:schemeClr val="tx1"/>
                      </a:solidFill>
                      <a:prstDash val="dash"/>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grpSp>
              <p:sp>
                <p:nvSpPr>
                  <p:cNvPr id="1167" name="Oval 1166">
                    <a:extLst>
                      <a:ext uri="{FF2B5EF4-FFF2-40B4-BE49-F238E27FC236}">
                        <a16:creationId xmlns:a16="http://schemas.microsoft.com/office/drawing/2014/main" id="{487402E2-147B-F302-688B-C7B6A1D023EB}"/>
                      </a:ext>
                    </a:extLst>
                  </p:cNvPr>
                  <p:cNvSpPr/>
                  <p:nvPr/>
                </p:nvSpPr>
                <p:spPr>
                  <a:xfrm>
                    <a:off x="2868051" y="4917526"/>
                    <a:ext cx="208226" cy="208226"/>
                  </a:xfrm>
                  <a:prstGeom prst="ellipse">
                    <a:avLst/>
                  </a:prstGeom>
                  <a:solidFill>
                    <a:srgbClr val="FFFF00"/>
                  </a:solidFill>
                  <a:ln>
                    <a:solidFill>
                      <a:schemeClr val="tx1"/>
                    </a:solid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sp>
                <p:nvSpPr>
                  <p:cNvPr id="1168" name="Oval 1167">
                    <a:extLst>
                      <a:ext uri="{FF2B5EF4-FFF2-40B4-BE49-F238E27FC236}">
                        <a16:creationId xmlns:a16="http://schemas.microsoft.com/office/drawing/2014/main" id="{8ED965F6-B400-F80B-C57B-F93C1788A060}"/>
                      </a:ext>
                    </a:extLst>
                  </p:cNvPr>
                  <p:cNvSpPr/>
                  <p:nvPr/>
                </p:nvSpPr>
                <p:spPr>
                  <a:xfrm>
                    <a:off x="1793494" y="1968446"/>
                    <a:ext cx="208226" cy="208226"/>
                  </a:xfrm>
                  <a:prstGeom prst="ellipse">
                    <a:avLst/>
                  </a:prstGeom>
                  <a:solidFill>
                    <a:srgbClr val="0070C0"/>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69" name="Oval 1168">
                    <a:extLst>
                      <a:ext uri="{FF2B5EF4-FFF2-40B4-BE49-F238E27FC236}">
                        <a16:creationId xmlns:a16="http://schemas.microsoft.com/office/drawing/2014/main" id="{5B8F3F16-43FC-9AEE-510E-05D21DF186A4}"/>
                      </a:ext>
                    </a:extLst>
                  </p:cNvPr>
                  <p:cNvSpPr/>
                  <p:nvPr/>
                </p:nvSpPr>
                <p:spPr>
                  <a:xfrm>
                    <a:off x="2042145" y="1970695"/>
                    <a:ext cx="208226" cy="208226"/>
                  </a:xfrm>
                  <a:prstGeom prst="ellipse">
                    <a:avLst/>
                  </a:prstGeom>
                  <a:solidFill>
                    <a:srgbClr val="0070C0"/>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70" name="Oval 1169">
                    <a:extLst>
                      <a:ext uri="{FF2B5EF4-FFF2-40B4-BE49-F238E27FC236}">
                        <a16:creationId xmlns:a16="http://schemas.microsoft.com/office/drawing/2014/main" id="{1A1A7445-7C03-5280-78B2-57EFCE4D39F4}"/>
                      </a:ext>
                    </a:extLst>
                  </p:cNvPr>
                  <p:cNvSpPr/>
                  <p:nvPr/>
                </p:nvSpPr>
                <p:spPr>
                  <a:xfrm>
                    <a:off x="3434019" y="4052797"/>
                    <a:ext cx="208226" cy="208226"/>
                  </a:xfrm>
                  <a:prstGeom prst="ellipse">
                    <a:avLst/>
                  </a:prstGeom>
                  <a:solidFill>
                    <a:srgbClr val="00B050"/>
                  </a:solidFill>
                  <a:ln>
                    <a:solidFill>
                      <a:schemeClr val="tx1"/>
                    </a:solid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sp>
                <p:nvSpPr>
                  <p:cNvPr id="1176" name="Oval 1175">
                    <a:extLst>
                      <a:ext uri="{FF2B5EF4-FFF2-40B4-BE49-F238E27FC236}">
                        <a16:creationId xmlns:a16="http://schemas.microsoft.com/office/drawing/2014/main" id="{A8A4697C-81D8-254E-F40A-E457D619D8B5}"/>
                      </a:ext>
                    </a:extLst>
                  </p:cNvPr>
                  <p:cNvSpPr/>
                  <p:nvPr/>
                </p:nvSpPr>
                <p:spPr>
                  <a:xfrm>
                    <a:off x="3343340" y="4319635"/>
                    <a:ext cx="208226" cy="208226"/>
                  </a:xfrm>
                  <a:prstGeom prst="ellipse">
                    <a:avLst/>
                  </a:prstGeom>
                  <a:solidFill>
                    <a:srgbClr val="00B050"/>
                  </a:solidFill>
                  <a:ln>
                    <a:solidFill>
                      <a:schemeClr val="tx1"/>
                    </a:solid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sp>
                <p:nvSpPr>
                  <p:cNvPr id="1178" name="Oval 1177">
                    <a:extLst>
                      <a:ext uri="{FF2B5EF4-FFF2-40B4-BE49-F238E27FC236}">
                        <a16:creationId xmlns:a16="http://schemas.microsoft.com/office/drawing/2014/main" id="{29B58900-8262-BE7D-AF6B-0F3E518F038C}"/>
                      </a:ext>
                    </a:extLst>
                  </p:cNvPr>
                  <p:cNvSpPr/>
                  <p:nvPr/>
                </p:nvSpPr>
                <p:spPr>
                  <a:xfrm>
                    <a:off x="299259" y="3231370"/>
                    <a:ext cx="208226" cy="208226"/>
                  </a:xfrm>
                  <a:prstGeom prst="ellipse">
                    <a:avLst/>
                  </a:prstGeom>
                  <a:solidFill>
                    <a:srgbClr val="00B050"/>
                  </a:solidFill>
                  <a:ln>
                    <a:solidFill>
                      <a:schemeClr val="tx1"/>
                    </a:solid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sp>
                <p:nvSpPr>
                  <p:cNvPr id="1179" name="Oval 1178">
                    <a:extLst>
                      <a:ext uri="{FF2B5EF4-FFF2-40B4-BE49-F238E27FC236}">
                        <a16:creationId xmlns:a16="http://schemas.microsoft.com/office/drawing/2014/main" id="{5FEA6C8E-47D0-9450-2C21-1034B81F949C}"/>
                      </a:ext>
                    </a:extLst>
                  </p:cNvPr>
                  <p:cNvSpPr/>
                  <p:nvPr/>
                </p:nvSpPr>
                <p:spPr>
                  <a:xfrm>
                    <a:off x="247806" y="3511626"/>
                    <a:ext cx="208226" cy="208226"/>
                  </a:xfrm>
                  <a:prstGeom prst="ellipse">
                    <a:avLst/>
                  </a:prstGeom>
                  <a:solidFill>
                    <a:srgbClr val="00B050"/>
                  </a:solidFill>
                  <a:ln>
                    <a:solidFill>
                      <a:schemeClr val="tx1"/>
                    </a:solid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sp>
                <p:nvSpPr>
                  <p:cNvPr id="1180" name="Oval 1179">
                    <a:extLst>
                      <a:ext uri="{FF2B5EF4-FFF2-40B4-BE49-F238E27FC236}">
                        <a16:creationId xmlns:a16="http://schemas.microsoft.com/office/drawing/2014/main" id="{DD2AB945-5BAC-EACF-237D-0DD800AD693B}"/>
                      </a:ext>
                    </a:extLst>
                  </p:cNvPr>
                  <p:cNvSpPr/>
                  <p:nvPr/>
                </p:nvSpPr>
                <p:spPr>
                  <a:xfrm>
                    <a:off x="1284101" y="5167916"/>
                    <a:ext cx="208226" cy="208226"/>
                  </a:xfrm>
                  <a:prstGeom prst="ellipse">
                    <a:avLst/>
                  </a:prstGeom>
                  <a:solidFill>
                    <a:srgbClr val="00B050"/>
                  </a:solidFill>
                  <a:ln>
                    <a:solidFill>
                      <a:schemeClr val="tx1"/>
                    </a:solid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sp>
                <p:nvSpPr>
                  <p:cNvPr id="1182" name="Oval 1181">
                    <a:extLst>
                      <a:ext uri="{FF2B5EF4-FFF2-40B4-BE49-F238E27FC236}">
                        <a16:creationId xmlns:a16="http://schemas.microsoft.com/office/drawing/2014/main" id="{0EC3EB51-85E4-296F-F27C-4B19150AC995}"/>
                      </a:ext>
                    </a:extLst>
                  </p:cNvPr>
                  <p:cNvSpPr/>
                  <p:nvPr/>
                </p:nvSpPr>
                <p:spPr>
                  <a:xfrm>
                    <a:off x="1536559" y="5233976"/>
                    <a:ext cx="208226" cy="208226"/>
                  </a:xfrm>
                  <a:prstGeom prst="ellipse">
                    <a:avLst/>
                  </a:prstGeom>
                  <a:solidFill>
                    <a:srgbClr val="00B050"/>
                  </a:solidFill>
                  <a:ln>
                    <a:solidFill>
                      <a:schemeClr val="tx1"/>
                    </a:solid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grpSp>
          </p:grpSp>
          <p:grpSp>
            <p:nvGrpSpPr>
              <p:cNvPr id="1133" name="Group 1132">
                <a:extLst>
                  <a:ext uri="{FF2B5EF4-FFF2-40B4-BE49-F238E27FC236}">
                    <a16:creationId xmlns:a16="http://schemas.microsoft.com/office/drawing/2014/main" id="{F122085D-672F-961C-4C30-F16D85A1AF4F}"/>
                  </a:ext>
                </a:extLst>
              </p:cNvPr>
              <p:cNvGrpSpPr/>
              <p:nvPr/>
            </p:nvGrpSpPr>
            <p:grpSpPr>
              <a:xfrm rot="1269770">
                <a:off x="1542769" y="2809887"/>
                <a:ext cx="1137025" cy="1263167"/>
                <a:chOff x="2039452" y="414662"/>
                <a:chExt cx="1979426" cy="2199024"/>
              </a:xfrm>
            </p:grpSpPr>
            <p:sp>
              <p:nvSpPr>
                <p:cNvPr id="1174" name="TextBox 1173">
                  <a:extLst>
                    <a:ext uri="{FF2B5EF4-FFF2-40B4-BE49-F238E27FC236}">
                      <a16:creationId xmlns:a16="http://schemas.microsoft.com/office/drawing/2014/main" id="{866BFB4E-F799-F177-6095-4A3B2CE8360C}"/>
                    </a:ext>
                  </a:extLst>
                </p:cNvPr>
                <p:cNvSpPr txBox="1"/>
                <p:nvPr/>
              </p:nvSpPr>
              <p:spPr>
                <a:xfrm rot="20330230">
                  <a:off x="3113771" y="1724004"/>
                  <a:ext cx="572593" cy="461664"/>
                </a:xfrm>
                <a:prstGeom prst="rect">
                  <a:avLst/>
                </a:prstGeom>
                <a:noFill/>
              </p:spPr>
              <p:txBody>
                <a:bodyPr wrap="none" rtlCol="0">
                  <a:spAutoFit/>
                </a:bodyPr>
                <a:lstStyle/>
                <a:p>
                  <a:r>
                    <a:rPr lang="en-US" sz="2400" b="1" dirty="0">
                      <a:solidFill>
                        <a:srgbClr val="00B050"/>
                      </a:solidFill>
                    </a:rPr>
                    <a:t>h𝝂</a:t>
                  </a:r>
                  <a:r>
                    <a:rPr lang="en-US" sz="2400" b="1" baseline="30000" dirty="0">
                      <a:solidFill>
                        <a:srgbClr val="00B050"/>
                      </a:solidFill>
                    </a:rPr>
                    <a:t>’</a:t>
                  </a:r>
                  <a:endParaRPr lang="en-US" sz="2400" b="1" dirty="0">
                    <a:solidFill>
                      <a:srgbClr val="00B050"/>
                    </a:solidFill>
                  </a:endParaRPr>
                </a:p>
              </p:txBody>
            </p:sp>
            <p:grpSp>
              <p:nvGrpSpPr>
                <p:cNvPr id="1126" name="Group 1125">
                  <a:extLst>
                    <a:ext uri="{FF2B5EF4-FFF2-40B4-BE49-F238E27FC236}">
                      <a16:creationId xmlns:a16="http://schemas.microsoft.com/office/drawing/2014/main" id="{8DA97B7D-F1A2-5423-67D2-5067B060B94B}"/>
                    </a:ext>
                  </a:extLst>
                </p:cNvPr>
                <p:cNvGrpSpPr/>
                <p:nvPr/>
              </p:nvGrpSpPr>
              <p:grpSpPr>
                <a:xfrm rot="20655956">
                  <a:off x="2039452" y="414662"/>
                  <a:ext cx="1979426" cy="2199024"/>
                  <a:chOff x="2586446" y="428893"/>
                  <a:chExt cx="2061500" cy="2173637"/>
                </a:xfrm>
              </p:grpSpPr>
              <p:pic>
                <p:nvPicPr>
                  <p:cNvPr id="1175" name="Picture 1174" descr="Diagram, schematic&#10;&#10;Description automatically generated">
                    <a:extLst>
                      <a:ext uri="{FF2B5EF4-FFF2-40B4-BE49-F238E27FC236}">
                        <a16:creationId xmlns:a16="http://schemas.microsoft.com/office/drawing/2014/main" id="{D706944F-985B-4975-AA8C-56AA3EEF9F3E}"/>
                      </a:ext>
                    </a:extLst>
                  </p:cNvPr>
                  <p:cNvPicPr>
                    <a:picLocks noChangeAspect="1"/>
                  </p:cNvPicPr>
                  <p:nvPr/>
                </p:nvPicPr>
                <p:blipFill rotWithShape="1">
                  <a:blip r:embed="rId79">
                    <a:extLst>
                      <a:ext uri="{BEBA8EAE-BF5A-486C-A8C5-ECC9F3942E4B}">
                        <a14:imgProps xmlns:a14="http://schemas.microsoft.com/office/drawing/2010/main">
                          <a14:imgLayer r:embed="rId80">
                            <a14:imgEffect>
                              <a14:sharpenSoften amount="50000"/>
                            </a14:imgEffect>
                          </a14:imgLayer>
                        </a14:imgProps>
                      </a:ext>
                      <a:ext uri="{28A0092B-C50C-407E-A947-70E740481C1C}">
                        <a14:useLocalDpi xmlns:a14="http://schemas.microsoft.com/office/drawing/2010/main" val="0"/>
                      </a:ext>
                    </a:extLst>
                  </a:blip>
                  <a:srcRect l="91501" b="79413"/>
                  <a:stretch/>
                </p:blipFill>
                <p:spPr>
                  <a:xfrm>
                    <a:off x="3837387" y="428893"/>
                    <a:ext cx="810559" cy="823733"/>
                  </a:xfrm>
                  <a:prstGeom prst="rect">
                    <a:avLst/>
                  </a:prstGeom>
                </p:spPr>
              </p:pic>
              <p:grpSp>
                <p:nvGrpSpPr>
                  <p:cNvPr id="1171" name="Group 1170">
                    <a:extLst>
                      <a:ext uri="{FF2B5EF4-FFF2-40B4-BE49-F238E27FC236}">
                        <a16:creationId xmlns:a16="http://schemas.microsoft.com/office/drawing/2014/main" id="{6D0D33ED-B5D0-D4A4-A44B-13C4E636D23F}"/>
                      </a:ext>
                    </a:extLst>
                  </p:cNvPr>
                  <p:cNvGrpSpPr/>
                  <p:nvPr/>
                </p:nvGrpSpPr>
                <p:grpSpPr>
                  <a:xfrm rot="19179248" flipV="1">
                    <a:off x="2586446" y="1738573"/>
                    <a:ext cx="1905012" cy="863957"/>
                    <a:chOff x="86707" y="3772048"/>
                    <a:chExt cx="3922434" cy="1778889"/>
                  </a:xfrm>
                </p:grpSpPr>
                <mc:AlternateContent xmlns:mc="http://schemas.openxmlformats.org/markup-compatibility/2006" xmlns:p14="http://schemas.microsoft.com/office/powerpoint/2010/main">
                  <mc:Choice Requires="p14">
                    <p:contentPart p14:bwMode="auto" r:id="rId81">
                      <p14:nvContentPartPr>
                        <p14:cNvPr id="1173" name="Ink 1172">
                          <a:extLst>
                            <a:ext uri="{FF2B5EF4-FFF2-40B4-BE49-F238E27FC236}">
                              <a16:creationId xmlns:a16="http://schemas.microsoft.com/office/drawing/2014/main" id="{DD7B6BAB-BC95-A9D7-F9B9-8210E658A0D4}"/>
                            </a:ext>
                          </a:extLst>
                        </p14:cNvPr>
                        <p14:cNvContentPartPr/>
                        <p14:nvPr/>
                      </p14:nvContentPartPr>
                      <p14:xfrm>
                        <a:off x="3667953" y="5216436"/>
                        <a:ext cx="341188" cy="334501"/>
                      </p14:xfrm>
                    </p:contentPart>
                  </mc:Choice>
                  <mc:Fallback xmlns="">
                    <p:pic>
                      <p:nvPicPr>
                        <p:cNvPr id="1173" name="Ink 1172">
                          <a:extLst>
                            <a:ext uri="{FF2B5EF4-FFF2-40B4-BE49-F238E27FC236}">
                              <a16:creationId xmlns:a16="http://schemas.microsoft.com/office/drawing/2014/main" id="{DD7B6BAB-BC95-A9D7-F9B9-8210E658A0D4}"/>
                            </a:ext>
                          </a:extLst>
                        </p:cNvPr>
                        <p:cNvPicPr/>
                        <p:nvPr/>
                      </p:nvPicPr>
                      <p:blipFill>
                        <a:blip r:embed="rId57"/>
                        <a:stretch>
                          <a:fillRect/>
                        </a:stretch>
                      </p:blipFill>
                      <p:spPr>
                        <a:xfrm>
                          <a:off x="3626949" y="5177558"/>
                          <a:ext cx="422423" cy="411524"/>
                        </a:xfrm>
                        <a:prstGeom prst="rect">
                          <a:avLst/>
                        </a:prstGeom>
                      </p:spPr>
                    </p:pic>
                  </mc:Fallback>
                </mc:AlternateContent>
                <mc:AlternateContent xmlns:mc="http://schemas.openxmlformats.org/markup-compatibility/2006" xmlns:p14="http://schemas.microsoft.com/office/powerpoint/2010/main">
                  <mc:Choice Requires="p14">
                    <p:contentPart p14:bwMode="auto" r:id="rId82">
                      <p14:nvContentPartPr>
                        <p14:cNvPr id="1172" name="Ink 1171">
                          <a:extLst>
                            <a:ext uri="{FF2B5EF4-FFF2-40B4-BE49-F238E27FC236}">
                              <a16:creationId xmlns:a16="http://schemas.microsoft.com/office/drawing/2014/main" id="{7E23E0E7-8C07-6CFC-C2F9-FC1DBC0B3635}"/>
                            </a:ext>
                          </a:extLst>
                        </p14:cNvPr>
                        <p14:cNvContentPartPr/>
                        <p14:nvPr/>
                      </p14:nvContentPartPr>
                      <p14:xfrm rot="244098">
                        <a:off x="86707" y="3772048"/>
                        <a:ext cx="3703316" cy="1386861"/>
                      </p14:xfrm>
                    </p:contentPart>
                  </mc:Choice>
                  <mc:Fallback xmlns="">
                    <p:pic>
                      <p:nvPicPr>
                        <p:cNvPr id="1172" name="Ink 1171">
                          <a:extLst>
                            <a:ext uri="{FF2B5EF4-FFF2-40B4-BE49-F238E27FC236}">
                              <a16:creationId xmlns:a16="http://schemas.microsoft.com/office/drawing/2014/main" id="{7E23E0E7-8C07-6CFC-C2F9-FC1DBC0B3635}"/>
                            </a:ext>
                          </a:extLst>
                        </p:cNvPr>
                        <p:cNvPicPr/>
                        <p:nvPr/>
                      </p:nvPicPr>
                      <p:blipFill>
                        <a:blip r:embed="rId59"/>
                        <a:stretch>
                          <a:fillRect/>
                        </a:stretch>
                      </p:blipFill>
                      <p:spPr>
                        <a:xfrm rot="244098">
                          <a:off x="55827" y="3742743"/>
                          <a:ext cx="3763533" cy="1444738"/>
                        </a:xfrm>
                        <a:prstGeom prst="rect">
                          <a:avLst/>
                        </a:prstGeom>
                      </p:spPr>
                    </p:pic>
                  </mc:Fallback>
                </mc:AlternateContent>
              </p:grpSp>
            </p:grpSp>
          </p:grpSp>
          <p:cxnSp>
            <p:nvCxnSpPr>
              <p:cNvPr id="58" name="Straight Arrow Connector 57">
                <a:extLst>
                  <a:ext uri="{FF2B5EF4-FFF2-40B4-BE49-F238E27FC236}">
                    <a16:creationId xmlns:a16="http://schemas.microsoft.com/office/drawing/2014/main" id="{C730ECE2-5B37-57EB-0037-A998A32FDF24}"/>
                  </a:ext>
                </a:extLst>
              </p:cNvPr>
              <p:cNvCxnSpPr>
                <a:cxnSpLocks/>
                <a:endCxn id="1188" idx="0"/>
              </p:cNvCxnSpPr>
              <p:nvPr/>
            </p:nvCxnSpPr>
            <p:spPr>
              <a:xfrm>
                <a:off x="1581200" y="4106872"/>
                <a:ext cx="174574" cy="484331"/>
              </a:xfrm>
              <a:prstGeom prst="straightConnector1">
                <a:avLst/>
              </a:prstGeom>
              <a:ln w="38100">
                <a:solidFill>
                  <a:srgbClr val="C00000"/>
                </a:solidFill>
                <a:prstDash val="sysDot"/>
                <a:tailEnd type="triangle"/>
              </a:ln>
            </p:spPr>
            <p:style>
              <a:lnRef idx="3">
                <a:schemeClr val="accent1"/>
              </a:lnRef>
              <a:fillRef idx="0">
                <a:schemeClr val="accent1"/>
              </a:fillRef>
              <a:effectRef idx="2">
                <a:schemeClr val="accent1"/>
              </a:effectRef>
              <a:fontRef idx="minor">
                <a:schemeClr val="tx1"/>
              </a:fontRef>
            </p:style>
          </p:cxnSp>
          <p:cxnSp>
            <p:nvCxnSpPr>
              <p:cNvPr id="1088" name="Straight Arrow Connector 1087">
                <a:extLst>
                  <a:ext uri="{FF2B5EF4-FFF2-40B4-BE49-F238E27FC236}">
                    <a16:creationId xmlns:a16="http://schemas.microsoft.com/office/drawing/2014/main" id="{259924CE-7A7C-07AC-4AA1-698ED7AEF3F5}"/>
                  </a:ext>
                </a:extLst>
              </p:cNvPr>
              <p:cNvCxnSpPr>
                <a:cxnSpLocks/>
              </p:cNvCxnSpPr>
              <p:nvPr/>
            </p:nvCxnSpPr>
            <p:spPr>
              <a:xfrm flipH="1">
                <a:off x="1755768" y="4485572"/>
                <a:ext cx="183268" cy="63370"/>
              </a:xfrm>
              <a:prstGeom prst="straightConnector1">
                <a:avLst/>
              </a:prstGeom>
              <a:ln w="38100">
                <a:solidFill>
                  <a:srgbClr val="C00000"/>
                </a:solidFill>
                <a:prstDash val="sysDot"/>
                <a:tailEnd type="triangle"/>
              </a:ln>
            </p:spPr>
            <p:style>
              <a:lnRef idx="3">
                <a:schemeClr val="accent1"/>
              </a:lnRef>
              <a:fillRef idx="0">
                <a:schemeClr val="accent1"/>
              </a:fillRef>
              <a:effectRef idx="2">
                <a:schemeClr val="accent1"/>
              </a:effectRef>
              <a:fontRef idx="minor">
                <a:schemeClr val="tx1"/>
              </a:fontRef>
            </p:style>
          </p:cxnSp>
        </p:grpSp>
      </p:grpSp>
      <p:sp>
        <p:nvSpPr>
          <p:cNvPr id="2" name="AutoShape 2">
            <a:extLst>
              <a:ext uri="{FF2B5EF4-FFF2-40B4-BE49-F238E27FC236}">
                <a16:creationId xmlns:a16="http://schemas.microsoft.com/office/drawing/2014/main" id="{72FB697F-4C24-BD7F-D2ED-B57D231A0695}"/>
              </a:ext>
            </a:extLst>
          </p:cNvPr>
          <p:cNvSpPr>
            <a:spLocks noChangeAspect="1" noChangeArrowheads="1"/>
          </p:cNvSpPr>
          <p:nvPr/>
        </p:nvSpPr>
        <p:spPr bwMode="auto">
          <a:xfrm>
            <a:off x="4422403" y="768822"/>
            <a:ext cx="5334000" cy="53340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511692678"/>
      </p:ext>
    </p:extLst>
  </p:cSld>
  <p:clrMapOvr>
    <a:masterClrMapping/>
  </p:clrMapOvr>
  <mc:AlternateContent xmlns:mc="http://schemas.openxmlformats.org/markup-compatibility/2006" xmlns:p14="http://schemas.microsoft.com/office/powerpoint/2010/main">
    <mc:Choice Requires="p14">
      <p:transition spd="slow" p14:dur="2000" advTm="186844"/>
    </mc:Choice>
    <mc:Fallback xmlns="">
      <p:transition spd="slow" advTm="186844"/>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19671D57-C512-4188-8A0D-307D4C2E08C6}"/>
              </a:ext>
            </a:extLst>
          </p:cNvPr>
          <p:cNvSpPr>
            <a:spLocks noGrp="1"/>
          </p:cNvSpPr>
          <p:nvPr>
            <p:ph type="sldNum" sz="quarter" idx="12"/>
          </p:nvPr>
        </p:nvSpPr>
        <p:spPr/>
        <p:txBody>
          <a:bodyPr/>
          <a:lstStyle/>
          <a:p>
            <a:fld id="{6AA14E9B-4136-4F46-9AB2-0359F2FE03A4}" type="slidenum">
              <a:rPr lang="en-US" smtClean="0"/>
              <a:t>6</a:t>
            </a:fld>
            <a:endParaRPr lang="en-US"/>
          </a:p>
        </p:txBody>
      </p:sp>
      <p:sp>
        <p:nvSpPr>
          <p:cNvPr id="15" name="TextBox 14">
            <a:extLst>
              <a:ext uri="{FF2B5EF4-FFF2-40B4-BE49-F238E27FC236}">
                <a16:creationId xmlns:a16="http://schemas.microsoft.com/office/drawing/2014/main" id="{77041913-6660-1654-19A6-B23C4F627AED}"/>
              </a:ext>
            </a:extLst>
          </p:cNvPr>
          <p:cNvSpPr txBox="1"/>
          <p:nvPr/>
        </p:nvSpPr>
        <p:spPr>
          <a:xfrm>
            <a:off x="280714" y="125573"/>
            <a:ext cx="9019657" cy="461665"/>
          </a:xfrm>
          <a:prstGeom prst="rect">
            <a:avLst/>
          </a:prstGeom>
          <a:noFill/>
        </p:spPr>
        <p:txBody>
          <a:bodyPr wrap="square" rtlCol="0">
            <a:spAutoFit/>
          </a:bodyPr>
          <a:lstStyle/>
          <a:p>
            <a:r>
              <a:rPr lang="en-US" sz="2400" b="1" u="sng" dirty="0">
                <a:blipFill>
                  <a:blip r:embed="rId2"/>
                  <a:tile tx="0" ty="0" sx="100000" sy="100000" flip="none" algn="tl"/>
                </a:blipFill>
              </a:rPr>
              <a:t>X-ray Absorption Spectroscopy :</a:t>
            </a:r>
          </a:p>
        </p:txBody>
      </p:sp>
      <p:sp>
        <p:nvSpPr>
          <p:cNvPr id="4" name="Footer Placeholder 3">
            <a:extLst>
              <a:ext uri="{FF2B5EF4-FFF2-40B4-BE49-F238E27FC236}">
                <a16:creationId xmlns:a16="http://schemas.microsoft.com/office/drawing/2014/main" id="{6B323C1C-59E1-286F-3B9C-EF7D04A381AB}"/>
              </a:ext>
            </a:extLst>
          </p:cNvPr>
          <p:cNvSpPr>
            <a:spLocks noGrp="1"/>
          </p:cNvSpPr>
          <p:nvPr>
            <p:ph type="ftr" sz="quarter" idx="11"/>
          </p:nvPr>
        </p:nvSpPr>
        <p:spPr/>
        <p:txBody>
          <a:bodyPr/>
          <a:lstStyle/>
          <a:p>
            <a:r>
              <a:rPr lang="en-US"/>
              <a:t>Chamini Shammi</a:t>
            </a:r>
          </a:p>
        </p:txBody>
      </p:sp>
      <p:pic>
        <p:nvPicPr>
          <p:cNvPr id="5" name="Picture 4" descr="Chart, histogram&#10;&#10;Description automatically generated">
            <a:extLst>
              <a:ext uri="{FF2B5EF4-FFF2-40B4-BE49-F238E27FC236}">
                <a16:creationId xmlns:a16="http://schemas.microsoft.com/office/drawing/2014/main" id="{B054F5AD-603E-978E-2C8B-B2A75D2C10A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66481" y="635940"/>
            <a:ext cx="8903267" cy="5808467"/>
          </a:xfrm>
          <a:prstGeom prst="rect">
            <a:avLst/>
          </a:prstGeom>
        </p:spPr>
      </p:pic>
      <p:cxnSp>
        <p:nvCxnSpPr>
          <p:cNvPr id="9" name="Straight Connector 8">
            <a:extLst>
              <a:ext uri="{FF2B5EF4-FFF2-40B4-BE49-F238E27FC236}">
                <a16:creationId xmlns:a16="http://schemas.microsoft.com/office/drawing/2014/main" id="{1A741BEC-09A2-4987-BE55-3189CF21D632}"/>
              </a:ext>
            </a:extLst>
          </p:cNvPr>
          <p:cNvCxnSpPr>
            <a:cxnSpLocks/>
          </p:cNvCxnSpPr>
          <p:nvPr/>
        </p:nvCxnSpPr>
        <p:spPr>
          <a:xfrm>
            <a:off x="152400" y="603862"/>
            <a:ext cx="11887200"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pic>
        <p:nvPicPr>
          <p:cNvPr id="2" name="Picture 3">
            <a:extLst>
              <a:ext uri="{FF2B5EF4-FFF2-40B4-BE49-F238E27FC236}">
                <a16:creationId xmlns:a16="http://schemas.microsoft.com/office/drawing/2014/main" id="{16C51763-4EDE-1179-33EB-40A3EE98416B}"/>
              </a:ext>
            </a:extLst>
          </p:cNvPr>
          <p:cNvPicPr>
            <a:picLocks noChangeAspect="1"/>
          </p:cNvPicPr>
          <p:nvPr/>
        </p:nvPicPr>
        <p:blipFill rotWithShape="1">
          <a:blip r:embed="rId4" cstate="hqprint">
            <a:extLst>
              <a:ext uri="{28A0092B-C50C-407E-A947-70E740481C1C}">
                <a14:useLocalDpi xmlns:a14="http://schemas.microsoft.com/office/drawing/2010/main" val="0"/>
              </a:ext>
              <a:ext uri="{96DAC541-7B7A-43D3-8B79-37D633B846F1}">
                <asvg:svgBlip xmlns:asvg="http://schemas.microsoft.com/office/drawing/2016/SVG/main" r:embed="rId5"/>
              </a:ext>
            </a:extLst>
          </a:blip>
          <a:srcRect l="7130" t="20639" r="7649" b="15536"/>
          <a:stretch/>
        </p:blipFill>
        <p:spPr>
          <a:xfrm>
            <a:off x="10373360" y="84105"/>
            <a:ext cx="1666240" cy="550559"/>
          </a:xfrm>
          <a:prstGeom prst="rect">
            <a:avLst/>
          </a:prstGeom>
        </p:spPr>
      </p:pic>
      <p:grpSp>
        <p:nvGrpSpPr>
          <p:cNvPr id="48" name="Group 47">
            <a:extLst>
              <a:ext uri="{FF2B5EF4-FFF2-40B4-BE49-F238E27FC236}">
                <a16:creationId xmlns:a16="http://schemas.microsoft.com/office/drawing/2014/main" id="{97BA6216-F272-9F28-4D59-2D192990BE99}"/>
              </a:ext>
            </a:extLst>
          </p:cNvPr>
          <p:cNvGrpSpPr/>
          <p:nvPr/>
        </p:nvGrpSpPr>
        <p:grpSpPr>
          <a:xfrm>
            <a:off x="9096074" y="2270281"/>
            <a:ext cx="2772485" cy="2301719"/>
            <a:chOff x="9096074" y="2270281"/>
            <a:chExt cx="2772485" cy="2301719"/>
          </a:xfrm>
        </p:grpSpPr>
        <p:cxnSp>
          <p:nvCxnSpPr>
            <p:cNvPr id="7" name="Straight Connector 6">
              <a:extLst>
                <a:ext uri="{FF2B5EF4-FFF2-40B4-BE49-F238E27FC236}">
                  <a16:creationId xmlns:a16="http://schemas.microsoft.com/office/drawing/2014/main" id="{C633443E-E245-094D-F3EC-974FA2A52A88}"/>
                </a:ext>
              </a:extLst>
            </p:cNvPr>
            <p:cNvCxnSpPr>
              <a:cxnSpLocks/>
            </p:cNvCxnSpPr>
            <p:nvPr/>
          </p:nvCxnSpPr>
          <p:spPr>
            <a:xfrm>
              <a:off x="9215501" y="3828624"/>
              <a:ext cx="2653058" cy="0"/>
            </a:xfrm>
            <a:prstGeom prst="line">
              <a:avLst/>
            </a:prstGeom>
            <a:ln w="57150"/>
          </p:spPr>
          <p:style>
            <a:lnRef idx="3">
              <a:schemeClr val="dk1"/>
            </a:lnRef>
            <a:fillRef idx="0">
              <a:schemeClr val="dk1"/>
            </a:fillRef>
            <a:effectRef idx="2">
              <a:schemeClr val="dk1"/>
            </a:effectRef>
            <a:fontRef idx="minor">
              <a:schemeClr val="tx1"/>
            </a:fontRef>
          </p:style>
        </p:cxnSp>
        <p:sp>
          <p:nvSpPr>
            <p:cNvPr id="8" name="Rectangle 7">
              <a:extLst>
                <a:ext uri="{FF2B5EF4-FFF2-40B4-BE49-F238E27FC236}">
                  <a16:creationId xmlns:a16="http://schemas.microsoft.com/office/drawing/2014/main" id="{29699038-A53C-5EC6-406E-62EF8F944AB7}"/>
                </a:ext>
              </a:extLst>
            </p:cNvPr>
            <p:cNvSpPr/>
            <p:nvPr/>
          </p:nvSpPr>
          <p:spPr>
            <a:xfrm>
              <a:off x="10025630" y="3718442"/>
              <a:ext cx="695459" cy="91440"/>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1" name="Straight Arrow Connector 10">
              <a:extLst>
                <a:ext uri="{FF2B5EF4-FFF2-40B4-BE49-F238E27FC236}">
                  <a16:creationId xmlns:a16="http://schemas.microsoft.com/office/drawing/2014/main" id="{0F130792-79D1-9C68-67A0-DF994631D49F}"/>
                </a:ext>
              </a:extLst>
            </p:cNvPr>
            <p:cNvCxnSpPr>
              <a:cxnSpLocks/>
            </p:cNvCxnSpPr>
            <p:nvPr/>
          </p:nvCxnSpPr>
          <p:spPr>
            <a:xfrm>
              <a:off x="9096074" y="3085249"/>
              <a:ext cx="1252593" cy="633193"/>
            </a:xfrm>
            <a:prstGeom prst="straightConnector1">
              <a:avLst/>
            </a:prstGeom>
            <a:ln w="38100">
              <a:solidFill>
                <a:srgbClr val="7030A0"/>
              </a:solidFill>
              <a:prstDash val="dash"/>
              <a:tailEnd type="triangle"/>
            </a:ln>
          </p:spPr>
          <p:style>
            <a:lnRef idx="1">
              <a:schemeClr val="accent1"/>
            </a:lnRef>
            <a:fillRef idx="0">
              <a:schemeClr val="accent1"/>
            </a:fillRef>
            <a:effectRef idx="0">
              <a:schemeClr val="accent1"/>
            </a:effectRef>
            <a:fontRef idx="minor">
              <a:schemeClr val="tx1"/>
            </a:fontRef>
          </p:style>
        </p:cxnSp>
        <p:sp>
          <p:nvSpPr>
            <p:cNvPr id="14" name="TextBox 13">
              <a:extLst>
                <a:ext uri="{FF2B5EF4-FFF2-40B4-BE49-F238E27FC236}">
                  <a16:creationId xmlns:a16="http://schemas.microsoft.com/office/drawing/2014/main" id="{FF06AD14-FADE-A613-CCB1-152FD07E3435}"/>
                </a:ext>
              </a:extLst>
            </p:cNvPr>
            <p:cNvSpPr txBox="1"/>
            <p:nvPr/>
          </p:nvSpPr>
          <p:spPr>
            <a:xfrm>
              <a:off x="10113536" y="2505714"/>
              <a:ext cx="282450" cy="369332"/>
            </a:xfrm>
            <a:prstGeom prst="rect">
              <a:avLst/>
            </a:prstGeom>
            <a:noFill/>
          </p:spPr>
          <p:txBody>
            <a:bodyPr wrap="none" rtlCol="0">
              <a:spAutoFit/>
            </a:bodyPr>
            <a:lstStyle/>
            <a:p>
              <a:r>
                <a:rPr lang="en-US" dirty="0"/>
                <a:t>c</a:t>
              </a:r>
            </a:p>
          </p:txBody>
        </p:sp>
        <p:cxnSp>
          <p:nvCxnSpPr>
            <p:cNvPr id="23" name="Straight Connector 22">
              <a:extLst>
                <a:ext uri="{FF2B5EF4-FFF2-40B4-BE49-F238E27FC236}">
                  <a16:creationId xmlns:a16="http://schemas.microsoft.com/office/drawing/2014/main" id="{7EA0E70C-A662-5017-8F4C-2EC74000483B}"/>
                </a:ext>
              </a:extLst>
            </p:cNvPr>
            <p:cNvCxnSpPr>
              <a:cxnSpLocks/>
            </p:cNvCxnSpPr>
            <p:nvPr/>
          </p:nvCxnSpPr>
          <p:spPr>
            <a:xfrm>
              <a:off x="10373359" y="3718442"/>
              <a:ext cx="1495200" cy="853558"/>
            </a:xfrm>
            <a:prstGeom prst="line">
              <a:avLst/>
            </a:prstGeom>
            <a:ln w="19050">
              <a:solidFill>
                <a:srgbClr val="7030A0"/>
              </a:solidFill>
              <a:prstDash val="dashDot"/>
            </a:ln>
          </p:spPr>
          <p:style>
            <a:lnRef idx="1">
              <a:schemeClr val="accent1"/>
            </a:lnRef>
            <a:fillRef idx="0">
              <a:schemeClr val="accent1"/>
            </a:fillRef>
            <a:effectRef idx="0">
              <a:schemeClr val="accent1"/>
            </a:effectRef>
            <a:fontRef idx="minor">
              <a:schemeClr val="tx1"/>
            </a:fontRef>
          </p:style>
        </p:cxnSp>
        <p:cxnSp>
          <p:nvCxnSpPr>
            <p:cNvPr id="25" name="Straight Arrow Connector 24">
              <a:extLst>
                <a:ext uri="{FF2B5EF4-FFF2-40B4-BE49-F238E27FC236}">
                  <a16:creationId xmlns:a16="http://schemas.microsoft.com/office/drawing/2014/main" id="{4B73AA0F-1800-8E4F-2333-CF8B3ECF5316}"/>
                </a:ext>
              </a:extLst>
            </p:cNvPr>
            <p:cNvCxnSpPr>
              <a:cxnSpLocks/>
            </p:cNvCxnSpPr>
            <p:nvPr/>
          </p:nvCxnSpPr>
          <p:spPr>
            <a:xfrm flipV="1">
              <a:off x="10348667" y="2270281"/>
              <a:ext cx="482465" cy="1441357"/>
            </a:xfrm>
            <a:prstGeom prst="straightConnector1">
              <a:avLst/>
            </a:prstGeom>
            <a:ln w="38100">
              <a:solidFill>
                <a:srgbClr val="00B050"/>
              </a:solidFill>
              <a:prstDash val="dash"/>
              <a:tailEnd type="triangle"/>
            </a:ln>
          </p:spPr>
          <p:style>
            <a:lnRef idx="1">
              <a:schemeClr val="accent1"/>
            </a:lnRef>
            <a:fillRef idx="0">
              <a:schemeClr val="accent1"/>
            </a:fillRef>
            <a:effectRef idx="0">
              <a:schemeClr val="accent1"/>
            </a:effectRef>
            <a:fontRef idx="minor">
              <a:schemeClr val="tx1"/>
            </a:fontRef>
          </p:style>
        </p:cxnSp>
        <p:cxnSp>
          <p:nvCxnSpPr>
            <p:cNvPr id="42" name="Straight Arrow Connector 41">
              <a:extLst>
                <a:ext uri="{FF2B5EF4-FFF2-40B4-BE49-F238E27FC236}">
                  <a16:creationId xmlns:a16="http://schemas.microsoft.com/office/drawing/2014/main" id="{8A1A45F0-5FF9-B9E6-FC31-3D9369A01935}"/>
                </a:ext>
              </a:extLst>
            </p:cNvPr>
            <p:cNvCxnSpPr>
              <a:cxnSpLocks/>
            </p:cNvCxnSpPr>
            <p:nvPr/>
          </p:nvCxnSpPr>
          <p:spPr>
            <a:xfrm flipH="1" flipV="1">
              <a:off x="10293335" y="2914564"/>
              <a:ext cx="24693" cy="81912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43" name="Arc 42">
              <a:extLst>
                <a:ext uri="{FF2B5EF4-FFF2-40B4-BE49-F238E27FC236}">
                  <a16:creationId xmlns:a16="http://schemas.microsoft.com/office/drawing/2014/main" id="{984094EF-FB8C-1034-D36D-8A21D0B2E148}"/>
                </a:ext>
              </a:extLst>
            </p:cNvPr>
            <p:cNvSpPr/>
            <p:nvPr/>
          </p:nvSpPr>
          <p:spPr>
            <a:xfrm rot="17794764">
              <a:off x="9936606" y="3454673"/>
              <a:ext cx="459735" cy="232656"/>
            </a:xfrm>
            <a:prstGeom prst="arc">
              <a:avLst/>
            </a:prstGeom>
            <a:ln w="28575"/>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4" name="TextBox 43">
              <a:extLst>
                <a:ext uri="{FF2B5EF4-FFF2-40B4-BE49-F238E27FC236}">
                  <a16:creationId xmlns:a16="http://schemas.microsoft.com/office/drawing/2014/main" id="{A49B02E2-27B3-1830-4BE4-4484EDC2C710}"/>
                </a:ext>
              </a:extLst>
            </p:cNvPr>
            <p:cNvSpPr txBox="1"/>
            <p:nvPr/>
          </p:nvSpPr>
          <p:spPr>
            <a:xfrm>
              <a:off x="10046222" y="3356302"/>
              <a:ext cx="271806" cy="307777"/>
            </a:xfrm>
            <a:prstGeom prst="rect">
              <a:avLst/>
            </a:prstGeom>
            <a:noFill/>
          </p:spPr>
          <p:txBody>
            <a:bodyPr wrap="square" rtlCol="0">
              <a:spAutoFit/>
            </a:bodyPr>
            <a:lstStyle/>
            <a:p>
              <a:r>
                <a:rPr lang="en-US" sz="1400" dirty="0" err="1"/>
                <a:t>θ</a:t>
              </a:r>
              <a:endParaRPr lang="en-US" sz="1400" dirty="0"/>
            </a:p>
          </p:txBody>
        </p:sp>
        <p:sp>
          <p:nvSpPr>
            <p:cNvPr id="46" name="TextBox 45">
              <a:extLst>
                <a:ext uri="{FF2B5EF4-FFF2-40B4-BE49-F238E27FC236}">
                  <a16:creationId xmlns:a16="http://schemas.microsoft.com/office/drawing/2014/main" id="{6FEBD494-3375-CDC5-623E-1F87C719A1E9}"/>
                </a:ext>
              </a:extLst>
            </p:cNvPr>
            <p:cNvSpPr txBox="1"/>
            <p:nvPr/>
          </p:nvSpPr>
          <p:spPr>
            <a:xfrm>
              <a:off x="10721089" y="2459547"/>
              <a:ext cx="572593" cy="461665"/>
            </a:xfrm>
            <a:prstGeom prst="rect">
              <a:avLst/>
            </a:prstGeom>
            <a:noFill/>
          </p:spPr>
          <p:txBody>
            <a:bodyPr wrap="none" rtlCol="0">
              <a:spAutoFit/>
            </a:bodyPr>
            <a:lstStyle/>
            <a:p>
              <a:r>
                <a:rPr lang="en-US" sz="2400" b="1" dirty="0">
                  <a:solidFill>
                    <a:srgbClr val="00B050"/>
                  </a:solidFill>
                </a:rPr>
                <a:t>h𝝂</a:t>
              </a:r>
              <a:r>
                <a:rPr lang="en-US" sz="2400" b="1" baseline="30000" dirty="0">
                  <a:solidFill>
                    <a:srgbClr val="00B050"/>
                  </a:solidFill>
                </a:rPr>
                <a:t>’</a:t>
              </a:r>
              <a:endParaRPr lang="en-US" sz="2400" b="1" dirty="0">
                <a:solidFill>
                  <a:srgbClr val="00B050"/>
                </a:solidFill>
              </a:endParaRPr>
            </a:p>
          </p:txBody>
        </p:sp>
      </p:grpSp>
      <p:sp>
        <p:nvSpPr>
          <p:cNvPr id="47" name="TextBox 46">
            <a:extLst>
              <a:ext uri="{FF2B5EF4-FFF2-40B4-BE49-F238E27FC236}">
                <a16:creationId xmlns:a16="http://schemas.microsoft.com/office/drawing/2014/main" id="{2815726F-E281-3A74-1E1B-5A3FEB579B98}"/>
              </a:ext>
            </a:extLst>
          </p:cNvPr>
          <p:cNvSpPr txBox="1"/>
          <p:nvPr/>
        </p:nvSpPr>
        <p:spPr>
          <a:xfrm>
            <a:off x="8932259" y="3131588"/>
            <a:ext cx="524503" cy="461665"/>
          </a:xfrm>
          <a:prstGeom prst="rect">
            <a:avLst/>
          </a:prstGeom>
          <a:noFill/>
        </p:spPr>
        <p:txBody>
          <a:bodyPr wrap="none" rtlCol="0">
            <a:spAutoFit/>
          </a:bodyPr>
          <a:lstStyle/>
          <a:p>
            <a:r>
              <a:rPr lang="en-US" sz="2400" b="1" dirty="0">
                <a:solidFill>
                  <a:srgbClr val="7030A0"/>
                </a:solidFill>
              </a:rPr>
              <a:t>h𝝂</a:t>
            </a:r>
          </a:p>
        </p:txBody>
      </p:sp>
      <p:sp>
        <p:nvSpPr>
          <p:cNvPr id="49" name="TextBox 48">
            <a:extLst>
              <a:ext uri="{FF2B5EF4-FFF2-40B4-BE49-F238E27FC236}">
                <a16:creationId xmlns:a16="http://schemas.microsoft.com/office/drawing/2014/main" id="{00BC191F-AA7F-D3E2-1F1A-13B92DE14B0C}"/>
              </a:ext>
            </a:extLst>
          </p:cNvPr>
          <p:cNvSpPr txBox="1"/>
          <p:nvPr/>
        </p:nvSpPr>
        <p:spPr>
          <a:xfrm>
            <a:off x="9368974" y="4379573"/>
            <a:ext cx="2054024" cy="369332"/>
          </a:xfrm>
          <a:prstGeom prst="rect">
            <a:avLst/>
          </a:prstGeom>
          <a:noFill/>
        </p:spPr>
        <p:txBody>
          <a:bodyPr wrap="none" rtlCol="0">
            <a:spAutoFit/>
          </a:bodyPr>
          <a:lstStyle/>
          <a:p>
            <a:r>
              <a:rPr lang="en-US" i="1" dirty="0"/>
              <a:t>Experimental set up</a:t>
            </a:r>
          </a:p>
        </p:txBody>
      </p:sp>
    </p:spTree>
    <p:extLst>
      <p:ext uri="{BB962C8B-B14F-4D97-AF65-F5344CB8AC3E}">
        <p14:creationId xmlns:p14="http://schemas.microsoft.com/office/powerpoint/2010/main" val="2696643479"/>
      </p:ext>
    </p:extLst>
  </p:cSld>
  <p:clrMapOvr>
    <a:masterClrMapping/>
  </p:clrMapOvr>
  <mc:AlternateContent xmlns:mc="http://schemas.openxmlformats.org/markup-compatibility/2006" xmlns:p14="http://schemas.microsoft.com/office/powerpoint/2010/main">
    <mc:Choice Requires="p14">
      <p:transition spd="slow" p14:dur="2000" advTm="51846"/>
    </mc:Choice>
    <mc:Fallback xmlns="">
      <p:transition spd="slow" advTm="51846"/>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9" name="Straight Connector 8">
            <a:extLst>
              <a:ext uri="{FF2B5EF4-FFF2-40B4-BE49-F238E27FC236}">
                <a16:creationId xmlns:a16="http://schemas.microsoft.com/office/drawing/2014/main" id="{1A741BEC-09A2-4987-BE55-3189CF21D632}"/>
              </a:ext>
            </a:extLst>
          </p:cNvPr>
          <p:cNvCxnSpPr>
            <a:cxnSpLocks/>
          </p:cNvCxnSpPr>
          <p:nvPr/>
        </p:nvCxnSpPr>
        <p:spPr>
          <a:xfrm>
            <a:off x="152400" y="588014"/>
            <a:ext cx="11887200"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sp>
        <p:nvSpPr>
          <p:cNvPr id="3" name="Slide Number Placeholder 2">
            <a:extLst>
              <a:ext uri="{FF2B5EF4-FFF2-40B4-BE49-F238E27FC236}">
                <a16:creationId xmlns:a16="http://schemas.microsoft.com/office/drawing/2014/main" id="{19671D57-C512-4188-8A0D-307D4C2E08C6}"/>
              </a:ext>
            </a:extLst>
          </p:cNvPr>
          <p:cNvSpPr>
            <a:spLocks noGrp="1"/>
          </p:cNvSpPr>
          <p:nvPr>
            <p:ph type="sldNum" sz="quarter" idx="12"/>
          </p:nvPr>
        </p:nvSpPr>
        <p:spPr/>
        <p:txBody>
          <a:bodyPr/>
          <a:lstStyle/>
          <a:p>
            <a:fld id="{6AA14E9B-4136-4F46-9AB2-0359F2FE03A4}" type="slidenum">
              <a:rPr lang="en-US" smtClean="0"/>
              <a:t>7</a:t>
            </a:fld>
            <a:endParaRPr lang="en-US"/>
          </a:p>
        </p:txBody>
      </p:sp>
      <p:sp>
        <p:nvSpPr>
          <p:cNvPr id="15" name="TextBox 14">
            <a:extLst>
              <a:ext uri="{FF2B5EF4-FFF2-40B4-BE49-F238E27FC236}">
                <a16:creationId xmlns:a16="http://schemas.microsoft.com/office/drawing/2014/main" id="{77041913-6660-1654-19A6-B23C4F627AED}"/>
              </a:ext>
            </a:extLst>
          </p:cNvPr>
          <p:cNvSpPr txBox="1"/>
          <p:nvPr/>
        </p:nvSpPr>
        <p:spPr>
          <a:xfrm>
            <a:off x="266163" y="95931"/>
            <a:ext cx="8810624" cy="461665"/>
          </a:xfrm>
          <a:prstGeom prst="rect">
            <a:avLst/>
          </a:prstGeom>
          <a:noFill/>
        </p:spPr>
        <p:txBody>
          <a:bodyPr wrap="square" rtlCol="0">
            <a:spAutoFit/>
          </a:bodyPr>
          <a:lstStyle/>
          <a:p>
            <a:r>
              <a:rPr lang="en-US" sz="2400" b="1" u="sng" dirty="0">
                <a:blipFill>
                  <a:blip r:embed="rId2"/>
                  <a:tile tx="0" ty="0" sx="100000" sy="100000" flip="none" algn="tl"/>
                </a:blipFill>
              </a:rPr>
              <a:t>RIXS measurements on CrX</a:t>
            </a:r>
            <a:r>
              <a:rPr lang="en-US" sz="2400" b="1" u="sng" baseline="-25000" dirty="0">
                <a:blipFill>
                  <a:blip r:embed="rId2"/>
                  <a:tile tx="0" ty="0" sx="100000" sy="100000" flip="none" algn="tl"/>
                </a:blipFill>
              </a:rPr>
              <a:t>3</a:t>
            </a:r>
            <a:r>
              <a:rPr lang="en-US" sz="2400" b="1" u="sng" dirty="0">
                <a:blipFill>
                  <a:blip r:embed="rId2"/>
                  <a:tile tx="0" ty="0" sx="100000" sy="100000" flip="none" algn="tl"/>
                </a:blipFill>
              </a:rPr>
              <a:t>  (X=Cl, Br and I) :</a:t>
            </a:r>
          </a:p>
        </p:txBody>
      </p:sp>
      <p:sp>
        <p:nvSpPr>
          <p:cNvPr id="4" name="Footer Placeholder 3">
            <a:extLst>
              <a:ext uri="{FF2B5EF4-FFF2-40B4-BE49-F238E27FC236}">
                <a16:creationId xmlns:a16="http://schemas.microsoft.com/office/drawing/2014/main" id="{6B323C1C-59E1-286F-3B9C-EF7D04A381AB}"/>
              </a:ext>
            </a:extLst>
          </p:cNvPr>
          <p:cNvSpPr>
            <a:spLocks noGrp="1"/>
          </p:cNvSpPr>
          <p:nvPr>
            <p:ph type="ftr" sz="quarter" idx="11"/>
          </p:nvPr>
        </p:nvSpPr>
        <p:spPr/>
        <p:txBody>
          <a:bodyPr/>
          <a:lstStyle/>
          <a:p>
            <a:r>
              <a:rPr lang="en-US"/>
              <a:t>Chamini Shammi</a:t>
            </a:r>
          </a:p>
        </p:txBody>
      </p:sp>
      <p:pic>
        <p:nvPicPr>
          <p:cNvPr id="6" name="Picture 5" descr="A picture containing chart&#10;&#10;Description automatically generated">
            <a:extLst>
              <a:ext uri="{FF2B5EF4-FFF2-40B4-BE49-F238E27FC236}">
                <a16:creationId xmlns:a16="http://schemas.microsoft.com/office/drawing/2014/main" id="{7515CFBE-04F4-3A82-5561-80228C9BFB7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65031" y="654720"/>
            <a:ext cx="3591732" cy="6015422"/>
          </a:xfrm>
          <a:prstGeom prst="rect">
            <a:avLst/>
          </a:prstGeom>
        </p:spPr>
      </p:pic>
      <p:pic>
        <p:nvPicPr>
          <p:cNvPr id="18" name="Picture 3">
            <a:extLst>
              <a:ext uri="{FF2B5EF4-FFF2-40B4-BE49-F238E27FC236}">
                <a16:creationId xmlns:a16="http://schemas.microsoft.com/office/drawing/2014/main" id="{F627F0C2-8200-4B49-8A57-B9E7A2F62D9F}"/>
              </a:ext>
            </a:extLst>
          </p:cNvPr>
          <p:cNvPicPr>
            <a:picLocks noChangeAspect="1"/>
          </p:cNvPicPr>
          <p:nvPr/>
        </p:nvPicPr>
        <p:blipFill rotWithShape="1">
          <a:blip r:embed="rId4" cstate="hqprint">
            <a:extLst>
              <a:ext uri="{28A0092B-C50C-407E-A947-70E740481C1C}">
                <a14:useLocalDpi xmlns:a14="http://schemas.microsoft.com/office/drawing/2010/main" val="0"/>
              </a:ext>
              <a:ext uri="{96DAC541-7B7A-43D3-8B79-37D633B846F1}">
                <asvg:svgBlip xmlns:asvg="http://schemas.microsoft.com/office/drawing/2016/SVG/main" r:embed="rId5"/>
              </a:ext>
            </a:extLst>
          </a:blip>
          <a:srcRect l="7130" t="20639" r="7649" b="15536"/>
          <a:stretch/>
        </p:blipFill>
        <p:spPr>
          <a:xfrm>
            <a:off x="10373360" y="84105"/>
            <a:ext cx="1666240" cy="550559"/>
          </a:xfrm>
          <a:prstGeom prst="rect">
            <a:avLst/>
          </a:prstGeom>
        </p:spPr>
      </p:pic>
      <p:sp>
        <p:nvSpPr>
          <p:cNvPr id="2" name="Rectangle 1">
            <a:extLst>
              <a:ext uri="{FF2B5EF4-FFF2-40B4-BE49-F238E27FC236}">
                <a16:creationId xmlns:a16="http://schemas.microsoft.com/office/drawing/2014/main" id="{616022B8-3949-C9BE-0FD4-834786DD3867}"/>
              </a:ext>
            </a:extLst>
          </p:cNvPr>
          <p:cNvSpPr/>
          <p:nvPr/>
        </p:nvSpPr>
        <p:spPr>
          <a:xfrm>
            <a:off x="11493661" y="654720"/>
            <a:ext cx="324091" cy="39857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descr="Chart, diagram&#10;&#10;Description automatically generated">
            <a:extLst>
              <a:ext uri="{FF2B5EF4-FFF2-40B4-BE49-F238E27FC236}">
                <a16:creationId xmlns:a16="http://schemas.microsoft.com/office/drawing/2014/main" id="{F2D5852A-B058-3BAF-1895-97100A020E9C}"/>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670448" y="634315"/>
            <a:ext cx="4278824" cy="5779190"/>
          </a:xfrm>
          <a:prstGeom prst="rect">
            <a:avLst/>
          </a:prstGeom>
        </p:spPr>
      </p:pic>
      <p:sp>
        <p:nvSpPr>
          <p:cNvPr id="8" name="TextBox 7">
            <a:extLst>
              <a:ext uri="{FF2B5EF4-FFF2-40B4-BE49-F238E27FC236}">
                <a16:creationId xmlns:a16="http://schemas.microsoft.com/office/drawing/2014/main" id="{EB262C2B-0AC7-7EDC-8D76-34F5C22032AA}"/>
              </a:ext>
            </a:extLst>
          </p:cNvPr>
          <p:cNvSpPr txBox="1"/>
          <p:nvPr/>
        </p:nvSpPr>
        <p:spPr>
          <a:xfrm>
            <a:off x="5007123" y="1201893"/>
            <a:ext cx="2850652" cy="923330"/>
          </a:xfrm>
          <a:prstGeom prst="rect">
            <a:avLst/>
          </a:prstGeom>
          <a:noFill/>
        </p:spPr>
        <p:txBody>
          <a:bodyPr wrap="none" rtlCol="0">
            <a:spAutoFit/>
          </a:bodyPr>
          <a:lstStyle/>
          <a:p>
            <a:r>
              <a:rPr lang="en-US" dirty="0"/>
              <a:t>Preliminary RIXS Data:</a:t>
            </a:r>
          </a:p>
          <a:p>
            <a:r>
              <a:rPr lang="en-US" dirty="0"/>
              <a:t>From Advanced Light Source</a:t>
            </a:r>
          </a:p>
          <a:p>
            <a:r>
              <a:rPr lang="en-US" dirty="0"/>
              <a:t>Res. ~0.3 eV</a:t>
            </a:r>
          </a:p>
        </p:txBody>
      </p:sp>
      <p:sp>
        <p:nvSpPr>
          <p:cNvPr id="10" name="TextBox 9">
            <a:extLst>
              <a:ext uri="{FF2B5EF4-FFF2-40B4-BE49-F238E27FC236}">
                <a16:creationId xmlns:a16="http://schemas.microsoft.com/office/drawing/2014/main" id="{AD2C35DF-28C0-9813-D576-17FC5E54F2E3}"/>
              </a:ext>
            </a:extLst>
          </p:cNvPr>
          <p:cNvSpPr txBox="1"/>
          <p:nvPr/>
        </p:nvSpPr>
        <p:spPr>
          <a:xfrm>
            <a:off x="5007123" y="3662431"/>
            <a:ext cx="2192267" cy="923330"/>
          </a:xfrm>
          <a:prstGeom prst="rect">
            <a:avLst/>
          </a:prstGeom>
          <a:noFill/>
        </p:spPr>
        <p:txBody>
          <a:bodyPr wrap="none" rtlCol="0">
            <a:spAutoFit/>
          </a:bodyPr>
          <a:lstStyle/>
          <a:p>
            <a:r>
              <a:rPr lang="en-US" dirty="0"/>
              <a:t>High Resolution data:</a:t>
            </a:r>
          </a:p>
          <a:p>
            <a:r>
              <a:rPr lang="en-US" dirty="0"/>
              <a:t>BESSY II</a:t>
            </a:r>
          </a:p>
          <a:p>
            <a:r>
              <a:rPr lang="en-US" dirty="0"/>
              <a:t>Res. ~120 </a:t>
            </a:r>
            <a:r>
              <a:rPr lang="en-US" dirty="0" err="1"/>
              <a:t>meV</a:t>
            </a:r>
            <a:endParaRPr lang="en-US" dirty="0"/>
          </a:p>
        </p:txBody>
      </p:sp>
      <p:cxnSp>
        <p:nvCxnSpPr>
          <p:cNvPr id="12" name="Straight Arrow Connector 11">
            <a:extLst>
              <a:ext uri="{FF2B5EF4-FFF2-40B4-BE49-F238E27FC236}">
                <a16:creationId xmlns:a16="http://schemas.microsoft.com/office/drawing/2014/main" id="{B9B9E339-723C-5D83-3544-23D1C3D1F80E}"/>
              </a:ext>
            </a:extLst>
          </p:cNvPr>
          <p:cNvCxnSpPr/>
          <p:nvPr/>
        </p:nvCxnSpPr>
        <p:spPr>
          <a:xfrm flipH="1">
            <a:off x="4394270" y="1506828"/>
            <a:ext cx="612853" cy="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3" name="Straight Arrow Connector 12">
            <a:extLst>
              <a:ext uri="{FF2B5EF4-FFF2-40B4-BE49-F238E27FC236}">
                <a16:creationId xmlns:a16="http://schemas.microsoft.com/office/drawing/2014/main" id="{8002516B-A390-9358-EE48-38EE28E81E3D}"/>
              </a:ext>
            </a:extLst>
          </p:cNvPr>
          <p:cNvCxnSpPr>
            <a:cxnSpLocks/>
          </p:cNvCxnSpPr>
          <p:nvPr/>
        </p:nvCxnSpPr>
        <p:spPr>
          <a:xfrm>
            <a:off x="7045271" y="4160586"/>
            <a:ext cx="612853" cy="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40479841"/>
      </p:ext>
    </p:extLst>
  </p:cSld>
  <p:clrMapOvr>
    <a:masterClrMapping/>
  </p:clrMapOvr>
  <mc:AlternateContent xmlns:mc="http://schemas.openxmlformats.org/markup-compatibility/2006" xmlns:p14="http://schemas.microsoft.com/office/powerpoint/2010/main">
    <mc:Choice Requires="p14">
      <p:transition spd="slow" p14:dur="2000" advTm="733"/>
    </mc:Choice>
    <mc:Fallback xmlns="">
      <p:transition spd="slow" advTm="733"/>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9" name="Straight Connector 8">
            <a:extLst>
              <a:ext uri="{FF2B5EF4-FFF2-40B4-BE49-F238E27FC236}">
                <a16:creationId xmlns:a16="http://schemas.microsoft.com/office/drawing/2014/main" id="{1A741BEC-09A2-4987-BE55-3189CF21D632}"/>
              </a:ext>
            </a:extLst>
          </p:cNvPr>
          <p:cNvCxnSpPr>
            <a:cxnSpLocks/>
          </p:cNvCxnSpPr>
          <p:nvPr/>
        </p:nvCxnSpPr>
        <p:spPr>
          <a:xfrm>
            <a:off x="152400" y="588014"/>
            <a:ext cx="11887200"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sp>
        <p:nvSpPr>
          <p:cNvPr id="3" name="Slide Number Placeholder 2">
            <a:extLst>
              <a:ext uri="{FF2B5EF4-FFF2-40B4-BE49-F238E27FC236}">
                <a16:creationId xmlns:a16="http://schemas.microsoft.com/office/drawing/2014/main" id="{19671D57-C512-4188-8A0D-307D4C2E08C6}"/>
              </a:ext>
            </a:extLst>
          </p:cNvPr>
          <p:cNvSpPr>
            <a:spLocks noGrp="1"/>
          </p:cNvSpPr>
          <p:nvPr>
            <p:ph type="sldNum" sz="quarter" idx="12"/>
          </p:nvPr>
        </p:nvSpPr>
        <p:spPr/>
        <p:txBody>
          <a:bodyPr/>
          <a:lstStyle/>
          <a:p>
            <a:fld id="{6AA14E9B-4136-4F46-9AB2-0359F2FE03A4}" type="slidenum">
              <a:rPr lang="en-US" smtClean="0"/>
              <a:t>8</a:t>
            </a:fld>
            <a:endParaRPr lang="en-US" dirty="0"/>
          </a:p>
        </p:txBody>
      </p:sp>
      <p:sp>
        <p:nvSpPr>
          <p:cNvPr id="15" name="TextBox 14">
            <a:extLst>
              <a:ext uri="{FF2B5EF4-FFF2-40B4-BE49-F238E27FC236}">
                <a16:creationId xmlns:a16="http://schemas.microsoft.com/office/drawing/2014/main" id="{77041913-6660-1654-19A6-B23C4F627AED}"/>
              </a:ext>
            </a:extLst>
          </p:cNvPr>
          <p:cNvSpPr txBox="1"/>
          <p:nvPr/>
        </p:nvSpPr>
        <p:spPr>
          <a:xfrm>
            <a:off x="304800" y="95931"/>
            <a:ext cx="8810624" cy="461665"/>
          </a:xfrm>
          <a:prstGeom prst="rect">
            <a:avLst/>
          </a:prstGeom>
          <a:noFill/>
        </p:spPr>
        <p:txBody>
          <a:bodyPr wrap="square" rtlCol="0">
            <a:spAutoFit/>
          </a:bodyPr>
          <a:lstStyle/>
          <a:p>
            <a:r>
              <a:rPr lang="en-US" sz="2400" b="1" u="sng" dirty="0">
                <a:blipFill>
                  <a:blip r:embed="rId3"/>
                  <a:tile tx="0" ty="0" sx="100000" sy="100000" flip="none" algn="tl"/>
                </a:blipFill>
              </a:rPr>
              <a:t>Atomic </a:t>
            </a:r>
            <a:r>
              <a:rPr lang="en-US" sz="2400" b="1" u="sng" dirty="0" err="1">
                <a:blipFill>
                  <a:blip r:embed="rId3"/>
                  <a:tile tx="0" ty="0" sx="100000" sy="100000" flip="none" algn="tl"/>
                </a:blipFill>
              </a:rPr>
              <a:t>Multiplet</a:t>
            </a:r>
            <a:r>
              <a:rPr lang="en-US" sz="2400" b="1" u="sng" dirty="0">
                <a:blipFill>
                  <a:blip r:embed="rId3"/>
                  <a:tile tx="0" ty="0" sx="100000" sy="100000" flip="none" algn="tl"/>
                </a:blipFill>
              </a:rPr>
              <a:t> Calculation (</a:t>
            </a:r>
            <a:r>
              <a:rPr lang="en-US" sz="2400" b="1" u="sng" dirty="0" err="1">
                <a:blipFill>
                  <a:blip r:embed="rId3"/>
                  <a:tile tx="0" ty="0" sx="100000" sy="100000" flip="none" algn="tl"/>
                </a:blipFill>
              </a:rPr>
              <a:t>Quanty</a:t>
            </a:r>
            <a:r>
              <a:rPr lang="en-US" sz="2400" b="1" u="sng" dirty="0">
                <a:blipFill>
                  <a:blip r:embed="rId3"/>
                  <a:tile tx="0" ty="0" sx="100000" sy="100000" flip="none" algn="tl"/>
                </a:blipFill>
              </a:rPr>
              <a:t>) :</a:t>
            </a:r>
          </a:p>
        </p:txBody>
      </p:sp>
      <p:sp>
        <p:nvSpPr>
          <p:cNvPr id="4" name="Footer Placeholder 3">
            <a:extLst>
              <a:ext uri="{FF2B5EF4-FFF2-40B4-BE49-F238E27FC236}">
                <a16:creationId xmlns:a16="http://schemas.microsoft.com/office/drawing/2014/main" id="{6B323C1C-59E1-286F-3B9C-EF7D04A381AB}"/>
              </a:ext>
            </a:extLst>
          </p:cNvPr>
          <p:cNvSpPr>
            <a:spLocks noGrp="1"/>
          </p:cNvSpPr>
          <p:nvPr>
            <p:ph type="ftr" sz="quarter" idx="11"/>
          </p:nvPr>
        </p:nvSpPr>
        <p:spPr/>
        <p:txBody>
          <a:bodyPr/>
          <a:lstStyle/>
          <a:p>
            <a:r>
              <a:rPr lang="en-US"/>
              <a:t>Chamini Shammi</a:t>
            </a:r>
          </a:p>
        </p:txBody>
      </p:sp>
      <p:pic>
        <p:nvPicPr>
          <p:cNvPr id="18" name="Picture 3">
            <a:extLst>
              <a:ext uri="{FF2B5EF4-FFF2-40B4-BE49-F238E27FC236}">
                <a16:creationId xmlns:a16="http://schemas.microsoft.com/office/drawing/2014/main" id="{F627F0C2-8200-4B49-8A57-B9E7A2F62D9F}"/>
              </a:ext>
            </a:extLst>
          </p:cNvPr>
          <p:cNvPicPr>
            <a:picLocks noChangeAspect="1"/>
          </p:cNvPicPr>
          <p:nvPr/>
        </p:nvPicPr>
        <p:blipFill rotWithShape="1">
          <a:blip r:embed="rId4" cstate="hqprint">
            <a:extLst>
              <a:ext uri="{28A0092B-C50C-407E-A947-70E740481C1C}">
                <a14:useLocalDpi xmlns:a14="http://schemas.microsoft.com/office/drawing/2010/main" val="0"/>
              </a:ext>
              <a:ext uri="{96DAC541-7B7A-43D3-8B79-37D633B846F1}">
                <asvg:svgBlip xmlns:asvg="http://schemas.microsoft.com/office/drawing/2016/SVG/main" r:embed="rId5"/>
              </a:ext>
            </a:extLst>
          </a:blip>
          <a:srcRect l="7130" t="20639" r="7649" b="15536"/>
          <a:stretch/>
        </p:blipFill>
        <p:spPr>
          <a:xfrm>
            <a:off x="10373360" y="84105"/>
            <a:ext cx="1666240" cy="550559"/>
          </a:xfrm>
          <a:prstGeom prst="rect">
            <a:avLst/>
          </a:prstGeom>
        </p:spPr>
      </p:pic>
      <p:sp>
        <p:nvSpPr>
          <p:cNvPr id="2" name="Rectangle 1">
            <a:extLst>
              <a:ext uri="{FF2B5EF4-FFF2-40B4-BE49-F238E27FC236}">
                <a16:creationId xmlns:a16="http://schemas.microsoft.com/office/drawing/2014/main" id="{616022B8-3949-C9BE-0FD4-834786DD3867}"/>
              </a:ext>
            </a:extLst>
          </p:cNvPr>
          <p:cNvSpPr/>
          <p:nvPr/>
        </p:nvSpPr>
        <p:spPr>
          <a:xfrm>
            <a:off x="11493661" y="654720"/>
            <a:ext cx="324091" cy="39857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mc:AlternateContent xmlns:mc="http://schemas.openxmlformats.org/markup-compatibility/2006" xmlns:a14="http://schemas.microsoft.com/office/drawing/2010/main">
        <mc:Choice Requires="a14">
          <p:sp>
            <p:nvSpPr>
              <p:cNvPr id="10" name="TextBox 9">
                <a:extLst>
                  <a:ext uri="{FF2B5EF4-FFF2-40B4-BE49-F238E27FC236}">
                    <a16:creationId xmlns:a16="http://schemas.microsoft.com/office/drawing/2014/main" id="{0F42C565-BC7A-06C3-2BE9-43FFD898580B}"/>
                  </a:ext>
                </a:extLst>
              </p:cNvPr>
              <p:cNvSpPr txBox="1"/>
              <p:nvPr/>
            </p:nvSpPr>
            <p:spPr>
              <a:xfrm>
                <a:off x="264216" y="754394"/>
                <a:ext cx="8810624" cy="5789342"/>
              </a:xfrm>
              <a:prstGeom prst="rect">
                <a:avLst/>
              </a:prstGeom>
              <a:noFill/>
            </p:spPr>
            <p:txBody>
              <a:bodyPr wrap="square" rtlCol="0">
                <a:spAutoFit/>
              </a:bodyPr>
              <a:lstStyle/>
              <a:p>
                <a:pPr marL="285750" indent="-285750">
                  <a:buFont typeface="Wingdings" pitchFamily="2" charset="2"/>
                  <a:buChar char="v"/>
                </a:pPr>
                <a:r>
                  <a:rPr lang="en-US" dirty="0"/>
                  <a:t>Quanty is a many body script language and it can be used to simulate core electron spectroscopies such as  XAS, XES, RIXS, ELD etc.</a:t>
                </a:r>
              </a:p>
              <a:p>
                <a:endParaRPr lang="en-US" sz="1400" dirty="0"/>
              </a:p>
              <a:p>
                <a:pPr marL="285750" indent="-285750">
                  <a:buFont typeface="Wingdings" pitchFamily="2" charset="2"/>
                  <a:buChar char="v"/>
                </a:pPr>
                <a:r>
                  <a:rPr lang="en-US" dirty="0"/>
                  <a:t>For CrX</a:t>
                </a:r>
                <a:r>
                  <a:rPr lang="en-US" baseline="-25000" dirty="0"/>
                  <a:t>3</a:t>
                </a:r>
                <a:r>
                  <a:rPr lang="en-US" dirty="0"/>
                  <a:t> system, </a:t>
                </a:r>
                <a:r>
                  <a:rPr lang="en-US" dirty="0" err="1"/>
                  <a:t>multiplet</a:t>
                </a:r>
                <a:r>
                  <a:rPr lang="en-US" dirty="0"/>
                  <a:t> ligand field theory was used in the XAS and RIXS simulations.</a:t>
                </a:r>
              </a:p>
              <a:p>
                <a:endParaRPr lang="en-US" sz="1400" dirty="0"/>
              </a:p>
              <a:p>
                <a:pPr marL="285750" indent="-285750">
                  <a:buFont typeface="Wingdings" pitchFamily="2" charset="2"/>
                  <a:buChar char="v"/>
                </a:pPr>
                <a:r>
                  <a:rPr lang="en-US" dirty="0"/>
                  <a:t> In </a:t>
                </a:r>
                <a:r>
                  <a:rPr lang="en-US" dirty="0" err="1"/>
                  <a:t>quanty</a:t>
                </a:r>
                <a:r>
                  <a:rPr lang="en-US" dirty="0"/>
                  <a:t> simulations, the basis sets are used for the Fermionic modes and Bosonic nodes (molecular orbitals from </a:t>
                </a:r>
                <a:r>
                  <a:rPr lang="en-US" dirty="0" err="1"/>
                  <a:t>Hatree-Fock</a:t>
                </a:r>
                <a:r>
                  <a:rPr lang="en-US" dirty="0"/>
                  <a:t> calculations)</a:t>
                </a:r>
              </a:p>
              <a:p>
                <a:pPr/>
                <a14:m>
                  <m:oMathPara xmlns:m="http://schemas.openxmlformats.org/officeDocument/2006/math">
                    <m:oMathParaPr>
                      <m:jc m:val="centerGroup"/>
                    </m:oMathParaPr>
                    <m:oMath xmlns:m="http://schemas.openxmlformats.org/officeDocument/2006/math">
                      <m:r>
                        <a:rPr lang="en-US" b="0" i="1" smtClean="0">
                          <a:latin typeface="Cambria Math" panose="02040503050406030204" pitchFamily="18" charset="0"/>
                        </a:rPr>
                        <m:t>𝑁𝐹</m:t>
                      </m:r>
                      <m:r>
                        <a:rPr lang="en-US" b="0" i="1" smtClean="0">
                          <a:latin typeface="Cambria Math" panose="02040503050406030204" pitchFamily="18" charset="0"/>
                        </a:rPr>
                        <m:t>=20</m:t>
                      </m:r>
                      <m:r>
                        <a:rPr lang="en-US" b="0" i="0" smtClean="0">
                          <a:latin typeface="Cambria Math" panose="02040503050406030204" pitchFamily="18" charset="0"/>
                        </a:rPr>
                        <m:t> </m:t>
                      </m:r>
                      <m:r>
                        <a:rPr lang="en-US" b="0" i="1" smtClean="0">
                          <a:solidFill>
                            <a:srgbClr val="00B050"/>
                          </a:solidFill>
                          <a:latin typeface="Cambria Math" panose="02040503050406030204" pitchFamily="18" charset="0"/>
                        </a:rPr>
                        <m:t>−−</m:t>
                      </m:r>
                      <m:r>
                        <a:rPr lang="en-US" b="0" i="1" smtClean="0">
                          <a:solidFill>
                            <a:srgbClr val="00B050"/>
                          </a:solidFill>
                          <a:latin typeface="Cambria Math" panose="02040503050406030204" pitchFamily="18" charset="0"/>
                        </a:rPr>
                        <m:t>𝑁𝑢𝑚𝑏𝑒𝑟</m:t>
                      </m:r>
                      <m:r>
                        <a:rPr lang="en-US" b="0" i="1" smtClean="0">
                          <a:solidFill>
                            <a:srgbClr val="00B050"/>
                          </a:solidFill>
                          <a:latin typeface="Cambria Math" panose="02040503050406030204" pitchFamily="18" charset="0"/>
                        </a:rPr>
                        <m:t> </m:t>
                      </m:r>
                      <m:r>
                        <a:rPr lang="en-US" b="0" i="1" smtClean="0">
                          <a:solidFill>
                            <a:srgbClr val="00B050"/>
                          </a:solidFill>
                          <a:latin typeface="Cambria Math" panose="02040503050406030204" pitchFamily="18" charset="0"/>
                        </a:rPr>
                        <m:t>𝑜𝑓</m:t>
                      </m:r>
                      <m:r>
                        <a:rPr lang="en-US" b="0" i="1" smtClean="0">
                          <a:solidFill>
                            <a:srgbClr val="00B050"/>
                          </a:solidFill>
                          <a:latin typeface="Cambria Math" panose="02040503050406030204" pitchFamily="18" charset="0"/>
                        </a:rPr>
                        <m:t> </m:t>
                      </m:r>
                      <m:r>
                        <a:rPr lang="en-US" b="0" i="1" smtClean="0">
                          <a:solidFill>
                            <a:srgbClr val="00B050"/>
                          </a:solidFill>
                          <a:latin typeface="Cambria Math" panose="02040503050406030204" pitchFamily="18" charset="0"/>
                        </a:rPr>
                        <m:t>𝑠𝑝𝑖𝑛</m:t>
                      </m:r>
                      <m:r>
                        <a:rPr lang="en-US" b="0" i="1" smtClean="0">
                          <a:solidFill>
                            <a:srgbClr val="00B050"/>
                          </a:solidFill>
                          <a:latin typeface="Cambria Math" panose="02040503050406030204" pitchFamily="18" charset="0"/>
                        </a:rPr>
                        <m:t> </m:t>
                      </m:r>
                      <m:r>
                        <a:rPr lang="en-US" b="0" i="1" smtClean="0">
                          <a:solidFill>
                            <a:srgbClr val="00B050"/>
                          </a:solidFill>
                          <a:latin typeface="Cambria Math" panose="02040503050406030204" pitchFamily="18" charset="0"/>
                        </a:rPr>
                        <m:t>𝑜𝑟𝑏𝑖𝑡𝑎𝑙𝑠</m:t>
                      </m:r>
                    </m:oMath>
                  </m:oMathPara>
                </a14:m>
                <a:endParaRPr lang="en-US" i="1" dirty="0"/>
              </a:p>
              <a:p>
                <a:pPr/>
                <a14:m>
                  <m:oMathPara xmlns:m="http://schemas.openxmlformats.org/officeDocument/2006/math">
                    <m:oMathParaPr>
                      <m:jc m:val="centerGroup"/>
                    </m:oMathParaPr>
                    <m:oMath xmlns:m="http://schemas.openxmlformats.org/officeDocument/2006/math">
                      <m:r>
                        <a:rPr lang="en-US" b="0" i="1" smtClean="0">
                          <a:latin typeface="Cambria Math" panose="02040503050406030204" pitchFamily="18" charset="0"/>
                        </a:rPr>
                        <m:t>𝑁𝐵</m:t>
                      </m:r>
                      <m:r>
                        <a:rPr lang="en-US" b="0" i="1" smtClean="0">
                          <a:latin typeface="Cambria Math" panose="02040503050406030204" pitchFamily="18" charset="0"/>
                        </a:rPr>
                        <m:t>=0 −−</m:t>
                      </m:r>
                      <m:r>
                        <a:rPr lang="en-US" b="0" i="1" smtClean="0">
                          <a:solidFill>
                            <a:srgbClr val="00B050"/>
                          </a:solidFill>
                          <a:latin typeface="Cambria Math" panose="02040503050406030204" pitchFamily="18" charset="0"/>
                        </a:rPr>
                        <m:t>𝑁𝑢𝑚𝑏𝑒𝑟</m:t>
                      </m:r>
                      <m:r>
                        <a:rPr lang="en-US" b="0" i="1" smtClean="0">
                          <a:solidFill>
                            <a:srgbClr val="00B050"/>
                          </a:solidFill>
                          <a:latin typeface="Cambria Math" panose="02040503050406030204" pitchFamily="18" charset="0"/>
                        </a:rPr>
                        <m:t> </m:t>
                      </m:r>
                      <m:r>
                        <a:rPr lang="en-US" b="0" i="1" smtClean="0">
                          <a:solidFill>
                            <a:srgbClr val="00B050"/>
                          </a:solidFill>
                          <a:latin typeface="Cambria Math" panose="02040503050406030204" pitchFamily="18" charset="0"/>
                        </a:rPr>
                        <m:t>𝑜𝑓</m:t>
                      </m:r>
                      <m:r>
                        <a:rPr lang="en-US" b="0" i="1" smtClean="0">
                          <a:solidFill>
                            <a:srgbClr val="00B050"/>
                          </a:solidFill>
                          <a:latin typeface="Cambria Math" panose="02040503050406030204" pitchFamily="18" charset="0"/>
                        </a:rPr>
                        <m:t> </m:t>
                      </m:r>
                      <m:r>
                        <a:rPr lang="en-US" b="0" i="1" smtClean="0">
                          <a:solidFill>
                            <a:srgbClr val="00B050"/>
                          </a:solidFill>
                          <a:latin typeface="Cambria Math" panose="02040503050406030204" pitchFamily="18" charset="0"/>
                        </a:rPr>
                        <m:t>𝑝h𝑜𝑛𝑜𝑛</m:t>
                      </m:r>
                      <m:r>
                        <a:rPr lang="en-US" b="0" i="1" smtClean="0">
                          <a:solidFill>
                            <a:srgbClr val="00B050"/>
                          </a:solidFill>
                          <a:latin typeface="Cambria Math" panose="02040503050406030204" pitchFamily="18" charset="0"/>
                        </a:rPr>
                        <m:t> </m:t>
                      </m:r>
                      <m:r>
                        <a:rPr lang="en-US" b="0" i="1" smtClean="0">
                          <a:solidFill>
                            <a:srgbClr val="00B050"/>
                          </a:solidFill>
                          <a:latin typeface="Cambria Math" panose="02040503050406030204" pitchFamily="18" charset="0"/>
                        </a:rPr>
                        <m:t>𝑚𝑜𝑑𝑒𝑠</m:t>
                      </m:r>
                    </m:oMath>
                  </m:oMathPara>
                </a14:m>
                <a:endParaRPr lang="en-US" dirty="0"/>
              </a:p>
              <a:p>
                <a:endParaRPr lang="en-US" dirty="0"/>
              </a:p>
              <a:p>
                <a:pPr marL="285750" indent="-285750">
                  <a:buFont typeface="Wingdings" pitchFamily="2" charset="2"/>
                  <a:buChar char="v"/>
                </a:pPr>
                <a:r>
                  <a:rPr lang="en-US" dirty="0" err="1"/>
                  <a:t>Quanty</a:t>
                </a:r>
                <a:r>
                  <a:rPr lang="en-US" dirty="0"/>
                  <a:t> use second quantization to define it’s operators and the spectra are implemented by calculating the Green’s function.</a:t>
                </a:r>
              </a:p>
              <a:p>
                <a:pPr/>
                <a14:m>
                  <m:oMathPara xmlns:m="http://schemas.openxmlformats.org/officeDocument/2006/math">
                    <m:oMathParaPr>
                      <m:jc m:val="centerGroup"/>
                    </m:oMathParaPr>
                    <m:oMath xmlns:m="http://schemas.openxmlformats.org/officeDocument/2006/math">
                      <m:r>
                        <a:rPr lang="en-US" b="0" i="1" smtClean="0">
                          <a:latin typeface="Cambria Math" panose="02040503050406030204" pitchFamily="18" charset="0"/>
                        </a:rPr>
                        <m:t>𝐺</m:t>
                      </m:r>
                      <m:d>
                        <m:dPr>
                          <m:ctrlPr>
                            <a:rPr lang="en-US" b="0" i="1" smtClean="0">
                              <a:latin typeface="Cambria Math" panose="02040503050406030204" pitchFamily="18" charset="0"/>
                            </a:rPr>
                          </m:ctrlPr>
                        </m:dPr>
                        <m:e>
                          <m:r>
                            <a:rPr lang="en-US" b="0" i="1" smtClean="0">
                              <a:latin typeface="Cambria Math" panose="02040503050406030204" pitchFamily="18" charset="0"/>
                              <a:ea typeface="Cambria Math" panose="02040503050406030204" pitchFamily="18" charset="0"/>
                            </a:rPr>
                            <m:t>𝜔</m:t>
                          </m:r>
                        </m:e>
                      </m:d>
                      <m:r>
                        <a:rPr lang="en-US" b="0" i="1" smtClean="0">
                          <a:latin typeface="Cambria Math" panose="02040503050406030204" pitchFamily="18" charset="0"/>
                          <a:ea typeface="Cambria Math" panose="02040503050406030204" pitchFamily="18" charset="0"/>
                        </a:rPr>
                        <m:t>= </m:t>
                      </m:r>
                      <m:d>
                        <m:dPr>
                          <m:begChr m:val="⟨"/>
                          <m:endChr m:val="⟩"/>
                          <m:ctrlPr>
                            <a:rPr lang="en-US" b="0" i="1" smtClean="0">
                              <a:latin typeface="Cambria Math" panose="02040503050406030204" pitchFamily="18" charset="0"/>
                              <a:ea typeface="Cambria Math" panose="02040503050406030204" pitchFamily="18" charset="0"/>
                            </a:rPr>
                          </m:ctrlPr>
                        </m:dPr>
                        <m:e>
                          <m:sSub>
                            <m:sSubPr>
                              <m:ctrlPr>
                                <a:rPr lang="en-US" b="0" i="1" smtClean="0">
                                  <a:latin typeface="Cambria Math" panose="02040503050406030204" pitchFamily="18" charset="0"/>
                                  <a:ea typeface="Cambria Math" panose="02040503050406030204" pitchFamily="18" charset="0"/>
                                </a:rPr>
                              </m:ctrlPr>
                            </m:sSubPr>
                            <m:e>
                              <m:r>
                                <a:rPr lang="el-GR" i="1">
                                  <a:latin typeface="Cambria Math" panose="02040503050406030204" pitchFamily="18" charset="0"/>
                                  <a:ea typeface="Cambria Math" panose="02040503050406030204" pitchFamily="18" charset="0"/>
                                </a:rPr>
                                <m:t>𝜓</m:t>
                              </m:r>
                            </m:e>
                            <m:sub>
                              <m:r>
                                <a:rPr lang="en-US" b="0" i="1" smtClean="0">
                                  <a:latin typeface="Cambria Math" panose="02040503050406030204" pitchFamily="18" charset="0"/>
                                  <a:ea typeface="Cambria Math" panose="02040503050406030204" pitchFamily="18" charset="0"/>
                                </a:rPr>
                                <m:t>𝑖</m:t>
                              </m:r>
                            </m:sub>
                          </m:sSub>
                        </m:e>
                        <m:e>
                          <m:sSup>
                            <m:sSupPr>
                              <m:ctrlPr>
                                <a:rPr lang="en-US" b="0" i="1" smtClean="0">
                                  <a:latin typeface="Cambria Math" panose="02040503050406030204" pitchFamily="18" charset="0"/>
                                  <a:ea typeface="Cambria Math" panose="02040503050406030204" pitchFamily="18" charset="0"/>
                                </a:rPr>
                              </m:ctrlPr>
                            </m:sSupPr>
                            <m:e>
                              <m:r>
                                <a:rPr lang="en-US" b="0" i="1" smtClean="0">
                                  <a:latin typeface="Cambria Math" panose="02040503050406030204" pitchFamily="18" charset="0"/>
                                  <a:ea typeface="Cambria Math" panose="02040503050406030204" pitchFamily="18" charset="0"/>
                                </a:rPr>
                                <m:t>𝑇</m:t>
                              </m:r>
                            </m:e>
                            <m:sup>
                              <m:r>
                                <a:rPr lang="en-US" b="0" i="1" smtClean="0">
                                  <a:latin typeface="Cambria Math" panose="02040503050406030204" pitchFamily="18" charset="0"/>
                                  <a:ea typeface="Cambria Math" panose="02040503050406030204" pitchFamily="18" charset="0"/>
                                </a:rPr>
                                <m:t>†</m:t>
                              </m:r>
                            </m:sup>
                          </m:sSup>
                          <m:f>
                            <m:fPr>
                              <m:ctrlPr>
                                <a:rPr lang="en-US" b="0" i="1" smtClean="0">
                                  <a:latin typeface="Cambria Math" panose="02040503050406030204" pitchFamily="18" charset="0"/>
                                  <a:ea typeface="Cambria Math" panose="02040503050406030204" pitchFamily="18" charset="0"/>
                                </a:rPr>
                              </m:ctrlPr>
                            </m:fPr>
                            <m:num>
                              <m:r>
                                <a:rPr lang="en-US" b="0" i="1" smtClean="0">
                                  <a:latin typeface="Cambria Math" panose="02040503050406030204" pitchFamily="18" charset="0"/>
                                  <a:ea typeface="Cambria Math" panose="02040503050406030204" pitchFamily="18" charset="0"/>
                                </a:rPr>
                                <m:t>1</m:t>
                              </m:r>
                            </m:num>
                            <m:den>
                              <m:r>
                                <a:rPr lang="en-US" b="0" i="1" smtClean="0">
                                  <a:latin typeface="Cambria Math" panose="02040503050406030204" pitchFamily="18" charset="0"/>
                                  <a:ea typeface="Cambria Math" panose="02040503050406030204" pitchFamily="18" charset="0"/>
                                </a:rPr>
                                <m:t>𝜔</m:t>
                              </m:r>
                              <m:r>
                                <a:rPr lang="en-US" b="0" i="1" smtClean="0">
                                  <a:latin typeface="Cambria Math" panose="02040503050406030204" pitchFamily="18" charset="0"/>
                                  <a:ea typeface="Cambria Math" panose="02040503050406030204" pitchFamily="18" charset="0"/>
                                </a:rPr>
                                <m:t> −</m:t>
                              </m:r>
                              <m:r>
                                <a:rPr lang="en-US" b="0" i="1" smtClean="0">
                                  <a:latin typeface="Cambria Math" panose="02040503050406030204" pitchFamily="18" charset="0"/>
                                  <a:ea typeface="Cambria Math" panose="02040503050406030204" pitchFamily="18" charset="0"/>
                                </a:rPr>
                                <m:t>𝐻</m:t>
                              </m:r>
                              <m:r>
                                <a:rPr lang="en-US" b="0" i="1" smtClean="0">
                                  <a:latin typeface="Cambria Math" panose="02040503050406030204" pitchFamily="18" charset="0"/>
                                  <a:ea typeface="Cambria Math" panose="02040503050406030204" pitchFamily="18" charset="0"/>
                                </a:rPr>
                                <m:t>+</m:t>
                              </m:r>
                              <m:r>
                                <a:rPr lang="en-US" b="0" i="1" smtClean="0">
                                  <a:latin typeface="Cambria Math" panose="02040503050406030204" pitchFamily="18" charset="0"/>
                                  <a:ea typeface="Cambria Math" panose="02040503050406030204" pitchFamily="18" charset="0"/>
                                </a:rPr>
                                <m:t>𝑖</m:t>
                              </m:r>
                              <m:r>
                                <m:rPr>
                                  <m:sty m:val="p"/>
                                </m:rPr>
                                <a:rPr lang="el-GR" b="0" i="1" smtClean="0">
                                  <a:latin typeface="Cambria Math" panose="02040503050406030204" pitchFamily="18" charset="0"/>
                                  <a:ea typeface="Cambria Math" panose="02040503050406030204" pitchFamily="18" charset="0"/>
                                </a:rPr>
                                <m:t>Γ</m:t>
                              </m:r>
                              <m:r>
                                <a:rPr lang="en-US" b="0" i="1" smtClean="0">
                                  <a:latin typeface="Cambria Math" panose="02040503050406030204" pitchFamily="18" charset="0"/>
                                  <a:ea typeface="Cambria Math" panose="02040503050406030204" pitchFamily="18" charset="0"/>
                                </a:rPr>
                                <m:t>/2</m:t>
                              </m:r>
                            </m:den>
                          </m:f>
                          <m:r>
                            <a:rPr lang="en-US" b="0" i="1" smtClean="0">
                              <a:latin typeface="Cambria Math" panose="02040503050406030204" pitchFamily="18" charset="0"/>
                              <a:ea typeface="Cambria Math" panose="02040503050406030204" pitchFamily="18" charset="0"/>
                            </a:rPr>
                            <m:t> </m:t>
                          </m:r>
                          <m:r>
                            <a:rPr lang="en-US" b="0" i="1" smtClean="0">
                              <a:latin typeface="Cambria Math" panose="02040503050406030204" pitchFamily="18" charset="0"/>
                              <a:ea typeface="Cambria Math" panose="02040503050406030204" pitchFamily="18" charset="0"/>
                            </a:rPr>
                            <m:t>𝑇</m:t>
                          </m:r>
                        </m:e>
                        <m:e>
                          <m:sSub>
                            <m:sSubPr>
                              <m:ctrlPr>
                                <a:rPr lang="en-US" b="0" i="1" smtClean="0">
                                  <a:latin typeface="Cambria Math" panose="02040503050406030204" pitchFamily="18" charset="0"/>
                                  <a:ea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𝜓</m:t>
                              </m:r>
                            </m:e>
                            <m:sub>
                              <m:r>
                                <a:rPr lang="en-US" b="0" i="1" smtClean="0">
                                  <a:latin typeface="Cambria Math" panose="02040503050406030204" pitchFamily="18" charset="0"/>
                                  <a:ea typeface="Cambria Math" panose="02040503050406030204" pitchFamily="18" charset="0"/>
                                </a:rPr>
                                <m:t>𝑖</m:t>
                              </m:r>
                            </m:sub>
                          </m:sSub>
                        </m:e>
                      </m:d>
                    </m:oMath>
                  </m:oMathPara>
                </a14:m>
                <a:endParaRPr lang="en-US" dirty="0"/>
              </a:p>
              <a:p>
                <a:endParaRPr lang="en-US" dirty="0"/>
              </a:p>
              <a:p>
                <a:pPr marL="285750" indent="-285750">
                  <a:buFont typeface="Wingdings" pitchFamily="2" charset="2"/>
                  <a:buChar char="v"/>
                </a:pPr>
                <a:r>
                  <a:rPr lang="en-US" dirty="0"/>
                  <a:t>In </a:t>
                </a:r>
                <a:r>
                  <a:rPr lang="en-US" dirty="0" err="1"/>
                  <a:t>quanty</a:t>
                </a:r>
                <a:r>
                  <a:rPr lang="en-US" dirty="0"/>
                  <a:t> simulation, the Hamiltonian and eigen states can be calculated for different parameters such as;</a:t>
                </a:r>
              </a:p>
              <a:p>
                <a:pPr lvl="1"/>
                <a:r>
                  <a:rPr lang="en-US" dirty="0"/>
                  <a:t>Atomic parameters </a:t>
                </a:r>
                <a14:m>
                  <m:oMath xmlns:m="http://schemas.openxmlformats.org/officeDocument/2006/math">
                    <m:r>
                      <a:rPr lang="en-US" b="0" i="1" smtClean="0">
                        <a:latin typeface="Cambria Math" panose="02040503050406030204" pitchFamily="18" charset="0"/>
                      </a:rPr>
                      <m:t>(</m:t>
                    </m:r>
                    <m:r>
                      <a:rPr lang="en-US" b="0" i="1" smtClean="0">
                        <a:latin typeface="Cambria Math" panose="02040503050406030204" pitchFamily="18" charset="0"/>
                      </a:rPr>
                      <m:t>𝑈</m:t>
                    </m:r>
                    <m:r>
                      <a:rPr lang="en-US" b="0" i="1" smtClean="0">
                        <a:latin typeface="Cambria Math" panose="02040503050406030204" pitchFamily="18" charset="0"/>
                      </a:rPr>
                      <m:t>, </m:t>
                    </m:r>
                    <m:sSubSup>
                      <m:sSubSupPr>
                        <m:ctrlPr>
                          <a:rPr lang="en-US" b="0" i="1" smtClean="0">
                            <a:latin typeface="Cambria Math" panose="02040503050406030204" pitchFamily="18" charset="0"/>
                          </a:rPr>
                        </m:ctrlPr>
                      </m:sSubSupPr>
                      <m:e>
                        <m:sSubSup>
                          <m:sSubSupPr>
                            <m:ctrlPr>
                              <a:rPr lang="en-US" i="1">
                                <a:latin typeface="Cambria Math" panose="02040503050406030204" pitchFamily="18" charset="0"/>
                              </a:rPr>
                            </m:ctrlPr>
                          </m:sSubSupPr>
                          <m:e>
                            <m:r>
                              <a:rPr lang="en-US" i="1">
                                <a:latin typeface="Cambria Math" panose="02040503050406030204" pitchFamily="18" charset="0"/>
                              </a:rPr>
                              <m:t>𝐹</m:t>
                            </m:r>
                          </m:e>
                          <m:sub>
                            <m:r>
                              <a:rPr lang="en-US" i="1">
                                <a:latin typeface="Cambria Math" panose="02040503050406030204" pitchFamily="18" charset="0"/>
                              </a:rPr>
                              <m:t>𝑑𝑑</m:t>
                            </m:r>
                          </m:sub>
                          <m:sup>
                            <m:r>
                              <a:rPr lang="en-US" b="0" i="1" smtClean="0">
                                <a:latin typeface="Cambria Math" panose="02040503050406030204" pitchFamily="18" charset="0"/>
                              </a:rPr>
                              <m:t>0</m:t>
                            </m:r>
                          </m:sup>
                        </m:sSubSup>
                        <m:r>
                          <a:rPr lang="en-US" b="0" i="1" smtClean="0">
                            <a:latin typeface="Cambria Math" panose="02040503050406030204" pitchFamily="18" charset="0"/>
                          </a:rPr>
                          <m:t> , </m:t>
                        </m:r>
                        <m:r>
                          <a:rPr lang="en-US" b="0" i="1" smtClean="0">
                            <a:latin typeface="Cambria Math" panose="02040503050406030204" pitchFamily="18" charset="0"/>
                          </a:rPr>
                          <m:t>𝐹</m:t>
                        </m:r>
                      </m:e>
                      <m:sub>
                        <m:r>
                          <a:rPr lang="en-US" b="0" i="1" smtClean="0">
                            <a:latin typeface="Cambria Math" panose="02040503050406030204" pitchFamily="18" charset="0"/>
                          </a:rPr>
                          <m:t>𝑑𝑑</m:t>
                        </m:r>
                      </m:sub>
                      <m:sup>
                        <m:r>
                          <a:rPr lang="en-US" b="0" i="1" smtClean="0">
                            <a:latin typeface="Cambria Math" panose="02040503050406030204" pitchFamily="18" charset="0"/>
                          </a:rPr>
                          <m:t>2</m:t>
                        </m:r>
                      </m:sup>
                    </m:sSubSup>
                  </m:oMath>
                </a14:m>
                <a:r>
                  <a:rPr lang="en-US" dirty="0"/>
                  <a:t> , </a:t>
                </a:r>
                <a14:m>
                  <m:oMath xmlns:m="http://schemas.openxmlformats.org/officeDocument/2006/math">
                    <m:sSubSup>
                      <m:sSubSupPr>
                        <m:ctrlPr>
                          <a:rPr lang="en-US" i="1">
                            <a:latin typeface="Cambria Math" panose="02040503050406030204" pitchFamily="18" charset="0"/>
                          </a:rPr>
                        </m:ctrlPr>
                      </m:sSubSupPr>
                      <m:e>
                        <m:r>
                          <a:rPr lang="en-US" i="1">
                            <a:latin typeface="Cambria Math" panose="02040503050406030204" pitchFamily="18" charset="0"/>
                          </a:rPr>
                          <m:t>𝐹</m:t>
                        </m:r>
                      </m:e>
                      <m:sub>
                        <m:r>
                          <a:rPr lang="en-US" i="1">
                            <a:latin typeface="Cambria Math" panose="02040503050406030204" pitchFamily="18" charset="0"/>
                          </a:rPr>
                          <m:t>𝑑𝑑</m:t>
                        </m:r>
                      </m:sub>
                      <m:sup>
                        <m:r>
                          <a:rPr lang="en-US" b="0" i="1" smtClean="0">
                            <a:latin typeface="Cambria Math" panose="02040503050406030204" pitchFamily="18" charset="0"/>
                          </a:rPr>
                          <m:t>4</m:t>
                        </m:r>
                      </m:sup>
                    </m:sSubSup>
                    <m:r>
                      <a:rPr lang="en-US" b="0" i="1" smtClean="0">
                        <a:latin typeface="Cambria Math" panose="02040503050406030204" pitchFamily="18" charset="0"/>
                      </a:rPr>
                      <m:t> ,</m:t>
                    </m:r>
                    <m:sSubSup>
                      <m:sSubSupPr>
                        <m:ctrlPr>
                          <a:rPr lang="en-US" i="1">
                            <a:latin typeface="Cambria Math" panose="02040503050406030204" pitchFamily="18" charset="0"/>
                          </a:rPr>
                        </m:ctrlPr>
                      </m:sSubSupPr>
                      <m:e>
                        <m:r>
                          <a:rPr lang="en-US" b="0" i="1" smtClean="0">
                            <a:latin typeface="Cambria Math" panose="02040503050406030204" pitchFamily="18" charset="0"/>
                          </a:rPr>
                          <m:t>𝐺</m:t>
                        </m:r>
                      </m:e>
                      <m:sub>
                        <m:r>
                          <a:rPr lang="en-US" b="0" i="1" smtClean="0">
                            <a:latin typeface="Cambria Math" panose="02040503050406030204" pitchFamily="18" charset="0"/>
                          </a:rPr>
                          <m:t>𝑝</m:t>
                        </m:r>
                        <m:r>
                          <a:rPr lang="en-US" i="1">
                            <a:latin typeface="Cambria Math" panose="02040503050406030204" pitchFamily="18" charset="0"/>
                          </a:rPr>
                          <m:t>𝑑</m:t>
                        </m:r>
                      </m:sub>
                      <m:sup>
                        <m:r>
                          <a:rPr lang="en-US" b="0" i="1" smtClean="0">
                            <a:latin typeface="Cambria Math" panose="02040503050406030204" pitchFamily="18" charset="0"/>
                          </a:rPr>
                          <m:t>1</m:t>
                        </m:r>
                      </m:sup>
                    </m:sSubSup>
                    <m:r>
                      <a:rPr lang="en-US" b="0" i="1" smtClean="0">
                        <a:latin typeface="Cambria Math" panose="02040503050406030204" pitchFamily="18" charset="0"/>
                      </a:rPr>
                      <m:t> ,</m:t>
                    </m:r>
                    <m:sSubSup>
                      <m:sSubSupPr>
                        <m:ctrlPr>
                          <a:rPr lang="en-US" i="1">
                            <a:latin typeface="Cambria Math" panose="02040503050406030204" pitchFamily="18" charset="0"/>
                          </a:rPr>
                        </m:ctrlPr>
                      </m:sSubSupPr>
                      <m:e>
                        <m:r>
                          <a:rPr lang="en-US" b="0" i="1" smtClean="0">
                            <a:latin typeface="Cambria Math" panose="02040503050406030204" pitchFamily="18" charset="0"/>
                          </a:rPr>
                          <m:t>𝐺</m:t>
                        </m:r>
                      </m:e>
                      <m:sub>
                        <m:r>
                          <a:rPr lang="en-US" b="0" i="1" smtClean="0">
                            <a:latin typeface="Cambria Math" panose="02040503050406030204" pitchFamily="18" charset="0"/>
                          </a:rPr>
                          <m:t>𝑝</m:t>
                        </m:r>
                        <m:r>
                          <a:rPr lang="en-US" i="1">
                            <a:latin typeface="Cambria Math" panose="02040503050406030204" pitchFamily="18" charset="0"/>
                          </a:rPr>
                          <m:t>𝑑</m:t>
                        </m:r>
                      </m:sub>
                      <m:sup>
                        <m:r>
                          <a:rPr lang="en-US" b="0" i="1" smtClean="0">
                            <a:latin typeface="Cambria Math" panose="02040503050406030204" pitchFamily="18" charset="0"/>
                          </a:rPr>
                          <m:t>3</m:t>
                        </m:r>
                      </m:sup>
                    </m:sSubSup>
                    <m:r>
                      <a:rPr lang="en-US" b="0" i="1" smtClean="0">
                        <a:latin typeface="Cambria Math" panose="02040503050406030204" pitchFamily="18" charset="0"/>
                      </a:rPr>
                      <m:t> , </m:t>
                    </m:r>
                    <m:r>
                      <a:rPr lang="en-US" b="0" i="1" smtClean="0">
                        <a:latin typeface="Cambria Math" panose="02040503050406030204" pitchFamily="18" charset="0"/>
                      </a:rPr>
                      <m:t>𝑆𝑂𝐶</m:t>
                    </m:r>
                    <m:r>
                      <a:rPr lang="en-US" b="0" i="1" smtClean="0">
                        <a:latin typeface="Cambria Math" panose="02040503050406030204" pitchFamily="18" charset="0"/>
                      </a:rPr>
                      <m:t> )</m:t>
                    </m:r>
                  </m:oMath>
                </a14:m>
                <a:endParaRPr lang="en-US" dirty="0"/>
              </a:p>
              <a:p>
                <a:pPr lvl="1"/>
                <a:r>
                  <a:rPr lang="en-US" dirty="0"/>
                  <a:t>Crystal field parameters </a:t>
                </a:r>
                <a14:m>
                  <m:oMath xmlns:m="http://schemas.openxmlformats.org/officeDocument/2006/math">
                    <m:r>
                      <a:rPr lang="en-US" b="0" i="1" smtClean="0">
                        <a:latin typeface="Cambria Math" panose="02040503050406030204" pitchFamily="18" charset="0"/>
                      </a:rPr>
                      <m:t>( 10</m:t>
                    </m:r>
                    <m:r>
                      <a:rPr lang="en-US" b="0" i="1" smtClean="0">
                        <a:latin typeface="Cambria Math" panose="02040503050406030204" pitchFamily="18" charset="0"/>
                      </a:rPr>
                      <m:t>𝐷𝑞</m:t>
                    </m:r>
                    <m:r>
                      <a:rPr lang="en-US" b="0" i="1" smtClean="0">
                        <a:latin typeface="Cambria Math" panose="02040503050406030204" pitchFamily="18" charset="0"/>
                      </a:rPr>
                      <m:t> )</m:t>
                    </m:r>
                  </m:oMath>
                </a14:m>
                <a:endParaRPr lang="en-US" dirty="0"/>
              </a:p>
              <a:p>
                <a:pPr lvl="1"/>
                <a:r>
                  <a:rPr lang="en-US" dirty="0"/>
                  <a:t>LMCT parameters </a:t>
                </a:r>
                <a14:m>
                  <m:oMath xmlns:m="http://schemas.openxmlformats.org/officeDocument/2006/math">
                    <m:r>
                      <a:rPr lang="en-US" b="0" i="1" smtClean="0">
                        <a:latin typeface="Cambria Math" panose="02040503050406030204" pitchFamily="18" charset="0"/>
                      </a:rPr>
                      <m:t>( </m:t>
                    </m:r>
                    <m:r>
                      <m:rPr>
                        <m:sty m:val="p"/>
                      </m:rPr>
                      <a:rPr lang="el-GR" b="0" i="1" smtClean="0">
                        <a:latin typeface="Cambria Math" panose="02040503050406030204" pitchFamily="18" charset="0"/>
                        <a:ea typeface="Cambria Math" panose="02040503050406030204" pitchFamily="18" charset="0"/>
                      </a:rPr>
                      <m:t>Δ</m:t>
                    </m:r>
                    <m:r>
                      <a:rPr lang="en-US" b="0" i="1" smtClean="0">
                        <a:latin typeface="Cambria Math" panose="02040503050406030204" pitchFamily="18" charset="0"/>
                        <a:ea typeface="Cambria Math" panose="02040503050406030204" pitchFamily="18" charset="0"/>
                      </a:rPr>
                      <m:t> , </m:t>
                    </m:r>
                    <m:sSub>
                      <m:sSubPr>
                        <m:ctrlPr>
                          <a:rPr lang="en-US" b="0" i="1" smtClean="0">
                            <a:latin typeface="Cambria Math" panose="02040503050406030204" pitchFamily="18" charset="0"/>
                            <a:ea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𝑉</m:t>
                        </m:r>
                      </m:e>
                      <m:sub>
                        <m:r>
                          <a:rPr lang="en-US" b="0" i="1" smtClean="0">
                            <a:latin typeface="Cambria Math" panose="02040503050406030204" pitchFamily="18" charset="0"/>
                            <a:ea typeface="Cambria Math" panose="02040503050406030204" pitchFamily="18" charset="0"/>
                          </a:rPr>
                          <m:t>𝑒𝑔</m:t>
                        </m:r>
                      </m:sub>
                    </m:sSub>
                    <m:r>
                      <a:rPr lang="en-US" b="0" i="1" smtClean="0">
                        <a:latin typeface="Cambria Math" panose="02040503050406030204" pitchFamily="18" charset="0"/>
                        <a:ea typeface="Cambria Math" panose="02040503050406030204" pitchFamily="18" charset="0"/>
                      </a:rPr>
                      <m:t> , </m:t>
                    </m:r>
                    <m:sSub>
                      <m:sSubPr>
                        <m:ctrlPr>
                          <a:rPr lang="en-US" b="0" i="1" smtClean="0">
                            <a:latin typeface="Cambria Math" panose="02040503050406030204" pitchFamily="18" charset="0"/>
                            <a:ea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𝑉</m:t>
                        </m:r>
                      </m:e>
                      <m:sub>
                        <m:r>
                          <a:rPr lang="en-US" b="0" i="1" smtClean="0">
                            <a:latin typeface="Cambria Math" panose="02040503050406030204" pitchFamily="18" charset="0"/>
                            <a:ea typeface="Cambria Math" panose="02040503050406030204" pitchFamily="18" charset="0"/>
                          </a:rPr>
                          <m:t>𝑡</m:t>
                        </m:r>
                        <m:r>
                          <a:rPr lang="en-US" b="0" i="1" smtClean="0">
                            <a:latin typeface="Cambria Math" panose="02040503050406030204" pitchFamily="18" charset="0"/>
                            <a:ea typeface="Cambria Math" panose="02040503050406030204" pitchFamily="18" charset="0"/>
                          </a:rPr>
                          <m:t>2</m:t>
                        </m:r>
                        <m:r>
                          <a:rPr lang="en-US" b="0" i="1" smtClean="0">
                            <a:latin typeface="Cambria Math" panose="02040503050406030204" pitchFamily="18" charset="0"/>
                            <a:ea typeface="Cambria Math" panose="02040503050406030204" pitchFamily="18" charset="0"/>
                          </a:rPr>
                          <m:t>𝑔</m:t>
                        </m:r>
                      </m:sub>
                    </m:sSub>
                    <m:r>
                      <a:rPr lang="en-US" b="0" i="1" smtClean="0">
                        <a:latin typeface="Cambria Math" panose="02040503050406030204" pitchFamily="18" charset="0"/>
                        <a:ea typeface="Cambria Math" panose="02040503050406030204" pitchFamily="18" charset="0"/>
                      </a:rPr>
                      <m:t> </m:t>
                    </m:r>
                    <m:r>
                      <a:rPr lang="en-US" b="0" i="1" smtClean="0">
                        <a:latin typeface="Cambria Math" panose="02040503050406030204" pitchFamily="18" charset="0"/>
                      </a:rPr>
                      <m:t>)</m:t>
                    </m:r>
                  </m:oMath>
                </a14:m>
                <a:endParaRPr lang="en-US" dirty="0"/>
              </a:p>
              <a:p>
                <a:pPr lvl="1"/>
                <a:r>
                  <a:rPr lang="en-US" dirty="0"/>
                  <a:t>Magnetic field and exchange field </a:t>
                </a:r>
                <a:r>
                  <a:rPr lang="en-US" dirty="0" err="1"/>
                  <a:t>etc</a:t>
                </a:r>
                <a:endParaRPr lang="en-US" dirty="0"/>
              </a:p>
            </p:txBody>
          </p:sp>
        </mc:Choice>
        <mc:Fallback xmlns="">
          <p:sp>
            <p:nvSpPr>
              <p:cNvPr id="10" name="TextBox 9">
                <a:extLst>
                  <a:ext uri="{FF2B5EF4-FFF2-40B4-BE49-F238E27FC236}">
                    <a16:creationId xmlns:a16="http://schemas.microsoft.com/office/drawing/2014/main" id="{0F42C565-BC7A-06C3-2BE9-43FFD898580B}"/>
                  </a:ext>
                </a:extLst>
              </p:cNvPr>
              <p:cNvSpPr txBox="1">
                <a:spLocks noRot="1" noChangeAspect="1" noMove="1" noResize="1" noEditPoints="1" noAdjustHandles="1" noChangeArrowheads="1" noChangeShapeType="1" noTextEdit="1"/>
              </p:cNvSpPr>
              <p:nvPr/>
            </p:nvSpPr>
            <p:spPr>
              <a:xfrm>
                <a:off x="264216" y="754394"/>
                <a:ext cx="8810624" cy="5789342"/>
              </a:xfrm>
              <a:prstGeom prst="rect">
                <a:avLst/>
              </a:prstGeom>
              <a:blipFill>
                <a:blip r:embed="rId6"/>
                <a:stretch>
                  <a:fillRect l="-432" t="-438" r="-719" b="-875"/>
                </a:stretch>
              </a:blipFill>
            </p:spPr>
            <p:txBody>
              <a:bodyPr/>
              <a:lstStyle/>
              <a:p>
                <a:r>
                  <a:rPr lang="en-US">
                    <a:noFill/>
                  </a:rPr>
                  <a:t> </a:t>
                </a:r>
              </a:p>
            </p:txBody>
          </p:sp>
        </mc:Fallback>
      </mc:AlternateContent>
      <p:pic>
        <p:nvPicPr>
          <p:cNvPr id="12" name="Picture 11" descr="A picture containing calendar&#10;&#10;Description automatically generated">
            <a:extLst>
              <a:ext uri="{FF2B5EF4-FFF2-40B4-BE49-F238E27FC236}">
                <a16:creationId xmlns:a16="http://schemas.microsoft.com/office/drawing/2014/main" id="{C1891020-3542-92FB-113F-8F75B5C9CAAB}"/>
              </a:ext>
            </a:extLst>
          </p:cNvPr>
          <p:cNvPicPr>
            <a:picLocks noChangeAspect="1"/>
          </p:cNvPicPr>
          <p:nvPr/>
        </p:nvPicPr>
        <p:blipFill rotWithShape="1">
          <a:blip r:embed="rId7">
            <a:extLst>
              <a:ext uri="{28A0092B-C50C-407E-A947-70E740481C1C}">
                <a14:useLocalDpi xmlns:a14="http://schemas.microsoft.com/office/drawing/2010/main" val="0"/>
              </a:ext>
            </a:extLst>
          </a:blip>
          <a:srcRect l="3627"/>
          <a:stretch/>
        </p:blipFill>
        <p:spPr>
          <a:xfrm>
            <a:off x="9115424" y="862885"/>
            <a:ext cx="3076576" cy="5493465"/>
          </a:xfrm>
          <a:prstGeom prst="rect">
            <a:avLst/>
          </a:prstGeom>
        </p:spPr>
      </p:pic>
      <p:sp>
        <p:nvSpPr>
          <p:cNvPr id="13" name="Rectangle 12">
            <a:extLst>
              <a:ext uri="{FF2B5EF4-FFF2-40B4-BE49-F238E27FC236}">
                <a16:creationId xmlns:a16="http://schemas.microsoft.com/office/drawing/2014/main" id="{14096969-7A95-F23D-9FFA-6EB193844C1A}"/>
              </a:ext>
            </a:extLst>
          </p:cNvPr>
          <p:cNvSpPr/>
          <p:nvPr/>
        </p:nvSpPr>
        <p:spPr>
          <a:xfrm>
            <a:off x="8786639" y="749925"/>
            <a:ext cx="591729" cy="606741"/>
          </a:xfrm>
          <a:prstGeom prst="rect">
            <a:avLst/>
          </a:prstGeom>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7" name="Rectangle 6">
            <a:extLst>
              <a:ext uri="{FF2B5EF4-FFF2-40B4-BE49-F238E27FC236}">
                <a16:creationId xmlns:a16="http://schemas.microsoft.com/office/drawing/2014/main" id="{D000E5FB-6F50-631E-EB2D-6A64EC58537C}"/>
              </a:ext>
            </a:extLst>
          </p:cNvPr>
          <p:cNvSpPr/>
          <p:nvPr/>
        </p:nvSpPr>
        <p:spPr>
          <a:xfrm>
            <a:off x="8676018" y="5796258"/>
            <a:ext cx="591729" cy="606741"/>
          </a:xfrm>
          <a:prstGeom prst="rect">
            <a:avLst/>
          </a:prstGeom>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Tree>
    <p:extLst>
      <p:ext uri="{BB962C8B-B14F-4D97-AF65-F5344CB8AC3E}">
        <p14:creationId xmlns:p14="http://schemas.microsoft.com/office/powerpoint/2010/main" val="1320189268"/>
      </p:ext>
    </p:extLst>
  </p:cSld>
  <p:clrMapOvr>
    <a:masterClrMapping/>
  </p:clrMapOvr>
  <mc:AlternateContent xmlns:mc="http://schemas.openxmlformats.org/markup-compatibility/2006" xmlns:p14="http://schemas.microsoft.com/office/powerpoint/2010/main">
    <mc:Choice Requires="p14">
      <p:transition spd="slow" p14:dur="2000" advTm="733"/>
    </mc:Choice>
    <mc:Fallback xmlns="">
      <p:transition spd="slow" advTm="733"/>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9" name="Straight Connector 8">
            <a:extLst>
              <a:ext uri="{FF2B5EF4-FFF2-40B4-BE49-F238E27FC236}">
                <a16:creationId xmlns:a16="http://schemas.microsoft.com/office/drawing/2014/main" id="{1A741BEC-09A2-4987-BE55-3189CF21D632}"/>
              </a:ext>
            </a:extLst>
          </p:cNvPr>
          <p:cNvCxnSpPr>
            <a:cxnSpLocks/>
          </p:cNvCxnSpPr>
          <p:nvPr/>
        </p:nvCxnSpPr>
        <p:spPr>
          <a:xfrm>
            <a:off x="152400" y="588014"/>
            <a:ext cx="11887200"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sp>
        <p:nvSpPr>
          <p:cNvPr id="3" name="Slide Number Placeholder 2">
            <a:extLst>
              <a:ext uri="{FF2B5EF4-FFF2-40B4-BE49-F238E27FC236}">
                <a16:creationId xmlns:a16="http://schemas.microsoft.com/office/drawing/2014/main" id="{19671D57-C512-4188-8A0D-307D4C2E08C6}"/>
              </a:ext>
            </a:extLst>
          </p:cNvPr>
          <p:cNvSpPr>
            <a:spLocks noGrp="1"/>
          </p:cNvSpPr>
          <p:nvPr>
            <p:ph type="sldNum" sz="quarter" idx="12"/>
          </p:nvPr>
        </p:nvSpPr>
        <p:spPr/>
        <p:txBody>
          <a:bodyPr/>
          <a:lstStyle/>
          <a:p>
            <a:fld id="{6AA14E9B-4136-4F46-9AB2-0359F2FE03A4}" type="slidenum">
              <a:rPr lang="en-US" smtClean="0"/>
              <a:t>9</a:t>
            </a:fld>
            <a:endParaRPr lang="en-US"/>
          </a:p>
        </p:txBody>
      </p:sp>
      <p:sp>
        <p:nvSpPr>
          <p:cNvPr id="15" name="TextBox 14">
            <a:extLst>
              <a:ext uri="{FF2B5EF4-FFF2-40B4-BE49-F238E27FC236}">
                <a16:creationId xmlns:a16="http://schemas.microsoft.com/office/drawing/2014/main" id="{77041913-6660-1654-19A6-B23C4F627AED}"/>
              </a:ext>
            </a:extLst>
          </p:cNvPr>
          <p:cNvSpPr txBox="1"/>
          <p:nvPr/>
        </p:nvSpPr>
        <p:spPr>
          <a:xfrm>
            <a:off x="304800" y="95931"/>
            <a:ext cx="8810624" cy="461665"/>
          </a:xfrm>
          <a:prstGeom prst="rect">
            <a:avLst/>
          </a:prstGeom>
          <a:noFill/>
        </p:spPr>
        <p:txBody>
          <a:bodyPr wrap="square" rtlCol="0">
            <a:spAutoFit/>
          </a:bodyPr>
          <a:lstStyle/>
          <a:p>
            <a:r>
              <a:rPr lang="en-US" sz="2400" b="1" u="sng" dirty="0">
                <a:blipFill>
                  <a:blip r:embed="rId2"/>
                  <a:tile tx="0" ty="0" sx="100000" sy="100000" flip="none" algn="tl"/>
                </a:blipFill>
              </a:rPr>
              <a:t>Calculating energy scales:</a:t>
            </a:r>
          </a:p>
        </p:txBody>
      </p:sp>
      <p:sp>
        <p:nvSpPr>
          <p:cNvPr id="4" name="Footer Placeholder 3">
            <a:extLst>
              <a:ext uri="{FF2B5EF4-FFF2-40B4-BE49-F238E27FC236}">
                <a16:creationId xmlns:a16="http://schemas.microsoft.com/office/drawing/2014/main" id="{6B323C1C-59E1-286F-3B9C-EF7D04A381AB}"/>
              </a:ext>
            </a:extLst>
          </p:cNvPr>
          <p:cNvSpPr>
            <a:spLocks noGrp="1"/>
          </p:cNvSpPr>
          <p:nvPr>
            <p:ph type="ftr" sz="quarter" idx="11"/>
          </p:nvPr>
        </p:nvSpPr>
        <p:spPr/>
        <p:txBody>
          <a:bodyPr/>
          <a:lstStyle/>
          <a:p>
            <a:r>
              <a:rPr lang="en-US"/>
              <a:t>Chamini Shammi</a:t>
            </a:r>
          </a:p>
        </p:txBody>
      </p:sp>
      <p:pic>
        <p:nvPicPr>
          <p:cNvPr id="18" name="Picture 3">
            <a:extLst>
              <a:ext uri="{FF2B5EF4-FFF2-40B4-BE49-F238E27FC236}">
                <a16:creationId xmlns:a16="http://schemas.microsoft.com/office/drawing/2014/main" id="{F627F0C2-8200-4B49-8A57-B9E7A2F62D9F}"/>
              </a:ext>
            </a:extLst>
          </p:cNvPr>
          <p:cNvPicPr>
            <a:picLocks noChangeAspect="1"/>
          </p:cNvPicPr>
          <p:nvPr/>
        </p:nvPicPr>
        <p:blipFill rotWithShape="1">
          <a:blip r:embed="rId3" cstate="hqprint">
            <a:extLst>
              <a:ext uri="{28A0092B-C50C-407E-A947-70E740481C1C}">
                <a14:useLocalDpi xmlns:a14="http://schemas.microsoft.com/office/drawing/2010/main" val="0"/>
              </a:ext>
              <a:ext uri="{96DAC541-7B7A-43D3-8B79-37D633B846F1}">
                <asvg:svgBlip xmlns:asvg="http://schemas.microsoft.com/office/drawing/2016/SVG/main" r:embed="rId4"/>
              </a:ext>
            </a:extLst>
          </a:blip>
          <a:srcRect l="7130" t="20639" r="7649" b="15536"/>
          <a:stretch/>
        </p:blipFill>
        <p:spPr>
          <a:xfrm>
            <a:off x="10373360" y="84105"/>
            <a:ext cx="1666240" cy="550559"/>
          </a:xfrm>
          <a:prstGeom prst="rect">
            <a:avLst/>
          </a:prstGeom>
        </p:spPr>
      </p:pic>
      <p:pic>
        <p:nvPicPr>
          <p:cNvPr id="7" name="Picture 6" descr="Diagram&#10;&#10;Description automatically generated">
            <a:extLst>
              <a:ext uri="{FF2B5EF4-FFF2-40B4-BE49-F238E27FC236}">
                <a16:creationId xmlns:a16="http://schemas.microsoft.com/office/drawing/2014/main" id="{968B0C75-6139-0405-A412-D645CF9E8192}"/>
              </a:ext>
            </a:extLst>
          </p:cNvPr>
          <p:cNvPicPr>
            <a:picLocks noChangeAspect="1"/>
          </p:cNvPicPr>
          <p:nvPr/>
        </p:nvPicPr>
        <p:blipFill rotWithShape="1">
          <a:blip r:embed="rId5">
            <a:extLst>
              <a:ext uri="{BEBA8EAE-BF5A-486C-A8C5-ECC9F3942E4B}">
                <a14:imgProps xmlns:a14="http://schemas.microsoft.com/office/drawing/2010/main">
                  <a14:imgLayer r:embed="rId6">
                    <a14:imgEffect>
                      <a14:sharpenSoften amount="50000"/>
                    </a14:imgEffect>
                  </a14:imgLayer>
                </a14:imgProps>
              </a:ext>
              <a:ext uri="{28A0092B-C50C-407E-A947-70E740481C1C}">
                <a14:useLocalDpi xmlns:a14="http://schemas.microsoft.com/office/drawing/2010/main" val="0"/>
              </a:ext>
            </a:extLst>
          </a:blip>
          <a:srcRect r="13115"/>
          <a:stretch/>
        </p:blipFill>
        <p:spPr>
          <a:xfrm>
            <a:off x="-3835" y="683832"/>
            <a:ext cx="6627305" cy="5672518"/>
          </a:xfrm>
          <a:prstGeom prst="rect">
            <a:avLst/>
          </a:prstGeom>
        </p:spPr>
      </p:pic>
      <p:sp>
        <p:nvSpPr>
          <p:cNvPr id="2" name="Rectangle 1">
            <a:extLst>
              <a:ext uri="{FF2B5EF4-FFF2-40B4-BE49-F238E27FC236}">
                <a16:creationId xmlns:a16="http://schemas.microsoft.com/office/drawing/2014/main" id="{616022B8-3949-C9BE-0FD4-834786DD3867}"/>
              </a:ext>
            </a:extLst>
          </p:cNvPr>
          <p:cNvSpPr/>
          <p:nvPr/>
        </p:nvSpPr>
        <p:spPr>
          <a:xfrm>
            <a:off x="6461424" y="1559595"/>
            <a:ext cx="324091" cy="39857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mc:AlternateContent xmlns:mc="http://schemas.openxmlformats.org/markup-compatibility/2006" xmlns:a14="http://schemas.microsoft.com/office/drawing/2010/main">
        <mc:Choice Requires="a14">
          <p:sp>
            <p:nvSpPr>
              <p:cNvPr id="6" name="TextBox 5">
                <a:extLst>
                  <a:ext uri="{FF2B5EF4-FFF2-40B4-BE49-F238E27FC236}">
                    <a16:creationId xmlns:a16="http://schemas.microsoft.com/office/drawing/2014/main" id="{DD55B38C-3C69-6A0D-F980-ADF4434819BA}"/>
                  </a:ext>
                </a:extLst>
              </p:cNvPr>
              <p:cNvSpPr txBox="1"/>
              <p:nvPr/>
            </p:nvSpPr>
            <p:spPr>
              <a:xfrm>
                <a:off x="6785515" y="675181"/>
                <a:ext cx="5495351" cy="5964774"/>
              </a:xfrm>
              <a:prstGeom prst="rect">
                <a:avLst/>
              </a:prstGeom>
              <a:noFill/>
            </p:spPr>
            <p:txBody>
              <a:bodyPr wrap="none" rtlCol="0">
                <a:spAutoFit/>
              </a:bodyPr>
              <a:lstStyle/>
              <a:p>
                <a:r>
                  <a:rPr lang="en-US" sz="2400" b="1" dirty="0"/>
                  <a:t>Energy scales …</a:t>
                </a:r>
              </a:p>
              <a:p>
                <a:endParaRPr lang="en-US" dirty="0"/>
              </a:p>
              <a:p>
                <a:pPr marL="285750" indent="-285750">
                  <a:buFont typeface="Wingdings" pitchFamily="2" charset="2"/>
                  <a:buChar char="Ø"/>
                </a:pPr>
                <a:r>
                  <a:rPr lang="en-US" dirty="0" err="1"/>
                  <a:t>Racah</a:t>
                </a:r>
                <a:r>
                  <a:rPr lang="en-US" dirty="0"/>
                  <a:t> Parameters  (Interorbital coulomb interactions)</a:t>
                </a:r>
              </a:p>
              <a:p>
                <a:pPr/>
                <a14:m>
                  <m:oMathPara xmlns:m="http://schemas.openxmlformats.org/officeDocument/2006/math">
                    <m:oMathParaPr>
                      <m:jc m:val="centerGroup"/>
                    </m:oMathParaPr>
                    <m:oMath xmlns:m="http://schemas.openxmlformats.org/officeDocument/2006/math">
                      <m:r>
                        <a:rPr lang="en-US" b="0" i="1" smtClean="0">
                          <a:latin typeface="Cambria Math" panose="02040503050406030204" pitchFamily="18" charset="0"/>
                        </a:rPr>
                        <m:t>𝐴</m:t>
                      </m:r>
                      <m:r>
                        <a:rPr lang="en-US" b="0" i="1" smtClean="0">
                          <a:latin typeface="Cambria Math" panose="02040503050406030204" pitchFamily="18" charset="0"/>
                        </a:rPr>
                        <m:t>= </m:t>
                      </m:r>
                      <m:sSubSup>
                        <m:sSubSupPr>
                          <m:ctrlPr>
                            <a:rPr lang="en-US" b="0" i="1" smtClean="0">
                              <a:latin typeface="Cambria Math" panose="02040503050406030204" pitchFamily="18" charset="0"/>
                            </a:rPr>
                          </m:ctrlPr>
                        </m:sSubSupPr>
                        <m:e>
                          <m:r>
                            <a:rPr lang="en-US" b="0" i="1" smtClean="0">
                              <a:latin typeface="Cambria Math" panose="02040503050406030204" pitchFamily="18" charset="0"/>
                            </a:rPr>
                            <m:t>𝐹</m:t>
                          </m:r>
                        </m:e>
                        <m:sub>
                          <m:r>
                            <a:rPr lang="en-US" b="0" i="1" smtClean="0">
                              <a:latin typeface="Cambria Math" panose="02040503050406030204" pitchFamily="18" charset="0"/>
                            </a:rPr>
                            <m:t>𝑑𝑑</m:t>
                          </m:r>
                        </m:sub>
                        <m:sup>
                          <m:r>
                            <a:rPr lang="en-US" b="0" i="1" smtClean="0">
                              <a:latin typeface="Cambria Math" panose="02040503050406030204" pitchFamily="18" charset="0"/>
                            </a:rPr>
                            <m:t>0</m:t>
                          </m:r>
                        </m:sup>
                      </m:sSubSup>
                      <m:r>
                        <a:rPr lang="en-US" b="0" i="1" smtClean="0">
                          <a:latin typeface="Cambria Math" panose="02040503050406030204" pitchFamily="18" charset="0"/>
                        </a:rPr>
                        <m:t> − </m:t>
                      </m:r>
                      <m:f>
                        <m:fPr>
                          <m:ctrlPr>
                            <a:rPr lang="en-US" b="0" i="1" smtClean="0">
                              <a:latin typeface="Cambria Math" panose="02040503050406030204" pitchFamily="18" charset="0"/>
                            </a:rPr>
                          </m:ctrlPr>
                        </m:fPr>
                        <m:num>
                          <m:sSubSup>
                            <m:sSubSupPr>
                              <m:ctrlPr>
                                <a:rPr lang="en-US" b="0" i="1" smtClean="0">
                                  <a:latin typeface="Cambria Math" panose="02040503050406030204" pitchFamily="18" charset="0"/>
                                </a:rPr>
                              </m:ctrlPr>
                            </m:sSubSupPr>
                            <m:e>
                              <m:r>
                                <a:rPr lang="en-US" b="0" i="1" smtClean="0">
                                  <a:latin typeface="Cambria Math" panose="02040503050406030204" pitchFamily="18" charset="0"/>
                                </a:rPr>
                                <m:t>𝐹</m:t>
                              </m:r>
                            </m:e>
                            <m:sub>
                              <m:r>
                                <a:rPr lang="en-US" b="0" i="1" smtClean="0">
                                  <a:latin typeface="Cambria Math" panose="02040503050406030204" pitchFamily="18" charset="0"/>
                                </a:rPr>
                                <m:t>𝑑𝑑</m:t>
                              </m:r>
                            </m:sub>
                            <m:sup>
                              <m:r>
                                <a:rPr lang="en-US" b="0" i="1" smtClean="0">
                                  <a:latin typeface="Cambria Math" panose="02040503050406030204" pitchFamily="18" charset="0"/>
                                </a:rPr>
                                <m:t>4</m:t>
                              </m:r>
                            </m:sup>
                          </m:sSubSup>
                        </m:num>
                        <m:den>
                          <m:r>
                            <a:rPr lang="en-US" b="0" i="1" smtClean="0">
                              <a:latin typeface="Cambria Math" panose="02040503050406030204" pitchFamily="18" charset="0"/>
                            </a:rPr>
                            <m:t>9</m:t>
                          </m:r>
                        </m:den>
                      </m:f>
                      <m:r>
                        <a:rPr lang="en-US" b="0" i="1" smtClean="0">
                          <a:latin typeface="Cambria Math" panose="02040503050406030204" pitchFamily="18" charset="0"/>
                        </a:rPr>
                        <m:t> </m:t>
                      </m:r>
                    </m:oMath>
                  </m:oMathPara>
                </a14:m>
                <a:endParaRPr lang="en-US" dirty="0"/>
              </a:p>
              <a:p>
                <a:pPr/>
                <a14:m>
                  <m:oMathPara xmlns:m="http://schemas.openxmlformats.org/officeDocument/2006/math">
                    <m:oMathParaPr>
                      <m:jc m:val="centerGroup"/>
                    </m:oMathParaPr>
                    <m:oMath xmlns:m="http://schemas.openxmlformats.org/officeDocument/2006/math">
                      <m:r>
                        <a:rPr lang="en-US" b="0" i="1" smtClean="0">
                          <a:latin typeface="Cambria Math" panose="02040503050406030204" pitchFamily="18" charset="0"/>
                        </a:rPr>
                        <m:t>𝐵</m:t>
                      </m:r>
                      <m:r>
                        <a:rPr lang="en-US" b="0" i="1" smtClean="0">
                          <a:latin typeface="Cambria Math" panose="02040503050406030204" pitchFamily="18" charset="0"/>
                        </a:rPr>
                        <m:t>= </m:t>
                      </m:r>
                      <m:f>
                        <m:fPr>
                          <m:ctrlPr>
                            <a:rPr lang="en-US" b="0" i="1" smtClean="0">
                              <a:latin typeface="Cambria Math" panose="02040503050406030204" pitchFamily="18" charset="0"/>
                            </a:rPr>
                          </m:ctrlPr>
                        </m:fPr>
                        <m:num>
                          <m:sSubSup>
                            <m:sSubSupPr>
                              <m:ctrlPr>
                                <a:rPr lang="en-US" b="0" i="1" smtClean="0">
                                  <a:latin typeface="Cambria Math" panose="02040503050406030204" pitchFamily="18" charset="0"/>
                                </a:rPr>
                              </m:ctrlPr>
                            </m:sSubSupPr>
                            <m:e>
                              <m:r>
                                <a:rPr lang="en-US" b="0" i="1" smtClean="0">
                                  <a:latin typeface="Cambria Math" panose="02040503050406030204" pitchFamily="18" charset="0"/>
                                </a:rPr>
                                <m:t>9 ∗</m:t>
                              </m:r>
                              <m:r>
                                <a:rPr lang="en-US" b="0" i="1" smtClean="0">
                                  <a:latin typeface="Cambria Math" panose="02040503050406030204" pitchFamily="18" charset="0"/>
                                </a:rPr>
                                <m:t>𝐹</m:t>
                              </m:r>
                            </m:e>
                            <m:sub>
                              <m:r>
                                <a:rPr lang="en-US" b="0" i="1" smtClean="0">
                                  <a:latin typeface="Cambria Math" panose="02040503050406030204" pitchFamily="18" charset="0"/>
                                </a:rPr>
                                <m:t>𝑑𝑑</m:t>
                              </m:r>
                            </m:sub>
                            <m:sup>
                              <m:r>
                                <a:rPr lang="en-US" b="0" i="1" smtClean="0">
                                  <a:latin typeface="Cambria Math" panose="02040503050406030204" pitchFamily="18" charset="0"/>
                                </a:rPr>
                                <m:t>2</m:t>
                              </m:r>
                            </m:sup>
                          </m:sSubSup>
                          <m:r>
                            <a:rPr lang="en-US" b="0" i="1" smtClean="0">
                              <a:latin typeface="Cambria Math" panose="02040503050406030204" pitchFamily="18" charset="0"/>
                            </a:rPr>
                            <m:t> − </m:t>
                          </m:r>
                          <m:sSubSup>
                            <m:sSubSupPr>
                              <m:ctrlPr>
                                <a:rPr lang="en-US" b="0" i="1" smtClean="0">
                                  <a:latin typeface="Cambria Math" panose="02040503050406030204" pitchFamily="18" charset="0"/>
                                </a:rPr>
                              </m:ctrlPr>
                            </m:sSubSupPr>
                            <m:e>
                              <m:r>
                                <a:rPr lang="en-US" b="0" i="1" smtClean="0">
                                  <a:latin typeface="Cambria Math" panose="02040503050406030204" pitchFamily="18" charset="0"/>
                                </a:rPr>
                                <m:t>5 ∗</m:t>
                              </m:r>
                              <m:r>
                                <a:rPr lang="en-US" b="0" i="1" smtClean="0">
                                  <a:latin typeface="Cambria Math" panose="02040503050406030204" pitchFamily="18" charset="0"/>
                                </a:rPr>
                                <m:t>𝐹</m:t>
                              </m:r>
                            </m:e>
                            <m:sub>
                              <m:r>
                                <a:rPr lang="en-US" b="0" i="1" smtClean="0">
                                  <a:latin typeface="Cambria Math" panose="02040503050406030204" pitchFamily="18" charset="0"/>
                                </a:rPr>
                                <m:t>𝑑𝑑</m:t>
                              </m:r>
                            </m:sub>
                            <m:sup>
                              <m:r>
                                <a:rPr lang="en-US" b="0" i="1" smtClean="0">
                                  <a:latin typeface="Cambria Math" panose="02040503050406030204" pitchFamily="18" charset="0"/>
                                </a:rPr>
                                <m:t>4</m:t>
                              </m:r>
                            </m:sup>
                          </m:sSubSup>
                        </m:num>
                        <m:den>
                          <m:r>
                            <a:rPr lang="en-US" b="0" i="1" smtClean="0">
                              <a:latin typeface="Cambria Math" panose="02040503050406030204" pitchFamily="18" charset="0"/>
                            </a:rPr>
                            <m:t>441</m:t>
                          </m:r>
                        </m:den>
                      </m:f>
                    </m:oMath>
                  </m:oMathPara>
                </a14:m>
                <a:endParaRPr lang="en-US" b="0" dirty="0"/>
              </a:p>
              <a:p>
                <a:pPr/>
                <a14:m>
                  <m:oMathPara xmlns:m="http://schemas.openxmlformats.org/officeDocument/2006/math">
                    <m:oMathParaPr>
                      <m:jc m:val="centerGroup"/>
                    </m:oMathParaPr>
                    <m:oMath xmlns:m="http://schemas.openxmlformats.org/officeDocument/2006/math">
                      <m:r>
                        <a:rPr lang="en-US" b="0" i="1" smtClean="0">
                          <a:latin typeface="Cambria Math" panose="02040503050406030204" pitchFamily="18" charset="0"/>
                        </a:rPr>
                        <m:t>𝐶</m:t>
                      </m:r>
                      <m:r>
                        <a:rPr lang="en-US" b="0" i="1" smtClean="0">
                          <a:latin typeface="Cambria Math" panose="02040503050406030204" pitchFamily="18" charset="0"/>
                        </a:rPr>
                        <m:t>= </m:t>
                      </m:r>
                      <m:f>
                        <m:fPr>
                          <m:ctrlPr>
                            <a:rPr lang="en-US" b="0" i="1" smtClean="0">
                              <a:latin typeface="Cambria Math" panose="02040503050406030204" pitchFamily="18" charset="0"/>
                            </a:rPr>
                          </m:ctrlPr>
                        </m:fPr>
                        <m:num>
                          <m:sSubSup>
                            <m:sSubSupPr>
                              <m:ctrlPr>
                                <a:rPr lang="en-US" b="0" i="1" smtClean="0">
                                  <a:latin typeface="Cambria Math" panose="02040503050406030204" pitchFamily="18" charset="0"/>
                                </a:rPr>
                              </m:ctrlPr>
                            </m:sSubSupPr>
                            <m:e>
                              <m:r>
                                <a:rPr lang="en-US" b="0" i="1" smtClean="0">
                                  <a:latin typeface="Cambria Math" panose="02040503050406030204" pitchFamily="18" charset="0"/>
                                </a:rPr>
                                <m:t>5 ∗</m:t>
                              </m:r>
                              <m:r>
                                <a:rPr lang="en-US" b="0" i="1" smtClean="0">
                                  <a:latin typeface="Cambria Math" panose="02040503050406030204" pitchFamily="18" charset="0"/>
                                </a:rPr>
                                <m:t>𝐹</m:t>
                              </m:r>
                            </m:e>
                            <m:sub>
                              <m:r>
                                <a:rPr lang="en-US" b="0" i="1" smtClean="0">
                                  <a:latin typeface="Cambria Math" panose="02040503050406030204" pitchFamily="18" charset="0"/>
                                </a:rPr>
                                <m:t>𝑑𝑑</m:t>
                              </m:r>
                            </m:sub>
                            <m:sup>
                              <m:r>
                                <a:rPr lang="en-US" b="0" i="1" smtClean="0">
                                  <a:latin typeface="Cambria Math" panose="02040503050406030204" pitchFamily="18" charset="0"/>
                                </a:rPr>
                                <m:t>4</m:t>
                              </m:r>
                            </m:sup>
                          </m:sSubSup>
                        </m:num>
                        <m:den>
                          <m:r>
                            <a:rPr lang="en-US" b="0" i="1" smtClean="0">
                              <a:latin typeface="Cambria Math" panose="02040503050406030204" pitchFamily="18" charset="0"/>
                            </a:rPr>
                            <m:t>63</m:t>
                          </m:r>
                        </m:den>
                      </m:f>
                      <m:r>
                        <a:rPr lang="en-US" b="0" i="1" smtClean="0">
                          <a:latin typeface="Cambria Math" panose="02040503050406030204" pitchFamily="18" charset="0"/>
                        </a:rPr>
                        <m:t> </m:t>
                      </m:r>
                    </m:oMath>
                  </m:oMathPara>
                </a14:m>
                <a:endParaRPr lang="en-US" b="0" dirty="0"/>
              </a:p>
              <a:p>
                <a:endParaRPr lang="en-US" b="0" dirty="0"/>
              </a:p>
              <a:p>
                <a:pPr marL="285750" indent="-285750">
                  <a:buFont typeface="Wingdings" pitchFamily="2" charset="2"/>
                  <a:buChar char="Ø"/>
                </a:pPr>
                <a:r>
                  <a:rPr lang="en-US" dirty="0"/>
                  <a:t>Interatomic exchange interaction</a:t>
                </a:r>
              </a:p>
              <a:p>
                <a:pPr/>
                <a14:m>
                  <m:oMathPara xmlns:m="http://schemas.openxmlformats.org/officeDocument/2006/math">
                    <m:oMathParaPr>
                      <m:jc m:val="centerGroup"/>
                    </m:oMathParaPr>
                    <m:oMath xmlns:m="http://schemas.openxmlformats.org/officeDocument/2006/math">
                      <m:sSub>
                        <m:sSubPr>
                          <m:ctrlPr>
                            <a:rPr lang="en-US" i="1" smtClean="0">
                              <a:latin typeface="Cambria Math" panose="02040503050406030204" pitchFamily="18" charset="0"/>
                            </a:rPr>
                          </m:ctrlPr>
                        </m:sSubPr>
                        <m:e>
                          <m:r>
                            <a:rPr lang="en-US" b="0" i="1" smtClean="0">
                              <a:latin typeface="Cambria Math" panose="02040503050406030204" pitchFamily="18" charset="0"/>
                            </a:rPr>
                            <m:t>𝐽</m:t>
                          </m:r>
                        </m:e>
                        <m:sub>
                          <m:r>
                            <a:rPr lang="en-US" b="0" i="1" smtClean="0">
                              <a:latin typeface="Cambria Math" panose="02040503050406030204" pitchFamily="18" charset="0"/>
                            </a:rPr>
                            <m:t>𝐻</m:t>
                          </m:r>
                        </m:sub>
                      </m:sSub>
                      <m:r>
                        <a:rPr lang="en-US" b="0" i="1" smtClean="0">
                          <a:latin typeface="Cambria Math" panose="02040503050406030204" pitchFamily="18" charset="0"/>
                        </a:rPr>
                        <m:t>= </m:t>
                      </m:r>
                      <m:f>
                        <m:fPr>
                          <m:ctrlPr>
                            <a:rPr lang="en-US" i="1">
                              <a:latin typeface="Cambria Math" panose="02040503050406030204" pitchFamily="18" charset="0"/>
                            </a:rPr>
                          </m:ctrlPr>
                        </m:fPr>
                        <m:num>
                          <m:sSubSup>
                            <m:sSubSupPr>
                              <m:ctrlPr>
                                <a:rPr lang="en-US" i="1">
                                  <a:latin typeface="Cambria Math" panose="02040503050406030204" pitchFamily="18" charset="0"/>
                                </a:rPr>
                              </m:ctrlPr>
                            </m:sSubSupPr>
                            <m:e>
                              <m:r>
                                <a:rPr lang="en-US" i="1">
                                  <a:latin typeface="Cambria Math" panose="02040503050406030204" pitchFamily="18" charset="0"/>
                                </a:rPr>
                                <m:t>𝐹</m:t>
                              </m:r>
                            </m:e>
                            <m:sub>
                              <m:r>
                                <a:rPr lang="en-US" i="1">
                                  <a:latin typeface="Cambria Math" panose="02040503050406030204" pitchFamily="18" charset="0"/>
                                </a:rPr>
                                <m:t>𝑑𝑑</m:t>
                              </m:r>
                            </m:sub>
                            <m:sup>
                              <m:r>
                                <a:rPr lang="en-US" i="1">
                                  <a:latin typeface="Cambria Math" panose="02040503050406030204" pitchFamily="18" charset="0"/>
                                </a:rPr>
                                <m:t>2</m:t>
                              </m:r>
                            </m:sup>
                          </m:sSubSup>
                          <m:r>
                            <a:rPr lang="en-US" b="0" i="1" smtClean="0">
                              <a:latin typeface="Cambria Math" panose="02040503050406030204" pitchFamily="18" charset="0"/>
                            </a:rPr>
                            <m:t>+</m:t>
                          </m:r>
                          <m:r>
                            <a:rPr lang="en-US" i="1">
                              <a:latin typeface="Cambria Math" panose="02040503050406030204" pitchFamily="18" charset="0"/>
                            </a:rPr>
                            <m:t> </m:t>
                          </m:r>
                          <m:sSubSup>
                            <m:sSubSupPr>
                              <m:ctrlPr>
                                <a:rPr lang="en-US" i="1">
                                  <a:latin typeface="Cambria Math" panose="02040503050406030204" pitchFamily="18" charset="0"/>
                                </a:rPr>
                              </m:ctrlPr>
                            </m:sSubSupPr>
                            <m:e>
                              <m:r>
                                <a:rPr lang="en-US" i="1">
                                  <a:latin typeface="Cambria Math" panose="02040503050406030204" pitchFamily="18" charset="0"/>
                                </a:rPr>
                                <m:t>𝐹</m:t>
                              </m:r>
                            </m:e>
                            <m:sub>
                              <m:r>
                                <a:rPr lang="en-US" i="1">
                                  <a:latin typeface="Cambria Math" panose="02040503050406030204" pitchFamily="18" charset="0"/>
                                </a:rPr>
                                <m:t>𝑑𝑑</m:t>
                              </m:r>
                            </m:sub>
                            <m:sup>
                              <m:r>
                                <a:rPr lang="en-US" i="1">
                                  <a:latin typeface="Cambria Math" panose="02040503050406030204" pitchFamily="18" charset="0"/>
                                </a:rPr>
                                <m:t>4</m:t>
                              </m:r>
                            </m:sup>
                          </m:sSubSup>
                        </m:num>
                        <m:den>
                          <m:r>
                            <a:rPr lang="en-US" b="0" i="1" smtClean="0">
                              <a:latin typeface="Cambria Math" panose="02040503050406030204" pitchFamily="18" charset="0"/>
                            </a:rPr>
                            <m:t>14</m:t>
                          </m:r>
                        </m:den>
                      </m:f>
                    </m:oMath>
                  </m:oMathPara>
                </a14:m>
                <a:endParaRPr lang="en-US" dirty="0"/>
              </a:p>
              <a:p>
                <a:endParaRPr lang="en-US" dirty="0"/>
              </a:p>
              <a:p>
                <a:pPr marL="285750" indent="-285750">
                  <a:buFont typeface="Wingdings" pitchFamily="2" charset="2"/>
                  <a:buChar char="Ø"/>
                </a:pPr>
                <a:r>
                  <a:rPr lang="en-US" dirty="0"/>
                  <a:t>Coulomb repulsion</a:t>
                </a:r>
              </a:p>
              <a:p>
                <a:pPr/>
                <a14:m>
                  <m:oMathPara xmlns:m="http://schemas.openxmlformats.org/officeDocument/2006/math">
                    <m:oMathParaPr>
                      <m:jc m:val="centerGroup"/>
                    </m:oMathParaPr>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𝑈</m:t>
                          </m:r>
                        </m:e>
                        <m:sub>
                          <m:r>
                            <a:rPr lang="en-US" b="0" i="1" smtClean="0">
                              <a:latin typeface="Cambria Math" panose="02040503050406030204" pitchFamily="18" charset="0"/>
                            </a:rPr>
                            <m:t>𝑑𝑑</m:t>
                          </m:r>
                        </m:sub>
                      </m:sSub>
                      <m:r>
                        <a:rPr lang="en-US" b="0" i="1" smtClean="0">
                          <a:latin typeface="Cambria Math" panose="02040503050406030204" pitchFamily="18" charset="0"/>
                        </a:rPr>
                        <m:t> = </m:t>
                      </m:r>
                      <m:sSubSup>
                        <m:sSubSupPr>
                          <m:ctrlPr>
                            <a:rPr lang="en-US" b="0" i="1" smtClean="0">
                              <a:latin typeface="Cambria Math" panose="02040503050406030204" pitchFamily="18" charset="0"/>
                            </a:rPr>
                          </m:ctrlPr>
                        </m:sSubSupPr>
                        <m:e>
                          <m:r>
                            <a:rPr lang="en-US" b="0" i="1" smtClean="0">
                              <a:latin typeface="Cambria Math" panose="02040503050406030204" pitchFamily="18" charset="0"/>
                            </a:rPr>
                            <m:t>𝐹</m:t>
                          </m:r>
                        </m:e>
                        <m:sub>
                          <m:r>
                            <a:rPr lang="en-US" b="0" i="1" smtClean="0">
                              <a:latin typeface="Cambria Math" panose="02040503050406030204" pitchFamily="18" charset="0"/>
                            </a:rPr>
                            <m:t>𝑑𝑑</m:t>
                          </m:r>
                        </m:sub>
                        <m:sup>
                          <m:r>
                            <a:rPr lang="en-US" b="0" i="1" smtClean="0">
                              <a:latin typeface="Cambria Math" panose="02040503050406030204" pitchFamily="18" charset="0"/>
                            </a:rPr>
                            <m:t>0</m:t>
                          </m:r>
                        </m:sup>
                      </m:sSubSup>
                      <m:r>
                        <a:rPr lang="en-US" b="0" i="1" smtClean="0">
                          <a:latin typeface="Cambria Math" panose="02040503050406030204" pitchFamily="18" charset="0"/>
                        </a:rPr>
                        <m:t> − </m:t>
                      </m:r>
                      <m:f>
                        <m:fPr>
                          <m:ctrlPr>
                            <a:rPr lang="en-US" b="0" i="1" smtClean="0">
                              <a:latin typeface="Cambria Math" panose="02040503050406030204" pitchFamily="18" charset="0"/>
                            </a:rPr>
                          </m:ctrlPr>
                        </m:fPr>
                        <m:num>
                          <m:r>
                            <a:rPr lang="en-US" b="0" i="1" smtClean="0">
                              <a:latin typeface="Cambria Math" panose="02040503050406030204" pitchFamily="18" charset="0"/>
                            </a:rPr>
                            <m:t>2</m:t>
                          </m:r>
                        </m:num>
                        <m:den>
                          <m:r>
                            <a:rPr lang="en-US" b="0" i="1" smtClean="0">
                              <a:latin typeface="Cambria Math" panose="02040503050406030204" pitchFamily="18" charset="0"/>
                            </a:rPr>
                            <m:t>63</m:t>
                          </m:r>
                        </m:den>
                      </m:f>
                      <m:d>
                        <m:dPr>
                          <m:ctrlPr>
                            <a:rPr lang="en-US" b="0" i="1" smtClean="0">
                              <a:latin typeface="Cambria Math" panose="02040503050406030204" pitchFamily="18" charset="0"/>
                            </a:rPr>
                          </m:ctrlPr>
                        </m:dPr>
                        <m:e>
                          <m:sSubSup>
                            <m:sSubSupPr>
                              <m:ctrlPr>
                                <a:rPr lang="en-US" i="1">
                                  <a:latin typeface="Cambria Math" panose="02040503050406030204" pitchFamily="18" charset="0"/>
                                </a:rPr>
                              </m:ctrlPr>
                            </m:sSubSupPr>
                            <m:e>
                              <m:r>
                                <a:rPr lang="en-US" i="1">
                                  <a:latin typeface="Cambria Math" panose="02040503050406030204" pitchFamily="18" charset="0"/>
                                </a:rPr>
                                <m:t>𝐹</m:t>
                              </m:r>
                            </m:e>
                            <m:sub>
                              <m:r>
                                <a:rPr lang="en-US" i="1">
                                  <a:latin typeface="Cambria Math" panose="02040503050406030204" pitchFamily="18" charset="0"/>
                                </a:rPr>
                                <m:t>𝑑𝑑</m:t>
                              </m:r>
                            </m:sub>
                            <m:sup>
                              <m:r>
                                <a:rPr lang="en-US" b="0" i="1" smtClean="0">
                                  <a:latin typeface="Cambria Math" panose="02040503050406030204" pitchFamily="18" charset="0"/>
                                </a:rPr>
                                <m:t>2</m:t>
                              </m:r>
                            </m:sup>
                          </m:sSubSup>
                          <m:r>
                            <a:rPr lang="en-US" b="0" i="1" smtClean="0">
                              <a:latin typeface="Cambria Math" panose="02040503050406030204" pitchFamily="18" charset="0"/>
                            </a:rPr>
                            <m:t> +</m:t>
                          </m:r>
                          <m:sSubSup>
                            <m:sSubSupPr>
                              <m:ctrlPr>
                                <a:rPr lang="en-US" i="1">
                                  <a:latin typeface="Cambria Math" panose="02040503050406030204" pitchFamily="18" charset="0"/>
                                </a:rPr>
                              </m:ctrlPr>
                            </m:sSubSupPr>
                            <m:e>
                              <m:r>
                                <a:rPr lang="en-US" i="1">
                                  <a:latin typeface="Cambria Math" panose="02040503050406030204" pitchFamily="18" charset="0"/>
                                </a:rPr>
                                <m:t>𝐹</m:t>
                              </m:r>
                            </m:e>
                            <m:sub>
                              <m:r>
                                <a:rPr lang="en-US" i="1">
                                  <a:latin typeface="Cambria Math" panose="02040503050406030204" pitchFamily="18" charset="0"/>
                                </a:rPr>
                                <m:t>𝑑𝑑</m:t>
                              </m:r>
                            </m:sub>
                            <m:sup>
                              <m:r>
                                <a:rPr lang="en-US" b="0" i="1" smtClean="0">
                                  <a:latin typeface="Cambria Math" panose="02040503050406030204" pitchFamily="18" charset="0"/>
                                </a:rPr>
                                <m:t>4</m:t>
                              </m:r>
                            </m:sup>
                          </m:sSubSup>
                        </m:e>
                      </m:d>
                    </m:oMath>
                  </m:oMathPara>
                </a14:m>
                <a:endParaRPr lang="en-US" dirty="0"/>
              </a:p>
              <a:p>
                <a:endParaRPr lang="en-US" dirty="0"/>
              </a:p>
              <a:p>
                <a:pPr/>
                <a14:m>
                  <m:oMathPara xmlns:m="http://schemas.openxmlformats.org/officeDocument/2006/math">
                    <m:oMathParaPr>
                      <m:jc m:val="centerGroup"/>
                    </m:oMathParaPr>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𝑈</m:t>
                          </m:r>
                        </m:e>
                        <m:sub>
                          <m:r>
                            <a:rPr lang="en-US" b="0" i="1" smtClean="0">
                              <a:latin typeface="Cambria Math" panose="02040503050406030204" pitchFamily="18" charset="0"/>
                            </a:rPr>
                            <m:t>𝑝𝑑</m:t>
                          </m:r>
                        </m:sub>
                      </m:sSub>
                      <m:r>
                        <a:rPr lang="en-US" b="0" i="1" smtClean="0">
                          <a:latin typeface="Cambria Math" panose="02040503050406030204" pitchFamily="18" charset="0"/>
                        </a:rPr>
                        <m:t> = </m:t>
                      </m:r>
                      <m:sSubSup>
                        <m:sSubSupPr>
                          <m:ctrlPr>
                            <a:rPr lang="en-US" b="0" i="1" smtClean="0">
                              <a:latin typeface="Cambria Math" panose="02040503050406030204" pitchFamily="18" charset="0"/>
                            </a:rPr>
                          </m:ctrlPr>
                        </m:sSubSupPr>
                        <m:e>
                          <m:r>
                            <a:rPr lang="en-US" b="0" i="1" smtClean="0">
                              <a:latin typeface="Cambria Math" panose="02040503050406030204" pitchFamily="18" charset="0"/>
                            </a:rPr>
                            <m:t>𝐹</m:t>
                          </m:r>
                        </m:e>
                        <m:sub>
                          <m:r>
                            <a:rPr lang="en-US" b="0" i="1" smtClean="0">
                              <a:latin typeface="Cambria Math" panose="02040503050406030204" pitchFamily="18" charset="0"/>
                            </a:rPr>
                            <m:t>𝑝𝑑</m:t>
                          </m:r>
                        </m:sub>
                        <m:sup>
                          <m:r>
                            <a:rPr lang="en-US" b="0" i="1" smtClean="0">
                              <a:latin typeface="Cambria Math" panose="02040503050406030204" pitchFamily="18" charset="0"/>
                            </a:rPr>
                            <m:t>0</m:t>
                          </m:r>
                        </m:sup>
                      </m:sSubSup>
                      <m:r>
                        <a:rPr lang="en-US" b="0" i="1" smtClean="0">
                          <a:latin typeface="Cambria Math" panose="02040503050406030204" pitchFamily="18" charset="0"/>
                        </a:rPr>
                        <m:t> − </m:t>
                      </m:r>
                      <m:f>
                        <m:fPr>
                          <m:ctrlPr>
                            <a:rPr lang="en-US" b="0" i="1" smtClean="0">
                              <a:latin typeface="Cambria Math" panose="02040503050406030204" pitchFamily="18" charset="0"/>
                            </a:rPr>
                          </m:ctrlPr>
                        </m:fPr>
                        <m:num>
                          <m:r>
                            <a:rPr lang="en-US" b="0" i="1" smtClean="0">
                              <a:latin typeface="Cambria Math" panose="02040503050406030204" pitchFamily="18" charset="0"/>
                            </a:rPr>
                            <m:t>1</m:t>
                          </m:r>
                        </m:num>
                        <m:den>
                          <m:r>
                            <a:rPr lang="en-US" b="0" i="1" smtClean="0">
                              <a:latin typeface="Cambria Math" panose="02040503050406030204" pitchFamily="18" charset="0"/>
                            </a:rPr>
                            <m:t>15</m:t>
                          </m:r>
                        </m:den>
                      </m:f>
                      <m:sSubSup>
                        <m:sSubSupPr>
                          <m:ctrlPr>
                            <a:rPr lang="en-US" i="1">
                              <a:latin typeface="Cambria Math" panose="02040503050406030204" pitchFamily="18" charset="0"/>
                            </a:rPr>
                          </m:ctrlPr>
                        </m:sSubSupPr>
                        <m:e>
                          <m:r>
                            <a:rPr lang="en-US" b="0" i="1" smtClean="0">
                              <a:latin typeface="Cambria Math" panose="02040503050406030204" pitchFamily="18" charset="0"/>
                            </a:rPr>
                            <m:t>𝐺</m:t>
                          </m:r>
                        </m:e>
                        <m:sub>
                          <m:r>
                            <a:rPr lang="en-US" i="1">
                              <a:latin typeface="Cambria Math" panose="02040503050406030204" pitchFamily="18" charset="0"/>
                            </a:rPr>
                            <m:t>𝑝𝑑</m:t>
                          </m:r>
                        </m:sub>
                        <m:sup>
                          <m:r>
                            <a:rPr lang="en-US" b="0" i="1" smtClean="0">
                              <a:latin typeface="Cambria Math" panose="02040503050406030204" pitchFamily="18" charset="0"/>
                            </a:rPr>
                            <m:t>1</m:t>
                          </m:r>
                        </m:sup>
                      </m:sSubSup>
                      <m:r>
                        <a:rPr lang="en-US" b="0" i="1" smtClean="0">
                          <a:latin typeface="Cambria Math" panose="02040503050406030204" pitchFamily="18" charset="0"/>
                        </a:rPr>
                        <m:t> − </m:t>
                      </m:r>
                      <m:f>
                        <m:fPr>
                          <m:ctrlPr>
                            <a:rPr lang="en-US" i="1">
                              <a:latin typeface="Cambria Math" panose="02040503050406030204" pitchFamily="18" charset="0"/>
                            </a:rPr>
                          </m:ctrlPr>
                        </m:fPr>
                        <m:num>
                          <m:r>
                            <a:rPr lang="en-US" b="0" i="1" smtClean="0">
                              <a:latin typeface="Cambria Math" panose="02040503050406030204" pitchFamily="18" charset="0"/>
                            </a:rPr>
                            <m:t>3</m:t>
                          </m:r>
                        </m:num>
                        <m:den>
                          <m:r>
                            <a:rPr lang="en-US" b="0" i="1" smtClean="0">
                              <a:latin typeface="Cambria Math" panose="02040503050406030204" pitchFamily="18" charset="0"/>
                            </a:rPr>
                            <m:t>70</m:t>
                          </m:r>
                        </m:den>
                      </m:f>
                      <m:sSubSup>
                        <m:sSubSupPr>
                          <m:ctrlPr>
                            <a:rPr lang="en-US" i="1">
                              <a:latin typeface="Cambria Math" panose="02040503050406030204" pitchFamily="18" charset="0"/>
                            </a:rPr>
                          </m:ctrlPr>
                        </m:sSubSupPr>
                        <m:e>
                          <m:r>
                            <a:rPr lang="en-US" i="1">
                              <a:latin typeface="Cambria Math" panose="02040503050406030204" pitchFamily="18" charset="0"/>
                            </a:rPr>
                            <m:t>𝐺</m:t>
                          </m:r>
                        </m:e>
                        <m:sub>
                          <m:r>
                            <a:rPr lang="en-US" i="1">
                              <a:latin typeface="Cambria Math" panose="02040503050406030204" pitchFamily="18" charset="0"/>
                            </a:rPr>
                            <m:t>𝑝𝑑</m:t>
                          </m:r>
                        </m:sub>
                        <m:sup>
                          <m:r>
                            <a:rPr lang="en-US" b="0" i="1" smtClean="0">
                              <a:latin typeface="Cambria Math" panose="02040503050406030204" pitchFamily="18" charset="0"/>
                            </a:rPr>
                            <m:t>3</m:t>
                          </m:r>
                        </m:sup>
                      </m:sSubSup>
                      <m:r>
                        <a:rPr lang="en-US" i="1">
                          <a:latin typeface="Cambria Math" panose="02040503050406030204" pitchFamily="18" charset="0"/>
                        </a:rPr>
                        <m:t> </m:t>
                      </m:r>
                    </m:oMath>
                  </m:oMathPara>
                </a14:m>
                <a:endParaRPr lang="en-US" dirty="0"/>
              </a:p>
              <a:p>
                <a:endParaRPr lang="en-US" dirty="0"/>
              </a:p>
            </p:txBody>
          </p:sp>
        </mc:Choice>
        <mc:Fallback xmlns="">
          <p:sp>
            <p:nvSpPr>
              <p:cNvPr id="6" name="TextBox 5">
                <a:extLst>
                  <a:ext uri="{FF2B5EF4-FFF2-40B4-BE49-F238E27FC236}">
                    <a16:creationId xmlns:a16="http://schemas.microsoft.com/office/drawing/2014/main" id="{DD55B38C-3C69-6A0D-F980-ADF4434819BA}"/>
                  </a:ext>
                </a:extLst>
              </p:cNvPr>
              <p:cNvSpPr txBox="1">
                <a:spLocks noRot="1" noChangeAspect="1" noMove="1" noResize="1" noEditPoints="1" noAdjustHandles="1" noChangeArrowheads="1" noChangeShapeType="1" noTextEdit="1"/>
              </p:cNvSpPr>
              <p:nvPr/>
            </p:nvSpPr>
            <p:spPr>
              <a:xfrm>
                <a:off x="6785515" y="675181"/>
                <a:ext cx="5495351" cy="5964774"/>
              </a:xfrm>
              <a:prstGeom prst="rect">
                <a:avLst/>
              </a:prstGeom>
              <a:blipFill>
                <a:blip r:embed="rId7"/>
                <a:stretch>
                  <a:fillRect l="-1843" t="-851"/>
                </a:stretch>
              </a:blipFill>
            </p:spPr>
            <p:txBody>
              <a:bodyPr/>
              <a:lstStyle/>
              <a:p>
                <a:r>
                  <a:rPr lang="en-US">
                    <a:noFill/>
                  </a:rPr>
                  <a:t> </a:t>
                </a:r>
              </a:p>
            </p:txBody>
          </p:sp>
        </mc:Fallback>
      </mc:AlternateContent>
    </p:spTree>
    <p:extLst>
      <p:ext uri="{BB962C8B-B14F-4D97-AF65-F5344CB8AC3E}">
        <p14:creationId xmlns:p14="http://schemas.microsoft.com/office/powerpoint/2010/main" val="993132125"/>
      </p:ext>
    </p:extLst>
  </p:cSld>
  <p:clrMapOvr>
    <a:masterClrMapping/>
  </p:clrMapOvr>
  <mc:AlternateContent xmlns:mc="http://schemas.openxmlformats.org/markup-compatibility/2006" xmlns:p14="http://schemas.microsoft.com/office/powerpoint/2010/main">
    <mc:Choice Requires="p14">
      <p:transition spd="slow" p14:dur="2000" advTm="733"/>
    </mc:Choice>
    <mc:Fallback xmlns="">
      <p:transition spd="slow" advTm="733"/>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TIMING" val="|1.6|3.4|1.2|2.1"/>
</p:tagLst>
</file>

<file path=ppt/tags/tag2.xml><?xml version="1.0" encoding="utf-8"?>
<p:tagLst xmlns:a="http://schemas.openxmlformats.org/drawingml/2006/main" xmlns:r="http://schemas.openxmlformats.org/officeDocument/2006/relationships" xmlns:p="http://schemas.openxmlformats.org/presentationml/2006/main">
  <p:tag name="TIMING" val="|1.6|3.4|1.2|2.1"/>
</p:tagLst>
</file>

<file path=ppt/tags/tag3.xml><?xml version="1.0" encoding="utf-8"?>
<p:tagLst xmlns:a="http://schemas.openxmlformats.org/drawingml/2006/main" xmlns:r="http://schemas.openxmlformats.org/officeDocument/2006/relationships" xmlns:p="http://schemas.openxmlformats.org/presentationml/2006/main">
  <p:tag name="TIMING" val="|198.3|2.3|1|2.4"/>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0DD2E2ADAB2E8C4D8FC3EBF396A98270" ma:contentTypeVersion="16" ma:contentTypeDescription="Create a new document." ma:contentTypeScope="" ma:versionID="bb7c906d25849119e6d8ca4bded8fb93">
  <xsd:schema xmlns:xsd="http://www.w3.org/2001/XMLSchema" xmlns:xs="http://www.w3.org/2001/XMLSchema" xmlns:p="http://schemas.microsoft.com/office/2006/metadata/properties" xmlns:ns2="7bace16e-2353-4479-8acb-aa8ffcf7f23a" xmlns:ns3="7ba61d7d-8045-4496-beb7-4356c0cdf97f" targetNamespace="http://schemas.microsoft.com/office/2006/metadata/properties" ma:root="true" ma:fieldsID="23786903c65e0f6587ea4e5f5e2ef792" ns2:_="" ns3:_="">
    <xsd:import namespace="7bace16e-2353-4479-8acb-aa8ffcf7f23a"/>
    <xsd:import namespace="7ba61d7d-8045-4496-beb7-4356c0cdf97f"/>
    <xsd:element name="properties">
      <xsd:complexType>
        <xsd:sequence>
          <xsd:element name="documentManagement">
            <xsd:complexType>
              <xsd:all>
                <xsd:element ref="ns2:MediaServiceMetadata" minOccurs="0"/>
                <xsd:element ref="ns2:MediaServiceFastMetadata" minOccurs="0"/>
                <xsd:element ref="ns2:MediaLengthInSeconds" minOccurs="0"/>
                <xsd:element ref="ns2:MediaServiceDateTaken" minOccurs="0"/>
                <xsd:element ref="ns2:MediaServiceAutoKeyPoints" minOccurs="0"/>
                <xsd:element ref="ns2:MediaServiceKeyPoints" minOccurs="0"/>
                <xsd:element ref="ns2:MediaServiceAutoTags" minOccurs="0"/>
                <xsd:element ref="ns2:MediaServiceOCR" minOccurs="0"/>
                <xsd:element ref="ns2:MediaServiceGenerationTime" minOccurs="0"/>
                <xsd:element ref="ns2:MediaServiceEventHashCode" minOccurs="0"/>
                <xsd:element ref="ns2:MediaServiceLocation" minOccurs="0"/>
                <xsd:element ref="ns3:SharedWithUsers" minOccurs="0"/>
                <xsd:element ref="ns3:SharedWithDetails" minOccurs="0"/>
                <xsd:element ref="ns2:lcf76f155ced4ddcb4097134ff3c332f" minOccurs="0"/>
                <xsd:element ref="ns3: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bace16e-2353-4479-8acb-aa8ffcf7f23a"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LengthInSeconds" ma:index="10" nillable="true" ma:displayName="MediaLengthInSeconds" ma:hidden="true" ma:internalName="MediaLengthInSeconds" ma:readOnly="true">
      <xsd:simpleType>
        <xsd:restriction base="dms:Unknown"/>
      </xsd:simpleType>
    </xsd:element>
    <xsd:element name="MediaServiceDateTaken" ma:index="11" nillable="true" ma:displayName="MediaServiceDateTaken" ma:hidden="true" ma:internalName="MediaServiceDateTaken" ma:readOnly="true">
      <xsd:simpleType>
        <xsd:restriction base="dms:Text"/>
      </xsd:simpleType>
    </xsd:element>
    <xsd:element name="MediaServiceAutoKeyPoints" ma:index="12" nillable="true" ma:displayName="MediaServiceAutoKeyPoints" ma:hidden="true" ma:internalName="MediaServiceAutoKeyPoints" ma:readOnly="true">
      <xsd:simpleType>
        <xsd:restriction base="dms:Note"/>
      </xsd:simpleType>
    </xsd:element>
    <xsd:element name="MediaServiceKeyPoints" ma:index="13" nillable="true" ma:displayName="KeyPoints" ma:internalName="MediaServiceKeyPoints" ma:readOnly="true">
      <xsd:simpleType>
        <xsd:restriction base="dms:Note">
          <xsd:maxLength value="255"/>
        </xsd:restriction>
      </xsd:simpleType>
    </xsd:element>
    <xsd:element name="MediaServiceAutoTags" ma:index="14" nillable="true" ma:displayName="Tags" ma:internalName="MediaServiceAutoTags" ma:readOnly="true">
      <xsd:simpleType>
        <xsd:restriction base="dms:Text"/>
      </xsd:simpleType>
    </xsd:element>
    <xsd:element name="MediaServiceOCR" ma:index="15" nillable="true" ma:displayName="Extracted Text" ma:internalName="MediaServiceOCR" ma:readOnly="true">
      <xsd:simpleType>
        <xsd:restriction base="dms:Note">
          <xsd:maxLength value="255"/>
        </xsd:restriction>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Location" ma:index="18" nillable="true" ma:displayName="Location" ma:internalName="MediaServiceLocation" ma:readOnly="true">
      <xsd:simpleType>
        <xsd:restriction base="dms:Text"/>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3d3ec5fc-e53c-44b8-a5cd-ce895a24db67"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7ba61d7d-8045-4496-beb7-4356c0cdf97f" elementFormDefault="qualified">
    <xsd:import namespace="http://schemas.microsoft.com/office/2006/documentManagement/types"/>
    <xsd:import namespace="http://schemas.microsoft.com/office/infopath/2007/PartnerControls"/>
    <xsd:element name="SharedWithUsers" ma:index="19"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0" nillable="true" ma:displayName="Shared With Details" ma:internalName="SharedWithDetails" ma:readOnly="true">
      <xsd:simpleType>
        <xsd:restriction base="dms:Note">
          <xsd:maxLength value="255"/>
        </xsd:restriction>
      </xsd:simpleType>
    </xsd:element>
    <xsd:element name="TaxCatchAll" ma:index="23" nillable="true" ma:displayName="Taxonomy Catch All Column" ma:hidden="true" ma:list="{f13a8982-34af-43e1-b346-b9e14943e221}" ma:internalName="TaxCatchAll" ma:showField="CatchAllData" ma:web="7ba61d7d-8045-4496-beb7-4356c0cdf97f">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TaxCatchAll xmlns="7ba61d7d-8045-4496-beb7-4356c0cdf97f" xsi:nil="true"/>
    <lcf76f155ced4ddcb4097134ff3c332f xmlns="7bace16e-2353-4479-8acb-aa8ffcf7f23a">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C2C1BD1E-E5E9-4952-A0E2-7204824FEB04}">
  <ds:schemaRefs>
    <ds:schemaRef ds:uri="http://schemas.microsoft.com/sharepoint/v3/contenttype/forms"/>
  </ds:schemaRefs>
</ds:datastoreItem>
</file>

<file path=customXml/itemProps2.xml><?xml version="1.0" encoding="utf-8"?>
<ds:datastoreItem xmlns:ds="http://schemas.openxmlformats.org/officeDocument/2006/customXml" ds:itemID="{C1DB698B-E102-46FF-AD89-48464A6CAC45}">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7bace16e-2353-4479-8acb-aa8ffcf7f23a"/>
    <ds:schemaRef ds:uri="7ba61d7d-8045-4496-beb7-4356c0cdf97f"/>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A5F67519-5E17-450D-8ABA-55B25EBBC3ED}">
  <ds:schemaRefs>
    <ds:schemaRef ds:uri="http://purl.org/dc/dcmitype/"/>
    <ds:schemaRef ds:uri="http://purl.org/dc/terms/"/>
    <ds:schemaRef ds:uri="http://purl.org/dc/elements/1.1/"/>
    <ds:schemaRef ds:uri="http://schemas.microsoft.com/office/2006/documentManagement/types"/>
    <ds:schemaRef ds:uri="http://schemas.openxmlformats.org/package/2006/metadata/core-properties"/>
    <ds:schemaRef ds:uri="http://www.w3.org/XML/1998/namespace"/>
    <ds:schemaRef ds:uri="http://schemas.microsoft.com/office/infopath/2007/PartnerControls"/>
    <ds:schemaRef ds:uri="7ba61d7d-8045-4496-beb7-4356c0cdf97f"/>
    <ds:schemaRef ds:uri="7bace16e-2353-4479-8acb-aa8ffcf7f23a"/>
    <ds:schemaRef ds:uri="http://schemas.microsoft.com/office/2006/metadata/properties"/>
  </ds:schemaRefs>
</ds:datastoreItem>
</file>

<file path=docProps/app.xml><?xml version="1.0" encoding="utf-8"?>
<Properties xmlns="http://schemas.openxmlformats.org/officeDocument/2006/extended-properties" xmlns:vt="http://schemas.openxmlformats.org/officeDocument/2006/docPropsVTypes">
  <Template/>
  <TotalTime>28498</TotalTime>
  <Words>2023</Words>
  <Application>Microsoft Macintosh PowerPoint</Application>
  <PresentationFormat>Widescreen</PresentationFormat>
  <Paragraphs>283</Paragraphs>
  <Slides>17</Slides>
  <Notes>9</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17</vt:i4>
      </vt:variant>
    </vt:vector>
  </HeadingPairs>
  <TitlesOfParts>
    <vt:vector size="25" baseType="lpstr">
      <vt:lpstr>American Typewriter</vt:lpstr>
      <vt:lpstr>Arial</vt:lpstr>
      <vt:lpstr>Calibri</vt:lpstr>
      <vt:lpstr>Calibri Light</vt:lpstr>
      <vt:lpstr>Cambria Math</vt:lpstr>
      <vt:lpstr>Times New Roman</vt:lpstr>
      <vt:lpstr>Wingdings</vt:lpstr>
      <vt:lpstr>Office Theme</vt:lpstr>
      <vt:lpstr>RIXS studies on Two-dimensional Magnetic Materials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RIXS and ultrafast diffraction studies on 2D magnetic materials</dc:title>
  <dc:creator>Ranhili Pelige, Jayajeewana Niranjana</dc:creator>
  <cp:lastModifiedBy>Pathiraja Mudiyanselage, Chamini Shammi</cp:lastModifiedBy>
  <cp:revision>152</cp:revision>
  <dcterms:created xsi:type="dcterms:W3CDTF">2022-05-05T18:29:05Z</dcterms:created>
  <dcterms:modified xsi:type="dcterms:W3CDTF">2023-02-18T04:41:59Z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0x0101000DD2E2ADAB2E8C4D8FC3EBF396A98270</vt:lpwstr>
  </property>
  <property fmtid="{D5CDD505-2E9C-101B-9397-08002B2CF9AE}" pid="3" name="MediaServiceImageTags">
    <vt:lpwstr/>
  </property>
</Properties>
</file>