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6" r:id="rId17"/>
    <p:sldId id="277" r:id="rId18"/>
    <p:sldId id="278" r:id="rId19"/>
    <p:sldId id="275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18" autoAdjust="0"/>
  </p:normalViewPr>
  <p:slideViewPr>
    <p:cSldViewPr snapToGrid="0">
      <p:cViewPr varScale="1">
        <p:scale>
          <a:sx n="87" d="100"/>
          <a:sy n="87" d="100"/>
        </p:scale>
        <p:origin x="139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01/12/2022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ATS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phonebook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service-now.com/service-portal?id=attestation" TargetMode="External"/><Relationship Id="rId11" Type="http://schemas.openxmlformats.org/officeDocument/2006/relationships/hyperlink" Target="https://www.interieur.gouv.fr/Actualites/L-actu-du-Ministere/Attestations-de-deplacement" TargetMode="External"/><Relationship Id="rId5" Type="http://schemas.openxmlformats.org/officeDocument/2006/relationships/hyperlink" Target="https://admin-eguide.web.cern.ch/" TargetMode="External"/><Relationship Id="rId10" Type="http://schemas.openxmlformats.org/officeDocument/2006/relationships/hyperlink" Target="https://cesaam.web.cern.ch/" TargetMode="External"/><Relationship Id="rId4" Type="http://schemas.openxmlformats.org/officeDocument/2006/relationships/hyperlink" Target="https://en.web.cern.ch/" TargetMode="External"/><Relationship Id="rId9" Type="http://schemas.openxmlformats.org/officeDocument/2006/relationships/hyperlink" Target="https://hse.cern/covid-19-informat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482144"/>
            <a:ext cx="8077736" cy="676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22nd December 2022 to Wednesday, 4th January 2023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26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27 May (Compensation for 1</a:t>
            </a:r>
            <a:r>
              <a:rPr lang="en-US" sz="16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May)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June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492995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 interim (V. Casadei)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valentina.casadei@cern.ch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Valentina Casadei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990280"/>
              </p:ext>
            </p:extLst>
          </p:nvPr>
        </p:nvGraphicFramePr>
        <p:xfrm>
          <a:off x="1091110" y="2396513"/>
          <a:ext cx="7152724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COVID-19 close contact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Medical Service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medical.service@cern.ch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8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500337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253677" y="1000055"/>
            <a:ext cx="7073909" cy="54784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6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7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COVID-19 Information: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  <a:hlinkClick r:id="rId9"/>
              </a:rPr>
              <a:t>https://hse.cern/covid-19-information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endParaRPr lang="en-US" sz="11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CERN (if you need to come on site):</a:t>
            </a:r>
          </a:p>
          <a:p>
            <a:pPr marL="0"/>
            <a:r>
              <a:rPr lang="fr-CH" sz="1400" u="sng" dirty="0">
                <a:hlinkClick r:id="rId10"/>
              </a:rPr>
              <a:t>https://cesaam.web.cern.ch/</a:t>
            </a:r>
            <a:r>
              <a:rPr lang="fr-CH" sz="1400" dirty="0"/>
              <a:t> </a:t>
            </a: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 algn="l"/>
            <a:r>
              <a:rPr lang="en-GB" sz="1400" dirty="0">
                <a:solidFill>
                  <a:srgbClr val="0C377B"/>
                </a:solidFill>
                <a:latin typeface="Arial"/>
              </a:rPr>
              <a:t>Attestation de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déplacement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dérogatoire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(if needed): </a:t>
            </a:r>
          </a:p>
          <a:p>
            <a:pPr marL="0" algn="l"/>
            <a:r>
              <a:rPr lang="en-GB" sz="1100" dirty="0">
                <a:solidFill>
                  <a:srgbClr val="0C377B"/>
                </a:solidFill>
                <a:latin typeface="Arial"/>
              </a:rPr>
              <a:t>(pour déplacements entre le domicile et le lieu d’exercice de l’activité professionnelle)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GB" sz="1400" u="sng" dirty="0">
                <a:hlinkClick r:id="rId11"/>
              </a:rPr>
              <a:t>https://www.interieur.gouv.fr/Actualites/L-actu-du-Ministere/Attestations-de-deplacement</a:t>
            </a:r>
            <a:r>
              <a:rPr lang="en-GB" sz="1400" dirty="0"/>
              <a:t> 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48863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48170" y="3070407"/>
            <a:ext cx="3850569" cy="9179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6322300" y="499974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694840" y="4322080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2277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/>
              </a:rPr>
              <a:t>• </a:t>
            </a: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Arrivals</a:t>
            </a:r>
          </a:p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Departures</a:t>
            </a:r>
          </a:p>
          <a:p>
            <a:pPr marL="0">
              <a:lnSpc>
                <a:spcPts val="4500"/>
              </a:lnSpc>
            </a:pP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4501"/>
              </a:lnSpc>
            </a:pPr>
            <a:r>
              <a:rPr lang="en-US" sz="3000" b="0" i="0" spc="725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20042</TotalTime>
  <Words>1817</Words>
  <Application>Microsoft Office PowerPoint</Application>
  <PresentationFormat>On-screen Show (4:3)</PresentationFormat>
  <Paragraphs>427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ArialMT</vt:lpstr>
      <vt:lpstr>Calibri</vt:lpstr>
      <vt:lpstr>PT Sans</vt:lpstr>
      <vt:lpstr>Ubuntu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515</cp:revision>
  <dcterms:modified xsi:type="dcterms:W3CDTF">2022-12-01T10:37:19Z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