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85" d="100"/>
          <a:sy n="85" d="100"/>
        </p:scale>
        <p:origin x="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47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378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761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210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77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12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1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108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427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66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974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B3AFD-50E6-45E9-A704-F1DB43711E7B}" type="datetimeFigureOut">
              <a:rPr lang="fr-FR" smtClean="0"/>
              <a:t>03/03/2023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B3678-7793-4F0E-84B4-DFCAF19E17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24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671918" cy="65685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WG1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090518"/>
            <a:ext cx="10923494" cy="5364070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Large </a:t>
            </a:r>
            <a:r>
              <a:rPr lang="fr-FR" dirty="0" err="1" smtClean="0"/>
              <a:t>variety</a:t>
            </a:r>
            <a:r>
              <a:rPr lang="fr-FR" dirty="0" smtClean="0"/>
              <a:t> of technologies to </a:t>
            </a:r>
            <a:r>
              <a:rPr lang="fr-FR" dirty="0" err="1" smtClean="0"/>
              <a:t>cover</a:t>
            </a:r>
            <a:r>
              <a:rPr lang="fr-FR" dirty="0" smtClean="0"/>
              <a:t> future </a:t>
            </a:r>
            <a:r>
              <a:rPr lang="fr-FR" dirty="0" err="1" smtClean="0"/>
              <a:t>needs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cost-awareness</a:t>
            </a:r>
            <a:endParaRPr lang="fr-FR" dirty="0" smtClean="0"/>
          </a:p>
          <a:p>
            <a:r>
              <a:rPr lang="fr-FR" dirty="0" err="1" smtClean="0"/>
              <a:t>Improvements</a:t>
            </a:r>
            <a:r>
              <a:rPr lang="fr-FR" dirty="0" smtClean="0"/>
              <a:t> </a:t>
            </a:r>
            <a:r>
              <a:rPr lang="fr-FR" dirty="0" err="1" smtClean="0"/>
              <a:t>towards</a:t>
            </a:r>
            <a:r>
              <a:rPr lang="fr-FR" dirty="0" smtClean="0"/>
              <a:t> large areas, </a:t>
            </a:r>
            <a:r>
              <a:rPr lang="fr-FR" dirty="0" err="1" smtClean="0"/>
              <a:t>higher</a:t>
            </a:r>
            <a:r>
              <a:rPr lang="fr-FR" dirty="0" smtClean="0"/>
              <a:t> rates or </a:t>
            </a:r>
            <a:r>
              <a:rPr lang="fr-FR" dirty="0" err="1" smtClean="0"/>
              <a:t>lower</a:t>
            </a:r>
            <a:r>
              <a:rPr lang="fr-FR" dirty="0" smtClean="0"/>
              <a:t> background,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,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eco</a:t>
            </a:r>
            <a:r>
              <a:rPr lang="fr-FR" dirty="0" smtClean="0"/>
              <a:t>-compatibility, </a:t>
            </a:r>
            <a:r>
              <a:rPr lang="fr-FR" dirty="0" err="1" smtClean="0"/>
              <a:t>precise</a:t>
            </a:r>
            <a:r>
              <a:rPr lang="fr-FR" dirty="0" smtClean="0"/>
              <a:t> and </a:t>
            </a:r>
            <a:r>
              <a:rPr lang="fr-FR" dirty="0" err="1" smtClean="0"/>
              <a:t>fast</a:t>
            </a:r>
            <a:r>
              <a:rPr lang="fr-FR" dirty="0" smtClean="0"/>
              <a:t> timing</a:t>
            </a:r>
          </a:p>
          <a:p>
            <a:r>
              <a:rPr lang="fr-FR" dirty="0" err="1" smtClean="0"/>
              <a:t>Perimeter</a:t>
            </a:r>
            <a:r>
              <a:rPr lang="fr-FR" dirty="0" smtClean="0"/>
              <a:t> : MPGD, RPC/MRPC, </a:t>
            </a:r>
            <a:r>
              <a:rPr lang="fr-FR" dirty="0" err="1" smtClean="0"/>
              <a:t>Wires</a:t>
            </a:r>
            <a:r>
              <a:rPr lang="fr-FR" dirty="0" smtClean="0"/>
              <a:t>, etc…</a:t>
            </a:r>
          </a:p>
          <a:p>
            <a:r>
              <a:rPr lang="fr-FR" dirty="0" smtClean="0"/>
              <a:t>New challenges 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examples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long </a:t>
            </a:r>
            <a:r>
              <a:rPr lang="fr-FR" dirty="0" err="1" smtClean="0"/>
              <a:t>straws</a:t>
            </a:r>
            <a:r>
              <a:rPr lang="fr-FR" dirty="0"/>
              <a:t> </a:t>
            </a:r>
            <a:r>
              <a:rPr lang="fr-FR" dirty="0" smtClean="0"/>
              <a:t>&gt; </a:t>
            </a:r>
            <a:r>
              <a:rPr lang="fr-FR" dirty="0" err="1" smtClean="0"/>
              <a:t>precise</a:t>
            </a:r>
            <a:r>
              <a:rPr lang="fr-FR" dirty="0" smtClean="0"/>
              <a:t> </a:t>
            </a:r>
            <a:r>
              <a:rPr lang="fr-FR" dirty="0" err="1" smtClean="0"/>
              <a:t>positioning</a:t>
            </a:r>
            <a:r>
              <a:rPr lang="fr-FR" dirty="0" smtClean="0"/>
              <a:t> of the </a:t>
            </a:r>
            <a:r>
              <a:rPr lang="fr-FR" dirty="0" err="1" smtClean="0"/>
              <a:t>wire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High-rate </a:t>
            </a:r>
            <a:r>
              <a:rPr lang="fr-FR" dirty="0" err="1" smtClean="0"/>
              <a:t>RPCs</a:t>
            </a:r>
            <a:r>
              <a:rPr lang="fr-FR" dirty="0" smtClean="0"/>
              <a:t> &gt; </a:t>
            </a:r>
            <a:r>
              <a:rPr lang="fr-FR" dirty="0" err="1" smtClean="0"/>
              <a:t>low-resistivity</a:t>
            </a:r>
            <a:r>
              <a:rPr lang="fr-FR" dirty="0" smtClean="0"/>
              <a:t> </a:t>
            </a:r>
            <a:r>
              <a:rPr lang="fr-FR" dirty="0" err="1" smtClean="0"/>
              <a:t>materials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Robust</a:t>
            </a:r>
            <a:r>
              <a:rPr lang="fr-FR" dirty="0" smtClean="0"/>
              <a:t> and stable </a:t>
            </a:r>
            <a:r>
              <a:rPr lang="fr-FR" dirty="0" err="1" smtClean="0"/>
              <a:t>MPGDs</a:t>
            </a:r>
            <a:r>
              <a:rPr lang="fr-FR" dirty="0" smtClean="0"/>
              <a:t> &gt; new </a:t>
            </a:r>
            <a:r>
              <a:rPr lang="fr-FR" dirty="0" err="1" smtClean="0"/>
              <a:t>materials</a:t>
            </a:r>
            <a:endParaRPr lang="fr-FR" dirty="0" smtClean="0"/>
          </a:p>
          <a:p>
            <a:r>
              <a:rPr lang="fr-FR" dirty="0" smtClean="0"/>
              <a:t>New </a:t>
            </a:r>
            <a:r>
              <a:rPr lang="fr-FR" dirty="0" err="1" smtClean="0"/>
              <a:t>ideas</a:t>
            </a:r>
            <a:r>
              <a:rPr lang="fr-FR" dirty="0" smtClean="0"/>
              <a:t>, new structures</a:t>
            </a:r>
          </a:p>
          <a:p>
            <a:r>
              <a:rPr lang="fr-FR" dirty="0" smtClean="0"/>
              <a:t>General meetings </a:t>
            </a:r>
          </a:p>
          <a:p>
            <a:pPr lvl="1"/>
            <a:r>
              <a:rPr lang="fr-FR" dirty="0" err="1" smtClean="0"/>
              <a:t>Presentation</a:t>
            </a:r>
            <a:r>
              <a:rPr lang="fr-FR" dirty="0" smtClean="0"/>
              <a:t> of new </a:t>
            </a:r>
            <a:r>
              <a:rPr lang="fr-FR" dirty="0" err="1" smtClean="0"/>
              <a:t>ideas</a:t>
            </a:r>
            <a:r>
              <a:rPr lang="fr-FR" dirty="0" smtClean="0"/>
              <a:t>, goals and challenges, and </a:t>
            </a:r>
            <a:r>
              <a:rPr lang="fr-FR" dirty="0" err="1" smtClean="0"/>
              <a:t>realizations</a:t>
            </a:r>
            <a:endParaRPr lang="fr-FR" dirty="0" smtClean="0"/>
          </a:p>
          <a:p>
            <a:pPr lvl="1"/>
            <a:r>
              <a:rPr lang="fr-FR" dirty="0" err="1" smtClean="0"/>
              <a:t>Follow</a:t>
            </a:r>
            <a:r>
              <a:rPr lang="fr-FR" dirty="0" smtClean="0"/>
              <a:t>-up of </a:t>
            </a:r>
            <a:r>
              <a:rPr lang="fr-FR" dirty="0" err="1" smtClean="0"/>
              <a:t>projects</a:t>
            </a:r>
            <a:r>
              <a:rPr lang="fr-FR" dirty="0" smtClean="0"/>
              <a:t>, from concept to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endParaRPr lang="fr-FR" dirty="0"/>
          </a:p>
          <a:p>
            <a:r>
              <a:rPr lang="fr-FR" dirty="0" smtClean="0"/>
              <a:t>Possible </a:t>
            </a:r>
            <a:r>
              <a:rPr lang="fr-FR" dirty="0" err="1" smtClean="0"/>
              <a:t>work</a:t>
            </a:r>
            <a:r>
              <a:rPr lang="fr-FR" dirty="0" smtClean="0"/>
              <a:t> packages </a:t>
            </a:r>
            <a:r>
              <a:rPr lang="fr-FR" dirty="0" smtClean="0"/>
              <a:t>(</a:t>
            </a:r>
            <a:r>
              <a:rPr lang="fr-FR" dirty="0" err="1" smtClean="0"/>
              <a:t>wit</a:t>
            </a:r>
            <a:r>
              <a:rPr lang="fr-FR" dirty="0" err="1" smtClean="0"/>
              <a:t>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smtClean="0"/>
              <a:t>working groups)</a:t>
            </a:r>
            <a:r>
              <a:rPr lang="fr-FR" smtClean="0"/>
              <a:t>:</a:t>
            </a:r>
            <a:endParaRPr lang="fr-FR" dirty="0" smtClean="0"/>
          </a:p>
          <a:p>
            <a:pPr lvl="1"/>
            <a:r>
              <a:rPr lang="fr-FR" dirty="0" smtClean="0"/>
              <a:t>Portable detectors (</a:t>
            </a:r>
            <a:r>
              <a:rPr lang="fr-FR" dirty="0" err="1" smtClean="0"/>
              <a:t>sealed</a:t>
            </a:r>
            <a:r>
              <a:rPr lang="fr-FR" dirty="0" smtClean="0"/>
              <a:t> detectors, HV on </a:t>
            </a:r>
            <a:r>
              <a:rPr lang="fr-FR" dirty="0" err="1" smtClean="0"/>
              <a:t>battery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New </a:t>
            </a:r>
            <a:r>
              <a:rPr lang="fr-FR" dirty="0" err="1" smtClean="0"/>
              <a:t>generation</a:t>
            </a:r>
            <a:r>
              <a:rPr lang="fr-FR" dirty="0" smtClean="0"/>
              <a:t> </a:t>
            </a:r>
            <a:r>
              <a:rPr lang="fr-FR" dirty="0" err="1" smtClean="0"/>
              <a:t>Gaspix</a:t>
            </a:r>
            <a:endParaRPr lang="fr-FR" dirty="0" smtClean="0"/>
          </a:p>
          <a:p>
            <a:pPr lvl="1"/>
            <a:r>
              <a:rPr lang="fr-FR" dirty="0" err="1" smtClean="0"/>
              <a:t>Mutiplexed</a:t>
            </a:r>
            <a:r>
              <a:rPr lang="fr-FR" dirty="0" smtClean="0"/>
              <a:t> </a:t>
            </a:r>
            <a:r>
              <a:rPr lang="fr-FR" dirty="0" smtClean="0"/>
              <a:t>detector</a:t>
            </a:r>
          </a:p>
          <a:p>
            <a:pPr lvl="1"/>
            <a:r>
              <a:rPr lang="fr-FR" dirty="0" err="1" smtClean="0"/>
              <a:t>Fast</a:t>
            </a:r>
            <a:r>
              <a:rPr lang="fr-FR" dirty="0" smtClean="0"/>
              <a:t> and </a:t>
            </a:r>
            <a:r>
              <a:rPr lang="fr-FR" dirty="0" err="1" smtClean="0"/>
              <a:t>precise</a:t>
            </a:r>
            <a:r>
              <a:rPr lang="fr-FR" dirty="0" smtClean="0"/>
              <a:t> timing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49832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125</Words>
  <Application>Microsoft Office PowerPoint</Application>
  <PresentationFormat>Grand écran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WG1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Colas Paul</dc:creator>
  <cp:lastModifiedBy>Colas Paul</cp:lastModifiedBy>
  <cp:revision>5</cp:revision>
  <dcterms:created xsi:type="dcterms:W3CDTF">2023-03-02T18:45:39Z</dcterms:created>
  <dcterms:modified xsi:type="dcterms:W3CDTF">2023-03-03T08:00:00Z</dcterms:modified>
</cp:coreProperties>
</file>