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2"/>
  </p:notesMasterIdLst>
  <p:handoutMasterIdLst>
    <p:handoutMasterId r:id="rId13"/>
  </p:handoutMasterIdLst>
  <p:sldIdLst>
    <p:sldId id="334" r:id="rId2"/>
    <p:sldId id="963" r:id="rId3"/>
    <p:sldId id="969" r:id="rId4"/>
    <p:sldId id="971" r:id="rId5"/>
    <p:sldId id="962" r:id="rId6"/>
    <p:sldId id="968" r:id="rId7"/>
    <p:sldId id="970" r:id="rId8"/>
    <p:sldId id="961" r:id="rId9"/>
    <p:sldId id="973" r:id="rId10"/>
    <p:sldId id="972" r:id="rId11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569064"/>
    <a:srgbClr val="CC0000"/>
    <a:srgbClr val="46A064"/>
    <a:srgbClr val="E5B01B"/>
    <a:srgbClr val="660066"/>
    <a:srgbClr val="FFFFCC"/>
    <a:srgbClr val="CC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9" autoAdjust="0"/>
    <p:restoredTop sz="98390" autoAdjust="0"/>
  </p:normalViewPr>
  <p:slideViewPr>
    <p:cSldViewPr>
      <p:cViewPr>
        <p:scale>
          <a:sx n="70" d="100"/>
          <a:sy n="70" d="100"/>
        </p:scale>
        <p:origin x="-106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3/10/2011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MC </a:t>
            </a:r>
            <a:r>
              <a:rPr lang="en-US" sz="4000" smtClean="0">
                <a:solidFill>
                  <a:srgbClr val="009900"/>
                </a:solidFill>
              </a:rPr>
              <a:t>Generator Level Fits of Cross Section and Masses in Chargino Production</a:t>
            </a:r>
            <a:r>
              <a:rPr lang="en-US" sz="4000" smtClean="0">
                <a:solidFill>
                  <a:srgbClr val="009900"/>
                </a:solidFill>
              </a:rPr>
              <a:t> 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Mar</a:t>
            </a:r>
            <a:r>
              <a:rPr lang="en-US" smtClean="0"/>
              <a:t> 10, </a:t>
            </a:r>
            <a:r>
              <a:rPr lang="en-US" smtClean="0"/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Incorporating Detector Effects</a:t>
            </a:r>
            <a:endParaRPr lang="en-US"/>
          </a:p>
        </p:txBody>
      </p:sp>
      <p:graphicFrame>
        <p:nvGraphicFramePr>
          <p:cNvPr id="428034" name="Object 2"/>
          <p:cNvGraphicFramePr>
            <a:graphicFrameLocks noChangeAspect="1"/>
          </p:cNvGraphicFramePr>
          <p:nvPr/>
        </p:nvGraphicFramePr>
        <p:xfrm>
          <a:off x="371475" y="1318223"/>
          <a:ext cx="8239125" cy="4777777"/>
        </p:xfrm>
        <a:graphic>
          <a:graphicData uri="http://schemas.openxmlformats.org/presentationml/2006/ole">
            <p:oleObj spid="_x0000_s428034" name="Equation" r:id="rId3" imgW="5054400" imgH="2920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17794" name="Equation" r:id="rId3" imgW="1104840" imgH="228600" progId="Equation.DSMT4">
              <p:embed/>
            </p:oleObj>
          </a:graphicData>
        </a:graphic>
      </p:graphicFrame>
      <p:pic>
        <p:nvPicPr>
          <p:cNvPr id="416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3589" y="73521"/>
            <a:ext cx="6272211" cy="594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114300" y="1905000"/>
          <a:ext cx="2297824" cy="1371600"/>
        </p:xfrm>
        <a:graphic>
          <a:graphicData uri="http://schemas.openxmlformats.org/presentationml/2006/ole">
            <p:oleObj spid="_x0000_s417795" name="Equation" r:id="rId5" imgW="1231560" imgH="7365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8600"/>
            <a:ext cx="57531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3938" name="Equation" r:id="rId4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3939" name="Equation" r:id="rId5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81000" y="2338387"/>
          <a:ext cx="2527300" cy="1014413"/>
        </p:xfrm>
        <a:graphic>
          <a:graphicData uri="http://schemas.openxmlformats.org/presentationml/2006/ole">
            <p:oleObj spid="_x0000_s423940" name="Equation" r:id="rId6" imgW="1333440" imgH="5331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285750" y="320674"/>
          <a:ext cx="8705850" cy="5622926"/>
        </p:xfrm>
        <a:graphic>
          <a:graphicData uri="http://schemas.openxmlformats.org/presentationml/2006/ole">
            <p:oleObj spid="_x0000_s425986" name="Equation" r:id="rId3" imgW="481320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770562" y="6019800"/>
          <a:ext cx="1011238" cy="342900"/>
        </p:xfrm>
        <a:graphic>
          <a:graphicData uri="http://schemas.openxmlformats.org/presentationml/2006/ole">
            <p:oleObj spid="_x0000_s415746" name="Equation" r:id="rId3" imgW="672840" imgH="228600" progId="Equation.DSMT4">
              <p:embed/>
            </p:oleObj>
          </a:graphicData>
        </a:graphic>
      </p:graphicFrame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52400"/>
            <a:ext cx="5997924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5749" name="Object 5"/>
          <p:cNvGraphicFramePr>
            <a:graphicFrameLocks noChangeAspect="1"/>
          </p:cNvGraphicFramePr>
          <p:nvPr/>
        </p:nvGraphicFramePr>
        <p:xfrm>
          <a:off x="114300" y="1905000"/>
          <a:ext cx="2297113" cy="1371600"/>
        </p:xfrm>
        <a:graphic>
          <a:graphicData uri="http://schemas.openxmlformats.org/presentationml/2006/ole">
            <p:oleObj spid="_x0000_s415749" name="Equation" r:id="rId5" imgW="1231560" imgH="7365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2914" name="Equation" r:id="rId3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2915" name="Equation" r:id="rId4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92113" y="2338388"/>
          <a:ext cx="2503487" cy="1014412"/>
        </p:xfrm>
        <a:graphic>
          <a:graphicData uri="http://schemas.openxmlformats.org/presentationml/2006/ole">
            <p:oleObj spid="_x0000_s422916" name="Equation" r:id="rId5" imgW="1320480" imgH="533160" progId="Equation.DSMT4">
              <p:embed/>
            </p:oleObj>
          </a:graphicData>
        </a:graphic>
      </p:graphicFrame>
      <p:pic>
        <p:nvPicPr>
          <p:cNvPr id="4229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361950"/>
            <a:ext cx="57912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307975" y="320675"/>
          <a:ext cx="8658225" cy="5622925"/>
        </p:xfrm>
        <a:graphic>
          <a:graphicData uri="http://schemas.openxmlformats.org/presentationml/2006/ole">
            <p:oleObj spid="_x0000_s424962" name="Equation" r:id="rId3" imgW="478764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smtClean="0"/>
              <a:t>Minimum Set of MC Samples</a:t>
            </a:r>
            <a:endParaRPr lang="en-US" sz="3500"/>
          </a:p>
        </p:txBody>
      </p:sp>
      <p:graphicFrame>
        <p:nvGraphicFramePr>
          <p:cNvPr id="366595" name="Object 2"/>
          <p:cNvGraphicFramePr>
            <a:graphicFrameLocks noChangeAspect="1"/>
          </p:cNvGraphicFramePr>
          <p:nvPr/>
        </p:nvGraphicFramePr>
        <p:xfrm>
          <a:off x="1143000" y="1046163"/>
          <a:ext cx="7196137" cy="3221037"/>
        </p:xfrm>
        <a:graphic>
          <a:graphicData uri="http://schemas.openxmlformats.org/presentationml/2006/ole">
            <p:oleObj spid="_x0000_s397314" name="Equation" r:id="rId3" imgW="3974760" imgH="1777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427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57200"/>
            <a:ext cx="41243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7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42005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23765</TotalTime>
  <Words>36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Concourse</vt:lpstr>
      <vt:lpstr>Equation</vt:lpstr>
      <vt:lpstr>MathType 6.0 Equation</vt:lpstr>
      <vt:lpstr>MC Generator Level Fits of Cross Section and Masses in Chargino Production </vt:lpstr>
      <vt:lpstr>Slide 2</vt:lpstr>
      <vt:lpstr>Slide 3</vt:lpstr>
      <vt:lpstr>Slide 4</vt:lpstr>
      <vt:lpstr>Slide 5</vt:lpstr>
      <vt:lpstr>Slide 6</vt:lpstr>
      <vt:lpstr>Slide 7</vt:lpstr>
      <vt:lpstr>Minimum Set of MC Samples</vt:lpstr>
      <vt:lpstr>Slide 9</vt:lpstr>
      <vt:lpstr>Incorporating Detector Effects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932</cp:revision>
  <dcterms:created xsi:type="dcterms:W3CDTF">2003-02-05T00:06:42Z</dcterms:created>
  <dcterms:modified xsi:type="dcterms:W3CDTF">2011-03-10T14:41:10Z</dcterms:modified>
</cp:coreProperties>
</file>