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sldIdLst>
    <p:sldId id="263" r:id="rId2"/>
    <p:sldId id="262" r:id="rId3"/>
    <p:sldId id="257" r:id="rId4"/>
    <p:sldId id="265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20"/>
    <p:restoredTop sz="94694"/>
  </p:normalViewPr>
  <p:slideViewPr>
    <p:cSldViewPr snapToGrid="0" snapToObjects="1">
      <p:cViewPr varScale="1">
        <p:scale>
          <a:sx n="123" d="100"/>
          <a:sy n="123" d="100"/>
        </p:scale>
        <p:origin x="108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ber, Christian" userId="5cc487a1-e0d3-4be6-9fc1-33caf9b9de51" providerId="ADAL" clId="{9DACD4F7-5E00-4D4A-94DB-22EAAB7F0575}"/>
    <pc:docChg chg="modSld">
      <pc:chgData name="Weber, Christian" userId="5cc487a1-e0d3-4be6-9fc1-33caf9b9de51" providerId="ADAL" clId="{9DACD4F7-5E00-4D4A-94DB-22EAAB7F0575}" dt="2023-01-30T14:43:32.545" v="3" actId="20577"/>
      <pc:docMkLst>
        <pc:docMk/>
      </pc:docMkLst>
      <pc:sldChg chg="modSp mod">
        <pc:chgData name="Weber, Christian" userId="5cc487a1-e0d3-4be6-9fc1-33caf9b9de51" providerId="ADAL" clId="{9DACD4F7-5E00-4D4A-94DB-22EAAB7F0575}" dt="2023-01-30T14:43:32.545" v="3" actId="20577"/>
        <pc:sldMkLst>
          <pc:docMk/>
          <pc:sldMk cId="213883853" sldId="263"/>
        </pc:sldMkLst>
        <pc:spChg chg="mod">
          <ac:chgData name="Weber, Christian" userId="5cc487a1-e0d3-4be6-9fc1-33caf9b9de51" providerId="ADAL" clId="{9DACD4F7-5E00-4D4A-94DB-22EAAB7F0575}" dt="2023-01-30T14:43:32.545" v="3" actId="20577"/>
          <ac:spMkLst>
            <pc:docMk/>
            <pc:sldMk cId="213883853" sldId="263"/>
            <ac:spMk id="3" creationId="{32CC9913-1CFD-E849-8BC3-3DEFEC5294B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6083" y="5742910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2999CCF-B6E4-F848-8AF7-A07BBCF6EF94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r>
                  <a:rPr lang="en-US" dirty="0"/>
                  <a:t>BNL FCCee H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Inv Plans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2999CCF-B6E4-F848-8AF7-A07BBCF6EF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l="-3538" t="-144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32CC9913-1CFD-E849-8BC3-3DEFEC5294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January 30</a:t>
            </a:r>
            <a:r>
              <a:rPr lang="en-US" baseline="30000"/>
              <a:t>th</a:t>
            </a:r>
            <a:r>
              <a:rPr lang="en-US" dirty="0"/>
              <a:t>,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622B2E-4C7F-5E4F-B80E-F0D418C0DF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710940"/>
            <a:ext cx="10334625" cy="2050111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Christian Weber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Diallo Boye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Gabriele D’Amen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été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vi Assamagan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Scott Snyder</a:t>
            </a:r>
          </a:p>
        </p:txBody>
      </p:sp>
    </p:spTree>
    <p:extLst>
      <p:ext uri="{BB962C8B-B14F-4D97-AF65-F5344CB8AC3E}">
        <p14:creationId xmlns:p14="http://schemas.microsoft.com/office/powerpoint/2010/main" val="213883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FCCee plans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ED499-6ED4-F54A-8BC4-75AB617CA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Currently pursuing a Laboratory Directed Research and Development Program,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covers three-year period (October 2022- September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Augments FCC accelerator studies at BNL: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Study FCC-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detector development and optimization, with focus </a:t>
            </a:r>
          </a:p>
          <a:p>
            <a:pPr marL="74295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on tracking and timing detectors</a:t>
            </a:r>
          </a:p>
          <a:p>
            <a:pPr marL="74295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noble-liquid based calorimetry</a:t>
            </a:r>
          </a:p>
          <a:p>
            <a:pPr marL="74295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data-acquisition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By using Higgs boson property studies:</a:t>
            </a:r>
          </a:p>
          <a:p>
            <a:pPr marL="74295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Higgs decay into charm quarks</a:t>
            </a:r>
          </a:p>
          <a:p>
            <a:pPr marL="74295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Higgs self couplings (&amp; other BSM HH couplings, EFT)</a:t>
            </a:r>
          </a:p>
          <a:p>
            <a:pPr marL="742950" lvl="1" indent="-285750"/>
            <a:r>
              <a:rPr lang="en-US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Higgs to invisible / dark sector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While considering Interaction Region magnet design constraints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2A5D17-7FD8-4502-7188-B2389B63D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5874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 in dark sector searches</a:t>
            </a:r>
            <a:br>
              <a:rPr lang="en-US" dirty="0"/>
            </a:br>
            <a:r>
              <a:rPr lang="en-US" dirty="0"/>
              <a:t>at LHC and beyond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84BED499-6ED4-F54A-8BC4-75AB617CA0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ATLAS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Visible dark sector states such as exotic Higgs decays</a:t>
                </a:r>
                <a:br>
                  <a:rPr lang="en-US" sz="2000" b="0" i="1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20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e.g.</a:t>
                </a:r>
                <a:r>
                  <a:rPr lang="en-US" sz="2000" b="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𝑍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→4ℓ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→4ℓ,  4ℓ+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 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b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a vector boson of the dark sector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Invisible dark sector states</a:t>
                </a:r>
                <a:b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 b="0" i="1" smtClean="0">
                        <a:latin typeface="Cambria Math" panose="02040503050406030204" pitchFamily="18" charset="0"/>
                      </a:rPr>
                      <m:t>Inv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ZH, VBF, or monojet production channels</a:t>
                </a:r>
                <a:b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combination of various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 b="0" i="1" smtClean="0">
                        <a:latin typeface="Cambria Math" panose="02040503050406030204" pitchFamily="18" charset="0"/>
                      </a:rPr>
                      <m:t>Inv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searches</a:t>
                </a:r>
                <a:b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 interpretation, in the Higgs portal model, for dark matter – nucleon scattering cross-section</a:t>
                </a:r>
              </a:p>
              <a:p>
                <a:pPr marL="0" indent="0"/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HL-LHC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Projections of ATLAS VBF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 b="0" i="1" smtClean="0">
                        <a:latin typeface="Cambria Math" panose="02040503050406030204" pitchFamily="18" charset="0"/>
                      </a:rPr>
                      <m:t>Inv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limits</a:t>
                </a:r>
              </a:p>
              <a:p>
                <a:pPr marL="0" indent="0"/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ILC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Expected limits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→4ℓ,2ℓ2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𝑗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,4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𝑗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the context of Snowmass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84BED499-6ED4-F54A-8BC4-75AB617CA0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59" t="-3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2A5D17-7FD8-4502-7188-B2389B63D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81362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the LHC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84BED499-6ED4-F54A-8BC4-75AB617CA0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/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 plan to study H → inv at the FCC-</a:t>
                </a:r>
                <a:r>
                  <a:rPr lang="en-US" sz="1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ee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 a benchmark channel for FCC-</a:t>
                </a:r>
                <a:r>
                  <a:rPr lang="en-US" sz="1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ee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detector performance optimization, for searches for dark sector states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Direct contribution for the search of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inv</m:t>
                    </m:r>
                  </m:oMath>
                </a14:m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at the FCC-</a:t>
                </a:r>
                <a:r>
                  <a:rPr lang="en-US" sz="1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ee</a:t>
                </a:r>
                <a:endParaRPr lang="en-US" sz="1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/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Short term goal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Setup local infrastructure to generate samples for reference and slightly modified detector descriptions, benchmark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resolution in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inv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𝑗𝑗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decays</a:t>
                </a:r>
              </a:p>
              <a:p>
                <a:pPr marL="0" indent="0"/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Medium term goal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Study impact calorimeter design choices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resolution </a:t>
                </a:r>
              </a:p>
              <a:p>
                <a:pPr marL="0" indent="0"/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Possible longer-term goal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Add backgrounds to studies, broaden final states, study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1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inv</m:t>
                    </m:r>
                  </m:oMath>
                </a14:m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search / measurement  sensitivity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84BED499-6ED4-F54A-8BC4-75AB617CA0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97" t="-1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2A5D17-7FD8-4502-7188-B2389B63D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35569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B68A9-B5EB-314F-849D-FB440A7B37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End of Presentation!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BD80E2-64A8-2746-84CE-DAC7C53399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07DA8-0F4B-5438-A14F-2FE5BE9D9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709844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2021_Widescreen_Compressed_060121" id="{12E83E08-87E0-F644-89EB-87DEB220AE0B}" vid="{EBE5DD67-AF26-1345-A97E-9F8C3AF25A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bnl_ppt_template_2021_widescreen_compressed</Template>
  <TotalTime>145</TotalTime>
  <Words>349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Cambria Math</vt:lpstr>
      <vt:lpstr>BNL</vt:lpstr>
      <vt:lpstr>BNL FCCee H→Inv Plans</vt:lpstr>
      <vt:lpstr>FCCee plans</vt:lpstr>
      <vt:lpstr>Experience in dark sector searches at LHC and beyond</vt:lpstr>
      <vt:lpstr>Beyond the LHC</vt:lpstr>
      <vt:lpstr>End of Presentation!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Weber, Christian</dc:creator>
  <cp:keywords/>
  <dc:description/>
  <cp:lastModifiedBy>Weber, Christian</cp:lastModifiedBy>
  <cp:revision>14</cp:revision>
  <dcterms:created xsi:type="dcterms:W3CDTF">2023-01-29T23:13:41Z</dcterms:created>
  <dcterms:modified xsi:type="dcterms:W3CDTF">2023-01-30T14:43:33Z</dcterms:modified>
  <cp:category/>
</cp:coreProperties>
</file>