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4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3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0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2/26/24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46649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6890" y="2783132"/>
            <a:ext cx="3115110" cy="38313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5758" y="2807022"/>
            <a:ext cx="5693196" cy="362589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064"/>
          <a:stretch/>
        </p:blipFill>
        <p:spPr>
          <a:xfrm>
            <a:off x="-46548" y="-26212"/>
            <a:ext cx="12192000" cy="19415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3362" y="126329"/>
            <a:ext cx="10641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28 February 2024</a:t>
            </a:r>
            <a:endParaRPr lang="en-GB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67FFFD-A070-DA97-0918-E23119E45F53}"/>
              </a:ext>
            </a:extLst>
          </p:cNvPr>
          <p:cNvSpPr txBox="1"/>
          <p:nvPr/>
        </p:nvSpPr>
        <p:spPr>
          <a:xfrm>
            <a:off x="427006" y="2005329"/>
            <a:ext cx="2409568" cy="641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PARTICLE THERAPY MASTERCLASS</a:t>
            </a:r>
            <a:endParaRPr lang="el-GR" b="1" dirty="0"/>
          </a:p>
        </p:txBody>
      </p:sp>
      <p:pic>
        <p:nvPicPr>
          <p:cNvPr id="12" name="Γραφικό 11" descr="Σημάδι με συμπαγές γέμισμα">
            <a:extLst>
              <a:ext uri="{FF2B5EF4-FFF2-40B4-BE49-F238E27FC236}">
                <a16:creationId xmlns:a16="http://schemas.microsoft.com/office/drawing/2014/main" id="{72049FD3-1950-A2FD-2947-50FDFC06D3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90529" y="4707794"/>
            <a:ext cx="914400" cy="914400"/>
          </a:xfrm>
          <a:prstGeom prst="rect">
            <a:avLst/>
          </a:prstGeom>
        </p:spPr>
      </p:pic>
      <p:pic>
        <p:nvPicPr>
          <p:cNvPr id="14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83760" y="4162769"/>
            <a:ext cx="914400" cy="914400"/>
          </a:xfrm>
          <a:prstGeom prst="rect">
            <a:avLst/>
          </a:prstGeom>
        </p:spPr>
      </p:pic>
      <p:pic>
        <p:nvPicPr>
          <p:cNvPr id="16" name="Γραφικό 15" descr="Σημάδι με συμπαγές γέμισμα">
            <a:extLst>
              <a:ext uri="{FF2B5EF4-FFF2-40B4-BE49-F238E27FC236}">
                <a16:creationId xmlns:a16="http://schemas.microsoft.com/office/drawing/2014/main" id="{BCB4CB4A-8EA0-7A62-599A-FE000FF26B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130802" y="3713454"/>
            <a:ext cx="914400" cy="914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B1CAC1F-A1AA-890B-032E-40A5B500F14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126"/>
          <a:stretch/>
        </p:blipFill>
        <p:spPr>
          <a:xfrm>
            <a:off x="0" y="6432916"/>
            <a:ext cx="12277618" cy="523220"/>
          </a:xfrm>
          <a:prstGeom prst="rect">
            <a:avLst/>
          </a:prstGeom>
        </p:spPr>
      </p:pic>
      <p:pic>
        <p:nvPicPr>
          <p:cNvPr id="22" name="Γραφικό 13" descr="Σημάδι με συμπαγές γέμισμα">
            <a:extLst>
              <a:ext uri="{FF2B5EF4-FFF2-40B4-BE49-F238E27FC236}">
                <a16:creationId xmlns:a16="http://schemas.microsoft.com/office/drawing/2014/main" id="{500B5895-B5B5-2EE9-EA94-BF0E4E1B2F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73129" y="3213235"/>
            <a:ext cx="914400" cy="9144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972" y="1869704"/>
            <a:ext cx="6702180" cy="7652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33774" y="2634946"/>
            <a:ext cx="3629532" cy="351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581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7258" y="776139"/>
            <a:ext cx="6274742" cy="43209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206005" y="126020"/>
            <a:ext cx="112993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28 February 2024</a:t>
            </a:r>
            <a:endParaRPr lang="en-GB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96065" y="4960377"/>
            <a:ext cx="55796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https://indico.cern.ch/event/1246649/</a:t>
            </a:r>
            <a:endParaRPr lang="en-US" dirty="0"/>
          </a:p>
          <a:p>
            <a:r>
              <a:rPr lang="en-US" dirty="0"/>
              <a:t>Moderators: </a:t>
            </a:r>
            <a:r>
              <a:rPr lang="it-IT" b="1" dirty="0"/>
              <a:t>Yiota Foka (GSI), </a:t>
            </a:r>
            <a:r>
              <a:rPr lang="en-US" b="1" dirty="0" err="1"/>
              <a:t>Alessio</a:t>
            </a:r>
            <a:r>
              <a:rPr lang="en-US" b="1" dirty="0"/>
              <a:t> </a:t>
            </a:r>
            <a:r>
              <a:rPr lang="en-US" b="1" dirty="0" err="1"/>
              <a:t>Mereghetti</a:t>
            </a:r>
            <a:r>
              <a:rPr lang="en-US" b="1" dirty="0"/>
              <a:t> (CNAO)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347C04-F9B7-7AEC-B826-1A4CBAE9A1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48" y="1077462"/>
            <a:ext cx="6322947" cy="389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17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39</Words>
  <Application>Microsoft Macintosh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Yiota Foka</cp:lastModifiedBy>
  <cp:revision>25</cp:revision>
  <dcterms:created xsi:type="dcterms:W3CDTF">2022-01-31T18:48:40Z</dcterms:created>
  <dcterms:modified xsi:type="dcterms:W3CDTF">2024-02-26T18:32:30Z</dcterms:modified>
</cp:coreProperties>
</file>