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7" r:id="rId2"/>
    <p:sldId id="276" r:id="rId3"/>
    <p:sldId id="53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33" autoAdjust="0"/>
    <p:restoredTop sz="94660"/>
  </p:normalViewPr>
  <p:slideViewPr>
    <p:cSldViewPr snapToGrid="0">
      <p:cViewPr varScale="1">
        <p:scale>
          <a:sx n="83" d="100"/>
          <a:sy n="83" d="100"/>
        </p:scale>
        <p:origin x="232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2/26/24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mpany logo&#10;&#10;Description automatically generated">
            <a:extLst>
              <a:ext uri="{FF2B5EF4-FFF2-40B4-BE49-F238E27FC236}">
                <a16:creationId xmlns:a16="http://schemas.microsoft.com/office/drawing/2014/main" id="{A5C52DE0-DA79-C6E6-987F-F9BD14E14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22" y="31750"/>
            <a:ext cx="9173970" cy="682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59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C33B0-55C8-3BBF-0B17-F2231FE6C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785596-8EE6-D2BF-3EAF-AA5EA416F6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7" name="Picture 6" descr="A screenshot of a video&#10;&#10;Description automatically generated">
            <a:extLst>
              <a:ext uri="{FF2B5EF4-FFF2-40B4-BE49-F238E27FC236}">
                <a16:creationId xmlns:a16="http://schemas.microsoft.com/office/drawing/2014/main" id="{3BDEF7FE-ACB1-5304-CF67-6365514AE9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267" y="44970"/>
            <a:ext cx="86850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58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F8F4B-E166-D9C1-8C84-59576E88E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1B597B-EAF6-47D6-4FD1-806AC47A17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4" name="Picture 3" descr="A group of people with different colored squares&#10;&#10;Description automatically generated">
            <a:extLst>
              <a:ext uri="{FF2B5EF4-FFF2-40B4-BE49-F238E27FC236}">
                <a16:creationId xmlns:a16="http://schemas.microsoft.com/office/drawing/2014/main" id="{E0E05D63-12D6-A231-8594-33936D1C7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935" y="177072"/>
            <a:ext cx="8825061" cy="650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919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2925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Yiota Foka</cp:lastModifiedBy>
  <cp:revision>21</cp:revision>
  <dcterms:created xsi:type="dcterms:W3CDTF">2022-01-31T18:48:40Z</dcterms:created>
  <dcterms:modified xsi:type="dcterms:W3CDTF">2024-02-26T18:32:23Z</dcterms:modified>
</cp:coreProperties>
</file>